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5.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6.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7.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8.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9.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0.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1.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2.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1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14.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15.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16.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3" r:id="rId2"/>
    <p:sldMasterId id="2147483701" r:id="rId3"/>
    <p:sldMasterId id="2147483728" r:id="rId4"/>
    <p:sldMasterId id="2147483760" r:id="rId5"/>
    <p:sldMasterId id="2147483777" r:id="rId6"/>
    <p:sldMasterId id="2147483785" r:id="rId7"/>
    <p:sldMasterId id="2147483805" r:id="rId8"/>
    <p:sldMasterId id="2147483821" r:id="rId9"/>
    <p:sldMasterId id="2147483844" r:id="rId10"/>
    <p:sldMasterId id="2147483859" r:id="rId11"/>
    <p:sldMasterId id="2147483876" r:id="rId12"/>
    <p:sldMasterId id="2147483906" r:id="rId13"/>
    <p:sldMasterId id="2147483938" r:id="rId14"/>
    <p:sldMasterId id="2147483980" r:id="rId15"/>
    <p:sldMasterId id="2147483996" r:id="rId16"/>
    <p:sldMasterId id="2147484022" r:id="rId17"/>
  </p:sldMasterIdLst>
  <p:notesMasterIdLst>
    <p:notesMasterId r:id="rId38"/>
  </p:notesMasterIdLst>
  <p:sldIdLst>
    <p:sldId id="316" r:id="rId18"/>
    <p:sldId id="1754" r:id="rId19"/>
    <p:sldId id="1166" r:id="rId20"/>
    <p:sldId id="285" r:id="rId21"/>
    <p:sldId id="1737" r:id="rId22"/>
    <p:sldId id="1764" r:id="rId23"/>
    <p:sldId id="1738" r:id="rId24"/>
    <p:sldId id="1740" r:id="rId25"/>
    <p:sldId id="1763" r:id="rId26"/>
    <p:sldId id="1732" r:id="rId27"/>
    <p:sldId id="1739" r:id="rId28"/>
    <p:sldId id="1159" r:id="rId29"/>
    <p:sldId id="1238" r:id="rId30"/>
    <p:sldId id="327" r:id="rId31"/>
    <p:sldId id="1240" r:id="rId32"/>
    <p:sldId id="822" r:id="rId33"/>
    <p:sldId id="1312" r:id="rId34"/>
    <p:sldId id="1678" r:id="rId35"/>
    <p:sldId id="1685" r:id="rId36"/>
    <p:sldId id="30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A6"/>
    <a:srgbClr val="EAECEE"/>
    <a:srgbClr val="FE5000"/>
    <a:srgbClr val="50BCE7"/>
    <a:srgbClr val="FE4F02"/>
    <a:srgbClr val="54B99E"/>
    <a:srgbClr val="9BD6C7"/>
    <a:srgbClr val="3B8F78"/>
    <a:srgbClr val="B41D23"/>
    <a:srgbClr val="F17A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51"/>
    <p:restoredTop sz="82359"/>
  </p:normalViewPr>
  <p:slideViewPr>
    <p:cSldViewPr snapToGrid="0" snapToObjects="1">
      <p:cViewPr varScale="1">
        <p:scale>
          <a:sx n="87" d="100"/>
          <a:sy n="87" d="100"/>
        </p:scale>
        <p:origin x="102" y="870"/>
      </p:cViewPr>
      <p:guideLst/>
    </p:cSldViewPr>
  </p:slideViewPr>
  <p:outlineViewPr>
    <p:cViewPr>
      <p:scale>
        <a:sx n="33" d="100"/>
        <a:sy n="33" d="100"/>
      </p:scale>
      <p:origin x="0" y="-155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D9F94-5262-4D4A-B7CF-60B53E9B64F8}" type="datetimeFigureOut">
              <a:rPr lang="en-AU" smtClean="0"/>
              <a:t>4/10/2018</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D06C99-0A33-B14A-9B53-D8A170B09901}" type="slidenum">
              <a:rPr lang="en-AU" smtClean="0"/>
              <a:t>‹#›</a:t>
            </a:fld>
            <a:endParaRPr lang="en-AU"/>
          </a:p>
        </p:txBody>
      </p:sp>
    </p:spTree>
    <p:extLst>
      <p:ext uri="{BB962C8B-B14F-4D97-AF65-F5344CB8AC3E}">
        <p14:creationId xmlns:p14="http://schemas.microsoft.com/office/powerpoint/2010/main" val="126775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Bef>
                <a:spcPts val="600"/>
              </a:spcBef>
              <a:spcAft>
                <a:spcPts val="600"/>
              </a:spcAft>
            </a:pPr>
            <a:endParaRPr lang="en-GB" sz="1000" kern="1200" dirty="0">
              <a:solidFill>
                <a:srgbClr val="222222"/>
              </a:solidFill>
              <a:effectLst/>
              <a:latin typeface="+mn-lt"/>
              <a:ea typeface="Proxima Nova Light" charset="0"/>
              <a:cs typeface="Proxima Nova Light" charset="0"/>
              <a:sym typeface="Proxima Nova Light" charset="0"/>
            </a:endParaRPr>
          </a:p>
        </p:txBody>
      </p:sp>
    </p:spTree>
    <p:extLst>
      <p:ext uri="{BB962C8B-B14F-4D97-AF65-F5344CB8AC3E}">
        <p14:creationId xmlns:p14="http://schemas.microsoft.com/office/powerpoint/2010/main" val="873171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time to move away from a data silo approach and look at different architecture that unifies and modernize data warehouse</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9AA5F6D-AE36-2045-8FBC-CC75880C59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1831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kern="1200" dirty="0">
                <a:solidFill>
                  <a:schemeClr val="tx1"/>
                </a:solidFill>
                <a:effectLst/>
                <a:latin typeface="+mn-lt"/>
                <a:ea typeface="ＭＳ Ｐゴシック" charset="0"/>
                <a:cs typeface="ＭＳ Ｐゴシック" charset="0"/>
              </a:rPr>
              <a:t>Designed 2008</a:t>
            </a:r>
          </a:p>
          <a:p>
            <a:r>
              <a:rPr lang="en-US" sz="800" kern="1200" dirty="0" err="1">
                <a:solidFill>
                  <a:schemeClr val="tx1"/>
                </a:solidFill>
                <a:effectLst/>
                <a:latin typeface="+mn-lt"/>
                <a:ea typeface="ＭＳ Ｐゴシック" charset="0"/>
                <a:cs typeface="ＭＳ Ｐゴシック" charset="0"/>
              </a:rPr>
              <a:t>Takeup</a:t>
            </a:r>
            <a:r>
              <a:rPr lang="en-US" sz="800" kern="1200" baseline="0" dirty="0">
                <a:solidFill>
                  <a:schemeClr val="tx1"/>
                </a:solidFill>
                <a:effectLst/>
                <a:latin typeface="+mn-lt"/>
                <a:ea typeface="ＭＳ Ｐゴシック" charset="0"/>
                <a:cs typeface="ＭＳ Ｐゴシック" charset="0"/>
              </a:rPr>
              <a:t> 2012/012 X3/4</a:t>
            </a:r>
          </a:p>
          <a:p>
            <a:r>
              <a:rPr lang="en-US" sz="800" kern="1200" baseline="0" dirty="0">
                <a:solidFill>
                  <a:schemeClr val="tx1"/>
                </a:solidFill>
                <a:effectLst/>
                <a:latin typeface="+mn-lt"/>
                <a:ea typeface="ＭＳ Ｐゴシック" charset="0"/>
                <a:cs typeface="ＭＳ Ｐゴシック" charset="0"/>
              </a:rPr>
              <a:t>Oracle Sales Rep </a:t>
            </a:r>
            <a:r>
              <a:rPr lang="mr-IN" sz="800" kern="1200" baseline="0" dirty="0">
                <a:solidFill>
                  <a:schemeClr val="tx1"/>
                </a:solidFill>
                <a:effectLst/>
                <a:latin typeface="+mn-lt"/>
                <a:ea typeface="ＭＳ Ｐゴシック" charset="0"/>
                <a:cs typeface="ＭＳ Ｐゴシック" charset="0"/>
              </a:rPr>
              <a:t>–</a:t>
            </a:r>
            <a:r>
              <a:rPr lang="en-US" sz="800" kern="1200" baseline="0" dirty="0">
                <a:solidFill>
                  <a:schemeClr val="tx1"/>
                </a:solidFill>
                <a:effectLst/>
                <a:latin typeface="+mn-lt"/>
                <a:ea typeface="ＭＳ Ｐゴシック" charset="0"/>
                <a:cs typeface="ＭＳ Ｐゴシック" charset="0"/>
              </a:rPr>
              <a:t> no </a:t>
            </a:r>
            <a:r>
              <a:rPr lang="en-US" sz="800" kern="1200" baseline="0" dirty="0" err="1">
                <a:solidFill>
                  <a:schemeClr val="tx1"/>
                </a:solidFill>
                <a:effectLst/>
                <a:latin typeface="+mn-lt"/>
                <a:ea typeface="ＭＳ Ｐゴシック" charset="0"/>
                <a:cs typeface="ＭＳ Ｐゴシック" charset="0"/>
              </a:rPr>
              <a:t>exa</a:t>
            </a:r>
            <a:r>
              <a:rPr lang="en-US" sz="800" kern="1200" baseline="0" dirty="0">
                <a:solidFill>
                  <a:schemeClr val="tx1"/>
                </a:solidFill>
                <a:effectLst/>
                <a:latin typeface="+mn-lt"/>
                <a:ea typeface="ＭＳ Ｐゴシック" charset="0"/>
                <a:cs typeface="ＭＳ Ｐゴシック" charset="0"/>
              </a:rPr>
              <a:t> sale no accelerators</a:t>
            </a:r>
          </a:p>
          <a:p>
            <a:r>
              <a:rPr lang="en-US" sz="800" kern="1200" baseline="0" dirty="0">
                <a:solidFill>
                  <a:schemeClr val="tx1"/>
                </a:solidFill>
                <a:effectLst/>
                <a:latin typeface="+mn-lt"/>
                <a:ea typeface="ＭＳ Ｐゴシック" charset="0"/>
                <a:cs typeface="ＭＳ Ｐゴシック" charset="0"/>
              </a:rPr>
              <a:t>Huge sales push at this time </a:t>
            </a:r>
          </a:p>
          <a:p>
            <a:r>
              <a:rPr lang="en-US" sz="800" kern="1200" baseline="0" dirty="0">
                <a:solidFill>
                  <a:schemeClr val="tx1"/>
                </a:solidFill>
                <a:effectLst/>
                <a:latin typeface="+mn-lt"/>
                <a:ea typeface="ＭＳ Ｐゴシック" charset="0"/>
                <a:cs typeface="ＭＳ Ｐゴシック" charset="0"/>
              </a:rPr>
              <a:t>Marketing message </a:t>
            </a:r>
            <a:r>
              <a:rPr lang="mr-IN" sz="800" kern="1200" baseline="0" dirty="0">
                <a:solidFill>
                  <a:schemeClr val="tx1"/>
                </a:solidFill>
                <a:effectLst/>
                <a:latin typeface="+mn-lt"/>
                <a:ea typeface="ＭＳ Ｐゴシック" charset="0"/>
                <a:cs typeface="ＭＳ Ｐゴシック" charset="0"/>
              </a:rPr>
              <a:t>–</a:t>
            </a:r>
            <a:r>
              <a:rPr lang="en-US" sz="800" kern="1200" baseline="0" dirty="0">
                <a:solidFill>
                  <a:schemeClr val="tx1"/>
                </a:solidFill>
                <a:effectLst/>
                <a:latin typeface="+mn-lt"/>
                <a:ea typeface="ＭＳ Ｐゴシック" charset="0"/>
                <a:cs typeface="ＭＳ Ｐゴシック" charset="0"/>
              </a:rPr>
              <a:t> converged stack that he DBA can own </a:t>
            </a:r>
            <a:r>
              <a:rPr lang="mr-IN" sz="800" kern="1200" baseline="0" dirty="0">
                <a:solidFill>
                  <a:schemeClr val="tx1"/>
                </a:solidFill>
                <a:effectLst/>
                <a:latin typeface="+mn-lt"/>
                <a:ea typeface="ＭＳ Ｐゴシック" charset="0"/>
                <a:cs typeface="ＭＳ Ｐゴシック" charset="0"/>
              </a:rPr>
              <a:t>–</a:t>
            </a:r>
            <a:r>
              <a:rPr lang="en-US" sz="800" kern="1200" baseline="0" dirty="0">
                <a:solidFill>
                  <a:schemeClr val="tx1"/>
                </a:solidFill>
                <a:effectLst/>
                <a:latin typeface="+mn-lt"/>
                <a:ea typeface="ＭＳ Ｐゴシック" charset="0"/>
                <a:cs typeface="ＭＳ Ｐゴシック" charset="0"/>
              </a:rPr>
              <a:t> </a:t>
            </a:r>
            <a:r>
              <a:rPr lang="en-US" sz="800" kern="1200" baseline="0" dirty="0" err="1">
                <a:solidFill>
                  <a:schemeClr val="tx1"/>
                </a:solidFill>
                <a:effectLst/>
                <a:latin typeface="+mn-lt"/>
                <a:ea typeface="ＭＳ Ｐゴシック" charset="0"/>
                <a:cs typeface="ＭＳ Ｐゴシック" charset="0"/>
              </a:rPr>
              <a:t>pluag</a:t>
            </a:r>
            <a:r>
              <a:rPr lang="en-US" sz="800" kern="1200" baseline="0" dirty="0">
                <a:solidFill>
                  <a:schemeClr val="tx1"/>
                </a:solidFill>
                <a:effectLst/>
                <a:latin typeface="+mn-lt"/>
                <a:ea typeface="ＭＳ Ｐゴシック" charset="0"/>
                <a:cs typeface="ＭＳ Ｐゴシック" charset="0"/>
              </a:rPr>
              <a:t> and play - will solve all your infra problems</a:t>
            </a:r>
          </a:p>
          <a:p>
            <a:r>
              <a:rPr lang="en-US" sz="800" kern="1200" baseline="0" dirty="0">
                <a:solidFill>
                  <a:schemeClr val="tx1"/>
                </a:solidFill>
                <a:effectLst/>
                <a:latin typeface="+mn-lt"/>
                <a:ea typeface="ＭＳ Ｐゴシック" charset="0"/>
                <a:cs typeface="ＭＳ Ｐゴシック" charset="0"/>
              </a:rPr>
              <a:t>				- UBS 20+ </a:t>
            </a:r>
            <a:r>
              <a:rPr lang="en-US" sz="800" kern="1200" baseline="0" dirty="0" err="1">
                <a:solidFill>
                  <a:schemeClr val="tx1"/>
                </a:solidFill>
                <a:effectLst/>
                <a:latin typeface="+mn-lt"/>
                <a:ea typeface="ＭＳ Ｐゴシック" charset="0"/>
                <a:cs typeface="ＭＳ Ｐゴシック" charset="0"/>
              </a:rPr>
              <a:t>exa</a:t>
            </a:r>
            <a:r>
              <a:rPr lang="en-US" sz="800" kern="1200" baseline="0" dirty="0">
                <a:solidFill>
                  <a:schemeClr val="tx1"/>
                </a:solidFill>
                <a:effectLst/>
                <a:latin typeface="+mn-lt"/>
                <a:ea typeface="ＭＳ Ｐゴシック" charset="0"/>
                <a:cs typeface="ＭＳ Ｐゴシック" charset="0"/>
              </a:rPr>
              <a:t> purchase, </a:t>
            </a:r>
            <a:r>
              <a:rPr lang="en-US" sz="800" kern="1200" baseline="0" dirty="0" err="1">
                <a:solidFill>
                  <a:schemeClr val="tx1"/>
                </a:solidFill>
                <a:effectLst/>
                <a:latin typeface="+mn-lt"/>
                <a:ea typeface="ＭＳ Ｐゴシック" charset="0"/>
                <a:cs typeface="ＭＳ Ｐゴシック" charset="0"/>
              </a:rPr>
              <a:t>Deutche</a:t>
            </a:r>
            <a:r>
              <a:rPr lang="en-US" sz="800" kern="1200" baseline="0" dirty="0">
                <a:solidFill>
                  <a:schemeClr val="tx1"/>
                </a:solidFill>
                <a:effectLst/>
                <a:latin typeface="+mn-lt"/>
                <a:ea typeface="ＭＳ Ｐゴシック" charset="0"/>
                <a:cs typeface="ＭＳ Ｐゴシック" charset="0"/>
              </a:rPr>
              <a:t> Bank even more</a:t>
            </a:r>
            <a:endParaRPr lang="en-US" sz="800" kern="1200" dirty="0">
              <a:solidFill>
                <a:schemeClr val="tx1"/>
              </a:solidFill>
              <a:effectLst/>
              <a:latin typeface="+mn-lt"/>
              <a:ea typeface="ＭＳ Ｐゴシック" charset="0"/>
              <a:cs typeface="ＭＳ Ｐゴシック" charset="0"/>
            </a:endParaRPr>
          </a:p>
          <a:p>
            <a:r>
              <a:rPr lang="en-US" sz="800" kern="1200" dirty="0">
                <a:solidFill>
                  <a:schemeClr val="tx1"/>
                </a:solidFill>
                <a:effectLst/>
                <a:latin typeface="+mn-lt"/>
                <a:ea typeface="ＭＳ Ｐゴシック" charset="0"/>
                <a:cs typeface="ＭＳ Ｐゴシック" charset="0"/>
              </a:rPr>
              <a:t>Reality</a:t>
            </a:r>
            <a:r>
              <a:rPr lang="en-US" sz="800" kern="1200" baseline="0" dirty="0">
                <a:solidFill>
                  <a:schemeClr val="tx1"/>
                </a:solidFill>
                <a:effectLst/>
                <a:latin typeface="+mn-lt"/>
                <a:ea typeface="ＭＳ Ｐゴシック" charset="0"/>
                <a:cs typeface="ＭＳ Ｐゴシック" charset="0"/>
              </a:rPr>
              <a:t> 3-4 years on </a:t>
            </a:r>
            <a:r>
              <a:rPr lang="mr-IN" sz="800" kern="1200" baseline="0" dirty="0">
                <a:solidFill>
                  <a:schemeClr val="tx1"/>
                </a:solidFill>
                <a:effectLst/>
                <a:latin typeface="+mn-lt"/>
                <a:ea typeface="ＭＳ Ｐゴシック" charset="0"/>
                <a:cs typeface="ＭＳ Ｐゴシック" charset="0"/>
              </a:rPr>
              <a:t>–</a:t>
            </a:r>
            <a:r>
              <a:rPr lang="en-US" sz="800" kern="1200" baseline="0" dirty="0">
                <a:solidFill>
                  <a:schemeClr val="tx1"/>
                </a:solidFill>
                <a:effectLst/>
                <a:latin typeface="+mn-lt"/>
                <a:ea typeface="ＭＳ Ｐゴシック" charset="0"/>
                <a:cs typeface="ＭＳ Ｐゴシック" charset="0"/>
              </a:rPr>
              <a:t> Stability not improved, support stinks, current pressure to forklift refresh with X6/X7</a:t>
            </a:r>
          </a:p>
          <a:p>
            <a:endParaRPr lang="en-US" sz="800" kern="1200" baseline="0" dirty="0">
              <a:solidFill>
                <a:schemeClr val="tx1"/>
              </a:solidFill>
              <a:effectLst/>
              <a:latin typeface="+mn-lt"/>
              <a:ea typeface="ＭＳ Ｐゴシック" charset="0"/>
              <a:cs typeface="ＭＳ Ｐゴシック" charset="0"/>
            </a:endParaRPr>
          </a:p>
          <a:p>
            <a:endParaRPr lang="en-US" sz="800" kern="1200" dirty="0">
              <a:solidFill>
                <a:schemeClr val="tx1"/>
              </a:solidFill>
              <a:effectLst/>
              <a:latin typeface="+mn-lt"/>
              <a:ea typeface="ＭＳ Ｐゴシック" charset="0"/>
              <a:cs typeface="ＭＳ Ｐゴシック" charset="0"/>
            </a:endParaRPr>
          </a:p>
          <a:p>
            <a:r>
              <a:rPr lang="en-US" sz="800" kern="1200" dirty="0">
                <a:solidFill>
                  <a:schemeClr val="tx1"/>
                </a:solidFill>
                <a:effectLst/>
                <a:latin typeface="+mn-lt"/>
                <a:ea typeface="ＭＳ Ｐゴシック" charset="0"/>
                <a:cs typeface="ＭＳ Ｐゴシック" charset="0"/>
              </a:rPr>
              <a:t>The first</a:t>
            </a:r>
            <a:r>
              <a:rPr lang="en-US" sz="800" kern="1200" baseline="0" dirty="0">
                <a:solidFill>
                  <a:schemeClr val="tx1"/>
                </a:solidFill>
                <a:effectLst/>
                <a:latin typeface="+mn-lt"/>
                <a:ea typeface="ＭＳ Ｐゴシック" charset="0"/>
                <a:cs typeface="ＭＳ Ｐゴシック" charset="0"/>
              </a:rPr>
              <a:t> generation </a:t>
            </a:r>
            <a:r>
              <a:rPr lang="en-US" sz="800" kern="1200" baseline="0" dirty="0" err="1">
                <a:solidFill>
                  <a:schemeClr val="tx1"/>
                </a:solidFill>
                <a:effectLst/>
                <a:latin typeface="+mn-lt"/>
                <a:ea typeface="ＭＳ Ｐゴシック" charset="0"/>
                <a:cs typeface="ＭＳ Ｐゴシック" charset="0"/>
              </a:rPr>
              <a:t>exadata</a:t>
            </a:r>
            <a:r>
              <a:rPr lang="en-US" sz="800" kern="1200" baseline="0" dirty="0">
                <a:solidFill>
                  <a:schemeClr val="tx1"/>
                </a:solidFill>
                <a:effectLst/>
                <a:latin typeface="+mn-lt"/>
                <a:ea typeface="ＭＳ Ｐゴシック" charset="0"/>
                <a:cs typeface="ＭＳ Ｐゴシック" charset="0"/>
              </a:rPr>
              <a:t> was designed in 2008 but it was until 3</a:t>
            </a:r>
            <a:r>
              <a:rPr lang="en-US" sz="800" kern="1200" baseline="30000" dirty="0">
                <a:solidFill>
                  <a:schemeClr val="tx1"/>
                </a:solidFill>
                <a:effectLst/>
                <a:latin typeface="+mn-lt"/>
                <a:ea typeface="ＭＳ Ｐゴシック" charset="0"/>
                <a:cs typeface="ＭＳ Ｐゴシック" charset="0"/>
              </a:rPr>
              <a:t>rd</a:t>
            </a:r>
            <a:r>
              <a:rPr lang="en-US" sz="800" kern="1200" baseline="0" dirty="0">
                <a:solidFill>
                  <a:schemeClr val="tx1"/>
                </a:solidFill>
                <a:effectLst/>
                <a:latin typeface="+mn-lt"/>
                <a:ea typeface="ＭＳ Ｐゴシック" charset="0"/>
                <a:cs typeface="ＭＳ Ｐゴシック" charset="0"/>
              </a:rPr>
              <a:t> and 4</a:t>
            </a:r>
            <a:r>
              <a:rPr lang="en-US" sz="800" kern="1200" baseline="30000" dirty="0">
                <a:solidFill>
                  <a:schemeClr val="tx1"/>
                </a:solidFill>
                <a:effectLst/>
                <a:latin typeface="+mn-lt"/>
                <a:ea typeface="ＭＳ Ｐゴシック" charset="0"/>
                <a:cs typeface="ＭＳ Ｐゴシック" charset="0"/>
              </a:rPr>
              <a:t>th</a:t>
            </a:r>
            <a:r>
              <a:rPr lang="en-US" sz="800" kern="1200" baseline="0" dirty="0">
                <a:solidFill>
                  <a:schemeClr val="tx1"/>
                </a:solidFill>
                <a:effectLst/>
                <a:latin typeface="+mn-lt"/>
                <a:ea typeface="ＭＳ Ｐゴシック" charset="0"/>
                <a:cs typeface="ＭＳ Ｐゴシック" charset="0"/>
              </a:rPr>
              <a:t> </a:t>
            </a:r>
            <a:r>
              <a:rPr lang="en-US" sz="800" kern="1200" baseline="0" dirty="0" err="1">
                <a:solidFill>
                  <a:schemeClr val="tx1"/>
                </a:solidFill>
                <a:effectLst/>
                <a:latin typeface="+mn-lt"/>
                <a:ea typeface="ＭＳ Ｐゴシック" charset="0"/>
                <a:cs typeface="ＭＳ Ｐゴシック" charset="0"/>
              </a:rPr>
              <a:t>generartion</a:t>
            </a:r>
            <a:r>
              <a:rPr lang="en-US" sz="800" kern="1200" baseline="0" dirty="0">
                <a:solidFill>
                  <a:schemeClr val="tx1"/>
                </a:solidFill>
                <a:effectLst/>
                <a:latin typeface="+mn-lt"/>
                <a:ea typeface="ＭＳ Ｐゴシック" charset="0"/>
                <a:cs typeface="ＭＳ Ｐゴシック" charset="0"/>
              </a:rPr>
              <a:t> </a:t>
            </a:r>
            <a:r>
              <a:rPr lang="en-US" sz="800" kern="1200" baseline="0" dirty="0" err="1">
                <a:solidFill>
                  <a:schemeClr val="tx1"/>
                </a:solidFill>
                <a:effectLst/>
                <a:latin typeface="+mn-lt"/>
                <a:ea typeface="ＭＳ Ｐゴシック" charset="0"/>
                <a:cs typeface="ＭＳ Ｐゴシック" charset="0"/>
              </a:rPr>
              <a:t>exadatas</a:t>
            </a:r>
            <a:r>
              <a:rPr lang="en-US" sz="800" kern="1200" baseline="0" dirty="0">
                <a:solidFill>
                  <a:schemeClr val="tx1"/>
                </a:solidFill>
                <a:effectLst/>
                <a:latin typeface="+mn-lt"/>
                <a:ea typeface="ＭＳ Ｐゴシック" charset="0"/>
                <a:cs typeface="ＭＳ Ｐゴシック" charset="0"/>
              </a:rPr>
              <a:t> of 2012/2013 that there was a big uptake.</a:t>
            </a:r>
          </a:p>
          <a:p>
            <a:endParaRPr lang="en-US" sz="800" kern="1200" baseline="0" dirty="0">
              <a:solidFill>
                <a:schemeClr val="tx1"/>
              </a:solidFill>
              <a:effectLst/>
              <a:latin typeface="+mn-lt"/>
              <a:ea typeface="ＭＳ Ｐゴシック" charset="0"/>
              <a:cs typeface="ＭＳ Ｐゴシック" charset="0"/>
            </a:endParaRPr>
          </a:p>
          <a:p>
            <a:r>
              <a:rPr lang="en-US" sz="800" kern="1200" baseline="0" dirty="0">
                <a:solidFill>
                  <a:schemeClr val="tx1"/>
                </a:solidFill>
                <a:effectLst/>
                <a:latin typeface="+mn-lt"/>
                <a:ea typeface="ＭＳ Ｐゴシック" charset="0"/>
                <a:cs typeface="ＭＳ Ｐゴシック" charset="0"/>
              </a:rPr>
              <a:t>At this time Oracle reps were being told that if you don’t sell at least one </a:t>
            </a:r>
            <a:r>
              <a:rPr lang="en-US" sz="800" kern="1200" baseline="0" dirty="0" err="1">
                <a:solidFill>
                  <a:schemeClr val="tx1"/>
                </a:solidFill>
                <a:effectLst/>
                <a:latin typeface="+mn-lt"/>
                <a:ea typeface="ＭＳ Ｐゴシック" charset="0"/>
                <a:cs typeface="ＭＳ Ｐゴシック" charset="0"/>
              </a:rPr>
              <a:t>exadata</a:t>
            </a:r>
            <a:r>
              <a:rPr lang="en-US" sz="800" kern="1200" baseline="0" dirty="0">
                <a:solidFill>
                  <a:schemeClr val="tx1"/>
                </a:solidFill>
                <a:effectLst/>
                <a:latin typeface="+mn-lt"/>
                <a:ea typeface="ＭＳ Ｐゴシック" charset="0"/>
                <a:cs typeface="ＭＳ Ｐゴシック" charset="0"/>
              </a:rPr>
              <a:t> then any multipliers on your commissions are being cancelled. So there was a huge sales push around this time. </a:t>
            </a:r>
            <a:br>
              <a:rPr lang="en-US" sz="800" kern="1200" baseline="0" dirty="0">
                <a:solidFill>
                  <a:schemeClr val="tx1"/>
                </a:solidFill>
                <a:effectLst/>
                <a:latin typeface="+mn-lt"/>
                <a:ea typeface="ＭＳ Ｐゴシック" charset="0"/>
                <a:cs typeface="ＭＳ Ｐゴシック" charset="0"/>
              </a:rPr>
            </a:br>
            <a:endParaRPr lang="en-US" sz="800" kern="1200" dirty="0">
              <a:solidFill>
                <a:schemeClr val="tx1"/>
              </a:solidFill>
              <a:effectLst/>
              <a:latin typeface="+mn-lt"/>
              <a:ea typeface="ＭＳ Ｐゴシック" charset="0"/>
              <a:cs typeface="ＭＳ Ｐゴシック" charset="0"/>
            </a:endParaRPr>
          </a:p>
          <a:p>
            <a:r>
              <a:rPr lang="en-US" sz="800" kern="1200" dirty="0">
                <a:solidFill>
                  <a:schemeClr val="tx1"/>
                </a:solidFill>
                <a:effectLst/>
                <a:latin typeface="+mn-lt"/>
                <a:ea typeface="ＭＳ Ｐゴシック" charset="0"/>
                <a:cs typeface="ＭＳ Ｐゴシック" charset="0"/>
              </a:rPr>
              <a:t>These</a:t>
            </a:r>
            <a:r>
              <a:rPr lang="en-US" sz="800" kern="1200" baseline="0" dirty="0">
                <a:solidFill>
                  <a:schemeClr val="tx1"/>
                </a:solidFill>
                <a:effectLst/>
                <a:latin typeface="+mn-lt"/>
                <a:ea typeface="ＭＳ Ｐゴシック" charset="0"/>
                <a:cs typeface="ＭＳ Ｐゴシック" charset="0"/>
              </a:rPr>
              <a:t> app teams were sold on the dream of this </a:t>
            </a:r>
            <a:r>
              <a:rPr lang="en-US" sz="800" kern="1200" dirty="0">
                <a:solidFill>
                  <a:schemeClr val="tx1"/>
                </a:solidFill>
                <a:effectLst/>
                <a:latin typeface="+mn-lt"/>
                <a:ea typeface="ＭＳ Ｐゴシック" charset="0"/>
                <a:cs typeface="ＭＳ Ｐゴシック" charset="0"/>
              </a:rPr>
              <a:t>engineered systems that you could</a:t>
            </a:r>
            <a:r>
              <a:rPr lang="en-US" sz="800" kern="1200" baseline="0" dirty="0">
                <a:solidFill>
                  <a:schemeClr val="tx1"/>
                </a:solidFill>
                <a:effectLst/>
                <a:latin typeface="+mn-lt"/>
                <a:ea typeface="ＭＳ Ｐゴシック" charset="0"/>
                <a:cs typeface="ＭＳ Ｐゴシック" charset="0"/>
              </a:rPr>
              <a:t> just </a:t>
            </a:r>
            <a:r>
              <a:rPr lang="en-US" sz="800" kern="1200" dirty="0">
                <a:solidFill>
                  <a:schemeClr val="tx1"/>
                </a:solidFill>
                <a:effectLst/>
                <a:latin typeface="+mn-lt"/>
                <a:ea typeface="ＭＳ Ｐゴシック" charset="0"/>
                <a:cs typeface="ＭＳ Ｐゴシック" charset="0"/>
              </a:rPr>
              <a:t>just plug in and play</a:t>
            </a:r>
            <a:r>
              <a:rPr lang="en-US" sz="800" kern="1200" baseline="0" dirty="0">
                <a:solidFill>
                  <a:schemeClr val="tx1"/>
                </a:solidFill>
                <a:effectLst/>
                <a:latin typeface="+mn-lt"/>
                <a:ea typeface="ＭＳ Ｐゴシック" charset="0"/>
                <a:cs typeface="ＭＳ Ｐゴシック" charset="0"/>
              </a:rPr>
              <a:t> </a:t>
            </a:r>
            <a:r>
              <a:rPr lang="en-US" sz="800" kern="1200" dirty="0">
                <a:solidFill>
                  <a:schemeClr val="tx1"/>
                </a:solidFill>
                <a:effectLst/>
                <a:latin typeface="+mn-lt"/>
                <a:ea typeface="ＭＳ Ｐゴシック" charset="0"/>
                <a:cs typeface="ＭＳ Ｐゴシック" charset="0"/>
              </a:rPr>
              <a:t>and the marketing said everything would work perfectly and all your infrastructure problems would disappear. </a:t>
            </a:r>
          </a:p>
          <a:p>
            <a:endParaRPr lang="en-US" sz="800" kern="1200" dirty="0">
              <a:solidFill>
                <a:schemeClr val="tx1"/>
              </a:solidFill>
              <a:effectLst/>
              <a:latin typeface="+mn-lt"/>
              <a:ea typeface="ＭＳ Ｐゴシック" charset="0"/>
              <a:cs typeface="ＭＳ Ｐゴシック" charset="0"/>
            </a:endParaRPr>
          </a:p>
          <a:p>
            <a:r>
              <a:rPr lang="en-US" sz="800" kern="1200" dirty="0">
                <a:solidFill>
                  <a:schemeClr val="tx1"/>
                </a:solidFill>
                <a:effectLst/>
                <a:latin typeface="+mn-lt"/>
                <a:ea typeface="ＭＳ Ｐゴシック" charset="0"/>
                <a:cs typeface="ＭＳ Ｐゴシック" charset="0"/>
              </a:rPr>
              <a:t>now here we are in 2017 and a lot of these customers are now coming up for tech refresh and have found out the marketing was just marketing with no substance… they’ve paid for an extremely expensive converged infra, the stability has not been improved.. the support experience stinks and they’re now being pressured by oracle reps to tech refresh to the latest generation ex data the x6-2…. </a:t>
            </a:r>
          </a:p>
          <a:p>
            <a:br>
              <a:rPr lang="en-US" sz="800" kern="1200" dirty="0">
                <a:solidFill>
                  <a:schemeClr val="tx1"/>
                </a:solidFill>
                <a:effectLst/>
                <a:latin typeface="+mn-lt"/>
                <a:ea typeface="ＭＳ Ｐゴシック" charset="0"/>
                <a:cs typeface="ＭＳ Ｐゴシック" charset="0"/>
              </a:rPr>
            </a:br>
            <a:r>
              <a:rPr lang="en-US" sz="800" kern="1200" dirty="0">
                <a:solidFill>
                  <a:schemeClr val="tx1"/>
                </a:solidFill>
                <a:effectLst/>
                <a:latin typeface="+mn-lt"/>
                <a:ea typeface="ＭＳ Ｐゴシック" charset="0"/>
                <a:cs typeface="ＭＳ Ｐゴシック" charset="0"/>
              </a:rPr>
              <a:t>Previously locked out</a:t>
            </a:r>
            <a:r>
              <a:rPr lang="en-US" sz="800" kern="1200" baseline="0" dirty="0">
                <a:solidFill>
                  <a:schemeClr val="tx1"/>
                </a:solidFill>
                <a:effectLst/>
                <a:latin typeface="+mn-lt"/>
                <a:ea typeface="ＭＳ Ｐゴシック" charset="0"/>
                <a:cs typeface="ＭＳ Ｐゴシック" charset="0"/>
              </a:rPr>
              <a:t> of deals for true warehouse and </a:t>
            </a:r>
            <a:r>
              <a:rPr lang="en-US" sz="800" kern="1200" baseline="0" dirty="0" err="1">
                <a:solidFill>
                  <a:schemeClr val="tx1"/>
                </a:solidFill>
                <a:effectLst/>
                <a:latin typeface="+mn-lt"/>
                <a:ea typeface="ＭＳ Ｐゴシック" charset="0"/>
                <a:cs typeface="ＭＳ Ｐゴシック" charset="0"/>
              </a:rPr>
              <a:t>anaystics</a:t>
            </a:r>
            <a:r>
              <a:rPr lang="en-US" sz="800" kern="1200" baseline="0" dirty="0">
                <a:solidFill>
                  <a:schemeClr val="tx1"/>
                </a:solidFill>
                <a:effectLst/>
                <a:latin typeface="+mn-lt"/>
                <a:ea typeface="ＭＳ Ｐゴシック" charset="0"/>
                <a:cs typeface="ＭＳ Ｐゴシック" charset="0"/>
              </a:rPr>
              <a:t> workloads as this is what </a:t>
            </a:r>
            <a:r>
              <a:rPr lang="en-US" sz="800" kern="1200" baseline="0" dirty="0" err="1">
                <a:solidFill>
                  <a:schemeClr val="tx1"/>
                </a:solidFill>
                <a:effectLst/>
                <a:latin typeface="+mn-lt"/>
                <a:ea typeface="ＭＳ Ｐゴシック" charset="0"/>
                <a:cs typeface="ＭＳ Ｐゴシック" charset="0"/>
              </a:rPr>
              <a:t>exadata</a:t>
            </a:r>
            <a:r>
              <a:rPr lang="en-US" sz="800" kern="1200" baseline="0" dirty="0">
                <a:solidFill>
                  <a:schemeClr val="tx1"/>
                </a:solidFill>
                <a:effectLst/>
                <a:latin typeface="+mn-lt"/>
                <a:ea typeface="ＭＳ Ｐゴシック" charset="0"/>
                <a:cs typeface="ＭＳ Ｐゴシック" charset="0"/>
              </a:rPr>
              <a:t> was designed for and they would trounce us on performance</a:t>
            </a:r>
          </a:p>
          <a:p>
            <a:r>
              <a:rPr lang="en-US" sz="800" kern="1200" baseline="0" dirty="0">
                <a:solidFill>
                  <a:schemeClr val="tx1"/>
                </a:solidFill>
                <a:effectLst/>
                <a:latin typeface="+mn-lt"/>
                <a:ea typeface="ＭＳ Ｐゴシック" charset="0"/>
                <a:cs typeface="ＭＳ Ｐゴシック" charset="0"/>
              </a:rPr>
              <a:t>	- </a:t>
            </a:r>
            <a:r>
              <a:rPr lang="en-US" sz="800" kern="1200" baseline="0" dirty="0" err="1">
                <a:solidFill>
                  <a:schemeClr val="tx1"/>
                </a:solidFill>
                <a:effectLst/>
                <a:latin typeface="+mn-lt"/>
                <a:ea typeface="ＭＳ Ｐゴシック" charset="0"/>
                <a:cs typeface="ＭＳ Ｐゴシック" charset="0"/>
              </a:rPr>
              <a:t>Flashblade</a:t>
            </a:r>
            <a:r>
              <a:rPr lang="en-US" sz="800" kern="1200" baseline="0" dirty="0">
                <a:solidFill>
                  <a:schemeClr val="tx1"/>
                </a:solidFill>
                <a:effectLst/>
                <a:latin typeface="+mn-lt"/>
                <a:ea typeface="ＭＳ Ｐゴシック" charset="0"/>
                <a:cs typeface="ＭＳ Ｐゴシック" charset="0"/>
              </a:rPr>
              <a:t> opens this door so we’ve now got the complete portfolio of storage solution to truly compete on those warehouse performance plays.</a:t>
            </a:r>
            <a:endParaRPr lang="en-US" sz="800" kern="1200" dirty="0">
              <a:solidFill>
                <a:schemeClr val="tx1"/>
              </a:solidFill>
              <a:effectLst/>
              <a:latin typeface="+mn-lt"/>
              <a:ea typeface="ＭＳ Ｐゴシック" charset="0"/>
              <a:cs typeface="ＭＳ Ｐゴシック" charset="0"/>
            </a:endParaRPr>
          </a:p>
          <a:p>
            <a:br>
              <a:rPr lang="en-US" sz="800" kern="1200" dirty="0">
                <a:solidFill>
                  <a:schemeClr val="tx1"/>
                </a:solidFill>
                <a:effectLst/>
                <a:latin typeface="+mn-lt"/>
                <a:ea typeface="ＭＳ Ｐゴシック" charset="0"/>
                <a:cs typeface="ＭＳ Ｐゴシック" charset="0"/>
              </a:rPr>
            </a:br>
            <a:endParaRPr lang="en-US" sz="800" kern="1200" dirty="0">
              <a:solidFill>
                <a:schemeClr val="tx1"/>
              </a:solidFill>
              <a:effectLst/>
              <a:latin typeface="+mn-lt"/>
              <a:ea typeface="ＭＳ Ｐゴシック" charset="0"/>
              <a:cs typeface="ＭＳ Ｐゴシック" charset="0"/>
            </a:endParaRPr>
          </a:p>
          <a:p>
            <a:r>
              <a:rPr lang="en-US" sz="800" kern="1200" dirty="0">
                <a:solidFill>
                  <a:schemeClr val="tx1"/>
                </a:solidFill>
                <a:effectLst/>
                <a:latin typeface="+mn-lt"/>
                <a:ea typeface="ＭＳ Ｐゴシック" charset="0"/>
                <a:cs typeface="ＭＳ Ｐゴシック" charset="0"/>
              </a:rPr>
              <a:t>2 Types of workload OLTP or </a:t>
            </a:r>
            <a:r>
              <a:rPr lang="en-US" sz="800" kern="1200" dirty="0" err="1">
                <a:solidFill>
                  <a:schemeClr val="tx1"/>
                </a:solidFill>
                <a:effectLst/>
                <a:latin typeface="+mn-lt"/>
                <a:ea typeface="ＭＳ Ｐゴシック" charset="0"/>
                <a:cs typeface="ＭＳ Ｐゴシック" charset="0"/>
              </a:rPr>
              <a:t>WareHouse</a:t>
            </a:r>
            <a:endParaRPr lang="en-US" sz="800" kern="1200" dirty="0">
              <a:solidFill>
                <a:schemeClr val="tx1"/>
              </a:solidFill>
              <a:effectLst/>
              <a:latin typeface="+mn-lt"/>
              <a:ea typeface="ＭＳ Ｐゴシック" charset="0"/>
              <a:cs typeface="ＭＳ Ｐゴシック" charset="0"/>
            </a:endParaRPr>
          </a:p>
          <a:p>
            <a:r>
              <a:rPr lang="en-US" sz="800" kern="1200" dirty="0" err="1">
                <a:solidFill>
                  <a:schemeClr val="tx1"/>
                </a:solidFill>
                <a:effectLst/>
                <a:latin typeface="+mn-lt"/>
                <a:ea typeface="ＭＳ Ｐゴシック" charset="0"/>
                <a:cs typeface="ＭＳ Ｐゴシック" charset="0"/>
              </a:rPr>
              <a:t>Exa</a:t>
            </a:r>
            <a:r>
              <a:rPr lang="en-US" sz="800" kern="1200" dirty="0">
                <a:solidFill>
                  <a:schemeClr val="tx1"/>
                </a:solidFill>
                <a:effectLst/>
                <a:latin typeface="+mn-lt"/>
                <a:ea typeface="ＭＳ Ｐゴシック" charset="0"/>
                <a:cs typeface="ＭＳ Ｐゴシック" charset="0"/>
              </a:rPr>
              <a:t> designed for Warehouse and performs very well as all the aggregations of data are offloaded to storage cells as such For performance plays we would get trounced and have to walk away</a:t>
            </a:r>
          </a:p>
          <a:p>
            <a:br>
              <a:rPr lang="en-US" sz="800" kern="1200" dirty="0">
                <a:solidFill>
                  <a:schemeClr val="tx1"/>
                </a:solidFill>
                <a:effectLst/>
                <a:latin typeface="+mn-lt"/>
                <a:ea typeface="ＭＳ Ｐゴシック" charset="0"/>
                <a:cs typeface="ＭＳ Ｐゴシック" charset="0"/>
              </a:rPr>
            </a:br>
            <a:endParaRPr lang="en-US" sz="800" kern="1200" dirty="0">
              <a:solidFill>
                <a:schemeClr val="tx1"/>
              </a:solidFill>
              <a:effectLst/>
              <a:latin typeface="+mn-lt"/>
              <a:ea typeface="ＭＳ Ｐゴシック" charset="0"/>
              <a:cs typeface="ＭＳ Ｐゴシック" charset="0"/>
            </a:endParaRPr>
          </a:p>
          <a:p>
            <a:r>
              <a:rPr lang="en-US" sz="800" kern="1200" dirty="0">
                <a:solidFill>
                  <a:schemeClr val="tx1"/>
                </a:solidFill>
                <a:effectLst/>
                <a:latin typeface="+mn-lt"/>
                <a:ea typeface="ＭＳ Ｐゴシック" charset="0"/>
                <a:cs typeface="ＭＳ Ｐゴシック" charset="0"/>
              </a:rPr>
              <a:t>FlashBlade has now fully opened the door for </a:t>
            </a:r>
            <a:r>
              <a:rPr lang="en-US" sz="800" kern="1200" dirty="0" err="1">
                <a:solidFill>
                  <a:schemeClr val="tx1"/>
                </a:solidFill>
                <a:effectLst/>
                <a:latin typeface="+mn-lt"/>
                <a:ea typeface="ＭＳ Ｐゴシック" charset="0"/>
                <a:cs typeface="ＭＳ Ｐゴシック" charset="0"/>
              </a:rPr>
              <a:t>exadata</a:t>
            </a:r>
            <a:r>
              <a:rPr lang="en-US" sz="800" kern="1200" dirty="0">
                <a:solidFill>
                  <a:schemeClr val="tx1"/>
                </a:solidFill>
                <a:effectLst/>
                <a:latin typeface="+mn-lt"/>
                <a:ea typeface="ＭＳ Ｐゴシック" charset="0"/>
                <a:cs typeface="ＭＳ Ｐゴシック" charset="0"/>
              </a:rPr>
              <a:t> takedowns as we can compete performance wise in the warehouse space.</a:t>
            </a:r>
          </a:p>
          <a:p>
            <a:pPr marL="0" marR="0" indent="0" algn="l" defTabSz="320662"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0D1C5-FC0E-2E44-B8D5-9DB3A481D9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2695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three examples of Exadata because this is where you have your data warehouse today.    The appliance has three fundamental flaws that are holding customer back.  First, Exadata degrades and under performs over time.   This may be surprising to hear but what happens when the customer buys the next Exadata?  The customer tends to over pay for what they don’t need and this is fundamentally wrong about the appliance which we’ll get into more detail later on.   The third is the data sits in storage is only for Oracle Data Warehouse workloads. So other applications like Hadoop, </a:t>
            </a:r>
            <a:r>
              <a:rPr lang="en-US" dirty="0" err="1"/>
              <a:t>Kafla</a:t>
            </a:r>
            <a:r>
              <a:rPr lang="en-US" dirty="0"/>
              <a:t>, Spark and AI  cannot read the data natively without going through Oracle, making it hard to build modern analytics in a fast, data demanding world today.     Well, let’s dig a little deeper into the performance.</a:t>
            </a:r>
          </a:p>
          <a:p>
            <a:endParaRPr lang="en-US" dirty="0"/>
          </a:p>
          <a:p>
            <a:r>
              <a:rPr lang="en-US" dirty="0"/>
              <a:t>The three challenges of Exadata</a:t>
            </a:r>
          </a:p>
          <a:p>
            <a:endParaRPr lang="en-US" dirty="0"/>
          </a:p>
          <a:p>
            <a:endParaRPr lang="en-US" dirty="0"/>
          </a:p>
          <a:p>
            <a:endParaRPr lang="en-US" dirty="0"/>
          </a:p>
          <a:p>
            <a:endParaRPr lang="en-US" dirty="0"/>
          </a:p>
          <a:p>
            <a:r>
              <a:rPr lang="en-US" dirty="0"/>
              <a:t>Fixed Compute to Storage Design</a:t>
            </a:r>
          </a:p>
          <a:p>
            <a:r>
              <a:rPr lang="en-US" dirty="0"/>
              <a:t>Same Technologies for Years</a:t>
            </a:r>
          </a:p>
          <a:p>
            <a:r>
              <a:rPr lang="en-US" dirty="0"/>
              <a:t>Built for Single Task Only</a:t>
            </a:r>
          </a:p>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9AA5F6D-AE36-2045-8FBC-CC75880C59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740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FlashStack's</a:t>
            </a:r>
            <a:r>
              <a:rPr lang="en-US" dirty="0"/>
              <a:t> fully modular and non-disruptive architecture allows customers to seamlessly deploy new technology without having to re-architect their data center solutions.  </a:t>
            </a:r>
            <a:r>
              <a:rPr lang="en-US" dirty="0" err="1"/>
              <a:t>Flashblade’s</a:t>
            </a:r>
            <a:r>
              <a:rPr lang="en-US" baseline="0" dirty="0"/>
              <a:t> elasticity allows the ease of scale out any file size to accelerate any types of analytics workloads, whether it is for ETL  processing ,to running machine learning for AI.    Adding capacity is just a simple blade insertion and our software </a:t>
            </a:r>
            <a:r>
              <a:rPr lang="en-US" baseline="0" dirty="0" err="1"/>
              <a:t>automatly</a:t>
            </a:r>
            <a:r>
              <a:rPr lang="en-US" baseline="0" dirty="0"/>
              <a:t> ,fine tune </a:t>
            </a:r>
            <a:r>
              <a:rPr lang="en-US" baseline="0" dirty="0" err="1"/>
              <a:t>FlashBlade</a:t>
            </a:r>
            <a:r>
              <a:rPr lang="en-US" baseline="0" dirty="0"/>
              <a:t> to ensure no impact to multi-dimensional performance.   The integration of Cisco’s Nexus network and Stateless UCS Servers give the administrator the flexibility to add network or compute independently  from storage without the heavy lifting of managing an appliance.</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09AA5F6D-AE36-2045-8FBC-CC75880C59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7499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320662" rtl="0" eaLnBrk="0" fontAlgn="base" latinLnBrk="0" hangingPunct="0">
              <a:lnSpc>
                <a:spcPct val="100000"/>
              </a:lnSpc>
              <a:spcBef>
                <a:spcPct val="30000"/>
              </a:spcBef>
              <a:spcAft>
                <a:spcPct val="0"/>
              </a:spcAft>
              <a:buClrTx/>
              <a:buSzTx/>
              <a:buFontTx/>
              <a:buNone/>
              <a:tabLst/>
              <a:defRPr/>
            </a:pPr>
            <a:endParaRPr lang="en-GB" dirty="0"/>
          </a:p>
          <a:p>
            <a:pPr marL="0" marR="0" indent="0" algn="l" defTabSz="320662" rtl="0" eaLnBrk="0" fontAlgn="base" latinLnBrk="0" hangingPunct="0">
              <a:lnSpc>
                <a:spcPct val="100000"/>
              </a:lnSpc>
              <a:spcBef>
                <a:spcPct val="30000"/>
              </a:spcBef>
              <a:spcAft>
                <a:spcPct val="0"/>
              </a:spcAft>
              <a:buClrTx/>
              <a:buSzTx/>
              <a:buFontTx/>
              <a:buNone/>
              <a:tabLst/>
              <a:defRPr/>
            </a:pPr>
            <a:r>
              <a:rPr lang="en-GB" dirty="0"/>
              <a:t>Dean Bolton VLSS </a:t>
            </a:r>
          </a:p>
          <a:p>
            <a:pPr marL="0" marR="0" indent="0" algn="l" defTabSz="320662"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BA0D1C5-FC0E-2E44-B8D5-9DB3A481D9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159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First this lets look at the </a:t>
            </a:r>
            <a:r>
              <a:rPr lang="en-AU" dirty="0" err="1"/>
              <a:t>NVMe</a:t>
            </a:r>
            <a:r>
              <a:rPr lang="en-AU" dirty="0"/>
              <a:t> protocol.</a:t>
            </a:r>
          </a:p>
          <a:p>
            <a:endParaRPr lang="en-AU" dirty="0"/>
          </a:p>
          <a:p>
            <a:r>
              <a:rPr lang="en-AU" dirty="0"/>
              <a:t>The </a:t>
            </a:r>
            <a:r>
              <a:rPr lang="en-AU" dirty="0" err="1"/>
              <a:t>NVMe</a:t>
            </a:r>
            <a:r>
              <a:rPr lang="en-AU" dirty="0"/>
              <a:t> protocol is a </a:t>
            </a:r>
            <a:r>
              <a:rPr lang="en-AU" dirty="0" err="1"/>
              <a:t>parral</a:t>
            </a:r>
            <a:r>
              <a:rPr lang="en-AU" dirty="0"/>
              <a:t> that in time will enable direct communication between applications and flash storage, performance will significantly change. Today </a:t>
            </a:r>
            <a:r>
              <a:rPr lang="en-AU" dirty="0" err="1"/>
              <a:t>ata</a:t>
            </a:r>
            <a:r>
              <a:rPr lang="en-AU" dirty="0"/>
              <a:t> storage level </a:t>
            </a:r>
            <a:r>
              <a:rPr lang="en-AU" dirty="0" err="1"/>
              <a:t>wwe</a:t>
            </a:r>
            <a:r>
              <a:rPr lang="en-AU" dirty="0"/>
              <a:t> are see significant </a:t>
            </a:r>
            <a:r>
              <a:rPr lang="en-AU" dirty="0" err="1"/>
              <a:t>improvesmnet</a:t>
            </a:r>
            <a:r>
              <a:rPr lang="en-AU" dirty="0"/>
              <a:t> in latency</a:t>
            </a:r>
          </a:p>
          <a:p>
            <a:endParaRPr lang="en-AU" dirty="0"/>
          </a:p>
          <a:p>
            <a:r>
              <a:rPr lang="en-AU" dirty="0"/>
              <a:t>Eliminates off host latency, improves CPU </a:t>
            </a:r>
            <a:r>
              <a:rPr lang="en-AU" dirty="0" err="1"/>
              <a:t>prosession</a:t>
            </a:r>
            <a:r>
              <a:rPr lang="en-AU" dirty="0"/>
              <a:t> overheads</a:t>
            </a:r>
          </a:p>
          <a:p>
            <a:endParaRPr lang="en-AU" dirty="0"/>
          </a:p>
        </p:txBody>
      </p:sp>
      <p:sp>
        <p:nvSpPr>
          <p:cNvPr id="4" name="Slide Number Placeholder 3"/>
          <p:cNvSpPr>
            <a:spLocks noGrp="1"/>
          </p:cNvSpPr>
          <p:nvPr>
            <p:ph type="sldNum" sz="quarter" idx="10"/>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1DBFCFB0-A9F6-C344-BADE-A207DA5EF8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14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24167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900" b="0" i="0" kern="1200" dirty="0">
                <a:solidFill>
                  <a:schemeClr val="tx1"/>
                </a:solidFill>
                <a:effectLst/>
                <a:latin typeface="+mn-lt"/>
                <a:ea typeface="+mn-ea"/>
                <a:cs typeface="+mn-cs"/>
              </a:rPr>
              <a:t>Partnered with Cisco to redefine Converged Infrastructure by bringing to the market the first All Flash Converged Solution!</a:t>
            </a:r>
          </a:p>
          <a:p>
            <a:pPr marL="171450" indent="-171450">
              <a:buFont typeface="Arial" panose="020B0604020202020204" pitchFamily="34" charset="0"/>
              <a:buChar char="•"/>
            </a:pPr>
            <a:r>
              <a:rPr lang="en-US" sz="900" b="0" i="0" kern="1200" dirty="0">
                <a:solidFill>
                  <a:schemeClr val="tx1"/>
                </a:solidFill>
                <a:effectLst/>
                <a:latin typeface="+mn-lt"/>
                <a:ea typeface="+mn-ea"/>
                <a:cs typeface="+mn-cs"/>
              </a:rPr>
              <a:t>3 main investment strategies: -</a:t>
            </a:r>
          </a:p>
          <a:p>
            <a:pPr marL="571500" lvl="1" indent="-228600">
              <a:buFont typeface="+mj-lt"/>
              <a:buAutoNum type="arabicPeriod"/>
            </a:pPr>
            <a:r>
              <a:rPr lang="en-US" sz="900" b="0" i="0" kern="1200" dirty="0">
                <a:solidFill>
                  <a:schemeClr val="tx1"/>
                </a:solidFill>
                <a:effectLst/>
                <a:latin typeface="+mn-lt"/>
                <a:ea typeface="+mn-ea"/>
                <a:cs typeface="+mn-cs"/>
              </a:rPr>
              <a:t>Continue to innovate and make robust the core key features of FlashStack (call out all the key new features and functionality from Cisco and Pure e.g. ActiveCluster,…, TechData Integration Services, M5 processors, UCSD, Cloud Center, Cisco Workload Optimizer)</a:t>
            </a:r>
          </a:p>
          <a:p>
            <a:pPr marL="571500" lvl="1" indent="-228600">
              <a:buFont typeface="+mj-lt"/>
              <a:buAutoNum type="arabicPeriod"/>
            </a:pPr>
            <a:r>
              <a:rPr lang="en-US" sz="900" b="0" i="0" kern="1200" dirty="0">
                <a:solidFill>
                  <a:schemeClr val="tx1"/>
                </a:solidFill>
                <a:effectLst/>
                <a:latin typeface="+mn-lt"/>
                <a:ea typeface="+mn-ea"/>
                <a:cs typeface="+mn-cs"/>
              </a:rPr>
              <a:t>Exapnd addressable market for today’s traditional (Oracle, SAP, MS, …) AND nex gen workloads (big data analytics, containers, AI, etc…) in major verticals – Financials, Mfg, Healthcare, etc…</a:t>
            </a:r>
          </a:p>
          <a:p>
            <a:pPr marL="571500" lvl="1" indent="-228600">
              <a:buFont typeface="+mj-lt"/>
              <a:buAutoNum type="arabicPeriod"/>
            </a:pPr>
            <a:r>
              <a:rPr lang="en-US" sz="900" b="0" i="0" kern="1200" dirty="0">
                <a:solidFill>
                  <a:schemeClr val="tx1"/>
                </a:solidFill>
                <a:effectLst/>
                <a:latin typeface="+mn-lt"/>
                <a:ea typeface="+mn-ea"/>
                <a:cs typeface="+mn-cs"/>
              </a:rPr>
              <a:t>Cloud-connect i.e. build out a FlashStack Private Cloud with connectivity to AWS, etc…</a:t>
            </a:r>
          </a:p>
          <a:p>
            <a:pPr marL="171450" indent="-171450">
              <a:buFont typeface="Arial" panose="020B0604020202020204" pitchFamily="34" charset="0"/>
              <a:buChar char="•"/>
            </a:pPr>
            <a:r>
              <a:rPr lang="en-US" sz="900" b="0" i="0" kern="1200" dirty="0">
                <a:solidFill>
                  <a:schemeClr val="tx1"/>
                </a:solidFill>
                <a:effectLst/>
                <a:latin typeface="+mn-lt"/>
                <a:ea typeface="+mn-ea"/>
                <a:cs typeface="+mn-cs"/>
              </a:rPr>
              <a:t>This leads into what’s next – e.g. additional automation, FlashStack with FlashBlade opening up AI, Accelerated Analytics, etc…</a:t>
            </a:r>
          </a:p>
          <a:p>
            <a:pPr marL="171450" indent="-171450">
              <a:buFont typeface="Arial" panose="020B0604020202020204" pitchFamily="34" charset="0"/>
              <a:buChar char="•"/>
            </a:pPr>
            <a:endParaRPr lang="en-US" sz="900" b="0" i="0" kern="1200" dirty="0">
              <a:solidFill>
                <a:schemeClr val="tx1"/>
              </a:solidFill>
              <a:effectLst/>
              <a:latin typeface="+mn-lt"/>
              <a:ea typeface="+mn-ea"/>
              <a:cs typeface="+mn-cs"/>
            </a:endParaRPr>
          </a:p>
          <a:p>
            <a:pPr marL="0" indent="0">
              <a:buFont typeface="Arial" panose="020B0604020202020204" pitchFamily="34" charset="0"/>
              <a:buNone/>
            </a:pPr>
            <a:r>
              <a:rPr lang="en-US" sz="1100" b="0" i="0" kern="1200" dirty="0">
                <a:solidFill>
                  <a:schemeClr val="tx1"/>
                </a:solidFill>
                <a:effectLst/>
                <a:latin typeface="+mn-lt"/>
                <a:ea typeface="+mn-ea"/>
                <a:cs typeface="+mn-cs"/>
              </a:rPr>
              <a:t>JUST GETTING STARTED!</a:t>
            </a:r>
            <a:endParaRPr lang="en-US" sz="9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1D365DE4-9D2D-B74E-9673-0D18008F16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881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defRPr/>
            </a:pPr>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9AA5F6D-AE36-2045-8FBC-CC75880C59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986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looks something like this.  If you go from middle to the right, this is your file system.  When you add more compute nodes as your compute needs increase, you slightly add your preferred compute nodes as your build up your rack.  If you storage needs increasing, just add more blades.   You don’t have to be stuck in 2014 tech.  The elasticity can adjust based on your business changes and needs.   You don’t have to overpay for any of the systems.  Let’s walk through an example. (click next slide)</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9AA5F6D-AE36-2045-8FBC-CC75880C59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4945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16 CVDs jointly covering solutions including Databases, Desktop/Server Virtualisation, Data Protection</a:t>
            </a:r>
          </a:p>
        </p:txBody>
      </p:sp>
    </p:spTree>
    <p:extLst>
      <p:ext uri="{BB962C8B-B14F-4D97-AF65-F5344CB8AC3E}">
        <p14:creationId xmlns:p14="http://schemas.microsoft.com/office/powerpoint/2010/main" val="1186445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Approved for public use by Customer</a:t>
            </a:r>
            <a:r>
              <a:rPr lang="en-US" baseline="0" dirty="0"/>
              <a:t> References team</a:t>
            </a:r>
            <a:endParaRPr lang="en-US" dirty="0"/>
          </a:p>
        </p:txBody>
      </p:sp>
    </p:spTree>
    <p:extLst>
      <p:ext uri="{BB962C8B-B14F-4D97-AF65-F5344CB8AC3E}">
        <p14:creationId xmlns:p14="http://schemas.microsoft.com/office/powerpoint/2010/main" val="3476696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476250"/>
            <a:ext cx="5943600" cy="3343275"/>
          </a:xfrm>
        </p:spPr>
      </p:sp>
      <p:sp>
        <p:nvSpPr>
          <p:cNvPr id="3" name="Notes Placeholder 2"/>
          <p:cNvSpPr>
            <a:spLocks noGrp="1"/>
          </p:cNvSpPr>
          <p:nvPr>
            <p:ph type="body" idx="1"/>
          </p:nvPr>
        </p:nvSpPr>
        <p:spPr/>
        <p:txBody>
          <a:bodyPr/>
          <a:lstStyle/>
          <a:p>
            <a:pPr marL="0" marR="0" indent="0" algn="l" defTabSz="318305" rtl="0" eaLnBrk="0" fontAlgn="base" latinLnBrk="0" hangingPunct="0">
              <a:lnSpc>
                <a:spcPct val="100000"/>
              </a:lnSpc>
              <a:spcBef>
                <a:spcPct val="30000"/>
              </a:spcBef>
              <a:spcAft>
                <a:spcPct val="0"/>
              </a:spcAft>
              <a:buClrTx/>
              <a:buSzTx/>
              <a:buFontTx/>
              <a:buNone/>
              <a:tabLst/>
              <a:defRPr/>
            </a:pPr>
            <a:r>
              <a:rPr lang="en-US" dirty="0"/>
              <a:t>v2.2 released in Dec 17, supported since UCSD 5.4 &gt; 6.5</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BA0D1C5-FC0E-2E44-B8D5-9DB3A481D9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893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4.xml"/><Relationship Id="rId5" Type="http://schemas.openxmlformats.org/officeDocument/2006/relationships/image" Target="../media/image17.png"/><Relationship Id="rId4" Type="http://schemas.openxmlformats.org/officeDocument/2006/relationships/image" Target="../media/image20.pn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jpeg"/><Relationship Id="rId1" Type="http://schemas.openxmlformats.org/officeDocument/2006/relationships/slideMaster" Target="../slideMasters/slideMaster14.xml"/><Relationship Id="rId5" Type="http://schemas.openxmlformats.org/officeDocument/2006/relationships/image" Target="../media/image20.png"/><Relationship Id="rId4" Type="http://schemas.openxmlformats.org/officeDocument/2006/relationships/image" Target="../media/image24.pn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Master" Target="../slideMasters/slideMaster14.xml"/><Relationship Id="rId5" Type="http://schemas.openxmlformats.org/officeDocument/2006/relationships/image" Target="../media/image20.png"/><Relationship Id="rId4" Type="http://schemas.openxmlformats.org/officeDocument/2006/relationships/image" Target="../media/image17.png"/></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Master" Target="../slideMasters/slideMaster14.xml"/><Relationship Id="rId5" Type="http://schemas.openxmlformats.org/officeDocument/2006/relationships/image" Target="../media/image17.png"/><Relationship Id="rId4" Type="http://schemas.openxmlformats.org/officeDocument/2006/relationships/image" Target="../media/image20.png"/></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jpeg"/><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0.jpeg"/><Relationship Id="rId1" Type="http://schemas.openxmlformats.org/officeDocument/2006/relationships/slideMaster" Target="../slideMasters/slideMaster14.xml"/><Relationship Id="rId4" Type="http://schemas.openxmlformats.org/officeDocument/2006/relationships/image" Target="../media/image20.png"/></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4.xml"/><Relationship Id="rId5" Type="http://schemas.openxmlformats.org/officeDocument/2006/relationships/image" Target="../media/image20.png"/><Relationship Id="rId4" Type="http://schemas.openxmlformats.org/officeDocument/2006/relationships/image" Target="../media/image17.png"/></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4.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3.jpeg"/><Relationship Id="rId1" Type="http://schemas.openxmlformats.org/officeDocument/2006/relationships/slideMaster" Target="../slideMasters/slideMaster14.xml"/><Relationship Id="rId4" Type="http://schemas.openxmlformats.org/officeDocument/2006/relationships/image" Target="../media/image20.png"/></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4.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4.jpeg"/><Relationship Id="rId1" Type="http://schemas.openxmlformats.org/officeDocument/2006/relationships/slideMaster" Target="../slideMasters/slideMaster14.xml"/><Relationship Id="rId4" Type="http://schemas.openxmlformats.org/officeDocument/2006/relationships/image" Target="../media/image20.png"/></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5.jpeg"/><Relationship Id="rId1" Type="http://schemas.openxmlformats.org/officeDocument/2006/relationships/slideMaster" Target="../slideMasters/slideMaster14.xml"/><Relationship Id="rId4" Type="http://schemas.openxmlformats.org/officeDocument/2006/relationships/image" Target="../media/image20.png"/></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4.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14.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jpeg"/><Relationship Id="rId1" Type="http://schemas.openxmlformats.org/officeDocument/2006/relationships/slideMaster" Target="../slideMasters/slideMaster14.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jpeg"/><Relationship Id="rId1" Type="http://schemas.openxmlformats.org/officeDocument/2006/relationships/slideMaster" Target="../slideMasters/slideMaster1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png"/><Relationship Id="rId1" Type="http://schemas.openxmlformats.org/officeDocument/2006/relationships/slideMaster" Target="../slideMasters/slideMaster14.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5.png"/><Relationship Id="rId1" Type="http://schemas.openxmlformats.org/officeDocument/2006/relationships/slideMaster" Target="../slideMasters/slideMaster14.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Master" Target="../slideMasters/slideMaster14.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14.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1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6.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7.xml"/></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5.png"/><Relationship Id="rId1" Type="http://schemas.openxmlformats.org/officeDocument/2006/relationships/slideMaster" Target="../slideMasters/slideMaster17.xml"/><Relationship Id="rId4" Type="http://schemas.openxmlformats.org/officeDocument/2006/relationships/image" Target="../media/image6.emf"/></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lvl1pPr algn="ctr">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66029" indent="0" algn="ctr">
              <a:buNone/>
              <a:defRPr>
                <a:solidFill>
                  <a:schemeClr val="tx1">
                    <a:tint val="75000"/>
                  </a:schemeClr>
                </a:solidFill>
              </a:defRPr>
            </a:lvl2pPr>
            <a:lvl3pPr marL="1132058" indent="0" algn="ctr">
              <a:buNone/>
              <a:defRPr>
                <a:solidFill>
                  <a:schemeClr val="tx1">
                    <a:tint val="75000"/>
                  </a:schemeClr>
                </a:solidFill>
              </a:defRPr>
            </a:lvl3pPr>
            <a:lvl4pPr marL="1698087" indent="0" algn="ctr">
              <a:buNone/>
              <a:defRPr>
                <a:solidFill>
                  <a:schemeClr val="tx1">
                    <a:tint val="75000"/>
                  </a:schemeClr>
                </a:solidFill>
              </a:defRPr>
            </a:lvl4pPr>
            <a:lvl5pPr marL="2264116" indent="0" algn="ctr">
              <a:buNone/>
              <a:defRPr>
                <a:solidFill>
                  <a:schemeClr val="tx1">
                    <a:tint val="75000"/>
                  </a:schemeClr>
                </a:solidFill>
              </a:defRPr>
            </a:lvl5pPr>
            <a:lvl6pPr marL="2830145" indent="0" algn="ctr">
              <a:buNone/>
              <a:defRPr>
                <a:solidFill>
                  <a:schemeClr val="tx1">
                    <a:tint val="75000"/>
                  </a:schemeClr>
                </a:solidFill>
              </a:defRPr>
            </a:lvl6pPr>
            <a:lvl7pPr marL="3396174" indent="0" algn="ctr">
              <a:buNone/>
              <a:defRPr>
                <a:solidFill>
                  <a:schemeClr val="tx1">
                    <a:tint val="75000"/>
                  </a:schemeClr>
                </a:solidFill>
              </a:defRPr>
            </a:lvl7pPr>
            <a:lvl8pPr marL="3962203" indent="0" algn="ctr">
              <a:buNone/>
              <a:defRPr>
                <a:solidFill>
                  <a:schemeClr val="tx1">
                    <a:tint val="75000"/>
                  </a:schemeClr>
                </a:solidFill>
              </a:defRPr>
            </a:lvl8pPr>
            <a:lvl9pPr marL="4528232"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A5179A-8282-5F44-B276-378949E78045}" type="datetime1">
              <a:rPr lang="en-US" smtClean="0"/>
              <a:t>10/4/2018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a:t>CONFIDENTIAL DOCUMENT, DO NOT SHARE OR DISTRIBUTE.  </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336CDC1-1A31-EA40-AEBD-5860E858389E}" type="slidenum">
              <a:rPr lang="en-US" smtClean="0"/>
              <a:t>‹#›</a:t>
            </a:fld>
            <a:endParaRPr lang="en-US"/>
          </a:p>
        </p:txBody>
      </p:sp>
      <p:pic>
        <p:nvPicPr>
          <p:cNvPr id="7" name="Picture 6" descr="bolt-bkgd-whi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13166" cy="6858000"/>
          </a:xfrm>
          <a:prstGeom prst="rect">
            <a:avLst/>
          </a:prstGeom>
        </p:spPr>
      </p:pic>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solidFill>
                  <a:srgbClr val="FE4F02"/>
                </a:solidFill>
              </a:defRPr>
            </a:lvl1pPr>
          </a:lstStyle>
          <a:p>
            <a:r>
              <a:rPr lang="en-US" dirty="0"/>
              <a:t>CLICK TO EDIT MASTER TITLE STYLE</a:t>
            </a:r>
            <a:endParaRPr lang="en-AU"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026024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99800" y="911300"/>
            <a:ext cx="10972800" cy="623928"/>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1" y="1535113"/>
            <a:ext cx="5386918" cy="639762"/>
          </a:xfrm>
        </p:spPr>
        <p:txBody>
          <a:bodyPr anchor="b">
            <a:normAutofit/>
          </a:bodyPr>
          <a:lstStyle>
            <a:lvl1pPr marL="0" indent="0">
              <a:buNone/>
              <a:defRPr sz="2333" b="1"/>
            </a:lvl1pPr>
            <a:lvl2pPr marL="566029" indent="0">
              <a:buNone/>
              <a:defRPr sz="2500" b="1"/>
            </a:lvl2pPr>
            <a:lvl3pPr marL="1132058" indent="0">
              <a:buNone/>
              <a:defRPr sz="2250" b="1"/>
            </a:lvl3pPr>
            <a:lvl4pPr marL="1698087" indent="0">
              <a:buNone/>
              <a:defRPr sz="2000" b="1"/>
            </a:lvl4pPr>
            <a:lvl5pPr marL="2264116" indent="0">
              <a:buNone/>
              <a:defRPr sz="2000" b="1"/>
            </a:lvl5pPr>
            <a:lvl6pPr marL="2830145" indent="0">
              <a:buNone/>
              <a:defRPr sz="2000" b="1"/>
            </a:lvl6pPr>
            <a:lvl7pPr marL="3396174" indent="0">
              <a:buNone/>
              <a:defRPr sz="2000" b="1"/>
            </a:lvl7pPr>
            <a:lvl8pPr marL="3962203" indent="0">
              <a:buNone/>
              <a:defRPr sz="2000" b="1"/>
            </a:lvl8pPr>
            <a:lvl9pPr marL="4528232" indent="0">
              <a:buNone/>
              <a:defRPr sz="2000" b="1"/>
            </a:lvl9pPr>
          </a:lstStyle>
          <a:p>
            <a:pPr lvl="0"/>
            <a:r>
              <a:rPr lang="en-US"/>
              <a:t>Edit Master text styles</a:t>
            </a:r>
          </a:p>
        </p:txBody>
      </p:sp>
      <p:sp>
        <p:nvSpPr>
          <p:cNvPr id="4" name="Content Placeholder 3"/>
          <p:cNvSpPr>
            <a:spLocks noGrp="1"/>
          </p:cNvSpPr>
          <p:nvPr>
            <p:ph sz="half" idx="2"/>
          </p:nvPr>
        </p:nvSpPr>
        <p:spPr>
          <a:xfrm>
            <a:off x="609601" y="2174875"/>
            <a:ext cx="5386918" cy="3951288"/>
          </a:xfrm>
        </p:spPr>
        <p:txBody>
          <a:bodyPr/>
          <a:lstStyle>
            <a:lvl1pPr>
              <a:defRPr sz="2333"/>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sz="2333" b="1"/>
            </a:lvl1pPr>
            <a:lvl2pPr marL="566029" indent="0">
              <a:buNone/>
              <a:defRPr sz="2500" b="1"/>
            </a:lvl2pPr>
            <a:lvl3pPr marL="1132058" indent="0">
              <a:buNone/>
              <a:defRPr sz="2250" b="1"/>
            </a:lvl3pPr>
            <a:lvl4pPr marL="1698087" indent="0">
              <a:buNone/>
              <a:defRPr sz="2000" b="1"/>
            </a:lvl4pPr>
            <a:lvl5pPr marL="2264116" indent="0">
              <a:buNone/>
              <a:defRPr sz="2000" b="1"/>
            </a:lvl5pPr>
            <a:lvl6pPr marL="2830145" indent="0">
              <a:buNone/>
              <a:defRPr sz="2000" b="1"/>
            </a:lvl6pPr>
            <a:lvl7pPr marL="3396174" indent="0">
              <a:buNone/>
              <a:defRPr sz="2000" b="1"/>
            </a:lvl7pPr>
            <a:lvl8pPr marL="3962203" indent="0">
              <a:buNone/>
              <a:defRPr sz="2000" b="1"/>
            </a:lvl8pPr>
            <a:lvl9pPr marL="4528232" indent="0">
              <a:buNone/>
              <a:defRPr sz="20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333"/>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D336CDC1-1A31-EA40-AEBD-5860E858389E}" type="slidenum">
              <a:rPr lang="en-US" smtClean="0"/>
              <a:t>‹#›</a:t>
            </a:fld>
            <a:endParaRPr lang="en-US" dirty="0"/>
          </a:p>
        </p:txBody>
      </p:sp>
    </p:spTree>
    <p:extLst>
      <p:ext uri="{BB962C8B-B14F-4D97-AF65-F5344CB8AC3E}">
        <p14:creationId xmlns:p14="http://schemas.microsoft.com/office/powerpoint/2010/main" val="322707463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67" b="1" i="0">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D336CDC1-1A31-EA40-AEBD-5860E858389E}" type="slidenum">
              <a:rPr lang="en-US" smtClean="0"/>
              <a:t>‹#›</a:t>
            </a:fld>
            <a:endParaRPr lang="en-US" dirty="0"/>
          </a:p>
        </p:txBody>
      </p:sp>
    </p:spTree>
    <p:extLst>
      <p:ext uri="{BB962C8B-B14F-4D97-AF65-F5344CB8AC3E}">
        <p14:creationId xmlns:p14="http://schemas.microsoft.com/office/powerpoint/2010/main" val="36684318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336CDC1-1A31-EA40-AEBD-5860E858389E}" type="slidenum">
              <a:rPr lang="en-US" smtClean="0"/>
              <a:t>‹#›</a:t>
            </a:fld>
            <a:endParaRPr lang="en-US" dirty="0"/>
          </a:p>
        </p:txBody>
      </p:sp>
      <p:sp>
        <p:nvSpPr>
          <p:cNvPr id="2" name="Rectangle 1"/>
          <p:cNvSpPr/>
          <p:nvPr userDrawn="1"/>
        </p:nvSpPr>
        <p:spPr>
          <a:xfrm>
            <a:off x="1016000" y="6356351"/>
            <a:ext cx="4318000" cy="36512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35315824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336CDC1-1A31-EA40-AEBD-5860E858389E}" type="slidenum">
              <a:rPr lang="en-US" smtClean="0"/>
              <a:t>‹#›</a:t>
            </a:fld>
            <a:endParaRPr lang="en-US" dirty="0"/>
          </a:p>
        </p:txBody>
      </p:sp>
    </p:spTree>
    <p:extLst>
      <p:ext uri="{BB962C8B-B14F-4D97-AF65-F5344CB8AC3E}">
        <p14:creationId xmlns:p14="http://schemas.microsoft.com/office/powerpoint/2010/main" val="35427509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Whit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914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22232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 Subhead">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38200" y="688578"/>
            <a:ext cx="10515600" cy="533400"/>
          </a:xfrm>
          <a:prstGeom prst="rect">
            <a:avLst/>
          </a:prstGeom>
        </p:spPr>
        <p:txBody>
          <a:bodyPr/>
          <a:lstStyle>
            <a:lvl1pPr>
              <a:defRPr sz="2667" b="1" i="0">
                <a:solidFill>
                  <a:schemeClr val="accent1"/>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PLACEHOLDER TITLE</a:t>
            </a:r>
          </a:p>
        </p:txBody>
      </p:sp>
      <p:sp>
        <p:nvSpPr>
          <p:cNvPr id="5" name="Text Placeholder 5"/>
          <p:cNvSpPr>
            <a:spLocks noGrp="1"/>
          </p:cNvSpPr>
          <p:nvPr>
            <p:ph type="body" sz="quarter" idx="10" hasCustomPrompt="1"/>
          </p:nvPr>
        </p:nvSpPr>
        <p:spPr>
          <a:xfrm>
            <a:off x="837407" y="1221979"/>
            <a:ext cx="10515600" cy="266700"/>
          </a:xfrm>
          <a:prstGeom prst="rect">
            <a:avLst/>
          </a:prstGeom>
        </p:spPr>
        <p:txBody>
          <a:bodyPr>
            <a:noAutofit/>
          </a:bodyPr>
          <a:lstStyle>
            <a:lvl1pPr>
              <a:buNone/>
              <a:defRPr sz="1500" b="0" i="0">
                <a:latin typeface="Arial" panose="020B0604020202020204" pitchFamily="34" charset="0"/>
                <a:ea typeface="Arial" panose="020B0604020202020204" pitchFamily="34" charset="0"/>
                <a:cs typeface="Arial" panose="020B0604020202020204" pitchFamily="34"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SUBHEAD GOES HERE + LOOKS LIKE THIS</a:t>
            </a:r>
          </a:p>
        </p:txBody>
      </p:sp>
    </p:spTree>
    <p:extLst>
      <p:ext uri="{BB962C8B-B14F-4D97-AF65-F5344CB8AC3E}">
        <p14:creationId xmlns:p14="http://schemas.microsoft.com/office/powerpoint/2010/main" val="35358355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Four Up">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8"/>
            <a:ext cx="10515600" cy="533400"/>
          </a:xfrm>
          <a:prstGeom prst="rect">
            <a:avLst/>
          </a:prstGeom>
        </p:spPr>
        <p:txBody>
          <a:bodyPr lIns="0" rIns="0">
            <a:normAutofit/>
          </a:bodyPr>
          <a:lstStyle>
            <a:lvl1pPr>
              <a:defRPr b="1" i="0" baseline="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SUBHEAD GOES HERE + LOOKS LIKE THIS</a:t>
            </a:r>
          </a:p>
        </p:txBody>
      </p:sp>
    </p:spTree>
    <p:extLst>
      <p:ext uri="{BB962C8B-B14F-4D97-AF65-F5344CB8AC3E}">
        <p14:creationId xmlns:p14="http://schemas.microsoft.com/office/powerpoint/2010/main" val="16696209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Title + Subhead">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38200" y="688578"/>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5"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SUBHEAD GOES HERE + LOOKS LIKE THIS</a:t>
            </a:r>
          </a:p>
        </p:txBody>
      </p:sp>
    </p:spTree>
    <p:extLst>
      <p:ext uri="{BB962C8B-B14F-4D97-AF65-F5344CB8AC3E}">
        <p14:creationId xmlns:p14="http://schemas.microsoft.com/office/powerpoint/2010/main" val="31510065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838200" y="688578"/>
            <a:ext cx="10515600" cy="533400"/>
          </a:xfrm>
          <a:prstGeom prst="rect">
            <a:avLst/>
          </a:prstGeom>
        </p:spPr>
        <p:txBody>
          <a:bodyPr lIns="0" rIns="0">
            <a:normAutofit/>
          </a:bodyPr>
          <a:lstStyle>
            <a:lvl1pPr>
              <a:defRPr sz="2667" b="1" i="0">
                <a:solidFill>
                  <a:schemeClr val="accent1"/>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PLACEHOLDER TITLE</a:t>
            </a:r>
          </a:p>
        </p:txBody>
      </p:sp>
    </p:spTree>
    <p:extLst>
      <p:ext uri="{BB962C8B-B14F-4D97-AF65-F5344CB8AC3E}">
        <p14:creationId xmlns:p14="http://schemas.microsoft.com/office/powerpoint/2010/main" val="1050797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E4F02"/>
                </a:solidFill>
              </a:defRPr>
            </a:lvl1pPr>
          </a:lstStyle>
          <a:p>
            <a:r>
              <a:rPr lang="en-US" dirty="0"/>
              <a:t>CLICK TO EDIT MASTER TITLE STYLE</a:t>
            </a:r>
            <a:endParaRPr lang="en-AU"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59566323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Black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990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Oran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defTabSz="457182" fontAlgn="base" hangingPunct="0">
              <a:spcBef>
                <a:spcPct val="0"/>
              </a:spcBef>
              <a:spcAft>
                <a:spcPct val="0"/>
              </a:spcAft>
              <a:defRPr/>
            </a:pPr>
            <a:r>
              <a:rPr lang="en-US" altLang="en-US" sz="751">
                <a:sym typeface="Proxima Nova" charset="0"/>
              </a:rPr>
              <a:t>Pure Storage Confidential - Subject to NDA</a:t>
            </a:r>
            <a:endParaRPr lang="en-US" dirty="0"/>
          </a:p>
        </p:txBody>
      </p:sp>
    </p:spTree>
    <p:extLst>
      <p:ext uri="{BB962C8B-B14F-4D97-AF65-F5344CB8AC3E}">
        <p14:creationId xmlns:p14="http://schemas.microsoft.com/office/powerpoint/2010/main" val="26483546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Orange Picture + Quote">
    <p:spTree>
      <p:nvGrpSpPr>
        <p:cNvPr id="1" name=""/>
        <p:cNvGrpSpPr/>
        <p:nvPr/>
      </p:nvGrpSpPr>
      <p:grpSpPr>
        <a:xfrm>
          <a:off x="0" y="0"/>
          <a:ext cx="0" cy="0"/>
          <a:chOff x="0" y="0"/>
          <a:chExt cx="0" cy="0"/>
        </a:xfrm>
      </p:grpSpPr>
      <p:sp>
        <p:nvSpPr>
          <p:cNvPr id="2" name="Picture Placeholder 8"/>
          <p:cNvSpPr>
            <a:spLocks noGrp="1"/>
          </p:cNvSpPr>
          <p:nvPr>
            <p:ph type="pic" sz="quarter" idx="11"/>
          </p:nvPr>
        </p:nvSpPr>
        <p:spPr>
          <a:xfrm>
            <a:off x="2" y="-19050"/>
            <a:ext cx="4229098" cy="6870700"/>
          </a:xfrm>
          <a:prstGeom prst="rect">
            <a:avLst/>
          </a:prstGeom>
        </p:spPr>
        <p:txBody>
          <a:bodyPr/>
          <a:lstStyle>
            <a:lvl1pPr>
              <a:buFontTx/>
              <a:buNone/>
              <a:defRPr>
                <a:solidFill>
                  <a:schemeClr val="tx1"/>
                </a:solidFill>
              </a:defRPr>
            </a:lvl1pPr>
          </a:lstStyle>
          <a:p>
            <a:endParaRPr lang="en-US" dirty="0"/>
          </a:p>
        </p:txBody>
      </p:sp>
      <p:sp>
        <p:nvSpPr>
          <p:cNvPr id="14" name="Content Placeholder 13"/>
          <p:cNvSpPr>
            <a:spLocks noGrp="1"/>
          </p:cNvSpPr>
          <p:nvPr>
            <p:ph sz="quarter" idx="16" hasCustomPrompt="1"/>
          </p:nvPr>
        </p:nvSpPr>
        <p:spPr>
          <a:xfrm>
            <a:off x="4714083" y="1837330"/>
            <a:ext cx="6639718" cy="2179778"/>
          </a:xfrm>
          <a:prstGeom prst="rect">
            <a:avLst/>
          </a:prstGeom>
        </p:spPr>
        <p:txBody>
          <a:bodyPr lIns="0" tIns="0" rIns="0" bIns="0"/>
          <a:lstStyle>
            <a:lvl1pPr marL="0" indent="0" algn="l" defTabSz="914363" rtl="0" eaLnBrk="0" fontAlgn="base" hangingPunct="0">
              <a:lnSpc>
                <a:spcPct val="90000"/>
              </a:lnSpc>
              <a:spcBef>
                <a:spcPts val="1800"/>
              </a:spcBef>
              <a:spcAft>
                <a:spcPct val="0"/>
              </a:spcAft>
              <a:buSzPct val="100000"/>
              <a:buNone/>
              <a:defRPr lang="en-US" sz="3600" b="0" i="0" kern="1200" baseline="0" dirty="0">
                <a:solidFill>
                  <a:srgbClr val="FFFFFF"/>
                </a:solidFill>
                <a:latin typeface="Proxima Nova Light" charset="0"/>
                <a:ea typeface="Proxima Nova Light" charset="0"/>
                <a:cs typeface="Proxima Nova Light" charset="0"/>
                <a:sym typeface="Proxima Nova" charset="0"/>
              </a:defRPr>
            </a:lvl1pPr>
            <a:lvl2pPr marL="171442" marR="0" indent="0" algn="l" defTabSz="914363" rtl="0" eaLnBrk="0" fontAlgn="base" latinLnBrk="0" hangingPunct="0">
              <a:lnSpc>
                <a:spcPct val="90000"/>
              </a:lnSpc>
              <a:spcBef>
                <a:spcPts val="1800"/>
              </a:spcBef>
              <a:spcAft>
                <a:spcPct val="0"/>
              </a:spcAft>
              <a:buClrTx/>
              <a:buSzPct val="100000"/>
              <a:buFont typeface="Arial" charset="0"/>
              <a:buNone/>
              <a:tabLst/>
              <a:defRPr baseline="0"/>
            </a:lvl2pPr>
          </a:lstStyle>
          <a:p>
            <a:r>
              <a:rPr lang="en-US" dirty="0"/>
              <a:t>Keep your eyes on the stars and your feet on the ground.”</a:t>
            </a:r>
          </a:p>
        </p:txBody>
      </p:sp>
      <p:sp>
        <p:nvSpPr>
          <p:cNvPr id="18" name="Content Placeholder 13"/>
          <p:cNvSpPr>
            <a:spLocks noGrp="1"/>
          </p:cNvSpPr>
          <p:nvPr>
            <p:ph sz="quarter" idx="17" hasCustomPrompt="1"/>
          </p:nvPr>
        </p:nvSpPr>
        <p:spPr>
          <a:xfrm>
            <a:off x="4714081" y="4457701"/>
            <a:ext cx="6639718" cy="304798"/>
          </a:xfrm>
          <a:prstGeom prst="rect">
            <a:avLst/>
          </a:prstGeom>
        </p:spPr>
        <p:txBody>
          <a:bodyPr lIns="0" tIns="0" rIns="0" bIns="0"/>
          <a:lstStyle>
            <a:lvl1pPr marL="0" indent="0" algn="l" defTabSz="914363" rtl="0" eaLnBrk="0" fontAlgn="base" hangingPunct="0">
              <a:lnSpc>
                <a:spcPct val="90000"/>
              </a:lnSpc>
              <a:spcBef>
                <a:spcPts val="1800"/>
              </a:spcBef>
              <a:spcAft>
                <a:spcPct val="0"/>
              </a:spcAft>
              <a:buSzPct val="100000"/>
              <a:buNone/>
              <a:defRPr lang="en-US" sz="2000" b="1" i="0" kern="1200" baseline="0" dirty="0">
                <a:solidFill>
                  <a:srgbClr val="FFFFFF"/>
                </a:solidFill>
                <a:latin typeface="Proxima Nova" charset="0"/>
                <a:ea typeface="Proxima Nova" charset="0"/>
                <a:cs typeface="Proxima Nova" charset="0"/>
                <a:sym typeface="Proxima Nova" charset="0"/>
              </a:defRPr>
            </a:lvl1pPr>
            <a:lvl2pPr marL="171442" marR="0" indent="0" algn="l" defTabSz="914363" rtl="0" eaLnBrk="0" fontAlgn="base" latinLnBrk="0" hangingPunct="0">
              <a:lnSpc>
                <a:spcPct val="90000"/>
              </a:lnSpc>
              <a:spcBef>
                <a:spcPts val="1800"/>
              </a:spcBef>
              <a:spcAft>
                <a:spcPct val="0"/>
              </a:spcAft>
              <a:buClrTx/>
              <a:buSzPct val="100000"/>
              <a:buFont typeface="Arial" charset="0"/>
              <a:buNone/>
              <a:tabLst/>
              <a:defRPr baseline="0"/>
            </a:lvl2pPr>
          </a:lstStyle>
          <a:p>
            <a:r>
              <a:rPr lang="en-US" dirty="0"/>
              <a:t>TEDDY ROOSEVELT</a:t>
            </a:r>
          </a:p>
        </p:txBody>
      </p:sp>
      <p:sp>
        <p:nvSpPr>
          <p:cNvPr id="19" name="Content Placeholder 13"/>
          <p:cNvSpPr>
            <a:spLocks noGrp="1"/>
          </p:cNvSpPr>
          <p:nvPr>
            <p:ph sz="quarter" idx="18" hasCustomPrompt="1"/>
          </p:nvPr>
        </p:nvSpPr>
        <p:spPr>
          <a:xfrm>
            <a:off x="4714081" y="4762499"/>
            <a:ext cx="6639718" cy="304798"/>
          </a:xfrm>
          <a:prstGeom prst="rect">
            <a:avLst/>
          </a:prstGeom>
        </p:spPr>
        <p:txBody>
          <a:bodyPr lIns="0" tIns="0" rIns="0" bIns="0"/>
          <a:lstStyle>
            <a:lvl1pPr>
              <a:defRPr lang="en-US" sz="1800" b="0" i="0" kern="1200" baseline="0" dirty="0" smtClean="0">
                <a:solidFill>
                  <a:srgbClr val="FFFFFF"/>
                </a:solidFill>
                <a:latin typeface="+mn-ea"/>
                <a:ea typeface="+mn-ea"/>
                <a:cs typeface="Proxima Nova" charset="0"/>
                <a:sym typeface="Proxima Nova" charset="0"/>
              </a:defRPr>
            </a:lvl1pPr>
          </a:lstStyle>
          <a:p>
            <a:pPr marL="0" lvl="0" indent="0">
              <a:buNone/>
            </a:pPr>
            <a:r>
              <a:rPr lang="en-US" dirty="0"/>
              <a:t>26th President of </a:t>
            </a:r>
            <a:r>
              <a:rPr lang="en-US"/>
              <a:t>the United States of America</a:t>
            </a:r>
            <a:endParaRPr lang="en-US" dirty="0"/>
          </a:p>
        </p:txBody>
      </p:sp>
      <p:sp>
        <p:nvSpPr>
          <p:cNvPr id="21" name="TextBox 20"/>
          <p:cNvSpPr txBox="1"/>
          <p:nvPr userDrawn="1"/>
        </p:nvSpPr>
        <p:spPr>
          <a:xfrm>
            <a:off x="4502527" y="1788032"/>
            <a:ext cx="292773" cy="553998"/>
          </a:xfrm>
          <a:prstGeom prst="rect">
            <a:avLst/>
          </a:prstGeom>
          <a:noFill/>
        </p:spPr>
        <p:txBody>
          <a:bodyPr wrap="square" lIns="0" tIns="0" rIns="0" bIns="0" rtlCol="0">
            <a:spAutoFit/>
          </a:bodyPr>
          <a:lstStyle/>
          <a:p>
            <a:r>
              <a:rPr lang="en-US" sz="3600" b="0" i="0" dirty="0">
                <a:solidFill>
                  <a:srgbClr val="FFFFFF"/>
                </a:solidFill>
                <a:latin typeface="Proxima Nova Light" charset="0"/>
                <a:ea typeface="Proxima Nova Light" charset="0"/>
                <a:cs typeface="Proxima Nova Light" charset="0"/>
              </a:rPr>
              <a:t>“</a:t>
            </a:r>
          </a:p>
        </p:txBody>
      </p:sp>
      <p:sp>
        <p:nvSpPr>
          <p:cNvPr id="3" name="Footer Placeholder 2"/>
          <p:cNvSpPr>
            <a:spLocks noGrp="1"/>
          </p:cNvSpPr>
          <p:nvPr>
            <p:ph type="ftr" sz="quarter" idx="19"/>
          </p:nvPr>
        </p:nvSpPr>
        <p:spPr/>
        <p:txBody>
          <a:bodyPr/>
          <a:lstStyle/>
          <a:p>
            <a:pPr defTabSz="457182" fontAlgn="base" hangingPunct="0">
              <a:spcBef>
                <a:spcPct val="0"/>
              </a:spcBef>
              <a:spcAft>
                <a:spcPct val="0"/>
              </a:spcAft>
              <a:defRPr/>
            </a:pPr>
            <a:r>
              <a:rPr lang="en-US" altLang="en-US" sz="751">
                <a:sym typeface="Proxima Nova" charset="0"/>
              </a:rPr>
              <a:t>Pure Storage Confidential - Subject to NDA</a:t>
            </a:r>
            <a:endParaRPr lang="en-US" dirty="0"/>
          </a:p>
        </p:txBody>
      </p:sp>
    </p:spTree>
    <p:extLst>
      <p:ext uri="{BB962C8B-B14F-4D97-AF65-F5344CB8AC3E}">
        <p14:creationId xmlns:p14="http://schemas.microsoft.com/office/powerpoint/2010/main" val="16749118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Orange + Full Quote">
    <p:spTree>
      <p:nvGrpSpPr>
        <p:cNvPr id="1" name=""/>
        <p:cNvGrpSpPr/>
        <p:nvPr/>
      </p:nvGrpSpPr>
      <p:grpSpPr>
        <a:xfrm>
          <a:off x="0" y="0"/>
          <a:ext cx="0" cy="0"/>
          <a:chOff x="0" y="0"/>
          <a:chExt cx="0" cy="0"/>
        </a:xfrm>
      </p:grpSpPr>
      <p:sp>
        <p:nvSpPr>
          <p:cNvPr id="14" name="Content Placeholder 13"/>
          <p:cNvSpPr>
            <a:spLocks noGrp="1"/>
          </p:cNvSpPr>
          <p:nvPr>
            <p:ph sz="quarter" idx="16" hasCustomPrompt="1"/>
          </p:nvPr>
        </p:nvSpPr>
        <p:spPr>
          <a:xfrm>
            <a:off x="838200" y="1837330"/>
            <a:ext cx="10515600" cy="2179778"/>
          </a:xfrm>
          <a:prstGeom prst="rect">
            <a:avLst/>
          </a:prstGeom>
        </p:spPr>
        <p:txBody>
          <a:bodyPr lIns="0" tIns="0" rIns="0" bIns="0"/>
          <a:lstStyle>
            <a:lvl1pPr marL="0" indent="0" algn="l" defTabSz="914363" rtl="0" eaLnBrk="0" fontAlgn="base" hangingPunct="0">
              <a:lnSpc>
                <a:spcPct val="90000"/>
              </a:lnSpc>
              <a:spcBef>
                <a:spcPts val="1800"/>
              </a:spcBef>
              <a:spcAft>
                <a:spcPct val="0"/>
              </a:spcAft>
              <a:buSzPct val="100000"/>
              <a:buNone/>
              <a:defRPr lang="en-US" sz="3600" b="0" i="0" kern="1200" baseline="0" dirty="0">
                <a:solidFill>
                  <a:srgbClr val="FFFFFF"/>
                </a:solidFill>
                <a:latin typeface="Proxima Nova Light" charset="0"/>
                <a:ea typeface="Proxima Nova Light" charset="0"/>
                <a:cs typeface="Proxima Nova Light" charset="0"/>
                <a:sym typeface="Proxima Nova" charset="0"/>
              </a:defRPr>
            </a:lvl1pPr>
            <a:lvl2pPr marL="171442" marR="0" indent="0" algn="l" defTabSz="914363" rtl="0" eaLnBrk="0" fontAlgn="base" latinLnBrk="0" hangingPunct="0">
              <a:lnSpc>
                <a:spcPct val="90000"/>
              </a:lnSpc>
              <a:spcBef>
                <a:spcPts val="1800"/>
              </a:spcBef>
              <a:spcAft>
                <a:spcPct val="0"/>
              </a:spcAft>
              <a:buClrTx/>
              <a:buSzPct val="100000"/>
              <a:buFont typeface="Arial" charset="0"/>
              <a:buNone/>
              <a:tabLst/>
              <a:defRPr baseline="0"/>
            </a:lvl2pPr>
          </a:lstStyle>
          <a:p>
            <a:r>
              <a:rPr lang="en-US" dirty="0"/>
              <a:t>Keep your eyes on the stars and your feet on the ground.”</a:t>
            </a:r>
          </a:p>
        </p:txBody>
      </p:sp>
      <p:sp>
        <p:nvSpPr>
          <p:cNvPr id="18" name="Content Placeholder 13"/>
          <p:cNvSpPr>
            <a:spLocks noGrp="1"/>
          </p:cNvSpPr>
          <p:nvPr>
            <p:ph sz="quarter" idx="17" hasCustomPrompt="1"/>
          </p:nvPr>
        </p:nvSpPr>
        <p:spPr>
          <a:xfrm>
            <a:off x="4714081" y="4457701"/>
            <a:ext cx="6639718" cy="304798"/>
          </a:xfrm>
          <a:prstGeom prst="rect">
            <a:avLst/>
          </a:prstGeom>
        </p:spPr>
        <p:txBody>
          <a:bodyPr lIns="0" tIns="0" rIns="0" bIns="0"/>
          <a:lstStyle>
            <a:lvl1pPr marL="0" indent="0" algn="r" defTabSz="914363" rtl="0" eaLnBrk="0" fontAlgn="base" hangingPunct="0">
              <a:lnSpc>
                <a:spcPct val="90000"/>
              </a:lnSpc>
              <a:spcBef>
                <a:spcPts val="1800"/>
              </a:spcBef>
              <a:spcAft>
                <a:spcPct val="0"/>
              </a:spcAft>
              <a:buSzPct val="100000"/>
              <a:buNone/>
              <a:defRPr lang="en-US" sz="2000" b="1" i="0" kern="1200" baseline="0" dirty="0">
                <a:solidFill>
                  <a:srgbClr val="FFFFFF"/>
                </a:solidFill>
                <a:latin typeface="Proxima Nova" charset="0"/>
                <a:ea typeface="Proxima Nova" charset="0"/>
                <a:cs typeface="Proxima Nova" charset="0"/>
                <a:sym typeface="Proxima Nova" charset="0"/>
              </a:defRPr>
            </a:lvl1pPr>
            <a:lvl2pPr marL="171442" marR="0" indent="0" algn="l" defTabSz="914363" rtl="0" eaLnBrk="0" fontAlgn="base" latinLnBrk="0" hangingPunct="0">
              <a:lnSpc>
                <a:spcPct val="90000"/>
              </a:lnSpc>
              <a:spcBef>
                <a:spcPts val="1800"/>
              </a:spcBef>
              <a:spcAft>
                <a:spcPct val="0"/>
              </a:spcAft>
              <a:buClrTx/>
              <a:buSzPct val="100000"/>
              <a:buFont typeface="Arial" charset="0"/>
              <a:buNone/>
              <a:tabLst/>
              <a:defRPr baseline="0"/>
            </a:lvl2pPr>
          </a:lstStyle>
          <a:p>
            <a:r>
              <a:rPr lang="en-US" dirty="0"/>
              <a:t>TEDDY ROOSEVELT</a:t>
            </a:r>
          </a:p>
        </p:txBody>
      </p:sp>
      <p:sp>
        <p:nvSpPr>
          <p:cNvPr id="19" name="Content Placeholder 13"/>
          <p:cNvSpPr>
            <a:spLocks noGrp="1"/>
          </p:cNvSpPr>
          <p:nvPr>
            <p:ph sz="quarter" idx="18" hasCustomPrompt="1"/>
          </p:nvPr>
        </p:nvSpPr>
        <p:spPr>
          <a:xfrm>
            <a:off x="4714081" y="4762499"/>
            <a:ext cx="6639718" cy="304798"/>
          </a:xfrm>
          <a:prstGeom prst="rect">
            <a:avLst/>
          </a:prstGeom>
        </p:spPr>
        <p:txBody>
          <a:bodyPr lIns="0" tIns="0" rIns="0" bIns="0"/>
          <a:lstStyle>
            <a:lvl1pPr algn="r">
              <a:defRPr lang="en-US" sz="1800" b="0" i="0" kern="1200" baseline="0" dirty="0" smtClean="0">
                <a:solidFill>
                  <a:srgbClr val="FFFFFF"/>
                </a:solidFill>
                <a:latin typeface="+mn-ea"/>
                <a:ea typeface="+mn-ea"/>
                <a:cs typeface="Proxima Nova" charset="0"/>
                <a:sym typeface="Proxima Nova" charset="0"/>
              </a:defRPr>
            </a:lvl1pPr>
          </a:lstStyle>
          <a:p>
            <a:pPr marL="0" lvl="0" indent="0">
              <a:buNone/>
            </a:pPr>
            <a:r>
              <a:rPr lang="en-US" dirty="0"/>
              <a:t>26th President of </a:t>
            </a:r>
            <a:r>
              <a:rPr lang="en-US"/>
              <a:t>the United States of America</a:t>
            </a:r>
            <a:endParaRPr lang="en-US" dirty="0"/>
          </a:p>
        </p:txBody>
      </p:sp>
      <p:sp>
        <p:nvSpPr>
          <p:cNvPr id="21" name="TextBox 20"/>
          <p:cNvSpPr txBox="1"/>
          <p:nvPr userDrawn="1"/>
        </p:nvSpPr>
        <p:spPr>
          <a:xfrm>
            <a:off x="597072" y="1788032"/>
            <a:ext cx="292773" cy="553998"/>
          </a:xfrm>
          <a:prstGeom prst="rect">
            <a:avLst/>
          </a:prstGeom>
          <a:noFill/>
        </p:spPr>
        <p:txBody>
          <a:bodyPr wrap="square" lIns="0" tIns="0" rIns="0" bIns="0" rtlCol="0">
            <a:spAutoFit/>
          </a:bodyPr>
          <a:lstStyle/>
          <a:p>
            <a:r>
              <a:rPr lang="en-US" sz="3600" b="0" i="0" dirty="0">
                <a:solidFill>
                  <a:srgbClr val="FFFFFF"/>
                </a:solidFill>
                <a:latin typeface="Proxima Nova Light" charset="0"/>
                <a:ea typeface="Proxima Nova Light" charset="0"/>
                <a:cs typeface="Proxima Nova Light" charset="0"/>
              </a:rPr>
              <a:t>“</a:t>
            </a:r>
          </a:p>
        </p:txBody>
      </p:sp>
      <p:sp>
        <p:nvSpPr>
          <p:cNvPr id="2" name="Footer Placeholder 1"/>
          <p:cNvSpPr>
            <a:spLocks noGrp="1"/>
          </p:cNvSpPr>
          <p:nvPr>
            <p:ph type="ftr" sz="quarter" idx="19"/>
          </p:nvPr>
        </p:nvSpPr>
        <p:spPr/>
        <p:txBody>
          <a:bodyPr/>
          <a:lstStyle/>
          <a:p>
            <a:pPr defTabSz="457182" fontAlgn="base" hangingPunct="0">
              <a:spcBef>
                <a:spcPct val="0"/>
              </a:spcBef>
              <a:spcAft>
                <a:spcPct val="0"/>
              </a:spcAft>
              <a:defRPr/>
            </a:pPr>
            <a:r>
              <a:rPr lang="en-US" altLang="en-US" sz="751">
                <a:sym typeface="Proxima Nova" charset="0"/>
              </a:rPr>
              <a:t>Pure Storage Confidential - Subject to NDA</a:t>
            </a:r>
            <a:endParaRPr lang="en-US" dirty="0"/>
          </a:p>
        </p:txBody>
      </p:sp>
    </p:spTree>
    <p:extLst>
      <p:ext uri="{BB962C8B-B14F-4D97-AF65-F5344CB8AC3E}">
        <p14:creationId xmlns:p14="http://schemas.microsoft.com/office/powerpoint/2010/main" val="28639573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Orange Lockup 1">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838200" y="1964692"/>
            <a:ext cx="10515600" cy="1807209"/>
          </a:xfrm>
          <a:prstGeom prst="rect">
            <a:avLst/>
          </a:prstGeom>
          <a:noFill/>
        </p:spPr>
        <p:txBody>
          <a:bodyPr lIns="0" tIns="0" rIns="0" bIns="0">
            <a:normAutofit/>
          </a:bodyPr>
          <a:lstStyle>
            <a:lvl1pPr algn="ctr">
              <a:defRPr lang="en-US" sz="17999" kern="1200" spc="-400" dirty="0" smtClean="0">
                <a:solidFill>
                  <a:srgbClr val="FFFFFF"/>
                </a:solidFill>
                <a:latin typeface="+mj-lt"/>
                <a:ea typeface="+mj-ea"/>
                <a:cs typeface="+mj-cs"/>
                <a:sym typeface="Proxima Nova Black" charset="0"/>
              </a:defRPr>
            </a:lvl1pPr>
          </a:lstStyle>
          <a:p>
            <a:r>
              <a:rPr lang="en-US" dirty="0"/>
              <a:t>STORAGE</a:t>
            </a:r>
          </a:p>
        </p:txBody>
      </p:sp>
      <p:sp>
        <p:nvSpPr>
          <p:cNvPr id="10" name="Content Placeholder 9"/>
          <p:cNvSpPr>
            <a:spLocks noGrp="1"/>
          </p:cNvSpPr>
          <p:nvPr>
            <p:ph sz="quarter" idx="10" hasCustomPrompt="1"/>
          </p:nvPr>
        </p:nvSpPr>
        <p:spPr>
          <a:xfrm>
            <a:off x="838200" y="3886822"/>
            <a:ext cx="10515600" cy="474133"/>
          </a:xfrm>
          <a:prstGeom prst="rect">
            <a:avLst/>
          </a:prstGeom>
        </p:spPr>
        <p:txBody>
          <a:bodyPr lIns="0" tIns="0" rIns="0" bIns="0"/>
          <a:lstStyle>
            <a:lvl1pPr algn="ctr" eaLnBrk="0" fontAlgn="base" hangingPunct="0">
              <a:spcBef>
                <a:spcPct val="0"/>
              </a:spcBef>
              <a:spcAft>
                <a:spcPct val="0"/>
              </a:spcAft>
              <a:buNone/>
              <a:defRPr lang="en-US" sz="3600" kern="1200" dirty="0" smtClean="0">
                <a:solidFill>
                  <a:srgbClr val="FFFFFF"/>
                </a:solidFill>
                <a:latin typeface="Proxima Nova Thin" charset="0"/>
                <a:ea typeface="Proxima Nova Thin" charset="0"/>
                <a:cs typeface="Proxima Nova Thin" charset="0"/>
                <a:sym typeface="Proxima Nova Light" charset="0"/>
              </a:defRPr>
            </a:lvl1pPr>
          </a:lstStyle>
          <a:p>
            <a:pPr algn="ctr" eaLnBrk="0" fontAlgn="base" hangingPunct="0">
              <a:spcBef>
                <a:spcPct val="0"/>
              </a:spcBef>
              <a:spcAft>
                <a:spcPct val="0"/>
              </a:spcAft>
            </a:pPr>
            <a:r>
              <a:rPr lang="en-US" sz="3600" dirty="0">
                <a:solidFill>
                  <a:srgbClr val="FFFFFF"/>
                </a:solidFill>
                <a:latin typeface="Proxima Nova Thin" charset="0"/>
                <a:ea typeface="Proxima Nova Thin" charset="0"/>
                <a:cs typeface="Proxima Nova Thin" charset="0"/>
                <a:sym typeface="Proxima Nova Light" charset="0"/>
              </a:rPr>
              <a:t>MADE SIMPLE</a:t>
            </a:r>
          </a:p>
        </p:txBody>
      </p:sp>
      <p:sp>
        <p:nvSpPr>
          <p:cNvPr id="2" name="Footer Placeholder 1"/>
          <p:cNvSpPr>
            <a:spLocks noGrp="1"/>
          </p:cNvSpPr>
          <p:nvPr>
            <p:ph type="ftr" sz="quarter" idx="11"/>
          </p:nvPr>
        </p:nvSpPr>
        <p:spPr/>
        <p:txBody>
          <a:bodyPr/>
          <a:lstStyle/>
          <a:p>
            <a:pPr defTabSz="457182" fontAlgn="base" hangingPunct="0">
              <a:spcBef>
                <a:spcPct val="0"/>
              </a:spcBef>
              <a:spcAft>
                <a:spcPct val="0"/>
              </a:spcAft>
              <a:defRPr/>
            </a:pPr>
            <a:r>
              <a:rPr lang="en-US" altLang="en-US" sz="751">
                <a:sym typeface="Proxima Nova" charset="0"/>
              </a:rPr>
              <a:t>Pure Storage Confidential - Subject to NDA</a:t>
            </a:r>
            <a:endParaRPr lang="en-US" dirty="0"/>
          </a:p>
        </p:txBody>
      </p:sp>
    </p:spTree>
    <p:extLst>
      <p:ext uri="{BB962C8B-B14F-4D97-AF65-F5344CB8AC3E}">
        <p14:creationId xmlns:p14="http://schemas.microsoft.com/office/powerpoint/2010/main" val="27645369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Orange Lockup 2">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838200" y="2614932"/>
            <a:ext cx="10515600" cy="1807209"/>
          </a:xfrm>
          <a:prstGeom prst="rect">
            <a:avLst/>
          </a:prstGeom>
          <a:noFill/>
        </p:spPr>
        <p:txBody>
          <a:bodyPr lIns="0" tIns="0" rIns="0" bIns="0">
            <a:normAutofit/>
          </a:bodyPr>
          <a:lstStyle>
            <a:lvl1pPr algn="ctr">
              <a:defRPr lang="en-US" sz="17999" kern="1200" spc="-400" dirty="0">
                <a:solidFill>
                  <a:srgbClr val="FFFFFF"/>
                </a:solidFill>
                <a:latin typeface="+mj-lt"/>
                <a:ea typeface="+mj-ea"/>
                <a:cs typeface="+mj-cs"/>
                <a:sym typeface="Proxima Nova Black" charset="0"/>
              </a:defRPr>
            </a:lvl1pPr>
          </a:lstStyle>
          <a:p>
            <a:r>
              <a:rPr lang="en-US" dirty="0"/>
              <a:t>SIMPLE</a:t>
            </a:r>
          </a:p>
        </p:txBody>
      </p:sp>
      <p:sp>
        <p:nvSpPr>
          <p:cNvPr id="10" name="Content Placeholder 9"/>
          <p:cNvSpPr>
            <a:spLocks noGrp="1"/>
          </p:cNvSpPr>
          <p:nvPr>
            <p:ph sz="quarter" idx="10" hasCustomPrompt="1"/>
          </p:nvPr>
        </p:nvSpPr>
        <p:spPr>
          <a:xfrm>
            <a:off x="838200" y="2018878"/>
            <a:ext cx="10515600" cy="474133"/>
          </a:xfrm>
          <a:prstGeom prst="rect">
            <a:avLst/>
          </a:prstGeom>
        </p:spPr>
        <p:txBody>
          <a:bodyPr lIns="0" tIns="0" rIns="0" bIns="0"/>
          <a:lstStyle>
            <a:lvl1pPr algn="ctr" eaLnBrk="0" fontAlgn="base" hangingPunct="0">
              <a:spcBef>
                <a:spcPct val="0"/>
              </a:spcBef>
              <a:spcAft>
                <a:spcPct val="0"/>
              </a:spcAft>
              <a:buNone/>
              <a:defRPr lang="en-US" sz="3600" kern="1200" baseline="0" dirty="0" smtClean="0">
                <a:solidFill>
                  <a:srgbClr val="FFFFFF"/>
                </a:solidFill>
                <a:latin typeface="Proxima Nova Thin" charset="0"/>
                <a:ea typeface="Proxima Nova Thin" charset="0"/>
                <a:cs typeface="Proxima Nova Thin" charset="0"/>
                <a:sym typeface="Proxima Nova Light" charset="0"/>
              </a:defRPr>
            </a:lvl1pPr>
          </a:lstStyle>
          <a:p>
            <a:pPr algn="ctr" eaLnBrk="0" fontAlgn="base" hangingPunct="0">
              <a:spcBef>
                <a:spcPct val="0"/>
              </a:spcBef>
              <a:spcAft>
                <a:spcPct val="0"/>
              </a:spcAft>
            </a:pPr>
            <a:r>
              <a:rPr lang="en-US" sz="3600" dirty="0">
                <a:solidFill>
                  <a:srgbClr val="FFFFFF"/>
                </a:solidFill>
                <a:latin typeface="Proxima Nova Thin" charset="0"/>
                <a:ea typeface="Proxima Nova Thin" charset="0"/>
                <a:cs typeface="Proxima Nova Thin" charset="0"/>
                <a:sym typeface="Proxima Nova Light" charset="0"/>
              </a:rPr>
              <a:t>STORAGE MADE</a:t>
            </a:r>
          </a:p>
        </p:txBody>
      </p:sp>
      <p:sp>
        <p:nvSpPr>
          <p:cNvPr id="2" name="Footer Placeholder 1"/>
          <p:cNvSpPr>
            <a:spLocks noGrp="1"/>
          </p:cNvSpPr>
          <p:nvPr>
            <p:ph type="ftr" sz="quarter" idx="11"/>
          </p:nvPr>
        </p:nvSpPr>
        <p:spPr/>
        <p:txBody>
          <a:bodyPr/>
          <a:lstStyle/>
          <a:p>
            <a:pPr defTabSz="457182" fontAlgn="base" hangingPunct="0">
              <a:spcBef>
                <a:spcPct val="0"/>
              </a:spcBef>
              <a:spcAft>
                <a:spcPct val="0"/>
              </a:spcAft>
              <a:defRPr/>
            </a:pPr>
            <a:r>
              <a:rPr lang="en-US" altLang="en-US" sz="751">
                <a:sym typeface="Proxima Nova" charset="0"/>
              </a:rPr>
              <a:t>Pure Storage Confidential - Subject to NDA</a:t>
            </a:r>
            <a:endParaRPr lang="en-US" dirty="0"/>
          </a:p>
        </p:txBody>
      </p:sp>
    </p:spTree>
    <p:extLst>
      <p:ext uri="{BB962C8B-B14F-4D97-AF65-F5344CB8AC3E}">
        <p14:creationId xmlns:p14="http://schemas.microsoft.com/office/powerpoint/2010/main" val="27907297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Divider 2-Line Title ">
    <p:spTree>
      <p:nvGrpSpPr>
        <p:cNvPr id="1" name=""/>
        <p:cNvGrpSpPr/>
        <p:nvPr/>
      </p:nvGrpSpPr>
      <p:grpSpPr>
        <a:xfrm>
          <a:off x="0" y="0"/>
          <a:ext cx="0" cy="0"/>
          <a:chOff x="0" y="0"/>
          <a:chExt cx="0" cy="0"/>
        </a:xfrm>
      </p:grpSpPr>
      <p:sp>
        <p:nvSpPr>
          <p:cNvPr id="11" name="Title 16"/>
          <p:cNvSpPr>
            <a:spLocks noGrp="1"/>
          </p:cNvSpPr>
          <p:nvPr>
            <p:ph type="title" hasCustomPrompt="1"/>
          </p:nvPr>
        </p:nvSpPr>
        <p:spPr>
          <a:xfrm>
            <a:off x="916442" y="2721597"/>
            <a:ext cx="6248400" cy="1264153"/>
          </a:xfrm>
          <a:prstGeom prst="rect">
            <a:avLst/>
          </a:prstGeom>
        </p:spPr>
        <p:txBody>
          <a:bodyPr lIns="0" tIns="0" rIns="0" bIns="0" anchor="b"/>
          <a:lstStyle>
            <a:lvl1pPr marL="0" indent="0" algn="l" defTabSz="914363" rtl="0" eaLnBrk="0" fontAlgn="base" hangingPunct="0">
              <a:lnSpc>
                <a:spcPts val="4800"/>
              </a:lnSpc>
              <a:spcBef>
                <a:spcPct val="0"/>
              </a:spcBef>
              <a:spcAft>
                <a:spcPct val="0"/>
              </a:spcAft>
              <a:buFont typeface="Arial" charset="0"/>
              <a:buNone/>
              <a:defRPr lang="en-US" sz="6000" kern="1200" baseline="0" dirty="0" smtClean="0">
                <a:solidFill>
                  <a:srgbClr val="FFFFFF"/>
                </a:solidFill>
                <a:latin typeface="+mj-lt"/>
                <a:ea typeface="+mj-ea"/>
                <a:cs typeface="+mj-cs"/>
                <a:sym typeface="Proxima Nova Black" charset="0"/>
              </a:defRPr>
            </a:lvl1pPr>
          </a:lstStyle>
          <a:p>
            <a:pPr>
              <a:defRPr/>
            </a:pPr>
            <a:r>
              <a:rPr lang="en-US" dirty="0">
                <a:solidFill>
                  <a:srgbClr val="FFFFFF"/>
                </a:solidFill>
              </a:rPr>
              <a:t>PLACEHOLDER TITLE</a:t>
            </a:r>
          </a:p>
        </p:txBody>
      </p:sp>
      <p:sp>
        <p:nvSpPr>
          <p:cNvPr id="12" name="Rectangle 11"/>
          <p:cNvSpPr>
            <a:spLocks/>
          </p:cNvSpPr>
          <p:nvPr userDrawn="1"/>
        </p:nvSpPr>
        <p:spPr bwMode="auto">
          <a:xfrm>
            <a:off x="1" y="2721596"/>
            <a:ext cx="114300" cy="1414808"/>
          </a:xfrm>
          <a:prstGeom prst="rect">
            <a:avLst/>
          </a:prstGeom>
          <a:solidFill>
            <a:srgbClr val="FE5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defTabSz="825500">
              <a:defRPr sz="3600">
                <a:solidFill>
                  <a:srgbClr val="222222"/>
                </a:solidFill>
                <a:latin typeface="Proxima Nova Light" charset="0"/>
                <a:ea typeface="Proxima Nova Light" charset="0"/>
                <a:cs typeface="Proxima Nova Light" charset="0"/>
                <a:sym typeface="Proxima Nova Light" charset="0"/>
              </a:defRPr>
            </a:lvl1pPr>
            <a:lvl2pPr marL="742950" indent="-285750" defTabSz="825500">
              <a:defRPr sz="3600">
                <a:solidFill>
                  <a:srgbClr val="222222"/>
                </a:solidFill>
                <a:latin typeface="Proxima Nova Light" charset="0"/>
                <a:ea typeface="Proxima Nova Light" charset="0"/>
                <a:cs typeface="Proxima Nova Light" charset="0"/>
                <a:sym typeface="Proxima Nova Light" charset="0"/>
              </a:defRPr>
            </a:lvl2pPr>
            <a:lvl3pPr marL="1143000" indent="-228600" defTabSz="825500">
              <a:defRPr sz="3600">
                <a:solidFill>
                  <a:srgbClr val="222222"/>
                </a:solidFill>
                <a:latin typeface="Proxima Nova Light" charset="0"/>
                <a:ea typeface="Proxima Nova Light" charset="0"/>
                <a:cs typeface="Proxima Nova Light" charset="0"/>
                <a:sym typeface="Proxima Nova Light" charset="0"/>
              </a:defRPr>
            </a:lvl3pPr>
            <a:lvl4pPr marL="1600200" indent="-228600" defTabSz="825500">
              <a:defRPr sz="3600">
                <a:solidFill>
                  <a:srgbClr val="222222"/>
                </a:solidFill>
                <a:latin typeface="Proxima Nova Light" charset="0"/>
                <a:ea typeface="Proxima Nova Light" charset="0"/>
                <a:cs typeface="Proxima Nova Light" charset="0"/>
                <a:sym typeface="Proxima Nova Light" charset="0"/>
              </a:defRPr>
            </a:lvl4pPr>
            <a:lvl5pPr marL="2057400" indent="-228600" defTabSz="825500">
              <a:defRPr sz="3600">
                <a:solidFill>
                  <a:srgbClr val="222222"/>
                </a:solidFill>
                <a:latin typeface="Proxima Nova Light" charset="0"/>
                <a:ea typeface="Proxima Nova Light" charset="0"/>
                <a:cs typeface="Proxima Nova Light" charset="0"/>
                <a:sym typeface="Proxima Nova Light" charset="0"/>
              </a:defRPr>
            </a:lvl5pPr>
            <a:lvl6pPr marL="25146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29718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34290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38862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algn="ctr" eaLnBrk="1"/>
            <a:endParaRPr lang="en-US" altLang="en-US" sz="1600">
              <a:solidFill>
                <a:srgbClr val="FFFFFF"/>
              </a:solidFill>
              <a:latin typeface="Helvetica Light" charset="0"/>
              <a:ea typeface="Helvetica Light" charset="0"/>
              <a:cs typeface="Helvetica Light" charset="0"/>
              <a:sym typeface="Helvetica Light" charset="0"/>
            </a:endParaRPr>
          </a:p>
        </p:txBody>
      </p:sp>
      <p:sp>
        <p:nvSpPr>
          <p:cNvPr id="13" name="Content Placeholder 2"/>
          <p:cNvSpPr>
            <a:spLocks noGrp="1"/>
          </p:cNvSpPr>
          <p:nvPr>
            <p:ph sz="quarter" idx="11" hasCustomPrompt="1"/>
          </p:nvPr>
        </p:nvSpPr>
        <p:spPr>
          <a:xfrm>
            <a:off x="916442" y="3921762"/>
            <a:ext cx="5518225" cy="265005"/>
          </a:xfrm>
          <a:prstGeom prst="rect">
            <a:avLst/>
          </a:prstGeom>
        </p:spPr>
        <p:txBody>
          <a:bodyPr lIns="0" tIns="0" rIns="0" bIns="0"/>
          <a:lstStyle>
            <a:lvl1pPr marL="0" indent="0">
              <a:buFont typeface="Arial" charset="0"/>
              <a:buNone/>
              <a:defRPr lang="en-US" sz="2000" kern="1200" dirty="0" smtClean="0">
                <a:solidFill>
                  <a:srgbClr val="FFFFFF"/>
                </a:solidFill>
                <a:latin typeface="+mn-lt"/>
                <a:ea typeface="+mn-ea"/>
                <a:cs typeface="+mn-cs"/>
                <a:sym typeface="Proxima Nova" charset="0"/>
              </a:defRPr>
            </a:lvl1pPr>
            <a:lvl2pPr>
              <a:defRPr>
                <a:solidFill>
                  <a:srgbClr val="2D2D2D"/>
                </a:solidFill>
              </a:defRPr>
            </a:lvl2pPr>
          </a:lstStyle>
          <a:p>
            <a:pPr marL="0" marR="0" lvl="0" indent="-171444" algn="l" defTabSz="914363" rtl="0" eaLnBrk="0" fontAlgn="base" latinLnBrk="0" hangingPunct="0">
              <a:lnSpc>
                <a:spcPct val="90000"/>
              </a:lnSpc>
              <a:spcBef>
                <a:spcPts val="1800"/>
              </a:spcBef>
              <a:spcAft>
                <a:spcPct val="0"/>
              </a:spcAft>
              <a:buClrTx/>
              <a:buSzPct val="100000"/>
              <a:buFont typeface="Arial" charset="0"/>
              <a:buNone/>
              <a:tabLst/>
              <a:defRPr/>
            </a:pPr>
            <a:r>
              <a:rPr lang="en-US" dirty="0"/>
              <a:t>PLACEHOLDER SUBTITLE</a:t>
            </a:r>
          </a:p>
        </p:txBody>
      </p:sp>
      <p:sp>
        <p:nvSpPr>
          <p:cNvPr id="2" name="Footer Placeholder 1"/>
          <p:cNvSpPr>
            <a:spLocks noGrp="1"/>
          </p:cNvSpPr>
          <p:nvPr>
            <p:ph type="ftr" sz="quarter" idx="12"/>
          </p:nvPr>
        </p:nvSpPr>
        <p:spPr/>
        <p:txBody>
          <a:bodyPr/>
          <a:lstStyle/>
          <a:p>
            <a:pPr defTabSz="457182" fontAlgn="base" hangingPunct="0">
              <a:spcBef>
                <a:spcPct val="0"/>
              </a:spcBef>
              <a:spcAft>
                <a:spcPct val="0"/>
              </a:spcAft>
              <a:defRPr/>
            </a:pPr>
            <a:r>
              <a:rPr lang="en-US" altLang="en-US" sz="751">
                <a:sym typeface="Proxima Nova" charset="0"/>
              </a:rPr>
              <a:t>Pure Storage Confidential - Subject to NDA</a:t>
            </a:r>
            <a:endParaRPr lang="en-US" dirty="0"/>
          </a:p>
        </p:txBody>
      </p:sp>
    </p:spTree>
    <p:extLst>
      <p:ext uri="{BB962C8B-B14F-4D97-AF65-F5344CB8AC3E}">
        <p14:creationId xmlns:p14="http://schemas.microsoft.com/office/powerpoint/2010/main" val="16885501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Title + Subhead">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38200" y="688578"/>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5"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SUBHEAD GOES HERE + LOOKS LIKE THIS</a:t>
            </a:r>
          </a:p>
        </p:txBody>
      </p:sp>
      <p:sp>
        <p:nvSpPr>
          <p:cNvPr id="3" name="Footer Placeholder 2"/>
          <p:cNvSpPr>
            <a:spLocks noGrp="1"/>
          </p:cNvSpPr>
          <p:nvPr>
            <p:ph type="ftr" sz="quarter" idx="11"/>
          </p:nvPr>
        </p:nvSpPr>
        <p:spPr/>
        <p:txBody>
          <a:bodyPr/>
          <a:lstStyle/>
          <a:p>
            <a:pPr defTabSz="457182" fontAlgn="base" hangingPunct="0">
              <a:spcBef>
                <a:spcPct val="0"/>
              </a:spcBef>
              <a:spcAft>
                <a:spcPct val="0"/>
              </a:spcAft>
              <a:defRPr/>
            </a:pPr>
            <a:r>
              <a:rPr lang="en-US" altLang="en-US" sz="751">
                <a:solidFill>
                  <a:srgbClr val="9D9FA1"/>
                </a:solidFill>
                <a:sym typeface="Proxima Nova" charset="0"/>
              </a:rPr>
              <a:t>Pure Storage Confidential - Subject to NDA</a:t>
            </a:r>
            <a:endParaRPr lang="en-US" dirty="0"/>
          </a:p>
        </p:txBody>
      </p:sp>
    </p:spTree>
    <p:extLst>
      <p:ext uri="{BB962C8B-B14F-4D97-AF65-F5344CB8AC3E}">
        <p14:creationId xmlns:p14="http://schemas.microsoft.com/office/powerpoint/2010/main" val="315794644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lack Full Image">
    <p:spTree>
      <p:nvGrpSpPr>
        <p:cNvPr id="1" name=""/>
        <p:cNvGrpSpPr/>
        <p:nvPr/>
      </p:nvGrpSpPr>
      <p:grpSpPr>
        <a:xfrm>
          <a:off x="0" y="0"/>
          <a:ext cx="0" cy="0"/>
          <a:chOff x="0" y="0"/>
          <a:chExt cx="0" cy="0"/>
        </a:xfrm>
      </p:grpSpPr>
      <p:sp>
        <p:nvSpPr>
          <p:cNvPr id="2" name="Picture Placeholder 8"/>
          <p:cNvSpPr>
            <a:spLocks noGrp="1"/>
          </p:cNvSpPr>
          <p:nvPr>
            <p:ph type="pic" sz="quarter" idx="11"/>
          </p:nvPr>
        </p:nvSpPr>
        <p:spPr>
          <a:xfrm>
            <a:off x="0" y="0"/>
            <a:ext cx="12192000" cy="6858000"/>
          </a:xfrm>
          <a:prstGeom prst="rect">
            <a:avLst/>
          </a:prstGeom>
        </p:spPr>
        <p:txBody>
          <a:bodyPr/>
          <a:lstStyle>
            <a:lvl1pPr>
              <a:buFontTx/>
              <a:buNone/>
              <a:defRPr>
                <a:solidFill>
                  <a:schemeClr val="tx1"/>
                </a:solidFill>
              </a:defRPr>
            </a:lvl1pPr>
          </a:lstStyle>
          <a:p>
            <a:endParaRPr lang="en-US" dirty="0"/>
          </a:p>
        </p:txBody>
      </p:sp>
      <p:sp>
        <p:nvSpPr>
          <p:cNvPr id="3" name="Footer Placeholder 2"/>
          <p:cNvSpPr>
            <a:spLocks noGrp="1"/>
          </p:cNvSpPr>
          <p:nvPr>
            <p:ph type="ftr" sz="quarter" idx="12"/>
          </p:nvPr>
        </p:nvSpPr>
        <p:spPr/>
        <p:txBody>
          <a:bodyPr/>
          <a:lstStyle/>
          <a:p>
            <a:pPr defTabSz="457182" fontAlgn="base" hangingPunct="0">
              <a:spcBef>
                <a:spcPct val="0"/>
              </a:spcBef>
              <a:spcAft>
                <a:spcPct val="0"/>
              </a:spcAft>
              <a:defRPr/>
            </a:pPr>
            <a:r>
              <a:rPr lang="en-US" altLang="en-US" sz="751">
                <a:sym typeface="Proxima Nova" charset="0"/>
              </a:rPr>
              <a:t>Pure Storage Confidential - Subject to NDA</a:t>
            </a:r>
            <a:endParaRPr lang="en-US" dirty="0"/>
          </a:p>
        </p:txBody>
      </p:sp>
    </p:spTree>
    <p:extLst>
      <p:ext uri="{BB962C8B-B14F-4D97-AF65-F5344CB8AC3E}">
        <p14:creationId xmlns:p14="http://schemas.microsoft.com/office/powerpoint/2010/main" val="19035706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lack Callout and Photo">
    <p:spTree>
      <p:nvGrpSpPr>
        <p:cNvPr id="1" name=""/>
        <p:cNvGrpSpPr/>
        <p:nvPr/>
      </p:nvGrpSpPr>
      <p:grpSpPr>
        <a:xfrm>
          <a:off x="0" y="0"/>
          <a:ext cx="0" cy="0"/>
          <a:chOff x="0" y="0"/>
          <a:chExt cx="0" cy="0"/>
        </a:xfrm>
      </p:grpSpPr>
      <p:sp>
        <p:nvSpPr>
          <p:cNvPr id="3" name="Picture Placeholder 8"/>
          <p:cNvSpPr>
            <a:spLocks noGrp="1"/>
          </p:cNvSpPr>
          <p:nvPr>
            <p:ph type="pic" sz="quarter" idx="11"/>
          </p:nvPr>
        </p:nvSpPr>
        <p:spPr>
          <a:xfrm>
            <a:off x="6210301" y="-12699"/>
            <a:ext cx="5981700" cy="6870700"/>
          </a:xfrm>
          <a:prstGeom prst="rect">
            <a:avLst/>
          </a:prstGeom>
        </p:spPr>
        <p:txBody>
          <a:bodyPr/>
          <a:lstStyle>
            <a:lvl1pPr>
              <a:buFontTx/>
              <a:buNone/>
              <a:defRPr>
                <a:solidFill>
                  <a:schemeClr val="tx1"/>
                </a:solidFill>
              </a:defRPr>
            </a:lvl1pPr>
          </a:lstStyle>
          <a:p>
            <a:endParaRPr lang="en-US" dirty="0"/>
          </a:p>
        </p:txBody>
      </p:sp>
      <p:sp>
        <p:nvSpPr>
          <p:cNvPr id="4" name="Text Placeholder 8"/>
          <p:cNvSpPr>
            <a:spLocks noGrp="1"/>
          </p:cNvSpPr>
          <p:nvPr>
            <p:ph type="body" sz="quarter" idx="12" hasCustomPrompt="1"/>
          </p:nvPr>
        </p:nvSpPr>
        <p:spPr>
          <a:xfrm>
            <a:off x="904874" y="2505528"/>
            <a:ext cx="4181475" cy="420688"/>
          </a:xfrm>
          <a:prstGeom prst="rect">
            <a:avLst/>
          </a:prstGeom>
        </p:spPr>
        <p:txBody>
          <a:bodyPr/>
          <a:lstStyle>
            <a:lvl1pPr algn="l">
              <a:lnSpc>
                <a:spcPct val="100000"/>
              </a:lnSpc>
              <a:spcBef>
                <a:spcPts val="0"/>
              </a:spcBef>
              <a:buFontTx/>
              <a:buNone/>
              <a:defRPr sz="2400" b="1" i="0" baseline="0">
                <a:solidFill>
                  <a:schemeClr val="bg1"/>
                </a:solidFill>
                <a:latin typeface="Proxima Nova" charset="0"/>
                <a:ea typeface="Proxima Nova" charset="0"/>
                <a:cs typeface="Proxima Nova" charset="0"/>
              </a:defRPr>
            </a:lvl1pPr>
            <a:lvl2pPr marL="171444" indent="0">
              <a:buFontTx/>
              <a:buNone/>
              <a:defRPr/>
            </a:lvl2pPr>
            <a:lvl3pPr marL="171444" indent="0">
              <a:buFontTx/>
              <a:buNone/>
              <a:defRPr/>
            </a:lvl3pPr>
            <a:lvl4pPr marL="342886" indent="0">
              <a:buFontTx/>
              <a:buNone/>
              <a:defRPr/>
            </a:lvl4pPr>
            <a:lvl5pPr marL="342886" indent="0">
              <a:buFontTx/>
              <a:buNone/>
              <a:defRPr/>
            </a:lvl5pPr>
          </a:lstStyle>
          <a:p>
            <a:pPr lvl="0"/>
            <a:r>
              <a:rPr lang="en-US" dirty="0"/>
              <a:t>PHOTO TITLE</a:t>
            </a:r>
          </a:p>
        </p:txBody>
      </p:sp>
      <p:sp>
        <p:nvSpPr>
          <p:cNvPr id="5" name="Text Placeholder 10"/>
          <p:cNvSpPr>
            <a:spLocks noGrp="1"/>
          </p:cNvSpPr>
          <p:nvPr>
            <p:ph type="body" sz="quarter" idx="13" hasCustomPrompt="1"/>
          </p:nvPr>
        </p:nvSpPr>
        <p:spPr>
          <a:xfrm>
            <a:off x="904876" y="2926216"/>
            <a:ext cx="4181475" cy="1467984"/>
          </a:xfrm>
          <a:prstGeom prst="rect">
            <a:avLst/>
          </a:prstGeom>
        </p:spPr>
        <p:txBody>
          <a:bodyPr/>
          <a:lstStyle>
            <a:lvl1pPr algn="l">
              <a:buFontTx/>
              <a:buNone/>
              <a:defRPr sz="1800" b="0" i="0" baseline="0">
                <a:solidFill>
                  <a:schemeClr val="bg1"/>
                </a:solidFill>
                <a:latin typeface="Proxima Nova" charset="0"/>
                <a:ea typeface="Proxima Nova" charset="0"/>
                <a:cs typeface="Proxima Nova" charset="0"/>
              </a:defRPr>
            </a:lvl1pPr>
            <a:lvl2pPr marL="171444" indent="0" algn="r">
              <a:buFontTx/>
              <a:buNone/>
              <a:defRPr b="0" i="0">
                <a:solidFill>
                  <a:schemeClr val="bg1"/>
                </a:solidFill>
                <a:latin typeface="Proxima Nova" charset="0"/>
                <a:ea typeface="Proxima Nova" charset="0"/>
                <a:cs typeface="Proxima Nova" charset="0"/>
              </a:defRPr>
            </a:lvl2pPr>
            <a:lvl3pPr marL="171444" indent="0" algn="r">
              <a:buFontTx/>
              <a:buNone/>
              <a:defRPr b="0" i="0">
                <a:solidFill>
                  <a:schemeClr val="bg1"/>
                </a:solidFill>
                <a:latin typeface="Proxima Nova" charset="0"/>
                <a:ea typeface="Proxima Nova" charset="0"/>
                <a:cs typeface="Proxima Nova" charset="0"/>
              </a:defRPr>
            </a:lvl3pPr>
            <a:lvl4pPr marL="342886" indent="0" algn="r">
              <a:buFontTx/>
              <a:buNone/>
              <a:defRPr b="0" i="0">
                <a:solidFill>
                  <a:schemeClr val="bg1"/>
                </a:solidFill>
                <a:latin typeface="Proxima Nova" charset="0"/>
                <a:ea typeface="Proxima Nova" charset="0"/>
                <a:cs typeface="Proxima Nova" charset="0"/>
              </a:defRPr>
            </a:lvl4pPr>
            <a:lvl5pPr marL="342886" indent="0" algn="r">
              <a:buFontTx/>
              <a:buNone/>
              <a:defRPr b="0" i="0">
                <a:solidFill>
                  <a:schemeClr val="bg1"/>
                </a:solidFill>
                <a:latin typeface="Proxima Nova" charset="0"/>
                <a:ea typeface="Proxima Nova" charset="0"/>
                <a:cs typeface="Proxima Nova" charset="0"/>
              </a:defRPr>
            </a:lvl5pPr>
          </a:lstStyle>
          <a:p>
            <a:pPr lvl="0"/>
            <a:r>
              <a:rPr lang="en-US" dirty="0"/>
              <a:t>Photo description</a:t>
            </a:r>
          </a:p>
        </p:txBody>
      </p:sp>
      <p:cxnSp>
        <p:nvCxnSpPr>
          <p:cNvPr id="6" name="Straight Connector 5"/>
          <p:cNvCxnSpPr/>
          <p:nvPr userDrawn="1"/>
        </p:nvCxnSpPr>
        <p:spPr bwMode="auto">
          <a:xfrm>
            <a:off x="5638800" y="2505528"/>
            <a:ext cx="0" cy="1888672"/>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635716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724900" y="365125"/>
            <a:ext cx="2628900" cy="5811838"/>
          </a:xfrm>
        </p:spPr>
        <p:txBody>
          <a:bodyPr vert="eaVert"/>
          <a:lstStyle>
            <a:lvl1pPr>
              <a:defRPr>
                <a:solidFill>
                  <a:srgbClr val="FE4F02"/>
                </a:solidFill>
              </a:defRPr>
            </a:lvl1pPr>
          </a:lstStyle>
          <a:p>
            <a:r>
              <a:rPr lang="en-US" dirty="0"/>
              <a:t>CLICK TO EDIT MASTER TITLE STYLE</a:t>
            </a:r>
            <a:endParaRPr lang="en-AU"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53627413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Black 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defTabSz="457182" fontAlgn="base" hangingPunct="0">
              <a:spcBef>
                <a:spcPct val="0"/>
              </a:spcBef>
              <a:spcAft>
                <a:spcPct val="0"/>
              </a:spcAft>
              <a:defRPr/>
            </a:pPr>
            <a:r>
              <a:rPr lang="en-US" altLang="en-US" sz="751">
                <a:sym typeface="Proxima Nova" charset="0"/>
              </a:rPr>
              <a:t>Pure Storage Confidential - Subject to NDA</a:t>
            </a:r>
            <a:endParaRPr lang="en-US" dirty="0"/>
          </a:p>
        </p:txBody>
      </p:sp>
    </p:spTree>
    <p:extLst>
      <p:ext uri="{BB962C8B-B14F-4D97-AF65-F5344CB8AC3E}">
        <p14:creationId xmlns:p14="http://schemas.microsoft.com/office/powerpoint/2010/main" val="255026823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ack Tit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838200" y="1440211"/>
            <a:ext cx="10515600" cy="378883"/>
          </a:xfrm>
          <a:prstGeom prst="rect">
            <a:avLst/>
          </a:prstGeom>
        </p:spPr>
        <p:txBody>
          <a:bodyPr lIns="0" tIns="0" rIns="0" bIns="0"/>
          <a:lstStyle>
            <a:lvl1pPr algn="ctr" defTabSz="914363" rtl="0" eaLnBrk="0" fontAlgn="base" hangingPunct="0">
              <a:lnSpc>
                <a:spcPct val="80000"/>
              </a:lnSpc>
              <a:spcBef>
                <a:spcPct val="0"/>
              </a:spcBef>
              <a:spcAft>
                <a:spcPct val="0"/>
              </a:spcAft>
              <a:defRPr lang="en-US" sz="36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838203" y="1915532"/>
            <a:ext cx="10515598"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Footer Placeholder 3"/>
          <p:cNvSpPr>
            <a:spLocks noGrp="1"/>
          </p:cNvSpPr>
          <p:nvPr>
            <p:ph type="ftr" sz="quarter" idx="10"/>
          </p:nvPr>
        </p:nvSpPr>
        <p:spPr/>
        <p:txBody>
          <a:bodyPr/>
          <a:lstStyle/>
          <a:p>
            <a:pPr defTabSz="457182" fontAlgn="base" hangingPunct="0">
              <a:spcBef>
                <a:spcPct val="0"/>
              </a:spcBef>
              <a:spcAft>
                <a:spcPct val="0"/>
              </a:spcAft>
              <a:defRPr/>
            </a:pPr>
            <a:r>
              <a:rPr lang="en-US" altLang="en-US" sz="751">
                <a:sym typeface="Proxima Nova" charset="0"/>
              </a:rPr>
              <a:t>Pure Storage Confidential - Subject to NDA</a:t>
            </a:r>
            <a:endParaRPr lang="en-US" dirty="0"/>
          </a:p>
        </p:txBody>
      </p:sp>
    </p:spTree>
    <p:extLst>
      <p:ext uri="{BB962C8B-B14F-4D97-AF65-F5344CB8AC3E}">
        <p14:creationId xmlns:p14="http://schemas.microsoft.com/office/powerpoint/2010/main" val="22692086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ack Title + Subti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838200" y="1124458"/>
            <a:ext cx="10515600" cy="378883"/>
          </a:xfrm>
          <a:prstGeom prst="rect">
            <a:avLst/>
          </a:prstGeom>
        </p:spPr>
        <p:txBody>
          <a:bodyPr lIns="0" tIns="0" rIns="0" bIns="0"/>
          <a:lstStyle>
            <a:lvl1pPr algn="ctr" defTabSz="914363" rtl="0" eaLnBrk="0" fontAlgn="base" hangingPunct="0">
              <a:lnSpc>
                <a:spcPct val="80000"/>
              </a:lnSpc>
              <a:spcBef>
                <a:spcPct val="0"/>
              </a:spcBef>
              <a:spcAft>
                <a:spcPct val="0"/>
              </a:spcAft>
              <a:defRPr lang="en-US" sz="36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838203" y="1915532"/>
            <a:ext cx="10515598"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marL="380985" indent="-380985" algn="ctr">
              <a:buFont typeface="Arial" charset="0"/>
              <a:buNone/>
              <a:defRPr lang="en-US" sz="1800" b="1" i="0" kern="1200" baseline="0" dirty="0" smtClean="0">
                <a:solidFill>
                  <a:srgbClr val="FFFFFF"/>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ctr" defTabSz="914363" rtl="0" eaLnBrk="0" fontAlgn="base" hangingPunct="0">
              <a:lnSpc>
                <a:spcPct val="90000"/>
              </a:lnSpc>
              <a:spcBef>
                <a:spcPts val="1800"/>
              </a:spcBef>
              <a:spcAft>
                <a:spcPct val="0"/>
              </a:spcAft>
              <a:buSzPct val="100000"/>
            </a:pPr>
            <a:r>
              <a:rPr lang="en-US" dirty="0"/>
              <a:t>PLACEHOLDER SUBTITLE</a:t>
            </a:r>
          </a:p>
        </p:txBody>
      </p:sp>
      <p:sp>
        <p:nvSpPr>
          <p:cNvPr id="5" name="Footer Placeholder 4"/>
          <p:cNvSpPr>
            <a:spLocks noGrp="1"/>
          </p:cNvSpPr>
          <p:nvPr>
            <p:ph type="ftr" sz="quarter" idx="11"/>
          </p:nvPr>
        </p:nvSpPr>
        <p:spPr/>
        <p:txBody>
          <a:bodyPr/>
          <a:lstStyle/>
          <a:p>
            <a:pPr defTabSz="457182" fontAlgn="base" hangingPunct="0">
              <a:spcBef>
                <a:spcPct val="0"/>
              </a:spcBef>
              <a:spcAft>
                <a:spcPct val="0"/>
              </a:spcAft>
              <a:defRPr/>
            </a:pPr>
            <a:r>
              <a:rPr lang="en-US" altLang="en-US" sz="751">
                <a:sym typeface="Proxima Nova" charset="0"/>
              </a:rPr>
              <a:t>Pure Storage Confidential - Subject to NDA</a:t>
            </a:r>
            <a:endParaRPr lang="en-US" dirty="0"/>
          </a:p>
        </p:txBody>
      </p:sp>
    </p:spTree>
    <p:extLst>
      <p:ext uri="{BB962C8B-B14F-4D97-AF65-F5344CB8AC3E}">
        <p14:creationId xmlns:p14="http://schemas.microsoft.com/office/powerpoint/2010/main" val="6052492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ack Title + Text">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838200" y="1124458"/>
            <a:ext cx="10515600" cy="378883"/>
          </a:xfrm>
          <a:prstGeom prst="rect">
            <a:avLst/>
          </a:prstGeom>
        </p:spPr>
        <p:txBody>
          <a:bodyPr lIns="0" tIns="0" rIns="0" bIns="0"/>
          <a:lstStyle>
            <a:lvl1pPr algn="ctr" defTabSz="914363" rtl="0" eaLnBrk="0" fontAlgn="base" hangingPunct="0">
              <a:lnSpc>
                <a:spcPct val="80000"/>
              </a:lnSpc>
              <a:spcBef>
                <a:spcPct val="0"/>
              </a:spcBef>
              <a:spcAft>
                <a:spcPct val="0"/>
              </a:spcAft>
              <a:defRPr lang="en-US" sz="36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838203" y="1915532"/>
            <a:ext cx="10515598"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marL="380985" indent="-380985" algn="ctr">
              <a:buFont typeface="Arial" charset="0"/>
              <a:buNone/>
              <a:defRPr lang="en-US" sz="1800" b="1" i="0" kern="1200" baseline="0" dirty="0" smtClean="0">
                <a:solidFill>
                  <a:srgbClr val="FFFFFF"/>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ctr" defTabSz="914363" rtl="0" eaLnBrk="0" fontAlgn="base" hangingPunct="0">
              <a:lnSpc>
                <a:spcPct val="90000"/>
              </a:lnSpc>
              <a:spcBef>
                <a:spcPts val="1800"/>
              </a:spcBef>
              <a:spcAft>
                <a:spcPct val="0"/>
              </a:spcAft>
              <a:buSzPct val="100000"/>
            </a:pPr>
            <a:r>
              <a:rPr lang="en-US" dirty="0"/>
              <a:t>PLACEHOLDER SUBTITLE</a:t>
            </a:r>
          </a:p>
        </p:txBody>
      </p:sp>
      <p:sp>
        <p:nvSpPr>
          <p:cNvPr id="5" name="Text Placeholder 2"/>
          <p:cNvSpPr>
            <a:spLocks noGrp="1"/>
          </p:cNvSpPr>
          <p:nvPr>
            <p:ph type="body" sz="quarter" idx="11" hasCustomPrompt="1"/>
          </p:nvPr>
        </p:nvSpPr>
        <p:spPr>
          <a:xfrm>
            <a:off x="838200" y="2167483"/>
            <a:ext cx="10515600" cy="3427291"/>
          </a:xfrm>
          <a:prstGeom prst="rect">
            <a:avLst/>
          </a:prstGeom>
        </p:spPr>
        <p:txBody>
          <a:bodyPr lIns="0" tIns="0" rIns="0" bIns="0" anchor="ctr"/>
          <a:lstStyle>
            <a:lvl1pPr marL="304788" marR="0" indent="0" algn="l" defTabSz="914363" rtl="0" eaLnBrk="0"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FFFFFF"/>
                </a:solidFill>
                <a:latin typeface="Proxima Nova Light" charset="0"/>
                <a:ea typeface="Proxima Nova Light" charset="0"/>
                <a:cs typeface="Proxima Nova Light" charset="0"/>
                <a:sym typeface="Proxima Nova" charset="0"/>
              </a:defRPr>
            </a:lvl1pPr>
          </a:lstStyle>
          <a:p>
            <a:pPr marL="0" marR="0" lvl="0" indent="0" algn="l" defTabSz="914363" rtl="0" eaLnBrk="0" fontAlgn="base" latinLnBrk="0" hangingPunct="0">
              <a:lnSpc>
                <a:spcPct val="90000"/>
              </a:lnSpc>
              <a:spcBef>
                <a:spcPts val="1800"/>
              </a:spcBef>
              <a:spcAft>
                <a:spcPct val="0"/>
              </a:spcAft>
              <a:buClrTx/>
              <a:buSzPct val="100000"/>
              <a:buFont typeface="+mj-lt"/>
              <a:buNone/>
              <a:tabLst/>
              <a:defRPr/>
            </a:pPr>
            <a:r>
              <a:rPr lang="en-US" dirty="0"/>
              <a:t>Text goes here</a:t>
            </a:r>
            <a:r>
              <a:rPr lang="is-IS" dirty="0"/>
              <a:t>…</a:t>
            </a:r>
            <a:endParaRPr lang="en-US" dirty="0"/>
          </a:p>
        </p:txBody>
      </p:sp>
      <p:sp>
        <p:nvSpPr>
          <p:cNvPr id="6" name="Footer Placeholder 5"/>
          <p:cNvSpPr>
            <a:spLocks noGrp="1"/>
          </p:cNvSpPr>
          <p:nvPr>
            <p:ph type="ftr" sz="quarter" idx="12"/>
          </p:nvPr>
        </p:nvSpPr>
        <p:spPr/>
        <p:txBody>
          <a:bodyPr/>
          <a:lstStyle/>
          <a:p>
            <a:pPr defTabSz="457182" fontAlgn="base" hangingPunct="0">
              <a:spcBef>
                <a:spcPct val="0"/>
              </a:spcBef>
              <a:spcAft>
                <a:spcPct val="0"/>
              </a:spcAft>
              <a:defRPr/>
            </a:pPr>
            <a:r>
              <a:rPr lang="en-US" altLang="en-US" sz="751">
                <a:sym typeface="Proxima Nova" charset="0"/>
              </a:rPr>
              <a:t>Pure Storage Confidential - Subject to NDA</a:t>
            </a:r>
            <a:endParaRPr lang="en-US" dirty="0"/>
          </a:p>
        </p:txBody>
      </p:sp>
    </p:spTree>
    <p:extLst>
      <p:ext uri="{BB962C8B-B14F-4D97-AF65-F5344CB8AC3E}">
        <p14:creationId xmlns:p14="http://schemas.microsoft.com/office/powerpoint/2010/main" val="4260082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ck Title + Bullets">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838200" y="1124458"/>
            <a:ext cx="10515600" cy="378883"/>
          </a:xfrm>
          <a:prstGeom prst="rect">
            <a:avLst/>
          </a:prstGeom>
        </p:spPr>
        <p:txBody>
          <a:bodyPr lIns="0" tIns="0" rIns="0" bIns="0"/>
          <a:lstStyle>
            <a:lvl1pPr algn="ctr" defTabSz="914363" rtl="0" eaLnBrk="0" fontAlgn="base" hangingPunct="0">
              <a:lnSpc>
                <a:spcPct val="80000"/>
              </a:lnSpc>
              <a:spcBef>
                <a:spcPct val="0"/>
              </a:spcBef>
              <a:spcAft>
                <a:spcPct val="0"/>
              </a:spcAft>
              <a:defRPr lang="en-US" sz="36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838203" y="1915532"/>
            <a:ext cx="10515598"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marL="380985" indent="-380985" algn="ctr">
              <a:buFont typeface="Arial" charset="0"/>
              <a:buNone/>
              <a:defRPr lang="en-US" sz="1800" b="1" i="0" kern="1200" baseline="0" dirty="0" smtClean="0">
                <a:solidFill>
                  <a:srgbClr val="FFFFFF"/>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ctr" defTabSz="914363" rtl="0" eaLnBrk="0" fontAlgn="base" hangingPunct="0">
              <a:lnSpc>
                <a:spcPct val="90000"/>
              </a:lnSpc>
              <a:spcBef>
                <a:spcPts val="1800"/>
              </a:spcBef>
              <a:spcAft>
                <a:spcPct val="0"/>
              </a:spcAft>
              <a:buSzPct val="100000"/>
            </a:pPr>
            <a:r>
              <a:rPr lang="en-US" dirty="0"/>
              <a:t>PLACEHOLDER SUBTITLE</a:t>
            </a:r>
          </a:p>
        </p:txBody>
      </p:sp>
      <p:sp>
        <p:nvSpPr>
          <p:cNvPr id="5" name="Text Placeholder 2"/>
          <p:cNvSpPr>
            <a:spLocks noGrp="1"/>
          </p:cNvSpPr>
          <p:nvPr>
            <p:ph type="body" sz="quarter" idx="11" hasCustomPrompt="1"/>
          </p:nvPr>
        </p:nvSpPr>
        <p:spPr>
          <a:xfrm>
            <a:off x="838200" y="2167483"/>
            <a:ext cx="10515600" cy="3427291"/>
          </a:xfrm>
          <a:prstGeom prst="rect">
            <a:avLst/>
          </a:prstGeom>
        </p:spPr>
        <p:txBody>
          <a:bodyPr lIns="0" tIns="0" rIns="0" bIns="0" anchor="ctr"/>
          <a:lstStyle>
            <a:lvl1pPr marL="228591" marR="0" indent="-228591" algn="l" defTabSz="914363" rtl="0" eaLnBrk="0" fontAlgn="base" latinLnBrk="0" hangingPunct="0">
              <a:lnSpc>
                <a:spcPct val="90000"/>
              </a:lnSpc>
              <a:spcBef>
                <a:spcPts val="1800"/>
              </a:spcBef>
              <a:spcAft>
                <a:spcPct val="0"/>
              </a:spcAft>
              <a:buClrTx/>
              <a:buSzPct val="100000"/>
              <a:buFont typeface="CambriaMath" charset="0"/>
              <a:buChar char="⎯"/>
              <a:tabLst/>
              <a:defRPr lang="en-US" sz="1600" b="0" i="0" kern="1200" dirty="0" smtClean="0">
                <a:solidFill>
                  <a:srgbClr val="FFFFFF"/>
                </a:solidFill>
                <a:latin typeface="Proxima Nova Light" charset="0"/>
                <a:ea typeface="Proxima Nova Light" charset="0"/>
                <a:cs typeface="Proxima Nova Light" charset="0"/>
                <a:sym typeface="Proxima Nova" charset="0"/>
              </a:defRPr>
            </a:lvl1pPr>
          </a:lstStyle>
          <a:p>
            <a:pPr marL="0" marR="0" lvl="0" indent="0" algn="l" defTabSz="914363" rtl="0" eaLnBrk="0" fontAlgn="base" latinLnBrk="0" hangingPunct="0">
              <a:lnSpc>
                <a:spcPct val="90000"/>
              </a:lnSpc>
              <a:spcBef>
                <a:spcPts val="1800"/>
              </a:spcBef>
              <a:spcAft>
                <a:spcPct val="0"/>
              </a:spcAft>
              <a:buClrTx/>
              <a:buSzPct val="100000"/>
              <a:tabLst/>
              <a:defRPr/>
            </a:pPr>
            <a:r>
              <a:rPr lang="en-US" dirty="0"/>
              <a:t>Text goes here</a:t>
            </a:r>
            <a:r>
              <a:rPr lang="is-IS" dirty="0"/>
              <a:t>…</a:t>
            </a:r>
          </a:p>
          <a:p>
            <a:pPr marL="0" marR="0" lvl="0" indent="0" algn="l" defTabSz="914363" rtl="0" eaLnBrk="0" fontAlgn="base" latinLnBrk="0" hangingPunct="0">
              <a:lnSpc>
                <a:spcPct val="90000"/>
              </a:lnSpc>
              <a:spcBef>
                <a:spcPts val="1800"/>
              </a:spcBef>
              <a:spcAft>
                <a:spcPct val="0"/>
              </a:spcAft>
              <a:buClrTx/>
              <a:buSzPct val="100000"/>
              <a:tabLst/>
              <a:defRPr/>
            </a:pPr>
            <a:r>
              <a:rPr lang="is-IS" dirty="0"/>
              <a:t>Text goes here...</a:t>
            </a:r>
          </a:p>
          <a:p>
            <a:pPr marL="0" marR="0" lvl="0" indent="0" algn="l" defTabSz="914363" rtl="0" eaLnBrk="0" fontAlgn="base" latinLnBrk="0" hangingPunct="0">
              <a:lnSpc>
                <a:spcPct val="90000"/>
              </a:lnSpc>
              <a:spcBef>
                <a:spcPts val="1800"/>
              </a:spcBef>
              <a:spcAft>
                <a:spcPct val="0"/>
              </a:spcAft>
              <a:buClrTx/>
              <a:buSzPct val="100000"/>
              <a:tabLst/>
              <a:defRPr/>
            </a:pPr>
            <a:r>
              <a:rPr lang="is-IS" dirty="0"/>
              <a:t>Text goes here...</a:t>
            </a:r>
            <a:endParaRPr lang="en-US" dirty="0"/>
          </a:p>
        </p:txBody>
      </p:sp>
      <p:sp>
        <p:nvSpPr>
          <p:cNvPr id="6" name="Footer Placeholder 5"/>
          <p:cNvSpPr>
            <a:spLocks noGrp="1"/>
          </p:cNvSpPr>
          <p:nvPr>
            <p:ph type="ftr" sz="quarter" idx="12"/>
          </p:nvPr>
        </p:nvSpPr>
        <p:spPr/>
        <p:txBody>
          <a:bodyPr/>
          <a:lstStyle/>
          <a:p>
            <a:pPr defTabSz="457182" fontAlgn="base" hangingPunct="0">
              <a:spcBef>
                <a:spcPct val="0"/>
              </a:spcBef>
              <a:spcAft>
                <a:spcPct val="0"/>
              </a:spcAft>
              <a:defRPr/>
            </a:pPr>
            <a:r>
              <a:rPr lang="en-US" altLang="en-US" sz="751">
                <a:sym typeface="Proxima Nova" charset="0"/>
              </a:rPr>
              <a:t>Pure Storage Confidential - Subject to NDA</a:t>
            </a:r>
            <a:endParaRPr lang="en-US" dirty="0"/>
          </a:p>
        </p:txBody>
      </p:sp>
    </p:spTree>
    <p:extLst>
      <p:ext uri="{BB962C8B-B14F-4D97-AF65-F5344CB8AC3E}">
        <p14:creationId xmlns:p14="http://schemas.microsoft.com/office/powerpoint/2010/main" val="321766198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lack Title + Numbers">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838200" y="1124458"/>
            <a:ext cx="10515600" cy="378883"/>
          </a:xfrm>
          <a:prstGeom prst="rect">
            <a:avLst/>
          </a:prstGeom>
        </p:spPr>
        <p:txBody>
          <a:bodyPr lIns="0" tIns="0" rIns="0" bIns="0"/>
          <a:lstStyle>
            <a:lvl1pPr algn="ctr" defTabSz="914363" rtl="0" eaLnBrk="0" fontAlgn="base" hangingPunct="0">
              <a:lnSpc>
                <a:spcPct val="80000"/>
              </a:lnSpc>
              <a:spcBef>
                <a:spcPct val="0"/>
              </a:spcBef>
              <a:spcAft>
                <a:spcPct val="0"/>
              </a:spcAft>
              <a:defRPr lang="en-US" sz="36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838203" y="1915532"/>
            <a:ext cx="10515598"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marL="380985" indent="-380985" algn="ctr">
              <a:buFont typeface="Arial" charset="0"/>
              <a:buNone/>
              <a:defRPr lang="en-US" sz="1800" b="1" i="0" kern="1200" baseline="0" dirty="0" smtClean="0">
                <a:solidFill>
                  <a:srgbClr val="FFFFFF"/>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ctr" defTabSz="914363" rtl="0" eaLnBrk="0" fontAlgn="base" hangingPunct="0">
              <a:lnSpc>
                <a:spcPct val="90000"/>
              </a:lnSpc>
              <a:spcBef>
                <a:spcPts val="1800"/>
              </a:spcBef>
              <a:spcAft>
                <a:spcPct val="0"/>
              </a:spcAft>
              <a:buSzPct val="100000"/>
            </a:pPr>
            <a:r>
              <a:rPr lang="en-US" dirty="0"/>
              <a:t>PLACEHOLDER SUBTITLE</a:t>
            </a:r>
          </a:p>
        </p:txBody>
      </p:sp>
      <p:sp>
        <p:nvSpPr>
          <p:cNvPr id="5" name="Text Placeholder 2"/>
          <p:cNvSpPr>
            <a:spLocks noGrp="1"/>
          </p:cNvSpPr>
          <p:nvPr>
            <p:ph type="body" sz="quarter" idx="11" hasCustomPrompt="1"/>
          </p:nvPr>
        </p:nvSpPr>
        <p:spPr>
          <a:xfrm>
            <a:off x="838200" y="2167483"/>
            <a:ext cx="10515600" cy="3427291"/>
          </a:xfrm>
          <a:prstGeom prst="rect">
            <a:avLst/>
          </a:prstGeom>
        </p:spPr>
        <p:txBody>
          <a:bodyPr lIns="0" tIns="0" rIns="0" bIns="0" anchor="ctr"/>
          <a:lstStyle>
            <a:lvl1pPr marL="304788" marR="0" indent="-304788" algn="l" defTabSz="914363" rtl="0" eaLnBrk="0" fontAlgn="base" latinLnBrk="0" hangingPunct="0">
              <a:lnSpc>
                <a:spcPct val="90000"/>
              </a:lnSpc>
              <a:spcBef>
                <a:spcPts val="1800"/>
              </a:spcBef>
              <a:spcAft>
                <a:spcPct val="0"/>
              </a:spcAft>
              <a:buClrTx/>
              <a:buSzPct val="100000"/>
              <a:buFont typeface="+mj-lt"/>
              <a:buAutoNum type="arabicPeriod"/>
              <a:tabLst/>
              <a:defRPr lang="en-US" sz="1600" b="0" i="0" kern="1200" baseline="0" dirty="0" smtClean="0">
                <a:solidFill>
                  <a:srgbClr val="FFFFFF"/>
                </a:solidFill>
                <a:latin typeface="Proxima Nova Light" charset="0"/>
                <a:ea typeface="Proxima Nova Light" charset="0"/>
                <a:cs typeface="Proxima Nova Light" charset="0"/>
                <a:sym typeface="Proxima Nova" charset="0"/>
              </a:defRPr>
            </a:lvl1pPr>
          </a:lstStyle>
          <a:p>
            <a:pPr marL="0" marR="0" lvl="0" indent="0" algn="l" defTabSz="914363" rtl="0" eaLnBrk="0" fontAlgn="base" latinLnBrk="0" hangingPunct="0">
              <a:lnSpc>
                <a:spcPct val="90000"/>
              </a:lnSpc>
              <a:spcBef>
                <a:spcPts val="1800"/>
              </a:spcBef>
              <a:spcAft>
                <a:spcPct val="0"/>
              </a:spcAft>
              <a:buClrTx/>
              <a:buSzPct val="100000"/>
              <a:tabLst/>
              <a:defRPr/>
            </a:pPr>
            <a:r>
              <a:rPr lang="en-US" dirty="0"/>
              <a:t>Text goes here</a:t>
            </a:r>
            <a:r>
              <a:rPr lang="is-IS" dirty="0"/>
              <a:t>…</a:t>
            </a:r>
          </a:p>
          <a:p>
            <a:pPr marL="0" marR="0" lvl="0" indent="0" algn="l" defTabSz="914363" rtl="0" eaLnBrk="0" fontAlgn="base" latinLnBrk="0" hangingPunct="0">
              <a:lnSpc>
                <a:spcPct val="90000"/>
              </a:lnSpc>
              <a:spcBef>
                <a:spcPts val="1800"/>
              </a:spcBef>
              <a:spcAft>
                <a:spcPct val="0"/>
              </a:spcAft>
              <a:buClrTx/>
              <a:buSzPct val="100000"/>
              <a:tabLst/>
              <a:defRPr/>
            </a:pPr>
            <a:r>
              <a:rPr lang="is-IS" dirty="0"/>
              <a:t>Text goes here...</a:t>
            </a:r>
          </a:p>
          <a:p>
            <a:pPr marL="0" marR="0" lvl="0" indent="0" algn="l" defTabSz="914363" rtl="0" eaLnBrk="0" fontAlgn="base" latinLnBrk="0" hangingPunct="0">
              <a:lnSpc>
                <a:spcPct val="90000"/>
              </a:lnSpc>
              <a:spcBef>
                <a:spcPts val="1800"/>
              </a:spcBef>
              <a:spcAft>
                <a:spcPct val="0"/>
              </a:spcAft>
              <a:buClrTx/>
              <a:buSzPct val="100000"/>
              <a:tabLst/>
              <a:defRPr/>
            </a:pPr>
            <a:r>
              <a:rPr lang="is-IS" dirty="0"/>
              <a:t>Text goes here...</a:t>
            </a:r>
            <a:endParaRPr lang="en-US" dirty="0"/>
          </a:p>
        </p:txBody>
      </p:sp>
      <p:sp>
        <p:nvSpPr>
          <p:cNvPr id="6" name="Footer Placeholder 5"/>
          <p:cNvSpPr>
            <a:spLocks noGrp="1"/>
          </p:cNvSpPr>
          <p:nvPr>
            <p:ph type="ftr" sz="quarter" idx="12"/>
          </p:nvPr>
        </p:nvSpPr>
        <p:spPr/>
        <p:txBody>
          <a:bodyPr/>
          <a:lstStyle/>
          <a:p>
            <a:pPr defTabSz="457182" fontAlgn="base" hangingPunct="0">
              <a:spcBef>
                <a:spcPct val="0"/>
              </a:spcBef>
              <a:spcAft>
                <a:spcPct val="0"/>
              </a:spcAft>
              <a:defRPr/>
            </a:pPr>
            <a:r>
              <a:rPr lang="en-US" altLang="en-US" sz="751">
                <a:sym typeface="Proxima Nova" charset="0"/>
              </a:rPr>
              <a:t>Pure Storage Confidential - Subject to NDA</a:t>
            </a:r>
            <a:endParaRPr lang="en-US" dirty="0"/>
          </a:p>
        </p:txBody>
      </p:sp>
    </p:spTree>
    <p:extLst>
      <p:ext uri="{BB962C8B-B14F-4D97-AF65-F5344CB8AC3E}">
        <p14:creationId xmlns:p14="http://schemas.microsoft.com/office/powerpoint/2010/main" val="259014522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Black Title + Subti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838200" y="1124458"/>
            <a:ext cx="10515600" cy="378883"/>
          </a:xfrm>
          <a:prstGeom prst="rect">
            <a:avLst/>
          </a:prstGeom>
        </p:spPr>
        <p:txBody>
          <a:bodyPr lIns="0" tIns="0" rIns="0" bIns="0"/>
          <a:lstStyle>
            <a:lvl1pPr algn="ctr" defTabSz="914363" rtl="0" eaLnBrk="0" fontAlgn="base" hangingPunct="0">
              <a:lnSpc>
                <a:spcPct val="80000"/>
              </a:lnSpc>
              <a:spcBef>
                <a:spcPct val="0"/>
              </a:spcBef>
              <a:spcAft>
                <a:spcPct val="0"/>
              </a:spcAft>
              <a:defRPr lang="en-US" sz="36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838203" y="1915532"/>
            <a:ext cx="10515598"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marL="380985" indent="-380985" algn="ctr">
              <a:buFont typeface="Arial" charset="0"/>
              <a:buNone/>
              <a:defRPr lang="en-US" sz="1800" b="1" i="0" kern="1200" baseline="0" dirty="0" smtClean="0">
                <a:solidFill>
                  <a:srgbClr val="FFFFFF"/>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ctr" defTabSz="914363" rtl="0" eaLnBrk="0" fontAlgn="base" hangingPunct="0">
              <a:lnSpc>
                <a:spcPct val="90000"/>
              </a:lnSpc>
              <a:spcBef>
                <a:spcPts val="1800"/>
              </a:spcBef>
              <a:spcAft>
                <a:spcPct val="0"/>
              </a:spcAft>
              <a:buSzPct val="100000"/>
            </a:pPr>
            <a:r>
              <a:rPr lang="en-US" dirty="0"/>
              <a:t>PLACEHOLDER SUBTITLE</a:t>
            </a:r>
          </a:p>
        </p:txBody>
      </p:sp>
      <p:cxnSp>
        <p:nvCxnSpPr>
          <p:cNvPr id="28" name="Straight Connector 27"/>
          <p:cNvCxnSpPr/>
          <p:nvPr userDrawn="1"/>
        </p:nvCxnSpPr>
        <p:spPr bwMode="auto">
          <a:xfrm rot="5400000" flipH="1">
            <a:off x="5969909" y="3277591"/>
            <a:ext cx="252187"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9" name="Content Placeholder 13"/>
          <p:cNvSpPr>
            <a:spLocks noGrp="1"/>
          </p:cNvSpPr>
          <p:nvPr>
            <p:ph sz="quarter" idx="11" hasCustomPrompt="1"/>
          </p:nvPr>
        </p:nvSpPr>
        <p:spPr>
          <a:xfrm>
            <a:off x="838201" y="2834756"/>
            <a:ext cx="4767345" cy="1069608"/>
          </a:xfrm>
          <a:prstGeom prst="rect">
            <a:avLst/>
          </a:prstGeom>
        </p:spPr>
        <p:txBody>
          <a:bodyPr/>
          <a:lstStyle>
            <a:lvl1pPr algn="ctr" defTabSz="914363" rtl="0" eaLnBrk="0" fontAlgn="base" hangingPunct="0">
              <a:lnSpc>
                <a:spcPct val="90000"/>
              </a:lnSpc>
              <a:spcBef>
                <a:spcPts val="1800"/>
              </a:spcBef>
              <a:spcAft>
                <a:spcPct val="0"/>
              </a:spcAft>
              <a:buSzPct val="100000"/>
              <a:buNone/>
              <a:defRPr lang="en-US" sz="6151"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FFFFF"/>
                </a:solidFill>
                <a:latin typeface="Proxima Nova Black" charset="0"/>
                <a:ea typeface="Proxima Nova Black" charset="0"/>
                <a:cs typeface="Proxima Nova Black" charset="0"/>
              </a:rPr>
              <a:t>1</a:t>
            </a:r>
          </a:p>
        </p:txBody>
      </p:sp>
      <p:sp>
        <p:nvSpPr>
          <p:cNvPr id="30" name="Content Placeholder 13"/>
          <p:cNvSpPr>
            <a:spLocks noGrp="1"/>
          </p:cNvSpPr>
          <p:nvPr>
            <p:ph sz="quarter" idx="12" hasCustomPrompt="1"/>
          </p:nvPr>
        </p:nvSpPr>
        <p:spPr>
          <a:xfrm>
            <a:off x="6586448" y="2834756"/>
            <a:ext cx="4767352" cy="1069608"/>
          </a:xfrm>
          <a:prstGeom prst="rect">
            <a:avLst/>
          </a:prstGeom>
        </p:spPr>
        <p:txBody>
          <a:bodyPr/>
          <a:lstStyle>
            <a:lvl1pPr algn="ctr" defTabSz="914363" rtl="0" eaLnBrk="0" fontAlgn="base" hangingPunct="0">
              <a:lnSpc>
                <a:spcPct val="90000"/>
              </a:lnSpc>
              <a:spcBef>
                <a:spcPts val="1800"/>
              </a:spcBef>
              <a:spcAft>
                <a:spcPct val="0"/>
              </a:spcAft>
              <a:buSzPct val="100000"/>
              <a:buNone/>
              <a:defRPr lang="en-US" sz="6151"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FFFFF"/>
                </a:solidFill>
                <a:latin typeface="Proxima Nova Black" charset="0"/>
                <a:ea typeface="Proxima Nova Black" charset="0"/>
                <a:cs typeface="Proxima Nova Black" charset="0"/>
              </a:rPr>
              <a:t>2</a:t>
            </a:r>
          </a:p>
        </p:txBody>
      </p:sp>
      <p:sp>
        <p:nvSpPr>
          <p:cNvPr id="31" name="Content Placeholder 17"/>
          <p:cNvSpPr>
            <a:spLocks noGrp="1"/>
          </p:cNvSpPr>
          <p:nvPr>
            <p:ph sz="quarter" idx="14" hasCustomPrompt="1"/>
          </p:nvPr>
        </p:nvSpPr>
        <p:spPr>
          <a:xfrm>
            <a:off x="838202" y="3718328"/>
            <a:ext cx="4767342" cy="456472"/>
          </a:xfrm>
          <a:prstGeom prst="rect">
            <a:avLst/>
          </a:prstGeom>
        </p:spPr>
        <p:txBody>
          <a:bodyPr/>
          <a:lstStyle>
            <a:lvl1pPr marL="0" marR="0" indent="-171444" algn="ctr" defTabSz="914363" rtl="0" eaLnBrk="0" fontAlgn="base" latinLnBrk="0" hangingPunct="0">
              <a:lnSpc>
                <a:spcPct val="90000"/>
              </a:lnSpc>
              <a:spcBef>
                <a:spcPts val="1800"/>
              </a:spcBef>
              <a:spcAft>
                <a:spcPct val="0"/>
              </a:spcAft>
              <a:buClrTx/>
              <a:buSzPct val="100000"/>
              <a:buFontTx/>
              <a:buNone/>
              <a:tabLst/>
              <a:defRPr lang="en-US" sz="1200" b="1" kern="1200" baseline="0" dirty="0" smtClean="0">
                <a:solidFill>
                  <a:srgbClr val="FFFFFF"/>
                </a:solidFill>
                <a:latin typeface="Proxima Nova" charset="0"/>
                <a:ea typeface="Proxima Nova" charset="0"/>
                <a:cs typeface="Proxima Nova" charset="0"/>
                <a:sym typeface="Proxima Nova" charset="0"/>
              </a:defRPr>
            </a:lvl1pPr>
          </a:lstStyle>
          <a:p>
            <a:pPr algn="ctr"/>
            <a:r>
              <a:rPr lang="en-US" sz="1200" b="1" kern="1200" dirty="0">
                <a:solidFill>
                  <a:srgbClr val="FFFFFF"/>
                </a:solidFill>
                <a:latin typeface="Proxima Nova" charset="0"/>
                <a:ea typeface="Proxima Nova" charset="0"/>
                <a:cs typeface="Proxima Nova" charset="0"/>
              </a:rPr>
              <a:t>PLACEHOLDER SUBJECT</a:t>
            </a:r>
          </a:p>
        </p:txBody>
      </p:sp>
      <p:sp>
        <p:nvSpPr>
          <p:cNvPr id="32" name="Content Placeholder 17"/>
          <p:cNvSpPr>
            <a:spLocks noGrp="1"/>
          </p:cNvSpPr>
          <p:nvPr>
            <p:ph sz="quarter" idx="15" hasCustomPrompt="1"/>
          </p:nvPr>
        </p:nvSpPr>
        <p:spPr>
          <a:xfrm>
            <a:off x="6586442" y="3718328"/>
            <a:ext cx="4767348" cy="456472"/>
          </a:xfrm>
          <a:prstGeom prst="rect">
            <a:avLst/>
          </a:prstGeom>
        </p:spPr>
        <p:txBody>
          <a:bodyPr/>
          <a:lstStyle>
            <a:lvl1pPr marL="0" marR="0" indent="-171444" algn="ctr" defTabSz="914363" rtl="0" eaLnBrk="0" fontAlgn="base" latinLnBrk="0" hangingPunct="0">
              <a:lnSpc>
                <a:spcPct val="90000"/>
              </a:lnSpc>
              <a:spcBef>
                <a:spcPts val="1800"/>
              </a:spcBef>
              <a:spcAft>
                <a:spcPct val="0"/>
              </a:spcAft>
              <a:buClrTx/>
              <a:buSzPct val="100000"/>
              <a:buFontTx/>
              <a:buNone/>
              <a:tabLst/>
              <a:defRPr lang="en-US" sz="1200" b="1" kern="1200" dirty="0" smtClean="0">
                <a:solidFill>
                  <a:srgbClr val="FFFFFF"/>
                </a:solidFill>
                <a:latin typeface="Proxima Nova" charset="0"/>
                <a:ea typeface="Proxima Nova" charset="0"/>
                <a:cs typeface="Proxima Nova" charset="0"/>
                <a:sym typeface="Proxima Nova" charset="0"/>
              </a:defRPr>
            </a:lvl1pPr>
          </a:lstStyle>
          <a:p>
            <a:pPr algn="ctr"/>
            <a:r>
              <a:rPr lang="en-US" sz="1200" b="1" kern="1200" dirty="0">
                <a:solidFill>
                  <a:srgbClr val="FFFFFF"/>
                </a:solidFill>
                <a:latin typeface="Proxima Nova" charset="0"/>
                <a:ea typeface="Proxima Nova" charset="0"/>
                <a:cs typeface="Proxima Nova" charset="0"/>
              </a:rPr>
              <a:t>PLACEHOLDER SUBJECT</a:t>
            </a:r>
          </a:p>
        </p:txBody>
      </p:sp>
      <p:sp>
        <p:nvSpPr>
          <p:cNvPr id="5" name="Footer Placeholder 4"/>
          <p:cNvSpPr>
            <a:spLocks noGrp="1"/>
          </p:cNvSpPr>
          <p:nvPr>
            <p:ph type="ftr" sz="quarter" idx="16"/>
          </p:nvPr>
        </p:nvSpPr>
        <p:spPr/>
        <p:txBody>
          <a:bodyPr/>
          <a:lstStyle/>
          <a:p>
            <a:pPr defTabSz="457182" fontAlgn="base" hangingPunct="0">
              <a:spcBef>
                <a:spcPct val="0"/>
              </a:spcBef>
              <a:spcAft>
                <a:spcPct val="0"/>
              </a:spcAft>
              <a:defRPr/>
            </a:pPr>
            <a:r>
              <a:rPr lang="en-US" altLang="en-US" sz="751">
                <a:sym typeface="Proxima Nova" charset="0"/>
              </a:rPr>
              <a:t>Pure Storage Confidential - Subject to NDA</a:t>
            </a:r>
            <a:endParaRPr lang="en-US" dirty="0"/>
          </a:p>
        </p:txBody>
      </p:sp>
    </p:spTree>
    <p:extLst>
      <p:ext uri="{BB962C8B-B14F-4D97-AF65-F5344CB8AC3E}">
        <p14:creationId xmlns:p14="http://schemas.microsoft.com/office/powerpoint/2010/main" val="3831743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Black Title + Subti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838200" y="1124458"/>
            <a:ext cx="10515600" cy="378883"/>
          </a:xfrm>
          <a:prstGeom prst="rect">
            <a:avLst/>
          </a:prstGeom>
        </p:spPr>
        <p:txBody>
          <a:bodyPr lIns="0" tIns="0" rIns="0" bIns="0"/>
          <a:lstStyle>
            <a:lvl1pPr algn="ctr" defTabSz="914363" rtl="0" eaLnBrk="0" fontAlgn="base" hangingPunct="0">
              <a:lnSpc>
                <a:spcPct val="80000"/>
              </a:lnSpc>
              <a:spcBef>
                <a:spcPct val="0"/>
              </a:spcBef>
              <a:spcAft>
                <a:spcPct val="0"/>
              </a:spcAft>
              <a:defRPr lang="en-US" sz="36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838203" y="1915532"/>
            <a:ext cx="10515598"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marL="380985" indent="-380985" algn="ctr">
              <a:buFont typeface="Arial" charset="0"/>
              <a:buNone/>
              <a:defRPr lang="en-US" sz="1800" b="1" i="0" kern="1200" baseline="0" dirty="0" smtClean="0">
                <a:solidFill>
                  <a:srgbClr val="FFFFFF"/>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ctr" defTabSz="914363" rtl="0" eaLnBrk="0" fontAlgn="base" hangingPunct="0">
              <a:lnSpc>
                <a:spcPct val="90000"/>
              </a:lnSpc>
              <a:spcBef>
                <a:spcPts val="1800"/>
              </a:spcBef>
              <a:spcAft>
                <a:spcPct val="0"/>
              </a:spcAft>
              <a:buSzPct val="100000"/>
            </a:pPr>
            <a:r>
              <a:rPr lang="en-US" dirty="0"/>
              <a:t>PLACEHOLDER SUBTITLE</a:t>
            </a:r>
          </a:p>
        </p:txBody>
      </p:sp>
      <p:cxnSp>
        <p:nvCxnSpPr>
          <p:cNvPr id="5" name="Straight Connector 4"/>
          <p:cNvCxnSpPr/>
          <p:nvPr userDrawn="1"/>
        </p:nvCxnSpPr>
        <p:spPr bwMode="auto">
          <a:xfrm rot="5400000" flipH="1">
            <a:off x="7885992" y="3277591"/>
            <a:ext cx="252187"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 name="Straight Connector 6"/>
          <p:cNvCxnSpPr/>
          <p:nvPr userDrawn="1"/>
        </p:nvCxnSpPr>
        <p:spPr bwMode="auto">
          <a:xfrm rot="5400000" flipH="1">
            <a:off x="4053822" y="3277591"/>
            <a:ext cx="252187"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4" name="Content Placeholder 13"/>
          <p:cNvSpPr>
            <a:spLocks noGrp="1"/>
          </p:cNvSpPr>
          <p:nvPr>
            <p:ph sz="quarter" idx="11" hasCustomPrompt="1"/>
          </p:nvPr>
        </p:nvSpPr>
        <p:spPr>
          <a:xfrm>
            <a:off x="838193" y="2834756"/>
            <a:ext cx="2851265" cy="1069608"/>
          </a:xfrm>
          <a:prstGeom prst="rect">
            <a:avLst/>
          </a:prstGeom>
        </p:spPr>
        <p:txBody>
          <a:bodyPr/>
          <a:lstStyle>
            <a:lvl1pPr algn="ctr">
              <a:buNone/>
              <a:defRPr lang="en-US" sz="6151"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FFFFF"/>
                </a:solidFill>
                <a:latin typeface="Proxima Nova Black" charset="0"/>
                <a:ea typeface="Proxima Nova Black" charset="0"/>
                <a:cs typeface="Proxima Nova Black" charset="0"/>
              </a:rPr>
              <a:t>1</a:t>
            </a:r>
          </a:p>
        </p:txBody>
      </p:sp>
      <p:sp>
        <p:nvSpPr>
          <p:cNvPr id="15" name="Content Placeholder 13"/>
          <p:cNvSpPr>
            <a:spLocks noGrp="1"/>
          </p:cNvSpPr>
          <p:nvPr>
            <p:ph sz="quarter" idx="12" hasCustomPrompt="1"/>
          </p:nvPr>
        </p:nvSpPr>
        <p:spPr>
          <a:xfrm>
            <a:off x="4670361" y="2834756"/>
            <a:ext cx="2851265" cy="1069608"/>
          </a:xfrm>
          <a:prstGeom prst="rect">
            <a:avLst/>
          </a:prstGeom>
        </p:spPr>
        <p:txBody>
          <a:bodyPr/>
          <a:lstStyle>
            <a:lvl1pPr algn="ctr">
              <a:buNone/>
              <a:defRPr lang="en-US" sz="6151"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FFFFF"/>
                </a:solidFill>
                <a:latin typeface="Proxima Nova Black" charset="0"/>
                <a:ea typeface="Proxima Nova Black" charset="0"/>
                <a:cs typeface="Proxima Nova Black" charset="0"/>
              </a:rPr>
              <a:t>2</a:t>
            </a:r>
          </a:p>
        </p:txBody>
      </p:sp>
      <p:sp>
        <p:nvSpPr>
          <p:cNvPr id="16" name="Content Placeholder 13"/>
          <p:cNvSpPr>
            <a:spLocks noGrp="1"/>
          </p:cNvSpPr>
          <p:nvPr>
            <p:ph sz="quarter" idx="13" hasCustomPrompt="1"/>
          </p:nvPr>
        </p:nvSpPr>
        <p:spPr>
          <a:xfrm>
            <a:off x="8502525" y="2834756"/>
            <a:ext cx="2851265" cy="1069608"/>
          </a:xfrm>
          <a:prstGeom prst="rect">
            <a:avLst/>
          </a:prstGeom>
        </p:spPr>
        <p:txBody>
          <a:bodyPr/>
          <a:lstStyle>
            <a:lvl1pPr algn="ctr">
              <a:buNone/>
              <a:defRPr lang="en-US" sz="6151"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FFFFF"/>
                </a:solidFill>
                <a:latin typeface="Proxima Nova Black" charset="0"/>
                <a:ea typeface="Proxima Nova Black" charset="0"/>
                <a:cs typeface="Proxima Nova Black" charset="0"/>
              </a:rPr>
              <a:t>3</a:t>
            </a:r>
          </a:p>
        </p:txBody>
      </p:sp>
      <p:sp>
        <p:nvSpPr>
          <p:cNvPr id="18" name="Content Placeholder 17"/>
          <p:cNvSpPr>
            <a:spLocks noGrp="1"/>
          </p:cNvSpPr>
          <p:nvPr>
            <p:ph sz="quarter" idx="14" hasCustomPrompt="1"/>
          </p:nvPr>
        </p:nvSpPr>
        <p:spPr>
          <a:xfrm>
            <a:off x="838193" y="3718328"/>
            <a:ext cx="2851263" cy="456472"/>
          </a:xfrm>
          <a:prstGeom prst="rect">
            <a:avLst/>
          </a:prstGeom>
        </p:spPr>
        <p:txBody>
          <a:bodyPr/>
          <a:lstStyle>
            <a:lvl1pPr marL="0" marR="0" indent="-171444" algn="ctr" defTabSz="914363" rtl="0" eaLnBrk="0" fontAlgn="base" latinLnBrk="0" hangingPunct="0">
              <a:lnSpc>
                <a:spcPct val="90000"/>
              </a:lnSpc>
              <a:spcBef>
                <a:spcPts val="1800"/>
              </a:spcBef>
              <a:spcAft>
                <a:spcPct val="0"/>
              </a:spcAft>
              <a:buClrTx/>
              <a:buSzPct val="100000"/>
              <a:buFontTx/>
              <a:buNone/>
              <a:tabLst/>
              <a:defRPr lang="en-US" sz="1200" b="1" kern="1200" dirty="0" smtClean="0">
                <a:solidFill>
                  <a:srgbClr val="FFFFFF"/>
                </a:solidFill>
                <a:latin typeface="Proxima Nova" charset="0"/>
                <a:ea typeface="Proxima Nova" charset="0"/>
                <a:cs typeface="Proxima Nova" charset="0"/>
                <a:sym typeface="Proxima Nova" charset="0"/>
              </a:defRPr>
            </a:lvl1pPr>
          </a:lstStyle>
          <a:p>
            <a:pPr algn="ctr"/>
            <a:r>
              <a:rPr lang="en-US" sz="1200" b="1" kern="1200" dirty="0">
                <a:solidFill>
                  <a:srgbClr val="FFFFFF"/>
                </a:solidFill>
                <a:latin typeface="Proxima Nova" charset="0"/>
                <a:ea typeface="Proxima Nova" charset="0"/>
                <a:cs typeface="Proxima Nova" charset="0"/>
              </a:rPr>
              <a:t>PLACEHOLDER SUBJECT INFORMATION</a:t>
            </a:r>
          </a:p>
        </p:txBody>
      </p:sp>
      <p:sp>
        <p:nvSpPr>
          <p:cNvPr id="19" name="Content Placeholder 17"/>
          <p:cNvSpPr>
            <a:spLocks noGrp="1"/>
          </p:cNvSpPr>
          <p:nvPr>
            <p:ph sz="quarter" idx="15" hasCustomPrompt="1"/>
          </p:nvPr>
        </p:nvSpPr>
        <p:spPr>
          <a:xfrm>
            <a:off x="4670354" y="3718328"/>
            <a:ext cx="2851263" cy="456472"/>
          </a:xfrm>
          <a:prstGeom prst="rect">
            <a:avLst/>
          </a:prstGeom>
        </p:spPr>
        <p:txBody>
          <a:bodyPr/>
          <a:lstStyle>
            <a:lvl1pPr marL="0" marR="0" indent="-171444" algn="ctr" defTabSz="914363" rtl="0" eaLnBrk="0" fontAlgn="base" latinLnBrk="0" hangingPunct="0">
              <a:lnSpc>
                <a:spcPct val="90000"/>
              </a:lnSpc>
              <a:spcBef>
                <a:spcPts val="1800"/>
              </a:spcBef>
              <a:spcAft>
                <a:spcPct val="0"/>
              </a:spcAft>
              <a:buClrTx/>
              <a:buSzPct val="100000"/>
              <a:buFontTx/>
              <a:buNone/>
              <a:tabLst/>
              <a:defRPr lang="en-US" sz="1200" b="1" kern="1200" dirty="0" smtClean="0">
                <a:solidFill>
                  <a:srgbClr val="FFFFFF"/>
                </a:solidFill>
                <a:latin typeface="Proxima Nova" charset="0"/>
                <a:ea typeface="Proxima Nova" charset="0"/>
                <a:cs typeface="Proxima Nova" charset="0"/>
                <a:sym typeface="Proxima Nova" charset="0"/>
              </a:defRPr>
            </a:lvl1pPr>
          </a:lstStyle>
          <a:p>
            <a:pPr algn="ctr"/>
            <a:r>
              <a:rPr lang="en-US" sz="1200" b="1" kern="1200" dirty="0">
                <a:solidFill>
                  <a:srgbClr val="FFFFFF"/>
                </a:solidFill>
                <a:latin typeface="Proxima Nova" charset="0"/>
                <a:ea typeface="Proxima Nova" charset="0"/>
                <a:cs typeface="Proxima Nova" charset="0"/>
              </a:rPr>
              <a:t>PLACEHOLDER SUBJECT INFORMATION</a:t>
            </a:r>
          </a:p>
        </p:txBody>
      </p:sp>
      <p:sp>
        <p:nvSpPr>
          <p:cNvPr id="20" name="Content Placeholder 17"/>
          <p:cNvSpPr>
            <a:spLocks noGrp="1"/>
          </p:cNvSpPr>
          <p:nvPr>
            <p:ph sz="quarter" idx="16" hasCustomPrompt="1"/>
          </p:nvPr>
        </p:nvSpPr>
        <p:spPr>
          <a:xfrm>
            <a:off x="8502528" y="3718328"/>
            <a:ext cx="2851263" cy="456472"/>
          </a:xfrm>
          <a:prstGeom prst="rect">
            <a:avLst/>
          </a:prstGeom>
        </p:spPr>
        <p:txBody>
          <a:bodyPr/>
          <a:lstStyle>
            <a:lvl1pPr marL="0" marR="0" indent="-171444" algn="ctr" defTabSz="914363" rtl="0" eaLnBrk="0" fontAlgn="base" latinLnBrk="0" hangingPunct="0">
              <a:lnSpc>
                <a:spcPct val="90000"/>
              </a:lnSpc>
              <a:spcBef>
                <a:spcPts val="1800"/>
              </a:spcBef>
              <a:spcAft>
                <a:spcPct val="0"/>
              </a:spcAft>
              <a:buClrTx/>
              <a:buSzPct val="100000"/>
              <a:buFontTx/>
              <a:buNone/>
              <a:tabLst/>
              <a:defRPr lang="en-US" sz="1200" b="1" kern="1200" dirty="0" smtClean="0">
                <a:solidFill>
                  <a:srgbClr val="FFFFFF"/>
                </a:solidFill>
                <a:latin typeface="Proxima Nova" charset="0"/>
                <a:ea typeface="Proxima Nova" charset="0"/>
                <a:cs typeface="Proxima Nova" charset="0"/>
                <a:sym typeface="Proxima Nova" charset="0"/>
              </a:defRPr>
            </a:lvl1pPr>
          </a:lstStyle>
          <a:p>
            <a:pPr algn="ctr"/>
            <a:r>
              <a:rPr lang="en-US" sz="1200" b="1" kern="1200" dirty="0">
                <a:solidFill>
                  <a:srgbClr val="FFFFFF"/>
                </a:solidFill>
                <a:latin typeface="Proxima Nova" charset="0"/>
                <a:ea typeface="Proxima Nova" charset="0"/>
                <a:cs typeface="Proxima Nova" charset="0"/>
              </a:rPr>
              <a:t>PLACEHOLDER SUBJECT INFORMATION</a:t>
            </a:r>
          </a:p>
        </p:txBody>
      </p:sp>
      <p:sp>
        <p:nvSpPr>
          <p:cNvPr id="6" name="Footer Placeholder 5"/>
          <p:cNvSpPr>
            <a:spLocks noGrp="1"/>
          </p:cNvSpPr>
          <p:nvPr>
            <p:ph type="ftr" sz="quarter" idx="17"/>
          </p:nvPr>
        </p:nvSpPr>
        <p:spPr/>
        <p:txBody>
          <a:bodyPr/>
          <a:lstStyle/>
          <a:p>
            <a:pPr defTabSz="457182" fontAlgn="base" hangingPunct="0">
              <a:spcBef>
                <a:spcPct val="0"/>
              </a:spcBef>
              <a:spcAft>
                <a:spcPct val="0"/>
              </a:spcAft>
              <a:defRPr/>
            </a:pPr>
            <a:r>
              <a:rPr lang="en-US" altLang="en-US" sz="751">
                <a:sym typeface="Proxima Nova" charset="0"/>
              </a:rPr>
              <a:t>Pure Storage Confidential - Subject to NDA</a:t>
            </a:r>
            <a:endParaRPr lang="en-US" dirty="0"/>
          </a:p>
        </p:txBody>
      </p:sp>
    </p:spTree>
    <p:extLst>
      <p:ext uri="{BB962C8B-B14F-4D97-AF65-F5344CB8AC3E}">
        <p14:creationId xmlns:p14="http://schemas.microsoft.com/office/powerpoint/2010/main" val="17527826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lack Title + Photo 2">
    <p:spTree>
      <p:nvGrpSpPr>
        <p:cNvPr id="1" name=""/>
        <p:cNvGrpSpPr/>
        <p:nvPr/>
      </p:nvGrpSpPr>
      <p:grpSpPr>
        <a:xfrm>
          <a:off x="0" y="0"/>
          <a:ext cx="0" cy="0"/>
          <a:chOff x="0" y="0"/>
          <a:chExt cx="0" cy="0"/>
        </a:xfrm>
      </p:grpSpPr>
      <p:sp>
        <p:nvSpPr>
          <p:cNvPr id="23" name="Title 7"/>
          <p:cNvSpPr>
            <a:spLocks noGrp="1"/>
          </p:cNvSpPr>
          <p:nvPr>
            <p:ph type="title" hasCustomPrompt="1"/>
          </p:nvPr>
        </p:nvSpPr>
        <p:spPr>
          <a:xfrm>
            <a:off x="838201" y="697638"/>
            <a:ext cx="3025238" cy="378883"/>
          </a:xfrm>
          <a:prstGeom prst="rect">
            <a:avLst/>
          </a:prstGeom>
        </p:spPr>
        <p:txBody>
          <a:bodyPr lIns="0" tIns="0" rIns="0" bIns="0"/>
          <a:lstStyle>
            <a:lvl1pPr>
              <a:defRPr lang="en-US" sz="3600" b="1" i="0" kern="1200" baseline="0" dirty="0" smtClean="0">
                <a:solidFill>
                  <a:schemeClr val="bg1"/>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24" name="Text Placeholder 5"/>
          <p:cNvSpPr>
            <a:spLocks noGrp="1"/>
          </p:cNvSpPr>
          <p:nvPr>
            <p:ph type="body" sz="quarter" idx="10" hasCustomPrompt="1"/>
          </p:nvPr>
        </p:nvSpPr>
        <p:spPr>
          <a:xfrm>
            <a:off x="838203" y="1075228"/>
            <a:ext cx="3025238" cy="286552"/>
          </a:xfrm>
          <a:prstGeom prst="rect">
            <a:avLst/>
          </a:prstGeom>
        </p:spPr>
        <p:txBody>
          <a:bodyPr lIns="0" rIns="0">
            <a:noAutofit/>
          </a:bodyPr>
          <a:lstStyle>
            <a:lvl1pPr algn="l">
              <a:buNone/>
              <a:defRPr lang="en-US" sz="1800" b="0" i="0" kern="1200" baseline="0" dirty="0" smtClean="0">
                <a:solidFill>
                  <a:schemeClr val="bg1"/>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SUBJECT</a:t>
            </a:r>
          </a:p>
        </p:txBody>
      </p:sp>
      <p:sp>
        <p:nvSpPr>
          <p:cNvPr id="25" name="Text Placeholder 2"/>
          <p:cNvSpPr>
            <a:spLocks noGrp="1"/>
          </p:cNvSpPr>
          <p:nvPr>
            <p:ph type="body" sz="quarter" idx="11" hasCustomPrompt="1"/>
          </p:nvPr>
        </p:nvSpPr>
        <p:spPr>
          <a:xfrm>
            <a:off x="838201" y="1739371"/>
            <a:ext cx="3025238" cy="3427291"/>
          </a:xfrm>
          <a:prstGeom prst="rect">
            <a:avLst/>
          </a:prstGeom>
        </p:spPr>
        <p:txBody>
          <a:bodyPr lIns="0" tIns="0" rIns="0" bIns="0" anchor="t"/>
          <a:lstStyle>
            <a:lvl1pPr marL="0" marR="0" indent="0" algn="l" defTabSz="914363" rtl="0" eaLnBrk="0"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FFFFFF"/>
                </a:solidFill>
                <a:latin typeface="Proxima Nova Light" charset="0"/>
                <a:ea typeface="Proxima Nova Light" charset="0"/>
                <a:cs typeface="Proxima Nova Light" charset="0"/>
                <a:sym typeface="Proxima Nova" charset="0"/>
              </a:defRPr>
            </a:lvl1pPr>
          </a:lstStyle>
          <a:p>
            <a:pPr marL="0" marR="0" lvl="0" indent="0" algn="l" defTabSz="914363" rtl="0" eaLnBrk="0" fontAlgn="base" latinLnBrk="0" hangingPunct="0">
              <a:lnSpc>
                <a:spcPct val="90000"/>
              </a:lnSpc>
              <a:spcBef>
                <a:spcPts val="1800"/>
              </a:spcBef>
              <a:spcAft>
                <a:spcPct val="0"/>
              </a:spcAft>
              <a:buClrTx/>
              <a:buSzPct val="100000"/>
              <a:buFont typeface="+mj-lt"/>
              <a:buNone/>
              <a:tabLst/>
              <a:defRPr/>
            </a:pPr>
            <a:r>
              <a:rPr lang="en-US" dirty="0"/>
              <a:t>Text goes here</a:t>
            </a:r>
            <a:r>
              <a:rPr lang="is-IS" dirty="0"/>
              <a:t>…</a:t>
            </a:r>
            <a:endParaRPr lang="en-US" dirty="0"/>
          </a:p>
        </p:txBody>
      </p:sp>
      <p:cxnSp>
        <p:nvCxnSpPr>
          <p:cNvPr id="27" name="Straight Connector 26"/>
          <p:cNvCxnSpPr/>
          <p:nvPr userDrawn="1"/>
        </p:nvCxnSpPr>
        <p:spPr bwMode="auto">
          <a:xfrm flipH="1">
            <a:off x="0" y="1487420"/>
            <a:ext cx="2636875" cy="0"/>
          </a:xfrm>
          <a:prstGeom prst="line">
            <a:avLst/>
          </a:prstGeom>
          <a:solidFill>
            <a:srgbClr val="FFFFFF"/>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8" name="Straight Connector 27"/>
          <p:cNvCxnSpPr/>
          <p:nvPr userDrawn="1"/>
        </p:nvCxnSpPr>
        <p:spPr bwMode="auto">
          <a:xfrm flipH="1">
            <a:off x="7313838" y="4576998"/>
            <a:ext cx="1673172" cy="2389540"/>
          </a:xfrm>
          <a:prstGeom prst="line">
            <a:avLst/>
          </a:prstGeom>
          <a:solidFill>
            <a:srgbClr val="FFFFFF"/>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9" name="Straight Connector 28"/>
          <p:cNvCxnSpPr/>
          <p:nvPr userDrawn="1"/>
        </p:nvCxnSpPr>
        <p:spPr bwMode="auto">
          <a:xfrm flipH="1">
            <a:off x="9757295" y="-92285"/>
            <a:ext cx="1410507" cy="2014415"/>
          </a:xfrm>
          <a:prstGeom prst="line">
            <a:avLst/>
          </a:prstGeom>
          <a:solidFill>
            <a:srgbClr val="FFFFFF"/>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0" name="Straight Connector 29"/>
          <p:cNvCxnSpPr/>
          <p:nvPr userDrawn="1"/>
        </p:nvCxnSpPr>
        <p:spPr bwMode="auto">
          <a:xfrm flipH="1">
            <a:off x="9891714" y="1367609"/>
            <a:ext cx="2716438" cy="3879475"/>
          </a:xfrm>
          <a:prstGeom prst="line">
            <a:avLst/>
          </a:prstGeom>
          <a:solidFill>
            <a:srgbClr val="FFFFFF"/>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1" name="Straight Connector 30"/>
          <p:cNvCxnSpPr/>
          <p:nvPr userDrawn="1"/>
        </p:nvCxnSpPr>
        <p:spPr bwMode="auto">
          <a:xfrm flipH="1">
            <a:off x="6178216" y="6287300"/>
            <a:ext cx="456465" cy="651898"/>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2" name="Straight Connector 31"/>
          <p:cNvCxnSpPr/>
          <p:nvPr userDrawn="1"/>
        </p:nvCxnSpPr>
        <p:spPr bwMode="auto">
          <a:xfrm flipH="1">
            <a:off x="11230211" y="-135090"/>
            <a:ext cx="987632" cy="1410487"/>
          </a:xfrm>
          <a:prstGeom prst="line">
            <a:avLst/>
          </a:prstGeom>
          <a:solidFill>
            <a:srgbClr val="FFFFFF"/>
          </a:solidFill>
          <a:ln w="762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3" name="Straight Connector 32"/>
          <p:cNvCxnSpPr/>
          <p:nvPr userDrawn="1"/>
        </p:nvCxnSpPr>
        <p:spPr bwMode="auto">
          <a:xfrm flipH="1">
            <a:off x="7418276" y="-772429"/>
            <a:ext cx="2512349" cy="3588009"/>
          </a:xfrm>
          <a:prstGeom prst="line">
            <a:avLst/>
          </a:prstGeom>
          <a:solidFill>
            <a:srgbClr val="FFFFFF"/>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6" name="Picture Placeholder 8"/>
          <p:cNvSpPr>
            <a:spLocks noGrp="1"/>
          </p:cNvSpPr>
          <p:nvPr>
            <p:ph type="pic" sz="quarter" idx="12"/>
          </p:nvPr>
        </p:nvSpPr>
        <p:spPr>
          <a:xfrm>
            <a:off x="4229101" y="0"/>
            <a:ext cx="7962900" cy="6851651"/>
          </a:xfrm>
          <a:prstGeom prst="rect">
            <a:avLst/>
          </a:prstGeom>
        </p:spPr>
        <p:txBody>
          <a:bodyPr/>
          <a:lstStyle>
            <a:lvl1pPr>
              <a:buFontTx/>
              <a:buNone/>
              <a:defRPr>
                <a:solidFill>
                  <a:schemeClr val="tx1"/>
                </a:solidFill>
              </a:defRPr>
            </a:lvl1pPr>
          </a:lstStyle>
          <a:p>
            <a:endParaRPr lang="en-US" dirty="0"/>
          </a:p>
        </p:txBody>
      </p:sp>
    </p:spTree>
    <p:extLst>
      <p:ext uri="{BB962C8B-B14F-4D97-AF65-F5344CB8AC3E}">
        <p14:creationId xmlns:p14="http://schemas.microsoft.com/office/powerpoint/2010/main" val="21149570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lack Graphic">
    <p:spTree>
      <p:nvGrpSpPr>
        <p:cNvPr id="1" name=""/>
        <p:cNvGrpSpPr/>
        <p:nvPr/>
      </p:nvGrpSpPr>
      <p:grpSpPr>
        <a:xfrm>
          <a:off x="0" y="0"/>
          <a:ext cx="0" cy="0"/>
          <a:chOff x="0" y="0"/>
          <a:chExt cx="0" cy="0"/>
        </a:xfrm>
      </p:grpSpPr>
      <p:cxnSp>
        <p:nvCxnSpPr>
          <p:cNvPr id="4" name="Straight Connector 3"/>
          <p:cNvCxnSpPr/>
          <p:nvPr userDrawn="1"/>
        </p:nvCxnSpPr>
        <p:spPr bwMode="auto">
          <a:xfrm flipH="1">
            <a:off x="7313838" y="4576998"/>
            <a:ext cx="1673172" cy="2389540"/>
          </a:xfrm>
          <a:prstGeom prst="line">
            <a:avLst/>
          </a:prstGeom>
          <a:solidFill>
            <a:srgbClr val="FFFFFF"/>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 name="Straight Connector 5"/>
          <p:cNvCxnSpPr/>
          <p:nvPr userDrawn="1"/>
        </p:nvCxnSpPr>
        <p:spPr bwMode="auto">
          <a:xfrm flipH="1">
            <a:off x="9757295" y="-92285"/>
            <a:ext cx="1410507" cy="2014415"/>
          </a:xfrm>
          <a:prstGeom prst="line">
            <a:avLst/>
          </a:prstGeom>
          <a:solidFill>
            <a:srgbClr val="FFFFFF"/>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 name="Straight Connector 6"/>
          <p:cNvCxnSpPr/>
          <p:nvPr userDrawn="1"/>
        </p:nvCxnSpPr>
        <p:spPr bwMode="auto">
          <a:xfrm flipH="1">
            <a:off x="9891714" y="1367609"/>
            <a:ext cx="2716438" cy="3879475"/>
          </a:xfrm>
          <a:prstGeom prst="line">
            <a:avLst/>
          </a:prstGeom>
          <a:solidFill>
            <a:srgbClr val="FFFFFF"/>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Connector 7"/>
          <p:cNvCxnSpPr/>
          <p:nvPr userDrawn="1"/>
        </p:nvCxnSpPr>
        <p:spPr bwMode="auto">
          <a:xfrm flipH="1">
            <a:off x="6178216" y="6287300"/>
            <a:ext cx="456465" cy="651898"/>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Connector 8"/>
          <p:cNvCxnSpPr/>
          <p:nvPr userDrawn="1"/>
        </p:nvCxnSpPr>
        <p:spPr bwMode="auto">
          <a:xfrm flipH="1">
            <a:off x="11230211" y="-135090"/>
            <a:ext cx="987632" cy="1410487"/>
          </a:xfrm>
          <a:prstGeom prst="line">
            <a:avLst/>
          </a:prstGeom>
          <a:solidFill>
            <a:srgbClr val="FFFFFF"/>
          </a:solidFill>
          <a:ln w="762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12"/>
          <p:cNvCxnSpPr/>
          <p:nvPr userDrawn="1"/>
        </p:nvCxnSpPr>
        <p:spPr bwMode="auto">
          <a:xfrm flipH="1">
            <a:off x="7418276" y="-772429"/>
            <a:ext cx="2512349" cy="3588009"/>
          </a:xfrm>
          <a:prstGeom prst="line">
            <a:avLst/>
          </a:prstGeom>
          <a:solidFill>
            <a:srgbClr val="FFFFFF"/>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075492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838200" y="688579"/>
            <a:ext cx="10515600" cy="533400"/>
          </a:xfrm>
          <a:prstGeom prst="rect">
            <a:avLst/>
          </a:prstGeom>
        </p:spPr>
        <p:txBody>
          <a:bodyPr/>
          <a:lstStyle>
            <a:lvl1pPr>
              <a:defRPr b="1" i="0">
                <a:solidFill>
                  <a:srgbClr val="FE4F02"/>
                </a:solidFill>
                <a:latin typeface="Proxima Nova Black" charset="0"/>
                <a:ea typeface="Proxima Nova Black" charset="0"/>
                <a:cs typeface="Proxima Nova Black" charset="0"/>
              </a:defRPr>
            </a:lvl1pPr>
          </a:lstStyle>
          <a:p>
            <a:r>
              <a:rPr lang="en-US" dirty="0"/>
              <a:t>PLACEHOLDER TITLE</a:t>
            </a:r>
          </a:p>
        </p:txBody>
      </p:sp>
    </p:spTree>
    <p:extLst>
      <p:ext uri="{BB962C8B-B14F-4D97-AF65-F5344CB8AC3E}">
        <p14:creationId xmlns:p14="http://schemas.microsoft.com/office/powerpoint/2010/main" val="565922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ck Lockup 1">
    <p:spTree>
      <p:nvGrpSpPr>
        <p:cNvPr id="1" name=""/>
        <p:cNvGrpSpPr/>
        <p:nvPr/>
      </p:nvGrpSpPr>
      <p:grpSpPr>
        <a:xfrm>
          <a:off x="0" y="0"/>
          <a:ext cx="0" cy="0"/>
          <a:chOff x="0" y="0"/>
          <a:chExt cx="0" cy="0"/>
        </a:xfrm>
      </p:grpSpPr>
      <p:sp>
        <p:nvSpPr>
          <p:cNvPr id="2" name="Title 6"/>
          <p:cNvSpPr>
            <a:spLocks noGrp="1"/>
          </p:cNvSpPr>
          <p:nvPr>
            <p:ph type="title" hasCustomPrompt="1"/>
          </p:nvPr>
        </p:nvSpPr>
        <p:spPr>
          <a:xfrm>
            <a:off x="838200" y="1964692"/>
            <a:ext cx="10515600" cy="1807209"/>
          </a:xfrm>
          <a:prstGeom prst="rect">
            <a:avLst/>
          </a:prstGeom>
          <a:noFill/>
        </p:spPr>
        <p:txBody>
          <a:bodyPr lIns="0" tIns="0" rIns="0" bIns="0">
            <a:normAutofit/>
          </a:bodyPr>
          <a:lstStyle>
            <a:lvl1pPr algn="ctr">
              <a:defRPr lang="en-US" sz="17999" kern="1200" spc="-400" dirty="0">
                <a:solidFill>
                  <a:srgbClr val="FFFFFF"/>
                </a:solidFill>
                <a:latin typeface="+mj-lt"/>
                <a:ea typeface="+mj-ea"/>
                <a:cs typeface="+mj-cs"/>
                <a:sym typeface="Proxima Nova Black" charset="0"/>
              </a:defRPr>
            </a:lvl1pPr>
          </a:lstStyle>
          <a:p>
            <a:r>
              <a:rPr lang="en-US" dirty="0"/>
              <a:t>STORAGE</a:t>
            </a:r>
          </a:p>
        </p:txBody>
      </p:sp>
      <p:sp>
        <p:nvSpPr>
          <p:cNvPr id="3" name="Content Placeholder 9"/>
          <p:cNvSpPr>
            <a:spLocks noGrp="1"/>
          </p:cNvSpPr>
          <p:nvPr>
            <p:ph sz="quarter" idx="10" hasCustomPrompt="1"/>
          </p:nvPr>
        </p:nvSpPr>
        <p:spPr>
          <a:xfrm>
            <a:off x="838200" y="3886822"/>
            <a:ext cx="10515600" cy="474133"/>
          </a:xfrm>
          <a:prstGeom prst="rect">
            <a:avLst/>
          </a:prstGeom>
        </p:spPr>
        <p:txBody>
          <a:bodyPr lIns="0" tIns="0" rIns="0" bIns="0"/>
          <a:lstStyle>
            <a:lvl1pPr algn="ctr" defTabSz="914363" rtl="0" eaLnBrk="0" fontAlgn="base" hangingPunct="0">
              <a:lnSpc>
                <a:spcPct val="90000"/>
              </a:lnSpc>
              <a:spcBef>
                <a:spcPct val="0"/>
              </a:spcBef>
              <a:spcAft>
                <a:spcPct val="0"/>
              </a:spcAft>
              <a:buSzPct val="100000"/>
              <a:buNone/>
              <a:defRPr lang="en-US" sz="3600" kern="1200" dirty="0" smtClean="0">
                <a:solidFill>
                  <a:srgbClr val="FFFFFF"/>
                </a:solidFill>
                <a:latin typeface="Proxima Nova Thin" charset="0"/>
                <a:ea typeface="Proxima Nova Thin" charset="0"/>
                <a:cs typeface="Proxima Nova Thin" charset="0"/>
                <a:sym typeface="Proxima Nova Light" charset="0"/>
              </a:defRPr>
            </a:lvl1pPr>
          </a:lstStyle>
          <a:p>
            <a:pPr algn="ctr" eaLnBrk="0" fontAlgn="base" hangingPunct="0">
              <a:spcBef>
                <a:spcPct val="0"/>
              </a:spcBef>
              <a:spcAft>
                <a:spcPct val="0"/>
              </a:spcAft>
            </a:pPr>
            <a:r>
              <a:rPr lang="en-US" sz="3600" dirty="0">
                <a:solidFill>
                  <a:srgbClr val="FFFFFF"/>
                </a:solidFill>
                <a:latin typeface="Proxima Nova Thin" charset="0"/>
                <a:ea typeface="Proxima Nova Thin" charset="0"/>
                <a:cs typeface="Proxima Nova Thin" charset="0"/>
                <a:sym typeface="Proxima Nova Light" charset="0"/>
              </a:rPr>
              <a:t>MADE SIMPLE</a:t>
            </a:r>
          </a:p>
        </p:txBody>
      </p:sp>
      <p:sp>
        <p:nvSpPr>
          <p:cNvPr id="4" name="Footer Placeholder 3"/>
          <p:cNvSpPr>
            <a:spLocks noGrp="1"/>
          </p:cNvSpPr>
          <p:nvPr>
            <p:ph type="ftr" sz="quarter" idx="11"/>
          </p:nvPr>
        </p:nvSpPr>
        <p:spPr/>
        <p:txBody>
          <a:bodyPr/>
          <a:lstStyle/>
          <a:p>
            <a:pPr defTabSz="457182" fontAlgn="base" hangingPunct="0">
              <a:spcBef>
                <a:spcPct val="0"/>
              </a:spcBef>
              <a:spcAft>
                <a:spcPct val="0"/>
              </a:spcAft>
              <a:defRPr/>
            </a:pPr>
            <a:r>
              <a:rPr lang="en-US" altLang="en-US" sz="751">
                <a:sym typeface="Proxima Nova" charset="0"/>
              </a:rPr>
              <a:t>Pure Storage Confidential - Subject to NDA</a:t>
            </a:r>
            <a:endParaRPr lang="en-US" dirty="0"/>
          </a:p>
        </p:txBody>
      </p:sp>
    </p:spTree>
    <p:extLst>
      <p:ext uri="{BB962C8B-B14F-4D97-AF65-F5344CB8AC3E}">
        <p14:creationId xmlns:p14="http://schemas.microsoft.com/office/powerpoint/2010/main" val="24664037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ack Lockup 2">
    <p:spTree>
      <p:nvGrpSpPr>
        <p:cNvPr id="1" name=""/>
        <p:cNvGrpSpPr/>
        <p:nvPr/>
      </p:nvGrpSpPr>
      <p:grpSpPr>
        <a:xfrm>
          <a:off x="0" y="0"/>
          <a:ext cx="0" cy="0"/>
          <a:chOff x="0" y="0"/>
          <a:chExt cx="0" cy="0"/>
        </a:xfrm>
      </p:grpSpPr>
      <p:sp>
        <p:nvSpPr>
          <p:cNvPr id="4" name="Title 6"/>
          <p:cNvSpPr>
            <a:spLocks noGrp="1"/>
          </p:cNvSpPr>
          <p:nvPr>
            <p:ph type="title" hasCustomPrompt="1"/>
          </p:nvPr>
        </p:nvSpPr>
        <p:spPr>
          <a:xfrm>
            <a:off x="838200" y="2614932"/>
            <a:ext cx="10515600" cy="1807209"/>
          </a:xfrm>
          <a:prstGeom prst="rect">
            <a:avLst/>
          </a:prstGeom>
          <a:noFill/>
        </p:spPr>
        <p:txBody>
          <a:bodyPr lIns="0" tIns="0" rIns="0" bIns="0">
            <a:normAutofit/>
          </a:bodyPr>
          <a:lstStyle>
            <a:lvl1pPr algn="ctr">
              <a:defRPr lang="en-US" sz="17999" kern="1200" spc="-400" dirty="0">
                <a:solidFill>
                  <a:srgbClr val="FFFFFF"/>
                </a:solidFill>
                <a:latin typeface="+mj-lt"/>
                <a:ea typeface="+mj-ea"/>
                <a:cs typeface="+mj-cs"/>
                <a:sym typeface="Proxima Nova Black" charset="0"/>
              </a:defRPr>
            </a:lvl1pPr>
          </a:lstStyle>
          <a:p>
            <a:r>
              <a:rPr lang="en-US" dirty="0"/>
              <a:t>SIMPLE</a:t>
            </a:r>
          </a:p>
        </p:txBody>
      </p:sp>
      <p:sp>
        <p:nvSpPr>
          <p:cNvPr id="5" name="Content Placeholder 9"/>
          <p:cNvSpPr>
            <a:spLocks noGrp="1"/>
          </p:cNvSpPr>
          <p:nvPr>
            <p:ph sz="quarter" idx="10" hasCustomPrompt="1"/>
          </p:nvPr>
        </p:nvSpPr>
        <p:spPr>
          <a:xfrm>
            <a:off x="838200" y="2018878"/>
            <a:ext cx="10515600" cy="474133"/>
          </a:xfrm>
          <a:prstGeom prst="rect">
            <a:avLst/>
          </a:prstGeom>
        </p:spPr>
        <p:txBody>
          <a:bodyPr lIns="0" tIns="0" rIns="0" bIns="0"/>
          <a:lstStyle>
            <a:lvl1pPr algn="ctr" defTabSz="914363" rtl="0" eaLnBrk="0" fontAlgn="base" hangingPunct="0">
              <a:lnSpc>
                <a:spcPct val="90000"/>
              </a:lnSpc>
              <a:spcBef>
                <a:spcPct val="0"/>
              </a:spcBef>
              <a:spcAft>
                <a:spcPct val="0"/>
              </a:spcAft>
              <a:buSzPct val="100000"/>
              <a:buNone/>
              <a:defRPr lang="en-US" sz="3600" kern="1200" baseline="0" dirty="0" smtClean="0">
                <a:solidFill>
                  <a:srgbClr val="FFFFFF"/>
                </a:solidFill>
                <a:latin typeface="Proxima Nova Thin" charset="0"/>
                <a:ea typeface="Proxima Nova Thin" charset="0"/>
                <a:cs typeface="Proxima Nova Thin" charset="0"/>
                <a:sym typeface="Proxima Nova Light" charset="0"/>
              </a:defRPr>
            </a:lvl1pPr>
          </a:lstStyle>
          <a:p>
            <a:pPr algn="ctr" eaLnBrk="0" fontAlgn="base" hangingPunct="0">
              <a:spcBef>
                <a:spcPct val="0"/>
              </a:spcBef>
              <a:spcAft>
                <a:spcPct val="0"/>
              </a:spcAft>
            </a:pPr>
            <a:r>
              <a:rPr lang="en-US" sz="3600" dirty="0">
                <a:solidFill>
                  <a:srgbClr val="FFFFFF"/>
                </a:solidFill>
                <a:latin typeface="Proxima Nova Thin" charset="0"/>
                <a:ea typeface="Proxima Nova Thin" charset="0"/>
                <a:cs typeface="Proxima Nova Thin" charset="0"/>
                <a:sym typeface="Proxima Nova Light" charset="0"/>
              </a:rPr>
              <a:t>STORAGE MADE</a:t>
            </a:r>
          </a:p>
        </p:txBody>
      </p:sp>
      <p:sp>
        <p:nvSpPr>
          <p:cNvPr id="2" name="Footer Placeholder 1"/>
          <p:cNvSpPr>
            <a:spLocks noGrp="1"/>
          </p:cNvSpPr>
          <p:nvPr>
            <p:ph type="ftr" sz="quarter" idx="11"/>
          </p:nvPr>
        </p:nvSpPr>
        <p:spPr/>
        <p:txBody>
          <a:bodyPr/>
          <a:lstStyle/>
          <a:p>
            <a:pPr defTabSz="457182" fontAlgn="base" hangingPunct="0">
              <a:spcBef>
                <a:spcPct val="0"/>
              </a:spcBef>
              <a:spcAft>
                <a:spcPct val="0"/>
              </a:spcAft>
              <a:defRPr/>
            </a:pPr>
            <a:r>
              <a:rPr lang="en-US" altLang="en-US" sz="751">
                <a:sym typeface="Proxima Nova" charset="0"/>
              </a:rPr>
              <a:t>Pure Storage Confidential - Subject to NDA</a:t>
            </a:r>
            <a:endParaRPr lang="en-US" dirty="0"/>
          </a:p>
        </p:txBody>
      </p:sp>
    </p:spTree>
    <p:extLst>
      <p:ext uri="{BB962C8B-B14F-4D97-AF65-F5344CB8AC3E}">
        <p14:creationId xmlns:p14="http://schemas.microsoft.com/office/powerpoint/2010/main" val="32178680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Orange Lockup 1">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838200" y="1964692"/>
            <a:ext cx="10515600" cy="1807209"/>
          </a:xfrm>
          <a:prstGeom prst="rect">
            <a:avLst/>
          </a:prstGeom>
          <a:noFill/>
        </p:spPr>
        <p:txBody>
          <a:bodyPr lIns="0" tIns="0" rIns="0" bIns="0">
            <a:normAutofit/>
          </a:bodyPr>
          <a:lstStyle>
            <a:lvl1pPr algn="ctr">
              <a:defRPr lang="en-US" sz="17999" kern="1200" spc="-400" dirty="0" smtClean="0">
                <a:solidFill>
                  <a:srgbClr val="FFFFFF"/>
                </a:solidFill>
                <a:latin typeface="+mj-lt"/>
                <a:ea typeface="+mj-ea"/>
                <a:cs typeface="+mj-cs"/>
                <a:sym typeface="Proxima Nova Black" charset="0"/>
              </a:defRPr>
            </a:lvl1pPr>
          </a:lstStyle>
          <a:p>
            <a:r>
              <a:rPr lang="en-US" dirty="0"/>
              <a:t>STORAGE</a:t>
            </a:r>
          </a:p>
        </p:txBody>
      </p:sp>
      <p:sp>
        <p:nvSpPr>
          <p:cNvPr id="10" name="Content Placeholder 9"/>
          <p:cNvSpPr>
            <a:spLocks noGrp="1"/>
          </p:cNvSpPr>
          <p:nvPr>
            <p:ph sz="quarter" idx="10" hasCustomPrompt="1"/>
          </p:nvPr>
        </p:nvSpPr>
        <p:spPr>
          <a:xfrm>
            <a:off x="838200" y="3886822"/>
            <a:ext cx="10515600" cy="474133"/>
          </a:xfrm>
          <a:prstGeom prst="rect">
            <a:avLst/>
          </a:prstGeom>
        </p:spPr>
        <p:txBody>
          <a:bodyPr lIns="0" tIns="0" rIns="0" bIns="0"/>
          <a:lstStyle>
            <a:lvl1pPr algn="ctr" eaLnBrk="0" fontAlgn="base" hangingPunct="0">
              <a:spcBef>
                <a:spcPct val="0"/>
              </a:spcBef>
              <a:spcAft>
                <a:spcPct val="0"/>
              </a:spcAft>
              <a:buNone/>
              <a:defRPr lang="en-US" sz="3600" kern="1200" dirty="0" smtClean="0">
                <a:solidFill>
                  <a:srgbClr val="FFFFFF"/>
                </a:solidFill>
                <a:latin typeface="Proxima Nova Thin" charset="0"/>
                <a:ea typeface="Proxima Nova Thin" charset="0"/>
                <a:cs typeface="Proxima Nova Thin" charset="0"/>
                <a:sym typeface="Proxima Nova Light" charset="0"/>
              </a:defRPr>
            </a:lvl1pPr>
          </a:lstStyle>
          <a:p>
            <a:pPr algn="ctr" eaLnBrk="0" fontAlgn="base" hangingPunct="0">
              <a:spcBef>
                <a:spcPct val="0"/>
              </a:spcBef>
              <a:spcAft>
                <a:spcPct val="0"/>
              </a:spcAft>
            </a:pPr>
            <a:r>
              <a:rPr lang="en-US" sz="3600" dirty="0">
                <a:solidFill>
                  <a:srgbClr val="FFFFFF"/>
                </a:solidFill>
                <a:latin typeface="Proxima Nova Thin" charset="0"/>
                <a:ea typeface="Proxima Nova Thin" charset="0"/>
                <a:cs typeface="Proxima Nova Thin" charset="0"/>
                <a:sym typeface="Proxima Nova Light" charset="0"/>
              </a:rPr>
              <a:t>MADE SIMPLE</a:t>
            </a:r>
          </a:p>
        </p:txBody>
      </p:sp>
      <p:sp>
        <p:nvSpPr>
          <p:cNvPr id="2" name="Footer Placeholder 1"/>
          <p:cNvSpPr>
            <a:spLocks noGrp="1"/>
          </p:cNvSpPr>
          <p:nvPr>
            <p:ph type="ftr" sz="quarter" idx="11"/>
          </p:nvPr>
        </p:nvSpPr>
        <p:spPr/>
        <p:txBody>
          <a:bodyPr/>
          <a:lstStyle/>
          <a:p>
            <a:pPr defTabSz="457182" fontAlgn="base" hangingPunct="0">
              <a:spcBef>
                <a:spcPct val="0"/>
              </a:spcBef>
              <a:spcAft>
                <a:spcPct val="0"/>
              </a:spcAft>
              <a:defRPr/>
            </a:pPr>
            <a:r>
              <a:rPr lang="en-US" altLang="en-US" sz="751">
                <a:sym typeface="Proxima Nova" charset="0"/>
              </a:rPr>
              <a:t>Pure Storage Confidential - Subject to NDA</a:t>
            </a:r>
            <a:endParaRPr lang="en-US" dirty="0"/>
          </a:p>
        </p:txBody>
      </p:sp>
    </p:spTree>
    <p:extLst>
      <p:ext uri="{BB962C8B-B14F-4D97-AF65-F5344CB8AC3E}">
        <p14:creationId xmlns:p14="http://schemas.microsoft.com/office/powerpoint/2010/main" val="202875302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838200" y="688578"/>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Tree>
    <p:extLst>
      <p:ext uri="{BB962C8B-B14F-4D97-AF65-F5344CB8AC3E}">
        <p14:creationId xmlns:p14="http://schemas.microsoft.com/office/powerpoint/2010/main" val="212484496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New Template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72464" y="327389"/>
            <a:ext cx="10972782" cy="1025071"/>
          </a:xfrm>
          <a:prstGeom prst="rect">
            <a:avLst/>
          </a:prstGeom>
        </p:spPr>
        <p:txBody>
          <a:bodyPr anchor="t" anchorCtr="0"/>
          <a:lstStyle/>
          <a:p>
            <a:r>
              <a:rPr lang="en-US"/>
              <a:t>Click to edit Master title style</a:t>
            </a:r>
            <a:endParaRPr lang="en-US" dirty="0"/>
          </a:p>
        </p:txBody>
      </p:sp>
    </p:spTree>
    <p:extLst>
      <p:ext uri="{BB962C8B-B14F-4D97-AF65-F5344CB8AC3E}">
        <p14:creationId xmlns:p14="http://schemas.microsoft.com/office/powerpoint/2010/main" val="1971281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lack Full Image">
    <p:spTree>
      <p:nvGrpSpPr>
        <p:cNvPr id="1" name=""/>
        <p:cNvGrpSpPr/>
        <p:nvPr/>
      </p:nvGrpSpPr>
      <p:grpSpPr>
        <a:xfrm>
          <a:off x="0" y="0"/>
          <a:ext cx="0" cy="0"/>
          <a:chOff x="0" y="0"/>
          <a:chExt cx="0" cy="0"/>
        </a:xfrm>
      </p:grpSpPr>
      <p:sp>
        <p:nvSpPr>
          <p:cNvPr id="2" name="Picture Placeholder 8"/>
          <p:cNvSpPr>
            <a:spLocks noGrp="1"/>
          </p:cNvSpPr>
          <p:nvPr>
            <p:ph type="pic" sz="quarter" idx="11"/>
          </p:nvPr>
        </p:nvSpPr>
        <p:spPr>
          <a:xfrm>
            <a:off x="0" y="0"/>
            <a:ext cx="12192000" cy="6858000"/>
          </a:xfrm>
          <a:prstGeom prst="rect">
            <a:avLst/>
          </a:prstGeom>
        </p:spPr>
        <p:txBody>
          <a:bodyPr/>
          <a:lstStyle>
            <a:lvl1pPr>
              <a:buFontTx/>
              <a:buNone/>
              <a:defRPr>
                <a:solidFill>
                  <a:schemeClr val="tx1"/>
                </a:solidFill>
              </a:defRPr>
            </a:lvl1pPr>
          </a:lstStyle>
          <a:p>
            <a:endParaRPr lang="en-US" dirty="0"/>
          </a:p>
        </p:txBody>
      </p:sp>
    </p:spTree>
    <p:extLst>
      <p:ext uri="{BB962C8B-B14F-4D97-AF65-F5344CB8AC3E}">
        <p14:creationId xmlns:p14="http://schemas.microsoft.com/office/powerpoint/2010/main" val="418576994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ck Callout and Photo">
    <p:spTree>
      <p:nvGrpSpPr>
        <p:cNvPr id="1" name=""/>
        <p:cNvGrpSpPr/>
        <p:nvPr/>
      </p:nvGrpSpPr>
      <p:grpSpPr>
        <a:xfrm>
          <a:off x="0" y="0"/>
          <a:ext cx="0" cy="0"/>
          <a:chOff x="0" y="0"/>
          <a:chExt cx="0" cy="0"/>
        </a:xfrm>
      </p:grpSpPr>
      <p:sp>
        <p:nvSpPr>
          <p:cNvPr id="3" name="Picture Placeholder 8"/>
          <p:cNvSpPr>
            <a:spLocks noGrp="1"/>
          </p:cNvSpPr>
          <p:nvPr>
            <p:ph type="pic" sz="quarter" idx="11"/>
          </p:nvPr>
        </p:nvSpPr>
        <p:spPr>
          <a:xfrm>
            <a:off x="6210301" y="-12699"/>
            <a:ext cx="5981700" cy="6870700"/>
          </a:xfrm>
          <a:prstGeom prst="rect">
            <a:avLst/>
          </a:prstGeom>
        </p:spPr>
        <p:txBody>
          <a:bodyPr/>
          <a:lstStyle>
            <a:lvl1pPr>
              <a:buFontTx/>
              <a:buNone/>
              <a:defRPr>
                <a:solidFill>
                  <a:schemeClr val="tx1"/>
                </a:solidFill>
              </a:defRPr>
            </a:lvl1pPr>
          </a:lstStyle>
          <a:p>
            <a:endParaRPr lang="en-US" dirty="0"/>
          </a:p>
        </p:txBody>
      </p:sp>
      <p:sp>
        <p:nvSpPr>
          <p:cNvPr id="4" name="Text Placeholder 8"/>
          <p:cNvSpPr>
            <a:spLocks noGrp="1"/>
          </p:cNvSpPr>
          <p:nvPr>
            <p:ph type="body" sz="quarter" idx="12" hasCustomPrompt="1"/>
          </p:nvPr>
        </p:nvSpPr>
        <p:spPr>
          <a:xfrm>
            <a:off x="904874" y="2505528"/>
            <a:ext cx="4181475" cy="420688"/>
          </a:xfrm>
          <a:prstGeom prst="rect">
            <a:avLst/>
          </a:prstGeom>
        </p:spPr>
        <p:txBody>
          <a:bodyPr/>
          <a:lstStyle>
            <a:lvl1pPr algn="l">
              <a:lnSpc>
                <a:spcPct val="100000"/>
              </a:lnSpc>
              <a:spcBef>
                <a:spcPts val="0"/>
              </a:spcBef>
              <a:buFontTx/>
              <a:buNone/>
              <a:defRPr sz="2400" b="1" i="0" baseline="0">
                <a:solidFill>
                  <a:schemeClr val="bg1"/>
                </a:solidFill>
                <a:latin typeface="Proxima Nova" charset="0"/>
                <a:ea typeface="Proxima Nova" charset="0"/>
                <a:cs typeface="Proxima Nova" charset="0"/>
              </a:defRPr>
            </a:lvl1pPr>
            <a:lvl2pPr marL="171444" indent="0">
              <a:buFontTx/>
              <a:buNone/>
              <a:defRPr/>
            </a:lvl2pPr>
            <a:lvl3pPr marL="171444" indent="0">
              <a:buFontTx/>
              <a:buNone/>
              <a:defRPr/>
            </a:lvl3pPr>
            <a:lvl4pPr marL="342886" indent="0">
              <a:buFontTx/>
              <a:buNone/>
              <a:defRPr/>
            </a:lvl4pPr>
            <a:lvl5pPr marL="342886" indent="0">
              <a:buFontTx/>
              <a:buNone/>
              <a:defRPr/>
            </a:lvl5pPr>
          </a:lstStyle>
          <a:p>
            <a:pPr lvl="0"/>
            <a:r>
              <a:rPr lang="en-US" dirty="0"/>
              <a:t>PHOTO TITLE</a:t>
            </a:r>
          </a:p>
        </p:txBody>
      </p:sp>
      <p:sp>
        <p:nvSpPr>
          <p:cNvPr id="5" name="Text Placeholder 10"/>
          <p:cNvSpPr>
            <a:spLocks noGrp="1"/>
          </p:cNvSpPr>
          <p:nvPr>
            <p:ph type="body" sz="quarter" idx="13" hasCustomPrompt="1"/>
          </p:nvPr>
        </p:nvSpPr>
        <p:spPr>
          <a:xfrm>
            <a:off x="904876" y="2926216"/>
            <a:ext cx="4181475" cy="1467984"/>
          </a:xfrm>
          <a:prstGeom prst="rect">
            <a:avLst/>
          </a:prstGeom>
        </p:spPr>
        <p:txBody>
          <a:bodyPr/>
          <a:lstStyle>
            <a:lvl1pPr algn="l">
              <a:buFontTx/>
              <a:buNone/>
              <a:defRPr sz="1800" b="0" i="0" baseline="0">
                <a:solidFill>
                  <a:schemeClr val="bg1"/>
                </a:solidFill>
                <a:latin typeface="Proxima Nova" charset="0"/>
                <a:ea typeface="Proxima Nova" charset="0"/>
                <a:cs typeface="Proxima Nova" charset="0"/>
              </a:defRPr>
            </a:lvl1pPr>
            <a:lvl2pPr marL="171444" indent="0" algn="r">
              <a:buFontTx/>
              <a:buNone/>
              <a:defRPr b="0" i="0">
                <a:solidFill>
                  <a:schemeClr val="bg1"/>
                </a:solidFill>
                <a:latin typeface="Proxima Nova" charset="0"/>
                <a:ea typeface="Proxima Nova" charset="0"/>
                <a:cs typeface="Proxima Nova" charset="0"/>
              </a:defRPr>
            </a:lvl2pPr>
            <a:lvl3pPr marL="171444" indent="0" algn="r">
              <a:buFontTx/>
              <a:buNone/>
              <a:defRPr b="0" i="0">
                <a:solidFill>
                  <a:schemeClr val="bg1"/>
                </a:solidFill>
                <a:latin typeface="Proxima Nova" charset="0"/>
                <a:ea typeface="Proxima Nova" charset="0"/>
                <a:cs typeface="Proxima Nova" charset="0"/>
              </a:defRPr>
            </a:lvl3pPr>
            <a:lvl4pPr marL="342886" indent="0" algn="r">
              <a:buFontTx/>
              <a:buNone/>
              <a:defRPr b="0" i="0">
                <a:solidFill>
                  <a:schemeClr val="bg1"/>
                </a:solidFill>
                <a:latin typeface="Proxima Nova" charset="0"/>
                <a:ea typeface="Proxima Nova" charset="0"/>
                <a:cs typeface="Proxima Nova" charset="0"/>
              </a:defRPr>
            </a:lvl4pPr>
            <a:lvl5pPr marL="342886" indent="0" algn="r">
              <a:buFontTx/>
              <a:buNone/>
              <a:defRPr b="0" i="0">
                <a:solidFill>
                  <a:schemeClr val="bg1"/>
                </a:solidFill>
                <a:latin typeface="Proxima Nova" charset="0"/>
                <a:ea typeface="Proxima Nova" charset="0"/>
                <a:cs typeface="Proxima Nova" charset="0"/>
              </a:defRPr>
            </a:lvl5pPr>
          </a:lstStyle>
          <a:p>
            <a:pPr lvl="0"/>
            <a:r>
              <a:rPr lang="en-US" dirty="0"/>
              <a:t>Photo description</a:t>
            </a:r>
          </a:p>
        </p:txBody>
      </p:sp>
      <p:cxnSp>
        <p:nvCxnSpPr>
          <p:cNvPr id="6" name="Straight Connector 5"/>
          <p:cNvCxnSpPr/>
          <p:nvPr userDrawn="1"/>
        </p:nvCxnSpPr>
        <p:spPr bwMode="auto">
          <a:xfrm>
            <a:off x="5638800" y="2505528"/>
            <a:ext cx="0" cy="1888672"/>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44530497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lack Tit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838200" y="1440211"/>
            <a:ext cx="10515600" cy="378883"/>
          </a:xfrm>
          <a:prstGeom prst="rect">
            <a:avLst/>
          </a:prstGeom>
        </p:spPr>
        <p:txBody>
          <a:bodyPr lIns="0" tIns="0" rIns="0" bIns="0"/>
          <a:lstStyle>
            <a:lvl1pPr algn="ctr" defTabSz="914363" rtl="0" eaLnBrk="0" fontAlgn="base" hangingPunct="0">
              <a:lnSpc>
                <a:spcPct val="80000"/>
              </a:lnSpc>
              <a:spcBef>
                <a:spcPct val="0"/>
              </a:spcBef>
              <a:spcAft>
                <a:spcPct val="0"/>
              </a:spcAft>
              <a:defRPr lang="en-US" sz="36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838203" y="1915532"/>
            <a:ext cx="10515598"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5085499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lack Title + Subti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838200" y="1124458"/>
            <a:ext cx="10515600" cy="378883"/>
          </a:xfrm>
          <a:prstGeom prst="rect">
            <a:avLst/>
          </a:prstGeom>
        </p:spPr>
        <p:txBody>
          <a:bodyPr lIns="0" tIns="0" rIns="0" bIns="0"/>
          <a:lstStyle>
            <a:lvl1pPr algn="ctr" defTabSz="914363" rtl="0" eaLnBrk="0" fontAlgn="base" hangingPunct="0">
              <a:lnSpc>
                <a:spcPct val="80000"/>
              </a:lnSpc>
              <a:spcBef>
                <a:spcPct val="0"/>
              </a:spcBef>
              <a:spcAft>
                <a:spcPct val="0"/>
              </a:spcAft>
              <a:defRPr lang="en-US" sz="36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838203" y="1915532"/>
            <a:ext cx="10515598"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marL="380985" indent="-380985" algn="ctr">
              <a:buFont typeface="Arial" charset="0"/>
              <a:buNone/>
              <a:defRPr lang="en-US" sz="1800" b="1" i="0" kern="1200" baseline="0" dirty="0" smtClean="0">
                <a:solidFill>
                  <a:srgbClr val="FFFFFF"/>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ctr" defTabSz="914363" rtl="0" eaLnBrk="0" fontAlgn="base" hangingPunct="0">
              <a:lnSpc>
                <a:spcPct val="90000"/>
              </a:lnSpc>
              <a:spcBef>
                <a:spcPts val="1800"/>
              </a:spcBef>
              <a:spcAft>
                <a:spcPct val="0"/>
              </a:spcAft>
              <a:buSzPct val="100000"/>
            </a:pPr>
            <a:r>
              <a:rPr lang="en-US" dirty="0"/>
              <a:t>PLACEHOLDER SUBTITLE</a:t>
            </a:r>
          </a:p>
        </p:txBody>
      </p:sp>
    </p:spTree>
    <p:extLst>
      <p:ext uri="{BB962C8B-B14F-4D97-AF65-F5344CB8AC3E}">
        <p14:creationId xmlns:p14="http://schemas.microsoft.com/office/powerpoint/2010/main" val="25212406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ck Title + Text">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838200" y="1124458"/>
            <a:ext cx="10515600" cy="378883"/>
          </a:xfrm>
          <a:prstGeom prst="rect">
            <a:avLst/>
          </a:prstGeom>
        </p:spPr>
        <p:txBody>
          <a:bodyPr lIns="0" tIns="0" rIns="0" bIns="0"/>
          <a:lstStyle>
            <a:lvl1pPr algn="ctr" defTabSz="914363" rtl="0" eaLnBrk="0" fontAlgn="base" hangingPunct="0">
              <a:lnSpc>
                <a:spcPct val="80000"/>
              </a:lnSpc>
              <a:spcBef>
                <a:spcPct val="0"/>
              </a:spcBef>
              <a:spcAft>
                <a:spcPct val="0"/>
              </a:spcAft>
              <a:defRPr lang="en-US" sz="36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838203" y="1915532"/>
            <a:ext cx="10515598"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marL="380985" indent="-380985" algn="ctr">
              <a:buFont typeface="Arial" charset="0"/>
              <a:buNone/>
              <a:defRPr lang="en-US" sz="1800" b="1" i="0" kern="1200" baseline="0" dirty="0" smtClean="0">
                <a:solidFill>
                  <a:srgbClr val="FFFFFF"/>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ctr" defTabSz="914363" rtl="0" eaLnBrk="0" fontAlgn="base" hangingPunct="0">
              <a:lnSpc>
                <a:spcPct val="90000"/>
              </a:lnSpc>
              <a:spcBef>
                <a:spcPts val="1800"/>
              </a:spcBef>
              <a:spcAft>
                <a:spcPct val="0"/>
              </a:spcAft>
              <a:buSzPct val="100000"/>
            </a:pPr>
            <a:r>
              <a:rPr lang="en-US" dirty="0"/>
              <a:t>PLACEHOLDER SUBTITLE</a:t>
            </a:r>
          </a:p>
        </p:txBody>
      </p:sp>
      <p:sp>
        <p:nvSpPr>
          <p:cNvPr id="5" name="Text Placeholder 2"/>
          <p:cNvSpPr>
            <a:spLocks noGrp="1"/>
          </p:cNvSpPr>
          <p:nvPr>
            <p:ph type="body" sz="quarter" idx="11" hasCustomPrompt="1"/>
          </p:nvPr>
        </p:nvSpPr>
        <p:spPr>
          <a:xfrm>
            <a:off x="838200" y="2167483"/>
            <a:ext cx="10515600" cy="3427291"/>
          </a:xfrm>
          <a:prstGeom prst="rect">
            <a:avLst/>
          </a:prstGeom>
        </p:spPr>
        <p:txBody>
          <a:bodyPr lIns="0" tIns="0" rIns="0" bIns="0" anchor="ctr"/>
          <a:lstStyle>
            <a:lvl1pPr marL="304788" marR="0" indent="0" algn="l" defTabSz="914363" rtl="0" eaLnBrk="0"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FFFFFF"/>
                </a:solidFill>
                <a:latin typeface="Proxima Nova Light" charset="0"/>
                <a:ea typeface="Proxima Nova Light" charset="0"/>
                <a:cs typeface="Proxima Nova Light" charset="0"/>
                <a:sym typeface="Proxima Nova" charset="0"/>
              </a:defRPr>
            </a:lvl1pPr>
          </a:lstStyle>
          <a:p>
            <a:pPr marL="0" marR="0" lvl="0" indent="0" algn="l" defTabSz="914363" rtl="0" eaLnBrk="0" fontAlgn="base" latinLnBrk="0" hangingPunct="0">
              <a:lnSpc>
                <a:spcPct val="90000"/>
              </a:lnSpc>
              <a:spcBef>
                <a:spcPts val="1800"/>
              </a:spcBef>
              <a:spcAft>
                <a:spcPct val="0"/>
              </a:spcAft>
              <a:buClrTx/>
              <a:buSzPct val="100000"/>
              <a:buFont typeface="+mj-lt"/>
              <a:buNone/>
              <a:tabLst/>
              <a:defRPr/>
            </a:pPr>
            <a:r>
              <a:rPr lang="en-US" dirty="0"/>
              <a:t>Text goes here</a:t>
            </a:r>
            <a:r>
              <a:rPr lang="is-IS" dirty="0"/>
              <a:t>…</a:t>
            </a:r>
            <a:endParaRPr lang="en-US" dirty="0"/>
          </a:p>
        </p:txBody>
      </p:sp>
    </p:spTree>
    <p:extLst>
      <p:ext uri="{BB962C8B-B14F-4D97-AF65-F5344CB8AC3E}">
        <p14:creationId xmlns:p14="http://schemas.microsoft.com/office/powerpoint/2010/main" val="886534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838200" y="688579"/>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7" name="Footer Placeholder 6"/>
          <p:cNvSpPr>
            <a:spLocks noGrp="1"/>
          </p:cNvSpPr>
          <p:nvPr>
            <p:ph type="ftr" sz="quarter" idx="10"/>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319877848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lack Title + Bullets">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838200" y="1124458"/>
            <a:ext cx="10515600" cy="378883"/>
          </a:xfrm>
          <a:prstGeom prst="rect">
            <a:avLst/>
          </a:prstGeom>
        </p:spPr>
        <p:txBody>
          <a:bodyPr lIns="0" tIns="0" rIns="0" bIns="0"/>
          <a:lstStyle>
            <a:lvl1pPr algn="ctr" defTabSz="914363" rtl="0" eaLnBrk="0" fontAlgn="base" hangingPunct="0">
              <a:lnSpc>
                <a:spcPct val="80000"/>
              </a:lnSpc>
              <a:spcBef>
                <a:spcPct val="0"/>
              </a:spcBef>
              <a:spcAft>
                <a:spcPct val="0"/>
              </a:spcAft>
              <a:defRPr lang="en-US" sz="36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838203" y="1915532"/>
            <a:ext cx="10515598"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marL="380985" indent="-380985" algn="ctr">
              <a:buFont typeface="Arial" charset="0"/>
              <a:buNone/>
              <a:defRPr lang="en-US" sz="1800" b="1" i="0" kern="1200" baseline="0" dirty="0" smtClean="0">
                <a:solidFill>
                  <a:srgbClr val="FFFFFF"/>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ctr" defTabSz="914363" rtl="0" eaLnBrk="0" fontAlgn="base" hangingPunct="0">
              <a:lnSpc>
                <a:spcPct val="90000"/>
              </a:lnSpc>
              <a:spcBef>
                <a:spcPts val="1800"/>
              </a:spcBef>
              <a:spcAft>
                <a:spcPct val="0"/>
              </a:spcAft>
              <a:buSzPct val="100000"/>
            </a:pPr>
            <a:r>
              <a:rPr lang="en-US" dirty="0"/>
              <a:t>PLACEHOLDER SUBTITLE</a:t>
            </a:r>
          </a:p>
        </p:txBody>
      </p:sp>
      <p:sp>
        <p:nvSpPr>
          <p:cNvPr id="5" name="Text Placeholder 2"/>
          <p:cNvSpPr>
            <a:spLocks noGrp="1"/>
          </p:cNvSpPr>
          <p:nvPr>
            <p:ph type="body" sz="quarter" idx="11" hasCustomPrompt="1"/>
          </p:nvPr>
        </p:nvSpPr>
        <p:spPr>
          <a:xfrm>
            <a:off x="838200" y="2167483"/>
            <a:ext cx="10515600" cy="3427291"/>
          </a:xfrm>
          <a:prstGeom prst="rect">
            <a:avLst/>
          </a:prstGeom>
        </p:spPr>
        <p:txBody>
          <a:bodyPr lIns="0" tIns="0" rIns="0" bIns="0" anchor="ctr"/>
          <a:lstStyle>
            <a:lvl1pPr marL="228591" marR="0" indent="-228591" algn="l" defTabSz="914363" rtl="0" eaLnBrk="0" fontAlgn="base" latinLnBrk="0" hangingPunct="0">
              <a:lnSpc>
                <a:spcPct val="90000"/>
              </a:lnSpc>
              <a:spcBef>
                <a:spcPts val="1800"/>
              </a:spcBef>
              <a:spcAft>
                <a:spcPct val="0"/>
              </a:spcAft>
              <a:buClrTx/>
              <a:buSzPct val="100000"/>
              <a:buFont typeface="CambriaMath" charset="0"/>
              <a:buChar char="⎯"/>
              <a:tabLst/>
              <a:defRPr lang="en-US" sz="1600" b="0" i="0" kern="1200" dirty="0" smtClean="0">
                <a:solidFill>
                  <a:srgbClr val="FFFFFF"/>
                </a:solidFill>
                <a:latin typeface="Proxima Nova Light" charset="0"/>
                <a:ea typeface="Proxima Nova Light" charset="0"/>
                <a:cs typeface="Proxima Nova Light" charset="0"/>
                <a:sym typeface="Proxima Nova" charset="0"/>
              </a:defRPr>
            </a:lvl1pPr>
          </a:lstStyle>
          <a:p>
            <a:pPr marL="0" marR="0" lvl="0" indent="0" algn="l" defTabSz="914363" rtl="0" eaLnBrk="0" fontAlgn="base" latinLnBrk="0" hangingPunct="0">
              <a:lnSpc>
                <a:spcPct val="90000"/>
              </a:lnSpc>
              <a:spcBef>
                <a:spcPts val="1800"/>
              </a:spcBef>
              <a:spcAft>
                <a:spcPct val="0"/>
              </a:spcAft>
              <a:buClrTx/>
              <a:buSzPct val="100000"/>
              <a:tabLst/>
              <a:defRPr/>
            </a:pPr>
            <a:r>
              <a:rPr lang="en-US" dirty="0"/>
              <a:t>Text goes here</a:t>
            </a:r>
            <a:r>
              <a:rPr lang="is-IS" dirty="0"/>
              <a:t>…</a:t>
            </a:r>
          </a:p>
          <a:p>
            <a:pPr marL="0" marR="0" lvl="0" indent="0" algn="l" defTabSz="914363" rtl="0" eaLnBrk="0" fontAlgn="base" latinLnBrk="0" hangingPunct="0">
              <a:lnSpc>
                <a:spcPct val="90000"/>
              </a:lnSpc>
              <a:spcBef>
                <a:spcPts val="1800"/>
              </a:spcBef>
              <a:spcAft>
                <a:spcPct val="0"/>
              </a:spcAft>
              <a:buClrTx/>
              <a:buSzPct val="100000"/>
              <a:tabLst/>
              <a:defRPr/>
            </a:pPr>
            <a:r>
              <a:rPr lang="is-IS" dirty="0"/>
              <a:t>Text goes here...</a:t>
            </a:r>
          </a:p>
          <a:p>
            <a:pPr marL="0" marR="0" lvl="0" indent="0" algn="l" defTabSz="914363" rtl="0" eaLnBrk="0" fontAlgn="base" latinLnBrk="0" hangingPunct="0">
              <a:lnSpc>
                <a:spcPct val="90000"/>
              </a:lnSpc>
              <a:spcBef>
                <a:spcPts val="1800"/>
              </a:spcBef>
              <a:spcAft>
                <a:spcPct val="0"/>
              </a:spcAft>
              <a:buClrTx/>
              <a:buSzPct val="100000"/>
              <a:tabLst/>
              <a:defRPr/>
            </a:pPr>
            <a:r>
              <a:rPr lang="is-IS" dirty="0"/>
              <a:t>Text goes here...</a:t>
            </a:r>
            <a:endParaRPr lang="en-US" dirty="0"/>
          </a:p>
        </p:txBody>
      </p:sp>
      <p:sp>
        <p:nvSpPr>
          <p:cNvPr id="6" name="Footer Placeholder 5"/>
          <p:cNvSpPr>
            <a:spLocks noGrp="1"/>
          </p:cNvSpPr>
          <p:nvPr>
            <p:ph type="ftr" sz="quarter" idx="12"/>
          </p:nvPr>
        </p:nvSpPr>
        <p:spPr>
          <a:xfrm>
            <a:off x="4426634" y="6347161"/>
            <a:ext cx="3338733" cy="366183"/>
          </a:xfrm>
          <a:prstGeom prst="rect">
            <a:avLst/>
          </a:prstGeom>
        </p:spPr>
        <p:txBody>
          <a:bodyPr/>
          <a:lstStyle/>
          <a:p>
            <a:pPr defTabSz="457182" fontAlgn="base" hangingPunct="0">
              <a:spcBef>
                <a:spcPct val="0"/>
              </a:spcBef>
              <a:spcAft>
                <a:spcPct val="0"/>
              </a:spcAft>
              <a:defRPr/>
            </a:pPr>
            <a:r>
              <a:rPr lang="en-US" altLang="en-US" sz="751">
                <a:sym typeface="Proxima Nova" charset="0"/>
              </a:rPr>
              <a:t>CONFIDENTIAL DOCUMENT, DO NOT SHARE 2 OR DISTRIBUTE.</a:t>
            </a:r>
          </a:p>
          <a:p>
            <a:endParaRPr lang="en-US" dirty="0"/>
          </a:p>
        </p:txBody>
      </p:sp>
    </p:spTree>
    <p:extLst>
      <p:ext uri="{BB962C8B-B14F-4D97-AF65-F5344CB8AC3E}">
        <p14:creationId xmlns:p14="http://schemas.microsoft.com/office/powerpoint/2010/main" val="34492738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lack Title + Numbers">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838200" y="1124458"/>
            <a:ext cx="10515600" cy="378883"/>
          </a:xfrm>
          <a:prstGeom prst="rect">
            <a:avLst/>
          </a:prstGeom>
        </p:spPr>
        <p:txBody>
          <a:bodyPr lIns="0" tIns="0" rIns="0" bIns="0"/>
          <a:lstStyle>
            <a:lvl1pPr algn="ctr" defTabSz="914363" rtl="0" eaLnBrk="0" fontAlgn="base" hangingPunct="0">
              <a:lnSpc>
                <a:spcPct val="80000"/>
              </a:lnSpc>
              <a:spcBef>
                <a:spcPct val="0"/>
              </a:spcBef>
              <a:spcAft>
                <a:spcPct val="0"/>
              </a:spcAft>
              <a:defRPr lang="en-US" sz="36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838203" y="1915532"/>
            <a:ext cx="10515598"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marL="380985" indent="-380985" algn="ctr">
              <a:buFont typeface="Arial" charset="0"/>
              <a:buNone/>
              <a:defRPr lang="en-US" sz="1800" b="1" i="0" kern="1200" baseline="0" dirty="0" smtClean="0">
                <a:solidFill>
                  <a:srgbClr val="FFFFFF"/>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ctr" defTabSz="914363" rtl="0" eaLnBrk="0" fontAlgn="base" hangingPunct="0">
              <a:lnSpc>
                <a:spcPct val="90000"/>
              </a:lnSpc>
              <a:spcBef>
                <a:spcPts val="1800"/>
              </a:spcBef>
              <a:spcAft>
                <a:spcPct val="0"/>
              </a:spcAft>
              <a:buSzPct val="100000"/>
            </a:pPr>
            <a:r>
              <a:rPr lang="en-US" dirty="0"/>
              <a:t>PLACEHOLDER SUBTITLE</a:t>
            </a:r>
          </a:p>
        </p:txBody>
      </p:sp>
      <p:sp>
        <p:nvSpPr>
          <p:cNvPr id="5" name="Text Placeholder 2"/>
          <p:cNvSpPr>
            <a:spLocks noGrp="1"/>
          </p:cNvSpPr>
          <p:nvPr>
            <p:ph type="body" sz="quarter" idx="11" hasCustomPrompt="1"/>
          </p:nvPr>
        </p:nvSpPr>
        <p:spPr>
          <a:xfrm>
            <a:off x="838200" y="2167483"/>
            <a:ext cx="10515600" cy="3427291"/>
          </a:xfrm>
          <a:prstGeom prst="rect">
            <a:avLst/>
          </a:prstGeom>
        </p:spPr>
        <p:txBody>
          <a:bodyPr lIns="0" tIns="0" rIns="0" bIns="0" anchor="ctr"/>
          <a:lstStyle>
            <a:lvl1pPr marL="304788" marR="0" indent="-304788" algn="l" defTabSz="914363" rtl="0" eaLnBrk="0" fontAlgn="base" latinLnBrk="0" hangingPunct="0">
              <a:lnSpc>
                <a:spcPct val="90000"/>
              </a:lnSpc>
              <a:spcBef>
                <a:spcPts val="1800"/>
              </a:spcBef>
              <a:spcAft>
                <a:spcPct val="0"/>
              </a:spcAft>
              <a:buClrTx/>
              <a:buSzPct val="100000"/>
              <a:buFont typeface="+mj-lt"/>
              <a:buAutoNum type="arabicPeriod"/>
              <a:tabLst/>
              <a:defRPr lang="en-US" sz="1600" b="0" i="0" kern="1200" baseline="0" dirty="0" smtClean="0">
                <a:solidFill>
                  <a:srgbClr val="FFFFFF"/>
                </a:solidFill>
                <a:latin typeface="Proxima Nova Light" charset="0"/>
                <a:ea typeface="Proxima Nova Light" charset="0"/>
                <a:cs typeface="Proxima Nova Light" charset="0"/>
                <a:sym typeface="Proxima Nova" charset="0"/>
              </a:defRPr>
            </a:lvl1pPr>
          </a:lstStyle>
          <a:p>
            <a:pPr marL="0" marR="0" lvl="0" indent="0" algn="l" defTabSz="914363" rtl="0" eaLnBrk="0" fontAlgn="base" latinLnBrk="0" hangingPunct="0">
              <a:lnSpc>
                <a:spcPct val="90000"/>
              </a:lnSpc>
              <a:spcBef>
                <a:spcPts val="1800"/>
              </a:spcBef>
              <a:spcAft>
                <a:spcPct val="0"/>
              </a:spcAft>
              <a:buClrTx/>
              <a:buSzPct val="100000"/>
              <a:tabLst/>
              <a:defRPr/>
            </a:pPr>
            <a:r>
              <a:rPr lang="en-US" dirty="0"/>
              <a:t>Text goes here</a:t>
            </a:r>
            <a:r>
              <a:rPr lang="is-IS" dirty="0"/>
              <a:t>…</a:t>
            </a:r>
          </a:p>
          <a:p>
            <a:pPr marL="0" marR="0" lvl="0" indent="0" algn="l" defTabSz="914363" rtl="0" eaLnBrk="0" fontAlgn="base" latinLnBrk="0" hangingPunct="0">
              <a:lnSpc>
                <a:spcPct val="90000"/>
              </a:lnSpc>
              <a:spcBef>
                <a:spcPts val="1800"/>
              </a:spcBef>
              <a:spcAft>
                <a:spcPct val="0"/>
              </a:spcAft>
              <a:buClrTx/>
              <a:buSzPct val="100000"/>
              <a:tabLst/>
              <a:defRPr/>
            </a:pPr>
            <a:r>
              <a:rPr lang="is-IS" dirty="0"/>
              <a:t>Text goes here...</a:t>
            </a:r>
          </a:p>
          <a:p>
            <a:pPr marL="0" marR="0" lvl="0" indent="0" algn="l" defTabSz="914363" rtl="0" eaLnBrk="0" fontAlgn="base" latinLnBrk="0" hangingPunct="0">
              <a:lnSpc>
                <a:spcPct val="90000"/>
              </a:lnSpc>
              <a:spcBef>
                <a:spcPts val="1800"/>
              </a:spcBef>
              <a:spcAft>
                <a:spcPct val="0"/>
              </a:spcAft>
              <a:buClrTx/>
              <a:buSzPct val="100000"/>
              <a:tabLst/>
              <a:defRPr/>
            </a:pPr>
            <a:r>
              <a:rPr lang="is-IS" dirty="0"/>
              <a:t>Text goes here...</a:t>
            </a:r>
            <a:endParaRPr lang="en-US" dirty="0"/>
          </a:p>
        </p:txBody>
      </p:sp>
    </p:spTree>
    <p:extLst>
      <p:ext uri="{BB962C8B-B14F-4D97-AF65-F5344CB8AC3E}">
        <p14:creationId xmlns:p14="http://schemas.microsoft.com/office/powerpoint/2010/main" val="355480005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Black Title + Subti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838200" y="1124458"/>
            <a:ext cx="10515600" cy="378883"/>
          </a:xfrm>
          <a:prstGeom prst="rect">
            <a:avLst/>
          </a:prstGeom>
        </p:spPr>
        <p:txBody>
          <a:bodyPr lIns="0" tIns="0" rIns="0" bIns="0"/>
          <a:lstStyle>
            <a:lvl1pPr algn="ctr" defTabSz="914363" rtl="0" eaLnBrk="0" fontAlgn="base" hangingPunct="0">
              <a:lnSpc>
                <a:spcPct val="80000"/>
              </a:lnSpc>
              <a:spcBef>
                <a:spcPct val="0"/>
              </a:spcBef>
              <a:spcAft>
                <a:spcPct val="0"/>
              </a:spcAft>
              <a:defRPr lang="en-US" sz="36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838203" y="1915532"/>
            <a:ext cx="10515598"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marL="380985" indent="-380985" algn="ctr">
              <a:buFont typeface="Arial" charset="0"/>
              <a:buNone/>
              <a:defRPr lang="en-US" sz="1800" b="1" i="0" kern="1200" baseline="0" dirty="0" smtClean="0">
                <a:solidFill>
                  <a:srgbClr val="FFFFFF"/>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ctr" defTabSz="914363" rtl="0" eaLnBrk="0" fontAlgn="base" hangingPunct="0">
              <a:lnSpc>
                <a:spcPct val="90000"/>
              </a:lnSpc>
              <a:spcBef>
                <a:spcPts val="1800"/>
              </a:spcBef>
              <a:spcAft>
                <a:spcPct val="0"/>
              </a:spcAft>
              <a:buSzPct val="100000"/>
            </a:pPr>
            <a:r>
              <a:rPr lang="en-US" dirty="0"/>
              <a:t>PLACEHOLDER SUBTITLE</a:t>
            </a:r>
          </a:p>
        </p:txBody>
      </p:sp>
      <p:cxnSp>
        <p:nvCxnSpPr>
          <p:cNvPr id="28" name="Straight Connector 27"/>
          <p:cNvCxnSpPr/>
          <p:nvPr userDrawn="1"/>
        </p:nvCxnSpPr>
        <p:spPr bwMode="auto">
          <a:xfrm rot="5400000" flipH="1">
            <a:off x="5969909" y="3277591"/>
            <a:ext cx="252187"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9" name="Content Placeholder 13"/>
          <p:cNvSpPr>
            <a:spLocks noGrp="1"/>
          </p:cNvSpPr>
          <p:nvPr>
            <p:ph sz="quarter" idx="11" hasCustomPrompt="1"/>
          </p:nvPr>
        </p:nvSpPr>
        <p:spPr>
          <a:xfrm>
            <a:off x="838201" y="2834756"/>
            <a:ext cx="4767345" cy="1069608"/>
          </a:xfrm>
          <a:prstGeom prst="rect">
            <a:avLst/>
          </a:prstGeom>
        </p:spPr>
        <p:txBody>
          <a:bodyPr/>
          <a:lstStyle>
            <a:lvl1pPr algn="ctr" defTabSz="914363" rtl="0" eaLnBrk="0" fontAlgn="base" hangingPunct="0">
              <a:lnSpc>
                <a:spcPct val="90000"/>
              </a:lnSpc>
              <a:spcBef>
                <a:spcPts val="1800"/>
              </a:spcBef>
              <a:spcAft>
                <a:spcPct val="0"/>
              </a:spcAft>
              <a:buSzPct val="100000"/>
              <a:buNone/>
              <a:defRPr lang="en-US" sz="6151"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FFFFF"/>
                </a:solidFill>
                <a:latin typeface="Proxima Nova Black" charset="0"/>
                <a:ea typeface="Proxima Nova Black" charset="0"/>
                <a:cs typeface="Proxima Nova Black" charset="0"/>
              </a:rPr>
              <a:t>1</a:t>
            </a:r>
          </a:p>
        </p:txBody>
      </p:sp>
      <p:sp>
        <p:nvSpPr>
          <p:cNvPr id="30" name="Content Placeholder 13"/>
          <p:cNvSpPr>
            <a:spLocks noGrp="1"/>
          </p:cNvSpPr>
          <p:nvPr>
            <p:ph sz="quarter" idx="12" hasCustomPrompt="1"/>
          </p:nvPr>
        </p:nvSpPr>
        <p:spPr>
          <a:xfrm>
            <a:off x="6586448" y="2834756"/>
            <a:ext cx="4767352" cy="1069608"/>
          </a:xfrm>
          <a:prstGeom prst="rect">
            <a:avLst/>
          </a:prstGeom>
        </p:spPr>
        <p:txBody>
          <a:bodyPr/>
          <a:lstStyle>
            <a:lvl1pPr algn="ctr" defTabSz="914363" rtl="0" eaLnBrk="0" fontAlgn="base" hangingPunct="0">
              <a:lnSpc>
                <a:spcPct val="90000"/>
              </a:lnSpc>
              <a:spcBef>
                <a:spcPts val="1800"/>
              </a:spcBef>
              <a:spcAft>
                <a:spcPct val="0"/>
              </a:spcAft>
              <a:buSzPct val="100000"/>
              <a:buNone/>
              <a:defRPr lang="en-US" sz="6151"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FFFFF"/>
                </a:solidFill>
                <a:latin typeface="Proxima Nova Black" charset="0"/>
                <a:ea typeface="Proxima Nova Black" charset="0"/>
                <a:cs typeface="Proxima Nova Black" charset="0"/>
              </a:rPr>
              <a:t>2</a:t>
            </a:r>
          </a:p>
        </p:txBody>
      </p:sp>
      <p:sp>
        <p:nvSpPr>
          <p:cNvPr id="31" name="Content Placeholder 17"/>
          <p:cNvSpPr>
            <a:spLocks noGrp="1"/>
          </p:cNvSpPr>
          <p:nvPr>
            <p:ph sz="quarter" idx="14" hasCustomPrompt="1"/>
          </p:nvPr>
        </p:nvSpPr>
        <p:spPr>
          <a:xfrm>
            <a:off x="838202" y="3718328"/>
            <a:ext cx="4767342" cy="456472"/>
          </a:xfrm>
          <a:prstGeom prst="rect">
            <a:avLst/>
          </a:prstGeom>
        </p:spPr>
        <p:txBody>
          <a:bodyPr/>
          <a:lstStyle>
            <a:lvl1pPr marL="0" marR="0" indent="-171444" algn="ctr" defTabSz="914363" rtl="0" eaLnBrk="0" fontAlgn="base" latinLnBrk="0" hangingPunct="0">
              <a:lnSpc>
                <a:spcPct val="90000"/>
              </a:lnSpc>
              <a:spcBef>
                <a:spcPts val="1800"/>
              </a:spcBef>
              <a:spcAft>
                <a:spcPct val="0"/>
              </a:spcAft>
              <a:buClrTx/>
              <a:buSzPct val="100000"/>
              <a:buFontTx/>
              <a:buNone/>
              <a:tabLst/>
              <a:defRPr lang="en-US" sz="1200" b="1" kern="1200" baseline="0" dirty="0" smtClean="0">
                <a:solidFill>
                  <a:srgbClr val="FFFFFF"/>
                </a:solidFill>
                <a:latin typeface="Proxima Nova" charset="0"/>
                <a:ea typeface="Proxima Nova" charset="0"/>
                <a:cs typeface="Proxima Nova" charset="0"/>
                <a:sym typeface="Proxima Nova" charset="0"/>
              </a:defRPr>
            </a:lvl1pPr>
          </a:lstStyle>
          <a:p>
            <a:pPr algn="ctr"/>
            <a:r>
              <a:rPr lang="en-US" sz="1200" b="1" kern="1200" dirty="0">
                <a:solidFill>
                  <a:srgbClr val="FFFFFF"/>
                </a:solidFill>
                <a:latin typeface="Proxima Nova" charset="0"/>
                <a:ea typeface="Proxima Nova" charset="0"/>
                <a:cs typeface="Proxima Nova" charset="0"/>
              </a:rPr>
              <a:t>PLACEHOLDER SUBJECT</a:t>
            </a:r>
          </a:p>
        </p:txBody>
      </p:sp>
      <p:sp>
        <p:nvSpPr>
          <p:cNvPr id="32" name="Content Placeholder 17"/>
          <p:cNvSpPr>
            <a:spLocks noGrp="1"/>
          </p:cNvSpPr>
          <p:nvPr>
            <p:ph sz="quarter" idx="15" hasCustomPrompt="1"/>
          </p:nvPr>
        </p:nvSpPr>
        <p:spPr>
          <a:xfrm>
            <a:off x="6586442" y="3718328"/>
            <a:ext cx="4767348" cy="456472"/>
          </a:xfrm>
          <a:prstGeom prst="rect">
            <a:avLst/>
          </a:prstGeom>
        </p:spPr>
        <p:txBody>
          <a:bodyPr/>
          <a:lstStyle>
            <a:lvl1pPr marL="0" marR="0" indent="-171444" algn="ctr" defTabSz="914363" rtl="0" eaLnBrk="0" fontAlgn="base" latinLnBrk="0" hangingPunct="0">
              <a:lnSpc>
                <a:spcPct val="90000"/>
              </a:lnSpc>
              <a:spcBef>
                <a:spcPts val="1800"/>
              </a:spcBef>
              <a:spcAft>
                <a:spcPct val="0"/>
              </a:spcAft>
              <a:buClrTx/>
              <a:buSzPct val="100000"/>
              <a:buFontTx/>
              <a:buNone/>
              <a:tabLst/>
              <a:defRPr lang="en-US" sz="1200" b="1" kern="1200" dirty="0" smtClean="0">
                <a:solidFill>
                  <a:srgbClr val="FFFFFF"/>
                </a:solidFill>
                <a:latin typeface="Proxima Nova" charset="0"/>
                <a:ea typeface="Proxima Nova" charset="0"/>
                <a:cs typeface="Proxima Nova" charset="0"/>
                <a:sym typeface="Proxima Nova" charset="0"/>
              </a:defRPr>
            </a:lvl1pPr>
          </a:lstStyle>
          <a:p>
            <a:pPr algn="ctr"/>
            <a:r>
              <a:rPr lang="en-US" sz="1200" b="1" kern="1200" dirty="0">
                <a:solidFill>
                  <a:srgbClr val="FFFFFF"/>
                </a:solidFill>
                <a:latin typeface="Proxima Nova" charset="0"/>
                <a:ea typeface="Proxima Nova" charset="0"/>
                <a:cs typeface="Proxima Nova" charset="0"/>
              </a:rPr>
              <a:t>PLACEHOLDER SUBJECT</a:t>
            </a:r>
          </a:p>
        </p:txBody>
      </p:sp>
    </p:spTree>
    <p:extLst>
      <p:ext uri="{BB962C8B-B14F-4D97-AF65-F5344CB8AC3E}">
        <p14:creationId xmlns:p14="http://schemas.microsoft.com/office/powerpoint/2010/main" val="425320393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Black Title + Subti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838200" y="1124458"/>
            <a:ext cx="10515600" cy="378883"/>
          </a:xfrm>
          <a:prstGeom prst="rect">
            <a:avLst/>
          </a:prstGeom>
        </p:spPr>
        <p:txBody>
          <a:bodyPr lIns="0" tIns="0" rIns="0" bIns="0"/>
          <a:lstStyle>
            <a:lvl1pPr algn="ctr" defTabSz="914363" rtl="0" eaLnBrk="0" fontAlgn="base" hangingPunct="0">
              <a:lnSpc>
                <a:spcPct val="80000"/>
              </a:lnSpc>
              <a:spcBef>
                <a:spcPct val="0"/>
              </a:spcBef>
              <a:spcAft>
                <a:spcPct val="0"/>
              </a:spcAft>
              <a:defRPr lang="en-US" sz="36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838203" y="1915532"/>
            <a:ext cx="10515598"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marL="380985" indent="-380985" algn="ctr">
              <a:buFont typeface="Arial" charset="0"/>
              <a:buNone/>
              <a:defRPr lang="en-US" sz="1800" b="1" i="0" kern="1200" baseline="0" dirty="0" smtClean="0">
                <a:solidFill>
                  <a:srgbClr val="FFFFFF"/>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ctr" defTabSz="914363" rtl="0" eaLnBrk="0" fontAlgn="base" hangingPunct="0">
              <a:lnSpc>
                <a:spcPct val="90000"/>
              </a:lnSpc>
              <a:spcBef>
                <a:spcPts val="1800"/>
              </a:spcBef>
              <a:spcAft>
                <a:spcPct val="0"/>
              </a:spcAft>
              <a:buSzPct val="100000"/>
            </a:pPr>
            <a:r>
              <a:rPr lang="en-US" dirty="0"/>
              <a:t>PLACEHOLDER SUBTITLE</a:t>
            </a:r>
          </a:p>
        </p:txBody>
      </p:sp>
      <p:cxnSp>
        <p:nvCxnSpPr>
          <p:cNvPr id="5" name="Straight Connector 4"/>
          <p:cNvCxnSpPr/>
          <p:nvPr userDrawn="1"/>
        </p:nvCxnSpPr>
        <p:spPr bwMode="auto">
          <a:xfrm rot="5400000" flipH="1">
            <a:off x="7885992" y="3277591"/>
            <a:ext cx="252187"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 name="Straight Connector 6"/>
          <p:cNvCxnSpPr/>
          <p:nvPr userDrawn="1"/>
        </p:nvCxnSpPr>
        <p:spPr bwMode="auto">
          <a:xfrm rot="5400000" flipH="1">
            <a:off x="4053822" y="3277591"/>
            <a:ext cx="252187"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4" name="Content Placeholder 13"/>
          <p:cNvSpPr>
            <a:spLocks noGrp="1"/>
          </p:cNvSpPr>
          <p:nvPr>
            <p:ph sz="quarter" idx="11" hasCustomPrompt="1"/>
          </p:nvPr>
        </p:nvSpPr>
        <p:spPr>
          <a:xfrm>
            <a:off x="838193" y="2834756"/>
            <a:ext cx="2851265" cy="1069608"/>
          </a:xfrm>
          <a:prstGeom prst="rect">
            <a:avLst/>
          </a:prstGeom>
        </p:spPr>
        <p:txBody>
          <a:bodyPr/>
          <a:lstStyle>
            <a:lvl1pPr algn="ctr">
              <a:buNone/>
              <a:defRPr lang="en-US" sz="6151"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FFFFF"/>
                </a:solidFill>
                <a:latin typeface="Proxima Nova Black" charset="0"/>
                <a:ea typeface="Proxima Nova Black" charset="0"/>
                <a:cs typeface="Proxima Nova Black" charset="0"/>
              </a:rPr>
              <a:t>1</a:t>
            </a:r>
          </a:p>
        </p:txBody>
      </p:sp>
      <p:sp>
        <p:nvSpPr>
          <p:cNvPr id="15" name="Content Placeholder 13"/>
          <p:cNvSpPr>
            <a:spLocks noGrp="1"/>
          </p:cNvSpPr>
          <p:nvPr>
            <p:ph sz="quarter" idx="12" hasCustomPrompt="1"/>
          </p:nvPr>
        </p:nvSpPr>
        <p:spPr>
          <a:xfrm>
            <a:off x="4670361" y="2834756"/>
            <a:ext cx="2851265" cy="1069608"/>
          </a:xfrm>
          <a:prstGeom prst="rect">
            <a:avLst/>
          </a:prstGeom>
        </p:spPr>
        <p:txBody>
          <a:bodyPr/>
          <a:lstStyle>
            <a:lvl1pPr algn="ctr">
              <a:buNone/>
              <a:defRPr lang="en-US" sz="6151"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FFFFF"/>
                </a:solidFill>
                <a:latin typeface="Proxima Nova Black" charset="0"/>
                <a:ea typeface="Proxima Nova Black" charset="0"/>
                <a:cs typeface="Proxima Nova Black" charset="0"/>
              </a:rPr>
              <a:t>2</a:t>
            </a:r>
          </a:p>
        </p:txBody>
      </p:sp>
      <p:sp>
        <p:nvSpPr>
          <p:cNvPr id="16" name="Content Placeholder 13"/>
          <p:cNvSpPr>
            <a:spLocks noGrp="1"/>
          </p:cNvSpPr>
          <p:nvPr>
            <p:ph sz="quarter" idx="13" hasCustomPrompt="1"/>
          </p:nvPr>
        </p:nvSpPr>
        <p:spPr>
          <a:xfrm>
            <a:off x="8502525" y="2834756"/>
            <a:ext cx="2851265" cy="1069608"/>
          </a:xfrm>
          <a:prstGeom prst="rect">
            <a:avLst/>
          </a:prstGeom>
        </p:spPr>
        <p:txBody>
          <a:bodyPr/>
          <a:lstStyle>
            <a:lvl1pPr algn="ctr">
              <a:buNone/>
              <a:defRPr lang="en-US" sz="6151"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FFFFF"/>
                </a:solidFill>
                <a:latin typeface="Proxima Nova Black" charset="0"/>
                <a:ea typeface="Proxima Nova Black" charset="0"/>
                <a:cs typeface="Proxima Nova Black" charset="0"/>
              </a:rPr>
              <a:t>3</a:t>
            </a:r>
          </a:p>
        </p:txBody>
      </p:sp>
      <p:sp>
        <p:nvSpPr>
          <p:cNvPr id="18" name="Content Placeholder 17"/>
          <p:cNvSpPr>
            <a:spLocks noGrp="1"/>
          </p:cNvSpPr>
          <p:nvPr>
            <p:ph sz="quarter" idx="14" hasCustomPrompt="1"/>
          </p:nvPr>
        </p:nvSpPr>
        <p:spPr>
          <a:xfrm>
            <a:off x="838193" y="3718328"/>
            <a:ext cx="2851263" cy="456472"/>
          </a:xfrm>
          <a:prstGeom prst="rect">
            <a:avLst/>
          </a:prstGeom>
        </p:spPr>
        <p:txBody>
          <a:bodyPr/>
          <a:lstStyle>
            <a:lvl1pPr marL="0" marR="0" indent="-171444" algn="ctr" defTabSz="914363" rtl="0" eaLnBrk="0" fontAlgn="base" latinLnBrk="0" hangingPunct="0">
              <a:lnSpc>
                <a:spcPct val="90000"/>
              </a:lnSpc>
              <a:spcBef>
                <a:spcPts val="1800"/>
              </a:spcBef>
              <a:spcAft>
                <a:spcPct val="0"/>
              </a:spcAft>
              <a:buClrTx/>
              <a:buSzPct val="100000"/>
              <a:buFontTx/>
              <a:buNone/>
              <a:tabLst/>
              <a:defRPr lang="en-US" sz="1200" b="1" kern="1200" dirty="0" smtClean="0">
                <a:solidFill>
                  <a:srgbClr val="FFFFFF"/>
                </a:solidFill>
                <a:latin typeface="Proxima Nova" charset="0"/>
                <a:ea typeface="Proxima Nova" charset="0"/>
                <a:cs typeface="Proxima Nova" charset="0"/>
                <a:sym typeface="Proxima Nova" charset="0"/>
              </a:defRPr>
            </a:lvl1pPr>
          </a:lstStyle>
          <a:p>
            <a:pPr algn="ctr"/>
            <a:r>
              <a:rPr lang="en-US" sz="1200" b="1" kern="1200" dirty="0">
                <a:solidFill>
                  <a:srgbClr val="FFFFFF"/>
                </a:solidFill>
                <a:latin typeface="Proxima Nova" charset="0"/>
                <a:ea typeface="Proxima Nova" charset="0"/>
                <a:cs typeface="Proxima Nova" charset="0"/>
              </a:rPr>
              <a:t>PLACEHOLDER SUBJECT INFORMATION</a:t>
            </a:r>
          </a:p>
        </p:txBody>
      </p:sp>
      <p:sp>
        <p:nvSpPr>
          <p:cNvPr id="19" name="Content Placeholder 17"/>
          <p:cNvSpPr>
            <a:spLocks noGrp="1"/>
          </p:cNvSpPr>
          <p:nvPr>
            <p:ph sz="quarter" idx="15" hasCustomPrompt="1"/>
          </p:nvPr>
        </p:nvSpPr>
        <p:spPr>
          <a:xfrm>
            <a:off x="4670354" y="3718328"/>
            <a:ext cx="2851263" cy="456472"/>
          </a:xfrm>
          <a:prstGeom prst="rect">
            <a:avLst/>
          </a:prstGeom>
        </p:spPr>
        <p:txBody>
          <a:bodyPr/>
          <a:lstStyle>
            <a:lvl1pPr marL="0" marR="0" indent="-171444" algn="ctr" defTabSz="914363" rtl="0" eaLnBrk="0" fontAlgn="base" latinLnBrk="0" hangingPunct="0">
              <a:lnSpc>
                <a:spcPct val="90000"/>
              </a:lnSpc>
              <a:spcBef>
                <a:spcPts val="1800"/>
              </a:spcBef>
              <a:spcAft>
                <a:spcPct val="0"/>
              </a:spcAft>
              <a:buClrTx/>
              <a:buSzPct val="100000"/>
              <a:buFontTx/>
              <a:buNone/>
              <a:tabLst/>
              <a:defRPr lang="en-US" sz="1200" b="1" kern="1200" dirty="0" smtClean="0">
                <a:solidFill>
                  <a:srgbClr val="FFFFFF"/>
                </a:solidFill>
                <a:latin typeface="Proxima Nova" charset="0"/>
                <a:ea typeface="Proxima Nova" charset="0"/>
                <a:cs typeface="Proxima Nova" charset="0"/>
                <a:sym typeface="Proxima Nova" charset="0"/>
              </a:defRPr>
            </a:lvl1pPr>
          </a:lstStyle>
          <a:p>
            <a:pPr algn="ctr"/>
            <a:r>
              <a:rPr lang="en-US" sz="1200" b="1" kern="1200" dirty="0">
                <a:solidFill>
                  <a:srgbClr val="FFFFFF"/>
                </a:solidFill>
                <a:latin typeface="Proxima Nova" charset="0"/>
                <a:ea typeface="Proxima Nova" charset="0"/>
                <a:cs typeface="Proxima Nova" charset="0"/>
              </a:rPr>
              <a:t>PLACEHOLDER SUBJECT INFORMATION</a:t>
            </a:r>
          </a:p>
        </p:txBody>
      </p:sp>
      <p:sp>
        <p:nvSpPr>
          <p:cNvPr id="20" name="Content Placeholder 17"/>
          <p:cNvSpPr>
            <a:spLocks noGrp="1"/>
          </p:cNvSpPr>
          <p:nvPr>
            <p:ph sz="quarter" idx="16" hasCustomPrompt="1"/>
          </p:nvPr>
        </p:nvSpPr>
        <p:spPr>
          <a:xfrm>
            <a:off x="8502528" y="3718328"/>
            <a:ext cx="2851263" cy="456472"/>
          </a:xfrm>
          <a:prstGeom prst="rect">
            <a:avLst/>
          </a:prstGeom>
        </p:spPr>
        <p:txBody>
          <a:bodyPr/>
          <a:lstStyle>
            <a:lvl1pPr marL="0" marR="0" indent="-171444" algn="ctr" defTabSz="914363" rtl="0" eaLnBrk="0" fontAlgn="base" latinLnBrk="0" hangingPunct="0">
              <a:lnSpc>
                <a:spcPct val="90000"/>
              </a:lnSpc>
              <a:spcBef>
                <a:spcPts val="1800"/>
              </a:spcBef>
              <a:spcAft>
                <a:spcPct val="0"/>
              </a:spcAft>
              <a:buClrTx/>
              <a:buSzPct val="100000"/>
              <a:buFontTx/>
              <a:buNone/>
              <a:tabLst/>
              <a:defRPr lang="en-US" sz="1200" b="1" kern="1200" dirty="0" smtClean="0">
                <a:solidFill>
                  <a:srgbClr val="FFFFFF"/>
                </a:solidFill>
                <a:latin typeface="Proxima Nova" charset="0"/>
                <a:ea typeface="Proxima Nova" charset="0"/>
                <a:cs typeface="Proxima Nova" charset="0"/>
                <a:sym typeface="Proxima Nova" charset="0"/>
              </a:defRPr>
            </a:lvl1pPr>
          </a:lstStyle>
          <a:p>
            <a:pPr algn="ctr"/>
            <a:r>
              <a:rPr lang="en-US" sz="1200" b="1" kern="1200" dirty="0">
                <a:solidFill>
                  <a:srgbClr val="FFFFFF"/>
                </a:solidFill>
                <a:latin typeface="Proxima Nova" charset="0"/>
                <a:ea typeface="Proxima Nova" charset="0"/>
                <a:cs typeface="Proxima Nova" charset="0"/>
              </a:rPr>
              <a:t>PLACEHOLDER SUBJECT INFORMATION</a:t>
            </a:r>
          </a:p>
        </p:txBody>
      </p:sp>
    </p:spTree>
    <p:extLst>
      <p:ext uri="{BB962C8B-B14F-4D97-AF65-F5344CB8AC3E}">
        <p14:creationId xmlns:p14="http://schemas.microsoft.com/office/powerpoint/2010/main" val="420082393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lack Title + Photo 2">
    <p:spTree>
      <p:nvGrpSpPr>
        <p:cNvPr id="1" name=""/>
        <p:cNvGrpSpPr/>
        <p:nvPr/>
      </p:nvGrpSpPr>
      <p:grpSpPr>
        <a:xfrm>
          <a:off x="0" y="0"/>
          <a:ext cx="0" cy="0"/>
          <a:chOff x="0" y="0"/>
          <a:chExt cx="0" cy="0"/>
        </a:xfrm>
      </p:grpSpPr>
      <p:sp>
        <p:nvSpPr>
          <p:cNvPr id="23" name="Title 7"/>
          <p:cNvSpPr>
            <a:spLocks noGrp="1"/>
          </p:cNvSpPr>
          <p:nvPr>
            <p:ph type="title" hasCustomPrompt="1"/>
          </p:nvPr>
        </p:nvSpPr>
        <p:spPr>
          <a:xfrm>
            <a:off x="838201" y="697638"/>
            <a:ext cx="3025238" cy="378883"/>
          </a:xfrm>
          <a:prstGeom prst="rect">
            <a:avLst/>
          </a:prstGeom>
        </p:spPr>
        <p:txBody>
          <a:bodyPr lIns="0" tIns="0" rIns="0" bIns="0"/>
          <a:lstStyle>
            <a:lvl1pPr>
              <a:defRPr lang="en-US" sz="3600" b="1" i="0" kern="1200" baseline="0" dirty="0" smtClean="0">
                <a:solidFill>
                  <a:schemeClr val="bg1"/>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24" name="Text Placeholder 5"/>
          <p:cNvSpPr>
            <a:spLocks noGrp="1"/>
          </p:cNvSpPr>
          <p:nvPr>
            <p:ph type="body" sz="quarter" idx="10" hasCustomPrompt="1"/>
          </p:nvPr>
        </p:nvSpPr>
        <p:spPr>
          <a:xfrm>
            <a:off x="838203" y="1075228"/>
            <a:ext cx="3025238" cy="286552"/>
          </a:xfrm>
          <a:prstGeom prst="rect">
            <a:avLst/>
          </a:prstGeom>
        </p:spPr>
        <p:txBody>
          <a:bodyPr lIns="0" rIns="0">
            <a:noAutofit/>
          </a:bodyPr>
          <a:lstStyle>
            <a:lvl1pPr algn="l">
              <a:buNone/>
              <a:defRPr lang="en-US" sz="1800" b="0" i="0" kern="1200" baseline="0" dirty="0" smtClean="0">
                <a:solidFill>
                  <a:schemeClr val="bg1"/>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SUBJECT</a:t>
            </a:r>
          </a:p>
        </p:txBody>
      </p:sp>
      <p:sp>
        <p:nvSpPr>
          <p:cNvPr id="25" name="Text Placeholder 2"/>
          <p:cNvSpPr>
            <a:spLocks noGrp="1"/>
          </p:cNvSpPr>
          <p:nvPr>
            <p:ph type="body" sz="quarter" idx="11" hasCustomPrompt="1"/>
          </p:nvPr>
        </p:nvSpPr>
        <p:spPr>
          <a:xfrm>
            <a:off x="838201" y="1739371"/>
            <a:ext cx="3025238" cy="3427291"/>
          </a:xfrm>
          <a:prstGeom prst="rect">
            <a:avLst/>
          </a:prstGeom>
        </p:spPr>
        <p:txBody>
          <a:bodyPr lIns="0" tIns="0" rIns="0" bIns="0" anchor="t"/>
          <a:lstStyle>
            <a:lvl1pPr marL="0" marR="0" indent="0" algn="l" defTabSz="914363" rtl="0" eaLnBrk="0"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FFFFFF"/>
                </a:solidFill>
                <a:latin typeface="Proxima Nova Light" charset="0"/>
                <a:ea typeface="Proxima Nova Light" charset="0"/>
                <a:cs typeface="Proxima Nova Light" charset="0"/>
                <a:sym typeface="Proxima Nova" charset="0"/>
              </a:defRPr>
            </a:lvl1pPr>
          </a:lstStyle>
          <a:p>
            <a:pPr marL="0" marR="0" lvl="0" indent="0" algn="l" defTabSz="914363" rtl="0" eaLnBrk="0" fontAlgn="base" latinLnBrk="0" hangingPunct="0">
              <a:lnSpc>
                <a:spcPct val="90000"/>
              </a:lnSpc>
              <a:spcBef>
                <a:spcPts val="1800"/>
              </a:spcBef>
              <a:spcAft>
                <a:spcPct val="0"/>
              </a:spcAft>
              <a:buClrTx/>
              <a:buSzPct val="100000"/>
              <a:buFont typeface="+mj-lt"/>
              <a:buNone/>
              <a:tabLst/>
              <a:defRPr/>
            </a:pPr>
            <a:r>
              <a:rPr lang="en-US" dirty="0"/>
              <a:t>Text goes here</a:t>
            </a:r>
            <a:r>
              <a:rPr lang="is-IS" dirty="0"/>
              <a:t>…</a:t>
            </a:r>
            <a:endParaRPr lang="en-US" dirty="0"/>
          </a:p>
        </p:txBody>
      </p:sp>
      <p:cxnSp>
        <p:nvCxnSpPr>
          <p:cNvPr id="27" name="Straight Connector 26"/>
          <p:cNvCxnSpPr/>
          <p:nvPr userDrawn="1"/>
        </p:nvCxnSpPr>
        <p:spPr bwMode="auto">
          <a:xfrm flipH="1">
            <a:off x="0" y="1487420"/>
            <a:ext cx="2636875" cy="0"/>
          </a:xfrm>
          <a:prstGeom prst="line">
            <a:avLst/>
          </a:prstGeom>
          <a:solidFill>
            <a:srgbClr val="FFFFFF"/>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8" name="Straight Connector 27"/>
          <p:cNvCxnSpPr/>
          <p:nvPr userDrawn="1"/>
        </p:nvCxnSpPr>
        <p:spPr bwMode="auto">
          <a:xfrm flipH="1">
            <a:off x="7313838" y="4576998"/>
            <a:ext cx="1673172" cy="2389540"/>
          </a:xfrm>
          <a:prstGeom prst="line">
            <a:avLst/>
          </a:prstGeom>
          <a:solidFill>
            <a:srgbClr val="FFFFFF"/>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9" name="Straight Connector 28"/>
          <p:cNvCxnSpPr/>
          <p:nvPr userDrawn="1"/>
        </p:nvCxnSpPr>
        <p:spPr bwMode="auto">
          <a:xfrm flipH="1">
            <a:off x="9757295" y="-92285"/>
            <a:ext cx="1410507" cy="2014415"/>
          </a:xfrm>
          <a:prstGeom prst="line">
            <a:avLst/>
          </a:prstGeom>
          <a:solidFill>
            <a:srgbClr val="FFFFFF"/>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0" name="Straight Connector 29"/>
          <p:cNvCxnSpPr/>
          <p:nvPr userDrawn="1"/>
        </p:nvCxnSpPr>
        <p:spPr bwMode="auto">
          <a:xfrm flipH="1">
            <a:off x="9891714" y="1367609"/>
            <a:ext cx="2716438" cy="3879475"/>
          </a:xfrm>
          <a:prstGeom prst="line">
            <a:avLst/>
          </a:prstGeom>
          <a:solidFill>
            <a:srgbClr val="FFFFFF"/>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1" name="Straight Connector 30"/>
          <p:cNvCxnSpPr/>
          <p:nvPr userDrawn="1"/>
        </p:nvCxnSpPr>
        <p:spPr bwMode="auto">
          <a:xfrm flipH="1">
            <a:off x="6178216" y="6287300"/>
            <a:ext cx="456465" cy="651898"/>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2" name="Straight Connector 31"/>
          <p:cNvCxnSpPr/>
          <p:nvPr userDrawn="1"/>
        </p:nvCxnSpPr>
        <p:spPr bwMode="auto">
          <a:xfrm flipH="1">
            <a:off x="11230211" y="-135090"/>
            <a:ext cx="987632" cy="1410487"/>
          </a:xfrm>
          <a:prstGeom prst="line">
            <a:avLst/>
          </a:prstGeom>
          <a:solidFill>
            <a:srgbClr val="FFFFFF"/>
          </a:solidFill>
          <a:ln w="762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3" name="Straight Connector 32"/>
          <p:cNvCxnSpPr/>
          <p:nvPr userDrawn="1"/>
        </p:nvCxnSpPr>
        <p:spPr bwMode="auto">
          <a:xfrm flipH="1">
            <a:off x="7418276" y="-772429"/>
            <a:ext cx="2512349" cy="3588009"/>
          </a:xfrm>
          <a:prstGeom prst="line">
            <a:avLst/>
          </a:prstGeom>
          <a:solidFill>
            <a:srgbClr val="FFFFFF"/>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6" name="Picture Placeholder 8"/>
          <p:cNvSpPr>
            <a:spLocks noGrp="1"/>
          </p:cNvSpPr>
          <p:nvPr>
            <p:ph type="pic" sz="quarter" idx="12"/>
          </p:nvPr>
        </p:nvSpPr>
        <p:spPr>
          <a:xfrm>
            <a:off x="4229101" y="0"/>
            <a:ext cx="7962900" cy="6851651"/>
          </a:xfrm>
          <a:prstGeom prst="rect">
            <a:avLst/>
          </a:prstGeom>
        </p:spPr>
        <p:txBody>
          <a:bodyPr/>
          <a:lstStyle>
            <a:lvl1pPr>
              <a:buFontTx/>
              <a:buNone/>
              <a:defRPr>
                <a:solidFill>
                  <a:schemeClr val="tx1"/>
                </a:solidFill>
              </a:defRPr>
            </a:lvl1pPr>
          </a:lstStyle>
          <a:p>
            <a:endParaRPr lang="en-US" dirty="0"/>
          </a:p>
        </p:txBody>
      </p:sp>
    </p:spTree>
    <p:extLst>
      <p:ext uri="{BB962C8B-B14F-4D97-AF65-F5344CB8AC3E}">
        <p14:creationId xmlns:p14="http://schemas.microsoft.com/office/powerpoint/2010/main" val="42686032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lack Graphic">
    <p:spTree>
      <p:nvGrpSpPr>
        <p:cNvPr id="1" name=""/>
        <p:cNvGrpSpPr/>
        <p:nvPr/>
      </p:nvGrpSpPr>
      <p:grpSpPr>
        <a:xfrm>
          <a:off x="0" y="0"/>
          <a:ext cx="0" cy="0"/>
          <a:chOff x="0" y="0"/>
          <a:chExt cx="0" cy="0"/>
        </a:xfrm>
      </p:grpSpPr>
      <p:cxnSp>
        <p:nvCxnSpPr>
          <p:cNvPr id="4" name="Straight Connector 3"/>
          <p:cNvCxnSpPr/>
          <p:nvPr userDrawn="1"/>
        </p:nvCxnSpPr>
        <p:spPr bwMode="auto">
          <a:xfrm flipH="1">
            <a:off x="7313838" y="4576998"/>
            <a:ext cx="1673172" cy="2389540"/>
          </a:xfrm>
          <a:prstGeom prst="line">
            <a:avLst/>
          </a:prstGeom>
          <a:solidFill>
            <a:srgbClr val="FFFFFF"/>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 name="Straight Connector 5"/>
          <p:cNvCxnSpPr/>
          <p:nvPr userDrawn="1"/>
        </p:nvCxnSpPr>
        <p:spPr bwMode="auto">
          <a:xfrm flipH="1">
            <a:off x="9757295" y="-92285"/>
            <a:ext cx="1410507" cy="2014415"/>
          </a:xfrm>
          <a:prstGeom prst="line">
            <a:avLst/>
          </a:prstGeom>
          <a:solidFill>
            <a:srgbClr val="FFFFFF"/>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 name="Straight Connector 6"/>
          <p:cNvCxnSpPr/>
          <p:nvPr userDrawn="1"/>
        </p:nvCxnSpPr>
        <p:spPr bwMode="auto">
          <a:xfrm flipH="1">
            <a:off x="9891714" y="1367609"/>
            <a:ext cx="2716438" cy="3879475"/>
          </a:xfrm>
          <a:prstGeom prst="line">
            <a:avLst/>
          </a:prstGeom>
          <a:solidFill>
            <a:srgbClr val="FFFFFF"/>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Connector 7"/>
          <p:cNvCxnSpPr/>
          <p:nvPr userDrawn="1"/>
        </p:nvCxnSpPr>
        <p:spPr bwMode="auto">
          <a:xfrm flipH="1">
            <a:off x="6178216" y="6287300"/>
            <a:ext cx="456465" cy="651898"/>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Connector 8"/>
          <p:cNvCxnSpPr/>
          <p:nvPr userDrawn="1"/>
        </p:nvCxnSpPr>
        <p:spPr bwMode="auto">
          <a:xfrm flipH="1">
            <a:off x="11230211" y="-135090"/>
            <a:ext cx="987632" cy="1410487"/>
          </a:xfrm>
          <a:prstGeom prst="line">
            <a:avLst/>
          </a:prstGeom>
          <a:solidFill>
            <a:srgbClr val="FFFFFF"/>
          </a:solidFill>
          <a:ln w="762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12"/>
          <p:cNvCxnSpPr/>
          <p:nvPr userDrawn="1"/>
        </p:nvCxnSpPr>
        <p:spPr bwMode="auto">
          <a:xfrm flipH="1">
            <a:off x="7418276" y="-772429"/>
            <a:ext cx="2512349" cy="3588009"/>
          </a:xfrm>
          <a:prstGeom prst="line">
            <a:avLst/>
          </a:prstGeom>
          <a:solidFill>
            <a:srgbClr val="FFFFFF"/>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96124398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lack Lockup 1">
    <p:spTree>
      <p:nvGrpSpPr>
        <p:cNvPr id="1" name=""/>
        <p:cNvGrpSpPr/>
        <p:nvPr/>
      </p:nvGrpSpPr>
      <p:grpSpPr>
        <a:xfrm>
          <a:off x="0" y="0"/>
          <a:ext cx="0" cy="0"/>
          <a:chOff x="0" y="0"/>
          <a:chExt cx="0" cy="0"/>
        </a:xfrm>
      </p:grpSpPr>
      <p:sp>
        <p:nvSpPr>
          <p:cNvPr id="2" name="Title 6"/>
          <p:cNvSpPr>
            <a:spLocks noGrp="1"/>
          </p:cNvSpPr>
          <p:nvPr>
            <p:ph type="title" hasCustomPrompt="1"/>
          </p:nvPr>
        </p:nvSpPr>
        <p:spPr>
          <a:xfrm>
            <a:off x="838200" y="1964692"/>
            <a:ext cx="10515600" cy="1807209"/>
          </a:xfrm>
          <a:prstGeom prst="rect">
            <a:avLst/>
          </a:prstGeom>
          <a:noFill/>
        </p:spPr>
        <p:txBody>
          <a:bodyPr lIns="0" tIns="0" rIns="0" bIns="0">
            <a:normAutofit/>
          </a:bodyPr>
          <a:lstStyle>
            <a:lvl1pPr algn="ctr">
              <a:defRPr lang="en-US" sz="17999" kern="1200" spc="-400" dirty="0">
                <a:solidFill>
                  <a:srgbClr val="FFFFFF"/>
                </a:solidFill>
                <a:latin typeface="+mj-lt"/>
                <a:ea typeface="+mj-ea"/>
                <a:cs typeface="+mj-cs"/>
                <a:sym typeface="Proxima Nova Black" charset="0"/>
              </a:defRPr>
            </a:lvl1pPr>
          </a:lstStyle>
          <a:p>
            <a:r>
              <a:rPr lang="en-US" dirty="0"/>
              <a:t>STORAGE</a:t>
            </a:r>
          </a:p>
        </p:txBody>
      </p:sp>
      <p:sp>
        <p:nvSpPr>
          <p:cNvPr id="3" name="Content Placeholder 9"/>
          <p:cNvSpPr>
            <a:spLocks noGrp="1"/>
          </p:cNvSpPr>
          <p:nvPr>
            <p:ph sz="quarter" idx="10" hasCustomPrompt="1"/>
          </p:nvPr>
        </p:nvSpPr>
        <p:spPr>
          <a:xfrm>
            <a:off x="838200" y="3886822"/>
            <a:ext cx="10515600" cy="474133"/>
          </a:xfrm>
          <a:prstGeom prst="rect">
            <a:avLst/>
          </a:prstGeom>
        </p:spPr>
        <p:txBody>
          <a:bodyPr lIns="0" tIns="0" rIns="0" bIns="0"/>
          <a:lstStyle>
            <a:lvl1pPr algn="ctr" defTabSz="914363" rtl="0" eaLnBrk="0" fontAlgn="base" hangingPunct="0">
              <a:lnSpc>
                <a:spcPct val="90000"/>
              </a:lnSpc>
              <a:spcBef>
                <a:spcPct val="0"/>
              </a:spcBef>
              <a:spcAft>
                <a:spcPct val="0"/>
              </a:spcAft>
              <a:buSzPct val="100000"/>
              <a:buNone/>
              <a:defRPr lang="en-US" sz="3600" kern="1200" dirty="0" smtClean="0">
                <a:solidFill>
                  <a:srgbClr val="FFFFFF"/>
                </a:solidFill>
                <a:latin typeface="Proxima Nova Thin" charset="0"/>
                <a:ea typeface="Proxima Nova Thin" charset="0"/>
                <a:cs typeface="Proxima Nova Thin" charset="0"/>
                <a:sym typeface="Proxima Nova Light" charset="0"/>
              </a:defRPr>
            </a:lvl1pPr>
          </a:lstStyle>
          <a:p>
            <a:pPr algn="ctr" eaLnBrk="0" fontAlgn="base" hangingPunct="0">
              <a:spcBef>
                <a:spcPct val="0"/>
              </a:spcBef>
              <a:spcAft>
                <a:spcPct val="0"/>
              </a:spcAft>
            </a:pPr>
            <a:r>
              <a:rPr lang="en-US" sz="3600" dirty="0">
                <a:solidFill>
                  <a:srgbClr val="FFFFFF"/>
                </a:solidFill>
                <a:latin typeface="Proxima Nova Thin" charset="0"/>
                <a:ea typeface="Proxima Nova Thin" charset="0"/>
                <a:cs typeface="Proxima Nova Thin" charset="0"/>
                <a:sym typeface="Proxima Nova Light" charset="0"/>
              </a:rPr>
              <a:t>MADE SIMPLE</a:t>
            </a:r>
          </a:p>
        </p:txBody>
      </p:sp>
    </p:spTree>
    <p:extLst>
      <p:ext uri="{BB962C8B-B14F-4D97-AF65-F5344CB8AC3E}">
        <p14:creationId xmlns:p14="http://schemas.microsoft.com/office/powerpoint/2010/main" val="297124016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lack Lockup 2">
    <p:spTree>
      <p:nvGrpSpPr>
        <p:cNvPr id="1" name=""/>
        <p:cNvGrpSpPr/>
        <p:nvPr/>
      </p:nvGrpSpPr>
      <p:grpSpPr>
        <a:xfrm>
          <a:off x="0" y="0"/>
          <a:ext cx="0" cy="0"/>
          <a:chOff x="0" y="0"/>
          <a:chExt cx="0" cy="0"/>
        </a:xfrm>
      </p:grpSpPr>
      <p:sp>
        <p:nvSpPr>
          <p:cNvPr id="4" name="Title 6"/>
          <p:cNvSpPr>
            <a:spLocks noGrp="1"/>
          </p:cNvSpPr>
          <p:nvPr>
            <p:ph type="title" hasCustomPrompt="1"/>
          </p:nvPr>
        </p:nvSpPr>
        <p:spPr>
          <a:xfrm>
            <a:off x="838200" y="2614932"/>
            <a:ext cx="10515600" cy="1807209"/>
          </a:xfrm>
          <a:prstGeom prst="rect">
            <a:avLst/>
          </a:prstGeom>
          <a:noFill/>
        </p:spPr>
        <p:txBody>
          <a:bodyPr lIns="0" tIns="0" rIns="0" bIns="0">
            <a:normAutofit/>
          </a:bodyPr>
          <a:lstStyle>
            <a:lvl1pPr algn="ctr">
              <a:defRPr lang="en-US" sz="17999" kern="1200" spc="-400" dirty="0">
                <a:solidFill>
                  <a:srgbClr val="FFFFFF"/>
                </a:solidFill>
                <a:latin typeface="+mj-lt"/>
                <a:ea typeface="+mj-ea"/>
                <a:cs typeface="+mj-cs"/>
                <a:sym typeface="Proxima Nova Black" charset="0"/>
              </a:defRPr>
            </a:lvl1pPr>
          </a:lstStyle>
          <a:p>
            <a:r>
              <a:rPr lang="en-US" dirty="0"/>
              <a:t>SIMPLE</a:t>
            </a:r>
          </a:p>
        </p:txBody>
      </p:sp>
      <p:sp>
        <p:nvSpPr>
          <p:cNvPr id="5" name="Content Placeholder 9"/>
          <p:cNvSpPr>
            <a:spLocks noGrp="1"/>
          </p:cNvSpPr>
          <p:nvPr>
            <p:ph sz="quarter" idx="10" hasCustomPrompt="1"/>
          </p:nvPr>
        </p:nvSpPr>
        <p:spPr>
          <a:xfrm>
            <a:off x="838200" y="2018878"/>
            <a:ext cx="10515600" cy="474133"/>
          </a:xfrm>
          <a:prstGeom prst="rect">
            <a:avLst/>
          </a:prstGeom>
        </p:spPr>
        <p:txBody>
          <a:bodyPr lIns="0" tIns="0" rIns="0" bIns="0"/>
          <a:lstStyle>
            <a:lvl1pPr algn="ctr" defTabSz="914363" rtl="0" eaLnBrk="0" fontAlgn="base" hangingPunct="0">
              <a:lnSpc>
                <a:spcPct val="90000"/>
              </a:lnSpc>
              <a:spcBef>
                <a:spcPct val="0"/>
              </a:spcBef>
              <a:spcAft>
                <a:spcPct val="0"/>
              </a:spcAft>
              <a:buSzPct val="100000"/>
              <a:buNone/>
              <a:defRPr lang="en-US" sz="3600" kern="1200" baseline="0" dirty="0" smtClean="0">
                <a:solidFill>
                  <a:srgbClr val="FFFFFF"/>
                </a:solidFill>
                <a:latin typeface="Proxima Nova Thin" charset="0"/>
                <a:ea typeface="Proxima Nova Thin" charset="0"/>
                <a:cs typeface="Proxima Nova Thin" charset="0"/>
                <a:sym typeface="Proxima Nova Light" charset="0"/>
              </a:defRPr>
            </a:lvl1pPr>
          </a:lstStyle>
          <a:p>
            <a:pPr algn="ctr" eaLnBrk="0" fontAlgn="base" hangingPunct="0">
              <a:spcBef>
                <a:spcPct val="0"/>
              </a:spcBef>
              <a:spcAft>
                <a:spcPct val="0"/>
              </a:spcAft>
            </a:pPr>
            <a:r>
              <a:rPr lang="en-US" sz="3600" dirty="0">
                <a:solidFill>
                  <a:srgbClr val="FFFFFF"/>
                </a:solidFill>
                <a:latin typeface="Proxima Nova Thin" charset="0"/>
                <a:ea typeface="Proxima Nova Thin" charset="0"/>
                <a:cs typeface="Proxima Nova Thin" charset="0"/>
                <a:sym typeface="Proxima Nova Light" charset="0"/>
              </a:rPr>
              <a:t>STORAGE MADE</a:t>
            </a:r>
          </a:p>
        </p:txBody>
      </p:sp>
    </p:spTree>
    <p:extLst>
      <p:ext uri="{BB962C8B-B14F-4D97-AF65-F5344CB8AC3E}">
        <p14:creationId xmlns:p14="http://schemas.microsoft.com/office/powerpoint/2010/main" val="37238939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Title + Subhead">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38200" y="688578"/>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5"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SUBHEAD GOES HERE + LOOKS LIKE THIS</a:t>
            </a:r>
          </a:p>
        </p:txBody>
      </p:sp>
      <p:sp>
        <p:nvSpPr>
          <p:cNvPr id="3" name="Footer Placeholder 2"/>
          <p:cNvSpPr>
            <a:spLocks noGrp="1"/>
          </p:cNvSpPr>
          <p:nvPr>
            <p:ph type="ftr" sz="quarter" idx="11"/>
          </p:nvPr>
        </p:nvSpPr>
        <p:spPr/>
        <p:txBody>
          <a:bodyPr/>
          <a:lstStyle/>
          <a:p>
            <a:pPr defTabSz="457182" fontAlgn="base" hangingPunct="0">
              <a:spcBef>
                <a:spcPct val="0"/>
              </a:spcBef>
              <a:spcAft>
                <a:spcPct val="0"/>
              </a:spcAft>
              <a:defRPr/>
            </a:pPr>
            <a:r>
              <a:rPr lang="en-US" altLang="en-US" sz="751">
                <a:solidFill>
                  <a:srgbClr val="9D9FA1"/>
                </a:solidFill>
                <a:sym typeface="Proxima Nova" charset="0"/>
              </a:rPr>
              <a:t>Pure Storage Confidential - Subject to NDA</a:t>
            </a:r>
            <a:endParaRPr lang="en-US" dirty="0"/>
          </a:p>
        </p:txBody>
      </p:sp>
    </p:spTree>
    <p:extLst>
      <p:ext uri="{BB962C8B-B14F-4D97-AF65-F5344CB8AC3E}">
        <p14:creationId xmlns:p14="http://schemas.microsoft.com/office/powerpoint/2010/main" val="371689011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838200" y="688578"/>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7" name="Footer Placeholder 6"/>
          <p:cNvSpPr>
            <a:spLocks noGrp="1"/>
          </p:cNvSpPr>
          <p:nvPr>
            <p:ph type="ftr" sz="quarter" idx="10"/>
          </p:nvPr>
        </p:nvSpPr>
        <p:spPr/>
        <p:txBody>
          <a:bodyPr/>
          <a:lstStyle/>
          <a:p>
            <a:pPr defTabSz="457182" fontAlgn="base" hangingPunct="0">
              <a:spcBef>
                <a:spcPct val="0"/>
              </a:spcBef>
              <a:spcAft>
                <a:spcPct val="0"/>
              </a:spcAft>
              <a:defRPr/>
            </a:pPr>
            <a:r>
              <a:rPr lang="en-US" altLang="en-US" sz="751">
                <a:solidFill>
                  <a:srgbClr val="9D9FA1"/>
                </a:solidFill>
                <a:sym typeface="Proxima Nova" charset="0"/>
              </a:rPr>
              <a:t>Pure Storage Confidential - Subject to NDA</a:t>
            </a:r>
            <a:endParaRPr lang="en-US" dirty="0"/>
          </a:p>
        </p:txBody>
      </p:sp>
    </p:spTree>
    <p:extLst>
      <p:ext uri="{BB962C8B-B14F-4D97-AF65-F5344CB8AC3E}">
        <p14:creationId xmlns:p14="http://schemas.microsoft.com/office/powerpoint/2010/main" val="3597811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Subhead">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38200" y="688579"/>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5"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SUBHEAD GOES HERE + LOOKS LIKE THIS</a:t>
            </a:r>
          </a:p>
        </p:txBody>
      </p:sp>
      <p:sp>
        <p:nvSpPr>
          <p:cNvPr id="3" name="Footer Placeholder 2"/>
          <p:cNvSpPr>
            <a:spLocks noGrp="1"/>
          </p:cNvSpPr>
          <p:nvPr>
            <p:ph type="ftr" sz="quarter" idx="11"/>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33350590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 Subhead">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38200" y="688578"/>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5"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SUBHEAD GOES HERE + LOOKS LIKE THIS</a:t>
            </a:r>
          </a:p>
        </p:txBody>
      </p:sp>
      <p:sp>
        <p:nvSpPr>
          <p:cNvPr id="3" name="Footer Placeholder 2"/>
          <p:cNvSpPr>
            <a:spLocks noGrp="1"/>
          </p:cNvSpPr>
          <p:nvPr>
            <p:ph type="ftr" sz="quarter" idx="11"/>
          </p:nvPr>
        </p:nvSpPr>
        <p:spPr/>
        <p:txBody>
          <a:bodyPr/>
          <a:lstStyle/>
          <a:p>
            <a:pPr defTabSz="457182" fontAlgn="base" hangingPunct="0">
              <a:spcBef>
                <a:spcPct val="0"/>
              </a:spcBef>
              <a:spcAft>
                <a:spcPct val="0"/>
              </a:spcAft>
              <a:defRPr/>
            </a:pPr>
            <a:r>
              <a:rPr lang="en-US" altLang="en-US" sz="751">
                <a:solidFill>
                  <a:srgbClr val="9D9FA1"/>
                </a:solidFill>
                <a:sym typeface="Proxima Nova" charset="0"/>
              </a:rPr>
              <a:t>Pure Storage Confidential - Subject to NDA</a:t>
            </a:r>
            <a:endParaRPr lang="en-US" dirty="0"/>
          </a:p>
        </p:txBody>
      </p:sp>
    </p:spTree>
    <p:extLst>
      <p:ext uri="{BB962C8B-B14F-4D97-AF65-F5344CB8AC3E}">
        <p14:creationId xmlns:p14="http://schemas.microsoft.com/office/powerpoint/2010/main" val="10781201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8"/>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837407" y="1894682"/>
            <a:ext cx="7658893" cy="3924300"/>
          </a:xfrm>
          <a:prstGeom prst="rect">
            <a:avLst/>
          </a:prstGeom>
        </p:spPr>
        <p:txBody>
          <a:bodyPr lIns="0" tIns="0" rIns="0" bIns="0">
            <a:normAutofit/>
          </a:bodyPr>
          <a:lstStyle>
            <a:lvl1pPr marL="0" indent="0" eaLnBrk="1">
              <a:spcBef>
                <a:spcPts val="1800"/>
              </a:spcBef>
              <a:buSzPct val="100000"/>
              <a:buFont typeface="+mj-lt"/>
              <a:buNone/>
              <a:defRPr lang="en-US" sz="1800" b="0" i="0" kern="1200" baseline="0" dirty="0" smtClean="0">
                <a:solidFill>
                  <a:srgbClr val="222222"/>
                </a:solidFill>
                <a:latin typeface="Proxima Nova Light" charset="0"/>
                <a:ea typeface="Proxima Nova Light" charset="0"/>
                <a:cs typeface="Proxima Nova Light" charset="0"/>
                <a:sym typeface="Proxima Nova" charset="0"/>
              </a:defRPr>
            </a:lvl1pPr>
            <a:lvl2pPr marL="171444" indent="0" eaLnBrk="1">
              <a:spcBef>
                <a:spcPts val="1800"/>
              </a:spcBef>
              <a:buSzPct val="100000"/>
              <a:buFontTx/>
              <a:buChar char="•"/>
              <a:defRPr/>
            </a:lvl2pPr>
            <a:lvl3pPr marL="171444" indent="0">
              <a:buFont typeface="+mj-lt"/>
              <a:buNone/>
              <a:defRPr/>
            </a:lvl3pPr>
            <a:lvl4pPr marL="342886" indent="0">
              <a:buFont typeface="+mj-lt"/>
              <a:buNone/>
              <a:defRPr/>
            </a:lvl4pPr>
            <a:lvl5pPr marL="342886" indent="0">
              <a:buFont typeface="+mj-lt"/>
              <a:buNone/>
              <a:defRPr/>
            </a:lvl5pPr>
          </a:lstStyle>
          <a:p>
            <a:pPr lvl="0"/>
            <a:r>
              <a:rPr lang="en-US" dirty="0"/>
              <a:t>Text goes here</a:t>
            </a:r>
            <a:r>
              <a:rPr lang="is-IS" dirty="0"/>
              <a:t>…</a:t>
            </a:r>
            <a:endParaRPr lang="en-US" dirty="0"/>
          </a:p>
        </p:txBody>
      </p:sp>
      <p:sp>
        <p:nvSpPr>
          <p:cNvPr id="3" name="Footer Placeholder 2"/>
          <p:cNvSpPr>
            <a:spLocks noGrp="1"/>
          </p:cNvSpPr>
          <p:nvPr>
            <p:ph type="ftr" sz="quarter" idx="12"/>
          </p:nvPr>
        </p:nvSpPr>
        <p:spPr/>
        <p:txBody>
          <a:bodyPr/>
          <a:lstStyle/>
          <a:p>
            <a:pPr defTabSz="457182" fontAlgn="base" hangingPunct="0">
              <a:spcBef>
                <a:spcPct val="0"/>
              </a:spcBef>
              <a:spcAft>
                <a:spcPct val="0"/>
              </a:spcAft>
              <a:defRPr/>
            </a:pPr>
            <a:r>
              <a:rPr lang="en-US" altLang="en-US" sz="751">
                <a:solidFill>
                  <a:srgbClr val="9D9FA1"/>
                </a:solidFill>
                <a:sym typeface="Proxima Nova" charset="0"/>
              </a:rPr>
              <a:t>Pure Storage Confidential - Subject to NDA</a:t>
            </a:r>
            <a:endParaRPr lang="en-US" dirty="0"/>
          </a:p>
        </p:txBody>
      </p:sp>
    </p:spTree>
    <p:extLst>
      <p:ext uri="{BB962C8B-B14F-4D97-AF65-F5344CB8AC3E}">
        <p14:creationId xmlns:p14="http://schemas.microsoft.com/office/powerpoint/2010/main" val="313340604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8"/>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837407" y="1894682"/>
            <a:ext cx="7658893" cy="3924300"/>
          </a:xfrm>
          <a:prstGeom prst="rect">
            <a:avLst/>
          </a:prstGeom>
        </p:spPr>
        <p:txBody>
          <a:bodyPr lIns="0" tIns="0" rIns="0" bIns="0">
            <a:normAutofit/>
          </a:bodyPr>
          <a:lstStyle>
            <a:lvl1pPr marL="461415" indent="-461415" algn="l" defTabSz="914363" rtl="0" eaLnBrk="1" fontAlgn="base" hangingPunct="0">
              <a:lnSpc>
                <a:spcPct val="90000"/>
              </a:lnSpc>
              <a:spcBef>
                <a:spcPts val="1800"/>
              </a:spcBef>
              <a:spcAft>
                <a:spcPct val="0"/>
              </a:spcAft>
              <a:buSzPct val="100000"/>
              <a:buFont typeface="CambriaMath" charset="0"/>
              <a:buChar char="⎯"/>
              <a:tabLst/>
              <a:defRPr lang="is-IS" sz="1800" b="0" i="0" kern="1200" baseline="0" dirty="0" smtClean="0">
                <a:solidFill>
                  <a:srgbClr val="222222"/>
                </a:solidFill>
                <a:latin typeface="Proxima Nova Medium" charset="0"/>
                <a:ea typeface="Proxima Nova Medium" charset="0"/>
                <a:cs typeface="Proxima Nova Medium" charset="0"/>
                <a:sym typeface="Proxima Nova" charset="0"/>
              </a:defRPr>
            </a:lvl1pPr>
            <a:lvl2pPr marL="914363" indent="-455066" algn="l" defTabSz="914363" rtl="0" eaLnBrk="1" fontAlgn="base" hangingPunct="0">
              <a:lnSpc>
                <a:spcPct val="90000"/>
              </a:lnSpc>
              <a:spcBef>
                <a:spcPts val="1800"/>
              </a:spcBef>
              <a:spcAft>
                <a:spcPct val="0"/>
              </a:spcAft>
              <a:buSzPct val="100000"/>
              <a:buFont typeface="CambriaMath" charset="0"/>
              <a:buChar char="⎯"/>
              <a:tabLst/>
              <a:defRPr lang="is-IS" sz="1600" b="0" i="0" kern="1200" baseline="0" dirty="0" smtClean="0">
                <a:solidFill>
                  <a:schemeClr val="tx2"/>
                </a:solidFill>
                <a:latin typeface="Proxima Nova Light" charset="0"/>
                <a:ea typeface="Proxima Nova Light" charset="0"/>
                <a:cs typeface="Proxima Nova Light" charset="0"/>
                <a:sym typeface="Proxima Nova" charset="0"/>
              </a:defRPr>
            </a:lvl2pPr>
            <a:lvl3pPr marL="1375778" marR="0" indent="-455066" algn="l" defTabSz="914363" rtl="0" eaLnBrk="1" fontAlgn="base" latinLnBrk="0" hangingPunct="0">
              <a:lnSpc>
                <a:spcPct val="90000"/>
              </a:lnSpc>
              <a:spcBef>
                <a:spcPts val="1800"/>
              </a:spcBef>
              <a:spcAft>
                <a:spcPct val="0"/>
              </a:spcAft>
              <a:buClr>
                <a:schemeClr val="accent6"/>
              </a:buClr>
              <a:buSzPct val="100000"/>
              <a:buFont typeface="CambriaMath" charset="0"/>
              <a:buChar char="⎯"/>
              <a:tabLst/>
              <a:defRPr lang="en-US" sz="1600" b="0" i="0" kern="1200" baseline="0" dirty="0" smtClean="0">
                <a:solidFill>
                  <a:schemeClr val="accent2"/>
                </a:solidFill>
                <a:latin typeface="Proxima Nova Light" charset="0"/>
                <a:ea typeface="Proxima Nova Light" charset="0"/>
                <a:cs typeface="Proxima Nova Light" charset="0"/>
                <a:sym typeface="Proxima Nova" charset="0"/>
              </a:defRPr>
            </a:lvl3pPr>
            <a:lvl4pPr marL="342886" indent="0">
              <a:buFont typeface="+mj-lt"/>
              <a:buNone/>
              <a:defRPr/>
            </a:lvl4pPr>
            <a:lvl5pPr marL="342886" indent="0">
              <a:buFont typeface="+mj-lt"/>
              <a:buNone/>
              <a:defRPr/>
            </a:lvl5pPr>
          </a:lstStyle>
          <a:p>
            <a:pPr marL="457182" lvl="0" indent="-457182" algn="l" defTabSz="914363" rtl="0" eaLnBrk="1" fontAlgn="base" hangingPunct="0">
              <a:lnSpc>
                <a:spcPct val="90000"/>
              </a:lnSpc>
              <a:spcBef>
                <a:spcPts val="1800"/>
              </a:spcBef>
              <a:spcAft>
                <a:spcPct val="0"/>
              </a:spcAft>
              <a:buSzPct val="100000"/>
            </a:pPr>
            <a:r>
              <a:rPr lang="en-US" dirty="0"/>
              <a:t>Level One Bullet</a:t>
            </a:r>
          </a:p>
          <a:p>
            <a:pPr marL="910130" lvl="1" indent="-457182" algn="l" defTabSz="914363" rtl="0" eaLnBrk="1" fontAlgn="base" hangingPunct="0">
              <a:lnSpc>
                <a:spcPct val="90000"/>
              </a:lnSpc>
              <a:spcBef>
                <a:spcPts val="1800"/>
              </a:spcBef>
              <a:spcAft>
                <a:spcPct val="0"/>
              </a:spcAft>
              <a:buSzPct val="100000"/>
            </a:pPr>
            <a:r>
              <a:rPr lang="en-US" dirty="0"/>
              <a:t>Level Two Bullet</a:t>
            </a:r>
          </a:p>
          <a:p>
            <a:pPr marL="1371545" lvl="2" indent="-457182" algn="l" defTabSz="914363" rtl="0" eaLnBrk="1" fontAlgn="base" hangingPunct="0">
              <a:lnSpc>
                <a:spcPct val="90000"/>
              </a:lnSpc>
              <a:spcBef>
                <a:spcPts val="1800"/>
              </a:spcBef>
              <a:spcAft>
                <a:spcPct val="0"/>
              </a:spcAft>
              <a:buSzPct val="100000"/>
            </a:pPr>
            <a:r>
              <a:rPr lang="en-US" dirty="0"/>
              <a:t>Level Three Bullet</a:t>
            </a:r>
          </a:p>
        </p:txBody>
      </p:sp>
      <p:sp>
        <p:nvSpPr>
          <p:cNvPr id="3" name="Footer Placeholder 2"/>
          <p:cNvSpPr>
            <a:spLocks noGrp="1"/>
          </p:cNvSpPr>
          <p:nvPr>
            <p:ph type="ftr" sz="quarter" idx="12"/>
          </p:nvPr>
        </p:nvSpPr>
        <p:spPr/>
        <p:txBody>
          <a:bodyPr/>
          <a:lstStyle/>
          <a:p>
            <a:pPr defTabSz="457182" fontAlgn="base" hangingPunct="0">
              <a:spcBef>
                <a:spcPct val="0"/>
              </a:spcBef>
              <a:spcAft>
                <a:spcPct val="0"/>
              </a:spcAft>
              <a:defRPr/>
            </a:pPr>
            <a:r>
              <a:rPr lang="en-US" altLang="en-US" sz="751">
                <a:solidFill>
                  <a:srgbClr val="9D9FA1"/>
                </a:solidFill>
                <a:sym typeface="Proxima Nova" charset="0"/>
              </a:rPr>
              <a:t>Pure Storage Confidential - Subject to NDA</a:t>
            </a:r>
            <a:endParaRPr lang="en-US" dirty="0"/>
          </a:p>
        </p:txBody>
      </p:sp>
    </p:spTree>
    <p:extLst>
      <p:ext uri="{BB962C8B-B14F-4D97-AF65-F5344CB8AC3E}">
        <p14:creationId xmlns:p14="http://schemas.microsoft.com/office/powerpoint/2010/main" val="412241382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Title and Numbers">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8"/>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837407" y="1894682"/>
            <a:ext cx="7658893" cy="3924300"/>
          </a:xfrm>
          <a:prstGeom prst="rect">
            <a:avLst/>
          </a:prstGeom>
        </p:spPr>
        <p:txBody>
          <a:bodyPr lIns="0" tIns="0" rIns="0" bIns="0">
            <a:normAutofit/>
          </a:bodyPr>
          <a:lstStyle>
            <a:lvl1pPr marL="457182" indent="-457182" algn="l" defTabSz="914363" rtl="0" eaLnBrk="1" fontAlgn="base" hangingPunct="0">
              <a:lnSpc>
                <a:spcPct val="90000"/>
              </a:lnSpc>
              <a:spcBef>
                <a:spcPts val="1800"/>
              </a:spcBef>
              <a:spcAft>
                <a:spcPct val="0"/>
              </a:spcAft>
              <a:buSzPct val="100000"/>
              <a:buFont typeface="+mj-lt"/>
              <a:buAutoNum type="arabicPeriod"/>
              <a:defRPr lang="is-IS" sz="1800" b="0" i="0" kern="1200" baseline="0" dirty="0" smtClean="0">
                <a:solidFill>
                  <a:schemeClr val="tx2"/>
                </a:solidFill>
                <a:latin typeface="Proxima Nova Medium" charset="0"/>
                <a:ea typeface="Proxima Nova Medium" charset="0"/>
                <a:cs typeface="Proxima Nova Medium" charset="0"/>
                <a:sym typeface="Proxima Nova" charset="0"/>
              </a:defRPr>
            </a:lvl1pPr>
            <a:lvl2pPr marL="916481" indent="-452949" algn="l" defTabSz="914363" rtl="0" eaLnBrk="1" fontAlgn="base" hangingPunct="0">
              <a:lnSpc>
                <a:spcPct val="90000"/>
              </a:lnSpc>
              <a:spcBef>
                <a:spcPts val="1800"/>
              </a:spcBef>
              <a:spcAft>
                <a:spcPct val="0"/>
              </a:spcAft>
              <a:buSzPct val="100000"/>
              <a:buFont typeface="+mj-lt"/>
              <a:buAutoNum type="arabicPeriod"/>
              <a:tabLst/>
              <a:defRPr lang="is-IS" sz="1600" b="0" i="0" kern="1200" baseline="0" dirty="0" smtClean="0">
                <a:solidFill>
                  <a:schemeClr val="tx2"/>
                </a:solidFill>
                <a:latin typeface="Proxima Nova Light" charset="0"/>
                <a:ea typeface="Proxima Nova Light" charset="0"/>
                <a:cs typeface="Proxima Nova Light" charset="0"/>
                <a:sym typeface="Proxima Nova" charset="0"/>
              </a:defRPr>
            </a:lvl2pPr>
            <a:lvl3pPr marL="1375778" indent="-459299" algn="l" defTabSz="914363" rtl="0" eaLnBrk="1" fontAlgn="base" hangingPunct="0">
              <a:lnSpc>
                <a:spcPct val="90000"/>
              </a:lnSpc>
              <a:spcBef>
                <a:spcPts val="1800"/>
              </a:spcBef>
              <a:spcAft>
                <a:spcPct val="0"/>
              </a:spcAft>
              <a:buSzPct val="100000"/>
              <a:buFont typeface="+mj-lt"/>
              <a:buAutoNum type="arabicPeriod"/>
              <a:tabLst/>
              <a:defRPr lang="en-US" sz="1600" b="0" i="0" kern="1200" baseline="0" dirty="0" smtClean="0">
                <a:solidFill>
                  <a:schemeClr val="accent2"/>
                </a:solidFill>
                <a:latin typeface="Proxima Nova Light" charset="0"/>
                <a:ea typeface="Proxima Nova Light" charset="0"/>
                <a:cs typeface="Proxima Nova Light" charset="0"/>
                <a:sym typeface="Proxima Nova" charset="0"/>
              </a:defRPr>
            </a:lvl3pPr>
            <a:lvl4pPr marL="342886" indent="0">
              <a:buFont typeface="+mj-lt"/>
              <a:buNone/>
              <a:defRPr/>
            </a:lvl4pPr>
            <a:lvl5pPr marL="342886" indent="0">
              <a:buFont typeface="+mj-lt"/>
              <a:buNone/>
              <a:defRPr/>
            </a:lvl5pPr>
          </a:lstStyle>
          <a:p>
            <a:pPr marL="457182" lvl="0" indent="-457182" algn="l" defTabSz="914363" rtl="0" eaLnBrk="1" fontAlgn="base" hangingPunct="0">
              <a:lnSpc>
                <a:spcPct val="90000"/>
              </a:lnSpc>
              <a:spcBef>
                <a:spcPts val="1800"/>
              </a:spcBef>
              <a:spcAft>
                <a:spcPct val="0"/>
              </a:spcAft>
              <a:buSzPct val="100000"/>
            </a:pPr>
            <a:r>
              <a:rPr lang="en-US" dirty="0"/>
              <a:t>Level One Number</a:t>
            </a:r>
          </a:p>
          <a:p>
            <a:pPr marL="916481" lvl="1" indent="-457182" algn="l" defTabSz="914363" rtl="0" eaLnBrk="1" fontAlgn="base" hangingPunct="0">
              <a:lnSpc>
                <a:spcPct val="90000"/>
              </a:lnSpc>
              <a:spcBef>
                <a:spcPts val="1800"/>
              </a:spcBef>
              <a:spcAft>
                <a:spcPct val="0"/>
              </a:spcAft>
              <a:buSzPct val="100000"/>
            </a:pPr>
            <a:r>
              <a:rPr lang="en-US" dirty="0"/>
              <a:t>Level Two Number</a:t>
            </a:r>
          </a:p>
          <a:p>
            <a:pPr marL="1375778" lvl="2" indent="-457182" algn="l" defTabSz="914363" rtl="0" eaLnBrk="1" fontAlgn="base" hangingPunct="0">
              <a:lnSpc>
                <a:spcPct val="90000"/>
              </a:lnSpc>
              <a:spcBef>
                <a:spcPts val="1800"/>
              </a:spcBef>
              <a:spcAft>
                <a:spcPct val="0"/>
              </a:spcAft>
              <a:buSzPct val="100000"/>
            </a:pPr>
            <a:r>
              <a:rPr lang="en-US" dirty="0"/>
              <a:t>Level Three Number</a:t>
            </a:r>
          </a:p>
        </p:txBody>
      </p:sp>
      <p:sp>
        <p:nvSpPr>
          <p:cNvPr id="3" name="Footer Placeholder 2"/>
          <p:cNvSpPr>
            <a:spLocks noGrp="1"/>
          </p:cNvSpPr>
          <p:nvPr>
            <p:ph type="ftr" sz="quarter" idx="12"/>
          </p:nvPr>
        </p:nvSpPr>
        <p:spPr/>
        <p:txBody>
          <a:bodyPr/>
          <a:lstStyle/>
          <a:p>
            <a:pPr defTabSz="457182" fontAlgn="base" hangingPunct="0">
              <a:spcBef>
                <a:spcPct val="0"/>
              </a:spcBef>
              <a:spcAft>
                <a:spcPct val="0"/>
              </a:spcAft>
              <a:defRPr/>
            </a:pPr>
            <a:r>
              <a:rPr lang="en-US" altLang="en-US" sz="751">
                <a:solidFill>
                  <a:srgbClr val="9D9FA1"/>
                </a:solidFill>
                <a:sym typeface="Proxima Nova" charset="0"/>
              </a:rPr>
              <a:t>Pure Storage Confidential - Subject to NDA</a:t>
            </a:r>
            <a:endParaRPr lang="en-US" dirty="0"/>
          </a:p>
        </p:txBody>
      </p:sp>
    </p:spTree>
    <p:extLst>
      <p:ext uri="{BB962C8B-B14F-4D97-AF65-F5344CB8AC3E}">
        <p14:creationId xmlns:p14="http://schemas.microsoft.com/office/powerpoint/2010/main" val="364848599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ext + Photo">
    <p:spTree>
      <p:nvGrpSpPr>
        <p:cNvPr id="1" name=""/>
        <p:cNvGrpSpPr/>
        <p:nvPr/>
      </p:nvGrpSpPr>
      <p:grpSpPr>
        <a:xfrm>
          <a:off x="0" y="0"/>
          <a:ext cx="0" cy="0"/>
          <a:chOff x="0" y="0"/>
          <a:chExt cx="0" cy="0"/>
        </a:xfrm>
      </p:grpSpPr>
      <p:sp>
        <p:nvSpPr>
          <p:cNvPr id="6" name="Title 2"/>
          <p:cNvSpPr>
            <a:spLocks noGrp="1"/>
          </p:cNvSpPr>
          <p:nvPr>
            <p:ph type="title" hasCustomPrompt="1"/>
          </p:nvPr>
        </p:nvSpPr>
        <p:spPr>
          <a:xfrm>
            <a:off x="838200" y="688578"/>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7"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837408" y="1894682"/>
            <a:ext cx="5106193" cy="3924300"/>
          </a:xfrm>
          <a:prstGeom prst="rect">
            <a:avLst/>
          </a:prstGeom>
        </p:spPr>
        <p:txBody>
          <a:bodyPr lIns="0" tIns="0" rIns="0" bIns="0">
            <a:normAutofit/>
          </a:bodyPr>
          <a:lstStyle>
            <a:lvl1pPr marL="0" indent="0" eaLnBrk="1">
              <a:spcBef>
                <a:spcPts val="1800"/>
              </a:spcBef>
              <a:buSzPct val="100000"/>
              <a:buFont typeface="+mj-lt"/>
              <a:buNone/>
              <a:defRPr lang="en-US" sz="1800" b="0" i="0" kern="1200" baseline="0" dirty="0" smtClean="0">
                <a:solidFill>
                  <a:srgbClr val="2D2D2D"/>
                </a:solidFill>
                <a:latin typeface="Proxima Nova Light" charset="0"/>
                <a:ea typeface="Proxima Nova Light" charset="0"/>
                <a:cs typeface="Proxima Nova Light" charset="0"/>
                <a:sym typeface="Proxima Nova" charset="0"/>
              </a:defRPr>
            </a:lvl1pPr>
            <a:lvl2pPr marL="171444" indent="0" eaLnBrk="1">
              <a:spcBef>
                <a:spcPts val="1800"/>
              </a:spcBef>
              <a:buSzPct val="100000"/>
              <a:buFontTx/>
              <a:buChar char="•"/>
              <a:defRPr/>
            </a:lvl2pPr>
            <a:lvl3pPr marL="171444" indent="0">
              <a:buFont typeface="+mj-lt"/>
              <a:buNone/>
              <a:defRPr/>
            </a:lvl3pPr>
            <a:lvl4pPr marL="342886" indent="0">
              <a:buFont typeface="+mj-lt"/>
              <a:buNone/>
              <a:defRPr/>
            </a:lvl4pPr>
            <a:lvl5pPr marL="342886" indent="0">
              <a:buFont typeface="+mj-lt"/>
              <a:buNone/>
              <a:defRPr/>
            </a:lvl5pPr>
          </a:lstStyle>
          <a:p>
            <a:pPr marL="0" lvl="0" indent="0" algn="l" defTabSz="914363" rtl="0" eaLnBrk="1" fontAlgn="base" hangingPunct="0">
              <a:lnSpc>
                <a:spcPct val="90000"/>
              </a:lnSpc>
              <a:spcBef>
                <a:spcPts val="1800"/>
              </a:spcBef>
              <a:spcAft>
                <a:spcPct val="0"/>
              </a:spcAft>
              <a:buSzPct val="100000"/>
              <a:buFont typeface="+mj-lt"/>
              <a:buNone/>
            </a:pPr>
            <a:r>
              <a:rPr lang="en-US" dirty="0"/>
              <a:t>Text goes here</a:t>
            </a:r>
            <a:r>
              <a:rPr lang="is-IS" dirty="0"/>
              <a:t>…</a:t>
            </a:r>
            <a:endParaRPr lang="en-US" dirty="0"/>
          </a:p>
        </p:txBody>
      </p:sp>
      <p:sp>
        <p:nvSpPr>
          <p:cNvPr id="9" name="Content Placeholder 8"/>
          <p:cNvSpPr>
            <a:spLocks noGrp="1"/>
          </p:cNvSpPr>
          <p:nvPr>
            <p:ph sz="quarter" idx="12" hasCustomPrompt="1"/>
          </p:nvPr>
        </p:nvSpPr>
        <p:spPr>
          <a:xfrm>
            <a:off x="6477001" y="1894682"/>
            <a:ext cx="4876007" cy="3924300"/>
          </a:xfrm>
          <a:prstGeom prst="rect">
            <a:avLst/>
          </a:prstGeom>
        </p:spPr>
        <p:txBody>
          <a:bodyPr/>
          <a:lstStyle>
            <a:lvl1pPr>
              <a:buNone/>
              <a:defRPr lang="en-US" sz="1800" kern="1200" baseline="0" dirty="0" smtClean="0">
                <a:solidFill>
                  <a:srgbClr val="222222"/>
                </a:solidFill>
                <a:latin typeface="+mn-lt"/>
                <a:ea typeface="+mn-ea"/>
                <a:cs typeface="+mn-cs"/>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lgn="l" defTabSz="914363" rtl="0" eaLnBrk="0" fontAlgn="base" hangingPunct="0">
              <a:lnSpc>
                <a:spcPct val="90000"/>
              </a:lnSpc>
              <a:spcBef>
                <a:spcPts val="1800"/>
              </a:spcBef>
              <a:spcAft>
                <a:spcPct val="0"/>
              </a:spcAft>
              <a:buSzPct val="100000"/>
              <a:buNone/>
            </a:pPr>
            <a:r>
              <a:rPr lang="en-US" dirty="0"/>
              <a:t>Image goes here.</a:t>
            </a:r>
          </a:p>
        </p:txBody>
      </p:sp>
      <p:sp>
        <p:nvSpPr>
          <p:cNvPr id="3" name="Footer Placeholder 2"/>
          <p:cNvSpPr>
            <a:spLocks noGrp="1"/>
          </p:cNvSpPr>
          <p:nvPr>
            <p:ph type="ftr" sz="quarter" idx="13"/>
          </p:nvPr>
        </p:nvSpPr>
        <p:spPr/>
        <p:txBody>
          <a:bodyPr/>
          <a:lstStyle/>
          <a:p>
            <a:pPr defTabSz="457182" fontAlgn="base" hangingPunct="0">
              <a:spcBef>
                <a:spcPct val="0"/>
              </a:spcBef>
              <a:spcAft>
                <a:spcPct val="0"/>
              </a:spcAft>
              <a:defRPr/>
            </a:pPr>
            <a:r>
              <a:rPr lang="en-US" altLang="en-US" sz="751">
                <a:solidFill>
                  <a:srgbClr val="9D9FA1"/>
                </a:solidFill>
                <a:sym typeface="Proxima Nova" charset="0"/>
              </a:rPr>
              <a:t>Pure Storage Confidential - Subject to NDA</a:t>
            </a:r>
            <a:endParaRPr lang="en-US" dirty="0"/>
          </a:p>
        </p:txBody>
      </p:sp>
    </p:spTree>
    <p:extLst>
      <p:ext uri="{BB962C8B-B14F-4D97-AF65-F5344CB8AC3E}">
        <p14:creationId xmlns:p14="http://schemas.microsoft.com/office/powerpoint/2010/main" val="186574636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 Up">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8"/>
            <a:ext cx="10515600" cy="533400"/>
          </a:xfrm>
          <a:prstGeom prst="rect">
            <a:avLst/>
          </a:prstGeom>
        </p:spPr>
        <p:txBody>
          <a:bodyPr lIns="0" rIns="0">
            <a:normAutofit/>
          </a:bodyPr>
          <a:lstStyle>
            <a:lvl1pPr>
              <a:defRPr b="1" i="0" baseline="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SUBHEAD GOES HERE + LOOKS LIKE THIS</a:t>
            </a:r>
          </a:p>
        </p:txBody>
      </p:sp>
      <p:sp>
        <p:nvSpPr>
          <p:cNvPr id="7" name="Content Placeholder 8"/>
          <p:cNvSpPr>
            <a:spLocks noGrp="1"/>
          </p:cNvSpPr>
          <p:nvPr>
            <p:ph sz="quarter" idx="12" hasCustomPrompt="1"/>
          </p:nvPr>
        </p:nvSpPr>
        <p:spPr>
          <a:xfrm>
            <a:off x="837407" y="1894682"/>
            <a:ext cx="4876007" cy="3782218"/>
          </a:xfrm>
          <a:prstGeom prst="rect">
            <a:avLst/>
          </a:prstGeom>
        </p:spPr>
        <p:txBody>
          <a:bodyPr lIns="0" tIns="0" rIns="0" bIns="0" anchor="ctr"/>
          <a:lstStyle>
            <a:lvl1pPr marL="0" indent="0" algn="l" defTabSz="914363" rtl="0" eaLnBrk="1" fontAlgn="base" hangingPunct="0">
              <a:lnSpc>
                <a:spcPct val="90000"/>
              </a:lnSpc>
              <a:spcBef>
                <a:spcPts val="1800"/>
              </a:spcBef>
              <a:spcAft>
                <a:spcPct val="0"/>
              </a:spcAft>
              <a:buSzPct val="100000"/>
              <a:buFont typeface="+mj-lt"/>
              <a:buNone/>
              <a:defRPr lang="en-US" sz="1800" b="0" i="0" kern="1200" baseline="0" dirty="0" smtClean="0">
                <a:solidFill>
                  <a:srgbClr val="222222"/>
                </a:solidFill>
                <a:latin typeface="Proxima Nova Light" charset="0"/>
                <a:ea typeface="Proxima Nova Light" charset="0"/>
                <a:cs typeface="Proxima Nova Light"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l" defTabSz="914363" rtl="0" eaLnBrk="1" fontAlgn="base" hangingPunct="0">
              <a:lnSpc>
                <a:spcPct val="90000"/>
              </a:lnSpc>
              <a:spcBef>
                <a:spcPts val="1800"/>
              </a:spcBef>
              <a:spcAft>
                <a:spcPct val="0"/>
              </a:spcAft>
              <a:buSzPct val="100000"/>
              <a:buFont typeface="+mj-lt"/>
              <a:buNone/>
            </a:pPr>
            <a:r>
              <a:rPr lang="en-US" dirty="0"/>
              <a:t>Text or image goes here</a:t>
            </a:r>
            <a:r>
              <a:rPr lang="is-IS" dirty="0"/>
              <a:t>…</a:t>
            </a:r>
            <a:endParaRPr lang="en-US" dirty="0"/>
          </a:p>
        </p:txBody>
      </p:sp>
      <p:sp>
        <p:nvSpPr>
          <p:cNvPr id="8" name="Content Placeholder 8"/>
          <p:cNvSpPr>
            <a:spLocks noGrp="1"/>
          </p:cNvSpPr>
          <p:nvPr>
            <p:ph sz="quarter" idx="13" hasCustomPrompt="1"/>
          </p:nvPr>
        </p:nvSpPr>
        <p:spPr>
          <a:xfrm>
            <a:off x="6489701" y="1894682"/>
            <a:ext cx="4876007" cy="3782218"/>
          </a:xfrm>
          <a:prstGeom prst="rect">
            <a:avLst/>
          </a:prstGeom>
        </p:spPr>
        <p:txBody>
          <a:bodyPr lIns="0" tIns="0" rIns="0" bIns="0" anchor="ctr"/>
          <a:lstStyle>
            <a:lvl1pPr marL="0" indent="0" algn="l" defTabSz="914363" rtl="0" eaLnBrk="1" fontAlgn="base" hangingPunct="0">
              <a:lnSpc>
                <a:spcPct val="90000"/>
              </a:lnSpc>
              <a:spcBef>
                <a:spcPts val="1800"/>
              </a:spcBef>
              <a:spcAft>
                <a:spcPct val="0"/>
              </a:spcAft>
              <a:buSzPct val="100000"/>
              <a:buFont typeface="+mj-lt"/>
              <a:buNone/>
              <a:defRPr lang="en-US" sz="1800" b="0" i="0" kern="1200" baseline="0" dirty="0" smtClean="0">
                <a:solidFill>
                  <a:srgbClr val="222222"/>
                </a:solidFill>
                <a:latin typeface="Proxima Nova Light" charset="0"/>
                <a:ea typeface="Proxima Nova Light" charset="0"/>
                <a:cs typeface="Proxima Nova Light"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l" defTabSz="914363" rtl="0" eaLnBrk="1" fontAlgn="base" hangingPunct="0">
              <a:lnSpc>
                <a:spcPct val="90000"/>
              </a:lnSpc>
              <a:spcBef>
                <a:spcPts val="1800"/>
              </a:spcBef>
              <a:spcAft>
                <a:spcPct val="0"/>
              </a:spcAft>
              <a:buSzPct val="100000"/>
              <a:buFont typeface="+mj-lt"/>
              <a:buNone/>
            </a:pPr>
            <a:r>
              <a:rPr lang="en-US" dirty="0"/>
              <a:t>Text or image goes here</a:t>
            </a:r>
            <a:r>
              <a:rPr lang="is-IS" dirty="0"/>
              <a:t>…</a:t>
            </a:r>
            <a:endParaRPr lang="en-US" dirty="0"/>
          </a:p>
        </p:txBody>
      </p:sp>
      <p:cxnSp>
        <p:nvCxnSpPr>
          <p:cNvPr id="10" name="Straight Connector 9"/>
          <p:cNvCxnSpPr/>
          <p:nvPr userDrawn="1"/>
        </p:nvCxnSpPr>
        <p:spPr bwMode="auto">
          <a:xfrm>
            <a:off x="6096000" y="2781300"/>
            <a:ext cx="0" cy="175260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 name="Footer Placeholder 2"/>
          <p:cNvSpPr>
            <a:spLocks noGrp="1"/>
          </p:cNvSpPr>
          <p:nvPr>
            <p:ph type="ftr" sz="quarter" idx="14"/>
          </p:nvPr>
        </p:nvSpPr>
        <p:spPr/>
        <p:txBody>
          <a:bodyPr/>
          <a:lstStyle/>
          <a:p>
            <a:pPr defTabSz="457182" fontAlgn="base" hangingPunct="0">
              <a:spcBef>
                <a:spcPct val="0"/>
              </a:spcBef>
              <a:spcAft>
                <a:spcPct val="0"/>
              </a:spcAft>
              <a:defRPr/>
            </a:pPr>
            <a:r>
              <a:rPr lang="en-US" altLang="en-US" sz="751">
                <a:solidFill>
                  <a:srgbClr val="9D9FA1"/>
                </a:solidFill>
                <a:sym typeface="Proxima Nova" charset="0"/>
              </a:rPr>
              <a:t>Pure Storage Confidential - Subject to NDA</a:t>
            </a:r>
            <a:endParaRPr lang="en-US" dirty="0"/>
          </a:p>
        </p:txBody>
      </p:sp>
    </p:spTree>
    <p:extLst>
      <p:ext uri="{BB962C8B-B14F-4D97-AF65-F5344CB8AC3E}">
        <p14:creationId xmlns:p14="http://schemas.microsoft.com/office/powerpoint/2010/main" val="387311436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hree Up">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8"/>
            <a:ext cx="10515600" cy="533400"/>
          </a:xfrm>
          <a:prstGeom prst="rect">
            <a:avLst/>
          </a:prstGeom>
        </p:spPr>
        <p:txBody>
          <a:bodyPr lIns="0" rIns="0">
            <a:normAutofit/>
          </a:bodyPr>
          <a:lstStyle>
            <a:lvl1pPr>
              <a:defRPr b="1" i="0" baseline="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SUBHEAD GOES HERE + LOOKS LIKE THIS</a:t>
            </a:r>
          </a:p>
        </p:txBody>
      </p:sp>
      <p:sp>
        <p:nvSpPr>
          <p:cNvPr id="7" name="Content Placeholder 8"/>
          <p:cNvSpPr>
            <a:spLocks noGrp="1"/>
          </p:cNvSpPr>
          <p:nvPr>
            <p:ph sz="quarter" idx="12" hasCustomPrompt="1"/>
          </p:nvPr>
        </p:nvSpPr>
        <p:spPr>
          <a:xfrm>
            <a:off x="837408" y="1894682"/>
            <a:ext cx="2896393" cy="3782218"/>
          </a:xfrm>
          <a:prstGeom prst="rect">
            <a:avLst/>
          </a:prstGeom>
        </p:spPr>
        <p:txBody>
          <a:bodyPr lIns="0" tIns="0" rIns="0" bIns="0" anchor="ctr"/>
          <a:lstStyle>
            <a:lvl1pPr marL="0" marR="0" indent="0" algn="l" defTabSz="914363" rtl="0" eaLnBrk="1" fontAlgn="base" latinLnBrk="0" hangingPunct="0">
              <a:lnSpc>
                <a:spcPct val="90000"/>
              </a:lnSpc>
              <a:spcBef>
                <a:spcPts val="1800"/>
              </a:spcBef>
              <a:spcAft>
                <a:spcPct val="0"/>
              </a:spcAft>
              <a:buClrTx/>
              <a:buSzPct val="100000"/>
              <a:buFont typeface="+mj-lt"/>
              <a:buNone/>
              <a:tabLst/>
              <a:defRPr lang="en-US" sz="1800" b="0" i="0" kern="1200" baseline="0" dirty="0" smtClean="0">
                <a:solidFill>
                  <a:srgbClr val="222222"/>
                </a:solidFill>
                <a:latin typeface="Proxima Nova Light" charset="0"/>
                <a:ea typeface="Proxima Nova Light" charset="0"/>
                <a:cs typeface="Proxima Nova Light"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l" defTabSz="914363"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63" rtl="0" eaLnBrk="1" fontAlgn="base" hangingPunct="0">
              <a:lnSpc>
                <a:spcPct val="90000"/>
              </a:lnSpc>
              <a:spcBef>
                <a:spcPts val="1800"/>
              </a:spcBef>
              <a:spcAft>
                <a:spcPct val="0"/>
              </a:spcAft>
              <a:buSzPct val="100000"/>
              <a:buFont typeface="+mj-lt"/>
              <a:buNone/>
            </a:pPr>
            <a:endParaRPr lang="en-US" dirty="0"/>
          </a:p>
        </p:txBody>
      </p:sp>
      <p:sp>
        <p:nvSpPr>
          <p:cNvPr id="8" name="Content Placeholder 8"/>
          <p:cNvSpPr>
            <a:spLocks noGrp="1"/>
          </p:cNvSpPr>
          <p:nvPr>
            <p:ph sz="quarter" idx="13" hasCustomPrompt="1"/>
          </p:nvPr>
        </p:nvSpPr>
        <p:spPr>
          <a:xfrm>
            <a:off x="4647012" y="1894682"/>
            <a:ext cx="2896393" cy="3782218"/>
          </a:xfrm>
          <a:prstGeom prst="rect">
            <a:avLst/>
          </a:prstGeom>
        </p:spPr>
        <p:txBody>
          <a:bodyPr lIns="0" tIns="0" rIns="0" bIns="0" anchor="ctr"/>
          <a:lstStyle>
            <a:lvl1pPr marL="0" marR="0" indent="0" algn="l" defTabSz="914363" rtl="0" eaLnBrk="1" fontAlgn="base" latinLnBrk="0" hangingPunct="0">
              <a:lnSpc>
                <a:spcPct val="90000"/>
              </a:lnSpc>
              <a:spcBef>
                <a:spcPts val="1800"/>
              </a:spcBef>
              <a:spcAft>
                <a:spcPct val="0"/>
              </a:spcAft>
              <a:buClrTx/>
              <a:buSzPct val="100000"/>
              <a:buFont typeface="+mj-lt"/>
              <a:buNone/>
              <a:tabLst/>
              <a:defRPr lang="en-US" sz="1800" b="0" i="0" kern="1200" baseline="0" dirty="0" smtClean="0">
                <a:solidFill>
                  <a:srgbClr val="222222"/>
                </a:solidFill>
                <a:latin typeface="Proxima Nova Light" charset="0"/>
                <a:ea typeface="Proxima Nova Light" charset="0"/>
                <a:cs typeface="Proxima Nova Light"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l" defTabSz="914363"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63" rtl="0" eaLnBrk="1" fontAlgn="base" hangingPunct="0">
              <a:lnSpc>
                <a:spcPct val="90000"/>
              </a:lnSpc>
              <a:spcBef>
                <a:spcPts val="1800"/>
              </a:spcBef>
              <a:spcAft>
                <a:spcPct val="0"/>
              </a:spcAft>
              <a:buSzPct val="100000"/>
              <a:buFont typeface="+mj-lt"/>
              <a:buNone/>
            </a:pPr>
            <a:endParaRPr lang="en-US" dirty="0"/>
          </a:p>
        </p:txBody>
      </p:sp>
      <p:sp>
        <p:nvSpPr>
          <p:cNvPr id="9" name="Content Placeholder 8"/>
          <p:cNvSpPr>
            <a:spLocks noGrp="1"/>
          </p:cNvSpPr>
          <p:nvPr>
            <p:ph sz="quarter" idx="14" hasCustomPrompt="1"/>
          </p:nvPr>
        </p:nvSpPr>
        <p:spPr>
          <a:xfrm>
            <a:off x="8456614" y="1894682"/>
            <a:ext cx="2896393" cy="3782218"/>
          </a:xfrm>
          <a:prstGeom prst="rect">
            <a:avLst/>
          </a:prstGeom>
        </p:spPr>
        <p:txBody>
          <a:bodyPr lIns="0" tIns="0" rIns="0" bIns="0" anchor="ctr"/>
          <a:lstStyle>
            <a:lvl1pPr marL="0" marR="0" indent="0" algn="l" defTabSz="914363" rtl="0" eaLnBrk="1" fontAlgn="base" latinLnBrk="0" hangingPunct="0">
              <a:lnSpc>
                <a:spcPct val="90000"/>
              </a:lnSpc>
              <a:spcBef>
                <a:spcPts val="1800"/>
              </a:spcBef>
              <a:spcAft>
                <a:spcPct val="0"/>
              </a:spcAft>
              <a:buClrTx/>
              <a:buSzPct val="100000"/>
              <a:buFont typeface="+mj-lt"/>
              <a:buNone/>
              <a:tabLst/>
              <a:defRPr lang="en-US" sz="1800" b="0" i="0" kern="1200" baseline="0" dirty="0" smtClean="0">
                <a:solidFill>
                  <a:srgbClr val="222222"/>
                </a:solidFill>
                <a:latin typeface="Proxima Nova Light" charset="0"/>
                <a:ea typeface="Proxima Nova Light" charset="0"/>
                <a:cs typeface="Proxima Nova Light"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l" defTabSz="914363"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63" rtl="0" eaLnBrk="1" fontAlgn="base" hangingPunct="0">
              <a:lnSpc>
                <a:spcPct val="90000"/>
              </a:lnSpc>
              <a:spcBef>
                <a:spcPts val="1800"/>
              </a:spcBef>
              <a:spcAft>
                <a:spcPct val="0"/>
              </a:spcAft>
              <a:buSzPct val="100000"/>
              <a:buFont typeface="+mj-lt"/>
              <a:buNone/>
            </a:pPr>
            <a:endParaRPr lang="en-US" dirty="0"/>
          </a:p>
        </p:txBody>
      </p:sp>
      <p:cxnSp>
        <p:nvCxnSpPr>
          <p:cNvPr id="12" name="Straight Connector 11"/>
          <p:cNvCxnSpPr/>
          <p:nvPr userDrawn="1"/>
        </p:nvCxnSpPr>
        <p:spPr bwMode="auto">
          <a:xfrm>
            <a:off x="8001000" y="2781300"/>
            <a:ext cx="0" cy="175260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Connector 20"/>
          <p:cNvCxnSpPr/>
          <p:nvPr userDrawn="1"/>
        </p:nvCxnSpPr>
        <p:spPr bwMode="auto">
          <a:xfrm>
            <a:off x="4191000" y="2781300"/>
            <a:ext cx="0" cy="175260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 name="Footer Placeholder 2"/>
          <p:cNvSpPr>
            <a:spLocks noGrp="1"/>
          </p:cNvSpPr>
          <p:nvPr>
            <p:ph type="ftr" sz="quarter" idx="15"/>
          </p:nvPr>
        </p:nvSpPr>
        <p:spPr/>
        <p:txBody>
          <a:bodyPr/>
          <a:lstStyle/>
          <a:p>
            <a:pPr defTabSz="457182" fontAlgn="base" hangingPunct="0">
              <a:spcBef>
                <a:spcPct val="0"/>
              </a:spcBef>
              <a:spcAft>
                <a:spcPct val="0"/>
              </a:spcAft>
              <a:defRPr/>
            </a:pPr>
            <a:r>
              <a:rPr lang="en-US" altLang="en-US" sz="751">
                <a:solidFill>
                  <a:srgbClr val="9D9FA1"/>
                </a:solidFill>
                <a:sym typeface="Proxima Nova" charset="0"/>
              </a:rPr>
              <a:t>Pure Storage Confidential - Subject to NDA</a:t>
            </a:r>
            <a:endParaRPr lang="en-US" dirty="0"/>
          </a:p>
        </p:txBody>
      </p:sp>
    </p:spTree>
    <p:extLst>
      <p:ext uri="{BB962C8B-B14F-4D97-AF65-F5344CB8AC3E}">
        <p14:creationId xmlns:p14="http://schemas.microsoft.com/office/powerpoint/2010/main" val="266601818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Four Up">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8"/>
            <a:ext cx="10515600" cy="533400"/>
          </a:xfrm>
          <a:prstGeom prst="rect">
            <a:avLst/>
          </a:prstGeom>
        </p:spPr>
        <p:txBody>
          <a:bodyPr lIns="0" rIns="0">
            <a:normAutofit/>
          </a:bodyPr>
          <a:lstStyle>
            <a:lvl1pPr>
              <a:defRPr b="1" i="0" baseline="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SUBHEAD GOES HERE + LOOKS LIKE THIS</a:t>
            </a:r>
          </a:p>
        </p:txBody>
      </p:sp>
      <p:sp>
        <p:nvSpPr>
          <p:cNvPr id="7" name="Content Placeholder 8"/>
          <p:cNvSpPr>
            <a:spLocks noGrp="1"/>
          </p:cNvSpPr>
          <p:nvPr>
            <p:ph sz="quarter" idx="12" hasCustomPrompt="1"/>
          </p:nvPr>
        </p:nvSpPr>
        <p:spPr>
          <a:xfrm>
            <a:off x="837408" y="1894682"/>
            <a:ext cx="1829593" cy="3782218"/>
          </a:xfrm>
          <a:prstGeom prst="rect">
            <a:avLst/>
          </a:prstGeom>
        </p:spPr>
        <p:txBody>
          <a:bodyPr lIns="0" tIns="0" rIns="0" bIns="0" anchor="ctr">
            <a:normAutofit/>
          </a:bodyPr>
          <a:lstStyle>
            <a:lvl1pPr marL="0" marR="0" indent="0" algn="l" defTabSz="914363" rtl="0" eaLnBrk="1"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l" defTabSz="914363"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63" rtl="0" eaLnBrk="1" fontAlgn="base" hangingPunct="0">
              <a:lnSpc>
                <a:spcPct val="90000"/>
              </a:lnSpc>
              <a:spcBef>
                <a:spcPts val="1800"/>
              </a:spcBef>
              <a:spcAft>
                <a:spcPct val="0"/>
              </a:spcAft>
              <a:buSzPct val="100000"/>
              <a:buFont typeface="+mj-lt"/>
              <a:buNone/>
            </a:pPr>
            <a:endParaRPr lang="en-US" dirty="0"/>
          </a:p>
        </p:txBody>
      </p:sp>
      <p:cxnSp>
        <p:nvCxnSpPr>
          <p:cNvPr id="12" name="Straight Connector 11"/>
          <p:cNvCxnSpPr/>
          <p:nvPr userDrawn="1"/>
        </p:nvCxnSpPr>
        <p:spPr bwMode="auto">
          <a:xfrm>
            <a:off x="8991600" y="2781300"/>
            <a:ext cx="0" cy="175260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Connector 20"/>
          <p:cNvCxnSpPr/>
          <p:nvPr userDrawn="1"/>
        </p:nvCxnSpPr>
        <p:spPr bwMode="auto">
          <a:xfrm>
            <a:off x="3200400" y="2781300"/>
            <a:ext cx="0" cy="175260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 name="Content Placeholder 8"/>
          <p:cNvSpPr>
            <a:spLocks noGrp="1"/>
          </p:cNvSpPr>
          <p:nvPr>
            <p:ph sz="quarter" idx="15" hasCustomPrompt="1"/>
          </p:nvPr>
        </p:nvSpPr>
        <p:spPr>
          <a:xfrm>
            <a:off x="9523414" y="1894682"/>
            <a:ext cx="1829593" cy="3782218"/>
          </a:xfrm>
          <a:prstGeom prst="rect">
            <a:avLst/>
          </a:prstGeom>
        </p:spPr>
        <p:txBody>
          <a:bodyPr lIns="0" tIns="0" rIns="0" bIns="0" anchor="ctr">
            <a:normAutofit/>
          </a:bodyPr>
          <a:lstStyle>
            <a:lvl1pPr marL="0" marR="0" indent="0" algn="l" defTabSz="914363" rtl="0" eaLnBrk="1"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l" defTabSz="914363"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63" rtl="0" eaLnBrk="1" fontAlgn="base" hangingPunct="0">
              <a:lnSpc>
                <a:spcPct val="90000"/>
              </a:lnSpc>
              <a:spcBef>
                <a:spcPts val="1800"/>
              </a:spcBef>
              <a:spcAft>
                <a:spcPct val="0"/>
              </a:spcAft>
              <a:buSzPct val="100000"/>
              <a:buFont typeface="+mj-lt"/>
              <a:buNone/>
            </a:pPr>
            <a:endParaRPr lang="en-US" dirty="0"/>
          </a:p>
        </p:txBody>
      </p:sp>
      <p:sp>
        <p:nvSpPr>
          <p:cNvPr id="14" name="Content Placeholder 8"/>
          <p:cNvSpPr>
            <a:spLocks noGrp="1"/>
          </p:cNvSpPr>
          <p:nvPr>
            <p:ph sz="quarter" idx="14" hasCustomPrompt="1"/>
          </p:nvPr>
        </p:nvSpPr>
        <p:spPr>
          <a:xfrm>
            <a:off x="6628079" y="1894682"/>
            <a:ext cx="1829593" cy="3782218"/>
          </a:xfrm>
          <a:prstGeom prst="rect">
            <a:avLst/>
          </a:prstGeom>
        </p:spPr>
        <p:txBody>
          <a:bodyPr lIns="0" tIns="0" rIns="0" bIns="0" anchor="ctr">
            <a:normAutofit/>
          </a:bodyPr>
          <a:lstStyle>
            <a:lvl1pPr marL="0" marR="0" indent="0" algn="l" defTabSz="914363" rtl="0" eaLnBrk="1"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l" defTabSz="914363"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63" rtl="0" eaLnBrk="1" fontAlgn="base" hangingPunct="0">
              <a:lnSpc>
                <a:spcPct val="90000"/>
              </a:lnSpc>
              <a:spcBef>
                <a:spcPts val="1800"/>
              </a:spcBef>
              <a:spcAft>
                <a:spcPct val="0"/>
              </a:spcAft>
              <a:buSzPct val="100000"/>
              <a:buFont typeface="+mj-lt"/>
              <a:buNone/>
            </a:pPr>
            <a:endParaRPr lang="en-US" dirty="0"/>
          </a:p>
        </p:txBody>
      </p:sp>
      <p:cxnSp>
        <p:nvCxnSpPr>
          <p:cNvPr id="15" name="Straight Connector 14"/>
          <p:cNvCxnSpPr/>
          <p:nvPr userDrawn="1"/>
        </p:nvCxnSpPr>
        <p:spPr bwMode="auto">
          <a:xfrm>
            <a:off x="6096000" y="2781300"/>
            <a:ext cx="0" cy="175260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6" name="Content Placeholder 8"/>
          <p:cNvSpPr>
            <a:spLocks noGrp="1"/>
          </p:cNvSpPr>
          <p:nvPr>
            <p:ph sz="quarter" idx="13" hasCustomPrompt="1"/>
          </p:nvPr>
        </p:nvSpPr>
        <p:spPr>
          <a:xfrm>
            <a:off x="3732744" y="1894682"/>
            <a:ext cx="1829593" cy="3782218"/>
          </a:xfrm>
          <a:prstGeom prst="rect">
            <a:avLst/>
          </a:prstGeom>
        </p:spPr>
        <p:txBody>
          <a:bodyPr lIns="0" tIns="0" rIns="0" bIns="0" anchor="ctr">
            <a:normAutofit/>
          </a:bodyPr>
          <a:lstStyle>
            <a:lvl1pPr marL="0" marR="0" indent="0" algn="l" defTabSz="914363" rtl="0" eaLnBrk="1"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lvl="0" indent="0" algn="l" defTabSz="914363"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63" rtl="0" eaLnBrk="1" fontAlgn="base" hangingPunct="0">
              <a:lnSpc>
                <a:spcPct val="90000"/>
              </a:lnSpc>
              <a:spcBef>
                <a:spcPts val="1800"/>
              </a:spcBef>
              <a:spcAft>
                <a:spcPct val="0"/>
              </a:spcAft>
              <a:buSzPct val="100000"/>
              <a:buFont typeface="+mj-lt"/>
              <a:buNone/>
            </a:pPr>
            <a:endParaRPr lang="en-US" dirty="0"/>
          </a:p>
        </p:txBody>
      </p:sp>
      <p:sp>
        <p:nvSpPr>
          <p:cNvPr id="3" name="Footer Placeholder 2"/>
          <p:cNvSpPr>
            <a:spLocks noGrp="1"/>
          </p:cNvSpPr>
          <p:nvPr>
            <p:ph type="ftr" sz="quarter" idx="16"/>
          </p:nvPr>
        </p:nvSpPr>
        <p:spPr/>
        <p:txBody>
          <a:bodyPr/>
          <a:lstStyle/>
          <a:p>
            <a:pPr defTabSz="457182" fontAlgn="base" hangingPunct="0">
              <a:spcBef>
                <a:spcPct val="0"/>
              </a:spcBef>
              <a:spcAft>
                <a:spcPct val="0"/>
              </a:spcAft>
              <a:defRPr/>
            </a:pPr>
            <a:r>
              <a:rPr lang="en-US" altLang="en-US" sz="751">
                <a:solidFill>
                  <a:srgbClr val="9D9FA1"/>
                </a:solidFill>
                <a:sym typeface="Proxima Nova" charset="0"/>
              </a:rPr>
              <a:t>Pure Storage Confidential - Subject to NDA</a:t>
            </a:r>
            <a:endParaRPr lang="en-US" dirty="0"/>
          </a:p>
        </p:txBody>
      </p:sp>
    </p:spTree>
    <p:extLst>
      <p:ext uri="{BB962C8B-B14F-4D97-AF65-F5344CB8AC3E}">
        <p14:creationId xmlns:p14="http://schemas.microsoft.com/office/powerpoint/2010/main" val="11419365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38200" y="1440211"/>
            <a:ext cx="10515600" cy="378883"/>
          </a:xfrm>
          <a:prstGeom prst="rect">
            <a:avLst/>
          </a:prstGeom>
        </p:spPr>
        <p:txBody>
          <a:bodyPr lIns="0" tIns="0" rIns="0" bIns="0"/>
          <a:lstStyle>
            <a:lvl1pPr algn="ctr" eaLnBrk="0" fontAlgn="base" hangingPunct="0">
              <a:spcBef>
                <a:spcPct val="0"/>
              </a:spcBef>
              <a:spcAft>
                <a:spcPct val="0"/>
              </a:spcAft>
              <a:defRPr lang="en-US" sz="3600" b="1" kern="1200" baseline="0" dirty="0" smtClean="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cxnSp>
        <p:nvCxnSpPr>
          <p:cNvPr id="11" name="Straight Connector 10"/>
          <p:cNvCxnSpPr/>
          <p:nvPr userDrawn="1"/>
        </p:nvCxnSpPr>
        <p:spPr bwMode="auto">
          <a:xfrm flipH="1">
            <a:off x="838203" y="1915532"/>
            <a:ext cx="10515598"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 name="Footer Placeholder 2"/>
          <p:cNvSpPr>
            <a:spLocks noGrp="1"/>
          </p:cNvSpPr>
          <p:nvPr>
            <p:ph type="ftr" sz="quarter" idx="10"/>
          </p:nvPr>
        </p:nvSpPr>
        <p:spPr/>
        <p:txBody>
          <a:bodyPr/>
          <a:lstStyle/>
          <a:p>
            <a:pPr defTabSz="457182" fontAlgn="base" hangingPunct="0">
              <a:spcBef>
                <a:spcPct val="0"/>
              </a:spcBef>
              <a:spcAft>
                <a:spcPct val="0"/>
              </a:spcAft>
              <a:defRPr/>
            </a:pPr>
            <a:r>
              <a:rPr lang="en-US" altLang="en-US" sz="751">
                <a:solidFill>
                  <a:srgbClr val="9D9FA1"/>
                </a:solidFill>
                <a:sym typeface="Proxima Nova" charset="0"/>
              </a:rPr>
              <a:t>Pure Storage Confidential - Subject to NDA</a:t>
            </a:r>
            <a:endParaRPr lang="en-US" dirty="0"/>
          </a:p>
        </p:txBody>
      </p:sp>
    </p:spTree>
    <p:extLst>
      <p:ext uri="{BB962C8B-B14F-4D97-AF65-F5344CB8AC3E}">
        <p14:creationId xmlns:p14="http://schemas.microsoft.com/office/powerpoint/2010/main" val="349978311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 Subtile 2">
    <p:spTree>
      <p:nvGrpSpPr>
        <p:cNvPr id="1" name=""/>
        <p:cNvGrpSpPr/>
        <p:nvPr/>
      </p:nvGrpSpPr>
      <p:grpSpPr>
        <a:xfrm>
          <a:off x="0" y="0"/>
          <a:ext cx="0" cy="0"/>
          <a:chOff x="0" y="0"/>
          <a:chExt cx="0" cy="0"/>
        </a:xfrm>
      </p:grpSpPr>
      <p:cxnSp>
        <p:nvCxnSpPr>
          <p:cNvPr id="5" name="Straight Connector 4"/>
          <p:cNvCxnSpPr/>
          <p:nvPr userDrawn="1"/>
        </p:nvCxnSpPr>
        <p:spPr bwMode="auto">
          <a:xfrm flipH="1">
            <a:off x="838203" y="1915532"/>
            <a:ext cx="10515598"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838200" y="1125749"/>
            <a:ext cx="10515600" cy="378883"/>
          </a:xfrm>
          <a:prstGeom prst="rect">
            <a:avLst/>
          </a:prstGeom>
        </p:spPr>
        <p:txBody>
          <a:bodyPr lIns="0" tIns="0" rIns="0" bIns="0"/>
          <a:lstStyle>
            <a:lvl1pPr algn="ctr" eaLnBrk="0" fontAlgn="base" hangingPunct="0">
              <a:spcBef>
                <a:spcPct val="0"/>
              </a:spcBef>
              <a:spcAft>
                <a:spcPct val="0"/>
              </a:spcAft>
              <a:defRPr lang="en-US" sz="36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algn="ctr">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PLACEHOLDER SUBTITLE</a:t>
            </a:r>
          </a:p>
        </p:txBody>
      </p:sp>
      <p:sp>
        <p:nvSpPr>
          <p:cNvPr id="3" name="Footer Placeholder 2"/>
          <p:cNvSpPr>
            <a:spLocks noGrp="1"/>
          </p:cNvSpPr>
          <p:nvPr>
            <p:ph type="ftr" sz="quarter" idx="11"/>
          </p:nvPr>
        </p:nvSpPr>
        <p:spPr/>
        <p:txBody>
          <a:bodyPr/>
          <a:lstStyle/>
          <a:p>
            <a:pPr defTabSz="457182" fontAlgn="base" hangingPunct="0">
              <a:spcBef>
                <a:spcPct val="0"/>
              </a:spcBef>
              <a:spcAft>
                <a:spcPct val="0"/>
              </a:spcAft>
              <a:defRPr/>
            </a:pPr>
            <a:r>
              <a:rPr lang="en-US" altLang="en-US" sz="751">
                <a:solidFill>
                  <a:srgbClr val="9D9FA1"/>
                </a:solidFill>
                <a:sym typeface="Proxima Nova" charset="0"/>
              </a:rPr>
              <a:t>Pure Storage Confidential - Subject to NDA</a:t>
            </a:r>
            <a:endParaRPr lang="en-US" dirty="0"/>
          </a:p>
        </p:txBody>
      </p:sp>
    </p:spTree>
    <p:extLst>
      <p:ext uri="{BB962C8B-B14F-4D97-AF65-F5344CB8AC3E}">
        <p14:creationId xmlns:p14="http://schemas.microsoft.com/office/powerpoint/2010/main" val="1259638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9"/>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837407" y="1894682"/>
            <a:ext cx="7658893" cy="3924300"/>
          </a:xfrm>
          <a:prstGeom prst="rect">
            <a:avLst/>
          </a:prstGeom>
        </p:spPr>
        <p:txBody>
          <a:bodyPr lIns="0" tIns="0" rIns="0" bIns="0">
            <a:normAutofit/>
          </a:bodyPr>
          <a:lstStyle>
            <a:lvl1pPr marL="0" indent="0" eaLnBrk="1">
              <a:spcBef>
                <a:spcPts val="1800"/>
              </a:spcBef>
              <a:buSzPct val="100000"/>
              <a:buFont typeface="+mj-lt"/>
              <a:buNone/>
              <a:defRPr lang="en-US" sz="1800" b="0" i="0" kern="1200" baseline="0" dirty="0" smtClean="0">
                <a:solidFill>
                  <a:srgbClr val="222222"/>
                </a:solidFill>
                <a:latin typeface="Proxima Nova Light" charset="0"/>
                <a:ea typeface="Proxima Nova Light" charset="0"/>
                <a:cs typeface="Proxima Nova Light" charset="0"/>
                <a:sym typeface="Proxima Nova" charset="0"/>
              </a:defRPr>
            </a:lvl1pPr>
            <a:lvl2pPr marL="171446" indent="0" eaLnBrk="1">
              <a:spcBef>
                <a:spcPts val="1800"/>
              </a:spcBef>
              <a:buSzPct val="100000"/>
              <a:buFontTx/>
              <a:buChar char="•"/>
              <a:defRPr/>
            </a:lvl2pPr>
            <a:lvl3pPr marL="171446" indent="0">
              <a:buFont typeface="+mj-lt"/>
              <a:buNone/>
              <a:defRPr/>
            </a:lvl3pPr>
            <a:lvl4pPr marL="342891" indent="0">
              <a:buFont typeface="+mj-lt"/>
              <a:buNone/>
              <a:defRPr/>
            </a:lvl4pPr>
            <a:lvl5pPr marL="342891" indent="0">
              <a:buFont typeface="+mj-lt"/>
              <a:buNone/>
              <a:defRPr/>
            </a:lvl5pPr>
          </a:lstStyle>
          <a:p>
            <a:pPr lvl="0"/>
            <a:r>
              <a:rPr lang="en-US" dirty="0"/>
              <a:t>Text goes here</a:t>
            </a:r>
            <a:r>
              <a:rPr lang="is-IS" dirty="0"/>
              <a:t>…</a:t>
            </a:r>
            <a:endParaRPr lang="en-US" dirty="0"/>
          </a:p>
        </p:txBody>
      </p:sp>
      <p:sp>
        <p:nvSpPr>
          <p:cNvPr id="3" name="Footer Placeholder 2"/>
          <p:cNvSpPr>
            <a:spLocks noGrp="1"/>
          </p:cNvSpPr>
          <p:nvPr>
            <p:ph type="ftr" sz="quarter" idx="12"/>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292017790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 Text 2">
    <p:spTree>
      <p:nvGrpSpPr>
        <p:cNvPr id="1" name=""/>
        <p:cNvGrpSpPr/>
        <p:nvPr/>
      </p:nvGrpSpPr>
      <p:grpSpPr>
        <a:xfrm>
          <a:off x="0" y="0"/>
          <a:ext cx="0" cy="0"/>
          <a:chOff x="0" y="0"/>
          <a:chExt cx="0" cy="0"/>
        </a:xfrm>
      </p:grpSpPr>
      <p:cxnSp>
        <p:nvCxnSpPr>
          <p:cNvPr id="5" name="Straight Connector 4"/>
          <p:cNvCxnSpPr/>
          <p:nvPr userDrawn="1"/>
        </p:nvCxnSpPr>
        <p:spPr bwMode="auto">
          <a:xfrm flipH="1">
            <a:off x="838203" y="1915532"/>
            <a:ext cx="10515598"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838200" y="1125749"/>
            <a:ext cx="10515600" cy="378883"/>
          </a:xfrm>
          <a:prstGeom prst="rect">
            <a:avLst/>
          </a:prstGeom>
        </p:spPr>
        <p:txBody>
          <a:bodyPr lIns="0" tIns="0" rIns="0" bIns="0"/>
          <a:lstStyle>
            <a:lvl1pPr algn="ctr" eaLnBrk="0" fontAlgn="base" hangingPunct="0">
              <a:spcBef>
                <a:spcPct val="0"/>
              </a:spcBef>
              <a:spcAft>
                <a:spcPct val="0"/>
              </a:spcAft>
              <a:defRPr lang="en-US" sz="36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algn="ctr">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PLACEHOLDER SUBTITLE</a:t>
            </a:r>
          </a:p>
        </p:txBody>
      </p:sp>
      <p:sp>
        <p:nvSpPr>
          <p:cNvPr id="3" name="Text Placeholder 2"/>
          <p:cNvSpPr>
            <a:spLocks noGrp="1"/>
          </p:cNvSpPr>
          <p:nvPr>
            <p:ph type="body" sz="quarter" idx="11" hasCustomPrompt="1"/>
          </p:nvPr>
        </p:nvSpPr>
        <p:spPr>
          <a:xfrm>
            <a:off x="838200" y="2167483"/>
            <a:ext cx="10515600" cy="3427291"/>
          </a:xfrm>
          <a:prstGeom prst="rect">
            <a:avLst/>
          </a:prstGeom>
        </p:spPr>
        <p:txBody>
          <a:bodyPr lIns="0" tIns="0" rIns="0" bIns="0" anchor="ctr"/>
          <a:lstStyle>
            <a:lvl1pPr marL="0" marR="0" indent="0" algn="l" defTabSz="914363" rtl="0" eaLnBrk="0"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marR="0" lvl="0" indent="0" algn="l" defTabSz="914363" rtl="0" eaLnBrk="0" fontAlgn="base" latinLnBrk="0" hangingPunct="0">
              <a:lnSpc>
                <a:spcPct val="90000"/>
              </a:lnSpc>
              <a:spcBef>
                <a:spcPts val="1800"/>
              </a:spcBef>
              <a:spcAft>
                <a:spcPct val="0"/>
              </a:spcAft>
              <a:buClrTx/>
              <a:buSzPct val="100000"/>
              <a:buFont typeface="+mj-lt"/>
              <a:buNone/>
              <a:tabLst/>
              <a:defRPr/>
            </a:pPr>
            <a:r>
              <a:rPr lang="en-US" dirty="0"/>
              <a:t>Text goes here</a:t>
            </a:r>
            <a:r>
              <a:rPr lang="is-IS" dirty="0"/>
              <a:t>…</a:t>
            </a:r>
            <a:endParaRPr lang="en-US" dirty="0"/>
          </a:p>
        </p:txBody>
      </p:sp>
      <p:sp>
        <p:nvSpPr>
          <p:cNvPr id="4" name="Footer Placeholder 3"/>
          <p:cNvSpPr>
            <a:spLocks noGrp="1"/>
          </p:cNvSpPr>
          <p:nvPr>
            <p:ph type="ftr" sz="quarter" idx="12"/>
          </p:nvPr>
        </p:nvSpPr>
        <p:spPr/>
        <p:txBody>
          <a:bodyPr/>
          <a:lstStyle/>
          <a:p>
            <a:pPr defTabSz="457182" fontAlgn="base" hangingPunct="0">
              <a:spcBef>
                <a:spcPct val="0"/>
              </a:spcBef>
              <a:spcAft>
                <a:spcPct val="0"/>
              </a:spcAft>
              <a:defRPr/>
            </a:pPr>
            <a:r>
              <a:rPr lang="en-US" altLang="en-US" sz="751">
                <a:solidFill>
                  <a:srgbClr val="9D9FA1"/>
                </a:solidFill>
                <a:sym typeface="Proxima Nova" charset="0"/>
              </a:rPr>
              <a:t>Pure Storage Confidential - Subject to NDA</a:t>
            </a:r>
            <a:endParaRPr lang="en-US" dirty="0"/>
          </a:p>
        </p:txBody>
      </p:sp>
    </p:spTree>
    <p:extLst>
      <p:ext uri="{BB962C8B-B14F-4D97-AF65-F5344CB8AC3E}">
        <p14:creationId xmlns:p14="http://schemas.microsoft.com/office/powerpoint/2010/main" val="377814895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 Bullets 2">
    <p:spTree>
      <p:nvGrpSpPr>
        <p:cNvPr id="1" name=""/>
        <p:cNvGrpSpPr/>
        <p:nvPr/>
      </p:nvGrpSpPr>
      <p:grpSpPr>
        <a:xfrm>
          <a:off x="0" y="0"/>
          <a:ext cx="0" cy="0"/>
          <a:chOff x="0" y="0"/>
          <a:chExt cx="0" cy="0"/>
        </a:xfrm>
      </p:grpSpPr>
      <p:cxnSp>
        <p:nvCxnSpPr>
          <p:cNvPr id="5" name="Straight Connector 4"/>
          <p:cNvCxnSpPr/>
          <p:nvPr userDrawn="1"/>
        </p:nvCxnSpPr>
        <p:spPr bwMode="auto">
          <a:xfrm flipH="1">
            <a:off x="838203" y="1915532"/>
            <a:ext cx="10515598"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838200" y="1125749"/>
            <a:ext cx="10515600" cy="378883"/>
          </a:xfrm>
          <a:prstGeom prst="rect">
            <a:avLst/>
          </a:prstGeom>
        </p:spPr>
        <p:txBody>
          <a:bodyPr lIns="0" tIns="0" rIns="0" bIns="0"/>
          <a:lstStyle>
            <a:lvl1pPr algn="ctr" eaLnBrk="0" fontAlgn="base" hangingPunct="0">
              <a:spcBef>
                <a:spcPct val="0"/>
              </a:spcBef>
              <a:spcAft>
                <a:spcPct val="0"/>
              </a:spcAft>
              <a:defRPr lang="en-US" sz="36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algn="ctr">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PLACEHOLDER SUBTITLE</a:t>
            </a:r>
          </a:p>
        </p:txBody>
      </p:sp>
      <p:sp>
        <p:nvSpPr>
          <p:cNvPr id="3" name="Text Placeholder 2"/>
          <p:cNvSpPr>
            <a:spLocks noGrp="1"/>
          </p:cNvSpPr>
          <p:nvPr>
            <p:ph type="body" sz="quarter" idx="11" hasCustomPrompt="1"/>
          </p:nvPr>
        </p:nvSpPr>
        <p:spPr>
          <a:xfrm>
            <a:off x="838200" y="2167483"/>
            <a:ext cx="10515600" cy="3427291"/>
          </a:xfrm>
          <a:prstGeom prst="rect">
            <a:avLst/>
          </a:prstGeom>
        </p:spPr>
        <p:txBody>
          <a:bodyPr lIns="0" tIns="0" rIns="0" bIns="0" anchor="ctr"/>
          <a:lstStyle>
            <a:lvl1pPr marL="228591" marR="0" indent="-228591" algn="l" defTabSz="914363" rtl="0" eaLnBrk="0" fontAlgn="base" latinLnBrk="0" hangingPunct="0">
              <a:lnSpc>
                <a:spcPct val="90000"/>
              </a:lnSpc>
              <a:spcBef>
                <a:spcPts val="1800"/>
              </a:spcBef>
              <a:spcAft>
                <a:spcPct val="0"/>
              </a:spcAft>
              <a:buClrTx/>
              <a:buSzPct val="100000"/>
              <a:buFont typeface="CambriaMath" charset="0"/>
              <a:buChar char="⎯"/>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marR="0" lvl="0" indent="0" algn="l" defTabSz="914363" rtl="0" eaLnBrk="0" fontAlgn="base" latinLnBrk="0" hangingPunct="0">
              <a:lnSpc>
                <a:spcPct val="90000"/>
              </a:lnSpc>
              <a:spcBef>
                <a:spcPts val="1800"/>
              </a:spcBef>
              <a:spcAft>
                <a:spcPct val="0"/>
              </a:spcAft>
              <a:buClrTx/>
              <a:buSzPct val="100000"/>
              <a:tabLst/>
              <a:defRPr/>
            </a:pPr>
            <a:r>
              <a:rPr lang="en-US" dirty="0"/>
              <a:t>Text goes here</a:t>
            </a:r>
            <a:r>
              <a:rPr lang="is-IS" dirty="0"/>
              <a:t>…</a:t>
            </a:r>
          </a:p>
          <a:p>
            <a:pPr marL="0" marR="0" lvl="0" indent="0" algn="l" defTabSz="914363" rtl="0" eaLnBrk="0" fontAlgn="base" latinLnBrk="0" hangingPunct="0">
              <a:lnSpc>
                <a:spcPct val="90000"/>
              </a:lnSpc>
              <a:spcBef>
                <a:spcPts val="1800"/>
              </a:spcBef>
              <a:spcAft>
                <a:spcPct val="0"/>
              </a:spcAft>
              <a:buClrTx/>
              <a:buSzPct val="100000"/>
              <a:tabLst/>
              <a:defRPr/>
            </a:pPr>
            <a:r>
              <a:rPr lang="is-IS" dirty="0"/>
              <a:t>Text goes here...</a:t>
            </a:r>
          </a:p>
          <a:p>
            <a:pPr marL="0" marR="0" lvl="0" indent="0" algn="l" defTabSz="914363" rtl="0" eaLnBrk="0" fontAlgn="base" latinLnBrk="0" hangingPunct="0">
              <a:lnSpc>
                <a:spcPct val="90000"/>
              </a:lnSpc>
              <a:spcBef>
                <a:spcPts val="1800"/>
              </a:spcBef>
              <a:spcAft>
                <a:spcPct val="0"/>
              </a:spcAft>
              <a:buClrTx/>
              <a:buSzPct val="100000"/>
              <a:tabLst/>
              <a:defRPr/>
            </a:pPr>
            <a:r>
              <a:rPr lang="is-IS" dirty="0"/>
              <a:t>Text goes here...</a:t>
            </a:r>
            <a:endParaRPr lang="en-US" dirty="0"/>
          </a:p>
        </p:txBody>
      </p:sp>
      <p:sp>
        <p:nvSpPr>
          <p:cNvPr id="4" name="Footer Placeholder 3"/>
          <p:cNvSpPr>
            <a:spLocks noGrp="1"/>
          </p:cNvSpPr>
          <p:nvPr>
            <p:ph type="ftr" sz="quarter" idx="12"/>
          </p:nvPr>
        </p:nvSpPr>
        <p:spPr/>
        <p:txBody>
          <a:bodyPr/>
          <a:lstStyle/>
          <a:p>
            <a:pPr defTabSz="457182" fontAlgn="base" hangingPunct="0">
              <a:spcBef>
                <a:spcPct val="0"/>
              </a:spcBef>
              <a:spcAft>
                <a:spcPct val="0"/>
              </a:spcAft>
              <a:defRPr/>
            </a:pPr>
            <a:r>
              <a:rPr lang="en-US" altLang="en-US" sz="751">
                <a:solidFill>
                  <a:srgbClr val="9D9FA1"/>
                </a:solidFill>
                <a:sym typeface="Proxima Nova" charset="0"/>
              </a:rPr>
              <a:t>Pure Storage Confidential - Subject to NDA</a:t>
            </a:r>
            <a:endParaRPr lang="en-US" dirty="0"/>
          </a:p>
        </p:txBody>
      </p:sp>
    </p:spTree>
    <p:extLst>
      <p:ext uri="{BB962C8B-B14F-4D97-AF65-F5344CB8AC3E}">
        <p14:creationId xmlns:p14="http://schemas.microsoft.com/office/powerpoint/2010/main" val="323743015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 Numbers 2">
    <p:spTree>
      <p:nvGrpSpPr>
        <p:cNvPr id="1" name=""/>
        <p:cNvGrpSpPr/>
        <p:nvPr/>
      </p:nvGrpSpPr>
      <p:grpSpPr>
        <a:xfrm>
          <a:off x="0" y="0"/>
          <a:ext cx="0" cy="0"/>
          <a:chOff x="0" y="0"/>
          <a:chExt cx="0" cy="0"/>
        </a:xfrm>
      </p:grpSpPr>
      <p:cxnSp>
        <p:nvCxnSpPr>
          <p:cNvPr id="5" name="Straight Connector 4"/>
          <p:cNvCxnSpPr/>
          <p:nvPr userDrawn="1"/>
        </p:nvCxnSpPr>
        <p:spPr bwMode="auto">
          <a:xfrm flipH="1">
            <a:off x="838203" y="1915532"/>
            <a:ext cx="10515598"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838200" y="1125749"/>
            <a:ext cx="10515600" cy="378883"/>
          </a:xfrm>
          <a:prstGeom prst="rect">
            <a:avLst/>
          </a:prstGeom>
        </p:spPr>
        <p:txBody>
          <a:bodyPr lIns="0" tIns="0" rIns="0" bIns="0"/>
          <a:lstStyle>
            <a:lvl1pPr algn="ctr" eaLnBrk="0" fontAlgn="base" hangingPunct="0">
              <a:spcBef>
                <a:spcPct val="0"/>
              </a:spcBef>
              <a:spcAft>
                <a:spcPct val="0"/>
              </a:spcAft>
              <a:defRPr lang="en-US" sz="36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algn="ctr">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PLACEHOLDER SUBTITLE</a:t>
            </a:r>
          </a:p>
        </p:txBody>
      </p:sp>
      <p:sp>
        <p:nvSpPr>
          <p:cNvPr id="3" name="Text Placeholder 2"/>
          <p:cNvSpPr>
            <a:spLocks noGrp="1"/>
          </p:cNvSpPr>
          <p:nvPr>
            <p:ph type="body" sz="quarter" idx="11" hasCustomPrompt="1"/>
          </p:nvPr>
        </p:nvSpPr>
        <p:spPr>
          <a:xfrm>
            <a:off x="838200" y="2167483"/>
            <a:ext cx="10515600" cy="3427291"/>
          </a:xfrm>
          <a:prstGeom prst="rect">
            <a:avLst/>
          </a:prstGeom>
        </p:spPr>
        <p:txBody>
          <a:bodyPr lIns="0" tIns="0" rIns="0" bIns="0" anchor="ctr"/>
          <a:lstStyle>
            <a:lvl1pPr marL="304788" marR="0" indent="-304788" algn="l" defTabSz="914363" rtl="0" eaLnBrk="0" fontAlgn="base" latinLnBrk="0" hangingPunct="0">
              <a:lnSpc>
                <a:spcPct val="90000"/>
              </a:lnSpc>
              <a:spcBef>
                <a:spcPts val="1800"/>
              </a:spcBef>
              <a:spcAft>
                <a:spcPct val="0"/>
              </a:spcAft>
              <a:buClrTx/>
              <a:buSzPct val="100000"/>
              <a:buFont typeface="+mj-lt"/>
              <a:buAutoNum type="arabicPeriod"/>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marR="0" lvl="0" indent="0" algn="l" defTabSz="914363" rtl="0" eaLnBrk="0" fontAlgn="base" latinLnBrk="0" hangingPunct="0">
              <a:lnSpc>
                <a:spcPct val="90000"/>
              </a:lnSpc>
              <a:spcBef>
                <a:spcPts val="1800"/>
              </a:spcBef>
              <a:spcAft>
                <a:spcPct val="0"/>
              </a:spcAft>
              <a:buClrTx/>
              <a:buSzPct val="100000"/>
              <a:tabLst/>
              <a:defRPr/>
            </a:pPr>
            <a:r>
              <a:rPr lang="en-US" dirty="0"/>
              <a:t>Text goes here</a:t>
            </a:r>
            <a:r>
              <a:rPr lang="is-IS" dirty="0"/>
              <a:t>…</a:t>
            </a:r>
          </a:p>
          <a:p>
            <a:pPr marL="0" marR="0" lvl="0" indent="0" algn="l" defTabSz="914363" rtl="0" eaLnBrk="0" fontAlgn="base" latinLnBrk="0" hangingPunct="0">
              <a:lnSpc>
                <a:spcPct val="90000"/>
              </a:lnSpc>
              <a:spcBef>
                <a:spcPts val="1800"/>
              </a:spcBef>
              <a:spcAft>
                <a:spcPct val="0"/>
              </a:spcAft>
              <a:buClrTx/>
              <a:buSzPct val="100000"/>
              <a:tabLst/>
              <a:defRPr/>
            </a:pPr>
            <a:r>
              <a:rPr lang="is-IS" dirty="0"/>
              <a:t>Text goes here...</a:t>
            </a:r>
          </a:p>
          <a:p>
            <a:pPr marL="0" marR="0" lvl="0" indent="0" algn="l" defTabSz="914363" rtl="0" eaLnBrk="0" fontAlgn="base" latinLnBrk="0" hangingPunct="0">
              <a:lnSpc>
                <a:spcPct val="90000"/>
              </a:lnSpc>
              <a:spcBef>
                <a:spcPts val="1800"/>
              </a:spcBef>
              <a:spcAft>
                <a:spcPct val="0"/>
              </a:spcAft>
              <a:buClrTx/>
              <a:buSzPct val="100000"/>
              <a:tabLst/>
              <a:defRPr/>
            </a:pPr>
            <a:r>
              <a:rPr lang="is-IS" dirty="0"/>
              <a:t>Text goes here...</a:t>
            </a:r>
            <a:endParaRPr lang="en-US" dirty="0"/>
          </a:p>
        </p:txBody>
      </p:sp>
      <p:sp>
        <p:nvSpPr>
          <p:cNvPr id="4" name="Footer Placeholder 3"/>
          <p:cNvSpPr>
            <a:spLocks noGrp="1"/>
          </p:cNvSpPr>
          <p:nvPr>
            <p:ph type="ftr" sz="quarter" idx="12"/>
          </p:nvPr>
        </p:nvSpPr>
        <p:spPr/>
        <p:txBody>
          <a:bodyPr/>
          <a:lstStyle/>
          <a:p>
            <a:pPr defTabSz="457182" fontAlgn="base" hangingPunct="0">
              <a:spcBef>
                <a:spcPct val="0"/>
              </a:spcBef>
              <a:spcAft>
                <a:spcPct val="0"/>
              </a:spcAft>
              <a:defRPr/>
            </a:pPr>
            <a:r>
              <a:rPr lang="en-US" altLang="en-US" sz="751">
                <a:solidFill>
                  <a:srgbClr val="9D9FA1"/>
                </a:solidFill>
                <a:sym typeface="Proxima Nova" charset="0"/>
              </a:rPr>
              <a:t>Pure Storage Confidential - Subject to NDA</a:t>
            </a:r>
            <a:endParaRPr lang="en-US" dirty="0"/>
          </a:p>
        </p:txBody>
      </p:sp>
    </p:spTree>
    <p:extLst>
      <p:ext uri="{BB962C8B-B14F-4D97-AF65-F5344CB8AC3E}">
        <p14:creationId xmlns:p14="http://schemas.microsoft.com/office/powerpoint/2010/main" val="214941342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wo Up 2">
    <p:spTree>
      <p:nvGrpSpPr>
        <p:cNvPr id="1" name=""/>
        <p:cNvGrpSpPr/>
        <p:nvPr/>
      </p:nvGrpSpPr>
      <p:grpSpPr>
        <a:xfrm>
          <a:off x="0" y="0"/>
          <a:ext cx="0" cy="0"/>
          <a:chOff x="0" y="0"/>
          <a:chExt cx="0" cy="0"/>
        </a:xfrm>
      </p:grpSpPr>
      <p:cxnSp>
        <p:nvCxnSpPr>
          <p:cNvPr id="5" name="Straight Connector 4"/>
          <p:cNvCxnSpPr/>
          <p:nvPr userDrawn="1"/>
        </p:nvCxnSpPr>
        <p:spPr bwMode="auto">
          <a:xfrm flipH="1">
            <a:off x="838203" y="1915532"/>
            <a:ext cx="10515598"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838200" y="1125749"/>
            <a:ext cx="10515600" cy="378883"/>
          </a:xfrm>
          <a:prstGeom prst="rect">
            <a:avLst/>
          </a:prstGeom>
        </p:spPr>
        <p:txBody>
          <a:bodyPr lIns="0" tIns="0" rIns="0" bIns="0"/>
          <a:lstStyle>
            <a:lvl1pPr algn="ctr" eaLnBrk="0" fontAlgn="base" hangingPunct="0">
              <a:spcBef>
                <a:spcPct val="0"/>
              </a:spcBef>
              <a:spcAft>
                <a:spcPct val="0"/>
              </a:spcAft>
              <a:defRPr lang="en-US" sz="36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algn="ctr">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PLACEHOLDER SUBTITLE</a:t>
            </a:r>
          </a:p>
        </p:txBody>
      </p:sp>
      <p:cxnSp>
        <p:nvCxnSpPr>
          <p:cNvPr id="14" name="Straight Connector 13"/>
          <p:cNvCxnSpPr/>
          <p:nvPr userDrawn="1"/>
        </p:nvCxnSpPr>
        <p:spPr bwMode="auto">
          <a:xfrm rot="5400000" flipH="1">
            <a:off x="5969908" y="3277591"/>
            <a:ext cx="252187" cy="0"/>
          </a:xfrm>
          <a:prstGeom prst="line">
            <a:avLst/>
          </a:prstGeom>
          <a:solidFill>
            <a:srgbClr val="FFFFFF"/>
          </a:solidFill>
          <a:ln w="12700" cap="flat" cmpd="sng" algn="ctr">
            <a:solidFill>
              <a:srgbClr val="9DA0A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6" name="Content Placeholder 13"/>
          <p:cNvSpPr>
            <a:spLocks noGrp="1"/>
          </p:cNvSpPr>
          <p:nvPr>
            <p:ph sz="quarter" idx="11" hasCustomPrompt="1"/>
          </p:nvPr>
        </p:nvSpPr>
        <p:spPr>
          <a:xfrm>
            <a:off x="838201" y="2834756"/>
            <a:ext cx="4767345" cy="1069608"/>
          </a:xfrm>
          <a:prstGeom prst="rect">
            <a:avLst/>
          </a:prstGeom>
        </p:spPr>
        <p:txBody>
          <a:bodyPr/>
          <a:lstStyle>
            <a:lvl1pPr marL="0" marR="0" indent="0" algn="ctr" defTabSz="914363" rtl="0" eaLnBrk="0" fontAlgn="base" latinLnBrk="0" hangingPunct="0">
              <a:lnSpc>
                <a:spcPct val="90000"/>
              </a:lnSpc>
              <a:spcBef>
                <a:spcPts val="1800"/>
              </a:spcBef>
              <a:spcAft>
                <a:spcPct val="0"/>
              </a:spcAft>
              <a:buClrTx/>
              <a:buSzPct val="100000"/>
              <a:buFontTx/>
              <a:buNone/>
              <a:tabLst/>
              <a:defRPr lang="en-US" sz="6151" b="1" kern="1200" smtClean="0">
                <a:solidFill>
                  <a:srgbClr val="FE5002"/>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E5002"/>
                </a:solidFill>
                <a:latin typeface="Proxima Nova Black" charset="0"/>
                <a:ea typeface="Proxima Nova Black" charset="0"/>
                <a:cs typeface="Proxima Nova Black" charset="0"/>
              </a:rPr>
              <a:t>1</a:t>
            </a:r>
          </a:p>
        </p:txBody>
      </p:sp>
      <p:sp>
        <p:nvSpPr>
          <p:cNvPr id="17" name="Content Placeholder 13"/>
          <p:cNvSpPr>
            <a:spLocks noGrp="1"/>
          </p:cNvSpPr>
          <p:nvPr>
            <p:ph sz="quarter" idx="12" hasCustomPrompt="1"/>
          </p:nvPr>
        </p:nvSpPr>
        <p:spPr>
          <a:xfrm>
            <a:off x="6586448" y="2834756"/>
            <a:ext cx="4767352" cy="1069608"/>
          </a:xfrm>
          <a:prstGeom prst="rect">
            <a:avLst/>
          </a:prstGeom>
        </p:spPr>
        <p:txBody>
          <a:bodyPr/>
          <a:lstStyle>
            <a:lvl1pPr algn="ctr">
              <a:buNone/>
              <a:defRPr lang="en-US" sz="6151" b="1" kern="1200" dirty="0" smtClean="0">
                <a:solidFill>
                  <a:srgbClr val="FE5002"/>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E5002"/>
                </a:solidFill>
                <a:latin typeface="Proxima Nova Black" charset="0"/>
                <a:ea typeface="Proxima Nova Black" charset="0"/>
                <a:cs typeface="Proxima Nova Black" charset="0"/>
              </a:rPr>
              <a:t>2</a:t>
            </a:r>
          </a:p>
        </p:txBody>
      </p:sp>
      <p:sp>
        <p:nvSpPr>
          <p:cNvPr id="18" name="Content Placeholder 17"/>
          <p:cNvSpPr>
            <a:spLocks noGrp="1"/>
          </p:cNvSpPr>
          <p:nvPr>
            <p:ph sz="quarter" idx="14" hasCustomPrompt="1"/>
          </p:nvPr>
        </p:nvSpPr>
        <p:spPr>
          <a:xfrm>
            <a:off x="838202" y="3718328"/>
            <a:ext cx="4767342" cy="456472"/>
          </a:xfrm>
          <a:prstGeom prst="rect">
            <a:avLst/>
          </a:prstGeom>
        </p:spPr>
        <p:txBody>
          <a:bodyPr/>
          <a:lstStyle>
            <a:lvl1pPr marL="0" marR="0" indent="-171444" algn="ctr" defTabSz="914363" rtl="0" eaLnBrk="0" fontAlgn="base" latinLnBrk="0" hangingPunct="0">
              <a:lnSpc>
                <a:spcPct val="90000"/>
              </a:lnSpc>
              <a:spcBef>
                <a:spcPts val="1800"/>
              </a:spcBef>
              <a:spcAft>
                <a:spcPct val="0"/>
              </a:spcAft>
              <a:buClrTx/>
              <a:buSzPct val="100000"/>
              <a:buFontTx/>
              <a:buNone/>
              <a:tabLst/>
              <a:defRPr lang="en-US" sz="1200" b="1" kern="1200" baseline="0" dirty="0" smtClean="0">
                <a:solidFill>
                  <a:srgbClr val="2D2D2D"/>
                </a:solidFill>
                <a:latin typeface="Proxima Nova" charset="0"/>
                <a:ea typeface="Proxima Nova" charset="0"/>
                <a:cs typeface="Proxima Nova" charset="0"/>
                <a:sym typeface="Proxima Nova" charset="0"/>
              </a:defRPr>
            </a:lvl1pPr>
          </a:lstStyle>
          <a:p>
            <a:pPr algn="ctr"/>
            <a:r>
              <a:rPr lang="en-US" sz="1200" b="1" kern="1200" dirty="0">
                <a:solidFill>
                  <a:srgbClr val="2D2D2D"/>
                </a:solidFill>
                <a:latin typeface="Proxima Nova" charset="0"/>
                <a:ea typeface="Proxima Nova" charset="0"/>
                <a:cs typeface="Proxima Nova" charset="0"/>
              </a:rPr>
              <a:t>PLACEHOLDER SUBJECT</a:t>
            </a:r>
          </a:p>
        </p:txBody>
      </p:sp>
      <p:sp>
        <p:nvSpPr>
          <p:cNvPr id="19" name="Content Placeholder 17"/>
          <p:cNvSpPr>
            <a:spLocks noGrp="1"/>
          </p:cNvSpPr>
          <p:nvPr>
            <p:ph sz="quarter" idx="15" hasCustomPrompt="1"/>
          </p:nvPr>
        </p:nvSpPr>
        <p:spPr>
          <a:xfrm>
            <a:off x="6586442" y="3718328"/>
            <a:ext cx="4767348" cy="456472"/>
          </a:xfrm>
          <a:prstGeom prst="rect">
            <a:avLst/>
          </a:prstGeom>
        </p:spPr>
        <p:txBody>
          <a:bodyPr/>
          <a:lstStyle>
            <a:lvl1pPr marL="0" marR="0" indent="-171444" algn="ctr" defTabSz="914363" rtl="0" eaLnBrk="0" fontAlgn="base" latinLnBrk="0" hangingPunct="0">
              <a:lnSpc>
                <a:spcPct val="90000"/>
              </a:lnSpc>
              <a:spcBef>
                <a:spcPts val="1800"/>
              </a:spcBef>
              <a:spcAft>
                <a:spcPct val="0"/>
              </a:spcAft>
              <a:buClrTx/>
              <a:buSzPct val="100000"/>
              <a:buFontTx/>
              <a:buNone/>
              <a:tabLst/>
              <a:defRPr lang="en-US" sz="1200" b="1" kern="1200" dirty="0" smtClean="0">
                <a:solidFill>
                  <a:srgbClr val="2D2D2D"/>
                </a:solidFill>
                <a:latin typeface="Proxima Nova" charset="0"/>
                <a:ea typeface="Proxima Nova" charset="0"/>
                <a:cs typeface="Proxima Nova" charset="0"/>
                <a:sym typeface="Proxima Nova" charset="0"/>
              </a:defRPr>
            </a:lvl1pPr>
          </a:lstStyle>
          <a:p>
            <a:pPr algn="ctr"/>
            <a:r>
              <a:rPr lang="en-US" sz="1200" b="1" kern="1200" dirty="0">
                <a:solidFill>
                  <a:srgbClr val="2D2D2D"/>
                </a:solidFill>
                <a:latin typeface="Proxima Nova" charset="0"/>
                <a:ea typeface="Proxima Nova" charset="0"/>
                <a:cs typeface="Proxima Nova" charset="0"/>
              </a:rPr>
              <a:t>PLACEHOLDER SUBJECT</a:t>
            </a:r>
          </a:p>
        </p:txBody>
      </p:sp>
      <p:sp>
        <p:nvSpPr>
          <p:cNvPr id="3" name="Footer Placeholder 2"/>
          <p:cNvSpPr>
            <a:spLocks noGrp="1"/>
          </p:cNvSpPr>
          <p:nvPr>
            <p:ph type="ftr" sz="quarter" idx="16"/>
          </p:nvPr>
        </p:nvSpPr>
        <p:spPr/>
        <p:txBody>
          <a:bodyPr/>
          <a:lstStyle/>
          <a:p>
            <a:pPr defTabSz="457182" fontAlgn="base" hangingPunct="0">
              <a:spcBef>
                <a:spcPct val="0"/>
              </a:spcBef>
              <a:spcAft>
                <a:spcPct val="0"/>
              </a:spcAft>
              <a:defRPr/>
            </a:pPr>
            <a:r>
              <a:rPr lang="en-US" altLang="en-US" sz="751">
                <a:solidFill>
                  <a:srgbClr val="9D9FA1"/>
                </a:solidFill>
                <a:sym typeface="Proxima Nova" charset="0"/>
              </a:rPr>
              <a:t>Pure Storage Confidential - Subject to NDA</a:t>
            </a:r>
            <a:endParaRPr lang="en-US" dirty="0"/>
          </a:p>
        </p:txBody>
      </p:sp>
    </p:spTree>
    <p:extLst>
      <p:ext uri="{BB962C8B-B14F-4D97-AF65-F5344CB8AC3E}">
        <p14:creationId xmlns:p14="http://schemas.microsoft.com/office/powerpoint/2010/main" val="322460657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hree Up 2">
    <p:spTree>
      <p:nvGrpSpPr>
        <p:cNvPr id="1" name=""/>
        <p:cNvGrpSpPr/>
        <p:nvPr/>
      </p:nvGrpSpPr>
      <p:grpSpPr>
        <a:xfrm>
          <a:off x="0" y="0"/>
          <a:ext cx="0" cy="0"/>
          <a:chOff x="0" y="0"/>
          <a:chExt cx="0" cy="0"/>
        </a:xfrm>
      </p:grpSpPr>
      <p:cxnSp>
        <p:nvCxnSpPr>
          <p:cNvPr id="5" name="Straight Connector 4"/>
          <p:cNvCxnSpPr/>
          <p:nvPr userDrawn="1"/>
        </p:nvCxnSpPr>
        <p:spPr bwMode="auto">
          <a:xfrm flipH="1">
            <a:off x="838203" y="1915532"/>
            <a:ext cx="10515598"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838200" y="1125749"/>
            <a:ext cx="10515600" cy="378883"/>
          </a:xfrm>
          <a:prstGeom prst="rect">
            <a:avLst/>
          </a:prstGeom>
        </p:spPr>
        <p:txBody>
          <a:bodyPr lIns="0" tIns="0" rIns="0" bIns="0"/>
          <a:lstStyle>
            <a:lvl1pPr algn="ctr" eaLnBrk="0" fontAlgn="base" hangingPunct="0">
              <a:spcBef>
                <a:spcPct val="0"/>
              </a:spcBef>
              <a:spcAft>
                <a:spcPct val="0"/>
              </a:spcAft>
              <a:defRPr lang="en-US" sz="36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algn="ctr">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PLACEHOLDER SUBTITLE</a:t>
            </a:r>
          </a:p>
        </p:txBody>
      </p:sp>
      <p:cxnSp>
        <p:nvCxnSpPr>
          <p:cNvPr id="56" name="Straight Connector 55"/>
          <p:cNvCxnSpPr/>
          <p:nvPr userDrawn="1"/>
        </p:nvCxnSpPr>
        <p:spPr bwMode="auto">
          <a:xfrm rot="5400000" flipH="1">
            <a:off x="7885992" y="3277591"/>
            <a:ext cx="252187"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8" name="Straight Connector 57"/>
          <p:cNvCxnSpPr/>
          <p:nvPr userDrawn="1"/>
        </p:nvCxnSpPr>
        <p:spPr bwMode="auto">
          <a:xfrm rot="5400000" flipH="1">
            <a:off x="4053822" y="3277591"/>
            <a:ext cx="252187"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9" name="Content Placeholder 13"/>
          <p:cNvSpPr>
            <a:spLocks noGrp="1"/>
          </p:cNvSpPr>
          <p:nvPr>
            <p:ph sz="quarter" idx="11" hasCustomPrompt="1"/>
          </p:nvPr>
        </p:nvSpPr>
        <p:spPr>
          <a:xfrm>
            <a:off x="838193" y="2834756"/>
            <a:ext cx="2851265" cy="1069608"/>
          </a:xfrm>
          <a:prstGeom prst="rect">
            <a:avLst/>
          </a:prstGeom>
        </p:spPr>
        <p:txBody>
          <a:bodyPr/>
          <a:lstStyle>
            <a:lvl1pPr algn="ctr" defTabSz="914363" rtl="0" eaLnBrk="0" fontAlgn="base" hangingPunct="0">
              <a:lnSpc>
                <a:spcPct val="90000"/>
              </a:lnSpc>
              <a:spcBef>
                <a:spcPts val="1800"/>
              </a:spcBef>
              <a:spcAft>
                <a:spcPct val="0"/>
              </a:spcAft>
              <a:buSzPct val="100000"/>
              <a:buNone/>
              <a:defRPr lang="en-US" sz="6151" b="1" kern="1200" dirty="0" smtClean="0">
                <a:solidFill>
                  <a:srgbClr val="FE5002"/>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E5002"/>
                </a:solidFill>
                <a:latin typeface="Proxima Nova Black" charset="0"/>
                <a:ea typeface="Proxima Nova Black" charset="0"/>
                <a:cs typeface="Proxima Nova Black" charset="0"/>
              </a:rPr>
              <a:t>1</a:t>
            </a:r>
          </a:p>
        </p:txBody>
      </p:sp>
      <p:sp>
        <p:nvSpPr>
          <p:cNvPr id="60" name="Content Placeholder 13"/>
          <p:cNvSpPr>
            <a:spLocks noGrp="1"/>
          </p:cNvSpPr>
          <p:nvPr>
            <p:ph sz="quarter" idx="12" hasCustomPrompt="1"/>
          </p:nvPr>
        </p:nvSpPr>
        <p:spPr>
          <a:xfrm>
            <a:off x="4670361" y="2834756"/>
            <a:ext cx="2851265" cy="1069608"/>
          </a:xfrm>
          <a:prstGeom prst="rect">
            <a:avLst/>
          </a:prstGeom>
        </p:spPr>
        <p:txBody>
          <a:bodyPr/>
          <a:lstStyle>
            <a:lvl1pPr algn="ctr" defTabSz="914363" rtl="0" eaLnBrk="0" fontAlgn="base" hangingPunct="0">
              <a:lnSpc>
                <a:spcPct val="90000"/>
              </a:lnSpc>
              <a:spcBef>
                <a:spcPts val="1800"/>
              </a:spcBef>
              <a:spcAft>
                <a:spcPct val="0"/>
              </a:spcAft>
              <a:buSzPct val="100000"/>
              <a:buNone/>
              <a:defRPr lang="en-US" sz="6151" b="1" kern="1200" dirty="0" smtClean="0">
                <a:solidFill>
                  <a:srgbClr val="FE5002"/>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E5002"/>
                </a:solidFill>
                <a:latin typeface="Proxima Nova Black" charset="0"/>
                <a:ea typeface="Proxima Nova Black" charset="0"/>
                <a:cs typeface="Proxima Nova Black" charset="0"/>
              </a:rPr>
              <a:t>2</a:t>
            </a:r>
          </a:p>
        </p:txBody>
      </p:sp>
      <p:sp>
        <p:nvSpPr>
          <p:cNvPr id="61" name="Content Placeholder 13"/>
          <p:cNvSpPr>
            <a:spLocks noGrp="1"/>
          </p:cNvSpPr>
          <p:nvPr>
            <p:ph sz="quarter" idx="13" hasCustomPrompt="1"/>
          </p:nvPr>
        </p:nvSpPr>
        <p:spPr>
          <a:xfrm>
            <a:off x="8502525" y="2834756"/>
            <a:ext cx="2851265" cy="1069608"/>
          </a:xfrm>
          <a:prstGeom prst="rect">
            <a:avLst/>
          </a:prstGeom>
        </p:spPr>
        <p:txBody>
          <a:bodyPr/>
          <a:lstStyle>
            <a:lvl1pPr algn="ctr">
              <a:buNone/>
              <a:defRPr lang="en-US" sz="6151" b="1" kern="1200" dirty="0" smtClean="0">
                <a:solidFill>
                  <a:srgbClr val="FE5002"/>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E5002"/>
                </a:solidFill>
                <a:latin typeface="Proxima Nova Black" charset="0"/>
                <a:ea typeface="Proxima Nova Black" charset="0"/>
                <a:cs typeface="Proxima Nova Black" charset="0"/>
              </a:rPr>
              <a:t>3</a:t>
            </a:r>
          </a:p>
        </p:txBody>
      </p:sp>
      <p:sp>
        <p:nvSpPr>
          <p:cNvPr id="62" name="Content Placeholder 17"/>
          <p:cNvSpPr>
            <a:spLocks noGrp="1"/>
          </p:cNvSpPr>
          <p:nvPr>
            <p:ph sz="quarter" idx="14" hasCustomPrompt="1"/>
          </p:nvPr>
        </p:nvSpPr>
        <p:spPr>
          <a:xfrm>
            <a:off x="838193" y="3718328"/>
            <a:ext cx="2851263" cy="456472"/>
          </a:xfrm>
          <a:prstGeom prst="rect">
            <a:avLst/>
          </a:prstGeom>
        </p:spPr>
        <p:txBody>
          <a:bodyPr/>
          <a:lstStyle>
            <a:lvl1pPr marL="0" marR="0" indent="-171444" algn="ctr" defTabSz="914363" rtl="0" eaLnBrk="0" fontAlgn="base" latinLnBrk="0" hangingPunct="0">
              <a:lnSpc>
                <a:spcPct val="90000"/>
              </a:lnSpc>
              <a:spcBef>
                <a:spcPts val="1800"/>
              </a:spcBef>
              <a:spcAft>
                <a:spcPct val="0"/>
              </a:spcAft>
              <a:buClrTx/>
              <a:buSzPct val="100000"/>
              <a:buFontTx/>
              <a:buNone/>
              <a:tabLst/>
              <a:defRPr lang="en-US" sz="1200" b="1" kern="1200" dirty="0" smtClean="0">
                <a:solidFill>
                  <a:srgbClr val="2D2D2D"/>
                </a:solidFill>
                <a:latin typeface="Proxima Nova" charset="0"/>
                <a:ea typeface="Proxima Nova" charset="0"/>
                <a:cs typeface="Proxima Nova" charset="0"/>
                <a:sym typeface="Proxima Nova" charset="0"/>
              </a:defRPr>
            </a:lvl1pPr>
          </a:lstStyle>
          <a:p>
            <a:pPr algn="ctr"/>
            <a:r>
              <a:rPr lang="en-US" sz="1200" b="1" kern="1200" dirty="0">
                <a:solidFill>
                  <a:srgbClr val="2D2D2D"/>
                </a:solidFill>
                <a:latin typeface="Proxima Nova" charset="0"/>
                <a:ea typeface="Proxima Nova" charset="0"/>
                <a:cs typeface="Proxima Nova" charset="0"/>
              </a:rPr>
              <a:t>PLACEHOLDER SUBJECT INFORMATION</a:t>
            </a:r>
          </a:p>
        </p:txBody>
      </p:sp>
      <p:sp>
        <p:nvSpPr>
          <p:cNvPr id="63" name="Content Placeholder 17"/>
          <p:cNvSpPr>
            <a:spLocks noGrp="1"/>
          </p:cNvSpPr>
          <p:nvPr>
            <p:ph sz="quarter" idx="15" hasCustomPrompt="1"/>
          </p:nvPr>
        </p:nvSpPr>
        <p:spPr>
          <a:xfrm>
            <a:off x="4670354" y="3718328"/>
            <a:ext cx="2851263" cy="456472"/>
          </a:xfrm>
          <a:prstGeom prst="rect">
            <a:avLst/>
          </a:prstGeom>
        </p:spPr>
        <p:txBody>
          <a:bodyPr/>
          <a:lstStyle>
            <a:lvl1pPr marL="0" marR="0" indent="-171444" algn="ctr" defTabSz="914363" rtl="0" eaLnBrk="0" fontAlgn="base" latinLnBrk="0" hangingPunct="0">
              <a:lnSpc>
                <a:spcPct val="90000"/>
              </a:lnSpc>
              <a:spcBef>
                <a:spcPts val="1800"/>
              </a:spcBef>
              <a:spcAft>
                <a:spcPct val="0"/>
              </a:spcAft>
              <a:buClrTx/>
              <a:buSzPct val="100000"/>
              <a:buFontTx/>
              <a:buNone/>
              <a:tabLst/>
              <a:defRPr lang="en-US" sz="1200" b="1" kern="1200" baseline="0" dirty="0" smtClean="0">
                <a:solidFill>
                  <a:srgbClr val="2D2D2D"/>
                </a:solidFill>
                <a:latin typeface="Proxima Nova" charset="0"/>
                <a:ea typeface="Proxima Nova" charset="0"/>
                <a:cs typeface="Proxima Nova" charset="0"/>
                <a:sym typeface="Proxima Nova" charset="0"/>
              </a:defRPr>
            </a:lvl1pPr>
          </a:lstStyle>
          <a:p>
            <a:pPr algn="ctr"/>
            <a:r>
              <a:rPr lang="en-US" sz="1200" b="1" kern="1200" dirty="0">
                <a:solidFill>
                  <a:srgbClr val="2D2D2D"/>
                </a:solidFill>
                <a:latin typeface="Proxima Nova" charset="0"/>
                <a:ea typeface="Proxima Nova" charset="0"/>
                <a:cs typeface="Proxima Nova" charset="0"/>
              </a:rPr>
              <a:t>PLACEHOLDER SUBJECT INFORMATION</a:t>
            </a:r>
          </a:p>
        </p:txBody>
      </p:sp>
      <p:sp>
        <p:nvSpPr>
          <p:cNvPr id="64" name="Content Placeholder 17"/>
          <p:cNvSpPr>
            <a:spLocks noGrp="1"/>
          </p:cNvSpPr>
          <p:nvPr>
            <p:ph sz="quarter" idx="16" hasCustomPrompt="1"/>
          </p:nvPr>
        </p:nvSpPr>
        <p:spPr>
          <a:xfrm>
            <a:off x="8502528" y="3718328"/>
            <a:ext cx="2851263" cy="456472"/>
          </a:xfrm>
          <a:prstGeom prst="rect">
            <a:avLst/>
          </a:prstGeom>
        </p:spPr>
        <p:txBody>
          <a:bodyPr/>
          <a:lstStyle>
            <a:lvl1pPr marL="0" marR="0" indent="-171444" algn="ctr" defTabSz="914363" rtl="0" eaLnBrk="0" fontAlgn="base" latinLnBrk="0" hangingPunct="0">
              <a:lnSpc>
                <a:spcPct val="90000"/>
              </a:lnSpc>
              <a:spcBef>
                <a:spcPts val="1800"/>
              </a:spcBef>
              <a:spcAft>
                <a:spcPct val="0"/>
              </a:spcAft>
              <a:buClrTx/>
              <a:buSzPct val="100000"/>
              <a:buFontTx/>
              <a:buNone/>
              <a:tabLst/>
              <a:defRPr lang="en-US" sz="1200" b="1" kern="1200" dirty="0" smtClean="0">
                <a:solidFill>
                  <a:srgbClr val="2D2D2D"/>
                </a:solidFill>
                <a:latin typeface="Proxima Nova" charset="0"/>
                <a:ea typeface="Proxima Nova" charset="0"/>
                <a:cs typeface="Proxima Nova" charset="0"/>
                <a:sym typeface="Proxima Nova" charset="0"/>
              </a:defRPr>
            </a:lvl1pPr>
          </a:lstStyle>
          <a:p>
            <a:pPr algn="ctr"/>
            <a:r>
              <a:rPr lang="en-US" sz="1200" b="1" kern="1200" dirty="0">
                <a:solidFill>
                  <a:srgbClr val="2D2D2D"/>
                </a:solidFill>
                <a:latin typeface="Proxima Nova" charset="0"/>
                <a:ea typeface="Proxima Nova" charset="0"/>
                <a:cs typeface="Proxima Nova" charset="0"/>
              </a:rPr>
              <a:t>PLACEHOLDER SUBJECT INFORMATION</a:t>
            </a:r>
          </a:p>
        </p:txBody>
      </p:sp>
      <p:sp>
        <p:nvSpPr>
          <p:cNvPr id="3" name="Footer Placeholder 2"/>
          <p:cNvSpPr>
            <a:spLocks noGrp="1"/>
          </p:cNvSpPr>
          <p:nvPr>
            <p:ph type="ftr" sz="quarter" idx="17"/>
          </p:nvPr>
        </p:nvSpPr>
        <p:spPr/>
        <p:txBody>
          <a:bodyPr/>
          <a:lstStyle/>
          <a:p>
            <a:pPr defTabSz="457182" fontAlgn="base" hangingPunct="0">
              <a:spcBef>
                <a:spcPct val="0"/>
              </a:spcBef>
              <a:spcAft>
                <a:spcPct val="0"/>
              </a:spcAft>
              <a:defRPr/>
            </a:pPr>
            <a:r>
              <a:rPr lang="en-US" altLang="en-US" sz="751">
                <a:solidFill>
                  <a:srgbClr val="9D9FA1"/>
                </a:solidFill>
                <a:sym typeface="Proxima Nova" charset="0"/>
              </a:rPr>
              <a:t>Pure Storage Confidential - Subject to NDA</a:t>
            </a:r>
            <a:endParaRPr lang="en-US" dirty="0"/>
          </a:p>
        </p:txBody>
      </p:sp>
    </p:spTree>
    <p:extLst>
      <p:ext uri="{BB962C8B-B14F-4D97-AF65-F5344CB8AC3E}">
        <p14:creationId xmlns:p14="http://schemas.microsoft.com/office/powerpoint/2010/main" val="356742908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 Photo 2">
    <p:spTree>
      <p:nvGrpSpPr>
        <p:cNvPr id="1" name=""/>
        <p:cNvGrpSpPr/>
        <p:nvPr/>
      </p:nvGrpSpPr>
      <p:grpSpPr>
        <a:xfrm>
          <a:off x="0" y="0"/>
          <a:ext cx="0" cy="0"/>
          <a:chOff x="0" y="0"/>
          <a:chExt cx="0" cy="0"/>
        </a:xfrm>
      </p:grpSpPr>
      <p:cxnSp>
        <p:nvCxnSpPr>
          <p:cNvPr id="24" name="Straight Connector 23"/>
          <p:cNvCxnSpPr/>
          <p:nvPr userDrawn="1"/>
        </p:nvCxnSpPr>
        <p:spPr bwMode="auto">
          <a:xfrm flipH="1">
            <a:off x="7313838" y="4576998"/>
            <a:ext cx="1673172" cy="2389540"/>
          </a:xfrm>
          <a:prstGeom prst="line">
            <a:avLst/>
          </a:prstGeom>
          <a:solidFill>
            <a:srgbClr val="FFFFFF"/>
          </a:solidFill>
          <a:ln w="1905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5" name="Straight Connector 24"/>
          <p:cNvCxnSpPr/>
          <p:nvPr userDrawn="1"/>
        </p:nvCxnSpPr>
        <p:spPr bwMode="auto">
          <a:xfrm flipH="1">
            <a:off x="9757295" y="-92285"/>
            <a:ext cx="1410507" cy="2014415"/>
          </a:xfrm>
          <a:prstGeom prst="line">
            <a:avLst/>
          </a:prstGeom>
          <a:solidFill>
            <a:srgbClr val="FFFFFF"/>
          </a:solidFill>
          <a:ln w="381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6" name="Straight Connector 25"/>
          <p:cNvCxnSpPr/>
          <p:nvPr userDrawn="1"/>
        </p:nvCxnSpPr>
        <p:spPr bwMode="auto">
          <a:xfrm flipH="1">
            <a:off x="9891714" y="1367609"/>
            <a:ext cx="2716438" cy="3879475"/>
          </a:xfrm>
          <a:prstGeom prst="line">
            <a:avLst/>
          </a:prstGeom>
          <a:solidFill>
            <a:srgbClr val="FFFFFF"/>
          </a:solidFill>
          <a:ln w="381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7" name="Straight Connector 26"/>
          <p:cNvCxnSpPr/>
          <p:nvPr userDrawn="1"/>
        </p:nvCxnSpPr>
        <p:spPr bwMode="auto">
          <a:xfrm flipH="1">
            <a:off x="6178216" y="6287300"/>
            <a:ext cx="456465" cy="651898"/>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8" name="Straight Connector 27"/>
          <p:cNvCxnSpPr/>
          <p:nvPr userDrawn="1"/>
        </p:nvCxnSpPr>
        <p:spPr bwMode="auto">
          <a:xfrm flipH="1">
            <a:off x="11230211" y="-135090"/>
            <a:ext cx="987632" cy="1410487"/>
          </a:xfrm>
          <a:prstGeom prst="line">
            <a:avLst/>
          </a:prstGeom>
          <a:solidFill>
            <a:srgbClr val="FFFFFF"/>
          </a:solidFill>
          <a:ln w="762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9" name="Straight Connector 28"/>
          <p:cNvCxnSpPr/>
          <p:nvPr userDrawn="1"/>
        </p:nvCxnSpPr>
        <p:spPr bwMode="auto">
          <a:xfrm flipH="1">
            <a:off x="7418276" y="-772429"/>
            <a:ext cx="2512349" cy="3588009"/>
          </a:xfrm>
          <a:prstGeom prst="line">
            <a:avLst/>
          </a:prstGeom>
          <a:solidFill>
            <a:srgbClr val="FFFFFF"/>
          </a:solidFill>
          <a:ln w="1905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 name="Picture Placeholder 8"/>
          <p:cNvSpPr>
            <a:spLocks noGrp="1"/>
          </p:cNvSpPr>
          <p:nvPr>
            <p:ph type="pic" sz="quarter" idx="12"/>
          </p:nvPr>
        </p:nvSpPr>
        <p:spPr>
          <a:xfrm>
            <a:off x="4229101" y="0"/>
            <a:ext cx="7962900" cy="6851651"/>
          </a:xfrm>
          <a:prstGeom prst="rect">
            <a:avLst/>
          </a:prstGeom>
        </p:spPr>
        <p:txBody>
          <a:bodyPr/>
          <a:lstStyle>
            <a:lvl1pPr>
              <a:buFontTx/>
              <a:buNone/>
              <a:defRPr>
                <a:solidFill>
                  <a:schemeClr val="tx1"/>
                </a:solidFill>
              </a:defRPr>
            </a:lvl1pPr>
          </a:lstStyle>
          <a:p>
            <a:endParaRPr lang="en-US" dirty="0"/>
          </a:p>
        </p:txBody>
      </p:sp>
      <p:sp>
        <p:nvSpPr>
          <p:cNvPr id="8" name="Title 7"/>
          <p:cNvSpPr>
            <a:spLocks noGrp="1"/>
          </p:cNvSpPr>
          <p:nvPr>
            <p:ph type="title" hasCustomPrompt="1"/>
          </p:nvPr>
        </p:nvSpPr>
        <p:spPr>
          <a:xfrm>
            <a:off x="838201" y="697638"/>
            <a:ext cx="3025238" cy="378883"/>
          </a:xfrm>
          <a:prstGeom prst="rect">
            <a:avLst/>
          </a:prstGeom>
        </p:spPr>
        <p:txBody>
          <a:bodyPr lIns="0" tIns="0" rIns="0" bIns="0"/>
          <a:lstStyle>
            <a:lvl1pPr>
              <a:defRPr lang="en-US" sz="3600" b="1" i="0" kern="1200" baseline="0" dirty="0" smtClean="0">
                <a:solidFill>
                  <a:srgbClr val="FE5002"/>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10" name="Text Placeholder 5"/>
          <p:cNvSpPr>
            <a:spLocks noGrp="1"/>
          </p:cNvSpPr>
          <p:nvPr>
            <p:ph type="body" sz="quarter" idx="10" hasCustomPrompt="1"/>
          </p:nvPr>
        </p:nvSpPr>
        <p:spPr>
          <a:xfrm>
            <a:off x="838203" y="1075228"/>
            <a:ext cx="3025238" cy="286552"/>
          </a:xfrm>
          <a:prstGeom prst="rect">
            <a:avLst/>
          </a:prstGeom>
        </p:spPr>
        <p:txBody>
          <a:bodyPr lIns="0" rIns="0">
            <a:noAutofit/>
          </a:bodyPr>
          <a:lstStyle>
            <a:lvl1pPr algn="l">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SUBJECT</a:t>
            </a:r>
          </a:p>
        </p:txBody>
      </p:sp>
      <p:sp>
        <p:nvSpPr>
          <p:cNvPr id="3" name="Text Placeholder 2"/>
          <p:cNvSpPr>
            <a:spLocks noGrp="1"/>
          </p:cNvSpPr>
          <p:nvPr>
            <p:ph type="body" sz="quarter" idx="11" hasCustomPrompt="1"/>
          </p:nvPr>
        </p:nvSpPr>
        <p:spPr>
          <a:xfrm>
            <a:off x="838201" y="1739371"/>
            <a:ext cx="3025238" cy="3427291"/>
          </a:xfrm>
          <a:prstGeom prst="rect">
            <a:avLst/>
          </a:prstGeom>
        </p:spPr>
        <p:txBody>
          <a:bodyPr lIns="0" tIns="0" rIns="0" bIns="0" anchor="t"/>
          <a:lstStyle>
            <a:lvl1pPr marL="0" marR="0" indent="0" algn="l" defTabSz="914363" rtl="0" eaLnBrk="0"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marR="0" lvl="0" indent="0" algn="l" defTabSz="914363" rtl="0" eaLnBrk="0" fontAlgn="base" latinLnBrk="0" hangingPunct="0">
              <a:lnSpc>
                <a:spcPct val="90000"/>
              </a:lnSpc>
              <a:spcBef>
                <a:spcPts val="1800"/>
              </a:spcBef>
              <a:spcAft>
                <a:spcPct val="0"/>
              </a:spcAft>
              <a:buClrTx/>
              <a:buSzPct val="100000"/>
              <a:buFont typeface="+mj-lt"/>
              <a:buNone/>
              <a:tabLst/>
              <a:defRPr/>
            </a:pPr>
            <a:r>
              <a:rPr lang="en-US" dirty="0"/>
              <a:t>Text goes here</a:t>
            </a:r>
            <a:r>
              <a:rPr lang="is-IS" dirty="0"/>
              <a:t>…</a:t>
            </a:r>
            <a:endParaRPr lang="en-US" dirty="0"/>
          </a:p>
        </p:txBody>
      </p:sp>
      <p:cxnSp>
        <p:nvCxnSpPr>
          <p:cNvPr id="14" name="Straight Connector 13"/>
          <p:cNvCxnSpPr/>
          <p:nvPr userDrawn="1"/>
        </p:nvCxnSpPr>
        <p:spPr bwMode="auto">
          <a:xfrm flipH="1">
            <a:off x="0" y="1487420"/>
            <a:ext cx="2636875"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21568314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White Graphic">
    <p:spTree>
      <p:nvGrpSpPr>
        <p:cNvPr id="1" name=""/>
        <p:cNvGrpSpPr/>
        <p:nvPr/>
      </p:nvGrpSpPr>
      <p:grpSpPr>
        <a:xfrm>
          <a:off x="0" y="0"/>
          <a:ext cx="0" cy="0"/>
          <a:chOff x="0" y="0"/>
          <a:chExt cx="0" cy="0"/>
        </a:xfrm>
      </p:grpSpPr>
      <p:cxnSp>
        <p:nvCxnSpPr>
          <p:cNvPr id="9" name="Straight Connector 8"/>
          <p:cNvCxnSpPr/>
          <p:nvPr userDrawn="1"/>
        </p:nvCxnSpPr>
        <p:spPr bwMode="auto">
          <a:xfrm flipH="1">
            <a:off x="7313838" y="4576998"/>
            <a:ext cx="1673172" cy="2389540"/>
          </a:xfrm>
          <a:prstGeom prst="line">
            <a:avLst/>
          </a:prstGeom>
          <a:solidFill>
            <a:srgbClr val="FFFFFF"/>
          </a:solidFill>
          <a:ln w="1905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Connector 9"/>
          <p:cNvCxnSpPr/>
          <p:nvPr userDrawn="1"/>
        </p:nvCxnSpPr>
        <p:spPr bwMode="auto">
          <a:xfrm flipH="1">
            <a:off x="9757295" y="-92285"/>
            <a:ext cx="1410507" cy="2014415"/>
          </a:xfrm>
          <a:prstGeom prst="line">
            <a:avLst/>
          </a:prstGeom>
          <a:solidFill>
            <a:srgbClr val="FFFFFF"/>
          </a:solidFill>
          <a:ln w="381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p:cNvCxnSpPr/>
          <p:nvPr userDrawn="1"/>
        </p:nvCxnSpPr>
        <p:spPr bwMode="auto">
          <a:xfrm flipH="1">
            <a:off x="9891714" y="1367609"/>
            <a:ext cx="2716438" cy="3879475"/>
          </a:xfrm>
          <a:prstGeom prst="line">
            <a:avLst/>
          </a:prstGeom>
          <a:solidFill>
            <a:srgbClr val="FFFFFF"/>
          </a:solidFill>
          <a:ln w="381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Connector 11"/>
          <p:cNvCxnSpPr/>
          <p:nvPr userDrawn="1"/>
        </p:nvCxnSpPr>
        <p:spPr bwMode="auto">
          <a:xfrm flipH="1">
            <a:off x="6178216" y="6287300"/>
            <a:ext cx="456465" cy="651898"/>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12"/>
          <p:cNvCxnSpPr/>
          <p:nvPr userDrawn="1"/>
        </p:nvCxnSpPr>
        <p:spPr bwMode="auto">
          <a:xfrm flipH="1">
            <a:off x="11230211" y="-135090"/>
            <a:ext cx="987632" cy="1410487"/>
          </a:xfrm>
          <a:prstGeom prst="line">
            <a:avLst/>
          </a:prstGeom>
          <a:solidFill>
            <a:srgbClr val="FFFFFF"/>
          </a:solidFill>
          <a:ln w="762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Connector 13"/>
          <p:cNvCxnSpPr/>
          <p:nvPr userDrawn="1"/>
        </p:nvCxnSpPr>
        <p:spPr bwMode="auto">
          <a:xfrm flipH="1">
            <a:off x="7418276" y="-772429"/>
            <a:ext cx="2512349" cy="3588009"/>
          </a:xfrm>
          <a:prstGeom prst="line">
            <a:avLst/>
          </a:prstGeom>
          <a:solidFill>
            <a:srgbClr val="FFFFFF"/>
          </a:solidFill>
          <a:ln w="1905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7339452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White 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defTabSz="457182" fontAlgn="base" hangingPunct="0">
              <a:spcBef>
                <a:spcPct val="0"/>
              </a:spcBef>
              <a:spcAft>
                <a:spcPct val="0"/>
              </a:spcAft>
              <a:defRPr/>
            </a:pPr>
            <a:r>
              <a:rPr lang="en-US" altLang="en-US" sz="751">
                <a:solidFill>
                  <a:srgbClr val="9D9FA1"/>
                </a:solidFill>
                <a:sym typeface="Proxima Nova" charset="0"/>
              </a:rPr>
              <a:t>Pure Storage Confidential - Subject to NDA</a:t>
            </a:r>
            <a:endParaRPr lang="en-US" dirty="0"/>
          </a:p>
        </p:txBody>
      </p:sp>
    </p:spTree>
    <p:extLst>
      <p:ext uri="{BB962C8B-B14F-4D97-AF65-F5344CB8AC3E}">
        <p14:creationId xmlns:p14="http://schemas.microsoft.com/office/powerpoint/2010/main" val="426400367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Grid of 8">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38201" y="697638"/>
            <a:ext cx="3025238" cy="378883"/>
          </a:xfrm>
          <a:prstGeom prst="rect">
            <a:avLst/>
          </a:prstGeom>
        </p:spPr>
        <p:txBody>
          <a:bodyPr lIns="0" tIns="0" rIns="0" bIns="0"/>
          <a:lstStyle>
            <a:lvl1pPr>
              <a:defRPr lang="en-US" sz="3600" b="1" i="0" kern="1200" baseline="0" dirty="0" smtClean="0">
                <a:solidFill>
                  <a:srgbClr val="FE5002"/>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10" name="Text Placeholder 5"/>
          <p:cNvSpPr>
            <a:spLocks noGrp="1"/>
          </p:cNvSpPr>
          <p:nvPr>
            <p:ph type="body" sz="quarter" idx="10" hasCustomPrompt="1"/>
          </p:nvPr>
        </p:nvSpPr>
        <p:spPr>
          <a:xfrm>
            <a:off x="838203" y="1075228"/>
            <a:ext cx="3025238" cy="286552"/>
          </a:xfrm>
          <a:prstGeom prst="rect">
            <a:avLst/>
          </a:prstGeom>
        </p:spPr>
        <p:txBody>
          <a:bodyPr lIns="0" rIns="0">
            <a:noAutofit/>
          </a:bodyPr>
          <a:lstStyle>
            <a:lvl1pPr algn="l">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SUBJECT</a:t>
            </a:r>
          </a:p>
        </p:txBody>
      </p:sp>
      <p:cxnSp>
        <p:nvCxnSpPr>
          <p:cNvPr id="14" name="Straight Connector 13"/>
          <p:cNvCxnSpPr/>
          <p:nvPr userDrawn="1"/>
        </p:nvCxnSpPr>
        <p:spPr bwMode="auto">
          <a:xfrm flipH="1">
            <a:off x="0" y="1487420"/>
            <a:ext cx="2636875"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7" name="Content Placeholder 2"/>
          <p:cNvSpPr>
            <a:spLocks noGrp="1"/>
          </p:cNvSpPr>
          <p:nvPr>
            <p:ph sz="quarter" idx="14"/>
          </p:nvPr>
        </p:nvSpPr>
        <p:spPr>
          <a:xfrm>
            <a:off x="1690792" y="1739370"/>
            <a:ext cx="1979967" cy="1979967"/>
          </a:xfrm>
          <a:prstGeom prst="rect">
            <a:avLst/>
          </a:prstGeom>
        </p:spPr>
        <p:txBody>
          <a:bodyPr/>
          <a:lstStyle>
            <a:lvl1pPr>
              <a:buNone/>
              <a:defRPr/>
            </a:lvl1pPr>
          </a:lstStyle>
          <a:p>
            <a:pPr lvl="0"/>
            <a:endParaRPr lang="en-US" dirty="0"/>
          </a:p>
        </p:txBody>
      </p:sp>
      <p:sp>
        <p:nvSpPr>
          <p:cNvPr id="18" name="Content Placeholder 2"/>
          <p:cNvSpPr>
            <a:spLocks noGrp="1"/>
          </p:cNvSpPr>
          <p:nvPr>
            <p:ph sz="quarter" idx="15"/>
          </p:nvPr>
        </p:nvSpPr>
        <p:spPr>
          <a:xfrm>
            <a:off x="3972072" y="1739370"/>
            <a:ext cx="1979967" cy="1979967"/>
          </a:xfrm>
          <a:prstGeom prst="rect">
            <a:avLst/>
          </a:prstGeom>
        </p:spPr>
        <p:txBody>
          <a:bodyPr/>
          <a:lstStyle>
            <a:lvl1pPr>
              <a:buNone/>
              <a:defRPr/>
            </a:lvl1pPr>
          </a:lstStyle>
          <a:p>
            <a:pPr lvl="0"/>
            <a:endParaRPr lang="en-US" dirty="0"/>
          </a:p>
        </p:txBody>
      </p:sp>
      <p:sp>
        <p:nvSpPr>
          <p:cNvPr id="19" name="Content Placeholder 2"/>
          <p:cNvSpPr>
            <a:spLocks noGrp="1"/>
          </p:cNvSpPr>
          <p:nvPr>
            <p:ph sz="quarter" idx="16"/>
          </p:nvPr>
        </p:nvSpPr>
        <p:spPr>
          <a:xfrm>
            <a:off x="6253351" y="1739370"/>
            <a:ext cx="1979967" cy="1979967"/>
          </a:xfrm>
          <a:prstGeom prst="rect">
            <a:avLst/>
          </a:prstGeom>
        </p:spPr>
        <p:txBody>
          <a:bodyPr/>
          <a:lstStyle>
            <a:lvl1pPr>
              <a:buNone/>
              <a:defRPr/>
            </a:lvl1pPr>
          </a:lstStyle>
          <a:p>
            <a:pPr lvl="0"/>
            <a:endParaRPr lang="en-US" dirty="0"/>
          </a:p>
        </p:txBody>
      </p:sp>
      <p:sp>
        <p:nvSpPr>
          <p:cNvPr id="20" name="Content Placeholder 2"/>
          <p:cNvSpPr>
            <a:spLocks noGrp="1"/>
          </p:cNvSpPr>
          <p:nvPr>
            <p:ph sz="quarter" idx="17"/>
          </p:nvPr>
        </p:nvSpPr>
        <p:spPr>
          <a:xfrm>
            <a:off x="8534632" y="1739370"/>
            <a:ext cx="1979967" cy="1979967"/>
          </a:xfrm>
          <a:prstGeom prst="rect">
            <a:avLst/>
          </a:prstGeom>
        </p:spPr>
        <p:txBody>
          <a:bodyPr/>
          <a:lstStyle>
            <a:lvl1pPr>
              <a:buNone/>
              <a:defRPr/>
            </a:lvl1pPr>
          </a:lstStyle>
          <a:p>
            <a:pPr lvl="0"/>
            <a:endParaRPr lang="en-US" dirty="0"/>
          </a:p>
        </p:txBody>
      </p:sp>
      <p:sp>
        <p:nvSpPr>
          <p:cNvPr id="42" name="Content Placeholder 2"/>
          <p:cNvSpPr>
            <a:spLocks noGrp="1"/>
          </p:cNvSpPr>
          <p:nvPr>
            <p:ph sz="quarter" idx="35"/>
          </p:nvPr>
        </p:nvSpPr>
        <p:spPr>
          <a:xfrm>
            <a:off x="1690792" y="4015172"/>
            <a:ext cx="1979967" cy="1979967"/>
          </a:xfrm>
          <a:prstGeom prst="rect">
            <a:avLst/>
          </a:prstGeom>
        </p:spPr>
        <p:txBody>
          <a:bodyPr/>
          <a:lstStyle>
            <a:lvl1pPr>
              <a:buNone/>
              <a:defRPr/>
            </a:lvl1pPr>
          </a:lstStyle>
          <a:p>
            <a:pPr lvl="0"/>
            <a:endParaRPr lang="en-US" dirty="0"/>
          </a:p>
        </p:txBody>
      </p:sp>
      <p:sp>
        <p:nvSpPr>
          <p:cNvPr id="43" name="Content Placeholder 2"/>
          <p:cNvSpPr>
            <a:spLocks noGrp="1"/>
          </p:cNvSpPr>
          <p:nvPr>
            <p:ph sz="quarter" idx="36"/>
          </p:nvPr>
        </p:nvSpPr>
        <p:spPr>
          <a:xfrm>
            <a:off x="3972072" y="4015172"/>
            <a:ext cx="1979967" cy="1979967"/>
          </a:xfrm>
          <a:prstGeom prst="rect">
            <a:avLst/>
          </a:prstGeom>
        </p:spPr>
        <p:txBody>
          <a:bodyPr/>
          <a:lstStyle>
            <a:lvl1pPr>
              <a:buNone/>
              <a:defRPr/>
            </a:lvl1pPr>
          </a:lstStyle>
          <a:p>
            <a:pPr lvl="0"/>
            <a:endParaRPr lang="en-US" dirty="0"/>
          </a:p>
        </p:txBody>
      </p:sp>
      <p:sp>
        <p:nvSpPr>
          <p:cNvPr id="44" name="Content Placeholder 2"/>
          <p:cNvSpPr>
            <a:spLocks noGrp="1"/>
          </p:cNvSpPr>
          <p:nvPr>
            <p:ph sz="quarter" idx="37"/>
          </p:nvPr>
        </p:nvSpPr>
        <p:spPr>
          <a:xfrm>
            <a:off x="6253351" y="4015172"/>
            <a:ext cx="1979967" cy="1979967"/>
          </a:xfrm>
          <a:prstGeom prst="rect">
            <a:avLst/>
          </a:prstGeom>
        </p:spPr>
        <p:txBody>
          <a:bodyPr/>
          <a:lstStyle>
            <a:lvl1pPr>
              <a:buNone/>
              <a:defRPr/>
            </a:lvl1pPr>
          </a:lstStyle>
          <a:p>
            <a:pPr lvl="0"/>
            <a:endParaRPr lang="en-US" dirty="0"/>
          </a:p>
        </p:txBody>
      </p:sp>
      <p:sp>
        <p:nvSpPr>
          <p:cNvPr id="45" name="Content Placeholder 2"/>
          <p:cNvSpPr>
            <a:spLocks noGrp="1"/>
          </p:cNvSpPr>
          <p:nvPr>
            <p:ph sz="quarter" idx="38"/>
          </p:nvPr>
        </p:nvSpPr>
        <p:spPr>
          <a:xfrm>
            <a:off x="8534632" y="4015172"/>
            <a:ext cx="1979967" cy="1979967"/>
          </a:xfrm>
          <a:prstGeom prst="rect">
            <a:avLst/>
          </a:prstGeom>
        </p:spPr>
        <p:txBody>
          <a:bodyPr/>
          <a:lstStyle>
            <a:lvl1pPr>
              <a:buNone/>
              <a:defRPr/>
            </a:lvl1pPr>
          </a:lstStyle>
          <a:p>
            <a:pPr lvl="0"/>
            <a:endParaRPr lang="en-US" dirty="0"/>
          </a:p>
        </p:txBody>
      </p:sp>
      <p:sp>
        <p:nvSpPr>
          <p:cNvPr id="2" name="Footer Placeholder 1"/>
          <p:cNvSpPr>
            <a:spLocks noGrp="1"/>
          </p:cNvSpPr>
          <p:nvPr>
            <p:ph type="ftr" sz="quarter" idx="39"/>
          </p:nvPr>
        </p:nvSpPr>
        <p:spPr/>
        <p:txBody>
          <a:bodyPr/>
          <a:lstStyle/>
          <a:p>
            <a:pPr defTabSz="457182" fontAlgn="base" hangingPunct="0">
              <a:spcBef>
                <a:spcPct val="0"/>
              </a:spcBef>
              <a:spcAft>
                <a:spcPct val="0"/>
              </a:spcAft>
              <a:defRPr/>
            </a:pPr>
            <a:r>
              <a:rPr lang="en-US" altLang="en-US" sz="751">
                <a:solidFill>
                  <a:srgbClr val="9D9FA1"/>
                </a:solidFill>
                <a:sym typeface="Proxima Nova" charset="0"/>
              </a:rPr>
              <a:t>Pure Storage Confidential - Subject to NDA</a:t>
            </a:r>
            <a:endParaRPr lang="en-US" dirty="0"/>
          </a:p>
        </p:txBody>
      </p:sp>
    </p:spTree>
    <p:extLst>
      <p:ext uri="{BB962C8B-B14F-4D97-AF65-F5344CB8AC3E}">
        <p14:creationId xmlns:p14="http://schemas.microsoft.com/office/powerpoint/2010/main" val="382524355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Grid of 1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38201" y="697638"/>
            <a:ext cx="3025238" cy="378883"/>
          </a:xfrm>
          <a:prstGeom prst="rect">
            <a:avLst/>
          </a:prstGeom>
        </p:spPr>
        <p:txBody>
          <a:bodyPr lIns="0" tIns="0" rIns="0" bIns="0"/>
          <a:lstStyle>
            <a:lvl1pPr>
              <a:defRPr lang="en-US" sz="3600" b="1" i="0" kern="1200" baseline="0" dirty="0" smtClean="0">
                <a:solidFill>
                  <a:srgbClr val="FE5002"/>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10" name="Text Placeholder 5"/>
          <p:cNvSpPr>
            <a:spLocks noGrp="1"/>
          </p:cNvSpPr>
          <p:nvPr>
            <p:ph type="body" sz="quarter" idx="10" hasCustomPrompt="1"/>
          </p:nvPr>
        </p:nvSpPr>
        <p:spPr>
          <a:xfrm>
            <a:off x="838203" y="1075228"/>
            <a:ext cx="3025238" cy="286552"/>
          </a:xfrm>
          <a:prstGeom prst="rect">
            <a:avLst/>
          </a:prstGeom>
        </p:spPr>
        <p:txBody>
          <a:bodyPr lIns="0" rIns="0">
            <a:noAutofit/>
          </a:bodyPr>
          <a:lstStyle>
            <a:lvl1pPr algn="l">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SUBJECT</a:t>
            </a:r>
          </a:p>
        </p:txBody>
      </p:sp>
      <p:cxnSp>
        <p:nvCxnSpPr>
          <p:cNvPr id="14" name="Straight Connector 13"/>
          <p:cNvCxnSpPr/>
          <p:nvPr userDrawn="1"/>
        </p:nvCxnSpPr>
        <p:spPr bwMode="auto">
          <a:xfrm flipH="1">
            <a:off x="0" y="1487420"/>
            <a:ext cx="2636875"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 name="Content Placeholder 2"/>
          <p:cNvSpPr>
            <a:spLocks noGrp="1"/>
          </p:cNvSpPr>
          <p:nvPr>
            <p:ph sz="quarter" idx="14"/>
          </p:nvPr>
        </p:nvSpPr>
        <p:spPr>
          <a:xfrm>
            <a:off x="838192" y="2194896"/>
            <a:ext cx="1550627" cy="1550627"/>
          </a:xfrm>
          <a:prstGeom prst="rect">
            <a:avLst/>
          </a:prstGeom>
        </p:spPr>
        <p:txBody>
          <a:bodyPr/>
          <a:lstStyle>
            <a:lvl1pPr>
              <a:buNone/>
              <a:defRPr/>
            </a:lvl1pPr>
          </a:lstStyle>
          <a:p>
            <a:pPr lvl="0"/>
            <a:endParaRPr lang="en-US" dirty="0"/>
          </a:p>
        </p:txBody>
      </p:sp>
      <p:sp>
        <p:nvSpPr>
          <p:cNvPr id="9" name="Content Placeholder 2"/>
          <p:cNvSpPr>
            <a:spLocks noGrp="1"/>
          </p:cNvSpPr>
          <p:nvPr>
            <p:ph sz="quarter" idx="15"/>
          </p:nvPr>
        </p:nvSpPr>
        <p:spPr>
          <a:xfrm>
            <a:off x="2631188" y="2194896"/>
            <a:ext cx="1550627" cy="1550627"/>
          </a:xfrm>
          <a:prstGeom prst="rect">
            <a:avLst/>
          </a:prstGeom>
        </p:spPr>
        <p:txBody>
          <a:bodyPr/>
          <a:lstStyle>
            <a:lvl1pPr>
              <a:buNone/>
              <a:defRPr/>
            </a:lvl1pPr>
          </a:lstStyle>
          <a:p>
            <a:pPr lvl="0"/>
            <a:endParaRPr lang="en-US" dirty="0"/>
          </a:p>
        </p:txBody>
      </p:sp>
      <p:sp>
        <p:nvSpPr>
          <p:cNvPr id="12" name="Content Placeholder 2"/>
          <p:cNvSpPr>
            <a:spLocks noGrp="1"/>
          </p:cNvSpPr>
          <p:nvPr>
            <p:ph sz="quarter" idx="16"/>
          </p:nvPr>
        </p:nvSpPr>
        <p:spPr>
          <a:xfrm>
            <a:off x="4424184" y="2194896"/>
            <a:ext cx="1550627" cy="1550627"/>
          </a:xfrm>
          <a:prstGeom prst="rect">
            <a:avLst/>
          </a:prstGeom>
        </p:spPr>
        <p:txBody>
          <a:bodyPr/>
          <a:lstStyle>
            <a:lvl1pPr>
              <a:buNone/>
              <a:defRPr/>
            </a:lvl1pPr>
          </a:lstStyle>
          <a:p>
            <a:pPr lvl="0"/>
            <a:endParaRPr lang="en-US" dirty="0"/>
          </a:p>
        </p:txBody>
      </p:sp>
      <p:sp>
        <p:nvSpPr>
          <p:cNvPr id="13" name="Content Placeholder 2"/>
          <p:cNvSpPr>
            <a:spLocks noGrp="1"/>
          </p:cNvSpPr>
          <p:nvPr>
            <p:ph sz="quarter" idx="17"/>
          </p:nvPr>
        </p:nvSpPr>
        <p:spPr>
          <a:xfrm>
            <a:off x="6217180" y="2194896"/>
            <a:ext cx="1550627" cy="1550627"/>
          </a:xfrm>
          <a:prstGeom prst="rect">
            <a:avLst/>
          </a:prstGeom>
        </p:spPr>
        <p:txBody>
          <a:bodyPr/>
          <a:lstStyle>
            <a:lvl1pPr>
              <a:buNone/>
              <a:defRPr/>
            </a:lvl1pPr>
          </a:lstStyle>
          <a:p>
            <a:pPr lvl="0"/>
            <a:endParaRPr lang="en-US" dirty="0"/>
          </a:p>
        </p:txBody>
      </p:sp>
      <p:sp>
        <p:nvSpPr>
          <p:cNvPr id="15" name="Content Placeholder 2"/>
          <p:cNvSpPr>
            <a:spLocks noGrp="1"/>
          </p:cNvSpPr>
          <p:nvPr>
            <p:ph sz="quarter" idx="18"/>
          </p:nvPr>
        </p:nvSpPr>
        <p:spPr>
          <a:xfrm>
            <a:off x="8010176" y="2194896"/>
            <a:ext cx="1550627" cy="1550627"/>
          </a:xfrm>
          <a:prstGeom prst="rect">
            <a:avLst/>
          </a:prstGeom>
        </p:spPr>
        <p:txBody>
          <a:bodyPr/>
          <a:lstStyle>
            <a:lvl1pPr>
              <a:buNone/>
              <a:defRPr/>
            </a:lvl1pPr>
          </a:lstStyle>
          <a:p>
            <a:pPr lvl="0"/>
            <a:endParaRPr lang="en-US" dirty="0"/>
          </a:p>
        </p:txBody>
      </p:sp>
      <p:sp>
        <p:nvSpPr>
          <p:cNvPr id="24" name="Content Placeholder 2"/>
          <p:cNvSpPr>
            <a:spLocks noGrp="1"/>
          </p:cNvSpPr>
          <p:nvPr>
            <p:ph sz="quarter" idx="27"/>
          </p:nvPr>
        </p:nvSpPr>
        <p:spPr>
          <a:xfrm>
            <a:off x="9803173" y="2194896"/>
            <a:ext cx="1550627" cy="1550627"/>
          </a:xfrm>
          <a:prstGeom prst="rect">
            <a:avLst/>
          </a:prstGeom>
        </p:spPr>
        <p:txBody>
          <a:bodyPr/>
          <a:lstStyle>
            <a:lvl1pPr>
              <a:buNone/>
              <a:defRPr/>
            </a:lvl1pPr>
          </a:lstStyle>
          <a:p>
            <a:pPr lvl="0"/>
            <a:endParaRPr lang="en-US" dirty="0"/>
          </a:p>
        </p:txBody>
      </p:sp>
      <p:sp>
        <p:nvSpPr>
          <p:cNvPr id="32" name="Content Placeholder 2"/>
          <p:cNvSpPr>
            <a:spLocks noGrp="1"/>
          </p:cNvSpPr>
          <p:nvPr>
            <p:ph sz="quarter" idx="28"/>
          </p:nvPr>
        </p:nvSpPr>
        <p:spPr>
          <a:xfrm>
            <a:off x="838192" y="3997472"/>
            <a:ext cx="1550627" cy="1550627"/>
          </a:xfrm>
          <a:prstGeom prst="rect">
            <a:avLst/>
          </a:prstGeom>
        </p:spPr>
        <p:txBody>
          <a:bodyPr/>
          <a:lstStyle>
            <a:lvl1pPr>
              <a:buNone/>
              <a:defRPr/>
            </a:lvl1pPr>
          </a:lstStyle>
          <a:p>
            <a:pPr lvl="0"/>
            <a:endParaRPr lang="en-US" dirty="0"/>
          </a:p>
        </p:txBody>
      </p:sp>
      <p:sp>
        <p:nvSpPr>
          <p:cNvPr id="33" name="Content Placeholder 2"/>
          <p:cNvSpPr>
            <a:spLocks noGrp="1"/>
          </p:cNvSpPr>
          <p:nvPr>
            <p:ph sz="quarter" idx="29"/>
          </p:nvPr>
        </p:nvSpPr>
        <p:spPr>
          <a:xfrm>
            <a:off x="2631188" y="3997472"/>
            <a:ext cx="1550627" cy="1550627"/>
          </a:xfrm>
          <a:prstGeom prst="rect">
            <a:avLst/>
          </a:prstGeom>
        </p:spPr>
        <p:txBody>
          <a:bodyPr/>
          <a:lstStyle>
            <a:lvl1pPr>
              <a:buNone/>
              <a:defRPr/>
            </a:lvl1pPr>
          </a:lstStyle>
          <a:p>
            <a:pPr lvl="0"/>
            <a:endParaRPr lang="en-US" dirty="0"/>
          </a:p>
        </p:txBody>
      </p:sp>
      <p:sp>
        <p:nvSpPr>
          <p:cNvPr id="34" name="Content Placeholder 2"/>
          <p:cNvSpPr>
            <a:spLocks noGrp="1"/>
          </p:cNvSpPr>
          <p:nvPr>
            <p:ph sz="quarter" idx="30"/>
          </p:nvPr>
        </p:nvSpPr>
        <p:spPr>
          <a:xfrm>
            <a:off x="4424184" y="3997472"/>
            <a:ext cx="1550627" cy="1550627"/>
          </a:xfrm>
          <a:prstGeom prst="rect">
            <a:avLst/>
          </a:prstGeom>
        </p:spPr>
        <p:txBody>
          <a:bodyPr/>
          <a:lstStyle>
            <a:lvl1pPr>
              <a:buNone/>
              <a:defRPr/>
            </a:lvl1pPr>
          </a:lstStyle>
          <a:p>
            <a:pPr lvl="0"/>
            <a:endParaRPr lang="en-US" dirty="0"/>
          </a:p>
        </p:txBody>
      </p:sp>
      <p:sp>
        <p:nvSpPr>
          <p:cNvPr id="35" name="Content Placeholder 2"/>
          <p:cNvSpPr>
            <a:spLocks noGrp="1"/>
          </p:cNvSpPr>
          <p:nvPr>
            <p:ph sz="quarter" idx="31"/>
          </p:nvPr>
        </p:nvSpPr>
        <p:spPr>
          <a:xfrm>
            <a:off x="6217180" y="3997472"/>
            <a:ext cx="1550627" cy="1550627"/>
          </a:xfrm>
          <a:prstGeom prst="rect">
            <a:avLst/>
          </a:prstGeom>
        </p:spPr>
        <p:txBody>
          <a:bodyPr/>
          <a:lstStyle>
            <a:lvl1pPr>
              <a:buNone/>
              <a:defRPr/>
            </a:lvl1pPr>
          </a:lstStyle>
          <a:p>
            <a:pPr lvl="0"/>
            <a:endParaRPr lang="en-US" dirty="0"/>
          </a:p>
        </p:txBody>
      </p:sp>
      <p:sp>
        <p:nvSpPr>
          <p:cNvPr id="36" name="Content Placeholder 2"/>
          <p:cNvSpPr>
            <a:spLocks noGrp="1"/>
          </p:cNvSpPr>
          <p:nvPr>
            <p:ph sz="quarter" idx="32"/>
          </p:nvPr>
        </p:nvSpPr>
        <p:spPr>
          <a:xfrm>
            <a:off x="8010176" y="3997472"/>
            <a:ext cx="1550627" cy="1550627"/>
          </a:xfrm>
          <a:prstGeom prst="rect">
            <a:avLst/>
          </a:prstGeom>
        </p:spPr>
        <p:txBody>
          <a:bodyPr/>
          <a:lstStyle>
            <a:lvl1pPr>
              <a:buNone/>
              <a:defRPr/>
            </a:lvl1pPr>
          </a:lstStyle>
          <a:p>
            <a:pPr lvl="0"/>
            <a:endParaRPr lang="en-US" dirty="0"/>
          </a:p>
        </p:txBody>
      </p:sp>
      <p:sp>
        <p:nvSpPr>
          <p:cNvPr id="37" name="Content Placeholder 2"/>
          <p:cNvSpPr>
            <a:spLocks noGrp="1"/>
          </p:cNvSpPr>
          <p:nvPr>
            <p:ph sz="quarter" idx="33"/>
          </p:nvPr>
        </p:nvSpPr>
        <p:spPr>
          <a:xfrm>
            <a:off x="9803173" y="3997472"/>
            <a:ext cx="1550627" cy="1550627"/>
          </a:xfrm>
          <a:prstGeom prst="rect">
            <a:avLst/>
          </a:prstGeom>
        </p:spPr>
        <p:txBody>
          <a:bodyPr/>
          <a:lstStyle>
            <a:lvl1pPr>
              <a:buNone/>
              <a:defRPr/>
            </a:lvl1pPr>
          </a:lstStyle>
          <a:p>
            <a:pPr lvl="0"/>
            <a:endParaRPr lang="en-US" dirty="0"/>
          </a:p>
        </p:txBody>
      </p:sp>
      <p:sp>
        <p:nvSpPr>
          <p:cNvPr id="2" name="Footer Placeholder 1"/>
          <p:cNvSpPr>
            <a:spLocks noGrp="1"/>
          </p:cNvSpPr>
          <p:nvPr>
            <p:ph type="ftr" sz="quarter" idx="34"/>
          </p:nvPr>
        </p:nvSpPr>
        <p:spPr/>
        <p:txBody>
          <a:bodyPr/>
          <a:lstStyle/>
          <a:p>
            <a:pPr defTabSz="457182" fontAlgn="base" hangingPunct="0">
              <a:spcBef>
                <a:spcPct val="0"/>
              </a:spcBef>
              <a:spcAft>
                <a:spcPct val="0"/>
              </a:spcAft>
              <a:defRPr/>
            </a:pPr>
            <a:r>
              <a:rPr lang="en-US" altLang="en-US" sz="751">
                <a:solidFill>
                  <a:srgbClr val="9D9FA1"/>
                </a:solidFill>
                <a:sym typeface="Proxima Nova" charset="0"/>
              </a:rPr>
              <a:t>Pure Storage Confidential - Subject to NDA</a:t>
            </a:r>
            <a:endParaRPr lang="en-US" dirty="0"/>
          </a:p>
        </p:txBody>
      </p:sp>
    </p:spTree>
    <p:extLst>
      <p:ext uri="{BB962C8B-B14F-4D97-AF65-F5344CB8AC3E}">
        <p14:creationId xmlns:p14="http://schemas.microsoft.com/office/powerpoint/2010/main" val="3757133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9"/>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837407" y="1894682"/>
            <a:ext cx="7658893" cy="3924300"/>
          </a:xfrm>
          <a:prstGeom prst="rect">
            <a:avLst/>
          </a:prstGeom>
        </p:spPr>
        <p:txBody>
          <a:bodyPr lIns="0" tIns="0" rIns="0" bIns="0">
            <a:normAutofit/>
          </a:bodyPr>
          <a:lstStyle>
            <a:lvl1pPr marL="461422" indent="-461422" algn="l" defTabSz="914377" rtl="0" eaLnBrk="1" fontAlgn="base" hangingPunct="0">
              <a:lnSpc>
                <a:spcPct val="90000"/>
              </a:lnSpc>
              <a:spcBef>
                <a:spcPts val="1800"/>
              </a:spcBef>
              <a:spcAft>
                <a:spcPct val="0"/>
              </a:spcAft>
              <a:buSzPct val="100000"/>
              <a:buFont typeface="CambriaMath" charset="0"/>
              <a:buChar char="⎯"/>
              <a:tabLst/>
              <a:defRPr lang="is-IS" sz="1800" b="0" i="0" kern="1200" baseline="0" dirty="0" smtClean="0">
                <a:solidFill>
                  <a:srgbClr val="222222"/>
                </a:solidFill>
                <a:latin typeface="Proxima Nova Medium" charset="0"/>
                <a:ea typeface="Proxima Nova Medium" charset="0"/>
                <a:cs typeface="Proxima Nova Medium" charset="0"/>
                <a:sym typeface="Proxima Nova" charset="0"/>
              </a:defRPr>
            </a:lvl1pPr>
            <a:lvl2pPr marL="914377" indent="-455073" algn="l" defTabSz="914377" rtl="0" eaLnBrk="1" fontAlgn="base" hangingPunct="0">
              <a:lnSpc>
                <a:spcPct val="90000"/>
              </a:lnSpc>
              <a:spcBef>
                <a:spcPts val="1800"/>
              </a:spcBef>
              <a:spcAft>
                <a:spcPct val="0"/>
              </a:spcAft>
              <a:buSzPct val="100000"/>
              <a:buFont typeface="CambriaMath" charset="0"/>
              <a:buChar char="⎯"/>
              <a:tabLst/>
              <a:defRPr lang="is-IS" sz="1600" b="0" i="0" kern="1200" baseline="0" dirty="0" smtClean="0">
                <a:solidFill>
                  <a:schemeClr val="tx2"/>
                </a:solidFill>
                <a:latin typeface="Proxima Nova Light" charset="0"/>
                <a:ea typeface="Proxima Nova Light" charset="0"/>
                <a:cs typeface="Proxima Nova Light" charset="0"/>
                <a:sym typeface="Proxima Nova" charset="0"/>
              </a:defRPr>
            </a:lvl2pPr>
            <a:lvl3pPr marL="1375799" marR="0" indent="-455073" algn="l" defTabSz="914377" rtl="0" eaLnBrk="1" fontAlgn="base" latinLnBrk="0" hangingPunct="0">
              <a:lnSpc>
                <a:spcPct val="90000"/>
              </a:lnSpc>
              <a:spcBef>
                <a:spcPts val="1800"/>
              </a:spcBef>
              <a:spcAft>
                <a:spcPct val="0"/>
              </a:spcAft>
              <a:buClr>
                <a:schemeClr val="accent6"/>
              </a:buClr>
              <a:buSzPct val="100000"/>
              <a:buFont typeface="CambriaMath" charset="0"/>
              <a:buChar char="⎯"/>
              <a:tabLst/>
              <a:defRPr lang="en-US" sz="1600" b="0" i="0" kern="1200" baseline="0" dirty="0" smtClean="0">
                <a:solidFill>
                  <a:schemeClr val="accent2"/>
                </a:solidFill>
                <a:latin typeface="Proxima Nova Light" charset="0"/>
                <a:ea typeface="Proxima Nova Light" charset="0"/>
                <a:cs typeface="Proxima Nova Light" charset="0"/>
                <a:sym typeface="Proxima Nova" charset="0"/>
              </a:defRPr>
            </a:lvl3pPr>
            <a:lvl4pPr marL="342891" indent="0">
              <a:buFont typeface="+mj-lt"/>
              <a:buNone/>
              <a:defRPr/>
            </a:lvl4pPr>
            <a:lvl5pPr marL="342891" indent="0">
              <a:buFont typeface="+mj-lt"/>
              <a:buNone/>
              <a:defRPr/>
            </a:lvl5pPr>
          </a:lstStyle>
          <a:p>
            <a:pPr marL="457189" lvl="0" indent="-457189" algn="l" defTabSz="914377" rtl="0" eaLnBrk="1" fontAlgn="base" hangingPunct="0">
              <a:lnSpc>
                <a:spcPct val="90000"/>
              </a:lnSpc>
              <a:spcBef>
                <a:spcPts val="1800"/>
              </a:spcBef>
              <a:spcAft>
                <a:spcPct val="0"/>
              </a:spcAft>
              <a:buSzPct val="100000"/>
            </a:pPr>
            <a:r>
              <a:rPr lang="en-US" dirty="0"/>
              <a:t>Level One Bullet</a:t>
            </a:r>
          </a:p>
          <a:p>
            <a:pPr marL="910144" lvl="1" indent="-457189" algn="l" defTabSz="914377" rtl="0" eaLnBrk="1" fontAlgn="base" hangingPunct="0">
              <a:lnSpc>
                <a:spcPct val="90000"/>
              </a:lnSpc>
              <a:spcBef>
                <a:spcPts val="1800"/>
              </a:spcBef>
              <a:spcAft>
                <a:spcPct val="0"/>
              </a:spcAft>
              <a:buSzPct val="100000"/>
            </a:pPr>
            <a:r>
              <a:rPr lang="en-US" dirty="0"/>
              <a:t>Level Two Bullet</a:t>
            </a:r>
          </a:p>
          <a:p>
            <a:pPr marL="1371566" lvl="2" indent="-457189" algn="l" defTabSz="914377" rtl="0" eaLnBrk="1" fontAlgn="base" hangingPunct="0">
              <a:lnSpc>
                <a:spcPct val="90000"/>
              </a:lnSpc>
              <a:spcBef>
                <a:spcPts val="1800"/>
              </a:spcBef>
              <a:spcAft>
                <a:spcPct val="0"/>
              </a:spcAft>
              <a:buSzPct val="100000"/>
            </a:pPr>
            <a:r>
              <a:rPr lang="en-US" dirty="0"/>
              <a:t>Level Three Bullet</a:t>
            </a:r>
          </a:p>
        </p:txBody>
      </p:sp>
      <p:sp>
        <p:nvSpPr>
          <p:cNvPr id="3" name="Footer Placeholder 2"/>
          <p:cNvSpPr>
            <a:spLocks noGrp="1"/>
          </p:cNvSpPr>
          <p:nvPr>
            <p:ph type="ftr" sz="quarter" idx="12"/>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339266444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Grid of 21">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38201" y="697638"/>
            <a:ext cx="3025238" cy="378883"/>
          </a:xfrm>
          <a:prstGeom prst="rect">
            <a:avLst/>
          </a:prstGeom>
        </p:spPr>
        <p:txBody>
          <a:bodyPr lIns="0" tIns="0" rIns="0" bIns="0"/>
          <a:lstStyle>
            <a:lvl1pPr>
              <a:defRPr lang="en-US" sz="3600" b="1" i="0" kern="1200" baseline="0" dirty="0" smtClean="0">
                <a:solidFill>
                  <a:srgbClr val="FE5002"/>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10" name="Text Placeholder 5"/>
          <p:cNvSpPr>
            <a:spLocks noGrp="1"/>
          </p:cNvSpPr>
          <p:nvPr>
            <p:ph type="body" sz="quarter" idx="10" hasCustomPrompt="1"/>
          </p:nvPr>
        </p:nvSpPr>
        <p:spPr>
          <a:xfrm>
            <a:off x="838203" y="1075228"/>
            <a:ext cx="3025238" cy="286552"/>
          </a:xfrm>
          <a:prstGeom prst="rect">
            <a:avLst/>
          </a:prstGeom>
        </p:spPr>
        <p:txBody>
          <a:bodyPr lIns="0" rIns="0">
            <a:noAutofit/>
          </a:bodyPr>
          <a:lstStyle>
            <a:lvl1pPr algn="l">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SUBJECT</a:t>
            </a:r>
          </a:p>
        </p:txBody>
      </p:sp>
      <p:cxnSp>
        <p:nvCxnSpPr>
          <p:cNvPr id="14" name="Straight Connector 13"/>
          <p:cNvCxnSpPr/>
          <p:nvPr userDrawn="1"/>
        </p:nvCxnSpPr>
        <p:spPr bwMode="auto">
          <a:xfrm flipH="1">
            <a:off x="0" y="1487420"/>
            <a:ext cx="2636875"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 name="Content Placeholder 2"/>
          <p:cNvSpPr>
            <a:spLocks noGrp="1"/>
          </p:cNvSpPr>
          <p:nvPr>
            <p:ph sz="quarter" idx="14"/>
          </p:nvPr>
        </p:nvSpPr>
        <p:spPr>
          <a:xfrm>
            <a:off x="838192" y="1739371"/>
            <a:ext cx="1219200" cy="1219200"/>
          </a:xfrm>
          <a:prstGeom prst="rect">
            <a:avLst/>
          </a:prstGeom>
        </p:spPr>
        <p:txBody>
          <a:bodyPr/>
          <a:lstStyle>
            <a:lvl1pPr>
              <a:buNone/>
              <a:defRPr/>
            </a:lvl1pPr>
          </a:lstStyle>
          <a:p>
            <a:pPr lvl="0"/>
            <a:endParaRPr lang="en-US" dirty="0"/>
          </a:p>
        </p:txBody>
      </p:sp>
      <p:sp>
        <p:nvSpPr>
          <p:cNvPr id="9" name="Content Placeholder 2"/>
          <p:cNvSpPr>
            <a:spLocks noGrp="1"/>
          </p:cNvSpPr>
          <p:nvPr>
            <p:ph sz="quarter" idx="15"/>
          </p:nvPr>
        </p:nvSpPr>
        <p:spPr>
          <a:xfrm>
            <a:off x="2387593" y="1739371"/>
            <a:ext cx="1219200" cy="1219200"/>
          </a:xfrm>
          <a:prstGeom prst="rect">
            <a:avLst/>
          </a:prstGeom>
        </p:spPr>
        <p:txBody>
          <a:bodyPr/>
          <a:lstStyle>
            <a:lvl1pPr>
              <a:buNone/>
              <a:defRPr/>
            </a:lvl1pPr>
          </a:lstStyle>
          <a:p>
            <a:pPr lvl="0"/>
            <a:endParaRPr lang="en-US" dirty="0"/>
          </a:p>
        </p:txBody>
      </p:sp>
      <p:sp>
        <p:nvSpPr>
          <p:cNvPr id="12" name="Content Placeholder 2"/>
          <p:cNvSpPr>
            <a:spLocks noGrp="1"/>
          </p:cNvSpPr>
          <p:nvPr>
            <p:ph sz="quarter" idx="16"/>
          </p:nvPr>
        </p:nvSpPr>
        <p:spPr>
          <a:xfrm>
            <a:off x="3936995" y="1739371"/>
            <a:ext cx="1219200" cy="1219200"/>
          </a:xfrm>
          <a:prstGeom prst="rect">
            <a:avLst/>
          </a:prstGeom>
        </p:spPr>
        <p:txBody>
          <a:bodyPr/>
          <a:lstStyle>
            <a:lvl1pPr>
              <a:buNone/>
              <a:defRPr/>
            </a:lvl1pPr>
          </a:lstStyle>
          <a:p>
            <a:pPr lvl="0"/>
            <a:endParaRPr lang="en-US" dirty="0"/>
          </a:p>
        </p:txBody>
      </p:sp>
      <p:sp>
        <p:nvSpPr>
          <p:cNvPr id="13" name="Content Placeholder 2"/>
          <p:cNvSpPr>
            <a:spLocks noGrp="1"/>
          </p:cNvSpPr>
          <p:nvPr>
            <p:ph sz="quarter" idx="17"/>
          </p:nvPr>
        </p:nvSpPr>
        <p:spPr>
          <a:xfrm>
            <a:off x="5486396" y="1739371"/>
            <a:ext cx="1219200" cy="1219200"/>
          </a:xfrm>
          <a:prstGeom prst="rect">
            <a:avLst/>
          </a:prstGeom>
        </p:spPr>
        <p:txBody>
          <a:bodyPr/>
          <a:lstStyle>
            <a:lvl1pPr>
              <a:buNone/>
              <a:defRPr/>
            </a:lvl1pPr>
          </a:lstStyle>
          <a:p>
            <a:pPr lvl="0"/>
            <a:endParaRPr lang="en-US" dirty="0"/>
          </a:p>
        </p:txBody>
      </p:sp>
      <p:sp>
        <p:nvSpPr>
          <p:cNvPr id="15" name="Content Placeholder 2"/>
          <p:cNvSpPr>
            <a:spLocks noGrp="1"/>
          </p:cNvSpPr>
          <p:nvPr>
            <p:ph sz="quarter" idx="18"/>
          </p:nvPr>
        </p:nvSpPr>
        <p:spPr>
          <a:xfrm>
            <a:off x="7035798" y="1739371"/>
            <a:ext cx="1219200" cy="1219200"/>
          </a:xfrm>
          <a:prstGeom prst="rect">
            <a:avLst/>
          </a:prstGeom>
        </p:spPr>
        <p:txBody>
          <a:bodyPr/>
          <a:lstStyle>
            <a:lvl1pPr>
              <a:buNone/>
              <a:defRPr/>
            </a:lvl1pPr>
          </a:lstStyle>
          <a:p>
            <a:pPr lvl="0"/>
            <a:endParaRPr lang="en-US" dirty="0"/>
          </a:p>
        </p:txBody>
      </p:sp>
      <p:sp>
        <p:nvSpPr>
          <p:cNvPr id="16" name="Content Placeholder 2"/>
          <p:cNvSpPr>
            <a:spLocks noGrp="1"/>
          </p:cNvSpPr>
          <p:nvPr>
            <p:ph sz="quarter" idx="19"/>
          </p:nvPr>
        </p:nvSpPr>
        <p:spPr>
          <a:xfrm>
            <a:off x="8585198" y="1739371"/>
            <a:ext cx="1219200" cy="1219200"/>
          </a:xfrm>
          <a:prstGeom prst="rect">
            <a:avLst/>
          </a:prstGeom>
        </p:spPr>
        <p:txBody>
          <a:bodyPr/>
          <a:lstStyle>
            <a:lvl1pPr>
              <a:buNone/>
              <a:defRPr/>
            </a:lvl1pPr>
          </a:lstStyle>
          <a:p>
            <a:pPr lvl="0"/>
            <a:endParaRPr lang="en-US" dirty="0"/>
          </a:p>
        </p:txBody>
      </p:sp>
      <p:sp>
        <p:nvSpPr>
          <p:cNvPr id="17" name="Content Placeholder 2"/>
          <p:cNvSpPr>
            <a:spLocks noGrp="1"/>
          </p:cNvSpPr>
          <p:nvPr>
            <p:ph sz="quarter" idx="20"/>
          </p:nvPr>
        </p:nvSpPr>
        <p:spPr>
          <a:xfrm>
            <a:off x="10134600" y="1739371"/>
            <a:ext cx="1219200" cy="1219200"/>
          </a:xfrm>
          <a:prstGeom prst="rect">
            <a:avLst/>
          </a:prstGeom>
        </p:spPr>
        <p:txBody>
          <a:bodyPr/>
          <a:lstStyle>
            <a:lvl1pPr>
              <a:buNone/>
              <a:defRPr/>
            </a:lvl1pPr>
          </a:lstStyle>
          <a:p>
            <a:pPr lvl="0"/>
            <a:endParaRPr lang="en-US" dirty="0"/>
          </a:p>
        </p:txBody>
      </p:sp>
      <p:sp>
        <p:nvSpPr>
          <p:cNvPr id="18" name="Content Placeholder 2"/>
          <p:cNvSpPr>
            <a:spLocks noGrp="1"/>
          </p:cNvSpPr>
          <p:nvPr>
            <p:ph sz="quarter" idx="21"/>
          </p:nvPr>
        </p:nvSpPr>
        <p:spPr>
          <a:xfrm>
            <a:off x="838192" y="3257655"/>
            <a:ext cx="1219200" cy="1219200"/>
          </a:xfrm>
          <a:prstGeom prst="rect">
            <a:avLst/>
          </a:prstGeom>
        </p:spPr>
        <p:txBody>
          <a:bodyPr/>
          <a:lstStyle>
            <a:lvl1pPr>
              <a:buNone/>
              <a:defRPr/>
            </a:lvl1pPr>
          </a:lstStyle>
          <a:p>
            <a:pPr lvl="0"/>
            <a:endParaRPr lang="en-US" dirty="0"/>
          </a:p>
        </p:txBody>
      </p:sp>
      <p:sp>
        <p:nvSpPr>
          <p:cNvPr id="19" name="Content Placeholder 2"/>
          <p:cNvSpPr>
            <a:spLocks noGrp="1"/>
          </p:cNvSpPr>
          <p:nvPr>
            <p:ph sz="quarter" idx="22"/>
          </p:nvPr>
        </p:nvSpPr>
        <p:spPr>
          <a:xfrm>
            <a:off x="2387593" y="3257655"/>
            <a:ext cx="1219200" cy="1219200"/>
          </a:xfrm>
          <a:prstGeom prst="rect">
            <a:avLst/>
          </a:prstGeom>
        </p:spPr>
        <p:txBody>
          <a:bodyPr/>
          <a:lstStyle>
            <a:lvl1pPr>
              <a:buNone/>
              <a:defRPr/>
            </a:lvl1pPr>
          </a:lstStyle>
          <a:p>
            <a:pPr lvl="0"/>
            <a:endParaRPr lang="en-US" dirty="0"/>
          </a:p>
        </p:txBody>
      </p:sp>
      <p:sp>
        <p:nvSpPr>
          <p:cNvPr id="20" name="Content Placeholder 2"/>
          <p:cNvSpPr>
            <a:spLocks noGrp="1"/>
          </p:cNvSpPr>
          <p:nvPr>
            <p:ph sz="quarter" idx="23"/>
          </p:nvPr>
        </p:nvSpPr>
        <p:spPr>
          <a:xfrm>
            <a:off x="3936995" y="3257655"/>
            <a:ext cx="1219200" cy="1219200"/>
          </a:xfrm>
          <a:prstGeom prst="rect">
            <a:avLst/>
          </a:prstGeom>
        </p:spPr>
        <p:txBody>
          <a:bodyPr/>
          <a:lstStyle>
            <a:lvl1pPr>
              <a:buNone/>
              <a:defRPr/>
            </a:lvl1pPr>
          </a:lstStyle>
          <a:p>
            <a:pPr lvl="0"/>
            <a:endParaRPr lang="en-US" dirty="0"/>
          </a:p>
        </p:txBody>
      </p:sp>
      <p:sp>
        <p:nvSpPr>
          <p:cNvPr id="21" name="Content Placeholder 2"/>
          <p:cNvSpPr>
            <a:spLocks noGrp="1"/>
          </p:cNvSpPr>
          <p:nvPr>
            <p:ph sz="quarter" idx="24"/>
          </p:nvPr>
        </p:nvSpPr>
        <p:spPr>
          <a:xfrm>
            <a:off x="5486396" y="3257655"/>
            <a:ext cx="1219200" cy="1219200"/>
          </a:xfrm>
          <a:prstGeom prst="rect">
            <a:avLst/>
          </a:prstGeom>
        </p:spPr>
        <p:txBody>
          <a:bodyPr/>
          <a:lstStyle>
            <a:lvl1pPr>
              <a:buNone/>
              <a:defRPr/>
            </a:lvl1pPr>
          </a:lstStyle>
          <a:p>
            <a:pPr lvl="0"/>
            <a:endParaRPr lang="en-US" dirty="0"/>
          </a:p>
        </p:txBody>
      </p:sp>
      <p:sp>
        <p:nvSpPr>
          <p:cNvPr id="22" name="Content Placeholder 2"/>
          <p:cNvSpPr>
            <a:spLocks noGrp="1"/>
          </p:cNvSpPr>
          <p:nvPr>
            <p:ph sz="quarter" idx="25"/>
          </p:nvPr>
        </p:nvSpPr>
        <p:spPr>
          <a:xfrm>
            <a:off x="7035798" y="3257655"/>
            <a:ext cx="1219200" cy="1219200"/>
          </a:xfrm>
          <a:prstGeom prst="rect">
            <a:avLst/>
          </a:prstGeom>
        </p:spPr>
        <p:txBody>
          <a:bodyPr/>
          <a:lstStyle>
            <a:lvl1pPr>
              <a:buNone/>
              <a:defRPr/>
            </a:lvl1pPr>
          </a:lstStyle>
          <a:p>
            <a:pPr lvl="0"/>
            <a:endParaRPr lang="en-US" dirty="0"/>
          </a:p>
        </p:txBody>
      </p:sp>
      <p:sp>
        <p:nvSpPr>
          <p:cNvPr id="23" name="Content Placeholder 2"/>
          <p:cNvSpPr>
            <a:spLocks noGrp="1"/>
          </p:cNvSpPr>
          <p:nvPr>
            <p:ph sz="quarter" idx="26"/>
          </p:nvPr>
        </p:nvSpPr>
        <p:spPr>
          <a:xfrm>
            <a:off x="8585198" y="3257655"/>
            <a:ext cx="1219200" cy="1219200"/>
          </a:xfrm>
          <a:prstGeom prst="rect">
            <a:avLst/>
          </a:prstGeom>
        </p:spPr>
        <p:txBody>
          <a:bodyPr/>
          <a:lstStyle>
            <a:lvl1pPr>
              <a:buNone/>
              <a:defRPr/>
            </a:lvl1pPr>
          </a:lstStyle>
          <a:p>
            <a:pPr lvl="0"/>
            <a:endParaRPr lang="en-US" dirty="0"/>
          </a:p>
        </p:txBody>
      </p:sp>
      <p:sp>
        <p:nvSpPr>
          <p:cNvPr id="24" name="Content Placeholder 2"/>
          <p:cNvSpPr>
            <a:spLocks noGrp="1"/>
          </p:cNvSpPr>
          <p:nvPr>
            <p:ph sz="quarter" idx="27"/>
          </p:nvPr>
        </p:nvSpPr>
        <p:spPr>
          <a:xfrm>
            <a:off x="10134600" y="3257655"/>
            <a:ext cx="1219200" cy="1219200"/>
          </a:xfrm>
          <a:prstGeom prst="rect">
            <a:avLst/>
          </a:prstGeom>
        </p:spPr>
        <p:txBody>
          <a:bodyPr/>
          <a:lstStyle>
            <a:lvl1pPr>
              <a:buNone/>
              <a:defRPr/>
            </a:lvl1pPr>
          </a:lstStyle>
          <a:p>
            <a:pPr lvl="0"/>
            <a:endParaRPr lang="en-US" dirty="0"/>
          </a:p>
        </p:txBody>
      </p:sp>
      <p:sp>
        <p:nvSpPr>
          <p:cNvPr id="25" name="Content Placeholder 2"/>
          <p:cNvSpPr>
            <a:spLocks noGrp="1"/>
          </p:cNvSpPr>
          <p:nvPr>
            <p:ph sz="quarter" idx="28"/>
          </p:nvPr>
        </p:nvSpPr>
        <p:spPr>
          <a:xfrm>
            <a:off x="838192" y="4775938"/>
            <a:ext cx="1219200" cy="1219200"/>
          </a:xfrm>
          <a:prstGeom prst="rect">
            <a:avLst/>
          </a:prstGeom>
        </p:spPr>
        <p:txBody>
          <a:bodyPr/>
          <a:lstStyle>
            <a:lvl1pPr>
              <a:buNone/>
              <a:defRPr/>
            </a:lvl1pPr>
          </a:lstStyle>
          <a:p>
            <a:pPr lvl="0"/>
            <a:endParaRPr lang="en-US" dirty="0"/>
          </a:p>
        </p:txBody>
      </p:sp>
      <p:sp>
        <p:nvSpPr>
          <p:cNvPr id="26" name="Content Placeholder 2"/>
          <p:cNvSpPr>
            <a:spLocks noGrp="1"/>
          </p:cNvSpPr>
          <p:nvPr>
            <p:ph sz="quarter" idx="29"/>
          </p:nvPr>
        </p:nvSpPr>
        <p:spPr>
          <a:xfrm>
            <a:off x="2387593" y="4775938"/>
            <a:ext cx="1219200" cy="1219200"/>
          </a:xfrm>
          <a:prstGeom prst="rect">
            <a:avLst/>
          </a:prstGeom>
        </p:spPr>
        <p:txBody>
          <a:bodyPr/>
          <a:lstStyle>
            <a:lvl1pPr>
              <a:buNone/>
              <a:defRPr/>
            </a:lvl1pPr>
          </a:lstStyle>
          <a:p>
            <a:pPr lvl="0"/>
            <a:endParaRPr lang="en-US" dirty="0"/>
          </a:p>
        </p:txBody>
      </p:sp>
      <p:sp>
        <p:nvSpPr>
          <p:cNvPr id="27" name="Content Placeholder 2"/>
          <p:cNvSpPr>
            <a:spLocks noGrp="1"/>
          </p:cNvSpPr>
          <p:nvPr>
            <p:ph sz="quarter" idx="30"/>
          </p:nvPr>
        </p:nvSpPr>
        <p:spPr>
          <a:xfrm>
            <a:off x="3936995" y="4775938"/>
            <a:ext cx="1219200" cy="1219200"/>
          </a:xfrm>
          <a:prstGeom prst="rect">
            <a:avLst/>
          </a:prstGeom>
        </p:spPr>
        <p:txBody>
          <a:bodyPr/>
          <a:lstStyle>
            <a:lvl1pPr>
              <a:buNone/>
              <a:defRPr/>
            </a:lvl1pPr>
          </a:lstStyle>
          <a:p>
            <a:pPr lvl="0"/>
            <a:endParaRPr lang="en-US" dirty="0"/>
          </a:p>
        </p:txBody>
      </p:sp>
      <p:sp>
        <p:nvSpPr>
          <p:cNvPr id="28" name="Content Placeholder 2"/>
          <p:cNvSpPr>
            <a:spLocks noGrp="1"/>
          </p:cNvSpPr>
          <p:nvPr>
            <p:ph sz="quarter" idx="31"/>
          </p:nvPr>
        </p:nvSpPr>
        <p:spPr>
          <a:xfrm>
            <a:off x="5486396" y="4775938"/>
            <a:ext cx="1219200" cy="1219200"/>
          </a:xfrm>
          <a:prstGeom prst="rect">
            <a:avLst/>
          </a:prstGeom>
        </p:spPr>
        <p:txBody>
          <a:bodyPr/>
          <a:lstStyle>
            <a:lvl1pPr>
              <a:buNone/>
              <a:defRPr/>
            </a:lvl1pPr>
          </a:lstStyle>
          <a:p>
            <a:pPr lvl="0"/>
            <a:endParaRPr lang="en-US" dirty="0"/>
          </a:p>
        </p:txBody>
      </p:sp>
      <p:sp>
        <p:nvSpPr>
          <p:cNvPr id="29" name="Content Placeholder 2"/>
          <p:cNvSpPr>
            <a:spLocks noGrp="1"/>
          </p:cNvSpPr>
          <p:nvPr>
            <p:ph sz="quarter" idx="32"/>
          </p:nvPr>
        </p:nvSpPr>
        <p:spPr>
          <a:xfrm>
            <a:off x="7035798" y="4775938"/>
            <a:ext cx="1219200" cy="1219200"/>
          </a:xfrm>
          <a:prstGeom prst="rect">
            <a:avLst/>
          </a:prstGeom>
        </p:spPr>
        <p:txBody>
          <a:bodyPr/>
          <a:lstStyle>
            <a:lvl1pPr>
              <a:buNone/>
              <a:defRPr/>
            </a:lvl1pPr>
          </a:lstStyle>
          <a:p>
            <a:pPr lvl="0"/>
            <a:endParaRPr lang="en-US" dirty="0"/>
          </a:p>
        </p:txBody>
      </p:sp>
      <p:sp>
        <p:nvSpPr>
          <p:cNvPr id="30" name="Content Placeholder 2"/>
          <p:cNvSpPr>
            <a:spLocks noGrp="1"/>
          </p:cNvSpPr>
          <p:nvPr>
            <p:ph sz="quarter" idx="33"/>
          </p:nvPr>
        </p:nvSpPr>
        <p:spPr>
          <a:xfrm>
            <a:off x="8585198" y="4775938"/>
            <a:ext cx="1219200" cy="1219200"/>
          </a:xfrm>
          <a:prstGeom prst="rect">
            <a:avLst/>
          </a:prstGeom>
        </p:spPr>
        <p:txBody>
          <a:bodyPr/>
          <a:lstStyle>
            <a:lvl1pPr>
              <a:buNone/>
              <a:defRPr/>
            </a:lvl1pPr>
          </a:lstStyle>
          <a:p>
            <a:pPr lvl="0"/>
            <a:endParaRPr lang="en-US" dirty="0"/>
          </a:p>
        </p:txBody>
      </p:sp>
      <p:sp>
        <p:nvSpPr>
          <p:cNvPr id="31" name="Content Placeholder 2"/>
          <p:cNvSpPr>
            <a:spLocks noGrp="1"/>
          </p:cNvSpPr>
          <p:nvPr>
            <p:ph sz="quarter" idx="34"/>
          </p:nvPr>
        </p:nvSpPr>
        <p:spPr>
          <a:xfrm>
            <a:off x="10134600" y="4775938"/>
            <a:ext cx="1219200" cy="1219200"/>
          </a:xfrm>
          <a:prstGeom prst="rect">
            <a:avLst/>
          </a:prstGeom>
        </p:spPr>
        <p:txBody>
          <a:bodyPr/>
          <a:lstStyle>
            <a:lvl1pPr>
              <a:buNone/>
              <a:defRPr/>
            </a:lvl1pPr>
          </a:lstStyle>
          <a:p>
            <a:pPr lvl="0"/>
            <a:endParaRPr lang="en-US" dirty="0"/>
          </a:p>
        </p:txBody>
      </p:sp>
      <p:sp>
        <p:nvSpPr>
          <p:cNvPr id="2" name="Footer Placeholder 1"/>
          <p:cNvSpPr>
            <a:spLocks noGrp="1"/>
          </p:cNvSpPr>
          <p:nvPr>
            <p:ph type="ftr" sz="quarter" idx="35"/>
          </p:nvPr>
        </p:nvSpPr>
        <p:spPr/>
        <p:txBody>
          <a:bodyPr/>
          <a:lstStyle/>
          <a:p>
            <a:pPr defTabSz="457182" fontAlgn="base" hangingPunct="0">
              <a:spcBef>
                <a:spcPct val="0"/>
              </a:spcBef>
              <a:spcAft>
                <a:spcPct val="0"/>
              </a:spcAft>
              <a:defRPr/>
            </a:pPr>
            <a:r>
              <a:rPr lang="en-US" altLang="en-US" sz="751">
                <a:solidFill>
                  <a:srgbClr val="9D9FA1"/>
                </a:solidFill>
                <a:sym typeface="Proxima Nova" charset="0"/>
              </a:rPr>
              <a:t>Pure Storage Confidential - Subject to NDA</a:t>
            </a:r>
            <a:endParaRPr lang="en-US" dirty="0"/>
          </a:p>
        </p:txBody>
      </p:sp>
    </p:spTree>
    <p:extLst>
      <p:ext uri="{BB962C8B-B14F-4D97-AF65-F5344CB8AC3E}">
        <p14:creationId xmlns:p14="http://schemas.microsoft.com/office/powerpoint/2010/main" val="48146399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Black Full Image">
    <p:spTree>
      <p:nvGrpSpPr>
        <p:cNvPr id="1" name=""/>
        <p:cNvGrpSpPr/>
        <p:nvPr/>
      </p:nvGrpSpPr>
      <p:grpSpPr>
        <a:xfrm>
          <a:off x="0" y="0"/>
          <a:ext cx="0" cy="0"/>
          <a:chOff x="0" y="0"/>
          <a:chExt cx="0" cy="0"/>
        </a:xfrm>
      </p:grpSpPr>
      <p:sp>
        <p:nvSpPr>
          <p:cNvPr id="2" name="Picture Placeholder 8"/>
          <p:cNvSpPr>
            <a:spLocks noGrp="1"/>
          </p:cNvSpPr>
          <p:nvPr>
            <p:ph type="pic" sz="quarter" idx="11"/>
          </p:nvPr>
        </p:nvSpPr>
        <p:spPr>
          <a:xfrm>
            <a:off x="0" y="0"/>
            <a:ext cx="12192000" cy="6858000"/>
          </a:xfrm>
          <a:prstGeom prst="rect">
            <a:avLst/>
          </a:prstGeom>
        </p:spPr>
        <p:txBody>
          <a:bodyPr/>
          <a:lstStyle>
            <a:lvl1pPr>
              <a:buFontTx/>
              <a:buNone/>
              <a:defRPr>
                <a:solidFill>
                  <a:schemeClr val="tx1"/>
                </a:solidFill>
              </a:defRPr>
            </a:lvl1pPr>
          </a:lstStyle>
          <a:p>
            <a:endParaRPr lang="en-US" dirty="0"/>
          </a:p>
        </p:txBody>
      </p:sp>
      <p:sp>
        <p:nvSpPr>
          <p:cNvPr id="3" name="Footer Placeholder 2"/>
          <p:cNvSpPr>
            <a:spLocks noGrp="1"/>
          </p:cNvSpPr>
          <p:nvPr>
            <p:ph type="ftr" sz="quarter" idx="12"/>
          </p:nvPr>
        </p:nvSpPr>
        <p:spPr/>
        <p:txBody>
          <a:bodyPr/>
          <a:lstStyle/>
          <a:p>
            <a:pPr defTabSz="457182" fontAlgn="base" hangingPunct="0">
              <a:spcBef>
                <a:spcPct val="0"/>
              </a:spcBef>
              <a:spcAft>
                <a:spcPct val="0"/>
              </a:spcAft>
              <a:defRPr/>
            </a:pPr>
            <a:r>
              <a:rPr lang="en-US" altLang="en-US" sz="751">
                <a:sym typeface="Proxima Nova" charset="0"/>
              </a:rPr>
              <a:t>CONFIDENTIAL DOCUMENT, DO NOT SHARE 2 OR DISTRIBUTE.</a:t>
            </a:r>
          </a:p>
          <a:p>
            <a:endParaRPr lang="en-US" dirty="0"/>
          </a:p>
        </p:txBody>
      </p:sp>
    </p:spTree>
    <p:extLst>
      <p:ext uri="{BB962C8B-B14F-4D97-AF65-F5344CB8AC3E}">
        <p14:creationId xmlns:p14="http://schemas.microsoft.com/office/powerpoint/2010/main" val="94972145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Black Callout and Photo">
    <p:spTree>
      <p:nvGrpSpPr>
        <p:cNvPr id="1" name=""/>
        <p:cNvGrpSpPr/>
        <p:nvPr/>
      </p:nvGrpSpPr>
      <p:grpSpPr>
        <a:xfrm>
          <a:off x="0" y="0"/>
          <a:ext cx="0" cy="0"/>
          <a:chOff x="0" y="0"/>
          <a:chExt cx="0" cy="0"/>
        </a:xfrm>
      </p:grpSpPr>
      <p:sp>
        <p:nvSpPr>
          <p:cNvPr id="3" name="Picture Placeholder 8"/>
          <p:cNvSpPr>
            <a:spLocks noGrp="1"/>
          </p:cNvSpPr>
          <p:nvPr>
            <p:ph type="pic" sz="quarter" idx="11"/>
          </p:nvPr>
        </p:nvSpPr>
        <p:spPr>
          <a:xfrm>
            <a:off x="6210301" y="-12699"/>
            <a:ext cx="5981700" cy="6870700"/>
          </a:xfrm>
          <a:prstGeom prst="rect">
            <a:avLst/>
          </a:prstGeom>
        </p:spPr>
        <p:txBody>
          <a:bodyPr/>
          <a:lstStyle>
            <a:lvl1pPr>
              <a:buFontTx/>
              <a:buNone/>
              <a:defRPr>
                <a:solidFill>
                  <a:schemeClr val="tx1"/>
                </a:solidFill>
              </a:defRPr>
            </a:lvl1pPr>
          </a:lstStyle>
          <a:p>
            <a:endParaRPr lang="en-US" dirty="0"/>
          </a:p>
        </p:txBody>
      </p:sp>
      <p:sp>
        <p:nvSpPr>
          <p:cNvPr id="4" name="Text Placeholder 8"/>
          <p:cNvSpPr>
            <a:spLocks noGrp="1"/>
          </p:cNvSpPr>
          <p:nvPr>
            <p:ph type="body" sz="quarter" idx="12" hasCustomPrompt="1"/>
          </p:nvPr>
        </p:nvSpPr>
        <p:spPr>
          <a:xfrm>
            <a:off x="904874" y="2505528"/>
            <a:ext cx="4181475" cy="420688"/>
          </a:xfrm>
          <a:prstGeom prst="rect">
            <a:avLst/>
          </a:prstGeom>
        </p:spPr>
        <p:txBody>
          <a:bodyPr/>
          <a:lstStyle>
            <a:lvl1pPr algn="l">
              <a:lnSpc>
                <a:spcPct val="100000"/>
              </a:lnSpc>
              <a:spcBef>
                <a:spcPts val="0"/>
              </a:spcBef>
              <a:buFontTx/>
              <a:buNone/>
              <a:defRPr sz="2400" b="1" i="0" baseline="0">
                <a:solidFill>
                  <a:schemeClr val="bg1"/>
                </a:solidFill>
                <a:latin typeface="Proxima Nova" charset="0"/>
                <a:ea typeface="Proxima Nova" charset="0"/>
                <a:cs typeface="Proxima Nova" charset="0"/>
              </a:defRPr>
            </a:lvl1pPr>
            <a:lvl2pPr marL="171444" indent="0">
              <a:buFontTx/>
              <a:buNone/>
              <a:defRPr/>
            </a:lvl2pPr>
            <a:lvl3pPr marL="171444" indent="0">
              <a:buFontTx/>
              <a:buNone/>
              <a:defRPr/>
            </a:lvl3pPr>
            <a:lvl4pPr marL="342886" indent="0">
              <a:buFontTx/>
              <a:buNone/>
              <a:defRPr/>
            </a:lvl4pPr>
            <a:lvl5pPr marL="342886" indent="0">
              <a:buFontTx/>
              <a:buNone/>
              <a:defRPr/>
            </a:lvl5pPr>
          </a:lstStyle>
          <a:p>
            <a:pPr lvl="0"/>
            <a:r>
              <a:rPr lang="en-US" dirty="0"/>
              <a:t>PHOTO TITLE</a:t>
            </a:r>
          </a:p>
        </p:txBody>
      </p:sp>
      <p:sp>
        <p:nvSpPr>
          <p:cNvPr id="5" name="Text Placeholder 10"/>
          <p:cNvSpPr>
            <a:spLocks noGrp="1"/>
          </p:cNvSpPr>
          <p:nvPr>
            <p:ph type="body" sz="quarter" idx="13" hasCustomPrompt="1"/>
          </p:nvPr>
        </p:nvSpPr>
        <p:spPr>
          <a:xfrm>
            <a:off x="904876" y="2926216"/>
            <a:ext cx="4181475" cy="1467984"/>
          </a:xfrm>
          <a:prstGeom prst="rect">
            <a:avLst/>
          </a:prstGeom>
        </p:spPr>
        <p:txBody>
          <a:bodyPr/>
          <a:lstStyle>
            <a:lvl1pPr algn="l">
              <a:buFontTx/>
              <a:buNone/>
              <a:defRPr sz="1800" b="0" i="0" baseline="0">
                <a:solidFill>
                  <a:schemeClr val="bg1"/>
                </a:solidFill>
                <a:latin typeface="Proxima Nova" charset="0"/>
                <a:ea typeface="Proxima Nova" charset="0"/>
                <a:cs typeface="Proxima Nova" charset="0"/>
              </a:defRPr>
            </a:lvl1pPr>
            <a:lvl2pPr marL="171444" indent="0" algn="r">
              <a:buFontTx/>
              <a:buNone/>
              <a:defRPr b="0" i="0">
                <a:solidFill>
                  <a:schemeClr val="bg1"/>
                </a:solidFill>
                <a:latin typeface="Proxima Nova" charset="0"/>
                <a:ea typeface="Proxima Nova" charset="0"/>
                <a:cs typeface="Proxima Nova" charset="0"/>
              </a:defRPr>
            </a:lvl2pPr>
            <a:lvl3pPr marL="171444" indent="0" algn="r">
              <a:buFontTx/>
              <a:buNone/>
              <a:defRPr b="0" i="0">
                <a:solidFill>
                  <a:schemeClr val="bg1"/>
                </a:solidFill>
                <a:latin typeface="Proxima Nova" charset="0"/>
                <a:ea typeface="Proxima Nova" charset="0"/>
                <a:cs typeface="Proxima Nova" charset="0"/>
              </a:defRPr>
            </a:lvl3pPr>
            <a:lvl4pPr marL="342886" indent="0" algn="r">
              <a:buFontTx/>
              <a:buNone/>
              <a:defRPr b="0" i="0">
                <a:solidFill>
                  <a:schemeClr val="bg1"/>
                </a:solidFill>
                <a:latin typeface="Proxima Nova" charset="0"/>
                <a:ea typeface="Proxima Nova" charset="0"/>
                <a:cs typeface="Proxima Nova" charset="0"/>
              </a:defRPr>
            </a:lvl4pPr>
            <a:lvl5pPr marL="342886" indent="0" algn="r">
              <a:buFontTx/>
              <a:buNone/>
              <a:defRPr b="0" i="0">
                <a:solidFill>
                  <a:schemeClr val="bg1"/>
                </a:solidFill>
                <a:latin typeface="Proxima Nova" charset="0"/>
                <a:ea typeface="Proxima Nova" charset="0"/>
                <a:cs typeface="Proxima Nova" charset="0"/>
              </a:defRPr>
            </a:lvl5pPr>
          </a:lstStyle>
          <a:p>
            <a:pPr lvl="0"/>
            <a:r>
              <a:rPr lang="en-US" dirty="0"/>
              <a:t>Photo description</a:t>
            </a:r>
          </a:p>
        </p:txBody>
      </p:sp>
      <p:cxnSp>
        <p:nvCxnSpPr>
          <p:cNvPr id="6" name="Straight Connector 5"/>
          <p:cNvCxnSpPr/>
          <p:nvPr/>
        </p:nvCxnSpPr>
        <p:spPr bwMode="auto">
          <a:xfrm>
            <a:off x="5638800" y="2505528"/>
            <a:ext cx="0" cy="1888672"/>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25259700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Black Tit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838200" y="1440211"/>
            <a:ext cx="10515600" cy="378883"/>
          </a:xfrm>
          <a:prstGeom prst="rect">
            <a:avLst/>
          </a:prstGeom>
        </p:spPr>
        <p:txBody>
          <a:bodyPr lIns="0" tIns="0" rIns="0" bIns="0"/>
          <a:lstStyle>
            <a:lvl1pPr algn="ctr" defTabSz="914363" rtl="0" eaLnBrk="0" fontAlgn="base" hangingPunct="0">
              <a:lnSpc>
                <a:spcPct val="80000"/>
              </a:lnSpc>
              <a:spcBef>
                <a:spcPct val="0"/>
              </a:spcBef>
              <a:spcAft>
                <a:spcPct val="0"/>
              </a:spcAft>
              <a:defRPr lang="en-US" sz="36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p:nvCxnSpPr>
        <p:spPr bwMode="auto">
          <a:xfrm flipH="1">
            <a:off x="838203" y="1915532"/>
            <a:ext cx="10515598"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Footer Placeholder 3"/>
          <p:cNvSpPr>
            <a:spLocks noGrp="1"/>
          </p:cNvSpPr>
          <p:nvPr>
            <p:ph type="ftr" sz="quarter" idx="10"/>
          </p:nvPr>
        </p:nvSpPr>
        <p:spPr/>
        <p:txBody>
          <a:bodyPr/>
          <a:lstStyle/>
          <a:p>
            <a:pPr defTabSz="457182" fontAlgn="base" hangingPunct="0">
              <a:spcBef>
                <a:spcPct val="0"/>
              </a:spcBef>
              <a:spcAft>
                <a:spcPct val="0"/>
              </a:spcAft>
              <a:defRPr/>
            </a:pPr>
            <a:r>
              <a:rPr lang="en-US" altLang="en-US" sz="751">
                <a:sym typeface="Proxima Nova" charset="0"/>
              </a:rPr>
              <a:t>CONFIDENTIAL DOCUMENT, DO NOT SHARE 2 OR DISTRIBUTE.</a:t>
            </a:r>
          </a:p>
          <a:p>
            <a:endParaRPr lang="en-US" dirty="0"/>
          </a:p>
        </p:txBody>
      </p:sp>
    </p:spTree>
    <p:extLst>
      <p:ext uri="{BB962C8B-B14F-4D97-AF65-F5344CB8AC3E}">
        <p14:creationId xmlns:p14="http://schemas.microsoft.com/office/powerpoint/2010/main" val="392577951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Black Title + Subti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838200" y="1124458"/>
            <a:ext cx="10515600" cy="378883"/>
          </a:xfrm>
          <a:prstGeom prst="rect">
            <a:avLst/>
          </a:prstGeom>
        </p:spPr>
        <p:txBody>
          <a:bodyPr lIns="0" tIns="0" rIns="0" bIns="0"/>
          <a:lstStyle>
            <a:lvl1pPr algn="ctr" defTabSz="914363" rtl="0" eaLnBrk="0" fontAlgn="base" hangingPunct="0">
              <a:lnSpc>
                <a:spcPct val="80000"/>
              </a:lnSpc>
              <a:spcBef>
                <a:spcPct val="0"/>
              </a:spcBef>
              <a:spcAft>
                <a:spcPct val="0"/>
              </a:spcAft>
              <a:defRPr lang="en-US" sz="36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p:nvCxnSpPr>
        <p:spPr bwMode="auto">
          <a:xfrm flipH="1">
            <a:off x="838203" y="1915532"/>
            <a:ext cx="10515598"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marL="380985" indent="-380985" algn="ctr">
              <a:buFont typeface="Arial" charset="0"/>
              <a:buNone/>
              <a:defRPr lang="en-US" sz="1800" b="1" i="0" kern="1200" baseline="0" dirty="0" smtClean="0">
                <a:solidFill>
                  <a:srgbClr val="FFFFFF"/>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ctr" defTabSz="914363" rtl="0" eaLnBrk="0" fontAlgn="base" hangingPunct="0">
              <a:lnSpc>
                <a:spcPct val="90000"/>
              </a:lnSpc>
              <a:spcBef>
                <a:spcPts val="1800"/>
              </a:spcBef>
              <a:spcAft>
                <a:spcPct val="0"/>
              </a:spcAft>
              <a:buSzPct val="100000"/>
            </a:pPr>
            <a:r>
              <a:rPr lang="en-US" dirty="0"/>
              <a:t>PLACEHOLDER SUBTITLE</a:t>
            </a:r>
          </a:p>
        </p:txBody>
      </p:sp>
      <p:sp>
        <p:nvSpPr>
          <p:cNvPr id="5" name="Footer Placeholder 4"/>
          <p:cNvSpPr>
            <a:spLocks noGrp="1"/>
          </p:cNvSpPr>
          <p:nvPr>
            <p:ph type="ftr" sz="quarter" idx="11"/>
          </p:nvPr>
        </p:nvSpPr>
        <p:spPr/>
        <p:txBody>
          <a:bodyPr/>
          <a:lstStyle/>
          <a:p>
            <a:pPr defTabSz="457182" fontAlgn="base" hangingPunct="0">
              <a:spcBef>
                <a:spcPct val="0"/>
              </a:spcBef>
              <a:spcAft>
                <a:spcPct val="0"/>
              </a:spcAft>
              <a:defRPr/>
            </a:pPr>
            <a:r>
              <a:rPr lang="en-US" altLang="en-US" sz="751">
                <a:sym typeface="Proxima Nova" charset="0"/>
              </a:rPr>
              <a:t>CONFIDENTIAL DOCUMENT, DO NOT SHARE 2 OR DISTRIBUTE.</a:t>
            </a:r>
          </a:p>
          <a:p>
            <a:endParaRPr lang="en-US" dirty="0"/>
          </a:p>
        </p:txBody>
      </p:sp>
    </p:spTree>
    <p:extLst>
      <p:ext uri="{BB962C8B-B14F-4D97-AF65-F5344CB8AC3E}">
        <p14:creationId xmlns:p14="http://schemas.microsoft.com/office/powerpoint/2010/main" val="119829583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Black Title + Text">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838200" y="1124458"/>
            <a:ext cx="10515600" cy="378883"/>
          </a:xfrm>
          <a:prstGeom prst="rect">
            <a:avLst/>
          </a:prstGeom>
        </p:spPr>
        <p:txBody>
          <a:bodyPr lIns="0" tIns="0" rIns="0" bIns="0"/>
          <a:lstStyle>
            <a:lvl1pPr algn="ctr" defTabSz="914363" rtl="0" eaLnBrk="0" fontAlgn="base" hangingPunct="0">
              <a:lnSpc>
                <a:spcPct val="80000"/>
              </a:lnSpc>
              <a:spcBef>
                <a:spcPct val="0"/>
              </a:spcBef>
              <a:spcAft>
                <a:spcPct val="0"/>
              </a:spcAft>
              <a:defRPr lang="en-US" sz="36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p:nvCxnSpPr>
        <p:spPr bwMode="auto">
          <a:xfrm flipH="1">
            <a:off x="838203" y="1915532"/>
            <a:ext cx="10515598"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marL="380985" indent="-380985" algn="ctr">
              <a:buFont typeface="Arial" charset="0"/>
              <a:buNone/>
              <a:defRPr lang="en-US" sz="1800" b="1" i="0" kern="1200" baseline="0" dirty="0" smtClean="0">
                <a:solidFill>
                  <a:srgbClr val="FFFFFF"/>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ctr" defTabSz="914363" rtl="0" eaLnBrk="0" fontAlgn="base" hangingPunct="0">
              <a:lnSpc>
                <a:spcPct val="90000"/>
              </a:lnSpc>
              <a:spcBef>
                <a:spcPts val="1800"/>
              </a:spcBef>
              <a:spcAft>
                <a:spcPct val="0"/>
              </a:spcAft>
              <a:buSzPct val="100000"/>
            </a:pPr>
            <a:r>
              <a:rPr lang="en-US" dirty="0"/>
              <a:t>PLACEHOLDER SUBTITLE</a:t>
            </a:r>
          </a:p>
        </p:txBody>
      </p:sp>
      <p:sp>
        <p:nvSpPr>
          <p:cNvPr id="5" name="Text Placeholder 2"/>
          <p:cNvSpPr>
            <a:spLocks noGrp="1"/>
          </p:cNvSpPr>
          <p:nvPr>
            <p:ph type="body" sz="quarter" idx="11" hasCustomPrompt="1"/>
          </p:nvPr>
        </p:nvSpPr>
        <p:spPr>
          <a:xfrm>
            <a:off x="838200" y="2167483"/>
            <a:ext cx="10515600" cy="3427291"/>
          </a:xfrm>
          <a:prstGeom prst="rect">
            <a:avLst/>
          </a:prstGeom>
        </p:spPr>
        <p:txBody>
          <a:bodyPr lIns="0" tIns="0" rIns="0" bIns="0" anchor="ctr"/>
          <a:lstStyle>
            <a:lvl1pPr marL="304788" marR="0" indent="0" algn="l" defTabSz="914363" rtl="0" eaLnBrk="0"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FFFFFF"/>
                </a:solidFill>
                <a:latin typeface="Proxima Nova Light" charset="0"/>
                <a:ea typeface="Proxima Nova Light" charset="0"/>
                <a:cs typeface="Proxima Nova Light" charset="0"/>
                <a:sym typeface="Proxima Nova" charset="0"/>
              </a:defRPr>
            </a:lvl1pPr>
          </a:lstStyle>
          <a:p>
            <a:pPr marL="0" marR="0" lvl="0" indent="0" algn="l" defTabSz="914363" rtl="0" eaLnBrk="0" fontAlgn="base" latinLnBrk="0" hangingPunct="0">
              <a:lnSpc>
                <a:spcPct val="90000"/>
              </a:lnSpc>
              <a:spcBef>
                <a:spcPts val="1800"/>
              </a:spcBef>
              <a:spcAft>
                <a:spcPct val="0"/>
              </a:spcAft>
              <a:buClrTx/>
              <a:buSzPct val="100000"/>
              <a:buFont typeface="+mj-lt"/>
              <a:buNone/>
              <a:tabLst/>
              <a:defRPr/>
            </a:pPr>
            <a:r>
              <a:rPr lang="en-US" dirty="0"/>
              <a:t>Text goes here</a:t>
            </a:r>
            <a:r>
              <a:rPr lang="is-IS" dirty="0"/>
              <a:t>…</a:t>
            </a:r>
            <a:endParaRPr lang="en-US" dirty="0"/>
          </a:p>
        </p:txBody>
      </p:sp>
      <p:sp>
        <p:nvSpPr>
          <p:cNvPr id="6" name="Footer Placeholder 5"/>
          <p:cNvSpPr>
            <a:spLocks noGrp="1"/>
          </p:cNvSpPr>
          <p:nvPr>
            <p:ph type="ftr" sz="quarter" idx="12"/>
          </p:nvPr>
        </p:nvSpPr>
        <p:spPr/>
        <p:txBody>
          <a:bodyPr/>
          <a:lstStyle/>
          <a:p>
            <a:pPr defTabSz="457182" fontAlgn="base" hangingPunct="0">
              <a:spcBef>
                <a:spcPct val="0"/>
              </a:spcBef>
              <a:spcAft>
                <a:spcPct val="0"/>
              </a:spcAft>
              <a:defRPr/>
            </a:pPr>
            <a:r>
              <a:rPr lang="en-US" altLang="en-US" sz="751">
                <a:sym typeface="Proxima Nova" charset="0"/>
              </a:rPr>
              <a:t>CONFIDENTIAL DOCUMENT, DO NOT SHARE 2 OR DISTRIBUTE.</a:t>
            </a:r>
          </a:p>
          <a:p>
            <a:endParaRPr lang="en-US" dirty="0"/>
          </a:p>
        </p:txBody>
      </p:sp>
    </p:spTree>
    <p:extLst>
      <p:ext uri="{BB962C8B-B14F-4D97-AF65-F5344CB8AC3E}">
        <p14:creationId xmlns:p14="http://schemas.microsoft.com/office/powerpoint/2010/main" val="344238241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Black Title + Bullets">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838200" y="1124458"/>
            <a:ext cx="10515600" cy="378883"/>
          </a:xfrm>
          <a:prstGeom prst="rect">
            <a:avLst/>
          </a:prstGeom>
        </p:spPr>
        <p:txBody>
          <a:bodyPr lIns="0" tIns="0" rIns="0" bIns="0"/>
          <a:lstStyle>
            <a:lvl1pPr algn="ctr" defTabSz="914363" rtl="0" eaLnBrk="0" fontAlgn="base" hangingPunct="0">
              <a:lnSpc>
                <a:spcPct val="80000"/>
              </a:lnSpc>
              <a:spcBef>
                <a:spcPct val="0"/>
              </a:spcBef>
              <a:spcAft>
                <a:spcPct val="0"/>
              </a:spcAft>
              <a:defRPr lang="en-US" sz="36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p:nvCxnSpPr>
        <p:spPr bwMode="auto">
          <a:xfrm flipH="1">
            <a:off x="838203" y="1915532"/>
            <a:ext cx="10515598"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marL="380985" indent="-380985" algn="ctr">
              <a:buFont typeface="Arial" charset="0"/>
              <a:buNone/>
              <a:defRPr lang="en-US" sz="1800" b="1" i="0" kern="1200" baseline="0" dirty="0" smtClean="0">
                <a:solidFill>
                  <a:srgbClr val="FFFFFF"/>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ctr" defTabSz="914363" rtl="0" eaLnBrk="0" fontAlgn="base" hangingPunct="0">
              <a:lnSpc>
                <a:spcPct val="90000"/>
              </a:lnSpc>
              <a:spcBef>
                <a:spcPts val="1800"/>
              </a:spcBef>
              <a:spcAft>
                <a:spcPct val="0"/>
              </a:spcAft>
              <a:buSzPct val="100000"/>
            </a:pPr>
            <a:r>
              <a:rPr lang="en-US" dirty="0"/>
              <a:t>PLACEHOLDER SUBTITLE</a:t>
            </a:r>
          </a:p>
        </p:txBody>
      </p:sp>
      <p:sp>
        <p:nvSpPr>
          <p:cNvPr id="5" name="Text Placeholder 2"/>
          <p:cNvSpPr>
            <a:spLocks noGrp="1"/>
          </p:cNvSpPr>
          <p:nvPr>
            <p:ph type="body" sz="quarter" idx="11" hasCustomPrompt="1"/>
          </p:nvPr>
        </p:nvSpPr>
        <p:spPr>
          <a:xfrm>
            <a:off x="838200" y="2167483"/>
            <a:ext cx="10515600" cy="3427291"/>
          </a:xfrm>
          <a:prstGeom prst="rect">
            <a:avLst/>
          </a:prstGeom>
        </p:spPr>
        <p:txBody>
          <a:bodyPr lIns="0" tIns="0" rIns="0" bIns="0" anchor="ctr"/>
          <a:lstStyle>
            <a:lvl1pPr marL="228591" marR="0" indent="-228591" algn="l" defTabSz="914363" rtl="0" eaLnBrk="0" fontAlgn="base" latinLnBrk="0" hangingPunct="0">
              <a:lnSpc>
                <a:spcPct val="90000"/>
              </a:lnSpc>
              <a:spcBef>
                <a:spcPts val="1800"/>
              </a:spcBef>
              <a:spcAft>
                <a:spcPct val="0"/>
              </a:spcAft>
              <a:buClrTx/>
              <a:buSzPct val="100000"/>
              <a:buFont typeface="CambriaMath" charset="0"/>
              <a:buChar char="⎯"/>
              <a:tabLst/>
              <a:defRPr lang="en-US" sz="1600" b="0" i="0" kern="1200" dirty="0" smtClean="0">
                <a:solidFill>
                  <a:srgbClr val="FFFFFF"/>
                </a:solidFill>
                <a:latin typeface="Proxima Nova Light" charset="0"/>
                <a:ea typeface="Proxima Nova Light" charset="0"/>
                <a:cs typeface="Proxima Nova Light" charset="0"/>
                <a:sym typeface="Proxima Nova" charset="0"/>
              </a:defRPr>
            </a:lvl1pPr>
          </a:lstStyle>
          <a:p>
            <a:pPr marL="0" marR="0" lvl="0" indent="0" algn="l" defTabSz="914363" rtl="0" eaLnBrk="0" fontAlgn="base" latinLnBrk="0" hangingPunct="0">
              <a:lnSpc>
                <a:spcPct val="90000"/>
              </a:lnSpc>
              <a:spcBef>
                <a:spcPts val="1800"/>
              </a:spcBef>
              <a:spcAft>
                <a:spcPct val="0"/>
              </a:spcAft>
              <a:buClrTx/>
              <a:buSzPct val="100000"/>
              <a:tabLst/>
              <a:defRPr/>
            </a:pPr>
            <a:r>
              <a:rPr lang="en-US" dirty="0"/>
              <a:t>Text goes here</a:t>
            </a:r>
            <a:r>
              <a:rPr lang="is-IS" dirty="0"/>
              <a:t>…</a:t>
            </a:r>
          </a:p>
          <a:p>
            <a:pPr marL="0" marR="0" lvl="0" indent="0" algn="l" defTabSz="914363" rtl="0" eaLnBrk="0" fontAlgn="base" latinLnBrk="0" hangingPunct="0">
              <a:lnSpc>
                <a:spcPct val="90000"/>
              </a:lnSpc>
              <a:spcBef>
                <a:spcPts val="1800"/>
              </a:spcBef>
              <a:spcAft>
                <a:spcPct val="0"/>
              </a:spcAft>
              <a:buClrTx/>
              <a:buSzPct val="100000"/>
              <a:tabLst/>
              <a:defRPr/>
            </a:pPr>
            <a:r>
              <a:rPr lang="is-IS" dirty="0"/>
              <a:t>Text goes here...</a:t>
            </a:r>
          </a:p>
          <a:p>
            <a:pPr marL="0" marR="0" lvl="0" indent="0" algn="l" defTabSz="914363" rtl="0" eaLnBrk="0" fontAlgn="base" latinLnBrk="0" hangingPunct="0">
              <a:lnSpc>
                <a:spcPct val="90000"/>
              </a:lnSpc>
              <a:spcBef>
                <a:spcPts val="1800"/>
              </a:spcBef>
              <a:spcAft>
                <a:spcPct val="0"/>
              </a:spcAft>
              <a:buClrTx/>
              <a:buSzPct val="100000"/>
              <a:tabLst/>
              <a:defRPr/>
            </a:pPr>
            <a:r>
              <a:rPr lang="is-IS" dirty="0"/>
              <a:t>Text goes here...</a:t>
            </a:r>
            <a:endParaRPr lang="en-US" dirty="0"/>
          </a:p>
        </p:txBody>
      </p:sp>
      <p:sp>
        <p:nvSpPr>
          <p:cNvPr id="6" name="Footer Placeholder 5"/>
          <p:cNvSpPr>
            <a:spLocks noGrp="1"/>
          </p:cNvSpPr>
          <p:nvPr>
            <p:ph type="ftr" sz="quarter" idx="12"/>
          </p:nvPr>
        </p:nvSpPr>
        <p:spPr/>
        <p:txBody>
          <a:bodyPr/>
          <a:lstStyle/>
          <a:p>
            <a:pPr defTabSz="457182" fontAlgn="base" hangingPunct="0">
              <a:spcBef>
                <a:spcPct val="0"/>
              </a:spcBef>
              <a:spcAft>
                <a:spcPct val="0"/>
              </a:spcAft>
              <a:defRPr/>
            </a:pPr>
            <a:r>
              <a:rPr lang="en-US" altLang="en-US" sz="751">
                <a:sym typeface="Proxima Nova" charset="0"/>
              </a:rPr>
              <a:t>CONFIDENTIAL DOCUMENT, DO NOT SHARE 2 OR DISTRIBUTE.</a:t>
            </a:r>
          </a:p>
          <a:p>
            <a:endParaRPr lang="en-US" dirty="0"/>
          </a:p>
        </p:txBody>
      </p:sp>
    </p:spTree>
    <p:extLst>
      <p:ext uri="{BB962C8B-B14F-4D97-AF65-F5344CB8AC3E}">
        <p14:creationId xmlns:p14="http://schemas.microsoft.com/office/powerpoint/2010/main" val="174524802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Black Title + Numbers">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838200" y="1124458"/>
            <a:ext cx="10515600" cy="378883"/>
          </a:xfrm>
          <a:prstGeom prst="rect">
            <a:avLst/>
          </a:prstGeom>
        </p:spPr>
        <p:txBody>
          <a:bodyPr lIns="0" tIns="0" rIns="0" bIns="0"/>
          <a:lstStyle>
            <a:lvl1pPr algn="ctr" defTabSz="914363" rtl="0" eaLnBrk="0" fontAlgn="base" hangingPunct="0">
              <a:lnSpc>
                <a:spcPct val="80000"/>
              </a:lnSpc>
              <a:spcBef>
                <a:spcPct val="0"/>
              </a:spcBef>
              <a:spcAft>
                <a:spcPct val="0"/>
              </a:spcAft>
              <a:defRPr lang="en-US" sz="36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p:nvCxnSpPr>
        <p:spPr bwMode="auto">
          <a:xfrm flipH="1">
            <a:off x="838203" y="1915532"/>
            <a:ext cx="10515598"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marL="380985" indent="-380985" algn="ctr">
              <a:buFont typeface="Arial" charset="0"/>
              <a:buNone/>
              <a:defRPr lang="en-US" sz="1800" b="1" i="0" kern="1200" baseline="0" dirty="0" smtClean="0">
                <a:solidFill>
                  <a:srgbClr val="FFFFFF"/>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ctr" defTabSz="914363" rtl="0" eaLnBrk="0" fontAlgn="base" hangingPunct="0">
              <a:lnSpc>
                <a:spcPct val="90000"/>
              </a:lnSpc>
              <a:spcBef>
                <a:spcPts val="1800"/>
              </a:spcBef>
              <a:spcAft>
                <a:spcPct val="0"/>
              </a:spcAft>
              <a:buSzPct val="100000"/>
            </a:pPr>
            <a:r>
              <a:rPr lang="en-US" dirty="0"/>
              <a:t>PLACEHOLDER SUBTITLE</a:t>
            </a:r>
          </a:p>
        </p:txBody>
      </p:sp>
      <p:sp>
        <p:nvSpPr>
          <p:cNvPr id="5" name="Text Placeholder 2"/>
          <p:cNvSpPr>
            <a:spLocks noGrp="1"/>
          </p:cNvSpPr>
          <p:nvPr>
            <p:ph type="body" sz="quarter" idx="11" hasCustomPrompt="1"/>
          </p:nvPr>
        </p:nvSpPr>
        <p:spPr>
          <a:xfrm>
            <a:off x="838200" y="2167483"/>
            <a:ext cx="10515600" cy="3427291"/>
          </a:xfrm>
          <a:prstGeom prst="rect">
            <a:avLst/>
          </a:prstGeom>
        </p:spPr>
        <p:txBody>
          <a:bodyPr lIns="0" tIns="0" rIns="0" bIns="0" anchor="ctr"/>
          <a:lstStyle>
            <a:lvl1pPr marL="304788" marR="0" indent="-304788" algn="l" defTabSz="914363" rtl="0" eaLnBrk="0" fontAlgn="base" latinLnBrk="0" hangingPunct="0">
              <a:lnSpc>
                <a:spcPct val="90000"/>
              </a:lnSpc>
              <a:spcBef>
                <a:spcPts val="1800"/>
              </a:spcBef>
              <a:spcAft>
                <a:spcPct val="0"/>
              </a:spcAft>
              <a:buClrTx/>
              <a:buSzPct val="100000"/>
              <a:buFont typeface="+mj-lt"/>
              <a:buAutoNum type="arabicPeriod"/>
              <a:tabLst/>
              <a:defRPr lang="en-US" sz="1600" b="0" i="0" kern="1200" baseline="0" dirty="0" smtClean="0">
                <a:solidFill>
                  <a:srgbClr val="FFFFFF"/>
                </a:solidFill>
                <a:latin typeface="Proxima Nova Light" charset="0"/>
                <a:ea typeface="Proxima Nova Light" charset="0"/>
                <a:cs typeface="Proxima Nova Light" charset="0"/>
                <a:sym typeface="Proxima Nova" charset="0"/>
              </a:defRPr>
            </a:lvl1pPr>
          </a:lstStyle>
          <a:p>
            <a:pPr marL="0" marR="0" lvl="0" indent="0" algn="l" defTabSz="914363" rtl="0" eaLnBrk="0" fontAlgn="base" latinLnBrk="0" hangingPunct="0">
              <a:lnSpc>
                <a:spcPct val="90000"/>
              </a:lnSpc>
              <a:spcBef>
                <a:spcPts val="1800"/>
              </a:spcBef>
              <a:spcAft>
                <a:spcPct val="0"/>
              </a:spcAft>
              <a:buClrTx/>
              <a:buSzPct val="100000"/>
              <a:tabLst/>
              <a:defRPr/>
            </a:pPr>
            <a:r>
              <a:rPr lang="en-US" dirty="0"/>
              <a:t>Text goes here</a:t>
            </a:r>
            <a:r>
              <a:rPr lang="is-IS" dirty="0"/>
              <a:t>…</a:t>
            </a:r>
          </a:p>
          <a:p>
            <a:pPr marL="0" marR="0" lvl="0" indent="0" algn="l" defTabSz="914363" rtl="0" eaLnBrk="0" fontAlgn="base" latinLnBrk="0" hangingPunct="0">
              <a:lnSpc>
                <a:spcPct val="90000"/>
              </a:lnSpc>
              <a:spcBef>
                <a:spcPts val="1800"/>
              </a:spcBef>
              <a:spcAft>
                <a:spcPct val="0"/>
              </a:spcAft>
              <a:buClrTx/>
              <a:buSzPct val="100000"/>
              <a:tabLst/>
              <a:defRPr/>
            </a:pPr>
            <a:r>
              <a:rPr lang="is-IS" dirty="0"/>
              <a:t>Text goes here...</a:t>
            </a:r>
          </a:p>
          <a:p>
            <a:pPr marL="0" marR="0" lvl="0" indent="0" algn="l" defTabSz="914363" rtl="0" eaLnBrk="0" fontAlgn="base" latinLnBrk="0" hangingPunct="0">
              <a:lnSpc>
                <a:spcPct val="90000"/>
              </a:lnSpc>
              <a:spcBef>
                <a:spcPts val="1800"/>
              </a:spcBef>
              <a:spcAft>
                <a:spcPct val="0"/>
              </a:spcAft>
              <a:buClrTx/>
              <a:buSzPct val="100000"/>
              <a:tabLst/>
              <a:defRPr/>
            </a:pPr>
            <a:r>
              <a:rPr lang="is-IS" dirty="0"/>
              <a:t>Text goes here...</a:t>
            </a:r>
            <a:endParaRPr lang="en-US" dirty="0"/>
          </a:p>
        </p:txBody>
      </p:sp>
      <p:sp>
        <p:nvSpPr>
          <p:cNvPr id="6" name="Footer Placeholder 5"/>
          <p:cNvSpPr>
            <a:spLocks noGrp="1"/>
          </p:cNvSpPr>
          <p:nvPr>
            <p:ph type="ftr" sz="quarter" idx="12"/>
          </p:nvPr>
        </p:nvSpPr>
        <p:spPr/>
        <p:txBody>
          <a:bodyPr/>
          <a:lstStyle/>
          <a:p>
            <a:pPr defTabSz="457182" fontAlgn="base" hangingPunct="0">
              <a:spcBef>
                <a:spcPct val="0"/>
              </a:spcBef>
              <a:spcAft>
                <a:spcPct val="0"/>
              </a:spcAft>
              <a:defRPr/>
            </a:pPr>
            <a:r>
              <a:rPr lang="en-US" altLang="en-US" sz="751">
                <a:sym typeface="Proxima Nova" charset="0"/>
              </a:rPr>
              <a:t>CONFIDENTIAL DOCUMENT, DO NOT SHARE 2 OR DISTRIBUTE.</a:t>
            </a:r>
          </a:p>
          <a:p>
            <a:endParaRPr lang="en-US" dirty="0"/>
          </a:p>
        </p:txBody>
      </p:sp>
    </p:spTree>
    <p:extLst>
      <p:ext uri="{BB962C8B-B14F-4D97-AF65-F5344CB8AC3E}">
        <p14:creationId xmlns:p14="http://schemas.microsoft.com/office/powerpoint/2010/main" val="110050023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2_Black Title + Subti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838200" y="1124458"/>
            <a:ext cx="10515600" cy="378883"/>
          </a:xfrm>
          <a:prstGeom prst="rect">
            <a:avLst/>
          </a:prstGeom>
        </p:spPr>
        <p:txBody>
          <a:bodyPr lIns="0" tIns="0" rIns="0" bIns="0"/>
          <a:lstStyle>
            <a:lvl1pPr algn="ctr" defTabSz="914363" rtl="0" eaLnBrk="0" fontAlgn="base" hangingPunct="0">
              <a:lnSpc>
                <a:spcPct val="80000"/>
              </a:lnSpc>
              <a:spcBef>
                <a:spcPct val="0"/>
              </a:spcBef>
              <a:spcAft>
                <a:spcPct val="0"/>
              </a:spcAft>
              <a:defRPr lang="en-US" sz="36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p:nvCxnSpPr>
        <p:spPr bwMode="auto">
          <a:xfrm flipH="1">
            <a:off x="838203" y="1915532"/>
            <a:ext cx="10515598"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marL="380985" indent="-380985" algn="ctr">
              <a:buFont typeface="Arial" charset="0"/>
              <a:buNone/>
              <a:defRPr lang="en-US" sz="1800" b="1" i="0" kern="1200" baseline="0" dirty="0" smtClean="0">
                <a:solidFill>
                  <a:srgbClr val="FFFFFF"/>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ctr" defTabSz="914363" rtl="0" eaLnBrk="0" fontAlgn="base" hangingPunct="0">
              <a:lnSpc>
                <a:spcPct val="90000"/>
              </a:lnSpc>
              <a:spcBef>
                <a:spcPts val="1800"/>
              </a:spcBef>
              <a:spcAft>
                <a:spcPct val="0"/>
              </a:spcAft>
              <a:buSzPct val="100000"/>
            </a:pPr>
            <a:r>
              <a:rPr lang="en-US" dirty="0"/>
              <a:t>PLACEHOLDER SUBTITLE</a:t>
            </a:r>
          </a:p>
        </p:txBody>
      </p:sp>
      <p:cxnSp>
        <p:nvCxnSpPr>
          <p:cNvPr id="28" name="Straight Connector 27"/>
          <p:cNvCxnSpPr/>
          <p:nvPr/>
        </p:nvCxnSpPr>
        <p:spPr bwMode="auto">
          <a:xfrm rot="5400000" flipH="1">
            <a:off x="5969909" y="3277591"/>
            <a:ext cx="252187"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9" name="Content Placeholder 13"/>
          <p:cNvSpPr>
            <a:spLocks noGrp="1"/>
          </p:cNvSpPr>
          <p:nvPr>
            <p:ph sz="quarter" idx="11" hasCustomPrompt="1"/>
          </p:nvPr>
        </p:nvSpPr>
        <p:spPr>
          <a:xfrm>
            <a:off x="838201" y="2834756"/>
            <a:ext cx="4767345" cy="1069608"/>
          </a:xfrm>
          <a:prstGeom prst="rect">
            <a:avLst/>
          </a:prstGeom>
        </p:spPr>
        <p:txBody>
          <a:bodyPr/>
          <a:lstStyle>
            <a:lvl1pPr algn="ctr" defTabSz="914363" rtl="0" eaLnBrk="0" fontAlgn="base" hangingPunct="0">
              <a:lnSpc>
                <a:spcPct val="90000"/>
              </a:lnSpc>
              <a:spcBef>
                <a:spcPts val="1800"/>
              </a:spcBef>
              <a:spcAft>
                <a:spcPct val="0"/>
              </a:spcAft>
              <a:buSzPct val="100000"/>
              <a:buNone/>
              <a:defRPr lang="en-US" sz="6151"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FFFFF"/>
                </a:solidFill>
                <a:latin typeface="Proxima Nova Black" charset="0"/>
                <a:ea typeface="Proxima Nova Black" charset="0"/>
                <a:cs typeface="Proxima Nova Black" charset="0"/>
              </a:rPr>
              <a:t>1</a:t>
            </a:r>
          </a:p>
        </p:txBody>
      </p:sp>
      <p:sp>
        <p:nvSpPr>
          <p:cNvPr id="30" name="Content Placeholder 13"/>
          <p:cNvSpPr>
            <a:spLocks noGrp="1"/>
          </p:cNvSpPr>
          <p:nvPr>
            <p:ph sz="quarter" idx="12" hasCustomPrompt="1"/>
          </p:nvPr>
        </p:nvSpPr>
        <p:spPr>
          <a:xfrm>
            <a:off x="6586448" y="2834756"/>
            <a:ext cx="4767352" cy="1069608"/>
          </a:xfrm>
          <a:prstGeom prst="rect">
            <a:avLst/>
          </a:prstGeom>
        </p:spPr>
        <p:txBody>
          <a:bodyPr/>
          <a:lstStyle>
            <a:lvl1pPr algn="ctr" defTabSz="914363" rtl="0" eaLnBrk="0" fontAlgn="base" hangingPunct="0">
              <a:lnSpc>
                <a:spcPct val="90000"/>
              </a:lnSpc>
              <a:spcBef>
                <a:spcPts val="1800"/>
              </a:spcBef>
              <a:spcAft>
                <a:spcPct val="0"/>
              </a:spcAft>
              <a:buSzPct val="100000"/>
              <a:buNone/>
              <a:defRPr lang="en-US" sz="6151"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FFFFF"/>
                </a:solidFill>
                <a:latin typeface="Proxima Nova Black" charset="0"/>
                <a:ea typeface="Proxima Nova Black" charset="0"/>
                <a:cs typeface="Proxima Nova Black" charset="0"/>
              </a:rPr>
              <a:t>2</a:t>
            </a:r>
          </a:p>
        </p:txBody>
      </p:sp>
      <p:sp>
        <p:nvSpPr>
          <p:cNvPr id="31" name="Content Placeholder 17"/>
          <p:cNvSpPr>
            <a:spLocks noGrp="1"/>
          </p:cNvSpPr>
          <p:nvPr>
            <p:ph sz="quarter" idx="14" hasCustomPrompt="1"/>
          </p:nvPr>
        </p:nvSpPr>
        <p:spPr>
          <a:xfrm>
            <a:off x="838202" y="3718328"/>
            <a:ext cx="4767342" cy="456472"/>
          </a:xfrm>
          <a:prstGeom prst="rect">
            <a:avLst/>
          </a:prstGeom>
        </p:spPr>
        <p:txBody>
          <a:bodyPr/>
          <a:lstStyle>
            <a:lvl1pPr marL="0" marR="0" indent="-171444" algn="ctr" defTabSz="914363" rtl="0" eaLnBrk="0" fontAlgn="base" latinLnBrk="0" hangingPunct="0">
              <a:lnSpc>
                <a:spcPct val="90000"/>
              </a:lnSpc>
              <a:spcBef>
                <a:spcPts val="1800"/>
              </a:spcBef>
              <a:spcAft>
                <a:spcPct val="0"/>
              </a:spcAft>
              <a:buClrTx/>
              <a:buSzPct val="100000"/>
              <a:buFontTx/>
              <a:buNone/>
              <a:tabLst/>
              <a:defRPr lang="en-US" sz="1200" b="1" kern="1200" baseline="0" dirty="0" smtClean="0">
                <a:solidFill>
                  <a:srgbClr val="FFFFFF"/>
                </a:solidFill>
                <a:latin typeface="Proxima Nova" charset="0"/>
                <a:ea typeface="Proxima Nova" charset="0"/>
                <a:cs typeface="Proxima Nova" charset="0"/>
                <a:sym typeface="Proxima Nova" charset="0"/>
              </a:defRPr>
            </a:lvl1pPr>
          </a:lstStyle>
          <a:p>
            <a:pPr algn="ctr"/>
            <a:r>
              <a:rPr lang="en-US" sz="1200" b="1" kern="1200" dirty="0">
                <a:solidFill>
                  <a:srgbClr val="FFFFFF"/>
                </a:solidFill>
                <a:latin typeface="Proxima Nova" charset="0"/>
                <a:ea typeface="Proxima Nova" charset="0"/>
                <a:cs typeface="Proxima Nova" charset="0"/>
              </a:rPr>
              <a:t>PLACEHOLDER SUBJECT</a:t>
            </a:r>
          </a:p>
        </p:txBody>
      </p:sp>
      <p:sp>
        <p:nvSpPr>
          <p:cNvPr id="32" name="Content Placeholder 17"/>
          <p:cNvSpPr>
            <a:spLocks noGrp="1"/>
          </p:cNvSpPr>
          <p:nvPr>
            <p:ph sz="quarter" idx="15" hasCustomPrompt="1"/>
          </p:nvPr>
        </p:nvSpPr>
        <p:spPr>
          <a:xfrm>
            <a:off x="6586442" y="3718328"/>
            <a:ext cx="4767348" cy="456472"/>
          </a:xfrm>
          <a:prstGeom prst="rect">
            <a:avLst/>
          </a:prstGeom>
        </p:spPr>
        <p:txBody>
          <a:bodyPr/>
          <a:lstStyle>
            <a:lvl1pPr marL="0" marR="0" indent="-171444" algn="ctr" defTabSz="914363" rtl="0" eaLnBrk="0" fontAlgn="base" latinLnBrk="0" hangingPunct="0">
              <a:lnSpc>
                <a:spcPct val="90000"/>
              </a:lnSpc>
              <a:spcBef>
                <a:spcPts val="1800"/>
              </a:spcBef>
              <a:spcAft>
                <a:spcPct val="0"/>
              </a:spcAft>
              <a:buClrTx/>
              <a:buSzPct val="100000"/>
              <a:buFontTx/>
              <a:buNone/>
              <a:tabLst/>
              <a:defRPr lang="en-US" sz="1200" b="1" kern="1200" dirty="0" smtClean="0">
                <a:solidFill>
                  <a:srgbClr val="FFFFFF"/>
                </a:solidFill>
                <a:latin typeface="Proxima Nova" charset="0"/>
                <a:ea typeface="Proxima Nova" charset="0"/>
                <a:cs typeface="Proxima Nova" charset="0"/>
                <a:sym typeface="Proxima Nova" charset="0"/>
              </a:defRPr>
            </a:lvl1pPr>
          </a:lstStyle>
          <a:p>
            <a:pPr algn="ctr"/>
            <a:r>
              <a:rPr lang="en-US" sz="1200" b="1" kern="1200" dirty="0">
                <a:solidFill>
                  <a:srgbClr val="FFFFFF"/>
                </a:solidFill>
                <a:latin typeface="Proxima Nova" charset="0"/>
                <a:ea typeface="Proxima Nova" charset="0"/>
                <a:cs typeface="Proxima Nova" charset="0"/>
              </a:rPr>
              <a:t>PLACEHOLDER SUBJECT</a:t>
            </a:r>
          </a:p>
        </p:txBody>
      </p:sp>
      <p:sp>
        <p:nvSpPr>
          <p:cNvPr id="5" name="Footer Placeholder 4"/>
          <p:cNvSpPr>
            <a:spLocks noGrp="1"/>
          </p:cNvSpPr>
          <p:nvPr>
            <p:ph type="ftr" sz="quarter" idx="16"/>
          </p:nvPr>
        </p:nvSpPr>
        <p:spPr/>
        <p:txBody>
          <a:bodyPr/>
          <a:lstStyle/>
          <a:p>
            <a:pPr defTabSz="457182" fontAlgn="base" hangingPunct="0">
              <a:spcBef>
                <a:spcPct val="0"/>
              </a:spcBef>
              <a:spcAft>
                <a:spcPct val="0"/>
              </a:spcAft>
              <a:defRPr/>
            </a:pPr>
            <a:r>
              <a:rPr lang="en-US" altLang="en-US" sz="751">
                <a:sym typeface="Proxima Nova" charset="0"/>
              </a:rPr>
              <a:t>CONFIDENTIAL DOCUMENT, DO NOT SHARE 2 OR DISTRIBUTE.</a:t>
            </a:r>
          </a:p>
          <a:p>
            <a:endParaRPr lang="en-US" dirty="0"/>
          </a:p>
        </p:txBody>
      </p:sp>
    </p:spTree>
    <p:extLst>
      <p:ext uri="{BB962C8B-B14F-4D97-AF65-F5344CB8AC3E}">
        <p14:creationId xmlns:p14="http://schemas.microsoft.com/office/powerpoint/2010/main" val="97293723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1_Black Title + Subti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838200" y="1124458"/>
            <a:ext cx="10515600" cy="378883"/>
          </a:xfrm>
          <a:prstGeom prst="rect">
            <a:avLst/>
          </a:prstGeom>
        </p:spPr>
        <p:txBody>
          <a:bodyPr lIns="0" tIns="0" rIns="0" bIns="0"/>
          <a:lstStyle>
            <a:lvl1pPr algn="ctr" defTabSz="914363" rtl="0" eaLnBrk="0" fontAlgn="base" hangingPunct="0">
              <a:lnSpc>
                <a:spcPct val="80000"/>
              </a:lnSpc>
              <a:spcBef>
                <a:spcPct val="0"/>
              </a:spcBef>
              <a:spcAft>
                <a:spcPct val="0"/>
              </a:spcAft>
              <a:defRPr lang="en-US" sz="36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p:nvCxnSpPr>
        <p:spPr bwMode="auto">
          <a:xfrm flipH="1">
            <a:off x="838203" y="1915532"/>
            <a:ext cx="10515598"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marL="380985" indent="-380985" algn="ctr">
              <a:buFont typeface="Arial" charset="0"/>
              <a:buNone/>
              <a:defRPr lang="en-US" sz="1800" b="1" i="0" kern="1200" baseline="0" dirty="0" smtClean="0">
                <a:solidFill>
                  <a:srgbClr val="FFFFFF"/>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ctr" defTabSz="914363" rtl="0" eaLnBrk="0" fontAlgn="base" hangingPunct="0">
              <a:lnSpc>
                <a:spcPct val="90000"/>
              </a:lnSpc>
              <a:spcBef>
                <a:spcPts val="1800"/>
              </a:spcBef>
              <a:spcAft>
                <a:spcPct val="0"/>
              </a:spcAft>
              <a:buSzPct val="100000"/>
            </a:pPr>
            <a:r>
              <a:rPr lang="en-US" dirty="0"/>
              <a:t>PLACEHOLDER SUBTITLE</a:t>
            </a:r>
          </a:p>
        </p:txBody>
      </p:sp>
      <p:cxnSp>
        <p:nvCxnSpPr>
          <p:cNvPr id="5" name="Straight Connector 4"/>
          <p:cNvCxnSpPr/>
          <p:nvPr/>
        </p:nvCxnSpPr>
        <p:spPr bwMode="auto">
          <a:xfrm rot="5400000" flipH="1">
            <a:off x="7885992" y="3277591"/>
            <a:ext cx="252187"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 name="Straight Connector 6"/>
          <p:cNvCxnSpPr/>
          <p:nvPr/>
        </p:nvCxnSpPr>
        <p:spPr bwMode="auto">
          <a:xfrm rot="5400000" flipH="1">
            <a:off x="4053822" y="3277591"/>
            <a:ext cx="252187"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4" name="Content Placeholder 13"/>
          <p:cNvSpPr>
            <a:spLocks noGrp="1"/>
          </p:cNvSpPr>
          <p:nvPr>
            <p:ph sz="quarter" idx="11" hasCustomPrompt="1"/>
          </p:nvPr>
        </p:nvSpPr>
        <p:spPr>
          <a:xfrm>
            <a:off x="838193" y="2834756"/>
            <a:ext cx="2851265" cy="1069608"/>
          </a:xfrm>
          <a:prstGeom prst="rect">
            <a:avLst/>
          </a:prstGeom>
        </p:spPr>
        <p:txBody>
          <a:bodyPr/>
          <a:lstStyle>
            <a:lvl1pPr algn="ctr">
              <a:buNone/>
              <a:defRPr lang="en-US" sz="6151"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FFFFF"/>
                </a:solidFill>
                <a:latin typeface="Proxima Nova Black" charset="0"/>
                <a:ea typeface="Proxima Nova Black" charset="0"/>
                <a:cs typeface="Proxima Nova Black" charset="0"/>
              </a:rPr>
              <a:t>1</a:t>
            </a:r>
          </a:p>
        </p:txBody>
      </p:sp>
      <p:sp>
        <p:nvSpPr>
          <p:cNvPr id="15" name="Content Placeholder 13"/>
          <p:cNvSpPr>
            <a:spLocks noGrp="1"/>
          </p:cNvSpPr>
          <p:nvPr>
            <p:ph sz="quarter" idx="12" hasCustomPrompt="1"/>
          </p:nvPr>
        </p:nvSpPr>
        <p:spPr>
          <a:xfrm>
            <a:off x="4670361" y="2834756"/>
            <a:ext cx="2851265" cy="1069608"/>
          </a:xfrm>
          <a:prstGeom prst="rect">
            <a:avLst/>
          </a:prstGeom>
        </p:spPr>
        <p:txBody>
          <a:bodyPr/>
          <a:lstStyle>
            <a:lvl1pPr algn="ctr">
              <a:buNone/>
              <a:defRPr lang="en-US" sz="6151"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FFFFF"/>
                </a:solidFill>
                <a:latin typeface="Proxima Nova Black" charset="0"/>
                <a:ea typeface="Proxima Nova Black" charset="0"/>
                <a:cs typeface="Proxima Nova Black" charset="0"/>
              </a:rPr>
              <a:t>2</a:t>
            </a:r>
          </a:p>
        </p:txBody>
      </p:sp>
      <p:sp>
        <p:nvSpPr>
          <p:cNvPr id="16" name="Content Placeholder 13"/>
          <p:cNvSpPr>
            <a:spLocks noGrp="1"/>
          </p:cNvSpPr>
          <p:nvPr>
            <p:ph sz="quarter" idx="13" hasCustomPrompt="1"/>
          </p:nvPr>
        </p:nvSpPr>
        <p:spPr>
          <a:xfrm>
            <a:off x="8502525" y="2834756"/>
            <a:ext cx="2851265" cy="1069608"/>
          </a:xfrm>
          <a:prstGeom prst="rect">
            <a:avLst/>
          </a:prstGeom>
        </p:spPr>
        <p:txBody>
          <a:bodyPr/>
          <a:lstStyle>
            <a:lvl1pPr algn="ctr">
              <a:buNone/>
              <a:defRPr lang="en-US" sz="6151"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FFFFF"/>
                </a:solidFill>
                <a:latin typeface="Proxima Nova Black" charset="0"/>
                <a:ea typeface="Proxima Nova Black" charset="0"/>
                <a:cs typeface="Proxima Nova Black" charset="0"/>
              </a:rPr>
              <a:t>3</a:t>
            </a:r>
          </a:p>
        </p:txBody>
      </p:sp>
      <p:sp>
        <p:nvSpPr>
          <p:cNvPr id="18" name="Content Placeholder 17"/>
          <p:cNvSpPr>
            <a:spLocks noGrp="1"/>
          </p:cNvSpPr>
          <p:nvPr>
            <p:ph sz="quarter" idx="14" hasCustomPrompt="1"/>
          </p:nvPr>
        </p:nvSpPr>
        <p:spPr>
          <a:xfrm>
            <a:off x="838193" y="3718328"/>
            <a:ext cx="2851263" cy="456472"/>
          </a:xfrm>
          <a:prstGeom prst="rect">
            <a:avLst/>
          </a:prstGeom>
        </p:spPr>
        <p:txBody>
          <a:bodyPr/>
          <a:lstStyle>
            <a:lvl1pPr marL="0" marR="0" indent="-171444" algn="ctr" defTabSz="914363" rtl="0" eaLnBrk="0" fontAlgn="base" latinLnBrk="0" hangingPunct="0">
              <a:lnSpc>
                <a:spcPct val="90000"/>
              </a:lnSpc>
              <a:spcBef>
                <a:spcPts val="1800"/>
              </a:spcBef>
              <a:spcAft>
                <a:spcPct val="0"/>
              </a:spcAft>
              <a:buClrTx/>
              <a:buSzPct val="100000"/>
              <a:buFontTx/>
              <a:buNone/>
              <a:tabLst/>
              <a:defRPr lang="en-US" sz="1200" b="1" kern="1200" dirty="0" smtClean="0">
                <a:solidFill>
                  <a:srgbClr val="FFFFFF"/>
                </a:solidFill>
                <a:latin typeface="Proxima Nova" charset="0"/>
                <a:ea typeface="Proxima Nova" charset="0"/>
                <a:cs typeface="Proxima Nova" charset="0"/>
                <a:sym typeface="Proxima Nova" charset="0"/>
              </a:defRPr>
            </a:lvl1pPr>
          </a:lstStyle>
          <a:p>
            <a:pPr algn="ctr"/>
            <a:r>
              <a:rPr lang="en-US" sz="1200" b="1" kern="1200" dirty="0">
                <a:solidFill>
                  <a:srgbClr val="FFFFFF"/>
                </a:solidFill>
                <a:latin typeface="Proxima Nova" charset="0"/>
                <a:ea typeface="Proxima Nova" charset="0"/>
                <a:cs typeface="Proxima Nova" charset="0"/>
              </a:rPr>
              <a:t>PLACEHOLDER SUBJECT INFORMATION</a:t>
            </a:r>
          </a:p>
        </p:txBody>
      </p:sp>
      <p:sp>
        <p:nvSpPr>
          <p:cNvPr id="19" name="Content Placeholder 17"/>
          <p:cNvSpPr>
            <a:spLocks noGrp="1"/>
          </p:cNvSpPr>
          <p:nvPr>
            <p:ph sz="quarter" idx="15" hasCustomPrompt="1"/>
          </p:nvPr>
        </p:nvSpPr>
        <p:spPr>
          <a:xfrm>
            <a:off x="4670354" y="3718328"/>
            <a:ext cx="2851263" cy="456472"/>
          </a:xfrm>
          <a:prstGeom prst="rect">
            <a:avLst/>
          </a:prstGeom>
        </p:spPr>
        <p:txBody>
          <a:bodyPr/>
          <a:lstStyle>
            <a:lvl1pPr marL="0" marR="0" indent="-171444" algn="ctr" defTabSz="914363" rtl="0" eaLnBrk="0" fontAlgn="base" latinLnBrk="0" hangingPunct="0">
              <a:lnSpc>
                <a:spcPct val="90000"/>
              </a:lnSpc>
              <a:spcBef>
                <a:spcPts val="1800"/>
              </a:spcBef>
              <a:spcAft>
                <a:spcPct val="0"/>
              </a:spcAft>
              <a:buClrTx/>
              <a:buSzPct val="100000"/>
              <a:buFontTx/>
              <a:buNone/>
              <a:tabLst/>
              <a:defRPr lang="en-US" sz="1200" b="1" kern="1200" dirty="0" smtClean="0">
                <a:solidFill>
                  <a:srgbClr val="FFFFFF"/>
                </a:solidFill>
                <a:latin typeface="Proxima Nova" charset="0"/>
                <a:ea typeface="Proxima Nova" charset="0"/>
                <a:cs typeface="Proxima Nova" charset="0"/>
                <a:sym typeface="Proxima Nova" charset="0"/>
              </a:defRPr>
            </a:lvl1pPr>
          </a:lstStyle>
          <a:p>
            <a:pPr algn="ctr"/>
            <a:r>
              <a:rPr lang="en-US" sz="1200" b="1" kern="1200" dirty="0">
                <a:solidFill>
                  <a:srgbClr val="FFFFFF"/>
                </a:solidFill>
                <a:latin typeface="Proxima Nova" charset="0"/>
                <a:ea typeface="Proxima Nova" charset="0"/>
                <a:cs typeface="Proxima Nova" charset="0"/>
              </a:rPr>
              <a:t>PLACEHOLDER SUBJECT INFORMATION</a:t>
            </a:r>
          </a:p>
        </p:txBody>
      </p:sp>
      <p:sp>
        <p:nvSpPr>
          <p:cNvPr id="20" name="Content Placeholder 17"/>
          <p:cNvSpPr>
            <a:spLocks noGrp="1"/>
          </p:cNvSpPr>
          <p:nvPr>
            <p:ph sz="quarter" idx="16" hasCustomPrompt="1"/>
          </p:nvPr>
        </p:nvSpPr>
        <p:spPr>
          <a:xfrm>
            <a:off x="8502528" y="3718328"/>
            <a:ext cx="2851263" cy="456472"/>
          </a:xfrm>
          <a:prstGeom prst="rect">
            <a:avLst/>
          </a:prstGeom>
        </p:spPr>
        <p:txBody>
          <a:bodyPr/>
          <a:lstStyle>
            <a:lvl1pPr marL="0" marR="0" indent="-171444" algn="ctr" defTabSz="914363" rtl="0" eaLnBrk="0" fontAlgn="base" latinLnBrk="0" hangingPunct="0">
              <a:lnSpc>
                <a:spcPct val="90000"/>
              </a:lnSpc>
              <a:spcBef>
                <a:spcPts val="1800"/>
              </a:spcBef>
              <a:spcAft>
                <a:spcPct val="0"/>
              </a:spcAft>
              <a:buClrTx/>
              <a:buSzPct val="100000"/>
              <a:buFontTx/>
              <a:buNone/>
              <a:tabLst/>
              <a:defRPr lang="en-US" sz="1200" b="1" kern="1200" dirty="0" smtClean="0">
                <a:solidFill>
                  <a:srgbClr val="FFFFFF"/>
                </a:solidFill>
                <a:latin typeface="Proxima Nova" charset="0"/>
                <a:ea typeface="Proxima Nova" charset="0"/>
                <a:cs typeface="Proxima Nova" charset="0"/>
                <a:sym typeface="Proxima Nova" charset="0"/>
              </a:defRPr>
            </a:lvl1pPr>
          </a:lstStyle>
          <a:p>
            <a:pPr algn="ctr"/>
            <a:r>
              <a:rPr lang="en-US" sz="1200" b="1" kern="1200" dirty="0">
                <a:solidFill>
                  <a:srgbClr val="FFFFFF"/>
                </a:solidFill>
                <a:latin typeface="Proxima Nova" charset="0"/>
                <a:ea typeface="Proxima Nova" charset="0"/>
                <a:cs typeface="Proxima Nova" charset="0"/>
              </a:rPr>
              <a:t>PLACEHOLDER SUBJECT INFORMATION</a:t>
            </a:r>
          </a:p>
        </p:txBody>
      </p:sp>
      <p:sp>
        <p:nvSpPr>
          <p:cNvPr id="6" name="Footer Placeholder 5"/>
          <p:cNvSpPr>
            <a:spLocks noGrp="1"/>
          </p:cNvSpPr>
          <p:nvPr>
            <p:ph type="ftr" sz="quarter" idx="17"/>
          </p:nvPr>
        </p:nvSpPr>
        <p:spPr/>
        <p:txBody>
          <a:bodyPr/>
          <a:lstStyle/>
          <a:p>
            <a:pPr defTabSz="457182" fontAlgn="base" hangingPunct="0">
              <a:spcBef>
                <a:spcPct val="0"/>
              </a:spcBef>
              <a:spcAft>
                <a:spcPct val="0"/>
              </a:spcAft>
              <a:defRPr/>
            </a:pPr>
            <a:r>
              <a:rPr lang="en-US" altLang="en-US" sz="751">
                <a:sym typeface="Proxima Nova" charset="0"/>
              </a:rPr>
              <a:t>CONFIDENTIAL DOCUMENT, DO NOT SHARE 2 OR DISTRIBUTE.</a:t>
            </a:r>
          </a:p>
          <a:p>
            <a:endParaRPr lang="en-US" dirty="0"/>
          </a:p>
        </p:txBody>
      </p:sp>
    </p:spTree>
    <p:extLst>
      <p:ext uri="{BB962C8B-B14F-4D97-AF65-F5344CB8AC3E}">
        <p14:creationId xmlns:p14="http://schemas.microsoft.com/office/powerpoint/2010/main" val="26285722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Numbers">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9"/>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837407" y="1894682"/>
            <a:ext cx="7658893" cy="3924300"/>
          </a:xfrm>
          <a:prstGeom prst="rect">
            <a:avLst/>
          </a:prstGeom>
        </p:spPr>
        <p:txBody>
          <a:bodyPr lIns="0" tIns="0" rIns="0" bIns="0">
            <a:normAutofit/>
          </a:bodyPr>
          <a:lstStyle>
            <a:lvl1pPr marL="457189" indent="-457189" algn="l" defTabSz="914377" rtl="0" eaLnBrk="1" fontAlgn="base" hangingPunct="0">
              <a:lnSpc>
                <a:spcPct val="90000"/>
              </a:lnSpc>
              <a:spcBef>
                <a:spcPts val="1800"/>
              </a:spcBef>
              <a:spcAft>
                <a:spcPct val="0"/>
              </a:spcAft>
              <a:buSzPct val="100000"/>
              <a:buFont typeface="+mj-lt"/>
              <a:buAutoNum type="arabicPeriod"/>
              <a:defRPr lang="is-IS" sz="1800" b="0" i="0" kern="1200" baseline="0" dirty="0" smtClean="0">
                <a:solidFill>
                  <a:schemeClr val="tx2"/>
                </a:solidFill>
                <a:latin typeface="Proxima Nova Medium" charset="0"/>
                <a:ea typeface="Proxima Nova Medium" charset="0"/>
                <a:cs typeface="Proxima Nova Medium" charset="0"/>
                <a:sym typeface="Proxima Nova" charset="0"/>
              </a:defRPr>
            </a:lvl1pPr>
            <a:lvl2pPr marL="916494" indent="-452955" algn="l" defTabSz="914377" rtl="0" eaLnBrk="1" fontAlgn="base" hangingPunct="0">
              <a:lnSpc>
                <a:spcPct val="90000"/>
              </a:lnSpc>
              <a:spcBef>
                <a:spcPts val="1800"/>
              </a:spcBef>
              <a:spcAft>
                <a:spcPct val="0"/>
              </a:spcAft>
              <a:buSzPct val="100000"/>
              <a:buFont typeface="+mj-lt"/>
              <a:buAutoNum type="arabicPeriod"/>
              <a:tabLst/>
              <a:defRPr lang="is-IS" sz="1600" b="0" i="0" kern="1200" baseline="0" dirty="0" smtClean="0">
                <a:solidFill>
                  <a:schemeClr val="tx2"/>
                </a:solidFill>
                <a:latin typeface="Proxima Nova Light" charset="0"/>
                <a:ea typeface="Proxima Nova Light" charset="0"/>
                <a:cs typeface="Proxima Nova Light" charset="0"/>
                <a:sym typeface="Proxima Nova" charset="0"/>
              </a:defRPr>
            </a:lvl2pPr>
            <a:lvl3pPr marL="1375799" indent="-459306" algn="l" defTabSz="914377" rtl="0" eaLnBrk="1" fontAlgn="base" hangingPunct="0">
              <a:lnSpc>
                <a:spcPct val="90000"/>
              </a:lnSpc>
              <a:spcBef>
                <a:spcPts val="1800"/>
              </a:spcBef>
              <a:spcAft>
                <a:spcPct val="0"/>
              </a:spcAft>
              <a:buSzPct val="100000"/>
              <a:buFont typeface="+mj-lt"/>
              <a:buAutoNum type="arabicPeriod"/>
              <a:tabLst/>
              <a:defRPr lang="en-US" sz="1600" b="0" i="0" kern="1200" baseline="0" dirty="0" smtClean="0">
                <a:solidFill>
                  <a:schemeClr val="accent2"/>
                </a:solidFill>
                <a:latin typeface="Proxima Nova Light" charset="0"/>
                <a:ea typeface="Proxima Nova Light" charset="0"/>
                <a:cs typeface="Proxima Nova Light" charset="0"/>
                <a:sym typeface="Proxima Nova" charset="0"/>
              </a:defRPr>
            </a:lvl3pPr>
            <a:lvl4pPr marL="342891" indent="0">
              <a:buFont typeface="+mj-lt"/>
              <a:buNone/>
              <a:defRPr/>
            </a:lvl4pPr>
            <a:lvl5pPr marL="342891" indent="0">
              <a:buFont typeface="+mj-lt"/>
              <a:buNone/>
              <a:defRPr/>
            </a:lvl5pPr>
          </a:lstStyle>
          <a:p>
            <a:pPr marL="457189" lvl="0" indent="-457189" algn="l" defTabSz="914377" rtl="0" eaLnBrk="1" fontAlgn="base" hangingPunct="0">
              <a:lnSpc>
                <a:spcPct val="90000"/>
              </a:lnSpc>
              <a:spcBef>
                <a:spcPts val="1800"/>
              </a:spcBef>
              <a:spcAft>
                <a:spcPct val="0"/>
              </a:spcAft>
              <a:buSzPct val="100000"/>
            </a:pPr>
            <a:r>
              <a:rPr lang="en-US" dirty="0"/>
              <a:t>Level One Number</a:t>
            </a:r>
          </a:p>
          <a:p>
            <a:pPr marL="916494" lvl="1" indent="-457189" algn="l" defTabSz="914377" rtl="0" eaLnBrk="1" fontAlgn="base" hangingPunct="0">
              <a:lnSpc>
                <a:spcPct val="90000"/>
              </a:lnSpc>
              <a:spcBef>
                <a:spcPts val="1800"/>
              </a:spcBef>
              <a:spcAft>
                <a:spcPct val="0"/>
              </a:spcAft>
              <a:buSzPct val="100000"/>
            </a:pPr>
            <a:r>
              <a:rPr lang="en-US" dirty="0"/>
              <a:t>Level Two Number</a:t>
            </a:r>
          </a:p>
          <a:p>
            <a:pPr marL="1375799" lvl="2" indent="-457189" algn="l" defTabSz="914377" rtl="0" eaLnBrk="1" fontAlgn="base" hangingPunct="0">
              <a:lnSpc>
                <a:spcPct val="90000"/>
              </a:lnSpc>
              <a:spcBef>
                <a:spcPts val="1800"/>
              </a:spcBef>
              <a:spcAft>
                <a:spcPct val="0"/>
              </a:spcAft>
              <a:buSzPct val="100000"/>
            </a:pPr>
            <a:r>
              <a:rPr lang="en-US" dirty="0"/>
              <a:t>Level Three Number</a:t>
            </a:r>
          </a:p>
        </p:txBody>
      </p:sp>
      <p:sp>
        <p:nvSpPr>
          <p:cNvPr id="3" name="Footer Placeholder 2"/>
          <p:cNvSpPr>
            <a:spLocks noGrp="1"/>
          </p:cNvSpPr>
          <p:nvPr>
            <p:ph type="ftr" sz="quarter" idx="12"/>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204395690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Black Title + Photo 2">
    <p:spTree>
      <p:nvGrpSpPr>
        <p:cNvPr id="1" name=""/>
        <p:cNvGrpSpPr/>
        <p:nvPr/>
      </p:nvGrpSpPr>
      <p:grpSpPr>
        <a:xfrm>
          <a:off x="0" y="0"/>
          <a:ext cx="0" cy="0"/>
          <a:chOff x="0" y="0"/>
          <a:chExt cx="0" cy="0"/>
        </a:xfrm>
      </p:grpSpPr>
      <p:sp>
        <p:nvSpPr>
          <p:cNvPr id="23" name="Title 7"/>
          <p:cNvSpPr>
            <a:spLocks noGrp="1"/>
          </p:cNvSpPr>
          <p:nvPr>
            <p:ph type="title" hasCustomPrompt="1"/>
          </p:nvPr>
        </p:nvSpPr>
        <p:spPr>
          <a:xfrm>
            <a:off x="838201" y="697638"/>
            <a:ext cx="3025238" cy="378883"/>
          </a:xfrm>
          <a:prstGeom prst="rect">
            <a:avLst/>
          </a:prstGeom>
        </p:spPr>
        <p:txBody>
          <a:bodyPr lIns="0" tIns="0" rIns="0" bIns="0"/>
          <a:lstStyle>
            <a:lvl1pPr>
              <a:defRPr lang="en-US" sz="3600" b="1" i="0" kern="1200" baseline="0" dirty="0" smtClean="0">
                <a:solidFill>
                  <a:schemeClr val="bg1"/>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24" name="Text Placeholder 5"/>
          <p:cNvSpPr>
            <a:spLocks noGrp="1"/>
          </p:cNvSpPr>
          <p:nvPr>
            <p:ph type="body" sz="quarter" idx="10" hasCustomPrompt="1"/>
          </p:nvPr>
        </p:nvSpPr>
        <p:spPr>
          <a:xfrm>
            <a:off x="838203" y="1075228"/>
            <a:ext cx="3025238" cy="286552"/>
          </a:xfrm>
          <a:prstGeom prst="rect">
            <a:avLst/>
          </a:prstGeom>
        </p:spPr>
        <p:txBody>
          <a:bodyPr lIns="0" rIns="0">
            <a:noAutofit/>
          </a:bodyPr>
          <a:lstStyle>
            <a:lvl1pPr algn="l">
              <a:buNone/>
              <a:defRPr lang="en-US" sz="1800" b="0" i="0" kern="1200" baseline="0" dirty="0" smtClean="0">
                <a:solidFill>
                  <a:schemeClr val="bg1"/>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SUBJECT</a:t>
            </a:r>
          </a:p>
        </p:txBody>
      </p:sp>
      <p:sp>
        <p:nvSpPr>
          <p:cNvPr id="25" name="Text Placeholder 2"/>
          <p:cNvSpPr>
            <a:spLocks noGrp="1"/>
          </p:cNvSpPr>
          <p:nvPr>
            <p:ph type="body" sz="quarter" idx="11" hasCustomPrompt="1"/>
          </p:nvPr>
        </p:nvSpPr>
        <p:spPr>
          <a:xfrm>
            <a:off x="838201" y="1739371"/>
            <a:ext cx="3025238" cy="3427291"/>
          </a:xfrm>
          <a:prstGeom prst="rect">
            <a:avLst/>
          </a:prstGeom>
        </p:spPr>
        <p:txBody>
          <a:bodyPr lIns="0" tIns="0" rIns="0" bIns="0" anchor="t"/>
          <a:lstStyle>
            <a:lvl1pPr marL="0" marR="0" indent="0" algn="l" defTabSz="914363" rtl="0" eaLnBrk="0"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FFFFFF"/>
                </a:solidFill>
                <a:latin typeface="Proxima Nova Light" charset="0"/>
                <a:ea typeface="Proxima Nova Light" charset="0"/>
                <a:cs typeface="Proxima Nova Light" charset="0"/>
                <a:sym typeface="Proxima Nova" charset="0"/>
              </a:defRPr>
            </a:lvl1pPr>
          </a:lstStyle>
          <a:p>
            <a:pPr marL="0" marR="0" lvl="0" indent="0" algn="l" defTabSz="914363" rtl="0" eaLnBrk="0" fontAlgn="base" latinLnBrk="0" hangingPunct="0">
              <a:lnSpc>
                <a:spcPct val="90000"/>
              </a:lnSpc>
              <a:spcBef>
                <a:spcPts val="1800"/>
              </a:spcBef>
              <a:spcAft>
                <a:spcPct val="0"/>
              </a:spcAft>
              <a:buClrTx/>
              <a:buSzPct val="100000"/>
              <a:buFont typeface="+mj-lt"/>
              <a:buNone/>
              <a:tabLst/>
              <a:defRPr/>
            </a:pPr>
            <a:r>
              <a:rPr lang="en-US" dirty="0"/>
              <a:t>Text goes here</a:t>
            </a:r>
            <a:r>
              <a:rPr lang="is-IS" dirty="0"/>
              <a:t>…</a:t>
            </a:r>
            <a:endParaRPr lang="en-US" dirty="0"/>
          </a:p>
        </p:txBody>
      </p:sp>
      <p:cxnSp>
        <p:nvCxnSpPr>
          <p:cNvPr id="27" name="Straight Connector 26"/>
          <p:cNvCxnSpPr/>
          <p:nvPr/>
        </p:nvCxnSpPr>
        <p:spPr bwMode="auto">
          <a:xfrm flipH="1">
            <a:off x="0" y="1487420"/>
            <a:ext cx="2636875" cy="0"/>
          </a:xfrm>
          <a:prstGeom prst="line">
            <a:avLst/>
          </a:prstGeom>
          <a:solidFill>
            <a:srgbClr val="FFFFFF"/>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8" name="Straight Connector 27"/>
          <p:cNvCxnSpPr/>
          <p:nvPr/>
        </p:nvCxnSpPr>
        <p:spPr bwMode="auto">
          <a:xfrm flipH="1">
            <a:off x="7313838" y="4576998"/>
            <a:ext cx="1673172" cy="2389540"/>
          </a:xfrm>
          <a:prstGeom prst="line">
            <a:avLst/>
          </a:prstGeom>
          <a:solidFill>
            <a:srgbClr val="FFFFFF"/>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9" name="Straight Connector 28"/>
          <p:cNvCxnSpPr/>
          <p:nvPr/>
        </p:nvCxnSpPr>
        <p:spPr bwMode="auto">
          <a:xfrm flipH="1">
            <a:off x="9757295" y="-92285"/>
            <a:ext cx="1410507" cy="2014415"/>
          </a:xfrm>
          <a:prstGeom prst="line">
            <a:avLst/>
          </a:prstGeom>
          <a:solidFill>
            <a:srgbClr val="FFFFFF"/>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0" name="Straight Connector 29"/>
          <p:cNvCxnSpPr/>
          <p:nvPr/>
        </p:nvCxnSpPr>
        <p:spPr bwMode="auto">
          <a:xfrm flipH="1">
            <a:off x="9891714" y="1367609"/>
            <a:ext cx="2716438" cy="3879475"/>
          </a:xfrm>
          <a:prstGeom prst="line">
            <a:avLst/>
          </a:prstGeom>
          <a:solidFill>
            <a:srgbClr val="FFFFFF"/>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1" name="Straight Connector 30"/>
          <p:cNvCxnSpPr/>
          <p:nvPr/>
        </p:nvCxnSpPr>
        <p:spPr bwMode="auto">
          <a:xfrm flipH="1">
            <a:off x="6178216" y="6287300"/>
            <a:ext cx="456465" cy="651898"/>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2" name="Straight Connector 31"/>
          <p:cNvCxnSpPr/>
          <p:nvPr/>
        </p:nvCxnSpPr>
        <p:spPr bwMode="auto">
          <a:xfrm flipH="1">
            <a:off x="11230211" y="-135090"/>
            <a:ext cx="987632" cy="1410487"/>
          </a:xfrm>
          <a:prstGeom prst="line">
            <a:avLst/>
          </a:prstGeom>
          <a:solidFill>
            <a:srgbClr val="FFFFFF"/>
          </a:solidFill>
          <a:ln w="762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3" name="Straight Connector 32"/>
          <p:cNvCxnSpPr/>
          <p:nvPr/>
        </p:nvCxnSpPr>
        <p:spPr bwMode="auto">
          <a:xfrm flipH="1">
            <a:off x="7418276" y="-772429"/>
            <a:ext cx="2512349" cy="3588009"/>
          </a:xfrm>
          <a:prstGeom prst="line">
            <a:avLst/>
          </a:prstGeom>
          <a:solidFill>
            <a:srgbClr val="FFFFFF"/>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6" name="Picture Placeholder 8"/>
          <p:cNvSpPr>
            <a:spLocks noGrp="1"/>
          </p:cNvSpPr>
          <p:nvPr>
            <p:ph type="pic" sz="quarter" idx="12"/>
          </p:nvPr>
        </p:nvSpPr>
        <p:spPr>
          <a:xfrm>
            <a:off x="4229101" y="0"/>
            <a:ext cx="7962900" cy="6851651"/>
          </a:xfrm>
          <a:prstGeom prst="rect">
            <a:avLst/>
          </a:prstGeom>
        </p:spPr>
        <p:txBody>
          <a:bodyPr/>
          <a:lstStyle>
            <a:lvl1pPr>
              <a:buFontTx/>
              <a:buNone/>
              <a:defRPr>
                <a:solidFill>
                  <a:schemeClr val="tx1"/>
                </a:solidFill>
              </a:defRPr>
            </a:lvl1pPr>
          </a:lstStyle>
          <a:p>
            <a:endParaRPr lang="en-US" dirty="0"/>
          </a:p>
        </p:txBody>
      </p:sp>
    </p:spTree>
    <p:extLst>
      <p:ext uri="{BB962C8B-B14F-4D97-AF65-F5344CB8AC3E}">
        <p14:creationId xmlns:p14="http://schemas.microsoft.com/office/powerpoint/2010/main" val="3269128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Black Graphic">
    <p:spTree>
      <p:nvGrpSpPr>
        <p:cNvPr id="1" name=""/>
        <p:cNvGrpSpPr/>
        <p:nvPr/>
      </p:nvGrpSpPr>
      <p:grpSpPr>
        <a:xfrm>
          <a:off x="0" y="0"/>
          <a:ext cx="0" cy="0"/>
          <a:chOff x="0" y="0"/>
          <a:chExt cx="0" cy="0"/>
        </a:xfrm>
      </p:grpSpPr>
      <p:cxnSp>
        <p:nvCxnSpPr>
          <p:cNvPr id="4" name="Straight Connector 3"/>
          <p:cNvCxnSpPr/>
          <p:nvPr/>
        </p:nvCxnSpPr>
        <p:spPr bwMode="auto">
          <a:xfrm flipH="1">
            <a:off x="7313838" y="4576998"/>
            <a:ext cx="1673172" cy="2389540"/>
          </a:xfrm>
          <a:prstGeom prst="line">
            <a:avLst/>
          </a:prstGeom>
          <a:solidFill>
            <a:srgbClr val="FFFFFF"/>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 name="Straight Connector 5"/>
          <p:cNvCxnSpPr/>
          <p:nvPr/>
        </p:nvCxnSpPr>
        <p:spPr bwMode="auto">
          <a:xfrm flipH="1">
            <a:off x="9757295" y="-92285"/>
            <a:ext cx="1410507" cy="2014415"/>
          </a:xfrm>
          <a:prstGeom prst="line">
            <a:avLst/>
          </a:prstGeom>
          <a:solidFill>
            <a:srgbClr val="FFFFFF"/>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 name="Straight Connector 6"/>
          <p:cNvCxnSpPr/>
          <p:nvPr/>
        </p:nvCxnSpPr>
        <p:spPr bwMode="auto">
          <a:xfrm flipH="1">
            <a:off x="9891714" y="1367609"/>
            <a:ext cx="2716438" cy="3879475"/>
          </a:xfrm>
          <a:prstGeom prst="line">
            <a:avLst/>
          </a:prstGeom>
          <a:solidFill>
            <a:srgbClr val="FFFFFF"/>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Connector 7"/>
          <p:cNvCxnSpPr/>
          <p:nvPr/>
        </p:nvCxnSpPr>
        <p:spPr bwMode="auto">
          <a:xfrm flipH="1">
            <a:off x="6178216" y="6287300"/>
            <a:ext cx="456465" cy="651898"/>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Connector 8"/>
          <p:cNvCxnSpPr/>
          <p:nvPr/>
        </p:nvCxnSpPr>
        <p:spPr bwMode="auto">
          <a:xfrm flipH="1">
            <a:off x="11230211" y="-135090"/>
            <a:ext cx="987632" cy="1410487"/>
          </a:xfrm>
          <a:prstGeom prst="line">
            <a:avLst/>
          </a:prstGeom>
          <a:solidFill>
            <a:srgbClr val="FFFFFF"/>
          </a:solidFill>
          <a:ln w="762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12"/>
          <p:cNvCxnSpPr/>
          <p:nvPr/>
        </p:nvCxnSpPr>
        <p:spPr bwMode="auto">
          <a:xfrm flipH="1">
            <a:off x="7418276" y="-772429"/>
            <a:ext cx="2512349" cy="3588009"/>
          </a:xfrm>
          <a:prstGeom prst="line">
            <a:avLst/>
          </a:prstGeom>
          <a:solidFill>
            <a:srgbClr val="FFFFFF"/>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15307401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Black Lockup 1">
    <p:spTree>
      <p:nvGrpSpPr>
        <p:cNvPr id="1" name=""/>
        <p:cNvGrpSpPr/>
        <p:nvPr/>
      </p:nvGrpSpPr>
      <p:grpSpPr>
        <a:xfrm>
          <a:off x="0" y="0"/>
          <a:ext cx="0" cy="0"/>
          <a:chOff x="0" y="0"/>
          <a:chExt cx="0" cy="0"/>
        </a:xfrm>
      </p:grpSpPr>
      <p:sp>
        <p:nvSpPr>
          <p:cNvPr id="2" name="Title 6"/>
          <p:cNvSpPr>
            <a:spLocks noGrp="1"/>
          </p:cNvSpPr>
          <p:nvPr>
            <p:ph type="title" hasCustomPrompt="1"/>
          </p:nvPr>
        </p:nvSpPr>
        <p:spPr>
          <a:xfrm>
            <a:off x="838200" y="1964692"/>
            <a:ext cx="10515600" cy="1807209"/>
          </a:xfrm>
          <a:prstGeom prst="rect">
            <a:avLst/>
          </a:prstGeom>
          <a:noFill/>
        </p:spPr>
        <p:txBody>
          <a:bodyPr lIns="0" tIns="0" rIns="0" bIns="0">
            <a:normAutofit/>
          </a:bodyPr>
          <a:lstStyle>
            <a:lvl1pPr algn="ctr">
              <a:defRPr lang="en-US" sz="17999" kern="1200" spc="-400" dirty="0">
                <a:solidFill>
                  <a:srgbClr val="FFFFFF"/>
                </a:solidFill>
                <a:latin typeface="+mj-lt"/>
                <a:ea typeface="+mj-ea"/>
                <a:cs typeface="+mj-cs"/>
                <a:sym typeface="Proxima Nova Black" charset="0"/>
              </a:defRPr>
            </a:lvl1pPr>
          </a:lstStyle>
          <a:p>
            <a:r>
              <a:rPr lang="en-US" dirty="0"/>
              <a:t>STORAGE</a:t>
            </a:r>
          </a:p>
        </p:txBody>
      </p:sp>
      <p:sp>
        <p:nvSpPr>
          <p:cNvPr id="3" name="Content Placeholder 9"/>
          <p:cNvSpPr>
            <a:spLocks noGrp="1"/>
          </p:cNvSpPr>
          <p:nvPr>
            <p:ph sz="quarter" idx="10" hasCustomPrompt="1"/>
          </p:nvPr>
        </p:nvSpPr>
        <p:spPr>
          <a:xfrm>
            <a:off x="838200" y="3886822"/>
            <a:ext cx="10515600" cy="474133"/>
          </a:xfrm>
          <a:prstGeom prst="rect">
            <a:avLst/>
          </a:prstGeom>
        </p:spPr>
        <p:txBody>
          <a:bodyPr lIns="0" tIns="0" rIns="0" bIns="0"/>
          <a:lstStyle>
            <a:lvl1pPr algn="ctr" defTabSz="914363" rtl="0" eaLnBrk="0" fontAlgn="base" hangingPunct="0">
              <a:lnSpc>
                <a:spcPct val="90000"/>
              </a:lnSpc>
              <a:spcBef>
                <a:spcPct val="0"/>
              </a:spcBef>
              <a:spcAft>
                <a:spcPct val="0"/>
              </a:spcAft>
              <a:buSzPct val="100000"/>
              <a:buNone/>
              <a:defRPr lang="en-US" sz="3600" kern="1200" dirty="0" smtClean="0">
                <a:solidFill>
                  <a:srgbClr val="FFFFFF"/>
                </a:solidFill>
                <a:latin typeface="Proxima Nova Thin" charset="0"/>
                <a:ea typeface="Proxima Nova Thin" charset="0"/>
                <a:cs typeface="Proxima Nova Thin" charset="0"/>
                <a:sym typeface="Proxima Nova Light" charset="0"/>
              </a:defRPr>
            </a:lvl1pPr>
          </a:lstStyle>
          <a:p>
            <a:pPr algn="ctr" eaLnBrk="0" fontAlgn="base" hangingPunct="0">
              <a:spcBef>
                <a:spcPct val="0"/>
              </a:spcBef>
              <a:spcAft>
                <a:spcPct val="0"/>
              </a:spcAft>
            </a:pPr>
            <a:r>
              <a:rPr lang="en-US" sz="3600" dirty="0">
                <a:solidFill>
                  <a:srgbClr val="FFFFFF"/>
                </a:solidFill>
                <a:latin typeface="Proxima Nova Thin" charset="0"/>
                <a:ea typeface="Proxima Nova Thin" charset="0"/>
                <a:cs typeface="Proxima Nova Thin" charset="0"/>
                <a:sym typeface="Proxima Nova Light" charset="0"/>
              </a:rPr>
              <a:t>MADE SIMPLE</a:t>
            </a:r>
          </a:p>
        </p:txBody>
      </p:sp>
      <p:sp>
        <p:nvSpPr>
          <p:cNvPr id="4" name="Footer Placeholder 3"/>
          <p:cNvSpPr>
            <a:spLocks noGrp="1"/>
          </p:cNvSpPr>
          <p:nvPr>
            <p:ph type="ftr" sz="quarter" idx="11"/>
          </p:nvPr>
        </p:nvSpPr>
        <p:spPr/>
        <p:txBody>
          <a:bodyPr/>
          <a:lstStyle/>
          <a:p>
            <a:pPr defTabSz="457182" fontAlgn="base" hangingPunct="0">
              <a:spcBef>
                <a:spcPct val="0"/>
              </a:spcBef>
              <a:spcAft>
                <a:spcPct val="0"/>
              </a:spcAft>
              <a:defRPr/>
            </a:pPr>
            <a:r>
              <a:rPr lang="en-US" altLang="en-US" sz="751">
                <a:sym typeface="Proxima Nova" charset="0"/>
              </a:rPr>
              <a:t>CONFIDENTIAL DOCUMENT, DO NOT SHARE 2 OR DISTRIBUTE.</a:t>
            </a:r>
          </a:p>
          <a:p>
            <a:endParaRPr lang="en-US" dirty="0"/>
          </a:p>
        </p:txBody>
      </p:sp>
    </p:spTree>
    <p:extLst>
      <p:ext uri="{BB962C8B-B14F-4D97-AF65-F5344CB8AC3E}">
        <p14:creationId xmlns:p14="http://schemas.microsoft.com/office/powerpoint/2010/main" val="333967225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Black Lockup 2">
    <p:spTree>
      <p:nvGrpSpPr>
        <p:cNvPr id="1" name=""/>
        <p:cNvGrpSpPr/>
        <p:nvPr/>
      </p:nvGrpSpPr>
      <p:grpSpPr>
        <a:xfrm>
          <a:off x="0" y="0"/>
          <a:ext cx="0" cy="0"/>
          <a:chOff x="0" y="0"/>
          <a:chExt cx="0" cy="0"/>
        </a:xfrm>
      </p:grpSpPr>
      <p:sp>
        <p:nvSpPr>
          <p:cNvPr id="4" name="Title 6"/>
          <p:cNvSpPr>
            <a:spLocks noGrp="1"/>
          </p:cNvSpPr>
          <p:nvPr>
            <p:ph type="title" hasCustomPrompt="1"/>
          </p:nvPr>
        </p:nvSpPr>
        <p:spPr>
          <a:xfrm>
            <a:off x="838200" y="2614932"/>
            <a:ext cx="10515600" cy="1807209"/>
          </a:xfrm>
          <a:prstGeom prst="rect">
            <a:avLst/>
          </a:prstGeom>
          <a:noFill/>
        </p:spPr>
        <p:txBody>
          <a:bodyPr lIns="0" tIns="0" rIns="0" bIns="0">
            <a:normAutofit/>
          </a:bodyPr>
          <a:lstStyle>
            <a:lvl1pPr algn="ctr">
              <a:defRPr lang="en-US" sz="17999" kern="1200" spc="-400" dirty="0">
                <a:solidFill>
                  <a:srgbClr val="FFFFFF"/>
                </a:solidFill>
                <a:latin typeface="+mj-lt"/>
                <a:ea typeface="+mj-ea"/>
                <a:cs typeface="+mj-cs"/>
                <a:sym typeface="Proxima Nova Black" charset="0"/>
              </a:defRPr>
            </a:lvl1pPr>
          </a:lstStyle>
          <a:p>
            <a:r>
              <a:rPr lang="en-US" dirty="0"/>
              <a:t>SIMPLE</a:t>
            </a:r>
          </a:p>
        </p:txBody>
      </p:sp>
      <p:sp>
        <p:nvSpPr>
          <p:cNvPr id="5" name="Content Placeholder 9"/>
          <p:cNvSpPr>
            <a:spLocks noGrp="1"/>
          </p:cNvSpPr>
          <p:nvPr>
            <p:ph sz="quarter" idx="10" hasCustomPrompt="1"/>
          </p:nvPr>
        </p:nvSpPr>
        <p:spPr>
          <a:xfrm>
            <a:off x="838200" y="2018878"/>
            <a:ext cx="10515600" cy="474133"/>
          </a:xfrm>
          <a:prstGeom prst="rect">
            <a:avLst/>
          </a:prstGeom>
        </p:spPr>
        <p:txBody>
          <a:bodyPr lIns="0" tIns="0" rIns="0" bIns="0"/>
          <a:lstStyle>
            <a:lvl1pPr algn="ctr" defTabSz="914363" rtl="0" eaLnBrk="0" fontAlgn="base" hangingPunct="0">
              <a:lnSpc>
                <a:spcPct val="90000"/>
              </a:lnSpc>
              <a:spcBef>
                <a:spcPct val="0"/>
              </a:spcBef>
              <a:spcAft>
                <a:spcPct val="0"/>
              </a:spcAft>
              <a:buSzPct val="100000"/>
              <a:buNone/>
              <a:defRPr lang="en-US" sz="3600" kern="1200" baseline="0" dirty="0" smtClean="0">
                <a:solidFill>
                  <a:srgbClr val="FFFFFF"/>
                </a:solidFill>
                <a:latin typeface="Proxima Nova Thin" charset="0"/>
                <a:ea typeface="Proxima Nova Thin" charset="0"/>
                <a:cs typeface="Proxima Nova Thin" charset="0"/>
                <a:sym typeface="Proxima Nova Light" charset="0"/>
              </a:defRPr>
            </a:lvl1pPr>
          </a:lstStyle>
          <a:p>
            <a:pPr algn="ctr" eaLnBrk="0" fontAlgn="base" hangingPunct="0">
              <a:spcBef>
                <a:spcPct val="0"/>
              </a:spcBef>
              <a:spcAft>
                <a:spcPct val="0"/>
              </a:spcAft>
            </a:pPr>
            <a:r>
              <a:rPr lang="en-US" sz="3600" dirty="0">
                <a:solidFill>
                  <a:srgbClr val="FFFFFF"/>
                </a:solidFill>
                <a:latin typeface="Proxima Nova Thin" charset="0"/>
                <a:ea typeface="Proxima Nova Thin" charset="0"/>
                <a:cs typeface="Proxima Nova Thin" charset="0"/>
                <a:sym typeface="Proxima Nova Light" charset="0"/>
              </a:rPr>
              <a:t>STORAGE MADE</a:t>
            </a:r>
          </a:p>
        </p:txBody>
      </p:sp>
      <p:sp>
        <p:nvSpPr>
          <p:cNvPr id="2" name="Footer Placeholder 1"/>
          <p:cNvSpPr>
            <a:spLocks noGrp="1"/>
          </p:cNvSpPr>
          <p:nvPr>
            <p:ph type="ftr" sz="quarter" idx="11"/>
          </p:nvPr>
        </p:nvSpPr>
        <p:spPr/>
        <p:txBody>
          <a:bodyPr/>
          <a:lstStyle/>
          <a:p>
            <a:pPr defTabSz="457182" fontAlgn="base" hangingPunct="0">
              <a:spcBef>
                <a:spcPct val="0"/>
              </a:spcBef>
              <a:spcAft>
                <a:spcPct val="0"/>
              </a:spcAft>
              <a:defRPr/>
            </a:pPr>
            <a:r>
              <a:rPr lang="en-US" altLang="en-US" sz="751">
                <a:sym typeface="Proxima Nova" charset="0"/>
              </a:rPr>
              <a:t>CONFIDENTIAL DOCUMENT, DO NOT SHARE 2 OR DISTRIBUTE.</a:t>
            </a:r>
          </a:p>
          <a:p>
            <a:endParaRPr lang="en-US" dirty="0"/>
          </a:p>
        </p:txBody>
      </p:sp>
    </p:spTree>
    <p:extLst>
      <p:ext uri="{BB962C8B-B14F-4D97-AF65-F5344CB8AC3E}">
        <p14:creationId xmlns:p14="http://schemas.microsoft.com/office/powerpoint/2010/main" val="201406624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66029" indent="0" algn="ctr">
              <a:buNone/>
              <a:defRPr>
                <a:solidFill>
                  <a:schemeClr val="tx1">
                    <a:tint val="75000"/>
                  </a:schemeClr>
                </a:solidFill>
              </a:defRPr>
            </a:lvl2pPr>
            <a:lvl3pPr marL="1132058" indent="0" algn="ctr">
              <a:buNone/>
              <a:defRPr>
                <a:solidFill>
                  <a:schemeClr val="tx1">
                    <a:tint val="75000"/>
                  </a:schemeClr>
                </a:solidFill>
              </a:defRPr>
            </a:lvl3pPr>
            <a:lvl4pPr marL="1698087" indent="0" algn="ctr">
              <a:buNone/>
              <a:defRPr>
                <a:solidFill>
                  <a:schemeClr val="tx1">
                    <a:tint val="75000"/>
                  </a:schemeClr>
                </a:solidFill>
              </a:defRPr>
            </a:lvl4pPr>
            <a:lvl5pPr marL="2264116" indent="0" algn="ctr">
              <a:buNone/>
              <a:defRPr>
                <a:solidFill>
                  <a:schemeClr val="tx1">
                    <a:tint val="75000"/>
                  </a:schemeClr>
                </a:solidFill>
              </a:defRPr>
            </a:lvl5pPr>
            <a:lvl6pPr marL="2830145" indent="0" algn="ctr">
              <a:buNone/>
              <a:defRPr>
                <a:solidFill>
                  <a:schemeClr val="tx1">
                    <a:tint val="75000"/>
                  </a:schemeClr>
                </a:solidFill>
              </a:defRPr>
            </a:lvl6pPr>
            <a:lvl7pPr marL="3396174" indent="0" algn="ctr">
              <a:buNone/>
              <a:defRPr>
                <a:solidFill>
                  <a:schemeClr val="tx1">
                    <a:tint val="75000"/>
                  </a:schemeClr>
                </a:solidFill>
              </a:defRPr>
            </a:lvl7pPr>
            <a:lvl8pPr marL="3962203" indent="0" algn="ctr">
              <a:buNone/>
              <a:defRPr>
                <a:solidFill>
                  <a:schemeClr val="tx1">
                    <a:tint val="75000"/>
                  </a:schemeClr>
                </a:solidFill>
              </a:defRPr>
            </a:lvl8pPr>
            <a:lvl9pPr marL="4528232"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AA5179A-8282-5F44-B276-378949E78045}" type="datetime1">
              <a:rPr lang="en-US" smtClean="0"/>
              <a:t>10/4/2018</a:t>
            </a:fld>
            <a:endParaRPr lang="en-US"/>
          </a:p>
        </p:txBody>
      </p:sp>
      <p:sp>
        <p:nvSpPr>
          <p:cNvPr id="5" name="Footer Placeholder 4"/>
          <p:cNvSpPr>
            <a:spLocks noGrp="1"/>
          </p:cNvSpPr>
          <p:nvPr>
            <p:ph type="ftr" sz="quarter" idx="11"/>
          </p:nvPr>
        </p:nvSpPr>
        <p:spPr/>
        <p:txBody>
          <a:bodyPr/>
          <a:lstStyle/>
          <a:p>
            <a:r>
              <a:rPr lang="en-US"/>
              <a:t>CONFIDENTIAL DOCUMENT, DO NOT SHARE OR DISTRIBUTE.  </a:t>
            </a:r>
          </a:p>
        </p:txBody>
      </p:sp>
      <p:sp>
        <p:nvSpPr>
          <p:cNvPr id="6" name="Slide Number Placeholder 5"/>
          <p:cNvSpPr>
            <a:spLocks noGrp="1"/>
          </p:cNvSpPr>
          <p:nvPr>
            <p:ph type="sldNum" sz="quarter" idx="12"/>
          </p:nvPr>
        </p:nvSpPr>
        <p:spPr/>
        <p:txBody>
          <a:bodyPr/>
          <a:lstStyle/>
          <a:p>
            <a:fld id="{D336CDC1-1A31-EA40-AEBD-5860E858389E}" type="slidenum">
              <a:rPr lang="en-US" smtClean="0"/>
              <a:t>‹#›</a:t>
            </a:fld>
            <a:endParaRPr lang="en-US"/>
          </a:p>
        </p:txBody>
      </p:sp>
      <p:pic>
        <p:nvPicPr>
          <p:cNvPr id="7" name="Picture 6" descr="bolt-bkgd-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13166" cy="6858000"/>
          </a:xfrm>
          <a:prstGeom prst="rect">
            <a:avLst/>
          </a:prstGeom>
        </p:spPr>
      </p:pic>
      <p:pic>
        <p:nvPicPr>
          <p:cNvPr id="8" name="Picture 7" descr="bolt-bkgd-white.jpg">
            <a:extLst>
              <a:ext uri="{FF2B5EF4-FFF2-40B4-BE49-F238E27FC236}">
                <a16:creationId xmlns:a16="http://schemas.microsoft.com/office/drawing/2014/main" id="{F9C3640D-DCCD-E745-A8F8-576F9786AB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13166" cy="6858000"/>
          </a:xfrm>
          <a:prstGeom prst="rect">
            <a:avLst/>
          </a:prstGeom>
        </p:spPr>
      </p:pic>
    </p:spTree>
    <p:extLst>
      <p:ext uri="{BB962C8B-B14F-4D97-AF65-F5344CB8AC3E}">
        <p14:creationId xmlns:p14="http://schemas.microsoft.com/office/powerpoint/2010/main" val="55401056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9B91A8-48B0-8A4E-B87A-4F2C82B0E389}" type="datetime1">
              <a:rPr lang="en-US" smtClean="0"/>
              <a:t>10/4/2018</a:t>
            </a:fld>
            <a:endParaRPr lang="en-US" dirty="0"/>
          </a:p>
        </p:txBody>
      </p:sp>
      <p:sp>
        <p:nvSpPr>
          <p:cNvPr id="5" name="Footer Placeholder 4"/>
          <p:cNvSpPr>
            <a:spLocks noGrp="1"/>
          </p:cNvSpPr>
          <p:nvPr>
            <p:ph type="ftr" sz="quarter" idx="11"/>
          </p:nvPr>
        </p:nvSpPr>
        <p:spPr/>
        <p:txBody>
          <a:bodyPr/>
          <a:lstStyle/>
          <a:p>
            <a:r>
              <a:rPr lang="en-US"/>
              <a:t>CONFIDENTIAL DOCUMENT, DO NOT SHARE OR DISTRIBUTE.  </a:t>
            </a:r>
          </a:p>
        </p:txBody>
      </p:sp>
      <p:sp>
        <p:nvSpPr>
          <p:cNvPr id="6" name="Slide Number Placeholder 5"/>
          <p:cNvSpPr>
            <a:spLocks noGrp="1"/>
          </p:cNvSpPr>
          <p:nvPr>
            <p:ph type="sldNum" sz="quarter" idx="12"/>
          </p:nvPr>
        </p:nvSpPr>
        <p:spPr/>
        <p:txBody>
          <a:bodyPr/>
          <a:lstStyle/>
          <a:p>
            <a:fld id="{D336CDC1-1A31-EA40-AEBD-5860E858389E}" type="slidenum">
              <a:rPr lang="en-US" smtClean="0"/>
              <a:t>‹#›</a:t>
            </a:fld>
            <a:endParaRPr lang="en-US"/>
          </a:p>
        </p:txBody>
      </p:sp>
    </p:spTree>
    <p:extLst>
      <p:ext uri="{BB962C8B-B14F-4D97-AF65-F5344CB8AC3E}">
        <p14:creationId xmlns:p14="http://schemas.microsoft.com/office/powerpoint/2010/main" val="245690312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500">
                <a:solidFill>
                  <a:schemeClr val="tx1">
                    <a:tint val="75000"/>
                  </a:schemeClr>
                </a:solidFill>
              </a:defRPr>
            </a:lvl1pPr>
            <a:lvl2pPr marL="566029" indent="0">
              <a:buNone/>
              <a:defRPr sz="2250">
                <a:solidFill>
                  <a:schemeClr val="tx1">
                    <a:tint val="75000"/>
                  </a:schemeClr>
                </a:solidFill>
              </a:defRPr>
            </a:lvl2pPr>
            <a:lvl3pPr marL="1132058" indent="0">
              <a:buNone/>
              <a:defRPr sz="2000">
                <a:solidFill>
                  <a:schemeClr val="tx1">
                    <a:tint val="75000"/>
                  </a:schemeClr>
                </a:solidFill>
              </a:defRPr>
            </a:lvl3pPr>
            <a:lvl4pPr marL="1698087" indent="0">
              <a:buNone/>
              <a:defRPr sz="1750">
                <a:solidFill>
                  <a:schemeClr val="tx1">
                    <a:tint val="75000"/>
                  </a:schemeClr>
                </a:solidFill>
              </a:defRPr>
            </a:lvl4pPr>
            <a:lvl5pPr marL="2264116" indent="0">
              <a:buNone/>
              <a:defRPr sz="1750">
                <a:solidFill>
                  <a:schemeClr val="tx1">
                    <a:tint val="75000"/>
                  </a:schemeClr>
                </a:solidFill>
              </a:defRPr>
            </a:lvl5pPr>
            <a:lvl6pPr marL="2830145" indent="0">
              <a:buNone/>
              <a:defRPr sz="1750">
                <a:solidFill>
                  <a:schemeClr val="tx1">
                    <a:tint val="75000"/>
                  </a:schemeClr>
                </a:solidFill>
              </a:defRPr>
            </a:lvl6pPr>
            <a:lvl7pPr marL="3396174" indent="0">
              <a:buNone/>
              <a:defRPr sz="1750">
                <a:solidFill>
                  <a:schemeClr val="tx1">
                    <a:tint val="75000"/>
                  </a:schemeClr>
                </a:solidFill>
              </a:defRPr>
            </a:lvl7pPr>
            <a:lvl8pPr marL="3962203" indent="0">
              <a:buNone/>
              <a:defRPr sz="1750">
                <a:solidFill>
                  <a:schemeClr val="tx1">
                    <a:tint val="75000"/>
                  </a:schemeClr>
                </a:solidFill>
              </a:defRPr>
            </a:lvl8pPr>
            <a:lvl9pPr marL="4528232" indent="0">
              <a:buNone/>
              <a:defRPr sz="17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274EA92-F117-CD44-8A0B-94BC41B493E5}" type="datetime1">
              <a:rPr lang="en-US" smtClean="0"/>
              <a:t>10/4/2018</a:t>
            </a:fld>
            <a:endParaRPr lang="en-US"/>
          </a:p>
        </p:txBody>
      </p:sp>
      <p:sp>
        <p:nvSpPr>
          <p:cNvPr id="5" name="Footer Placeholder 4"/>
          <p:cNvSpPr>
            <a:spLocks noGrp="1"/>
          </p:cNvSpPr>
          <p:nvPr>
            <p:ph type="ftr" sz="quarter" idx="11"/>
          </p:nvPr>
        </p:nvSpPr>
        <p:spPr/>
        <p:txBody>
          <a:bodyPr/>
          <a:lstStyle/>
          <a:p>
            <a:r>
              <a:rPr lang="en-US"/>
              <a:t>CONFIDENTIAL DOCUMENT, DO NOT SHARE OR DISTRIBUTE.  </a:t>
            </a:r>
          </a:p>
        </p:txBody>
      </p:sp>
      <p:sp>
        <p:nvSpPr>
          <p:cNvPr id="6" name="Slide Number Placeholder 5"/>
          <p:cNvSpPr>
            <a:spLocks noGrp="1"/>
          </p:cNvSpPr>
          <p:nvPr>
            <p:ph type="sldNum" sz="quarter" idx="12"/>
          </p:nvPr>
        </p:nvSpPr>
        <p:spPr/>
        <p:txBody>
          <a:bodyPr/>
          <a:lstStyle/>
          <a:p>
            <a:fld id="{D336CDC1-1A31-EA40-AEBD-5860E858389E}" type="slidenum">
              <a:rPr lang="en-US" smtClean="0"/>
              <a:t>‹#›</a:t>
            </a:fld>
            <a:endParaRPr lang="en-US"/>
          </a:p>
        </p:txBody>
      </p:sp>
    </p:spTree>
    <p:extLst>
      <p:ext uri="{BB962C8B-B14F-4D97-AF65-F5344CB8AC3E}">
        <p14:creationId xmlns:p14="http://schemas.microsoft.com/office/powerpoint/2010/main" val="396150265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1946" y="1662633"/>
            <a:ext cx="5516544" cy="4289483"/>
          </a:xfrm>
        </p:spPr>
        <p:txBody>
          <a:bodyPr/>
          <a:lstStyle>
            <a:lvl1pPr>
              <a:defRPr sz="2667"/>
            </a:lvl1pPr>
            <a:lvl2pPr>
              <a:defRPr sz="2000"/>
            </a:lvl2pPr>
            <a:lvl3pPr>
              <a:defRPr sz="2000"/>
            </a:lvl3pPr>
            <a:lvl4pPr>
              <a:defRPr sz="2000"/>
            </a:lvl4pPr>
            <a:lvl5pPr>
              <a:defRPr sz="2000"/>
            </a:lvl5pPr>
            <a:lvl6pPr>
              <a:defRPr sz="2250"/>
            </a:lvl6pPr>
            <a:lvl7pPr>
              <a:defRPr sz="2250"/>
            </a:lvl7pPr>
            <a:lvl8pPr>
              <a:defRPr sz="2250"/>
            </a:lvl8pPr>
            <a:lvl9pPr>
              <a:defRPr sz="22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18491" y="1656292"/>
            <a:ext cx="5463910" cy="4295824"/>
          </a:xfrm>
        </p:spPr>
        <p:txBody>
          <a:bodyPr/>
          <a:lstStyle>
            <a:lvl1pPr>
              <a:defRPr sz="2667"/>
            </a:lvl1pPr>
            <a:lvl2pPr>
              <a:defRPr sz="2000"/>
            </a:lvl2pPr>
            <a:lvl3pPr>
              <a:defRPr sz="2000"/>
            </a:lvl3pPr>
            <a:lvl4pPr>
              <a:defRPr sz="2000"/>
            </a:lvl4pPr>
            <a:lvl5pPr>
              <a:defRPr sz="2000"/>
            </a:lvl5pPr>
            <a:lvl6pPr>
              <a:defRPr sz="2250"/>
            </a:lvl6pPr>
            <a:lvl7pPr>
              <a:defRPr sz="2250"/>
            </a:lvl7pPr>
            <a:lvl8pPr>
              <a:defRPr sz="2250"/>
            </a:lvl8pPr>
            <a:lvl9pPr>
              <a:defRPr sz="22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D46DF7-E14D-5540-9EFC-CECC350EDFDB}" type="datetime1">
              <a:rPr lang="en-US" smtClean="0"/>
              <a:t>10/4/2018</a:t>
            </a:fld>
            <a:endParaRPr lang="en-US"/>
          </a:p>
        </p:txBody>
      </p:sp>
      <p:sp>
        <p:nvSpPr>
          <p:cNvPr id="6" name="Footer Placeholder 5"/>
          <p:cNvSpPr>
            <a:spLocks noGrp="1"/>
          </p:cNvSpPr>
          <p:nvPr>
            <p:ph type="ftr" sz="quarter" idx="11"/>
          </p:nvPr>
        </p:nvSpPr>
        <p:spPr/>
        <p:txBody>
          <a:bodyPr/>
          <a:lstStyle/>
          <a:p>
            <a:r>
              <a:rPr lang="en-US"/>
              <a:t>CONFIDENTIAL DOCUMENT, DO NOT SHARE OR DISTRIBUTE.  </a:t>
            </a:r>
          </a:p>
        </p:txBody>
      </p:sp>
      <p:sp>
        <p:nvSpPr>
          <p:cNvPr id="7" name="Slide Number Placeholder 6"/>
          <p:cNvSpPr>
            <a:spLocks noGrp="1"/>
          </p:cNvSpPr>
          <p:nvPr>
            <p:ph type="sldNum" sz="quarter" idx="12"/>
          </p:nvPr>
        </p:nvSpPr>
        <p:spPr/>
        <p:txBody>
          <a:bodyPr/>
          <a:lstStyle/>
          <a:p>
            <a:fld id="{D336CDC1-1A31-EA40-AEBD-5860E858389E}" type="slidenum">
              <a:rPr lang="en-US" smtClean="0"/>
              <a:t>‹#›</a:t>
            </a:fld>
            <a:endParaRPr lang="en-US"/>
          </a:p>
        </p:txBody>
      </p:sp>
    </p:spTree>
    <p:extLst>
      <p:ext uri="{BB962C8B-B14F-4D97-AF65-F5344CB8AC3E}">
        <p14:creationId xmlns:p14="http://schemas.microsoft.com/office/powerpoint/2010/main" val="378237189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99800" y="911300"/>
            <a:ext cx="10972800" cy="623928"/>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1" y="1535113"/>
            <a:ext cx="5386918" cy="639762"/>
          </a:xfrm>
        </p:spPr>
        <p:txBody>
          <a:bodyPr anchor="b">
            <a:normAutofit/>
          </a:bodyPr>
          <a:lstStyle>
            <a:lvl1pPr marL="0" indent="0">
              <a:buNone/>
              <a:defRPr sz="2333" b="1"/>
            </a:lvl1pPr>
            <a:lvl2pPr marL="566029" indent="0">
              <a:buNone/>
              <a:defRPr sz="2500" b="1"/>
            </a:lvl2pPr>
            <a:lvl3pPr marL="1132058" indent="0">
              <a:buNone/>
              <a:defRPr sz="2250" b="1"/>
            </a:lvl3pPr>
            <a:lvl4pPr marL="1698087" indent="0">
              <a:buNone/>
              <a:defRPr sz="2000" b="1"/>
            </a:lvl4pPr>
            <a:lvl5pPr marL="2264116" indent="0">
              <a:buNone/>
              <a:defRPr sz="2000" b="1"/>
            </a:lvl5pPr>
            <a:lvl6pPr marL="2830145" indent="0">
              <a:buNone/>
              <a:defRPr sz="2000" b="1"/>
            </a:lvl6pPr>
            <a:lvl7pPr marL="3396174" indent="0">
              <a:buNone/>
              <a:defRPr sz="2000" b="1"/>
            </a:lvl7pPr>
            <a:lvl8pPr marL="3962203" indent="0">
              <a:buNone/>
              <a:defRPr sz="2000" b="1"/>
            </a:lvl8pPr>
            <a:lvl9pPr marL="4528232" indent="0">
              <a:buNone/>
              <a:defRPr sz="2000" b="1"/>
            </a:lvl9pPr>
          </a:lstStyle>
          <a:p>
            <a:pPr lvl="0"/>
            <a:r>
              <a:rPr lang="en-US"/>
              <a:t>Edit Master text styles</a:t>
            </a:r>
          </a:p>
        </p:txBody>
      </p:sp>
      <p:sp>
        <p:nvSpPr>
          <p:cNvPr id="4" name="Content Placeholder 3"/>
          <p:cNvSpPr>
            <a:spLocks noGrp="1"/>
          </p:cNvSpPr>
          <p:nvPr>
            <p:ph sz="half" idx="2"/>
          </p:nvPr>
        </p:nvSpPr>
        <p:spPr>
          <a:xfrm>
            <a:off x="609601" y="2174875"/>
            <a:ext cx="5386918" cy="3951288"/>
          </a:xfrm>
        </p:spPr>
        <p:txBody>
          <a:bodyPr/>
          <a:lstStyle>
            <a:lvl1pPr>
              <a:defRPr sz="2333"/>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sz="2333" b="1"/>
            </a:lvl1pPr>
            <a:lvl2pPr marL="566029" indent="0">
              <a:buNone/>
              <a:defRPr sz="2500" b="1"/>
            </a:lvl2pPr>
            <a:lvl3pPr marL="1132058" indent="0">
              <a:buNone/>
              <a:defRPr sz="2250" b="1"/>
            </a:lvl3pPr>
            <a:lvl4pPr marL="1698087" indent="0">
              <a:buNone/>
              <a:defRPr sz="2000" b="1"/>
            </a:lvl4pPr>
            <a:lvl5pPr marL="2264116" indent="0">
              <a:buNone/>
              <a:defRPr sz="2000" b="1"/>
            </a:lvl5pPr>
            <a:lvl6pPr marL="2830145" indent="0">
              <a:buNone/>
              <a:defRPr sz="2000" b="1"/>
            </a:lvl6pPr>
            <a:lvl7pPr marL="3396174" indent="0">
              <a:buNone/>
              <a:defRPr sz="2000" b="1"/>
            </a:lvl7pPr>
            <a:lvl8pPr marL="3962203" indent="0">
              <a:buNone/>
              <a:defRPr sz="2000" b="1"/>
            </a:lvl8pPr>
            <a:lvl9pPr marL="4528232" indent="0">
              <a:buNone/>
              <a:defRPr sz="20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333"/>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E57E482-77CA-DB48-97BF-77D308BAF433}" type="datetime1">
              <a:rPr lang="en-US" smtClean="0"/>
              <a:t>10/4/2018</a:t>
            </a:fld>
            <a:endParaRPr lang="en-US"/>
          </a:p>
        </p:txBody>
      </p:sp>
      <p:sp>
        <p:nvSpPr>
          <p:cNvPr id="8" name="Footer Placeholder 7"/>
          <p:cNvSpPr>
            <a:spLocks noGrp="1"/>
          </p:cNvSpPr>
          <p:nvPr>
            <p:ph type="ftr" sz="quarter" idx="11"/>
          </p:nvPr>
        </p:nvSpPr>
        <p:spPr/>
        <p:txBody>
          <a:bodyPr/>
          <a:lstStyle/>
          <a:p>
            <a:r>
              <a:rPr lang="en-US"/>
              <a:t>CONFIDENTIAL DOCUMENT, DO NOT SHARE OR DISTRIBUTE.  </a:t>
            </a:r>
          </a:p>
        </p:txBody>
      </p:sp>
      <p:sp>
        <p:nvSpPr>
          <p:cNvPr id="9" name="Slide Number Placeholder 8"/>
          <p:cNvSpPr>
            <a:spLocks noGrp="1"/>
          </p:cNvSpPr>
          <p:nvPr>
            <p:ph type="sldNum" sz="quarter" idx="12"/>
          </p:nvPr>
        </p:nvSpPr>
        <p:spPr/>
        <p:txBody>
          <a:bodyPr/>
          <a:lstStyle/>
          <a:p>
            <a:fld id="{D336CDC1-1A31-EA40-AEBD-5860E858389E}" type="slidenum">
              <a:rPr lang="en-US" smtClean="0"/>
              <a:t>‹#›</a:t>
            </a:fld>
            <a:endParaRPr lang="en-US"/>
          </a:p>
        </p:txBody>
      </p:sp>
    </p:spTree>
    <p:extLst>
      <p:ext uri="{BB962C8B-B14F-4D97-AF65-F5344CB8AC3E}">
        <p14:creationId xmlns:p14="http://schemas.microsoft.com/office/powerpoint/2010/main" val="390809135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67" b="1" i="0">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62A0AD1D-2829-9141-9A3C-D27662E2B7B4}" type="datetime1">
              <a:rPr lang="en-US" smtClean="0"/>
              <a:t>10/4/2018</a:t>
            </a:fld>
            <a:endParaRPr lang="en-US"/>
          </a:p>
        </p:txBody>
      </p:sp>
      <p:sp>
        <p:nvSpPr>
          <p:cNvPr id="4" name="Footer Placeholder 3"/>
          <p:cNvSpPr>
            <a:spLocks noGrp="1"/>
          </p:cNvSpPr>
          <p:nvPr>
            <p:ph type="ftr" sz="quarter" idx="11"/>
          </p:nvPr>
        </p:nvSpPr>
        <p:spPr/>
        <p:txBody>
          <a:bodyPr/>
          <a:lstStyle/>
          <a:p>
            <a:r>
              <a:rPr lang="en-US"/>
              <a:t>CONFIDENTIAL DOCUMENT, DO NOT SHARE OR DISTRIBUTE.  </a:t>
            </a:r>
          </a:p>
        </p:txBody>
      </p:sp>
      <p:sp>
        <p:nvSpPr>
          <p:cNvPr id="5" name="Slide Number Placeholder 4"/>
          <p:cNvSpPr>
            <a:spLocks noGrp="1"/>
          </p:cNvSpPr>
          <p:nvPr>
            <p:ph type="sldNum" sz="quarter" idx="12"/>
          </p:nvPr>
        </p:nvSpPr>
        <p:spPr/>
        <p:txBody>
          <a:bodyPr/>
          <a:lstStyle/>
          <a:p>
            <a:fld id="{D336CDC1-1A31-EA40-AEBD-5860E858389E}" type="slidenum">
              <a:rPr lang="en-US" smtClean="0"/>
              <a:t>‹#›</a:t>
            </a:fld>
            <a:endParaRPr lang="en-US"/>
          </a:p>
        </p:txBody>
      </p:sp>
    </p:spTree>
    <p:extLst>
      <p:ext uri="{BB962C8B-B14F-4D97-AF65-F5344CB8AC3E}">
        <p14:creationId xmlns:p14="http://schemas.microsoft.com/office/powerpoint/2010/main" val="534602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Photo">
    <p:spTree>
      <p:nvGrpSpPr>
        <p:cNvPr id="1" name=""/>
        <p:cNvGrpSpPr/>
        <p:nvPr/>
      </p:nvGrpSpPr>
      <p:grpSpPr>
        <a:xfrm>
          <a:off x="0" y="0"/>
          <a:ext cx="0" cy="0"/>
          <a:chOff x="0" y="0"/>
          <a:chExt cx="0" cy="0"/>
        </a:xfrm>
      </p:grpSpPr>
      <p:sp>
        <p:nvSpPr>
          <p:cNvPr id="6" name="Title 2"/>
          <p:cNvSpPr>
            <a:spLocks noGrp="1"/>
          </p:cNvSpPr>
          <p:nvPr>
            <p:ph type="title" hasCustomPrompt="1"/>
          </p:nvPr>
        </p:nvSpPr>
        <p:spPr>
          <a:xfrm>
            <a:off x="838200" y="688579"/>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7"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837408" y="1894682"/>
            <a:ext cx="5106193" cy="3924300"/>
          </a:xfrm>
          <a:prstGeom prst="rect">
            <a:avLst/>
          </a:prstGeom>
        </p:spPr>
        <p:txBody>
          <a:bodyPr lIns="0" tIns="0" rIns="0" bIns="0">
            <a:normAutofit/>
          </a:bodyPr>
          <a:lstStyle>
            <a:lvl1pPr marL="0" indent="0" eaLnBrk="1">
              <a:spcBef>
                <a:spcPts val="1800"/>
              </a:spcBef>
              <a:buSzPct val="100000"/>
              <a:buFont typeface="+mj-lt"/>
              <a:buNone/>
              <a:defRPr lang="en-US" sz="1800" b="0" i="0" kern="1200" baseline="0" dirty="0" smtClean="0">
                <a:solidFill>
                  <a:srgbClr val="2D2D2D"/>
                </a:solidFill>
                <a:latin typeface="Proxima Nova Light" charset="0"/>
                <a:ea typeface="Proxima Nova Light" charset="0"/>
                <a:cs typeface="Proxima Nova Light" charset="0"/>
                <a:sym typeface="Proxima Nova" charset="0"/>
              </a:defRPr>
            </a:lvl1pPr>
            <a:lvl2pPr marL="171446" indent="0" eaLnBrk="1">
              <a:spcBef>
                <a:spcPts val="1800"/>
              </a:spcBef>
              <a:buSzPct val="100000"/>
              <a:buFontTx/>
              <a:buChar char="•"/>
              <a:defRPr/>
            </a:lvl2pPr>
            <a:lvl3pPr marL="171446" indent="0">
              <a:buFont typeface="+mj-lt"/>
              <a:buNone/>
              <a:defRPr/>
            </a:lvl3pPr>
            <a:lvl4pPr marL="342891" indent="0">
              <a:buFont typeface="+mj-lt"/>
              <a:buNone/>
              <a:defRPr/>
            </a:lvl4pPr>
            <a:lvl5pPr marL="342891" indent="0">
              <a:buFont typeface="+mj-lt"/>
              <a:buNone/>
              <a:defRPr/>
            </a:lvl5pPr>
          </a:lstStyle>
          <a:p>
            <a:pPr marL="0" lvl="0" indent="0" algn="l" defTabSz="914377" rtl="0" eaLnBrk="1" fontAlgn="base" hangingPunct="0">
              <a:lnSpc>
                <a:spcPct val="90000"/>
              </a:lnSpc>
              <a:spcBef>
                <a:spcPts val="1800"/>
              </a:spcBef>
              <a:spcAft>
                <a:spcPct val="0"/>
              </a:spcAft>
              <a:buSzPct val="100000"/>
              <a:buFont typeface="+mj-lt"/>
              <a:buNone/>
            </a:pPr>
            <a:r>
              <a:rPr lang="en-US" dirty="0"/>
              <a:t>Text goes here</a:t>
            </a:r>
            <a:r>
              <a:rPr lang="is-IS" dirty="0"/>
              <a:t>…</a:t>
            </a:r>
            <a:endParaRPr lang="en-US" dirty="0"/>
          </a:p>
        </p:txBody>
      </p:sp>
      <p:sp>
        <p:nvSpPr>
          <p:cNvPr id="9" name="Content Placeholder 8"/>
          <p:cNvSpPr>
            <a:spLocks noGrp="1"/>
          </p:cNvSpPr>
          <p:nvPr>
            <p:ph sz="quarter" idx="12" hasCustomPrompt="1"/>
          </p:nvPr>
        </p:nvSpPr>
        <p:spPr>
          <a:xfrm>
            <a:off x="6477001" y="1894682"/>
            <a:ext cx="4876007" cy="3924300"/>
          </a:xfrm>
          <a:prstGeom prst="rect">
            <a:avLst/>
          </a:prstGeom>
        </p:spPr>
        <p:txBody>
          <a:bodyPr/>
          <a:lstStyle>
            <a:lvl1pPr>
              <a:buNone/>
              <a:defRPr lang="en-US" sz="1800" kern="1200" baseline="0" dirty="0" smtClean="0">
                <a:solidFill>
                  <a:srgbClr val="222222"/>
                </a:solidFill>
                <a:latin typeface="+mn-lt"/>
                <a:ea typeface="+mn-ea"/>
                <a:cs typeface="+mn-cs"/>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lgn="l" defTabSz="914377" rtl="0" eaLnBrk="0" fontAlgn="base" hangingPunct="0">
              <a:lnSpc>
                <a:spcPct val="90000"/>
              </a:lnSpc>
              <a:spcBef>
                <a:spcPts val="1800"/>
              </a:spcBef>
              <a:spcAft>
                <a:spcPct val="0"/>
              </a:spcAft>
              <a:buSzPct val="100000"/>
              <a:buNone/>
            </a:pPr>
            <a:r>
              <a:rPr lang="en-US" dirty="0"/>
              <a:t>Image goes here.</a:t>
            </a:r>
          </a:p>
        </p:txBody>
      </p:sp>
      <p:sp>
        <p:nvSpPr>
          <p:cNvPr id="3" name="Footer Placeholder 2"/>
          <p:cNvSpPr>
            <a:spLocks noGrp="1"/>
          </p:cNvSpPr>
          <p:nvPr>
            <p:ph type="ftr" sz="quarter" idx="13"/>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204550516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145125-E41D-7040-829B-69F3336C5FFB}" type="datetime1">
              <a:rPr lang="en-US" smtClean="0"/>
              <a:t>10/4/2018</a:t>
            </a:fld>
            <a:endParaRPr lang="en-US"/>
          </a:p>
        </p:txBody>
      </p:sp>
      <p:sp>
        <p:nvSpPr>
          <p:cNvPr id="3" name="Footer Placeholder 2"/>
          <p:cNvSpPr>
            <a:spLocks noGrp="1"/>
          </p:cNvSpPr>
          <p:nvPr>
            <p:ph type="ftr" sz="quarter" idx="11"/>
          </p:nvPr>
        </p:nvSpPr>
        <p:spPr/>
        <p:txBody>
          <a:bodyPr/>
          <a:lstStyle/>
          <a:p>
            <a:r>
              <a:rPr lang="en-US"/>
              <a:t>CONFIDENTIAL DOCUMENT, DO NOT SHARE OR DISTRIBUTE.  </a:t>
            </a:r>
          </a:p>
        </p:txBody>
      </p:sp>
      <p:sp>
        <p:nvSpPr>
          <p:cNvPr id="4" name="Slide Number Placeholder 3"/>
          <p:cNvSpPr>
            <a:spLocks noGrp="1"/>
          </p:cNvSpPr>
          <p:nvPr>
            <p:ph type="sldNum" sz="quarter" idx="12"/>
          </p:nvPr>
        </p:nvSpPr>
        <p:spPr/>
        <p:txBody>
          <a:bodyPr/>
          <a:lstStyle/>
          <a:p>
            <a:fld id="{D336CDC1-1A31-EA40-AEBD-5860E858389E}" type="slidenum">
              <a:rPr lang="en-US" smtClean="0"/>
              <a:t>‹#›</a:t>
            </a:fld>
            <a:endParaRPr lang="en-US"/>
          </a:p>
        </p:txBody>
      </p:sp>
    </p:spTree>
    <p:extLst>
      <p:ext uri="{BB962C8B-B14F-4D97-AF65-F5344CB8AC3E}">
        <p14:creationId xmlns:p14="http://schemas.microsoft.com/office/powerpoint/2010/main" val="69551948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cSld name="White 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CONFIDENTIAL DOCUMENT, DO NOT SHARE OR DISTRIBUTE.  </a:t>
            </a:r>
            <a:endParaRPr lang="en-US" dirty="0"/>
          </a:p>
        </p:txBody>
      </p:sp>
    </p:spTree>
    <p:extLst>
      <p:ext uri="{BB962C8B-B14F-4D97-AF65-F5344CB8AC3E}">
        <p14:creationId xmlns:p14="http://schemas.microsoft.com/office/powerpoint/2010/main" val="2675678504"/>
      </p:ext>
    </p:extLst>
  </p:cSld>
  <p:clrMapOvr>
    <a:masterClrMapping/>
  </p:clrMapOvr>
  <p:hf hdr="0"/>
</p:sldLayout>
</file>

<file path=ppt/slideLayouts/slideLayout19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pic>
        <p:nvPicPr>
          <p:cNvPr id="10" name="Picture 9" descr="lifescript-logo.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7694" y="6297833"/>
            <a:ext cx="2193935" cy="431593"/>
          </a:xfrm>
          <a:prstGeom prst="rect">
            <a:avLst/>
          </a:prstGeom>
        </p:spPr>
      </p:pic>
    </p:spTree>
    <p:extLst>
      <p:ext uri="{BB962C8B-B14F-4D97-AF65-F5344CB8AC3E}">
        <p14:creationId xmlns:p14="http://schemas.microsoft.com/office/powerpoint/2010/main" val="3862030159"/>
      </p:ext>
    </p:extLst>
  </p:cSld>
  <p:clrMapOvr>
    <a:masterClrMapping/>
  </p:clrMapOvr>
  <p:hf hdr="0"/>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728967"/>
      </p:ext>
    </p:extLst>
  </p:cSld>
  <p:clrMapOvr>
    <a:masterClrMapping/>
  </p:clrMapOvr>
  <p:hf hdr="0"/>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Title + Subhead">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38200" y="688578"/>
            <a:ext cx="10515600" cy="533400"/>
          </a:xfrm>
          <a:prstGeom prst="rect">
            <a:avLst/>
          </a:prstGeom>
        </p:spPr>
        <p:txBody>
          <a:bodyPr/>
          <a:lstStyle>
            <a:lvl1pPr>
              <a:defRPr sz="2667" b="1" i="0">
                <a:solidFill>
                  <a:schemeClr val="accent1"/>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PLACEHOLDER TITLE</a:t>
            </a:r>
          </a:p>
        </p:txBody>
      </p:sp>
      <p:sp>
        <p:nvSpPr>
          <p:cNvPr id="5" name="Text Placeholder 5"/>
          <p:cNvSpPr>
            <a:spLocks noGrp="1"/>
          </p:cNvSpPr>
          <p:nvPr>
            <p:ph type="body" sz="quarter" idx="10" hasCustomPrompt="1"/>
          </p:nvPr>
        </p:nvSpPr>
        <p:spPr>
          <a:xfrm>
            <a:off x="837407" y="1221979"/>
            <a:ext cx="10515600" cy="266700"/>
          </a:xfrm>
          <a:prstGeom prst="rect">
            <a:avLst/>
          </a:prstGeom>
        </p:spPr>
        <p:txBody>
          <a:bodyPr>
            <a:noAutofit/>
          </a:bodyPr>
          <a:lstStyle>
            <a:lvl1pPr>
              <a:buNone/>
              <a:defRPr sz="1500" b="0" i="0">
                <a:latin typeface="Arial" panose="020B0604020202020204" pitchFamily="34" charset="0"/>
                <a:ea typeface="Arial" panose="020B0604020202020204" pitchFamily="34" charset="0"/>
                <a:cs typeface="Arial" panose="020B0604020202020204" pitchFamily="34"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SUBHEAD GOES HERE + LOOKS LIKE THIS</a:t>
            </a:r>
          </a:p>
        </p:txBody>
      </p:sp>
    </p:spTree>
    <p:extLst>
      <p:ext uri="{BB962C8B-B14F-4D97-AF65-F5344CB8AC3E}">
        <p14:creationId xmlns:p14="http://schemas.microsoft.com/office/powerpoint/2010/main" val="388665212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78955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_Four Up">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8"/>
            <a:ext cx="10515600" cy="533400"/>
          </a:xfrm>
          <a:prstGeom prst="rect">
            <a:avLst/>
          </a:prstGeom>
        </p:spPr>
        <p:txBody>
          <a:bodyPr lIns="0" rIns="0">
            <a:normAutofit/>
          </a:bodyPr>
          <a:lstStyle>
            <a:lvl1pPr>
              <a:defRPr b="1" i="0" baseline="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SUBHEAD GOES HERE + LOOKS LIKE THIS</a:t>
            </a:r>
          </a:p>
        </p:txBody>
      </p:sp>
      <p:sp>
        <p:nvSpPr>
          <p:cNvPr id="3" name="Footer Placeholder 2"/>
          <p:cNvSpPr>
            <a:spLocks noGrp="1"/>
          </p:cNvSpPr>
          <p:nvPr>
            <p:ph type="ftr" sz="quarter" idx="16"/>
          </p:nvPr>
        </p:nvSpPr>
        <p:spPr>
          <a:xfrm>
            <a:off x="4426634" y="6347161"/>
            <a:ext cx="3338733" cy="366183"/>
          </a:xfrm>
          <a:prstGeom prst="rect">
            <a:avLst/>
          </a:prstGeom>
        </p:spPr>
        <p:txBody>
          <a:bodyPr/>
          <a:lstStyle/>
          <a:p>
            <a:pPr defTabSz="457182"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pPr defTabSz="914363">
              <a:defRPr/>
            </a:pPr>
            <a:endParaRPr lang="en-US" sz="1800" dirty="0">
              <a:solidFill>
                <a:srgbClr val="222222"/>
              </a:solidFill>
            </a:endParaRPr>
          </a:p>
        </p:txBody>
      </p:sp>
    </p:spTree>
    <p:extLst>
      <p:ext uri="{BB962C8B-B14F-4D97-AF65-F5344CB8AC3E}">
        <p14:creationId xmlns:p14="http://schemas.microsoft.com/office/powerpoint/2010/main" val="316741641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2_Title and Bullets">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8"/>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33" b="0" i="0">
                <a:solidFill>
                  <a:srgbClr val="2D2D2D"/>
                </a:solidFill>
                <a:latin typeface="Proxima Nova" charset="0"/>
                <a:ea typeface="Proxima Nova" charset="0"/>
                <a:cs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837407" y="1894682"/>
            <a:ext cx="7658893" cy="3924300"/>
          </a:xfrm>
          <a:prstGeom prst="rect">
            <a:avLst/>
          </a:prstGeom>
        </p:spPr>
        <p:txBody>
          <a:bodyPr lIns="0" tIns="0" rIns="0" bIns="0">
            <a:normAutofit/>
          </a:bodyPr>
          <a:lstStyle>
            <a:lvl1pPr marL="461415" indent="-461415" algn="l" defTabSz="914363" rtl="0" eaLnBrk="1" fontAlgn="base" hangingPunct="0">
              <a:lnSpc>
                <a:spcPct val="90000"/>
              </a:lnSpc>
              <a:spcBef>
                <a:spcPts val="1800"/>
              </a:spcBef>
              <a:spcAft>
                <a:spcPct val="0"/>
              </a:spcAft>
              <a:buSzPct val="100000"/>
              <a:buFont typeface="CambriaMath" charset="0"/>
              <a:buChar char="⎯"/>
              <a:tabLst/>
              <a:defRPr lang="is-IS" sz="1833" b="0" i="0" kern="1200" baseline="0" dirty="0" smtClean="0">
                <a:solidFill>
                  <a:srgbClr val="222222"/>
                </a:solidFill>
                <a:latin typeface="Proxima Nova Medium" charset="0"/>
                <a:ea typeface="Proxima Nova Medium" charset="0"/>
                <a:cs typeface="Proxima Nova Medium" charset="0"/>
                <a:sym typeface="Proxima Nova" charset="0"/>
              </a:defRPr>
            </a:lvl1pPr>
            <a:lvl2pPr marL="914363" indent="-455066" algn="l" defTabSz="914363" rtl="0" eaLnBrk="1" fontAlgn="base" hangingPunct="0">
              <a:lnSpc>
                <a:spcPct val="90000"/>
              </a:lnSpc>
              <a:spcBef>
                <a:spcPts val="1800"/>
              </a:spcBef>
              <a:spcAft>
                <a:spcPct val="0"/>
              </a:spcAft>
              <a:buSzPct val="100000"/>
              <a:buFont typeface="CambriaMath" charset="0"/>
              <a:buChar char="⎯"/>
              <a:tabLst/>
              <a:defRPr lang="is-IS" sz="1583" b="0" i="0" kern="1200" baseline="0" dirty="0" smtClean="0">
                <a:solidFill>
                  <a:schemeClr val="tx2"/>
                </a:solidFill>
                <a:latin typeface="Proxima Nova Light" charset="0"/>
                <a:ea typeface="Proxima Nova Light" charset="0"/>
                <a:cs typeface="Proxima Nova Light" charset="0"/>
                <a:sym typeface="Proxima Nova" charset="0"/>
              </a:defRPr>
            </a:lvl2pPr>
            <a:lvl3pPr marL="1375778" marR="0" indent="-455066" algn="l" defTabSz="914363" rtl="0" eaLnBrk="1" fontAlgn="base" latinLnBrk="0" hangingPunct="0">
              <a:lnSpc>
                <a:spcPct val="90000"/>
              </a:lnSpc>
              <a:spcBef>
                <a:spcPts val="1800"/>
              </a:spcBef>
              <a:spcAft>
                <a:spcPct val="0"/>
              </a:spcAft>
              <a:buClr>
                <a:schemeClr val="accent6"/>
              </a:buClr>
              <a:buSzPct val="100000"/>
              <a:buFont typeface="CambriaMath" charset="0"/>
              <a:buChar char="⎯"/>
              <a:tabLst/>
              <a:defRPr lang="en-US" sz="1583" b="0" i="0" kern="1200" baseline="0" dirty="0" smtClean="0">
                <a:solidFill>
                  <a:schemeClr val="accent2"/>
                </a:solidFill>
                <a:latin typeface="Proxima Nova Light" charset="0"/>
                <a:ea typeface="Proxima Nova Light" charset="0"/>
                <a:cs typeface="Proxima Nova Light" charset="0"/>
                <a:sym typeface="Proxima Nova" charset="0"/>
              </a:defRPr>
            </a:lvl3pPr>
            <a:lvl4pPr marL="342886" indent="0">
              <a:buFont typeface="+mj-lt"/>
              <a:buNone/>
              <a:defRPr/>
            </a:lvl4pPr>
            <a:lvl5pPr marL="342886" indent="0">
              <a:buFont typeface="+mj-lt"/>
              <a:buNone/>
              <a:defRPr/>
            </a:lvl5pPr>
          </a:lstStyle>
          <a:p>
            <a:pPr marL="457182" lvl="0" indent="-457182" algn="l" defTabSz="914363" rtl="0" eaLnBrk="1" fontAlgn="base" hangingPunct="0">
              <a:lnSpc>
                <a:spcPct val="90000"/>
              </a:lnSpc>
              <a:spcBef>
                <a:spcPts val="1800"/>
              </a:spcBef>
              <a:spcAft>
                <a:spcPct val="0"/>
              </a:spcAft>
              <a:buSzPct val="100000"/>
            </a:pPr>
            <a:r>
              <a:rPr lang="en-US" dirty="0"/>
              <a:t>Level One Bullet</a:t>
            </a:r>
          </a:p>
          <a:p>
            <a:pPr marL="910130" lvl="1" indent="-457182" algn="l" defTabSz="914363" rtl="0" eaLnBrk="1" fontAlgn="base" hangingPunct="0">
              <a:lnSpc>
                <a:spcPct val="90000"/>
              </a:lnSpc>
              <a:spcBef>
                <a:spcPts val="1800"/>
              </a:spcBef>
              <a:spcAft>
                <a:spcPct val="0"/>
              </a:spcAft>
              <a:buSzPct val="100000"/>
            </a:pPr>
            <a:r>
              <a:rPr lang="en-US" dirty="0"/>
              <a:t>Level Two Bullet</a:t>
            </a:r>
          </a:p>
          <a:p>
            <a:pPr marL="1371545" lvl="2" indent="-457182" algn="l" defTabSz="914363" rtl="0" eaLnBrk="1" fontAlgn="base" hangingPunct="0">
              <a:lnSpc>
                <a:spcPct val="90000"/>
              </a:lnSpc>
              <a:spcBef>
                <a:spcPts val="1800"/>
              </a:spcBef>
              <a:spcAft>
                <a:spcPct val="0"/>
              </a:spcAft>
              <a:buSzPct val="100000"/>
            </a:pPr>
            <a:r>
              <a:rPr lang="en-US" dirty="0"/>
              <a:t>Level Three Bullet</a:t>
            </a:r>
          </a:p>
        </p:txBody>
      </p:sp>
      <p:sp>
        <p:nvSpPr>
          <p:cNvPr id="3" name="Footer Placeholder 2"/>
          <p:cNvSpPr>
            <a:spLocks noGrp="1"/>
          </p:cNvSpPr>
          <p:nvPr>
            <p:ph type="ftr" sz="quarter" idx="12"/>
          </p:nvPr>
        </p:nvSpPr>
        <p:spPr/>
        <p:txBody>
          <a:bodyPr/>
          <a:lstStyle/>
          <a:p>
            <a:pPr defTabSz="457182" fontAlgn="base" hangingPunct="0">
              <a:spcBef>
                <a:spcPct val="0"/>
              </a:spcBef>
              <a:spcAft>
                <a:spcPct val="0"/>
              </a:spcAft>
              <a:defRPr/>
            </a:pPr>
            <a:r>
              <a:rPr lang="en-US" altLang="en-US" sz="833">
                <a:solidFill>
                  <a:srgbClr val="9D9FA1"/>
                </a:solidFill>
                <a:sym typeface="Proxima Nova" charset="0"/>
              </a:rPr>
              <a:t>CONFIDENTIAL DOCUMENT, DO NOT SHARE 2 OR DISTRIBUTE.</a:t>
            </a:r>
          </a:p>
          <a:p>
            <a:pPr defTabSz="544237">
              <a:defRPr/>
            </a:pPr>
            <a:endParaRPr lang="en-US" dirty="0">
              <a:solidFill>
                <a:srgbClr val="000000">
                  <a:tint val="75000"/>
                </a:srgbClr>
              </a:solidFill>
            </a:endParaRPr>
          </a:p>
        </p:txBody>
      </p:sp>
    </p:spTree>
    <p:extLst>
      <p:ext uri="{BB962C8B-B14F-4D97-AF65-F5344CB8AC3E}">
        <p14:creationId xmlns:p14="http://schemas.microsoft.com/office/powerpoint/2010/main" val="118950273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838200" y="688579"/>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7" name="Footer Placeholder 6"/>
          <p:cNvSpPr>
            <a:spLocks noGrp="1"/>
          </p:cNvSpPr>
          <p:nvPr>
            <p:ph type="ftr" sz="quarter" idx="10"/>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84884916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 Subhead">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38200" y="688579"/>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5"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SUBHEAD GOES HERE + LOOKS LIKE THIS</a:t>
            </a:r>
          </a:p>
        </p:txBody>
      </p:sp>
      <p:sp>
        <p:nvSpPr>
          <p:cNvPr id="3" name="Footer Placeholder 2"/>
          <p:cNvSpPr>
            <a:spLocks noGrp="1"/>
          </p:cNvSpPr>
          <p:nvPr>
            <p:ph type="ftr" sz="quarter" idx="11"/>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642028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solidFill>
                  <a:srgbClr val="FE4F02"/>
                </a:solidFill>
              </a:defRPr>
            </a:lvl1pPr>
          </a:lstStyle>
          <a:p>
            <a:r>
              <a:rPr lang="en-US" dirty="0"/>
              <a:t>CLICK TO EDIT MASTER TITLE STYLE</a:t>
            </a:r>
            <a:endParaRPr lang="en-AU"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2307072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Up">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9"/>
            <a:ext cx="10515600" cy="533400"/>
          </a:xfrm>
          <a:prstGeom prst="rect">
            <a:avLst/>
          </a:prstGeom>
        </p:spPr>
        <p:txBody>
          <a:bodyPr lIns="0" rIns="0">
            <a:normAutofit/>
          </a:bodyPr>
          <a:lstStyle>
            <a:lvl1pPr>
              <a:defRPr b="1" i="0" baseline="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SUBHEAD GOES HERE + LOOKS LIKE THIS</a:t>
            </a:r>
          </a:p>
        </p:txBody>
      </p:sp>
      <p:sp>
        <p:nvSpPr>
          <p:cNvPr id="7" name="Content Placeholder 8"/>
          <p:cNvSpPr>
            <a:spLocks noGrp="1"/>
          </p:cNvSpPr>
          <p:nvPr>
            <p:ph sz="quarter" idx="12" hasCustomPrompt="1"/>
          </p:nvPr>
        </p:nvSpPr>
        <p:spPr>
          <a:xfrm>
            <a:off x="837407" y="1894681"/>
            <a:ext cx="4876007" cy="3782219"/>
          </a:xfrm>
          <a:prstGeom prst="rect">
            <a:avLst/>
          </a:prstGeom>
        </p:spPr>
        <p:txBody>
          <a:bodyPr lIns="0" tIns="0" rIns="0" bIns="0" anchor="ctr"/>
          <a:lstStyle>
            <a:lvl1pPr marL="0" indent="0" algn="l" defTabSz="914377" rtl="0" eaLnBrk="1" fontAlgn="base" hangingPunct="0">
              <a:lnSpc>
                <a:spcPct val="90000"/>
              </a:lnSpc>
              <a:spcBef>
                <a:spcPts val="1800"/>
              </a:spcBef>
              <a:spcAft>
                <a:spcPct val="0"/>
              </a:spcAft>
              <a:buSzPct val="100000"/>
              <a:buFont typeface="+mj-lt"/>
              <a:buNone/>
              <a:defRPr lang="en-US" sz="1800" b="0" i="0" kern="1200" baseline="0" dirty="0" smtClean="0">
                <a:solidFill>
                  <a:srgbClr val="222222"/>
                </a:solidFill>
                <a:latin typeface="Proxima Nova Light" charset="0"/>
                <a:ea typeface="Proxima Nova Light" charset="0"/>
                <a:cs typeface="Proxima Nova Light"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marL="0" lvl="0" indent="0" algn="l" defTabSz="914377" rtl="0" eaLnBrk="1" fontAlgn="base" hangingPunct="0">
              <a:lnSpc>
                <a:spcPct val="90000"/>
              </a:lnSpc>
              <a:spcBef>
                <a:spcPts val="1800"/>
              </a:spcBef>
              <a:spcAft>
                <a:spcPct val="0"/>
              </a:spcAft>
              <a:buSzPct val="100000"/>
              <a:buFont typeface="+mj-lt"/>
              <a:buNone/>
            </a:pPr>
            <a:r>
              <a:rPr lang="en-US" dirty="0"/>
              <a:t>Text or image goes here</a:t>
            </a:r>
            <a:r>
              <a:rPr lang="is-IS" dirty="0"/>
              <a:t>…</a:t>
            </a:r>
            <a:endParaRPr lang="en-US" dirty="0"/>
          </a:p>
        </p:txBody>
      </p:sp>
      <p:sp>
        <p:nvSpPr>
          <p:cNvPr id="8" name="Content Placeholder 8"/>
          <p:cNvSpPr>
            <a:spLocks noGrp="1"/>
          </p:cNvSpPr>
          <p:nvPr>
            <p:ph sz="quarter" idx="13" hasCustomPrompt="1"/>
          </p:nvPr>
        </p:nvSpPr>
        <p:spPr>
          <a:xfrm>
            <a:off x="6489701" y="1894681"/>
            <a:ext cx="4876007" cy="3782219"/>
          </a:xfrm>
          <a:prstGeom prst="rect">
            <a:avLst/>
          </a:prstGeom>
        </p:spPr>
        <p:txBody>
          <a:bodyPr lIns="0" tIns="0" rIns="0" bIns="0" anchor="ctr"/>
          <a:lstStyle>
            <a:lvl1pPr marL="0" indent="0" algn="l" defTabSz="914377" rtl="0" eaLnBrk="1" fontAlgn="base" hangingPunct="0">
              <a:lnSpc>
                <a:spcPct val="90000"/>
              </a:lnSpc>
              <a:spcBef>
                <a:spcPts val="1800"/>
              </a:spcBef>
              <a:spcAft>
                <a:spcPct val="0"/>
              </a:spcAft>
              <a:buSzPct val="100000"/>
              <a:buFont typeface="+mj-lt"/>
              <a:buNone/>
              <a:defRPr lang="en-US" sz="1800" b="0" i="0" kern="1200" baseline="0" dirty="0" smtClean="0">
                <a:solidFill>
                  <a:srgbClr val="222222"/>
                </a:solidFill>
                <a:latin typeface="Proxima Nova Light" charset="0"/>
                <a:ea typeface="Proxima Nova Light" charset="0"/>
                <a:cs typeface="Proxima Nova Light"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marL="0" lvl="0" indent="0" algn="l" defTabSz="914377" rtl="0" eaLnBrk="1" fontAlgn="base" hangingPunct="0">
              <a:lnSpc>
                <a:spcPct val="90000"/>
              </a:lnSpc>
              <a:spcBef>
                <a:spcPts val="1800"/>
              </a:spcBef>
              <a:spcAft>
                <a:spcPct val="0"/>
              </a:spcAft>
              <a:buSzPct val="100000"/>
              <a:buFont typeface="+mj-lt"/>
              <a:buNone/>
            </a:pPr>
            <a:r>
              <a:rPr lang="en-US" dirty="0"/>
              <a:t>Text or image goes here</a:t>
            </a:r>
            <a:r>
              <a:rPr lang="is-IS" dirty="0"/>
              <a:t>…</a:t>
            </a:r>
            <a:endParaRPr lang="en-US" dirty="0"/>
          </a:p>
        </p:txBody>
      </p:sp>
      <p:cxnSp>
        <p:nvCxnSpPr>
          <p:cNvPr id="10" name="Straight Connector 9"/>
          <p:cNvCxnSpPr/>
          <p:nvPr userDrawn="1"/>
        </p:nvCxnSpPr>
        <p:spPr bwMode="auto">
          <a:xfrm>
            <a:off x="6096000" y="2781300"/>
            <a:ext cx="0" cy="175260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 name="Footer Placeholder 2"/>
          <p:cNvSpPr>
            <a:spLocks noGrp="1"/>
          </p:cNvSpPr>
          <p:nvPr>
            <p:ph type="ftr" sz="quarter" idx="14"/>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209487973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9"/>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837407" y="1894682"/>
            <a:ext cx="7658893" cy="3924300"/>
          </a:xfrm>
          <a:prstGeom prst="rect">
            <a:avLst/>
          </a:prstGeom>
        </p:spPr>
        <p:txBody>
          <a:bodyPr lIns="0" tIns="0" rIns="0" bIns="0">
            <a:normAutofit/>
          </a:bodyPr>
          <a:lstStyle>
            <a:lvl1pPr marL="0" indent="0" eaLnBrk="1">
              <a:spcBef>
                <a:spcPts val="1800"/>
              </a:spcBef>
              <a:buSzPct val="100000"/>
              <a:buFont typeface="+mj-lt"/>
              <a:buNone/>
              <a:defRPr lang="en-US" sz="1800" b="0" i="0" kern="1200" baseline="0" dirty="0" smtClean="0">
                <a:solidFill>
                  <a:srgbClr val="222222"/>
                </a:solidFill>
                <a:latin typeface="Proxima Nova Light" charset="0"/>
                <a:ea typeface="Proxima Nova Light" charset="0"/>
                <a:cs typeface="Proxima Nova Light" charset="0"/>
                <a:sym typeface="Proxima Nova" charset="0"/>
              </a:defRPr>
            </a:lvl1pPr>
            <a:lvl2pPr marL="171446" indent="0" eaLnBrk="1">
              <a:spcBef>
                <a:spcPts val="1800"/>
              </a:spcBef>
              <a:buSzPct val="100000"/>
              <a:buFontTx/>
              <a:buChar char="•"/>
              <a:defRPr/>
            </a:lvl2pPr>
            <a:lvl3pPr marL="171446" indent="0">
              <a:buFont typeface="+mj-lt"/>
              <a:buNone/>
              <a:defRPr/>
            </a:lvl3pPr>
            <a:lvl4pPr marL="342891" indent="0">
              <a:buFont typeface="+mj-lt"/>
              <a:buNone/>
              <a:defRPr/>
            </a:lvl4pPr>
            <a:lvl5pPr marL="342891" indent="0">
              <a:buFont typeface="+mj-lt"/>
              <a:buNone/>
              <a:defRPr/>
            </a:lvl5pPr>
          </a:lstStyle>
          <a:p>
            <a:pPr lvl="0"/>
            <a:r>
              <a:rPr lang="en-US" dirty="0"/>
              <a:t>Text goes here</a:t>
            </a:r>
            <a:r>
              <a:rPr lang="is-IS" dirty="0"/>
              <a:t>…</a:t>
            </a:r>
            <a:endParaRPr lang="en-US" dirty="0"/>
          </a:p>
        </p:txBody>
      </p:sp>
      <p:sp>
        <p:nvSpPr>
          <p:cNvPr id="3" name="Footer Placeholder 2"/>
          <p:cNvSpPr>
            <a:spLocks noGrp="1"/>
          </p:cNvSpPr>
          <p:nvPr>
            <p:ph type="ftr" sz="quarter" idx="12"/>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227837260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9"/>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837407" y="1894682"/>
            <a:ext cx="7658893" cy="3924300"/>
          </a:xfrm>
          <a:prstGeom prst="rect">
            <a:avLst/>
          </a:prstGeom>
        </p:spPr>
        <p:txBody>
          <a:bodyPr lIns="0" tIns="0" rIns="0" bIns="0">
            <a:normAutofit/>
          </a:bodyPr>
          <a:lstStyle>
            <a:lvl1pPr marL="461422" indent="-461422" algn="l" defTabSz="914377" rtl="0" eaLnBrk="1" fontAlgn="base" hangingPunct="0">
              <a:lnSpc>
                <a:spcPct val="90000"/>
              </a:lnSpc>
              <a:spcBef>
                <a:spcPts val="1800"/>
              </a:spcBef>
              <a:spcAft>
                <a:spcPct val="0"/>
              </a:spcAft>
              <a:buSzPct val="100000"/>
              <a:buFont typeface="CambriaMath" charset="0"/>
              <a:buChar char="⎯"/>
              <a:tabLst/>
              <a:defRPr lang="is-IS" sz="1800" b="0" i="0" kern="1200" baseline="0" dirty="0" smtClean="0">
                <a:solidFill>
                  <a:srgbClr val="222222"/>
                </a:solidFill>
                <a:latin typeface="Proxima Nova Medium" charset="0"/>
                <a:ea typeface="Proxima Nova Medium" charset="0"/>
                <a:cs typeface="Proxima Nova Medium" charset="0"/>
                <a:sym typeface="Proxima Nova" charset="0"/>
              </a:defRPr>
            </a:lvl1pPr>
            <a:lvl2pPr marL="914377" indent="-455073" algn="l" defTabSz="914377" rtl="0" eaLnBrk="1" fontAlgn="base" hangingPunct="0">
              <a:lnSpc>
                <a:spcPct val="90000"/>
              </a:lnSpc>
              <a:spcBef>
                <a:spcPts val="1800"/>
              </a:spcBef>
              <a:spcAft>
                <a:spcPct val="0"/>
              </a:spcAft>
              <a:buSzPct val="100000"/>
              <a:buFont typeface="CambriaMath" charset="0"/>
              <a:buChar char="⎯"/>
              <a:tabLst/>
              <a:defRPr lang="is-IS" sz="1600" b="0" i="0" kern="1200" baseline="0" dirty="0" smtClean="0">
                <a:solidFill>
                  <a:schemeClr val="tx2"/>
                </a:solidFill>
                <a:latin typeface="Proxima Nova Light" charset="0"/>
                <a:ea typeface="Proxima Nova Light" charset="0"/>
                <a:cs typeface="Proxima Nova Light" charset="0"/>
                <a:sym typeface="Proxima Nova" charset="0"/>
              </a:defRPr>
            </a:lvl2pPr>
            <a:lvl3pPr marL="1375799" marR="0" indent="-455073" algn="l" defTabSz="914377" rtl="0" eaLnBrk="1" fontAlgn="base" latinLnBrk="0" hangingPunct="0">
              <a:lnSpc>
                <a:spcPct val="90000"/>
              </a:lnSpc>
              <a:spcBef>
                <a:spcPts val="1800"/>
              </a:spcBef>
              <a:spcAft>
                <a:spcPct val="0"/>
              </a:spcAft>
              <a:buClr>
                <a:schemeClr val="accent6"/>
              </a:buClr>
              <a:buSzPct val="100000"/>
              <a:buFont typeface="CambriaMath" charset="0"/>
              <a:buChar char="⎯"/>
              <a:tabLst/>
              <a:defRPr lang="en-US" sz="1600" b="0" i="0" kern="1200" baseline="0" dirty="0" smtClean="0">
                <a:solidFill>
                  <a:schemeClr val="accent2"/>
                </a:solidFill>
                <a:latin typeface="Proxima Nova Light" charset="0"/>
                <a:ea typeface="Proxima Nova Light" charset="0"/>
                <a:cs typeface="Proxima Nova Light" charset="0"/>
                <a:sym typeface="Proxima Nova" charset="0"/>
              </a:defRPr>
            </a:lvl3pPr>
            <a:lvl4pPr marL="342891" indent="0">
              <a:buFont typeface="+mj-lt"/>
              <a:buNone/>
              <a:defRPr/>
            </a:lvl4pPr>
            <a:lvl5pPr marL="342891" indent="0">
              <a:buFont typeface="+mj-lt"/>
              <a:buNone/>
              <a:defRPr/>
            </a:lvl5pPr>
          </a:lstStyle>
          <a:p>
            <a:pPr marL="457189" lvl="0" indent="-457189" algn="l" defTabSz="914377" rtl="0" eaLnBrk="1" fontAlgn="base" hangingPunct="0">
              <a:lnSpc>
                <a:spcPct val="90000"/>
              </a:lnSpc>
              <a:spcBef>
                <a:spcPts val="1800"/>
              </a:spcBef>
              <a:spcAft>
                <a:spcPct val="0"/>
              </a:spcAft>
              <a:buSzPct val="100000"/>
            </a:pPr>
            <a:r>
              <a:rPr lang="en-US" dirty="0"/>
              <a:t>Level One Bullet</a:t>
            </a:r>
          </a:p>
          <a:p>
            <a:pPr marL="910144" lvl="1" indent="-457189" algn="l" defTabSz="914377" rtl="0" eaLnBrk="1" fontAlgn="base" hangingPunct="0">
              <a:lnSpc>
                <a:spcPct val="90000"/>
              </a:lnSpc>
              <a:spcBef>
                <a:spcPts val="1800"/>
              </a:spcBef>
              <a:spcAft>
                <a:spcPct val="0"/>
              </a:spcAft>
              <a:buSzPct val="100000"/>
            </a:pPr>
            <a:r>
              <a:rPr lang="en-US" dirty="0"/>
              <a:t>Level Two Bullet</a:t>
            </a:r>
          </a:p>
          <a:p>
            <a:pPr marL="1371566" lvl="2" indent="-457189" algn="l" defTabSz="914377" rtl="0" eaLnBrk="1" fontAlgn="base" hangingPunct="0">
              <a:lnSpc>
                <a:spcPct val="90000"/>
              </a:lnSpc>
              <a:spcBef>
                <a:spcPts val="1800"/>
              </a:spcBef>
              <a:spcAft>
                <a:spcPct val="0"/>
              </a:spcAft>
              <a:buSzPct val="100000"/>
            </a:pPr>
            <a:r>
              <a:rPr lang="en-US" dirty="0"/>
              <a:t>Level Three Bullet</a:t>
            </a:r>
          </a:p>
        </p:txBody>
      </p:sp>
      <p:sp>
        <p:nvSpPr>
          <p:cNvPr id="3" name="Footer Placeholder 2"/>
          <p:cNvSpPr>
            <a:spLocks noGrp="1"/>
          </p:cNvSpPr>
          <p:nvPr>
            <p:ph type="ftr" sz="quarter" idx="12"/>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86622521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Title and Numbers">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9"/>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837407" y="1894682"/>
            <a:ext cx="7658893" cy="3924300"/>
          </a:xfrm>
          <a:prstGeom prst="rect">
            <a:avLst/>
          </a:prstGeom>
        </p:spPr>
        <p:txBody>
          <a:bodyPr lIns="0" tIns="0" rIns="0" bIns="0">
            <a:normAutofit/>
          </a:bodyPr>
          <a:lstStyle>
            <a:lvl1pPr marL="457189" indent="-457189" algn="l" defTabSz="914377" rtl="0" eaLnBrk="1" fontAlgn="base" hangingPunct="0">
              <a:lnSpc>
                <a:spcPct val="90000"/>
              </a:lnSpc>
              <a:spcBef>
                <a:spcPts val="1800"/>
              </a:spcBef>
              <a:spcAft>
                <a:spcPct val="0"/>
              </a:spcAft>
              <a:buSzPct val="100000"/>
              <a:buFont typeface="+mj-lt"/>
              <a:buAutoNum type="arabicPeriod"/>
              <a:defRPr lang="is-IS" sz="1800" b="0" i="0" kern="1200" baseline="0" dirty="0" smtClean="0">
                <a:solidFill>
                  <a:schemeClr val="tx2"/>
                </a:solidFill>
                <a:latin typeface="Proxima Nova Medium" charset="0"/>
                <a:ea typeface="Proxima Nova Medium" charset="0"/>
                <a:cs typeface="Proxima Nova Medium" charset="0"/>
                <a:sym typeface="Proxima Nova" charset="0"/>
              </a:defRPr>
            </a:lvl1pPr>
            <a:lvl2pPr marL="916494" indent="-452955" algn="l" defTabSz="914377" rtl="0" eaLnBrk="1" fontAlgn="base" hangingPunct="0">
              <a:lnSpc>
                <a:spcPct val="90000"/>
              </a:lnSpc>
              <a:spcBef>
                <a:spcPts val="1800"/>
              </a:spcBef>
              <a:spcAft>
                <a:spcPct val="0"/>
              </a:spcAft>
              <a:buSzPct val="100000"/>
              <a:buFont typeface="+mj-lt"/>
              <a:buAutoNum type="arabicPeriod"/>
              <a:tabLst/>
              <a:defRPr lang="is-IS" sz="1600" b="0" i="0" kern="1200" baseline="0" dirty="0" smtClean="0">
                <a:solidFill>
                  <a:schemeClr val="tx2"/>
                </a:solidFill>
                <a:latin typeface="Proxima Nova Light" charset="0"/>
                <a:ea typeface="Proxima Nova Light" charset="0"/>
                <a:cs typeface="Proxima Nova Light" charset="0"/>
                <a:sym typeface="Proxima Nova" charset="0"/>
              </a:defRPr>
            </a:lvl2pPr>
            <a:lvl3pPr marL="1375799" indent="-459306" algn="l" defTabSz="914377" rtl="0" eaLnBrk="1" fontAlgn="base" hangingPunct="0">
              <a:lnSpc>
                <a:spcPct val="90000"/>
              </a:lnSpc>
              <a:spcBef>
                <a:spcPts val="1800"/>
              </a:spcBef>
              <a:spcAft>
                <a:spcPct val="0"/>
              </a:spcAft>
              <a:buSzPct val="100000"/>
              <a:buFont typeface="+mj-lt"/>
              <a:buAutoNum type="arabicPeriod"/>
              <a:tabLst/>
              <a:defRPr lang="en-US" sz="1600" b="0" i="0" kern="1200" baseline="0" dirty="0" smtClean="0">
                <a:solidFill>
                  <a:schemeClr val="accent2"/>
                </a:solidFill>
                <a:latin typeface="Proxima Nova Light" charset="0"/>
                <a:ea typeface="Proxima Nova Light" charset="0"/>
                <a:cs typeface="Proxima Nova Light" charset="0"/>
                <a:sym typeface="Proxima Nova" charset="0"/>
              </a:defRPr>
            </a:lvl3pPr>
            <a:lvl4pPr marL="342891" indent="0">
              <a:buFont typeface="+mj-lt"/>
              <a:buNone/>
              <a:defRPr/>
            </a:lvl4pPr>
            <a:lvl5pPr marL="342891" indent="0">
              <a:buFont typeface="+mj-lt"/>
              <a:buNone/>
              <a:defRPr/>
            </a:lvl5pPr>
          </a:lstStyle>
          <a:p>
            <a:pPr marL="457189" lvl="0" indent="-457189" algn="l" defTabSz="914377" rtl="0" eaLnBrk="1" fontAlgn="base" hangingPunct="0">
              <a:lnSpc>
                <a:spcPct val="90000"/>
              </a:lnSpc>
              <a:spcBef>
                <a:spcPts val="1800"/>
              </a:spcBef>
              <a:spcAft>
                <a:spcPct val="0"/>
              </a:spcAft>
              <a:buSzPct val="100000"/>
            </a:pPr>
            <a:r>
              <a:rPr lang="en-US" dirty="0"/>
              <a:t>Level One Number</a:t>
            </a:r>
          </a:p>
          <a:p>
            <a:pPr marL="916494" lvl="1" indent="-457189" algn="l" defTabSz="914377" rtl="0" eaLnBrk="1" fontAlgn="base" hangingPunct="0">
              <a:lnSpc>
                <a:spcPct val="90000"/>
              </a:lnSpc>
              <a:spcBef>
                <a:spcPts val="1800"/>
              </a:spcBef>
              <a:spcAft>
                <a:spcPct val="0"/>
              </a:spcAft>
              <a:buSzPct val="100000"/>
            </a:pPr>
            <a:r>
              <a:rPr lang="en-US" dirty="0"/>
              <a:t>Level Two Number</a:t>
            </a:r>
          </a:p>
          <a:p>
            <a:pPr marL="1375799" lvl="2" indent="-457189" algn="l" defTabSz="914377" rtl="0" eaLnBrk="1" fontAlgn="base" hangingPunct="0">
              <a:lnSpc>
                <a:spcPct val="90000"/>
              </a:lnSpc>
              <a:spcBef>
                <a:spcPts val="1800"/>
              </a:spcBef>
              <a:spcAft>
                <a:spcPct val="0"/>
              </a:spcAft>
              <a:buSzPct val="100000"/>
            </a:pPr>
            <a:r>
              <a:rPr lang="en-US" dirty="0"/>
              <a:t>Level Three Number</a:t>
            </a:r>
          </a:p>
        </p:txBody>
      </p:sp>
      <p:sp>
        <p:nvSpPr>
          <p:cNvPr id="3" name="Footer Placeholder 2"/>
          <p:cNvSpPr>
            <a:spLocks noGrp="1"/>
          </p:cNvSpPr>
          <p:nvPr>
            <p:ph type="ftr" sz="quarter" idx="12"/>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309046212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ext + Photo">
    <p:spTree>
      <p:nvGrpSpPr>
        <p:cNvPr id="1" name=""/>
        <p:cNvGrpSpPr/>
        <p:nvPr/>
      </p:nvGrpSpPr>
      <p:grpSpPr>
        <a:xfrm>
          <a:off x="0" y="0"/>
          <a:ext cx="0" cy="0"/>
          <a:chOff x="0" y="0"/>
          <a:chExt cx="0" cy="0"/>
        </a:xfrm>
      </p:grpSpPr>
      <p:sp>
        <p:nvSpPr>
          <p:cNvPr id="6" name="Title 2"/>
          <p:cNvSpPr>
            <a:spLocks noGrp="1"/>
          </p:cNvSpPr>
          <p:nvPr>
            <p:ph type="title" hasCustomPrompt="1"/>
          </p:nvPr>
        </p:nvSpPr>
        <p:spPr>
          <a:xfrm>
            <a:off x="838200" y="688579"/>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7"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837408" y="1894682"/>
            <a:ext cx="5106193" cy="3924300"/>
          </a:xfrm>
          <a:prstGeom prst="rect">
            <a:avLst/>
          </a:prstGeom>
        </p:spPr>
        <p:txBody>
          <a:bodyPr lIns="0" tIns="0" rIns="0" bIns="0">
            <a:normAutofit/>
          </a:bodyPr>
          <a:lstStyle>
            <a:lvl1pPr marL="0" indent="0" eaLnBrk="1">
              <a:spcBef>
                <a:spcPts val="1800"/>
              </a:spcBef>
              <a:buSzPct val="100000"/>
              <a:buFont typeface="+mj-lt"/>
              <a:buNone/>
              <a:defRPr lang="en-US" sz="1800" b="0" i="0" kern="1200" baseline="0" dirty="0" smtClean="0">
                <a:solidFill>
                  <a:srgbClr val="2D2D2D"/>
                </a:solidFill>
                <a:latin typeface="Proxima Nova Light" charset="0"/>
                <a:ea typeface="Proxima Nova Light" charset="0"/>
                <a:cs typeface="Proxima Nova Light" charset="0"/>
                <a:sym typeface="Proxima Nova" charset="0"/>
              </a:defRPr>
            </a:lvl1pPr>
            <a:lvl2pPr marL="171446" indent="0" eaLnBrk="1">
              <a:spcBef>
                <a:spcPts val="1800"/>
              </a:spcBef>
              <a:buSzPct val="100000"/>
              <a:buFontTx/>
              <a:buChar char="•"/>
              <a:defRPr/>
            </a:lvl2pPr>
            <a:lvl3pPr marL="171446" indent="0">
              <a:buFont typeface="+mj-lt"/>
              <a:buNone/>
              <a:defRPr/>
            </a:lvl3pPr>
            <a:lvl4pPr marL="342891" indent="0">
              <a:buFont typeface="+mj-lt"/>
              <a:buNone/>
              <a:defRPr/>
            </a:lvl4pPr>
            <a:lvl5pPr marL="342891" indent="0">
              <a:buFont typeface="+mj-lt"/>
              <a:buNone/>
              <a:defRPr/>
            </a:lvl5pPr>
          </a:lstStyle>
          <a:p>
            <a:pPr marL="0" lvl="0" indent="0" algn="l" defTabSz="914377" rtl="0" eaLnBrk="1" fontAlgn="base" hangingPunct="0">
              <a:lnSpc>
                <a:spcPct val="90000"/>
              </a:lnSpc>
              <a:spcBef>
                <a:spcPts val="1800"/>
              </a:spcBef>
              <a:spcAft>
                <a:spcPct val="0"/>
              </a:spcAft>
              <a:buSzPct val="100000"/>
              <a:buFont typeface="+mj-lt"/>
              <a:buNone/>
            </a:pPr>
            <a:r>
              <a:rPr lang="en-US" dirty="0"/>
              <a:t>Text goes here</a:t>
            </a:r>
            <a:r>
              <a:rPr lang="is-IS" dirty="0"/>
              <a:t>…</a:t>
            </a:r>
            <a:endParaRPr lang="en-US" dirty="0"/>
          </a:p>
        </p:txBody>
      </p:sp>
      <p:sp>
        <p:nvSpPr>
          <p:cNvPr id="9" name="Content Placeholder 8"/>
          <p:cNvSpPr>
            <a:spLocks noGrp="1"/>
          </p:cNvSpPr>
          <p:nvPr>
            <p:ph sz="quarter" idx="12" hasCustomPrompt="1"/>
          </p:nvPr>
        </p:nvSpPr>
        <p:spPr>
          <a:xfrm>
            <a:off x="6477001" y="1894682"/>
            <a:ext cx="4876007" cy="3924300"/>
          </a:xfrm>
          <a:prstGeom prst="rect">
            <a:avLst/>
          </a:prstGeom>
        </p:spPr>
        <p:txBody>
          <a:bodyPr/>
          <a:lstStyle>
            <a:lvl1pPr>
              <a:buNone/>
              <a:defRPr lang="en-US" sz="1800" kern="1200" baseline="0" dirty="0" smtClean="0">
                <a:solidFill>
                  <a:srgbClr val="222222"/>
                </a:solidFill>
                <a:latin typeface="+mn-lt"/>
                <a:ea typeface="+mn-ea"/>
                <a:cs typeface="+mn-cs"/>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lgn="l" defTabSz="914377" rtl="0" eaLnBrk="0" fontAlgn="base" hangingPunct="0">
              <a:lnSpc>
                <a:spcPct val="90000"/>
              </a:lnSpc>
              <a:spcBef>
                <a:spcPts val="1800"/>
              </a:spcBef>
              <a:spcAft>
                <a:spcPct val="0"/>
              </a:spcAft>
              <a:buSzPct val="100000"/>
              <a:buNone/>
            </a:pPr>
            <a:r>
              <a:rPr lang="en-US" dirty="0"/>
              <a:t>Image goes here.</a:t>
            </a:r>
          </a:p>
        </p:txBody>
      </p:sp>
      <p:sp>
        <p:nvSpPr>
          <p:cNvPr id="3" name="Footer Placeholder 2"/>
          <p:cNvSpPr>
            <a:spLocks noGrp="1"/>
          </p:cNvSpPr>
          <p:nvPr>
            <p:ph type="ftr" sz="quarter" idx="13"/>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320183135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wo Up">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9"/>
            <a:ext cx="10515600" cy="533400"/>
          </a:xfrm>
          <a:prstGeom prst="rect">
            <a:avLst/>
          </a:prstGeom>
        </p:spPr>
        <p:txBody>
          <a:bodyPr lIns="0" rIns="0">
            <a:normAutofit/>
          </a:bodyPr>
          <a:lstStyle>
            <a:lvl1pPr>
              <a:defRPr b="1" i="0" baseline="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SUBHEAD GOES HERE + LOOKS LIKE THIS</a:t>
            </a:r>
          </a:p>
        </p:txBody>
      </p:sp>
      <p:sp>
        <p:nvSpPr>
          <p:cNvPr id="7" name="Content Placeholder 8"/>
          <p:cNvSpPr>
            <a:spLocks noGrp="1"/>
          </p:cNvSpPr>
          <p:nvPr>
            <p:ph sz="quarter" idx="12" hasCustomPrompt="1"/>
          </p:nvPr>
        </p:nvSpPr>
        <p:spPr>
          <a:xfrm>
            <a:off x="837407" y="1894681"/>
            <a:ext cx="4876007" cy="3782219"/>
          </a:xfrm>
          <a:prstGeom prst="rect">
            <a:avLst/>
          </a:prstGeom>
        </p:spPr>
        <p:txBody>
          <a:bodyPr lIns="0" tIns="0" rIns="0" bIns="0" anchor="ctr"/>
          <a:lstStyle>
            <a:lvl1pPr marL="0" indent="0" algn="l" defTabSz="914377" rtl="0" eaLnBrk="1" fontAlgn="base" hangingPunct="0">
              <a:lnSpc>
                <a:spcPct val="90000"/>
              </a:lnSpc>
              <a:spcBef>
                <a:spcPts val="1800"/>
              </a:spcBef>
              <a:spcAft>
                <a:spcPct val="0"/>
              </a:spcAft>
              <a:buSzPct val="100000"/>
              <a:buFont typeface="+mj-lt"/>
              <a:buNone/>
              <a:defRPr lang="en-US" sz="1800" b="0" i="0" kern="1200" baseline="0" dirty="0" smtClean="0">
                <a:solidFill>
                  <a:srgbClr val="222222"/>
                </a:solidFill>
                <a:latin typeface="Proxima Nova Light" charset="0"/>
                <a:ea typeface="Proxima Nova Light" charset="0"/>
                <a:cs typeface="Proxima Nova Light"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marL="0" lvl="0" indent="0" algn="l" defTabSz="914377" rtl="0" eaLnBrk="1" fontAlgn="base" hangingPunct="0">
              <a:lnSpc>
                <a:spcPct val="90000"/>
              </a:lnSpc>
              <a:spcBef>
                <a:spcPts val="1800"/>
              </a:spcBef>
              <a:spcAft>
                <a:spcPct val="0"/>
              </a:spcAft>
              <a:buSzPct val="100000"/>
              <a:buFont typeface="+mj-lt"/>
              <a:buNone/>
            </a:pPr>
            <a:r>
              <a:rPr lang="en-US" dirty="0"/>
              <a:t>Text or image goes here</a:t>
            </a:r>
            <a:r>
              <a:rPr lang="is-IS" dirty="0"/>
              <a:t>…</a:t>
            </a:r>
            <a:endParaRPr lang="en-US" dirty="0"/>
          </a:p>
        </p:txBody>
      </p:sp>
      <p:sp>
        <p:nvSpPr>
          <p:cNvPr id="8" name="Content Placeholder 8"/>
          <p:cNvSpPr>
            <a:spLocks noGrp="1"/>
          </p:cNvSpPr>
          <p:nvPr>
            <p:ph sz="quarter" idx="13" hasCustomPrompt="1"/>
          </p:nvPr>
        </p:nvSpPr>
        <p:spPr>
          <a:xfrm>
            <a:off x="6489701" y="1894681"/>
            <a:ext cx="4876007" cy="3782219"/>
          </a:xfrm>
          <a:prstGeom prst="rect">
            <a:avLst/>
          </a:prstGeom>
        </p:spPr>
        <p:txBody>
          <a:bodyPr lIns="0" tIns="0" rIns="0" bIns="0" anchor="ctr"/>
          <a:lstStyle>
            <a:lvl1pPr marL="0" indent="0" algn="l" defTabSz="914377" rtl="0" eaLnBrk="1" fontAlgn="base" hangingPunct="0">
              <a:lnSpc>
                <a:spcPct val="90000"/>
              </a:lnSpc>
              <a:spcBef>
                <a:spcPts val="1800"/>
              </a:spcBef>
              <a:spcAft>
                <a:spcPct val="0"/>
              </a:spcAft>
              <a:buSzPct val="100000"/>
              <a:buFont typeface="+mj-lt"/>
              <a:buNone/>
              <a:defRPr lang="en-US" sz="1800" b="0" i="0" kern="1200" baseline="0" dirty="0" smtClean="0">
                <a:solidFill>
                  <a:srgbClr val="222222"/>
                </a:solidFill>
                <a:latin typeface="Proxima Nova Light" charset="0"/>
                <a:ea typeface="Proxima Nova Light" charset="0"/>
                <a:cs typeface="Proxima Nova Light"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marL="0" lvl="0" indent="0" algn="l" defTabSz="914377" rtl="0" eaLnBrk="1" fontAlgn="base" hangingPunct="0">
              <a:lnSpc>
                <a:spcPct val="90000"/>
              </a:lnSpc>
              <a:spcBef>
                <a:spcPts val="1800"/>
              </a:spcBef>
              <a:spcAft>
                <a:spcPct val="0"/>
              </a:spcAft>
              <a:buSzPct val="100000"/>
              <a:buFont typeface="+mj-lt"/>
              <a:buNone/>
            </a:pPr>
            <a:r>
              <a:rPr lang="en-US" dirty="0"/>
              <a:t>Text or image goes here</a:t>
            </a:r>
            <a:r>
              <a:rPr lang="is-IS" dirty="0"/>
              <a:t>…</a:t>
            </a:r>
            <a:endParaRPr lang="en-US" dirty="0"/>
          </a:p>
        </p:txBody>
      </p:sp>
      <p:cxnSp>
        <p:nvCxnSpPr>
          <p:cNvPr id="10" name="Straight Connector 9"/>
          <p:cNvCxnSpPr/>
          <p:nvPr userDrawn="1"/>
        </p:nvCxnSpPr>
        <p:spPr bwMode="auto">
          <a:xfrm>
            <a:off x="6096000" y="2781300"/>
            <a:ext cx="0" cy="175260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 name="Footer Placeholder 2"/>
          <p:cNvSpPr>
            <a:spLocks noGrp="1"/>
          </p:cNvSpPr>
          <p:nvPr>
            <p:ph type="ftr" sz="quarter" idx="14"/>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296773735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hree Up">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9"/>
            <a:ext cx="10515600" cy="533400"/>
          </a:xfrm>
          <a:prstGeom prst="rect">
            <a:avLst/>
          </a:prstGeom>
        </p:spPr>
        <p:txBody>
          <a:bodyPr lIns="0" rIns="0">
            <a:normAutofit/>
          </a:bodyPr>
          <a:lstStyle>
            <a:lvl1pPr>
              <a:defRPr b="1" i="0" baseline="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SUBHEAD GOES HERE + LOOKS LIKE THIS</a:t>
            </a:r>
          </a:p>
        </p:txBody>
      </p:sp>
      <p:sp>
        <p:nvSpPr>
          <p:cNvPr id="7" name="Content Placeholder 8"/>
          <p:cNvSpPr>
            <a:spLocks noGrp="1"/>
          </p:cNvSpPr>
          <p:nvPr>
            <p:ph sz="quarter" idx="12" hasCustomPrompt="1"/>
          </p:nvPr>
        </p:nvSpPr>
        <p:spPr>
          <a:xfrm>
            <a:off x="837408" y="1894681"/>
            <a:ext cx="2896393" cy="3782219"/>
          </a:xfrm>
          <a:prstGeom prst="rect">
            <a:avLst/>
          </a:prstGeom>
        </p:spPr>
        <p:txBody>
          <a:bodyPr lIns="0" tIns="0" rIns="0" bIns="0" anchor="ctr"/>
          <a:lstStyle>
            <a:lvl1pPr marL="0" marR="0" indent="0" algn="l" defTabSz="914377" rtl="0" eaLnBrk="1" fontAlgn="base" latinLnBrk="0" hangingPunct="0">
              <a:lnSpc>
                <a:spcPct val="90000"/>
              </a:lnSpc>
              <a:spcBef>
                <a:spcPts val="1800"/>
              </a:spcBef>
              <a:spcAft>
                <a:spcPct val="0"/>
              </a:spcAft>
              <a:buClrTx/>
              <a:buSzPct val="100000"/>
              <a:buFont typeface="+mj-lt"/>
              <a:buNone/>
              <a:tabLst/>
              <a:defRPr lang="en-US" sz="1800" b="0" i="0" kern="1200" baseline="0" dirty="0" smtClean="0">
                <a:solidFill>
                  <a:srgbClr val="222222"/>
                </a:solidFill>
                <a:latin typeface="Proxima Nova Light" charset="0"/>
                <a:ea typeface="Proxima Nova Light" charset="0"/>
                <a:cs typeface="Proxima Nova Light"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marL="0" lvl="0" indent="0" algn="l" defTabSz="914377"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77" rtl="0" eaLnBrk="1" fontAlgn="base" hangingPunct="0">
              <a:lnSpc>
                <a:spcPct val="90000"/>
              </a:lnSpc>
              <a:spcBef>
                <a:spcPts val="1800"/>
              </a:spcBef>
              <a:spcAft>
                <a:spcPct val="0"/>
              </a:spcAft>
              <a:buSzPct val="100000"/>
              <a:buFont typeface="+mj-lt"/>
              <a:buNone/>
            </a:pPr>
            <a:endParaRPr lang="en-US" dirty="0"/>
          </a:p>
        </p:txBody>
      </p:sp>
      <p:sp>
        <p:nvSpPr>
          <p:cNvPr id="8" name="Content Placeholder 8"/>
          <p:cNvSpPr>
            <a:spLocks noGrp="1"/>
          </p:cNvSpPr>
          <p:nvPr>
            <p:ph sz="quarter" idx="13" hasCustomPrompt="1"/>
          </p:nvPr>
        </p:nvSpPr>
        <p:spPr>
          <a:xfrm>
            <a:off x="4647012" y="1894681"/>
            <a:ext cx="2896393" cy="3782219"/>
          </a:xfrm>
          <a:prstGeom prst="rect">
            <a:avLst/>
          </a:prstGeom>
        </p:spPr>
        <p:txBody>
          <a:bodyPr lIns="0" tIns="0" rIns="0" bIns="0" anchor="ctr"/>
          <a:lstStyle>
            <a:lvl1pPr marL="0" marR="0" indent="0" algn="l" defTabSz="914377" rtl="0" eaLnBrk="1" fontAlgn="base" latinLnBrk="0" hangingPunct="0">
              <a:lnSpc>
                <a:spcPct val="90000"/>
              </a:lnSpc>
              <a:spcBef>
                <a:spcPts val="1800"/>
              </a:spcBef>
              <a:spcAft>
                <a:spcPct val="0"/>
              </a:spcAft>
              <a:buClrTx/>
              <a:buSzPct val="100000"/>
              <a:buFont typeface="+mj-lt"/>
              <a:buNone/>
              <a:tabLst/>
              <a:defRPr lang="en-US" sz="1800" b="0" i="0" kern="1200" baseline="0" dirty="0" smtClean="0">
                <a:solidFill>
                  <a:srgbClr val="222222"/>
                </a:solidFill>
                <a:latin typeface="Proxima Nova Light" charset="0"/>
                <a:ea typeface="Proxima Nova Light" charset="0"/>
                <a:cs typeface="Proxima Nova Light"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marL="0" lvl="0" indent="0" algn="l" defTabSz="914377"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77" rtl="0" eaLnBrk="1" fontAlgn="base" hangingPunct="0">
              <a:lnSpc>
                <a:spcPct val="90000"/>
              </a:lnSpc>
              <a:spcBef>
                <a:spcPts val="1800"/>
              </a:spcBef>
              <a:spcAft>
                <a:spcPct val="0"/>
              </a:spcAft>
              <a:buSzPct val="100000"/>
              <a:buFont typeface="+mj-lt"/>
              <a:buNone/>
            </a:pPr>
            <a:endParaRPr lang="en-US" dirty="0"/>
          </a:p>
        </p:txBody>
      </p:sp>
      <p:sp>
        <p:nvSpPr>
          <p:cNvPr id="9" name="Content Placeholder 8"/>
          <p:cNvSpPr>
            <a:spLocks noGrp="1"/>
          </p:cNvSpPr>
          <p:nvPr>
            <p:ph sz="quarter" idx="14" hasCustomPrompt="1"/>
          </p:nvPr>
        </p:nvSpPr>
        <p:spPr>
          <a:xfrm>
            <a:off x="8456614" y="1894681"/>
            <a:ext cx="2896393" cy="3782219"/>
          </a:xfrm>
          <a:prstGeom prst="rect">
            <a:avLst/>
          </a:prstGeom>
        </p:spPr>
        <p:txBody>
          <a:bodyPr lIns="0" tIns="0" rIns="0" bIns="0" anchor="ctr"/>
          <a:lstStyle>
            <a:lvl1pPr marL="0" marR="0" indent="0" algn="l" defTabSz="914377" rtl="0" eaLnBrk="1" fontAlgn="base" latinLnBrk="0" hangingPunct="0">
              <a:lnSpc>
                <a:spcPct val="90000"/>
              </a:lnSpc>
              <a:spcBef>
                <a:spcPts val="1800"/>
              </a:spcBef>
              <a:spcAft>
                <a:spcPct val="0"/>
              </a:spcAft>
              <a:buClrTx/>
              <a:buSzPct val="100000"/>
              <a:buFont typeface="+mj-lt"/>
              <a:buNone/>
              <a:tabLst/>
              <a:defRPr lang="en-US" sz="1800" b="0" i="0" kern="1200" baseline="0" dirty="0" smtClean="0">
                <a:solidFill>
                  <a:srgbClr val="222222"/>
                </a:solidFill>
                <a:latin typeface="Proxima Nova Light" charset="0"/>
                <a:ea typeface="Proxima Nova Light" charset="0"/>
                <a:cs typeface="Proxima Nova Light"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marL="0" lvl="0" indent="0" algn="l" defTabSz="914377"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77" rtl="0" eaLnBrk="1" fontAlgn="base" hangingPunct="0">
              <a:lnSpc>
                <a:spcPct val="90000"/>
              </a:lnSpc>
              <a:spcBef>
                <a:spcPts val="1800"/>
              </a:spcBef>
              <a:spcAft>
                <a:spcPct val="0"/>
              </a:spcAft>
              <a:buSzPct val="100000"/>
              <a:buFont typeface="+mj-lt"/>
              <a:buNone/>
            </a:pPr>
            <a:endParaRPr lang="en-US" dirty="0"/>
          </a:p>
        </p:txBody>
      </p:sp>
      <p:cxnSp>
        <p:nvCxnSpPr>
          <p:cNvPr id="12" name="Straight Connector 11"/>
          <p:cNvCxnSpPr/>
          <p:nvPr userDrawn="1"/>
        </p:nvCxnSpPr>
        <p:spPr bwMode="auto">
          <a:xfrm>
            <a:off x="8001000" y="2781300"/>
            <a:ext cx="0" cy="175260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1" name="Straight Connector 20"/>
          <p:cNvCxnSpPr/>
          <p:nvPr userDrawn="1"/>
        </p:nvCxnSpPr>
        <p:spPr bwMode="auto">
          <a:xfrm>
            <a:off x="4191000" y="2781300"/>
            <a:ext cx="0" cy="175260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 name="Footer Placeholder 2"/>
          <p:cNvSpPr>
            <a:spLocks noGrp="1"/>
          </p:cNvSpPr>
          <p:nvPr>
            <p:ph type="ftr" sz="quarter" idx="15"/>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376670547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Four Up">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9"/>
            <a:ext cx="10515600" cy="533400"/>
          </a:xfrm>
          <a:prstGeom prst="rect">
            <a:avLst/>
          </a:prstGeom>
        </p:spPr>
        <p:txBody>
          <a:bodyPr lIns="0" rIns="0">
            <a:normAutofit/>
          </a:bodyPr>
          <a:lstStyle>
            <a:lvl1pPr>
              <a:defRPr b="1" i="0" baseline="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SUBHEAD GOES HERE + LOOKS LIKE THIS</a:t>
            </a:r>
          </a:p>
        </p:txBody>
      </p:sp>
      <p:sp>
        <p:nvSpPr>
          <p:cNvPr id="7" name="Content Placeholder 8"/>
          <p:cNvSpPr>
            <a:spLocks noGrp="1"/>
          </p:cNvSpPr>
          <p:nvPr>
            <p:ph sz="quarter" idx="12" hasCustomPrompt="1"/>
          </p:nvPr>
        </p:nvSpPr>
        <p:spPr>
          <a:xfrm>
            <a:off x="837408" y="1894681"/>
            <a:ext cx="1829593" cy="3782219"/>
          </a:xfrm>
          <a:prstGeom prst="rect">
            <a:avLst/>
          </a:prstGeom>
        </p:spPr>
        <p:txBody>
          <a:bodyPr lIns="0" tIns="0" rIns="0" bIns="0" anchor="ctr">
            <a:normAutofit/>
          </a:bodyPr>
          <a:lstStyle>
            <a:lvl1pPr marL="0" marR="0" indent="0" algn="l" defTabSz="914377" rtl="0" eaLnBrk="1"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marL="0" lvl="0" indent="0" algn="l" defTabSz="914377"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77" rtl="0" eaLnBrk="1" fontAlgn="base" hangingPunct="0">
              <a:lnSpc>
                <a:spcPct val="90000"/>
              </a:lnSpc>
              <a:spcBef>
                <a:spcPts val="1800"/>
              </a:spcBef>
              <a:spcAft>
                <a:spcPct val="0"/>
              </a:spcAft>
              <a:buSzPct val="100000"/>
              <a:buFont typeface="+mj-lt"/>
              <a:buNone/>
            </a:pPr>
            <a:endParaRPr lang="en-US" dirty="0"/>
          </a:p>
        </p:txBody>
      </p:sp>
      <p:cxnSp>
        <p:nvCxnSpPr>
          <p:cNvPr id="12" name="Straight Connector 11"/>
          <p:cNvCxnSpPr/>
          <p:nvPr userDrawn="1"/>
        </p:nvCxnSpPr>
        <p:spPr bwMode="auto">
          <a:xfrm>
            <a:off x="8991600" y="2781300"/>
            <a:ext cx="0" cy="175260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1" name="Straight Connector 20"/>
          <p:cNvCxnSpPr/>
          <p:nvPr userDrawn="1"/>
        </p:nvCxnSpPr>
        <p:spPr bwMode="auto">
          <a:xfrm>
            <a:off x="3200400" y="2781300"/>
            <a:ext cx="0" cy="175260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3" name="Content Placeholder 8"/>
          <p:cNvSpPr>
            <a:spLocks noGrp="1"/>
          </p:cNvSpPr>
          <p:nvPr>
            <p:ph sz="quarter" idx="15" hasCustomPrompt="1"/>
          </p:nvPr>
        </p:nvSpPr>
        <p:spPr>
          <a:xfrm>
            <a:off x="9523414" y="1894681"/>
            <a:ext cx="1829593" cy="3782219"/>
          </a:xfrm>
          <a:prstGeom prst="rect">
            <a:avLst/>
          </a:prstGeom>
        </p:spPr>
        <p:txBody>
          <a:bodyPr lIns="0" tIns="0" rIns="0" bIns="0" anchor="ctr">
            <a:normAutofit/>
          </a:bodyPr>
          <a:lstStyle>
            <a:lvl1pPr marL="0" marR="0" indent="0" algn="l" defTabSz="914377" rtl="0" eaLnBrk="1"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marL="0" lvl="0" indent="0" algn="l" defTabSz="914377"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77" rtl="0" eaLnBrk="1" fontAlgn="base" hangingPunct="0">
              <a:lnSpc>
                <a:spcPct val="90000"/>
              </a:lnSpc>
              <a:spcBef>
                <a:spcPts val="1800"/>
              </a:spcBef>
              <a:spcAft>
                <a:spcPct val="0"/>
              </a:spcAft>
              <a:buSzPct val="100000"/>
              <a:buFont typeface="+mj-lt"/>
              <a:buNone/>
            </a:pPr>
            <a:endParaRPr lang="en-US" dirty="0"/>
          </a:p>
        </p:txBody>
      </p:sp>
      <p:sp>
        <p:nvSpPr>
          <p:cNvPr id="14" name="Content Placeholder 8"/>
          <p:cNvSpPr>
            <a:spLocks noGrp="1"/>
          </p:cNvSpPr>
          <p:nvPr>
            <p:ph sz="quarter" idx="14" hasCustomPrompt="1"/>
          </p:nvPr>
        </p:nvSpPr>
        <p:spPr>
          <a:xfrm>
            <a:off x="6628078" y="1894681"/>
            <a:ext cx="1829593" cy="3782219"/>
          </a:xfrm>
          <a:prstGeom prst="rect">
            <a:avLst/>
          </a:prstGeom>
        </p:spPr>
        <p:txBody>
          <a:bodyPr lIns="0" tIns="0" rIns="0" bIns="0" anchor="ctr">
            <a:normAutofit/>
          </a:bodyPr>
          <a:lstStyle>
            <a:lvl1pPr marL="0" marR="0" indent="0" algn="l" defTabSz="914377" rtl="0" eaLnBrk="1"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marL="0" lvl="0" indent="0" algn="l" defTabSz="914377"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77" rtl="0" eaLnBrk="1" fontAlgn="base" hangingPunct="0">
              <a:lnSpc>
                <a:spcPct val="90000"/>
              </a:lnSpc>
              <a:spcBef>
                <a:spcPts val="1800"/>
              </a:spcBef>
              <a:spcAft>
                <a:spcPct val="0"/>
              </a:spcAft>
              <a:buSzPct val="100000"/>
              <a:buFont typeface="+mj-lt"/>
              <a:buNone/>
            </a:pPr>
            <a:endParaRPr lang="en-US" dirty="0"/>
          </a:p>
        </p:txBody>
      </p:sp>
      <p:cxnSp>
        <p:nvCxnSpPr>
          <p:cNvPr id="15" name="Straight Connector 14"/>
          <p:cNvCxnSpPr/>
          <p:nvPr userDrawn="1"/>
        </p:nvCxnSpPr>
        <p:spPr bwMode="auto">
          <a:xfrm>
            <a:off x="6096000" y="2781300"/>
            <a:ext cx="0" cy="175260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6" name="Content Placeholder 8"/>
          <p:cNvSpPr>
            <a:spLocks noGrp="1"/>
          </p:cNvSpPr>
          <p:nvPr>
            <p:ph sz="quarter" idx="13" hasCustomPrompt="1"/>
          </p:nvPr>
        </p:nvSpPr>
        <p:spPr>
          <a:xfrm>
            <a:off x="3732744" y="1894681"/>
            <a:ext cx="1829593" cy="3782219"/>
          </a:xfrm>
          <a:prstGeom prst="rect">
            <a:avLst/>
          </a:prstGeom>
        </p:spPr>
        <p:txBody>
          <a:bodyPr lIns="0" tIns="0" rIns="0" bIns="0" anchor="ctr">
            <a:normAutofit/>
          </a:bodyPr>
          <a:lstStyle>
            <a:lvl1pPr marL="0" marR="0" indent="0" algn="l" defTabSz="914377" rtl="0" eaLnBrk="1"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lvl="0" indent="0" algn="l" defTabSz="914377"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77" rtl="0" eaLnBrk="1" fontAlgn="base" hangingPunct="0">
              <a:lnSpc>
                <a:spcPct val="90000"/>
              </a:lnSpc>
              <a:spcBef>
                <a:spcPts val="1800"/>
              </a:spcBef>
              <a:spcAft>
                <a:spcPct val="0"/>
              </a:spcAft>
              <a:buSzPct val="100000"/>
              <a:buFont typeface="+mj-lt"/>
              <a:buNone/>
            </a:pPr>
            <a:endParaRPr lang="en-US" dirty="0"/>
          </a:p>
        </p:txBody>
      </p:sp>
      <p:sp>
        <p:nvSpPr>
          <p:cNvPr id="3" name="Footer Placeholder 2"/>
          <p:cNvSpPr>
            <a:spLocks noGrp="1"/>
          </p:cNvSpPr>
          <p:nvPr>
            <p:ph type="ftr" sz="quarter" idx="16"/>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326442735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38200" y="1440211"/>
            <a:ext cx="10515600" cy="378883"/>
          </a:xfrm>
          <a:prstGeom prst="rect">
            <a:avLst/>
          </a:prstGeom>
        </p:spPr>
        <p:txBody>
          <a:bodyPr lIns="0" tIns="0" rIns="0" bIns="0"/>
          <a:lstStyle>
            <a:lvl1pPr algn="ctr" eaLnBrk="0" fontAlgn="base" hangingPunct="0">
              <a:spcBef>
                <a:spcPct val="0"/>
              </a:spcBef>
              <a:spcAft>
                <a:spcPct val="0"/>
              </a:spcAft>
              <a:defRPr lang="en-US" sz="3600" b="1" kern="1200" baseline="0" dirty="0" smtClean="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cxnSp>
        <p:nvCxnSpPr>
          <p:cNvPr id="11" name="Straight Connector 10"/>
          <p:cNvCxnSpPr/>
          <p:nvPr userDrawn="1"/>
        </p:nvCxnSpPr>
        <p:spPr bwMode="auto">
          <a:xfrm flipH="1">
            <a:off x="838202" y="1915532"/>
            <a:ext cx="105155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 name="Footer Placeholder 2"/>
          <p:cNvSpPr>
            <a:spLocks noGrp="1"/>
          </p:cNvSpPr>
          <p:nvPr>
            <p:ph type="ftr" sz="quarter" idx="10"/>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275159989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 Subtile 2">
    <p:spTree>
      <p:nvGrpSpPr>
        <p:cNvPr id="1" name=""/>
        <p:cNvGrpSpPr/>
        <p:nvPr/>
      </p:nvGrpSpPr>
      <p:grpSpPr>
        <a:xfrm>
          <a:off x="0" y="0"/>
          <a:ext cx="0" cy="0"/>
          <a:chOff x="0" y="0"/>
          <a:chExt cx="0" cy="0"/>
        </a:xfrm>
      </p:grpSpPr>
      <p:cxnSp>
        <p:nvCxnSpPr>
          <p:cNvPr id="5" name="Straight Connector 4"/>
          <p:cNvCxnSpPr/>
          <p:nvPr userDrawn="1"/>
        </p:nvCxnSpPr>
        <p:spPr bwMode="auto">
          <a:xfrm flipH="1">
            <a:off x="838202" y="1915532"/>
            <a:ext cx="105155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838200" y="1125749"/>
            <a:ext cx="10515600" cy="378883"/>
          </a:xfrm>
          <a:prstGeom prst="rect">
            <a:avLst/>
          </a:prstGeom>
        </p:spPr>
        <p:txBody>
          <a:bodyPr lIns="0" tIns="0" rIns="0" bIns="0"/>
          <a:lstStyle>
            <a:lvl1pPr algn="ctr" eaLnBrk="0" fontAlgn="base" hangingPunct="0">
              <a:spcBef>
                <a:spcPct val="0"/>
              </a:spcBef>
              <a:spcAft>
                <a:spcPct val="0"/>
              </a:spcAft>
              <a:defRPr lang="en-US" sz="36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838201" y="1503340"/>
            <a:ext cx="10515600" cy="286552"/>
          </a:xfrm>
          <a:prstGeom prst="rect">
            <a:avLst/>
          </a:prstGeom>
        </p:spPr>
        <p:txBody>
          <a:bodyPr lIns="0" rIns="0">
            <a:noAutofit/>
          </a:bodyPr>
          <a:lstStyle>
            <a:lvl1pPr algn="ctr">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PLACEHOLDER SUBTITLE</a:t>
            </a:r>
          </a:p>
        </p:txBody>
      </p:sp>
      <p:sp>
        <p:nvSpPr>
          <p:cNvPr id="3" name="Footer Placeholder 2"/>
          <p:cNvSpPr>
            <a:spLocks noGrp="1"/>
          </p:cNvSpPr>
          <p:nvPr>
            <p:ph type="ftr" sz="quarter" idx="11"/>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327326499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 Text 2">
    <p:spTree>
      <p:nvGrpSpPr>
        <p:cNvPr id="1" name=""/>
        <p:cNvGrpSpPr/>
        <p:nvPr/>
      </p:nvGrpSpPr>
      <p:grpSpPr>
        <a:xfrm>
          <a:off x="0" y="0"/>
          <a:ext cx="0" cy="0"/>
          <a:chOff x="0" y="0"/>
          <a:chExt cx="0" cy="0"/>
        </a:xfrm>
      </p:grpSpPr>
      <p:cxnSp>
        <p:nvCxnSpPr>
          <p:cNvPr id="5" name="Straight Connector 4"/>
          <p:cNvCxnSpPr/>
          <p:nvPr userDrawn="1"/>
        </p:nvCxnSpPr>
        <p:spPr bwMode="auto">
          <a:xfrm flipH="1">
            <a:off x="838202" y="1915532"/>
            <a:ext cx="105155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838200" y="1125749"/>
            <a:ext cx="10515600" cy="378883"/>
          </a:xfrm>
          <a:prstGeom prst="rect">
            <a:avLst/>
          </a:prstGeom>
        </p:spPr>
        <p:txBody>
          <a:bodyPr lIns="0" tIns="0" rIns="0" bIns="0"/>
          <a:lstStyle>
            <a:lvl1pPr algn="ctr" eaLnBrk="0" fontAlgn="base" hangingPunct="0">
              <a:spcBef>
                <a:spcPct val="0"/>
              </a:spcBef>
              <a:spcAft>
                <a:spcPct val="0"/>
              </a:spcAft>
              <a:defRPr lang="en-US" sz="36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838201" y="1503340"/>
            <a:ext cx="10515600" cy="286552"/>
          </a:xfrm>
          <a:prstGeom prst="rect">
            <a:avLst/>
          </a:prstGeom>
        </p:spPr>
        <p:txBody>
          <a:bodyPr lIns="0" rIns="0">
            <a:noAutofit/>
          </a:bodyPr>
          <a:lstStyle>
            <a:lvl1pPr algn="ctr">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PLACEHOLDER SUBTITLE</a:t>
            </a:r>
          </a:p>
        </p:txBody>
      </p:sp>
      <p:sp>
        <p:nvSpPr>
          <p:cNvPr id="3" name="Text Placeholder 2"/>
          <p:cNvSpPr>
            <a:spLocks noGrp="1"/>
          </p:cNvSpPr>
          <p:nvPr>
            <p:ph type="body" sz="quarter" idx="11" hasCustomPrompt="1"/>
          </p:nvPr>
        </p:nvSpPr>
        <p:spPr>
          <a:xfrm>
            <a:off x="838200" y="2167483"/>
            <a:ext cx="10515600" cy="3427291"/>
          </a:xfrm>
          <a:prstGeom prst="rect">
            <a:avLst/>
          </a:prstGeom>
        </p:spPr>
        <p:txBody>
          <a:bodyPr lIns="0" tIns="0" rIns="0" bIns="0" anchor="ctr"/>
          <a:lstStyle>
            <a:lvl1pPr marL="0" marR="0" indent="0" algn="l" defTabSz="914377" rtl="0" eaLnBrk="0"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marR="0" lvl="0" indent="0" algn="l" defTabSz="914377" rtl="0" eaLnBrk="0" fontAlgn="base" latinLnBrk="0" hangingPunct="0">
              <a:lnSpc>
                <a:spcPct val="90000"/>
              </a:lnSpc>
              <a:spcBef>
                <a:spcPts val="1800"/>
              </a:spcBef>
              <a:spcAft>
                <a:spcPct val="0"/>
              </a:spcAft>
              <a:buClrTx/>
              <a:buSzPct val="100000"/>
              <a:buFont typeface="+mj-lt"/>
              <a:buNone/>
              <a:tabLst/>
              <a:defRPr/>
            </a:pPr>
            <a:r>
              <a:rPr lang="en-US" dirty="0"/>
              <a:t>Text goes here</a:t>
            </a:r>
            <a:r>
              <a:rPr lang="is-IS" dirty="0"/>
              <a:t>…</a:t>
            </a:r>
            <a:endParaRPr lang="en-US" dirty="0"/>
          </a:p>
        </p:txBody>
      </p:sp>
      <p:sp>
        <p:nvSpPr>
          <p:cNvPr id="4" name="Footer Placeholder 3"/>
          <p:cNvSpPr>
            <a:spLocks noGrp="1"/>
          </p:cNvSpPr>
          <p:nvPr>
            <p:ph type="ftr" sz="quarter" idx="12"/>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29358681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Up">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9"/>
            <a:ext cx="10515600" cy="533400"/>
          </a:xfrm>
          <a:prstGeom prst="rect">
            <a:avLst/>
          </a:prstGeom>
        </p:spPr>
        <p:txBody>
          <a:bodyPr lIns="0" rIns="0">
            <a:normAutofit/>
          </a:bodyPr>
          <a:lstStyle>
            <a:lvl1pPr>
              <a:defRPr b="1" i="0" baseline="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SUBHEAD GOES HERE + LOOKS LIKE THIS</a:t>
            </a:r>
          </a:p>
        </p:txBody>
      </p:sp>
      <p:sp>
        <p:nvSpPr>
          <p:cNvPr id="7" name="Content Placeholder 8"/>
          <p:cNvSpPr>
            <a:spLocks noGrp="1"/>
          </p:cNvSpPr>
          <p:nvPr>
            <p:ph sz="quarter" idx="12" hasCustomPrompt="1"/>
          </p:nvPr>
        </p:nvSpPr>
        <p:spPr>
          <a:xfrm>
            <a:off x="837408" y="1894681"/>
            <a:ext cx="2896393" cy="3782219"/>
          </a:xfrm>
          <a:prstGeom prst="rect">
            <a:avLst/>
          </a:prstGeom>
        </p:spPr>
        <p:txBody>
          <a:bodyPr lIns="0" tIns="0" rIns="0" bIns="0" anchor="ctr"/>
          <a:lstStyle>
            <a:lvl1pPr marL="0" marR="0" indent="0" algn="l" defTabSz="914377" rtl="0" eaLnBrk="1" fontAlgn="base" latinLnBrk="0" hangingPunct="0">
              <a:lnSpc>
                <a:spcPct val="90000"/>
              </a:lnSpc>
              <a:spcBef>
                <a:spcPts val="1800"/>
              </a:spcBef>
              <a:spcAft>
                <a:spcPct val="0"/>
              </a:spcAft>
              <a:buClrTx/>
              <a:buSzPct val="100000"/>
              <a:buFont typeface="+mj-lt"/>
              <a:buNone/>
              <a:tabLst/>
              <a:defRPr lang="en-US" sz="1800" b="0" i="0" kern="1200" baseline="0" dirty="0" smtClean="0">
                <a:solidFill>
                  <a:srgbClr val="222222"/>
                </a:solidFill>
                <a:latin typeface="Proxima Nova Light" charset="0"/>
                <a:ea typeface="Proxima Nova Light" charset="0"/>
                <a:cs typeface="Proxima Nova Light"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marL="0" lvl="0" indent="0" algn="l" defTabSz="914377"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77" rtl="0" eaLnBrk="1" fontAlgn="base" hangingPunct="0">
              <a:lnSpc>
                <a:spcPct val="90000"/>
              </a:lnSpc>
              <a:spcBef>
                <a:spcPts val="1800"/>
              </a:spcBef>
              <a:spcAft>
                <a:spcPct val="0"/>
              </a:spcAft>
              <a:buSzPct val="100000"/>
              <a:buFont typeface="+mj-lt"/>
              <a:buNone/>
            </a:pPr>
            <a:endParaRPr lang="en-US" dirty="0"/>
          </a:p>
        </p:txBody>
      </p:sp>
      <p:sp>
        <p:nvSpPr>
          <p:cNvPr id="8" name="Content Placeholder 8"/>
          <p:cNvSpPr>
            <a:spLocks noGrp="1"/>
          </p:cNvSpPr>
          <p:nvPr>
            <p:ph sz="quarter" idx="13" hasCustomPrompt="1"/>
          </p:nvPr>
        </p:nvSpPr>
        <p:spPr>
          <a:xfrm>
            <a:off x="4647012" y="1894681"/>
            <a:ext cx="2896393" cy="3782219"/>
          </a:xfrm>
          <a:prstGeom prst="rect">
            <a:avLst/>
          </a:prstGeom>
        </p:spPr>
        <p:txBody>
          <a:bodyPr lIns="0" tIns="0" rIns="0" bIns="0" anchor="ctr"/>
          <a:lstStyle>
            <a:lvl1pPr marL="0" marR="0" indent="0" algn="l" defTabSz="914377" rtl="0" eaLnBrk="1" fontAlgn="base" latinLnBrk="0" hangingPunct="0">
              <a:lnSpc>
                <a:spcPct val="90000"/>
              </a:lnSpc>
              <a:spcBef>
                <a:spcPts val="1800"/>
              </a:spcBef>
              <a:spcAft>
                <a:spcPct val="0"/>
              </a:spcAft>
              <a:buClrTx/>
              <a:buSzPct val="100000"/>
              <a:buFont typeface="+mj-lt"/>
              <a:buNone/>
              <a:tabLst/>
              <a:defRPr lang="en-US" sz="1800" b="0" i="0" kern="1200" baseline="0" dirty="0" smtClean="0">
                <a:solidFill>
                  <a:srgbClr val="222222"/>
                </a:solidFill>
                <a:latin typeface="Proxima Nova Light" charset="0"/>
                <a:ea typeface="Proxima Nova Light" charset="0"/>
                <a:cs typeface="Proxima Nova Light"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marL="0" lvl="0" indent="0" algn="l" defTabSz="914377"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77" rtl="0" eaLnBrk="1" fontAlgn="base" hangingPunct="0">
              <a:lnSpc>
                <a:spcPct val="90000"/>
              </a:lnSpc>
              <a:spcBef>
                <a:spcPts val="1800"/>
              </a:spcBef>
              <a:spcAft>
                <a:spcPct val="0"/>
              </a:spcAft>
              <a:buSzPct val="100000"/>
              <a:buFont typeface="+mj-lt"/>
              <a:buNone/>
            </a:pPr>
            <a:endParaRPr lang="en-US" dirty="0"/>
          </a:p>
        </p:txBody>
      </p:sp>
      <p:sp>
        <p:nvSpPr>
          <p:cNvPr id="9" name="Content Placeholder 8"/>
          <p:cNvSpPr>
            <a:spLocks noGrp="1"/>
          </p:cNvSpPr>
          <p:nvPr>
            <p:ph sz="quarter" idx="14" hasCustomPrompt="1"/>
          </p:nvPr>
        </p:nvSpPr>
        <p:spPr>
          <a:xfrm>
            <a:off x="8456614" y="1894681"/>
            <a:ext cx="2896393" cy="3782219"/>
          </a:xfrm>
          <a:prstGeom prst="rect">
            <a:avLst/>
          </a:prstGeom>
        </p:spPr>
        <p:txBody>
          <a:bodyPr lIns="0" tIns="0" rIns="0" bIns="0" anchor="ctr"/>
          <a:lstStyle>
            <a:lvl1pPr marL="0" marR="0" indent="0" algn="l" defTabSz="914377" rtl="0" eaLnBrk="1" fontAlgn="base" latinLnBrk="0" hangingPunct="0">
              <a:lnSpc>
                <a:spcPct val="90000"/>
              </a:lnSpc>
              <a:spcBef>
                <a:spcPts val="1800"/>
              </a:spcBef>
              <a:spcAft>
                <a:spcPct val="0"/>
              </a:spcAft>
              <a:buClrTx/>
              <a:buSzPct val="100000"/>
              <a:buFont typeface="+mj-lt"/>
              <a:buNone/>
              <a:tabLst/>
              <a:defRPr lang="en-US" sz="1800" b="0" i="0" kern="1200" baseline="0" dirty="0" smtClean="0">
                <a:solidFill>
                  <a:srgbClr val="222222"/>
                </a:solidFill>
                <a:latin typeface="Proxima Nova Light" charset="0"/>
                <a:ea typeface="Proxima Nova Light" charset="0"/>
                <a:cs typeface="Proxima Nova Light"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marL="0" lvl="0" indent="0" algn="l" defTabSz="914377"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77" rtl="0" eaLnBrk="1" fontAlgn="base" hangingPunct="0">
              <a:lnSpc>
                <a:spcPct val="90000"/>
              </a:lnSpc>
              <a:spcBef>
                <a:spcPts val="1800"/>
              </a:spcBef>
              <a:spcAft>
                <a:spcPct val="0"/>
              </a:spcAft>
              <a:buSzPct val="100000"/>
              <a:buFont typeface="+mj-lt"/>
              <a:buNone/>
            </a:pPr>
            <a:endParaRPr lang="en-US" dirty="0"/>
          </a:p>
        </p:txBody>
      </p:sp>
      <p:cxnSp>
        <p:nvCxnSpPr>
          <p:cNvPr id="12" name="Straight Connector 11"/>
          <p:cNvCxnSpPr/>
          <p:nvPr userDrawn="1"/>
        </p:nvCxnSpPr>
        <p:spPr bwMode="auto">
          <a:xfrm>
            <a:off x="8001000" y="2781300"/>
            <a:ext cx="0" cy="175260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1" name="Straight Connector 20"/>
          <p:cNvCxnSpPr/>
          <p:nvPr userDrawn="1"/>
        </p:nvCxnSpPr>
        <p:spPr bwMode="auto">
          <a:xfrm>
            <a:off x="4191000" y="2781300"/>
            <a:ext cx="0" cy="175260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 name="Footer Placeholder 2"/>
          <p:cNvSpPr>
            <a:spLocks noGrp="1"/>
          </p:cNvSpPr>
          <p:nvPr>
            <p:ph type="ftr" sz="quarter" idx="15"/>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145152189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 Bullets 2">
    <p:spTree>
      <p:nvGrpSpPr>
        <p:cNvPr id="1" name=""/>
        <p:cNvGrpSpPr/>
        <p:nvPr/>
      </p:nvGrpSpPr>
      <p:grpSpPr>
        <a:xfrm>
          <a:off x="0" y="0"/>
          <a:ext cx="0" cy="0"/>
          <a:chOff x="0" y="0"/>
          <a:chExt cx="0" cy="0"/>
        </a:xfrm>
      </p:grpSpPr>
      <p:cxnSp>
        <p:nvCxnSpPr>
          <p:cNvPr id="5" name="Straight Connector 4"/>
          <p:cNvCxnSpPr/>
          <p:nvPr userDrawn="1"/>
        </p:nvCxnSpPr>
        <p:spPr bwMode="auto">
          <a:xfrm flipH="1">
            <a:off x="838202" y="1915532"/>
            <a:ext cx="105155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838200" y="1125749"/>
            <a:ext cx="10515600" cy="378883"/>
          </a:xfrm>
          <a:prstGeom prst="rect">
            <a:avLst/>
          </a:prstGeom>
        </p:spPr>
        <p:txBody>
          <a:bodyPr lIns="0" tIns="0" rIns="0" bIns="0"/>
          <a:lstStyle>
            <a:lvl1pPr algn="ctr" eaLnBrk="0" fontAlgn="base" hangingPunct="0">
              <a:spcBef>
                <a:spcPct val="0"/>
              </a:spcBef>
              <a:spcAft>
                <a:spcPct val="0"/>
              </a:spcAft>
              <a:defRPr lang="en-US" sz="36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838201" y="1503340"/>
            <a:ext cx="10515600" cy="286552"/>
          </a:xfrm>
          <a:prstGeom prst="rect">
            <a:avLst/>
          </a:prstGeom>
        </p:spPr>
        <p:txBody>
          <a:bodyPr lIns="0" rIns="0">
            <a:noAutofit/>
          </a:bodyPr>
          <a:lstStyle>
            <a:lvl1pPr algn="ctr">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PLACEHOLDER SUBTITLE</a:t>
            </a:r>
          </a:p>
        </p:txBody>
      </p:sp>
      <p:sp>
        <p:nvSpPr>
          <p:cNvPr id="3" name="Text Placeholder 2"/>
          <p:cNvSpPr>
            <a:spLocks noGrp="1"/>
          </p:cNvSpPr>
          <p:nvPr>
            <p:ph type="body" sz="quarter" idx="11" hasCustomPrompt="1"/>
          </p:nvPr>
        </p:nvSpPr>
        <p:spPr>
          <a:xfrm>
            <a:off x="838200" y="2167483"/>
            <a:ext cx="10515600" cy="3427291"/>
          </a:xfrm>
          <a:prstGeom prst="rect">
            <a:avLst/>
          </a:prstGeom>
        </p:spPr>
        <p:txBody>
          <a:bodyPr lIns="0" tIns="0" rIns="0" bIns="0" anchor="ctr"/>
          <a:lstStyle>
            <a:lvl1pPr marL="228594" marR="0" indent="-228594" algn="l" defTabSz="914377" rtl="0" eaLnBrk="0" fontAlgn="base" latinLnBrk="0" hangingPunct="0">
              <a:lnSpc>
                <a:spcPct val="90000"/>
              </a:lnSpc>
              <a:spcBef>
                <a:spcPts val="1800"/>
              </a:spcBef>
              <a:spcAft>
                <a:spcPct val="0"/>
              </a:spcAft>
              <a:buClrTx/>
              <a:buSzPct val="100000"/>
              <a:buFont typeface="CambriaMath" charset="0"/>
              <a:buChar char="⎯"/>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marR="0" lvl="0" indent="0" algn="l" defTabSz="914377" rtl="0" eaLnBrk="0" fontAlgn="base" latinLnBrk="0" hangingPunct="0">
              <a:lnSpc>
                <a:spcPct val="90000"/>
              </a:lnSpc>
              <a:spcBef>
                <a:spcPts val="1800"/>
              </a:spcBef>
              <a:spcAft>
                <a:spcPct val="0"/>
              </a:spcAft>
              <a:buClrTx/>
              <a:buSzPct val="100000"/>
              <a:tabLst/>
              <a:defRPr/>
            </a:pPr>
            <a:r>
              <a:rPr lang="en-US" dirty="0"/>
              <a:t>Text goes here</a:t>
            </a:r>
            <a:r>
              <a:rPr lang="is-IS" dirty="0"/>
              <a:t>…</a:t>
            </a:r>
          </a:p>
          <a:p>
            <a:pPr marL="0" marR="0" lvl="0" indent="0" algn="l" defTabSz="914377" rtl="0" eaLnBrk="0" fontAlgn="base" latinLnBrk="0" hangingPunct="0">
              <a:lnSpc>
                <a:spcPct val="90000"/>
              </a:lnSpc>
              <a:spcBef>
                <a:spcPts val="1800"/>
              </a:spcBef>
              <a:spcAft>
                <a:spcPct val="0"/>
              </a:spcAft>
              <a:buClrTx/>
              <a:buSzPct val="100000"/>
              <a:tabLst/>
              <a:defRPr/>
            </a:pPr>
            <a:r>
              <a:rPr lang="is-IS" dirty="0"/>
              <a:t>Text goes here...</a:t>
            </a:r>
          </a:p>
          <a:p>
            <a:pPr marL="0" marR="0" lvl="0" indent="0" algn="l" defTabSz="914377" rtl="0" eaLnBrk="0" fontAlgn="base" latinLnBrk="0" hangingPunct="0">
              <a:lnSpc>
                <a:spcPct val="90000"/>
              </a:lnSpc>
              <a:spcBef>
                <a:spcPts val="1800"/>
              </a:spcBef>
              <a:spcAft>
                <a:spcPct val="0"/>
              </a:spcAft>
              <a:buClrTx/>
              <a:buSzPct val="100000"/>
              <a:tabLst/>
              <a:defRPr/>
            </a:pPr>
            <a:r>
              <a:rPr lang="is-IS" dirty="0"/>
              <a:t>Text goes here...</a:t>
            </a:r>
            <a:endParaRPr lang="en-US" dirty="0"/>
          </a:p>
        </p:txBody>
      </p:sp>
      <p:sp>
        <p:nvSpPr>
          <p:cNvPr id="4" name="Footer Placeholder 3"/>
          <p:cNvSpPr>
            <a:spLocks noGrp="1"/>
          </p:cNvSpPr>
          <p:nvPr>
            <p:ph type="ftr" sz="quarter" idx="12"/>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175557488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 Numbers 2">
    <p:spTree>
      <p:nvGrpSpPr>
        <p:cNvPr id="1" name=""/>
        <p:cNvGrpSpPr/>
        <p:nvPr/>
      </p:nvGrpSpPr>
      <p:grpSpPr>
        <a:xfrm>
          <a:off x="0" y="0"/>
          <a:ext cx="0" cy="0"/>
          <a:chOff x="0" y="0"/>
          <a:chExt cx="0" cy="0"/>
        </a:xfrm>
      </p:grpSpPr>
      <p:cxnSp>
        <p:nvCxnSpPr>
          <p:cNvPr id="5" name="Straight Connector 4"/>
          <p:cNvCxnSpPr/>
          <p:nvPr userDrawn="1"/>
        </p:nvCxnSpPr>
        <p:spPr bwMode="auto">
          <a:xfrm flipH="1">
            <a:off x="838202" y="1915532"/>
            <a:ext cx="105155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838200" y="1125749"/>
            <a:ext cx="10515600" cy="378883"/>
          </a:xfrm>
          <a:prstGeom prst="rect">
            <a:avLst/>
          </a:prstGeom>
        </p:spPr>
        <p:txBody>
          <a:bodyPr lIns="0" tIns="0" rIns="0" bIns="0"/>
          <a:lstStyle>
            <a:lvl1pPr algn="ctr" eaLnBrk="0" fontAlgn="base" hangingPunct="0">
              <a:spcBef>
                <a:spcPct val="0"/>
              </a:spcBef>
              <a:spcAft>
                <a:spcPct val="0"/>
              </a:spcAft>
              <a:defRPr lang="en-US" sz="36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838201" y="1503340"/>
            <a:ext cx="10515600" cy="286552"/>
          </a:xfrm>
          <a:prstGeom prst="rect">
            <a:avLst/>
          </a:prstGeom>
        </p:spPr>
        <p:txBody>
          <a:bodyPr lIns="0" rIns="0">
            <a:noAutofit/>
          </a:bodyPr>
          <a:lstStyle>
            <a:lvl1pPr algn="ctr">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PLACEHOLDER SUBTITLE</a:t>
            </a:r>
          </a:p>
        </p:txBody>
      </p:sp>
      <p:sp>
        <p:nvSpPr>
          <p:cNvPr id="3" name="Text Placeholder 2"/>
          <p:cNvSpPr>
            <a:spLocks noGrp="1"/>
          </p:cNvSpPr>
          <p:nvPr>
            <p:ph type="body" sz="quarter" idx="11" hasCustomPrompt="1"/>
          </p:nvPr>
        </p:nvSpPr>
        <p:spPr>
          <a:xfrm>
            <a:off x="838200" y="2167483"/>
            <a:ext cx="10515600" cy="3427291"/>
          </a:xfrm>
          <a:prstGeom prst="rect">
            <a:avLst/>
          </a:prstGeom>
        </p:spPr>
        <p:txBody>
          <a:bodyPr lIns="0" tIns="0" rIns="0" bIns="0" anchor="ctr"/>
          <a:lstStyle>
            <a:lvl1pPr marL="304792" marR="0" indent="-304792" algn="l" defTabSz="914377" rtl="0" eaLnBrk="0" fontAlgn="base" latinLnBrk="0" hangingPunct="0">
              <a:lnSpc>
                <a:spcPct val="90000"/>
              </a:lnSpc>
              <a:spcBef>
                <a:spcPts val="1800"/>
              </a:spcBef>
              <a:spcAft>
                <a:spcPct val="0"/>
              </a:spcAft>
              <a:buClrTx/>
              <a:buSzPct val="100000"/>
              <a:buFont typeface="+mj-lt"/>
              <a:buAutoNum type="arabicPeriod"/>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marR="0" lvl="0" indent="0" algn="l" defTabSz="914377" rtl="0" eaLnBrk="0" fontAlgn="base" latinLnBrk="0" hangingPunct="0">
              <a:lnSpc>
                <a:spcPct val="90000"/>
              </a:lnSpc>
              <a:spcBef>
                <a:spcPts val="1800"/>
              </a:spcBef>
              <a:spcAft>
                <a:spcPct val="0"/>
              </a:spcAft>
              <a:buClrTx/>
              <a:buSzPct val="100000"/>
              <a:tabLst/>
              <a:defRPr/>
            </a:pPr>
            <a:r>
              <a:rPr lang="en-US" dirty="0"/>
              <a:t>Text goes here</a:t>
            </a:r>
            <a:r>
              <a:rPr lang="is-IS" dirty="0"/>
              <a:t>…</a:t>
            </a:r>
          </a:p>
          <a:p>
            <a:pPr marL="0" marR="0" lvl="0" indent="0" algn="l" defTabSz="914377" rtl="0" eaLnBrk="0" fontAlgn="base" latinLnBrk="0" hangingPunct="0">
              <a:lnSpc>
                <a:spcPct val="90000"/>
              </a:lnSpc>
              <a:spcBef>
                <a:spcPts val="1800"/>
              </a:spcBef>
              <a:spcAft>
                <a:spcPct val="0"/>
              </a:spcAft>
              <a:buClrTx/>
              <a:buSzPct val="100000"/>
              <a:tabLst/>
              <a:defRPr/>
            </a:pPr>
            <a:r>
              <a:rPr lang="is-IS" dirty="0"/>
              <a:t>Text goes here...</a:t>
            </a:r>
          </a:p>
          <a:p>
            <a:pPr marL="0" marR="0" lvl="0" indent="0" algn="l" defTabSz="914377" rtl="0" eaLnBrk="0" fontAlgn="base" latinLnBrk="0" hangingPunct="0">
              <a:lnSpc>
                <a:spcPct val="90000"/>
              </a:lnSpc>
              <a:spcBef>
                <a:spcPts val="1800"/>
              </a:spcBef>
              <a:spcAft>
                <a:spcPct val="0"/>
              </a:spcAft>
              <a:buClrTx/>
              <a:buSzPct val="100000"/>
              <a:tabLst/>
              <a:defRPr/>
            </a:pPr>
            <a:r>
              <a:rPr lang="is-IS" dirty="0"/>
              <a:t>Text goes here...</a:t>
            </a:r>
            <a:endParaRPr lang="en-US" dirty="0"/>
          </a:p>
        </p:txBody>
      </p:sp>
      <p:sp>
        <p:nvSpPr>
          <p:cNvPr id="4" name="Footer Placeholder 3"/>
          <p:cNvSpPr>
            <a:spLocks noGrp="1"/>
          </p:cNvSpPr>
          <p:nvPr>
            <p:ph type="ftr" sz="quarter" idx="12"/>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309681051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wo Up 2">
    <p:spTree>
      <p:nvGrpSpPr>
        <p:cNvPr id="1" name=""/>
        <p:cNvGrpSpPr/>
        <p:nvPr/>
      </p:nvGrpSpPr>
      <p:grpSpPr>
        <a:xfrm>
          <a:off x="0" y="0"/>
          <a:ext cx="0" cy="0"/>
          <a:chOff x="0" y="0"/>
          <a:chExt cx="0" cy="0"/>
        </a:xfrm>
      </p:grpSpPr>
      <p:cxnSp>
        <p:nvCxnSpPr>
          <p:cNvPr id="5" name="Straight Connector 4"/>
          <p:cNvCxnSpPr/>
          <p:nvPr userDrawn="1"/>
        </p:nvCxnSpPr>
        <p:spPr bwMode="auto">
          <a:xfrm flipH="1">
            <a:off x="838202" y="1915532"/>
            <a:ext cx="105155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838200" y="1125749"/>
            <a:ext cx="10515600" cy="378883"/>
          </a:xfrm>
          <a:prstGeom prst="rect">
            <a:avLst/>
          </a:prstGeom>
        </p:spPr>
        <p:txBody>
          <a:bodyPr lIns="0" tIns="0" rIns="0" bIns="0"/>
          <a:lstStyle>
            <a:lvl1pPr algn="ctr" eaLnBrk="0" fontAlgn="base" hangingPunct="0">
              <a:spcBef>
                <a:spcPct val="0"/>
              </a:spcBef>
              <a:spcAft>
                <a:spcPct val="0"/>
              </a:spcAft>
              <a:defRPr lang="en-US" sz="36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838201" y="1503340"/>
            <a:ext cx="10515600" cy="286552"/>
          </a:xfrm>
          <a:prstGeom prst="rect">
            <a:avLst/>
          </a:prstGeom>
        </p:spPr>
        <p:txBody>
          <a:bodyPr lIns="0" rIns="0">
            <a:noAutofit/>
          </a:bodyPr>
          <a:lstStyle>
            <a:lvl1pPr algn="ctr">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PLACEHOLDER SUBTITLE</a:t>
            </a:r>
          </a:p>
        </p:txBody>
      </p:sp>
      <p:cxnSp>
        <p:nvCxnSpPr>
          <p:cNvPr id="14" name="Straight Connector 13"/>
          <p:cNvCxnSpPr/>
          <p:nvPr userDrawn="1"/>
        </p:nvCxnSpPr>
        <p:spPr bwMode="auto">
          <a:xfrm rot="5400000" flipH="1">
            <a:off x="5969908" y="3277591"/>
            <a:ext cx="252187" cy="0"/>
          </a:xfrm>
          <a:prstGeom prst="line">
            <a:avLst/>
          </a:prstGeom>
          <a:solidFill>
            <a:srgbClr val="FFFFFF"/>
          </a:solidFill>
          <a:ln w="12700" cap="flat" cmpd="sng" algn="ctr">
            <a:solidFill>
              <a:srgbClr val="9DA0A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6" name="Content Placeholder 13"/>
          <p:cNvSpPr>
            <a:spLocks noGrp="1"/>
          </p:cNvSpPr>
          <p:nvPr>
            <p:ph sz="quarter" idx="11" hasCustomPrompt="1"/>
          </p:nvPr>
        </p:nvSpPr>
        <p:spPr>
          <a:xfrm>
            <a:off x="838201" y="2834756"/>
            <a:ext cx="4767345" cy="1069608"/>
          </a:xfrm>
          <a:prstGeom prst="rect">
            <a:avLst/>
          </a:prstGeom>
        </p:spPr>
        <p:txBody>
          <a:bodyPr/>
          <a:lstStyle>
            <a:lvl1pPr marL="0" marR="0" indent="0" algn="ctr" defTabSz="914377" rtl="0" eaLnBrk="0" fontAlgn="base" latinLnBrk="0" hangingPunct="0">
              <a:lnSpc>
                <a:spcPct val="90000"/>
              </a:lnSpc>
              <a:spcBef>
                <a:spcPts val="1800"/>
              </a:spcBef>
              <a:spcAft>
                <a:spcPct val="0"/>
              </a:spcAft>
              <a:buClrTx/>
              <a:buSzPct val="100000"/>
              <a:buFontTx/>
              <a:buNone/>
              <a:tabLst/>
              <a:defRPr lang="en-US" sz="6151" b="1" kern="1200" smtClean="0">
                <a:solidFill>
                  <a:srgbClr val="FE5002"/>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E5002"/>
                </a:solidFill>
                <a:latin typeface="Proxima Nova Black" charset="0"/>
                <a:ea typeface="Proxima Nova Black" charset="0"/>
                <a:cs typeface="Proxima Nova Black" charset="0"/>
              </a:rPr>
              <a:t>1</a:t>
            </a:r>
          </a:p>
        </p:txBody>
      </p:sp>
      <p:sp>
        <p:nvSpPr>
          <p:cNvPr id="17" name="Content Placeholder 13"/>
          <p:cNvSpPr>
            <a:spLocks noGrp="1"/>
          </p:cNvSpPr>
          <p:nvPr>
            <p:ph sz="quarter" idx="12" hasCustomPrompt="1"/>
          </p:nvPr>
        </p:nvSpPr>
        <p:spPr>
          <a:xfrm>
            <a:off x="6586448" y="2834756"/>
            <a:ext cx="4767352" cy="1069608"/>
          </a:xfrm>
          <a:prstGeom prst="rect">
            <a:avLst/>
          </a:prstGeom>
        </p:spPr>
        <p:txBody>
          <a:bodyPr/>
          <a:lstStyle>
            <a:lvl1pPr algn="ctr">
              <a:buNone/>
              <a:defRPr lang="en-US" sz="6151" b="1" kern="1200" dirty="0" smtClean="0">
                <a:solidFill>
                  <a:srgbClr val="FE5002"/>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E5002"/>
                </a:solidFill>
                <a:latin typeface="Proxima Nova Black" charset="0"/>
                <a:ea typeface="Proxima Nova Black" charset="0"/>
                <a:cs typeface="Proxima Nova Black" charset="0"/>
              </a:rPr>
              <a:t>2</a:t>
            </a:r>
          </a:p>
        </p:txBody>
      </p:sp>
      <p:sp>
        <p:nvSpPr>
          <p:cNvPr id="18" name="Content Placeholder 17"/>
          <p:cNvSpPr>
            <a:spLocks noGrp="1"/>
          </p:cNvSpPr>
          <p:nvPr>
            <p:ph sz="quarter" idx="14" hasCustomPrompt="1"/>
          </p:nvPr>
        </p:nvSpPr>
        <p:spPr>
          <a:xfrm>
            <a:off x="838203" y="3718328"/>
            <a:ext cx="4767341" cy="456472"/>
          </a:xfrm>
          <a:prstGeom prst="rect">
            <a:avLst/>
          </a:prstGeom>
        </p:spPr>
        <p:txBody>
          <a:bodyPr/>
          <a:lstStyle>
            <a:lvl1pPr marL="0" marR="0" indent="-171446" algn="ctr" defTabSz="914377" rtl="0" eaLnBrk="0" fontAlgn="base" latinLnBrk="0" hangingPunct="0">
              <a:lnSpc>
                <a:spcPct val="90000"/>
              </a:lnSpc>
              <a:spcBef>
                <a:spcPts val="1800"/>
              </a:spcBef>
              <a:spcAft>
                <a:spcPct val="0"/>
              </a:spcAft>
              <a:buClrTx/>
              <a:buSzPct val="100000"/>
              <a:buFontTx/>
              <a:buNone/>
              <a:tabLst/>
              <a:defRPr lang="en-US" sz="1200" b="1" kern="1200" baseline="0" dirty="0" smtClean="0">
                <a:solidFill>
                  <a:srgbClr val="2D2D2D"/>
                </a:solidFill>
                <a:latin typeface="Proxima Nova" charset="0"/>
                <a:ea typeface="Proxima Nova" charset="0"/>
                <a:cs typeface="Proxima Nova" charset="0"/>
                <a:sym typeface="Proxima Nova" charset="0"/>
              </a:defRPr>
            </a:lvl1pPr>
          </a:lstStyle>
          <a:p>
            <a:pPr algn="ctr"/>
            <a:r>
              <a:rPr lang="en-US" sz="1200" b="1" kern="1200" dirty="0">
                <a:solidFill>
                  <a:srgbClr val="2D2D2D"/>
                </a:solidFill>
                <a:latin typeface="Proxima Nova" charset="0"/>
                <a:ea typeface="Proxima Nova" charset="0"/>
                <a:cs typeface="Proxima Nova" charset="0"/>
              </a:rPr>
              <a:t>PLACEHOLDER SUBJECT</a:t>
            </a:r>
          </a:p>
        </p:txBody>
      </p:sp>
      <p:sp>
        <p:nvSpPr>
          <p:cNvPr id="19" name="Content Placeholder 17"/>
          <p:cNvSpPr>
            <a:spLocks noGrp="1"/>
          </p:cNvSpPr>
          <p:nvPr>
            <p:ph sz="quarter" idx="15" hasCustomPrompt="1"/>
          </p:nvPr>
        </p:nvSpPr>
        <p:spPr>
          <a:xfrm>
            <a:off x="6586442" y="3718328"/>
            <a:ext cx="4767348" cy="456472"/>
          </a:xfrm>
          <a:prstGeom prst="rect">
            <a:avLst/>
          </a:prstGeom>
        </p:spPr>
        <p:txBody>
          <a:bodyPr/>
          <a:lstStyle>
            <a:lvl1pPr marL="0" marR="0" indent="-171446" algn="ctr" defTabSz="914377" rtl="0" eaLnBrk="0" fontAlgn="base" latinLnBrk="0" hangingPunct="0">
              <a:lnSpc>
                <a:spcPct val="90000"/>
              </a:lnSpc>
              <a:spcBef>
                <a:spcPts val="1800"/>
              </a:spcBef>
              <a:spcAft>
                <a:spcPct val="0"/>
              </a:spcAft>
              <a:buClrTx/>
              <a:buSzPct val="100000"/>
              <a:buFontTx/>
              <a:buNone/>
              <a:tabLst/>
              <a:defRPr lang="en-US" sz="1200" b="1" kern="1200" dirty="0" smtClean="0">
                <a:solidFill>
                  <a:srgbClr val="2D2D2D"/>
                </a:solidFill>
                <a:latin typeface="Proxima Nova" charset="0"/>
                <a:ea typeface="Proxima Nova" charset="0"/>
                <a:cs typeface="Proxima Nova" charset="0"/>
                <a:sym typeface="Proxima Nova" charset="0"/>
              </a:defRPr>
            </a:lvl1pPr>
          </a:lstStyle>
          <a:p>
            <a:pPr algn="ctr"/>
            <a:r>
              <a:rPr lang="en-US" sz="1200" b="1" kern="1200" dirty="0">
                <a:solidFill>
                  <a:srgbClr val="2D2D2D"/>
                </a:solidFill>
                <a:latin typeface="Proxima Nova" charset="0"/>
                <a:ea typeface="Proxima Nova" charset="0"/>
                <a:cs typeface="Proxima Nova" charset="0"/>
              </a:rPr>
              <a:t>PLACEHOLDER SUBJECT</a:t>
            </a:r>
          </a:p>
        </p:txBody>
      </p:sp>
      <p:sp>
        <p:nvSpPr>
          <p:cNvPr id="3" name="Footer Placeholder 2"/>
          <p:cNvSpPr>
            <a:spLocks noGrp="1"/>
          </p:cNvSpPr>
          <p:nvPr>
            <p:ph type="ftr" sz="quarter" idx="16"/>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109501424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hree Up 2">
    <p:spTree>
      <p:nvGrpSpPr>
        <p:cNvPr id="1" name=""/>
        <p:cNvGrpSpPr/>
        <p:nvPr/>
      </p:nvGrpSpPr>
      <p:grpSpPr>
        <a:xfrm>
          <a:off x="0" y="0"/>
          <a:ext cx="0" cy="0"/>
          <a:chOff x="0" y="0"/>
          <a:chExt cx="0" cy="0"/>
        </a:xfrm>
      </p:grpSpPr>
      <p:cxnSp>
        <p:nvCxnSpPr>
          <p:cNvPr id="5" name="Straight Connector 4"/>
          <p:cNvCxnSpPr/>
          <p:nvPr userDrawn="1"/>
        </p:nvCxnSpPr>
        <p:spPr bwMode="auto">
          <a:xfrm flipH="1">
            <a:off x="838202" y="1915532"/>
            <a:ext cx="105155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838200" y="1125749"/>
            <a:ext cx="10515600" cy="378883"/>
          </a:xfrm>
          <a:prstGeom prst="rect">
            <a:avLst/>
          </a:prstGeom>
        </p:spPr>
        <p:txBody>
          <a:bodyPr lIns="0" tIns="0" rIns="0" bIns="0"/>
          <a:lstStyle>
            <a:lvl1pPr algn="ctr" eaLnBrk="0" fontAlgn="base" hangingPunct="0">
              <a:spcBef>
                <a:spcPct val="0"/>
              </a:spcBef>
              <a:spcAft>
                <a:spcPct val="0"/>
              </a:spcAft>
              <a:defRPr lang="en-US" sz="36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838201" y="1503340"/>
            <a:ext cx="10515600" cy="286552"/>
          </a:xfrm>
          <a:prstGeom prst="rect">
            <a:avLst/>
          </a:prstGeom>
        </p:spPr>
        <p:txBody>
          <a:bodyPr lIns="0" rIns="0">
            <a:noAutofit/>
          </a:bodyPr>
          <a:lstStyle>
            <a:lvl1pPr algn="ctr">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PLACEHOLDER SUBTITLE</a:t>
            </a:r>
          </a:p>
        </p:txBody>
      </p:sp>
      <p:cxnSp>
        <p:nvCxnSpPr>
          <p:cNvPr id="56" name="Straight Connector 55"/>
          <p:cNvCxnSpPr/>
          <p:nvPr userDrawn="1"/>
        </p:nvCxnSpPr>
        <p:spPr bwMode="auto">
          <a:xfrm rot="5400000" flipH="1">
            <a:off x="7885992" y="3277591"/>
            <a:ext cx="252187"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8" name="Straight Connector 57"/>
          <p:cNvCxnSpPr/>
          <p:nvPr userDrawn="1"/>
        </p:nvCxnSpPr>
        <p:spPr bwMode="auto">
          <a:xfrm rot="5400000" flipH="1">
            <a:off x="4053821" y="3277591"/>
            <a:ext cx="252187"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9" name="Content Placeholder 13"/>
          <p:cNvSpPr>
            <a:spLocks noGrp="1"/>
          </p:cNvSpPr>
          <p:nvPr>
            <p:ph sz="quarter" idx="11" hasCustomPrompt="1"/>
          </p:nvPr>
        </p:nvSpPr>
        <p:spPr>
          <a:xfrm>
            <a:off x="838193" y="2834756"/>
            <a:ext cx="2851265" cy="1069608"/>
          </a:xfrm>
          <a:prstGeom prst="rect">
            <a:avLst/>
          </a:prstGeom>
        </p:spPr>
        <p:txBody>
          <a:bodyPr/>
          <a:lstStyle>
            <a:lvl1pPr algn="ctr" defTabSz="914377" rtl="0" eaLnBrk="0" fontAlgn="base" hangingPunct="0">
              <a:lnSpc>
                <a:spcPct val="90000"/>
              </a:lnSpc>
              <a:spcBef>
                <a:spcPts val="1800"/>
              </a:spcBef>
              <a:spcAft>
                <a:spcPct val="0"/>
              </a:spcAft>
              <a:buSzPct val="100000"/>
              <a:buNone/>
              <a:defRPr lang="en-US" sz="6151" b="1" kern="1200" dirty="0" smtClean="0">
                <a:solidFill>
                  <a:srgbClr val="FE5002"/>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E5002"/>
                </a:solidFill>
                <a:latin typeface="Proxima Nova Black" charset="0"/>
                <a:ea typeface="Proxima Nova Black" charset="0"/>
                <a:cs typeface="Proxima Nova Black" charset="0"/>
              </a:rPr>
              <a:t>1</a:t>
            </a:r>
          </a:p>
        </p:txBody>
      </p:sp>
      <p:sp>
        <p:nvSpPr>
          <p:cNvPr id="60" name="Content Placeholder 13"/>
          <p:cNvSpPr>
            <a:spLocks noGrp="1"/>
          </p:cNvSpPr>
          <p:nvPr>
            <p:ph sz="quarter" idx="12" hasCustomPrompt="1"/>
          </p:nvPr>
        </p:nvSpPr>
        <p:spPr>
          <a:xfrm>
            <a:off x="4670361" y="2834756"/>
            <a:ext cx="2851265" cy="1069608"/>
          </a:xfrm>
          <a:prstGeom prst="rect">
            <a:avLst/>
          </a:prstGeom>
        </p:spPr>
        <p:txBody>
          <a:bodyPr/>
          <a:lstStyle>
            <a:lvl1pPr algn="ctr" defTabSz="914377" rtl="0" eaLnBrk="0" fontAlgn="base" hangingPunct="0">
              <a:lnSpc>
                <a:spcPct val="90000"/>
              </a:lnSpc>
              <a:spcBef>
                <a:spcPts val="1800"/>
              </a:spcBef>
              <a:spcAft>
                <a:spcPct val="0"/>
              </a:spcAft>
              <a:buSzPct val="100000"/>
              <a:buNone/>
              <a:defRPr lang="en-US" sz="6151" b="1" kern="1200" dirty="0" smtClean="0">
                <a:solidFill>
                  <a:srgbClr val="FE5002"/>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E5002"/>
                </a:solidFill>
                <a:latin typeface="Proxima Nova Black" charset="0"/>
                <a:ea typeface="Proxima Nova Black" charset="0"/>
                <a:cs typeface="Proxima Nova Black" charset="0"/>
              </a:rPr>
              <a:t>2</a:t>
            </a:r>
          </a:p>
        </p:txBody>
      </p:sp>
      <p:sp>
        <p:nvSpPr>
          <p:cNvPr id="61" name="Content Placeholder 13"/>
          <p:cNvSpPr>
            <a:spLocks noGrp="1"/>
          </p:cNvSpPr>
          <p:nvPr>
            <p:ph sz="quarter" idx="13" hasCustomPrompt="1"/>
          </p:nvPr>
        </p:nvSpPr>
        <p:spPr>
          <a:xfrm>
            <a:off x="8502525" y="2834756"/>
            <a:ext cx="2851265" cy="1069608"/>
          </a:xfrm>
          <a:prstGeom prst="rect">
            <a:avLst/>
          </a:prstGeom>
        </p:spPr>
        <p:txBody>
          <a:bodyPr/>
          <a:lstStyle>
            <a:lvl1pPr algn="ctr">
              <a:buNone/>
              <a:defRPr lang="en-US" sz="6151" b="1" kern="1200" dirty="0" smtClean="0">
                <a:solidFill>
                  <a:srgbClr val="FE5002"/>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E5002"/>
                </a:solidFill>
                <a:latin typeface="Proxima Nova Black" charset="0"/>
                <a:ea typeface="Proxima Nova Black" charset="0"/>
                <a:cs typeface="Proxima Nova Black" charset="0"/>
              </a:rPr>
              <a:t>3</a:t>
            </a:r>
          </a:p>
        </p:txBody>
      </p:sp>
      <p:sp>
        <p:nvSpPr>
          <p:cNvPr id="62" name="Content Placeholder 17"/>
          <p:cNvSpPr>
            <a:spLocks noGrp="1"/>
          </p:cNvSpPr>
          <p:nvPr>
            <p:ph sz="quarter" idx="14" hasCustomPrompt="1"/>
          </p:nvPr>
        </p:nvSpPr>
        <p:spPr>
          <a:xfrm>
            <a:off x="838193" y="3718328"/>
            <a:ext cx="2851263" cy="456472"/>
          </a:xfrm>
          <a:prstGeom prst="rect">
            <a:avLst/>
          </a:prstGeom>
        </p:spPr>
        <p:txBody>
          <a:bodyPr/>
          <a:lstStyle>
            <a:lvl1pPr marL="0" marR="0" indent="-171446" algn="ctr" defTabSz="914377" rtl="0" eaLnBrk="0" fontAlgn="base" latinLnBrk="0" hangingPunct="0">
              <a:lnSpc>
                <a:spcPct val="90000"/>
              </a:lnSpc>
              <a:spcBef>
                <a:spcPts val="1800"/>
              </a:spcBef>
              <a:spcAft>
                <a:spcPct val="0"/>
              </a:spcAft>
              <a:buClrTx/>
              <a:buSzPct val="100000"/>
              <a:buFontTx/>
              <a:buNone/>
              <a:tabLst/>
              <a:defRPr lang="en-US" sz="1200" b="1" kern="1200" dirty="0" smtClean="0">
                <a:solidFill>
                  <a:srgbClr val="2D2D2D"/>
                </a:solidFill>
                <a:latin typeface="Proxima Nova" charset="0"/>
                <a:ea typeface="Proxima Nova" charset="0"/>
                <a:cs typeface="Proxima Nova" charset="0"/>
                <a:sym typeface="Proxima Nova" charset="0"/>
              </a:defRPr>
            </a:lvl1pPr>
          </a:lstStyle>
          <a:p>
            <a:pPr algn="ctr"/>
            <a:r>
              <a:rPr lang="en-US" sz="1200" b="1" kern="1200" dirty="0">
                <a:solidFill>
                  <a:srgbClr val="2D2D2D"/>
                </a:solidFill>
                <a:latin typeface="Proxima Nova" charset="0"/>
                <a:ea typeface="Proxima Nova" charset="0"/>
                <a:cs typeface="Proxima Nova" charset="0"/>
              </a:rPr>
              <a:t>PLACEHOLDER SUBJECT INFORMATION</a:t>
            </a:r>
          </a:p>
        </p:txBody>
      </p:sp>
      <p:sp>
        <p:nvSpPr>
          <p:cNvPr id="63" name="Content Placeholder 17"/>
          <p:cNvSpPr>
            <a:spLocks noGrp="1"/>
          </p:cNvSpPr>
          <p:nvPr>
            <p:ph sz="quarter" idx="15" hasCustomPrompt="1"/>
          </p:nvPr>
        </p:nvSpPr>
        <p:spPr>
          <a:xfrm>
            <a:off x="4670354" y="3718328"/>
            <a:ext cx="2851263" cy="456472"/>
          </a:xfrm>
          <a:prstGeom prst="rect">
            <a:avLst/>
          </a:prstGeom>
        </p:spPr>
        <p:txBody>
          <a:bodyPr/>
          <a:lstStyle>
            <a:lvl1pPr marL="0" marR="0" indent="-171446" algn="ctr" defTabSz="914377" rtl="0" eaLnBrk="0" fontAlgn="base" latinLnBrk="0" hangingPunct="0">
              <a:lnSpc>
                <a:spcPct val="90000"/>
              </a:lnSpc>
              <a:spcBef>
                <a:spcPts val="1800"/>
              </a:spcBef>
              <a:spcAft>
                <a:spcPct val="0"/>
              </a:spcAft>
              <a:buClrTx/>
              <a:buSzPct val="100000"/>
              <a:buFontTx/>
              <a:buNone/>
              <a:tabLst/>
              <a:defRPr lang="en-US" sz="1200" b="1" kern="1200" baseline="0" dirty="0" smtClean="0">
                <a:solidFill>
                  <a:srgbClr val="2D2D2D"/>
                </a:solidFill>
                <a:latin typeface="Proxima Nova" charset="0"/>
                <a:ea typeface="Proxima Nova" charset="0"/>
                <a:cs typeface="Proxima Nova" charset="0"/>
                <a:sym typeface="Proxima Nova" charset="0"/>
              </a:defRPr>
            </a:lvl1pPr>
          </a:lstStyle>
          <a:p>
            <a:pPr algn="ctr"/>
            <a:r>
              <a:rPr lang="en-US" sz="1200" b="1" kern="1200" dirty="0">
                <a:solidFill>
                  <a:srgbClr val="2D2D2D"/>
                </a:solidFill>
                <a:latin typeface="Proxima Nova" charset="0"/>
                <a:ea typeface="Proxima Nova" charset="0"/>
                <a:cs typeface="Proxima Nova" charset="0"/>
              </a:rPr>
              <a:t>PLACEHOLDER SUBJECT INFORMATION</a:t>
            </a:r>
          </a:p>
        </p:txBody>
      </p:sp>
      <p:sp>
        <p:nvSpPr>
          <p:cNvPr id="64" name="Content Placeholder 17"/>
          <p:cNvSpPr>
            <a:spLocks noGrp="1"/>
          </p:cNvSpPr>
          <p:nvPr>
            <p:ph sz="quarter" idx="16" hasCustomPrompt="1"/>
          </p:nvPr>
        </p:nvSpPr>
        <p:spPr>
          <a:xfrm>
            <a:off x="8502527" y="3718328"/>
            <a:ext cx="2851263" cy="456472"/>
          </a:xfrm>
          <a:prstGeom prst="rect">
            <a:avLst/>
          </a:prstGeom>
        </p:spPr>
        <p:txBody>
          <a:bodyPr/>
          <a:lstStyle>
            <a:lvl1pPr marL="0" marR="0" indent="-171446" algn="ctr" defTabSz="914377" rtl="0" eaLnBrk="0" fontAlgn="base" latinLnBrk="0" hangingPunct="0">
              <a:lnSpc>
                <a:spcPct val="90000"/>
              </a:lnSpc>
              <a:spcBef>
                <a:spcPts val="1800"/>
              </a:spcBef>
              <a:spcAft>
                <a:spcPct val="0"/>
              </a:spcAft>
              <a:buClrTx/>
              <a:buSzPct val="100000"/>
              <a:buFontTx/>
              <a:buNone/>
              <a:tabLst/>
              <a:defRPr lang="en-US" sz="1200" b="1" kern="1200" dirty="0" smtClean="0">
                <a:solidFill>
                  <a:srgbClr val="2D2D2D"/>
                </a:solidFill>
                <a:latin typeface="Proxima Nova" charset="0"/>
                <a:ea typeface="Proxima Nova" charset="0"/>
                <a:cs typeface="Proxima Nova" charset="0"/>
                <a:sym typeface="Proxima Nova" charset="0"/>
              </a:defRPr>
            </a:lvl1pPr>
          </a:lstStyle>
          <a:p>
            <a:pPr algn="ctr"/>
            <a:r>
              <a:rPr lang="en-US" sz="1200" b="1" kern="1200" dirty="0">
                <a:solidFill>
                  <a:srgbClr val="2D2D2D"/>
                </a:solidFill>
                <a:latin typeface="Proxima Nova" charset="0"/>
                <a:ea typeface="Proxima Nova" charset="0"/>
                <a:cs typeface="Proxima Nova" charset="0"/>
              </a:rPr>
              <a:t>PLACEHOLDER SUBJECT INFORMATION</a:t>
            </a:r>
          </a:p>
        </p:txBody>
      </p:sp>
      <p:sp>
        <p:nvSpPr>
          <p:cNvPr id="3" name="Footer Placeholder 2"/>
          <p:cNvSpPr>
            <a:spLocks noGrp="1"/>
          </p:cNvSpPr>
          <p:nvPr>
            <p:ph type="ftr" sz="quarter" idx="17"/>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263490309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 Photo 2">
    <p:spTree>
      <p:nvGrpSpPr>
        <p:cNvPr id="1" name=""/>
        <p:cNvGrpSpPr/>
        <p:nvPr/>
      </p:nvGrpSpPr>
      <p:grpSpPr>
        <a:xfrm>
          <a:off x="0" y="0"/>
          <a:ext cx="0" cy="0"/>
          <a:chOff x="0" y="0"/>
          <a:chExt cx="0" cy="0"/>
        </a:xfrm>
      </p:grpSpPr>
      <p:cxnSp>
        <p:nvCxnSpPr>
          <p:cNvPr id="24" name="Straight Connector 23"/>
          <p:cNvCxnSpPr/>
          <p:nvPr userDrawn="1"/>
        </p:nvCxnSpPr>
        <p:spPr bwMode="auto">
          <a:xfrm flipH="1">
            <a:off x="7313838" y="4576998"/>
            <a:ext cx="1673172" cy="2389540"/>
          </a:xfrm>
          <a:prstGeom prst="line">
            <a:avLst/>
          </a:prstGeom>
          <a:solidFill>
            <a:srgbClr val="FFFFFF"/>
          </a:solidFill>
          <a:ln w="1905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5" name="Straight Connector 24"/>
          <p:cNvCxnSpPr/>
          <p:nvPr userDrawn="1"/>
        </p:nvCxnSpPr>
        <p:spPr bwMode="auto">
          <a:xfrm flipH="1">
            <a:off x="9757295" y="-92285"/>
            <a:ext cx="1410507" cy="2014415"/>
          </a:xfrm>
          <a:prstGeom prst="line">
            <a:avLst/>
          </a:prstGeom>
          <a:solidFill>
            <a:srgbClr val="FFFFFF"/>
          </a:solidFill>
          <a:ln w="381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6" name="Straight Connector 25"/>
          <p:cNvCxnSpPr/>
          <p:nvPr userDrawn="1"/>
        </p:nvCxnSpPr>
        <p:spPr bwMode="auto">
          <a:xfrm flipH="1">
            <a:off x="9891714" y="1367609"/>
            <a:ext cx="2716439" cy="3879475"/>
          </a:xfrm>
          <a:prstGeom prst="line">
            <a:avLst/>
          </a:prstGeom>
          <a:solidFill>
            <a:srgbClr val="FFFFFF"/>
          </a:solidFill>
          <a:ln w="381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7" name="Straight Connector 26"/>
          <p:cNvCxnSpPr/>
          <p:nvPr userDrawn="1"/>
        </p:nvCxnSpPr>
        <p:spPr bwMode="auto">
          <a:xfrm flipH="1">
            <a:off x="6178216" y="6287300"/>
            <a:ext cx="456465" cy="651899"/>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8" name="Straight Connector 27"/>
          <p:cNvCxnSpPr/>
          <p:nvPr userDrawn="1"/>
        </p:nvCxnSpPr>
        <p:spPr bwMode="auto">
          <a:xfrm flipH="1">
            <a:off x="11230211" y="-135090"/>
            <a:ext cx="987632" cy="1410487"/>
          </a:xfrm>
          <a:prstGeom prst="line">
            <a:avLst/>
          </a:prstGeom>
          <a:solidFill>
            <a:srgbClr val="FFFFFF"/>
          </a:solidFill>
          <a:ln w="762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9" name="Straight Connector 28"/>
          <p:cNvCxnSpPr/>
          <p:nvPr userDrawn="1"/>
        </p:nvCxnSpPr>
        <p:spPr bwMode="auto">
          <a:xfrm flipH="1">
            <a:off x="7418276" y="-772430"/>
            <a:ext cx="2512349" cy="3588009"/>
          </a:xfrm>
          <a:prstGeom prst="line">
            <a:avLst/>
          </a:prstGeom>
          <a:solidFill>
            <a:srgbClr val="FFFFFF"/>
          </a:solidFill>
          <a:ln w="1905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1" name="Picture Placeholder 8"/>
          <p:cNvSpPr>
            <a:spLocks noGrp="1"/>
          </p:cNvSpPr>
          <p:nvPr>
            <p:ph type="pic" sz="quarter" idx="12"/>
          </p:nvPr>
        </p:nvSpPr>
        <p:spPr>
          <a:xfrm>
            <a:off x="4229101" y="0"/>
            <a:ext cx="7962900" cy="6851651"/>
          </a:xfrm>
          <a:prstGeom prst="rect">
            <a:avLst/>
          </a:prstGeom>
        </p:spPr>
        <p:txBody>
          <a:bodyPr/>
          <a:lstStyle>
            <a:lvl1pPr>
              <a:buFontTx/>
              <a:buNone/>
              <a:defRPr>
                <a:solidFill>
                  <a:schemeClr val="tx1"/>
                </a:solidFill>
              </a:defRPr>
            </a:lvl1pPr>
          </a:lstStyle>
          <a:p>
            <a:endParaRPr lang="en-US" dirty="0"/>
          </a:p>
        </p:txBody>
      </p:sp>
      <p:sp>
        <p:nvSpPr>
          <p:cNvPr id="8" name="Title 7"/>
          <p:cNvSpPr>
            <a:spLocks noGrp="1"/>
          </p:cNvSpPr>
          <p:nvPr>
            <p:ph type="title" hasCustomPrompt="1"/>
          </p:nvPr>
        </p:nvSpPr>
        <p:spPr>
          <a:xfrm>
            <a:off x="838201" y="697637"/>
            <a:ext cx="3025239" cy="378883"/>
          </a:xfrm>
          <a:prstGeom prst="rect">
            <a:avLst/>
          </a:prstGeom>
        </p:spPr>
        <p:txBody>
          <a:bodyPr lIns="0" tIns="0" rIns="0" bIns="0"/>
          <a:lstStyle>
            <a:lvl1pPr>
              <a:defRPr lang="en-US" sz="3600" b="1" i="0" kern="1200" baseline="0" dirty="0" smtClean="0">
                <a:solidFill>
                  <a:srgbClr val="FE5002"/>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10" name="Text Placeholder 5"/>
          <p:cNvSpPr>
            <a:spLocks noGrp="1"/>
          </p:cNvSpPr>
          <p:nvPr>
            <p:ph type="body" sz="quarter" idx="10" hasCustomPrompt="1"/>
          </p:nvPr>
        </p:nvSpPr>
        <p:spPr>
          <a:xfrm>
            <a:off x="838203" y="1075228"/>
            <a:ext cx="3025237" cy="286552"/>
          </a:xfrm>
          <a:prstGeom prst="rect">
            <a:avLst/>
          </a:prstGeom>
        </p:spPr>
        <p:txBody>
          <a:bodyPr lIns="0" rIns="0">
            <a:noAutofit/>
          </a:bodyPr>
          <a:lstStyle>
            <a:lvl1pPr algn="l">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SUBJECT</a:t>
            </a:r>
          </a:p>
        </p:txBody>
      </p:sp>
      <p:sp>
        <p:nvSpPr>
          <p:cNvPr id="3" name="Text Placeholder 2"/>
          <p:cNvSpPr>
            <a:spLocks noGrp="1"/>
          </p:cNvSpPr>
          <p:nvPr>
            <p:ph type="body" sz="quarter" idx="11" hasCustomPrompt="1"/>
          </p:nvPr>
        </p:nvSpPr>
        <p:spPr>
          <a:xfrm>
            <a:off x="838201" y="1739371"/>
            <a:ext cx="3025239" cy="3427291"/>
          </a:xfrm>
          <a:prstGeom prst="rect">
            <a:avLst/>
          </a:prstGeom>
        </p:spPr>
        <p:txBody>
          <a:bodyPr lIns="0" tIns="0" rIns="0" bIns="0" anchor="t"/>
          <a:lstStyle>
            <a:lvl1pPr marL="0" marR="0" indent="0" algn="l" defTabSz="914377" rtl="0" eaLnBrk="0"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marR="0" lvl="0" indent="0" algn="l" defTabSz="914377" rtl="0" eaLnBrk="0" fontAlgn="base" latinLnBrk="0" hangingPunct="0">
              <a:lnSpc>
                <a:spcPct val="90000"/>
              </a:lnSpc>
              <a:spcBef>
                <a:spcPts val="1800"/>
              </a:spcBef>
              <a:spcAft>
                <a:spcPct val="0"/>
              </a:spcAft>
              <a:buClrTx/>
              <a:buSzPct val="100000"/>
              <a:buFont typeface="+mj-lt"/>
              <a:buNone/>
              <a:tabLst/>
              <a:defRPr/>
            </a:pPr>
            <a:r>
              <a:rPr lang="en-US" dirty="0"/>
              <a:t>Text goes here</a:t>
            </a:r>
            <a:r>
              <a:rPr lang="is-IS" dirty="0"/>
              <a:t>…</a:t>
            </a:r>
            <a:endParaRPr lang="en-US" dirty="0"/>
          </a:p>
        </p:txBody>
      </p:sp>
      <p:cxnSp>
        <p:nvCxnSpPr>
          <p:cNvPr id="14" name="Straight Connector 13"/>
          <p:cNvCxnSpPr/>
          <p:nvPr userDrawn="1"/>
        </p:nvCxnSpPr>
        <p:spPr bwMode="auto">
          <a:xfrm flipH="1">
            <a:off x="0" y="1487420"/>
            <a:ext cx="2636875"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66082760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White Graphic">
    <p:spTree>
      <p:nvGrpSpPr>
        <p:cNvPr id="1" name=""/>
        <p:cNvGrpSpPr/>
        <p:nvPr/>
      </p:nvGrpSpPr>
      <p:grpSpPr>
        <a:xfrm>
          <a:off x="0" y="0"/>
          <a:ext cx="0" cy="0"/>
          <a:chOff x="0" y="0"/>
          <a:chExt cx="0" cy="0"/>
        </a:xfrm>
      </p:grpSpPr>
      <p:cxnSp>
        <p:nvCxnSpPr>
          <p:cNvPr id="9" name="Straight Connector 8"/>
          <p:cNvCxnSpPr/>
          <p:nvPr userDrawn="1"/>
        </p:nvCxnSpPr>
        <p:spPr bwMode="auto">
          <a:xfrm flipH="1">
            <a:off x="7313838" y="4576998"/>
            <a:ext cx="1673172" cy="2389540"/>
          </a:xfrm>
          <a:prstGeom prst="line">
            <a:avLst/>
          </a:prstGeom>
          <a:solidFill>
            <a:srgbClr val="FFFFFF"/>
          </a:solidFill>
          <a:ln w="1905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 name="Straight Connector 9"/>
          <p:cNvCxnSpPr/>
          <p:nvPr userDrawn="1"/>
        </p:nvCxnSpPr>
        <p:spPr bwMode="auto">
          <a:xfrm flipH="1">
            <a:off x="9757295" y="-92285"/>
            <a:ext cx="1410507" cy="2014415"/>
          </a:xfrm>
          <a:prstGeom prst="line">
            <a:avLst/>
          </a:prstGeom>
          <a:solidFill>
            <a:srgbClr val="FFFFFF"/>
          </a:solidFill>
          <a:ln w="381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 name="Straight Connector 10"/>
          <p:cNvCxnSpPr/>
          <p:nvPr userDrawn="1"/>
        </p:nvCxnSpPr>
        <p:spPr bwMode="auto">
          <a:xfrm flipH="1">
            <a:off x="9891714" y="1367609"/>
            <a:ext cx="2716439" cy="3879475"/>
          </a:xfrm>
          <a:prstGeom prst="line">
            <a:avLst/>
          </a:prstGeom>
          <a:solidFill>
            <a:srgbClr val="FFFFFF"/>
          </a:solidFill>
          <a:ln w="381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2" name="Straight Connector 11"/>
          <p:cNvCxnSpPr/>
          <p:nvPr userDrawn="1"/>
        </p:nvCxnSpPr>
        <p:spPr bwMode="auto">
          <a:xfrm flipH="1">
            <a:off x="6178216" y="6287300"/>
            <a:ext cx="456465" cy="651899"/>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Straight Connector 12"/>
          <p:cNvCxnSpPr/>
          <p:nvPr userDrawn="1"/>
        </p:nvCxnSpPr>
        <p:spPr bwMode="auto">
          <a:xfrm flipH="1">
            <a:off x="11230211" y="-135090"/>
            <a:ext cx="987632" cy="1410487"/>
          </a:xfrm>
          <a:prstGeom prst="line">
            <a:avLst/>
          </a:prstGeom>
          <a:solidFill>
            <a:srgbClr val="FFFFFF"/>
          </a:solidFill>
          <a:ln w="762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 name="Straight Connector 13"/>
          <p:cNvCxnSpPr/>
          <p:nvPr userDrawn="1"/>
        </p:nvCxnSpPr>
        <p:spPr bwMode="auto">
          <a:xfrm flipH="1">
            <a:off x="7418276" y="-772430"/>
            <a:ext cx="2512349" cy="3588009"/>
          </a:xfrm>
          <a:prstGeom prst="line">
            <a:avLst/>
          </a:prstGeom>
          <a:solidFill>
            <a:srgbClr val="FFFFFF"/>
          </a:solidFill>
          <a:ln w="1905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81644114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White 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341558539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Grid of 8">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38201" y="697637"/>
            <a:ext cx="3025239" cy="378883"/>
          </a:xfrm>
          <a:prstGeom prst="rect">
            <a:avLst/>
          </a:prstGeom>
        </p:spPr>
        <p:txBody>
          <a:bodyPr lIns="0" tIns="0" rIns="0" bIns="0"/>
          <a:lstStyle>
            <a:lvl1pPr>
              <a:defRPr lang="en-US" sz="3600" b="1" i="0" kern="1200" baseline="0" dirty="0" smtClean="0">
                <a:solidFill>
                  <a:srgbClr val="FE5002"/>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10" name="Text Placeholder 5"/>
          <p:cNvSpPr>
            <a:spLocks noGrp="1"/>
          </p:cNvSpPr>
          <p:nvPr>
            <p:ph type="body" sz="quarter" idx="10" hasCustomPrompt="1"/>
          </p:nvPr>
        </p:nvSpPr>
        <p:spPr>
          <a:xfrm>
            <a:off x="838203" y="1075228"/>
            <a:ext cx="3025237" cy="286552"/>
          </a:xfrm>
          <a:prstGeom prst="rect">
            <a:avLst/>
          </a:prstGeom>
        </p:spPr>
        <p:txBody>
          <a:bodyPr lIns="0" rIns="0">
            <a:noAutofit/>
          </a:bodyPr>
          <a:lstStyle>
            <a:lvl1pPr algn="l">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SUBJECT</a:t>
            </a:r>
          </a:p>
        </p:txBody>
      </p:sp>
      <p:cxnSp>
        <p:nvCxnSpPr>
          <p:cNvPr id="14" name="Straight Connector 13"/>
          <p:cNvCxnSpPr/>
          <p:nvPr userDrawn="1"/>
        </p:nvCxnSpPr>
        <p:spPr bwMode="auto">
          <a:xfrm flipH="1">
            <a:off x="0" y="1487420"/>
            <a:ext cx="2636875"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7" name="Content Placeholder 2"/>
          <p:cNvSpPr>
            <a:spLocks noGrp="1"/>
          </p:cNvSpPr>
          <p:nvPr>
            <p:ph sz="quarter" idx="14"/>
          </p:nvPr>
        </p:nvSpPr>
        <p:spPr>
          <a:xfrm>
            <a:off x="1690791" y="1739370"/>
            <a:ext cx="1979967" cy="1979967"/>
          </a:xfrm>
          <a:prstGeom prst="rect">
            <a:avLst/>
          </a:prstGeom>
        </p:spPr>
        <p:txBody>
          <a:bodyPr/>
          <a:lstStyle>
            <a:lvl1pPr>
              <a:buNone/>
              <a:defRPr/>
            </a:lvl1pPr>
          </a:lstStyle>
          <a:p>
            <a:pPr lvl="0"/>
            <a:endParaRPr lang="en-US" dirty="0"/>
          </a:p>
        </p:txBody>
      </p:sp>
      <p:sp>
        <p:nvSpPr>
          <p:cNvPr id="18" name="Content Placeholder 2"/>
          <p:cNvSpPr>
            <a:spLocks noGrp="1"/>
          </p:cNvSpPr>
          <p:nvPr>
            <p:ph sz="quarter" idx="15"/>
          </p:nvPr>
        </p:nvSpPr>
        <p:spPr>
          <a:xfrm>
            <a:off x="3972071" y="1739370"/>
            <a:ext cx="1979967" cy="1979967"/>
          </a:xfrm>
          <a:prstGeom prst="rect">
            <a:avLst/>
          </a:prstGeom>
        </p:spPr>
        <p:txBody>
          <a:bodyPr/>
          <a:lstStyle>
            <a:lvl1pPr>
              <a:buNone/>
              <a:defRPr/>
            </a:lvl1pPr>
          </a:lstStyle>
          <a:p>
            <a:pPr lvl="0"/>
            <a:endParaRPr lang="en-US" dirty="0"/>
          </a:p>
        </p:txBody>
      </p:sp>
      <p:sp>
        <p:nvSpPr>
          <p:cNvPr id="19" name="Content Placeholder 2"/>
          <p:cNvSpPr>
            <a:spLocks noGrp="1"/>
          </p:cNvSpPr>
          <p:nvPr>
            <p:ph sz="quarter" idx="16"/>
          </p:nvPr>
        </p:nvSpPr>
        <p:spPr>
          <a:xfrm>
            <a:off x="6253351" y="1739370"/>
            <a:ext cx="1979967" cy="1979967"/>
          </a:xfrm>
          <a:prstGeom prst="rect">
            <a:avLst/>
          </a:prstGeom>
        </p:spPr>
        <p:txBody>
          <a:bodyPr/>
          <a:lstStyle>
            <a:lvl1pPr>
              <a:buNone/>
              <a:defRPr/>
            </a:lvl1pPr>
          </a:lstStyle>
          <a:p>
            <a:pPr lvl="0"/>
            <a:endParaRPr lang="en-US" dirty="0"/>
          </a:p>
        </p:txBody>
      </p:sp>
      <p:sp>
        <p:nvSpPr>
          <p:cNvPr id="20" name="Content Placeholder 2"/>
          <p:cNvSpPr>
            <a:spLocks noGrp="1"/>
          </p:cNvSpPr>
          <p:nvPr>
            <p:ph sz="quarter" idx="17"/>
          </p:nvPr>
        </p:nvSpPr>
        <p:spPr>
          <a:xfrm>
            <a:off x="8534631" y="1739370"/>
            <a:ext cx="1979967" cy="1979967"/>
          </a:xfrm>
          <a:prstGeom prst="rect">
            <a:avLst/>
          </a:prstGeom>
        </p:spPr>
        <p:txBody>
          <a:bodyPr/>
          <a:lstStyle>
            <a:lvl1pPr>
              <a:buNone/>
              <a:defRPr/>
            </a:lvl1pPr>
          </a:lstStyle>
          <a:p>
            <a:pPr lvl="0"/>
            <a:endParaRPr lang="en-US" dirty="0"/>
          </a:p>
        </p:txBody>
      </p:sp>
      <p:sp>
        <p:nvSpPr>
          <p:cNvPr id="42" name="Content Placeholder 2"/>
          <p:cNvSpPr>
            <a:spLocks noGrp="1"/>
          </p:cNvSpPr>
          <p:nvPr>
            <p:ph sz="quarter" idx="35"/>
          </p:nvPr>
        </p:nvSpPr>
        <p:spPr>
          <a:xfrm>
            <a:off x="1690791" y="4015173"/>
            <a:ext cx="1979967" cy="1979967"/>
          </a:xfrm>
          <a:prstGeom prst="rect">
            <a:avLst/>
          </a:prstGeom>
        </p:spPr>
        <p:txBody>
          <a:bodyPr/>
          <a:lstStyle>
            <a:lvl1pPr>
              <a:buNone/>
              <a:defRPr/>
            </a:lvl1pPr>
          </a:lstStyle>
          <a:p>
            <a:pPr lvl="0"/>
            <a:endParaRPr lang="en-US" dirty="0"/>
          </a:p>
        </p:txBody>
      </p:sp>
      <p:sp>
        <p:nvSpPr>
          <p:cNvPr id="43" name="Content Placeholder 2"/>
          <p:cNvSpPr>
            <a:spLocks noGrp="1"/>
          </p:cNvSpPr>
          <p:nvPr>
            <p:ph sz="quarter" idx="36"/>
          </p:nvPr>
        </p:nvSpPr>
        <p:spPr>
          <a:xfrm>
            <a:off x="3972071" y="4015173"/>
            <a:ext cx="1979967" cy="1979967"/>
          </a:xfrm>
          <a:prstGeom prst="rect">
            <a:avLst/>
          </a:prstGeom>
        </p:spPr>
        <p:txBody>
          <a:bodyPr/>
          <a:lstStyle>
            <a:lvl1pPr>
              <a:buNone/>
              <a:defRPr/>
            </a:lvl1pPr>
          </a:lstStyle>
          <a:p>
            <a:pPr lvl="0"/>
            <a:endParaRPr lang="en-US" dirty="0"/>
          </a:p>
        </p:txBody>
      </p:sp>
      <p:sp>
        <p:nvSpPr>
          <p:cNvPr id="44" name="Content Placeholder 2"/>
          <p:cNvSpPr>
            <a:spLocks noGrp="1"/>
          </p:cNvSpPr>
          <p:nvPr>
            <p:ph sz="quarter" idx="37"/>
          </p:nvPr>
        </p:nvSpPr>
        <p:spPr>
          <a:xfrm>
            <a:off x="6253351" y="4015173"/>
            <a:ext cx="1979967" cy="1979967"/>
          </a:xfrm>
          <a:prstGeom prst="rect">
            <a:avLst/>
          </a:prstGeom>
        </p:spPr>
        <p:txBody>
          <a:bodyPr/>
          <a:lstStyle>
            <a:lvl1pPr>
              <a:buNone/>
              <a:defRPr/>
            </a:lvl1pPr>
          </a:lstStyle>
          <a:p>
            <a:pPr lvl="0"/>
            <a:endParaRPr lang="en-US" dirty="0"/>
          </a:p>
        </p:txBody>
      </p:sp>
      <p:sp>
        <p:nvSpPr>
          <p:cNvPr id="45" name="Content Placeholder 2"/>
          <p:cNvSpPr>
            <a:spLocks noGrp="1"/>
          </p:cNvSpPr>
          <p:nvPr>
            <p:ph sz="quarter" idx="38"/>
          </p:nvPr>
        </p:nvSpPr>
        <p:spPr>
          <a:xfrm>
            <a:off x="8534631" y="4015173"/>
            <a:ext cx="1979967" cy="1979967"/>
          </a:xfrm>
          <a:prstGeom prst="rect">
            <a:avLst/>
          </a:prstGeom>
        </p:spPr>
        <p:txBody>
          <a:bodyPr/>
          <a:lstStyle>
            <a:lvl1pPr>
              <a:buNone/>
              <a:defRPr/>
            </a:lvl1pPr>
          </a:lstStyle>
          <a:p>
            <a:pPr lvl="0"/>
            <a:endParaRPr lang="en-US" dirty="0"/>
          </a:p>
        </p:txBody>
      </p:sp>
      <p:sp>
        <p:nvSpPr>
          <p:cNvPr id="2" name="Footer Placeholder 1"/>
          <p:cNvSpPr>
            <a:spLocks noGrp="1"/>
          </p:cNvSpPr>
          <p:nvPr>
            <p:ph type="ftr" sz="quarter" idx="39"/>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356906094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Grid of 1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38201" y="697637"/>
            <a:ext cx="3025239" cy="378883"/>
          </a:xfrm>
          <a:prstGeom prst="rect">
            <a:avLst/>
          </a:prstGeom>
        </p:spPr>
        <p:txBody>
          <a:bodyPr lIns="0" tIns="0" rIns="0" bIns="0"/>
          <a:lstStyle>
            <a:lvl1pPr>
              <a:defRPr lang="en-US" sz="3600" b="1" i="0" kern="1200" baseline="0" dirty="0" smtClean="0">
                <a:solidFill>
                  <a:srgbClr val="FE5002"/>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10" name="Text Placeholder 5"/>
          <p:cNvSpPr>
            <a:spLocks noGrp="1"/>
          </p:cNvSpPr>
          <p:nvPr>
            <p:ph type="body" sz="quarter" idx="10" hasCustomPrompt="1"/>
          </p:nvPr>
        </p:nvSpPr>
        <p:spPr>
          <a:xfrm>
            <a:off x="838203" y="1075228"/>
            <a:ext cx="3025237" cy="286552"/>
          </a:xfrm>
          <a:prstGeom prst="rect">
            <a:avLst/>
          </a:prstGeom>
        </p:spPr>
        <p:txBody>
          <a:bodyPr lIns="0" rIns="0">
            <a:noAutofit/>
          </a:bodyPr>
          <a:lstStyle>
            <a:lvl1pPr algn="l">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SUBJECT</a:t>
            </a:r>
          </a:p>
        </p:txBody>
      </p:sp>
      <p:cxnSp>
        <p:nvCxnSpPr>
          <p:cNvPr id="14" name="Straight Connector 13"/>
          <p:cNvCxnSpPr/>
          <p:nvPr userDrawn="1"/>
        </p:nvCxnSpPr>
        <p:spPr bwMode="auto">
          <a:xfrm flipH="1">
            <a:off x="0" y="1487420"/>
            <a:ext cx="2636875"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 name="Content Placeholder 2"/>
          <p:cNvSpPr>
            <a:spLocks noGrp="1"/>
          </p:cNvSpPr>
          <p:nvPr>
            <p:ph sz="quarter" idx="14"/>
          </p:nvPr>
        </p:nvSpPr>
        <p:spPr>
          <a:xfrm>
            <a:off x="838192" y="2194896"/>
            <a:ext cx="1550627" cy="1550627"/>
          </a:xfrm>
          <a:prstGeom prst="rect">
            <a:avLst/>
          </a:prstGeom>
        </p:spPr>
        <p:txBody>
          <a:bodyPr/>
          <a:lstStyle>
            <a:lvl1pPr>
              <a:buNone/>
              <a:defRPr/>
            </a:lvl1pPr>
          </a:lstStyle>
          <a:p>
            <a:pPr lvl="0"/>
            <a:endParaRPr lang="en-US" dirty="0"/>
          </a:p>
        </p:txBody>
      </p:sp>
      <p:sp>
        <p:nvSpPr>
          <p:cNvPr id="9" name="Content Placeholder 2"/>
          <p:cNvSpPr>
            <a:spLocks noGrp="1"/>
          </p:cNvSpPr>
          <p:nvPr>
            <p:ph sz="quarter" idx="15"/>
          </p:nvPr>
        </p:nvSpPr>
        <p:spPr>
          <a:xfrm>
            <a:off x="2631188" y="2194896"/>
            <a:ext cx="1550627" cy="1550627"/>
          </a:xfrm>
          <a:prstGeom prst="rect">
            <a:avLst/>
          </a:prstGeom>
        </p:spPr>
        <p:txBody>
          <a:bodyPr/>
          <a:lstStyle>
            <a:lvl1pPr>
              <a:buNone/>
              <a:defRPr/>
            </a:lvl1pPr>
          </a:lstStyle>
          <a:p>
            <a:pPr lvl="0"/>
            <a:endParaRPr lang="en-US" dirty="0"/>
          </a:p>
        </p:txBody>
      </p:sp>
      <p:sp>
        <p:nvSpPr>
          <p:cNvPr id="12" name="Content Placeholder 2"/>
          <p:cNvSpPr>
            <a:spLocks noGrp="1"/>
          </p:cNvSpPr>
          <p:nvPr>
            <p:ph sz="quarter" idx="16"/>
          </p:nvPr>
        </p:nvSpPr>
        <p:spPr>
          <a:xfrm>
            <a:off x="4424184" y="2194896"/>
            <a:ext cx="1550627" cy="1550627"/>
          </a:xfrm>
          <a:prstGeom prst="rect">
            <a:avLst/>
          </a:prstGeom>
        </p:spPr>
        <p:txBody>
          <a:bodyPr/>
          <a:lstStyle>
            <a:lvl1pPr>
              <a:buNone/>
              <a:defRPr/>
            </a:lvl1pPr>
          </a:lstStyle>
          <a:p>
            <a:pPr lvl="0"/>
            <a:endParaRPr lang="en-US" dirty="0"/>
          </a:p>
        </p:txBody>
      </p:sp>
      <p:sp>
        <p:nvSpPr>
          <p:cNvPr id="13" name="Content Placeholder 2"/>
          <p:cNvSpPr>
            <a:spLocks noGrp="1"/>
          </p:cNvSpPr>
          <p:nvPr>
            <p:ph sz="quarter" idx="17"/>
          </p:nvPr>
        </p:nvSpPr>
        <p:spPr>
          <a:xfrm>
            <a:off x="6217180" y="2194896"/>
            <a:ext cx="1550627" cy="1550627"/>
          </a:xfrm>
          <a:prstGeom prst="rect">
            <a:avLst/>
          </a:prstGeom>
        </p:spPr>
        <p:txBody>
          <a:bodyPr/>
          <a:lstStyle>
            <a:lvl1pPr>
              <a:buNone/>
              <a:defRPr/>
            </a:lvl1pPr>
          </a:lstStyle>
          <a:p>
            <a:pPr lvl="0"/>
            <a:endParaRPr lang="en-US" dirty="0"/>
          </a:p>
        </p:txBody>
      </p:sp>
      <p:sp>
        <p:nvSpPr>
          <p:cNvPr id="15" name="Content Placeholder 2"/>
          <p:cNvSpPr>
            <a:spLocks noGrp="1"/>
          </p:cNvSpPr>
          <p:nvPr>
            <p:ph sz="quarter" idx="18"/>
          </p:nvPr>
        </p:nvSpPr>
        <p:spPr>
          <a:xfrm>
            <a:off x="8010176" y="2194896"/>
            <a:ext cx="1550627" cy="1550627"/>
          </a:xfrm>
          <a:prstGeom prst="rect">
            <a:avLst/>
          </a:prstGeom>
        </p:spPr>
        <p:txBody>
          <a:bodyPr/>
          <a:lstStyle>
            <a:lvl1pPr>
              <a:buNone/>
              <a:defRPr/>
            </a:lvl1pPr>
          </a:lstStyle>
          <a:p>
            <a:pPr lvl="0"/>
            <a:endParaRPr lang="en-US" dirty="0"/>
          </a:p>
        </p:txBody>
      </p:sp>
      <p:sp>
        <p:nvSpPr>
          <p:cNvPr id="24" name="Content Placeholder 2"/>
          <p:cNvSpPr>
            <a:spLocks noGrp="1"/>
          </p:cNvSpPr>
          <p:nvPr>
            <p:ph sz="quarter" idx="27"/>
          </p:nvPr>
        </p:nvSpPr>
        <p:spPr>
          <a:xfrm>
            <a:off x="9803173" y="2194896"/>
            <a:ext cx="1550627" cy="1550627"/>
          </a:xfrm>
          <a:prstGeom prst="rect">
            <a:avLst/>
          </a:prstGeom>
        </p:spPr>
        <p:txBody>
          <a:bodyPr/>
          <a:lstStyle>
            <a:lvl1pPr>
              <a:buNone/>
              <a:defRPr/>
            </a:lvl1pPr>
          </a:lstStyle>
          <a:p>
            <a:pPr lvl="0"/>
            <a:endParaRPr lang="en-US" dirty="0"/>
          </a:p>
        </p:txBody>
      </p:sp>
      <p:sp>
        <p:nvSpPr>
          <p:cNvPr id="32" name="Content Placeholder 2"/>
          <p:cNvSpPr>
            <a:spLocks noGrp="1"/>
          </p:cNvSpPr>
          <p:nvPr>
            <p:ph sz="quarter" idx="28"/>
          </p:nvPr>
        </p:nvSpPr>
        <p:spPr>
          <a:xfrm>
            <a:off x="838192" y="3997472"/>
            <a:ext cx="1550627" cy="1550627"/>
          </a:xfrm>
          <a:prstGeom prst="rect">
            <a:avLst/>
          </a:prstGeom>
        </p:spPr>
        <p:txBody>
          <a:bodyPr/>
          <a:lstStyle>
            <a:lvl1pPr>
              <a:buNone/>
              <a:defRPr/>
            </a:lvl1pPr>
          </a:lstStyle>
          <a:p>
            <a:pPr lvl="0"/>
            <a:endParaRPr lang="en-US" dirty="0"/>
          </a:p>
        </p:txBody>
      </p:sp>
      <p:sp>
        <p:nvSpPr>
          <p:cNvPr id="33" name="Content Placeholder 2"/>
          <p:cNvSpPr>
            <a:spLocks noGrp="1"/>
          </p:cNvSpPr>
          <p:nvPr>
            <p:ph sz="quarter" idx="29"/>
          </p:nvPr>
        </p:nvSpPr>
        <p:spPr>
          <a:xfrm>
            <a:off x="2631188" y="3997472"/>
            <a:ext cx="1550627" cy="1550627"/>
          </a:xfrm>
          <a:prstGeom prst="rect">
            <a:avLst/>
          </a:prstGeom>
        </p:spPr>
        <p:txBody>
          <a:bodyPr/>
          <a:lstStyle>
            <a:lvl1pPr>
              <a:buNone/>
              <a:defRPr/>
            </a:lvl1pPr>
          </a:lstStyle>
          <a:p>
            <a:pPr lvl="0"/>
            <a:endParaRPr lang="en-US" dirty="0"/>
          </a:p>
        </p:txBody>
      </p:sp>
      <p:sp>
        <p:nvSpPr>
          <p:cNvPr id="34" name="Content Placeholder 2"/>
          <p:cNvSpPr>
            <a:spLocks noGrp="1"/>
          </p:cNvSpPr>
          <p:nvPr>
            <p:ph sz="quarter" idx="30"/>
          </p:nvPr>
        </p:nvSpPr>
        <p:spPr>
          <a:xfrm>
            <a:off x="4424184" y="3997472"/>
            <a:ext cx="1550627" cy="1550627"/>
          </a:xfrm>
          <a:prstGeom prst="rect">
            <a:avLst/>
          </a:prstGeom>
        </p:spPr>
        <p:txBody>
          <a:bodyPr/>
          <a:lstStyle>
            <a:lvl1pPr>
              <a:buNone/>
              <a:defRPr/>
            </a:lvl1pPr>
          </a:lstStyle>
          <a:p>
            <a:pPr lvl="0"/>
            <a:endParaRPr lang="en-US" dirty="0"/>
          </a:p>
        </p:txBody>
      </p:sp>
      <p:sp>
        <p:nvSpPr>
          <p:cNvPr id="35" name="Content Placeholder 2"/>
          <p:cNvSpPr>
            <a:spLocks noGrp="1"/>
          </p:cNvSpPr>
          <p:nvPr>
            <p:ph sz="quarter" idx="31"/>
          </p:nvPr>
        </p:nvSpPr>
        <p:spPr>
          <a:xfrm>
            <a:off x="6217180" y="3997472"/>
            <a:ext cx="1550627" cy="1550627"/>
          </a:xfrm>
          <a:prstGeom prst="rect">
            <a:avLst/>
          </a:prstGeom>
        </p:spPr>
        <p:txBody>
          <a:bodyPr/>
          <a:lstStyle>
            <a:lvl1pPr>
              <a:buNone/>
              <a:defRPr/>
            </a:lvl1pPr>
          </a:lstStyle>
          <a:p>
            <a:pPr lvl="0"/>
            <a:endParaRPr lang="en-US" dirty="0"/>
          </a:p>
        </p:txBody>
      </p:sp>
      <p:sp>
        <p:nvSpPr>
          <p:cNvPr id="36" name="Content Placeholder 2"/>
          <p:cNvSpPr>
            <a:spLocks noGrp="1"/>
          </p:cNvSpPr>
          <p:nvPr>
            <p:ph sz="quarter" idx="32"/>
          </p:nvPr>
        </p:nvSpPr>
        <p:spPr>
          <a:xfrm>
            <a:off x="8010176" y="3997472"/>
            <a:ext cx="1550627" cy="1550627"/>
          </a:xfrm>
          <a:prstGeom prst="rect">
            <a:avLst/>
          </a:prstGeom>
        </p:spPr>
        <p:txBody>
          <a:bodyPr/>
          <a:lstStyle>
            <a:lvl1pPr>
              <a:buNone/>
              <a:defRPr/>
            </a:lvl1pPr>
          </a:lstStyle>
          <a:p>
            <a:pPr lvl="0"/>
            <a:endParaRPr lang="en-US" dirty="0"/>
          </a:p>
        </p:txBody>
      </p:sp>
      <p:sp>
        <p:nvSpPr>
          <p:cNvPr id="37" name="Content Placeholder 2"/>
          <p:cNvSpPr>
            <a:spLocks noGrp="1"/>
          </p:cNvSpPr>
          <p:nvPr>
            <p:ph sz="quarter" idx="33"/>
          </p:nvPr>
        </p:nvSpPr>
        <p:spPr>
          <a:xfrm>
            <a:off x="9803173" y="3997472"/>
            <a:ext cx="1550627" cy="1550627"/>
          </a:xfrm>
          <a:prstGeom prst="rect">
            <a:avLst/>
          </a:prstGeom>
        </p:spPr>
        <p:txBody>
          <a:bodyPr/>
          <a:lstStyle>
            <a:lvl1pPr>
              <a:buNone/>
              <a:defRPr/>
            </a:lvl1pPr>
          </a:lstStyle>
          <a:p>
            <a:pPr lvl="0"/>
            <a:endParaRPr lang="en-US" dirty="0"/>
          </a:p>
        </p:txBody>
      </p:sp>
      <p:sp>
        <p:nvSpPr>
          <p:cNvPr id="2" name="Footer Placeholder 1"/>
          <p:cNvSpPr>
            <a:spLocks noGrp="1"/>
          </p:cNvSpPr>
          <p:nvPr>
            <p:ph type="ftr" sz="quarter" idx="34"/>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205026491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_Grid of 21">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38201" y="697637"/>
            <a:ext cx="3025239" cy="378883"/>
          </a:xfrm>
          <a:prstGeom prst="rect">
            <a:avLst/>
          </a:prstGeom>
        </p:spPr>
        <p:txBody>
          <a:bodyPr lIns="0" tIns="0" rIns="0" bIns="0"/>
          <a:lstStyle>
            <a:lvl1pPr>
              <a:defRPr lang="en-US" sz="3600" b="1" i="0" kern="1200" baseline="0" dirty="0" smtClean="0">
                <a:solidFill>
                  <a:srgbClr val="FE5002"/>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10" name="Text Placeholder 5"/>
          <p:cNvSpPr>
            <a:spLocks noGrp="1"/>
          </p:cNvSpPr>
          <p:nvPr>
            <p:ph type="body" sz="quarter" idx="10" hasCustomPrompt="1"/>
          </p:nvPr>
        </p:nvSpPr>
        <p:spPr>
          <a:xfrm>
            <a:off x="838203" y="1075228"/>
            <a:ext cx="3025237" cy="286552"/>
          </a:xfrm>
          <a:prstGeom prst="rect">
            <a:avLst/>
          </a:prstGeom>
        </p:spPr>
        <p:txBody>
          <a:bodyPr lIns="0" rIns="0">
            <a:noAutofit/>
          </a:bodyPr>
          <a:lstStyle>
            <a:lvl1pPr algn="l">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SUBJECT</a:t>
            </a:r>
          </a:p>
        </p:txBody>
      </p:sp>
      <p:cxnSp>
        <p:nvCxnSpPr>
          <p:cNvPr id="14" name="Straight Connector 13"/>
          <p:cNvCxnSpPr/>
          <p:nvPr userDrawn="1"/>
        </p:nvCxnSpPr>
        <p:spPr bwMode="auto">
          <a:xfrm flipH="1">
            <a:off x="0" y="1487420"/>
            <a:ext cx="2636875"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 name="Content Placeholder 2"/>
          <p:cNvSpPr>
            <a:spLocks noGrp="1"/>
          </p:cNvSpPr>
          <p:nvPr>
            <p:ph sz="quarter" idx="14"/>
          </p:nvPr>
        </p:nvSpPr>
        <p:spPr>
          <a:xfrm>
            <a:off x="838192" y="1739371"/>
            <a:ext cx="1219200" cy="1219200"/>
          </a:xfrm>
          <a:prstGeom prst="rect">
            <a:avLst/>
          </a:prstGeom>
        </p:spPr>
        <p:txBody>
          <a:bodyPr/>
          <a:lstStyle>
            <a:lvl1pPr>
              <a:buNone/>
              <a:defRPr/>
            </a:lvl1pPr>
          </a:lstStyle>
          <a:p>
            <a:pPr lvl="0"/>
            <a:endParaRPr lang="en-US" dirty="0"/>
          </a:p>
        </p:txBody>
      </p:sp>
      <p:sp>
        <p:nvSpPr>
          <p:cNvPr id="9" name="Content Placeholder 2"/>
          <p:cNvSpPr>
            <a:spLocks noGrp="1"/>
          </p:cNvSpPr>
          <p:nvPr>
            <p:ph sz="quarter" idx="15"/>
          </p:nvPr>
        </p:nvSpPr>
        <p:spPr>
          <a:xfrm>
            <a:off x="2387593" y="1739371"/>
            <a:ext cx="1219200" cy="1219200"/>
          </a:xfrm>
          <a:prstGeom prst="rect">
            <a:avLst/>
          </a:prstGeom>
        </p:spPr>
        <p:txBody>
          <a:bodyPr/>
          <a:lstStyle>
            <a:lvl1pPr>
              <a:buNone/>
              <a:defRPr/>
            </a:lvl1pPr>
          </a:lstStyle>
          <a:p>
            <a:pPr lvl="0"/>
            <a:endParaRPr lang="en-US" dirty="0"/>
          </a:p>
        </p:txBody>
      </p:sp>
      <p:sp>
        <p:nvSpPr>
          <p:cNvPr id="12" name="Content Placeholder 2"/>
          <p:cNvSpPr>
            <a:spLocks noGrp="1"/>
          </p:cNvSpPr>
          <p:nvPr>
            <p:ph sz="quarter" idx="16"/>
          </p:nvPr>
        </p:nvSpPr>
        <p:spPr>
          <a:xfrm>
            <a:off x="3936995" y="1739371"/>
            <a:ext cx="1219200" cy="1219200"/>
          </a:xfrm>
          <a:prstGeom prst="rect">
            <a:avLst/>
          </a:prstGeom>
        </p:spPr>
        <p:txBody>
          <a:bodyPr/>
          <a:lstStyle>
            <a:lvl1pPr>
              <a:buNone/>
              <a:defRPr/>
            </a:lvl1pPr>
          </a:lstStyle>
          <a:p>
            <a:pPr lvl="0"/>
            <a:endParaRPr lang="en-US" dirty="0"/>
          </a:p>
        </p:txBody>
      </p:sp>
      <p:sp>
        <p:nvSpPr>
          <p:cNvPr id="13" name="Content Placeholder 2"/>
          <p:cNvSpPr>
            <a:spLocks noGrp="1"/>
          </p:cNvSpPr>
          <p:nvPr>
            <p:ph sz="quarter" idx="17"/>
          </p:nvPr>
        </p:nvSpPr>
        <p:spPr>
          <a:xfrm>
            <a:off x="5486396" y="1739371"/>
            <a:ext cx="1219200" cy="1219200"/>
          </a:xfrm>
          <a:prstGeom prst="rect">
            <a:avLst/>
          </a:prstGeom>
        </p:spPr>
        <p:txBody>
          <a:bodyPr/>
          <a:lstStyle>
            <a:lvl1pPr>
              <a:buNone/>
              <a:defRPr/>
            </a:lvl1pPr>
          </a:lstStyle>
          <a:p>
            <a:pPr lvl="0"/>
            <a:endParaRPr lang="en-US" dirty="0"/>
          </a:p>
        </p:txBody>
      </p:sp>
      <p:sp>
        <p:nvSpPr>
          <p:cNvPr id="15" name="Content Placeholder 2"/>
          <p:cNvSpPr>
            <a:spLocks noGrp="1"/>
          </p:cNvSpPr>
          <p:nvPr>
            <p:ph sz="quarter" idx="18"/>
          </p:nvPr>
        </p:nvSpPr>
        <p:spPr>
          <a:xfrm>
            <a:off x="7035797" y="1739371"/>
            <a:ext cx="1219200" cy="1219200"/>
          </a:xfrm>
          <a:prstGeom prst="rect">
            <a:avLst/>
          </a:prstGeom>
        </p:spPr>
        <p:txBody>
          <a:bodyPr/>
          <a:lstStyle>
            <a:lvl1pPr>
              <a:buNone/>
              <a:defRPr/>
            </a:lvl1pPr>
          </a:lstStyle>
          <a:p>
            <a:pPr lvl="0"/>
            <a:endParaRPr lang="en-US" dirty="0"/>
          </a:p>
        </p:txBody>
      </p:sp>
      <p:sp>
        <p:nvSpPr>
          <p:cNvPr id="16" name="Content Placeholder 2"/>
          <p:cNvSpPr>
            <a:spLocks noGrp="1"/>
          </p:cNvSpPr>
          <p:nvPr>
            <p:ph sz="quarter" idx="19"/>
          </p:nvPr>
        </p:nvSpPr>
        <p:spPr>
          <a:xfrm>
            <a:off x="8585199" y="1739371"/>
            <a:ext cx="1219200" cy="1219200"/>
          </a:xfrm>
          <a:prstGeom prst="rect">
            <a:avLst/>
          </a:prstGeom>
        </p:spPr>
        <p:txBody>
          <a:bodyPr/>
          <a:lstStyle>
            <a:lvl1pPr>
              <a:buNone/>
              <a:defRPr/>
            </a:lvl1pPr>
          </a:lstStyle>
          <a:p>
            <a:pPr lvl="0"/>
            <a:endParaRPr lang="en-US" dirty="0"/>
          </a:p>
        </p:txBody>
      </p:sp>
      <p:sp>
        <p:nvSpPr>
          <p:cNvPr id="17" name="Content Placeholder 2"/>
          <p:cNvSpPr>
            <a:spLocks noGrp="1"/>
          </p:cNvSpPr>
          <p:nvPr>
            <p:ph sz="quarter" idx="20"/>
          </p:nvPr>
        </p:nvSpPr>
        <p:spPr>
          <a:xfrm>
            <a:off x="10134600" y="1739371"/>
            <a:ext cx="1219200" cy="1219200"/>
          </a:xfrm>
          <a:prstGeom prst="rect">
            <a:avLst/>
          </a:prstGeom>
        </p:spPr>
        <p:txBody>
          <a:bodyPr/>
          <a:lstStyle>
            <a:lvl1pPr>
              <a:buNone/>
              <a:defRPr/>
            </a:lvl1pPr>
          </a:lstStyle>
          <a:p>
            <a:pPr lvl="0"/>
            <a:endParaRPr lang="en-US" dirty="0"/>
          </a:p>
        </p:txBody>
      </p:sp>
      <p:sp>
        <p:nvSpPr>
          <p:cNvPr id="18" name="Content Placeholder 2"/>
          <p:cNvSpPr>
            <a:spLocks noGrp="1"/>
          </p:cNvSpPr>
          <p:nvPr>
            <p:ph sz="quarter" idx="21"/>
          </p:nvPr>
        </p:nvSpPr>
        <p:spPr>
          <a:xfrm>
            <a:off x="838192" y="3257655"/>
            <a:ext cx="1219200" cy="1219200"/>
          </a:xfrm>
          <a:prstGeom prst="rect">
            <a:avLst/>
          </a:prstGeom>
        </p:spPr>
        <p:txBody>
          <a:bodyPr/>
          <a:lstStyle>
            <a:lvl1pPr>
              <a:buNone/>
              <a:defRPr/>
            </a:lvl1pPr>
          </a:lstStyle>
          <a:p>
            <a:pPr lvl="0"/>
            <a:endParaRPr lang="en-US" dirty="0"/>
          </a:p>
        </p:txBody>
      </p:sp>
      <p:sp>
        <p:nvSpPr>
          <p:cNvPr id="19" name="Content Placeholder 2"/>
          <p:cNvSpPr>
            <a:spLocks noGrp="1"/>
          </p:cNvSpPr>
          <p:nvPr>
            <p:ph sz="quarter" idx="22"/>
          </p:nvPr>
        </p:nvSpPr>
        <p:spPr>
          <a:xfrm>
            <a:off x="2387593" y="3257655"/>
            <a:ext cx="1219200" cy="1219200"/>
          </a:xfrm>
          <a:prstGeom prst="rect">
            <a:avLst/>
          </a:prstGeom>
        </p:spPr>
        <p:txBody>
          <a:bodyPr/>
          <a:lstStyle>
            <a:lvl1pPr>
              <a:buNone/>
              <a:defRPr/>
            </a:lvl1pPr>
          </a:lstStyle>
          <a:p>
            <a:pPr lvl="0"/>
            <a:endParaRPr lang="en-US" dirty="0"/>
          </a:p>
        </p:txBody>
      </p:sp>
      <p:sp>
        <p:nvSpPr>
          <p:cNvPr id="20" name="Content Placeholder 2"/>
          <p:cNvSpPr>
            <a:spLocks noGrp="1"/>
          </p:cNvSpPr>
          <p:nvPr>
            <p:ph sz="quarter" idx="23"/>
          </p:nvPr>
        </p:nvSpPr>
        <p:spPr>
          <a:xfrm>
            <a:off x="3936995" y="3257655"/>
            <a:ext cx="1219200" cy="1219200"/>
          </a:xfrm>
          <a:prstGeom prst="rect">
            <a:avLst/>
          </a:prstGeom>
        </p:spPr>
        <p:txBody>
          <a:bodyPr/>
          <a:lstStyle>
            <a:lvl1pPr>
              <a:buNone/>
              <a:defRPr/>
            </a:lvl1pPr>
          </a:lstStyle>
          <a:p>
            <a:pPr lvl="0"/>
            <a:endParaRPr lang="en-US" dirty="0"/>
          </a:p>
        </p:txBody>
      </p:sp>
      <p:sp>
        <p:nvSpPr>
          <p:cNvPr id="21" name="Content Placeholder 2"/>
          <p:cNvSpPr>
            <a:spLocks noGrp="1"/>
          </p:cNvSpPr>
          <p:nvPr>
            <p:ph sz="quarter" idx="24"/>
          </p:nvPr>
        </p:nvSpPr>
        <p:spPr>
          <a:xfrm>
            <a:off x="5486396" y="3257655"/>
            <a:ext cx="1219200" cy="1219200"/>
          </a:xfrm>
          <a:prstGeom prst="rect">
            <a:avLst/>
          </a:prstGeom>
        </p:spPr>
        <p:txBody>
          <a:bodyPr/>
          <a:lstStyle>
            <a:lvl1pPr>
              <a:buNone/>
              <a:defRPr/>
            </a:lvl1pPr>
          </a:lstStyle>
          <a:p>
            <a:pPr lvl="0"/>
            <a:endParaRPr lang="en-US" dirty="0"/>
          </a:p>
        </p:txBody>
      </p:sp>
      <p:sp>
        <p:nvSpPr>
          <p:cNvPr id="22" name="Content Placeholder 2"/>
          <p:cNvSpPr>
            <a:spLocks noGrp="1"/>
          </p:cNvSpPr>
          <p:nvPr>
            <p:ph sz="quarter" idx="25"/>
          </p:nvPr>
        </p:nvSpPr>
        <p:spPr>
          <a:xfrm>
            <a:off x="7035797" y="3257655"/>
            <a:ext cx="1219200" cy="1219200"/>
          </a:xfrm>
          <a:prstGeom prst="rect">
            <a:avLst/>
          </a:prstGeom>
        </p:spPr>
        <p:txBody>
          <a:bodyPr/>
          <a:lstStyle>
            <a:lvl1pPr>
              <a:buNone/>
              <a:defRPr/>
            </a:lvl1pPr>
          </a:lstStyle>
          <a:p>
            <a:pPr lvl="0"/>
            <a:endParaRPr lang="en-US" dirty="0"/>
          </a:p>
        </p:txBody>
      </p:sp>
      <p:sp>
        <p:nvSpPr>
          <p:cNvPr id="23" name="Content Placeholder 2"/>
          <p:cNvSpPr>
            <a:spLocks noGrp="1"/>
          </p:cNvSpPr>
          <p:nvPr>
            <p:ph sz="quarter" idx="26"/>
          </p:nvPr>
        </p:nvSpPr>
        <p:spPr>
          <a:xfrm>
            <a:off x="8585199" y="3257655"/>
            <a:ext cx="1219200" cy="1219200"/>
          </a:xfrm>
          <a:prstGeom prst="rect">
            <a:avLst/>
          </a:prstGeom>
        </p:spPr>
        <p:txBody>
          <a:bodyPr/>
          <a:lstStyle>
            <a:lvl1pPr>
              <a:buNone/>
              <a:defRPr/>
            </a:lvl1pPr>
          </a:lstStyle>
          <a:p>
            <a:pPr lvl="0"/>
            <a:endParaRPr lang="en-US" dirty="0"/>
          </a:p>
        </p:txBody>
      </p:sp>
      <p:sp>
        <p:nvSpPr>
          <p:cNvPr id="24" name="Content Placeholder 2"/>
          <p:cNvSpPr>
            <a:spLocks noGrp="1"/>
          </p:cNvSpPr>
          <p:nvPr>
            <p:ph sz="quarter" idx="27"/>
          </p:nvPr>
        </p:nvSpPr>
        <p:spPr>
          <a:xfrm>
            <a:off x="10134600" y="3257655"/>
            <a:ext cx="1219200" cy="1219200"/>
          </a:xfrm>
          <a:prstGeom prst="rect">
            <a:avLst/>
          </a:prstGeom>
        </p:spPr>
        <p:txBody>
          <a:bodyPr/>
          <a:lstStyle>
            <a:lvl1pPr>
              <a:buNone/>
              <a:defRPr/>
            </a:lvl1pPr>
          </a:lstStyle>
          <a:p>
            <a:pPr lvl="0"/>
            <a:endParaRPr lang="en-US" dirty="0"/>
          </a:p>
        </p:txBody>
      </p:sp>
      <p:sp>
        <p:nvSpPr>
          <p:cNvPr id="25" name="Content Placeholder 2"/>
          <p:cNvSpPr>
            <a:spLocks noGrp="1"/>
          </p:cNvSpPr>
          <p:nvPr>
            <p:ph sz="quarter" idx="28"/>
          </p:nvPr>
        </p:nvSpPr>
        <p:spPr>
          <a:xfrm>
            <a:off x="838192" y="4775939"/>
            <a:ext cx="1219200" cy="1219200"/>
          </a:xfrm>
          <a:prstGeom prst="rect">
            <a:avLst/>
          </a:prstGeom>
        </p:spPr>
        <p:txBody>
          <a:bodyPr/>
          <a:lstStyle>
            <a:lvl1pPr>
              <a:buNone/>
              <a:defRPr/>
            </a:lvl1pPr>
          </a:lstStyle>
          <a:p>
            <a:pPr lvl="0"/>
            <a:endParaRPr lang="en-US" dirty="0"/>
          </a:p>
        </p:txBody>
      </p:sp>
      <p:sp>
        <p:nvSpPr>
          <p:cNvPr id="26" name="Content Placeholder 2"/>
          <p:cNvSpPr>
            <a:spLocks noGrp="1"/>
          </p:cNvSpPr>
          <p:nvPr>
            <p:ph sz="quarter" idx="29"/>
          </p:nvPr>
        </p:nvSpPr>
        <p:spPr>
          <a:xfrm>
            <a:off x="2387593" y="4775939"/>
            <a:ext cx="1219200" cy="1219200"/>
          </a:xfrm>
          <a:prstGeom prst="rect">
            <a:avLst/>
          </a:prstGeom>
        </p:spPr>
        <p:txBody>
          <a:bodyPr/>
          <a:lstStyle>
            <a:lvl1pPr>
              <a:buNone/>
              <a:defRPr/>
            </a:lvl1pPr>
          </a:lstStyle>
          <a:p>
            <a:pPr lvl="0"/>
            <a:endParaRPr lang="en-US" dirty="0"/>
          </a:p>
        </p:txBody>
      </p:sp>
      <p:sp>
        <p:nvSpPr>
          <p:cNvPr id="27" name="Content Placeholder 2"/>
          <p:cNvSpPr>
            <a:spLocks noGrp="1"/>
          </p:cNvSpPr>
          <p:nvPr>
            <p:ph sz="quarter" idx="30"/>
          </p:nvPr>
        </p:nvSpPr>
        <p:spPr>
          <a:xfrm>
            <a:off x="3936995" y="4775939"/>
            <a:ext cx="1219200" cy="1219200"/>
          </a:xfrm>
          <a:prstGeom prst="rect">
            <a:avLst/>
          </a:prstGeom>
        </p:spPr>
        <p:txBody>
          <a:bodyPr/>
          <a:lstStyle>
            <a:lvl1pPr>
              <a:buNone/>
              <a:defRPr/>
            </a:lvl1pPr>
          </a:lstStyle>
          <a:p>
            <a:pPr lvl="0"/>
            <a:endParaRPr lang="en-US" dirty="0"/>
          </a:p>
        </p:txBody>
      </p:sp>
      <p:sp>
        <p:nvSpPr>
          <p:cNvPr id="28" name="Content Placeholder 2"/>
          <p:cNvSpPr>
            <a:spLocks noGrp="1"/>
          </p:cNvSpPr>
          <p:nvPr>
            <p:ph sz="quarter" idx="31"/>
          </p:nvPr>
        </p:nvSpPr>
        <p:spPr>
          <a:xfrm>
            <a:off x="5486396" y="4775939"/>
            <a:ext cx="1219200" cy="1219200"/>
          </a:xfrm>
          <a:prstGeom prst="rect">
            <a:avLst/>
          </a:prstGeom>
        </p:spPr>
        <p:txBody>
          <a:bodyPr/>
          <a:lstStyle>
            <a:lvl1pPr>
              <a:buNone/>
              <a:defRPr/>
            </a:lvl1pPr>
          </a:lstStyle>
          <a:p>
            <a:pPr lvl="0"/>
            <a:endParaRPr lang="en-US" dirty="0"/>
          </a:p>
        </p:txBody>
      </p:sp>
      <p:sp>
        <p:nvSpPr>
          <p:cNvPr id="29" name="Content Placeholder 2"/>
          <p:cNvSpPr>
            <a:spLocks noGrp="1"/>
          </p:cNvSpPr>
          <p:nvPr>
            <p:ph sz="quarter" idx="32"/>
          </p:nvPr>
        </p:nvSpPr>
        <p:spPr>
          <a:xfrm>
            <a:off x="7035797" y="4775939"/>
            <a:ext cx="1219200" cy="1219200"/>
          </a:xfrm>
          <a:prstGeom prst="rect">
            <a:avLst/>
          </a:prstGeom>
        </p:spPr>
        <p:txBody>
          <a:bodyPr/>
          <a:lstStyle>
            <a:lvl1pPr>
              <a:buNone/>
              <a:defRPr/>
            </a:lvl1pPr>
          </a:lstStyle>
          <a:p>
            <a:pPr lvl="0"/>
            <a:endParaRPr lang="en-US" dirty="0"/>
          </a:p>
        </p:txBody>
      </p:sp>
      <p:sp>
        <p:nvSpPr>
          <p:cNvPr id="30" name="Content Placeholder 2"/>
          <p:cNvSpPr>
            <a:spLocks noGrp="1"/>
          </p:cNvSpPr>
          <p:nvPr>
            <p:ph sz="quarter" idx="33"/>
          </p:nvPr>
        </p:nvSpPr>
        <p:spPr>
          <a:xfrm>
            <a:off x="8585199" y="4775939"/>
            <a:ext cx="1219200" cy="1219200"/>
          </a:xfrm>
          <a:prstGeom prst="rect">
            <a:avLst/>
          </a:prstGeom>
        </p:spPr>
        <p:txBody>
          <a:bodyPr/>
          <a:lstStyle>
            <a:lvl1pPr>
              <a:buNone/>
              <a:defRPr/>
            </a:lvl1pPr>
          </a:lstStyle>
          <a:p>
            <a:pPr lvl="0"/>
            <a:endParaRPr lang="en-US" dirty="0"/>
          </a:p>
        </p:txBody>
      </p:sp>
      <p:sp>
        <p:nvSpPr>
          <p:cNvPr id="31" name="Content Placeholder 2"/>
          <p:cNvSpPr>
            <a:spLocks noGrp="1"/>
          </p:cNvSpPr>
          <p:nvPr>
            <p:ph sz="quarter" idx="34"/>
          </p:nvPr>
        </p:nvSpPr>
        <p:spPr>
          <a:xfrm>
            <a:off x="10134600" y="4775939"/>
            <a:ext cx="1219200" cy="1219200"/>
          </a:xfrm>
          <a:prstGeom prst="rect">
            <a:avLst/>
          </a:prstGeom>
        </p:spPr>
        <p:txBody>
          <a:bodyPr/>
          <a:lstStyle>
            <a:lvl1pPr>
              <a:buNone/>
              <a:defRPr/>
            </a:lvl1pPr>
          </a:lstStyle>
          <a:p>
            <a:pPr lvl="0"/>
            <a:endParaRPr lang="en-US" dirty="0"/>
          </a:p>
        </p:txBody>
      </p:sp>
      <p:sp>
        <p:nvSpPr>
          <p:cNvPr id="2" name="Footer Placeholder 1"/>
          <p:cNvSpPr>
            <a:spLocks noGrp="1"/>
          </p:cNvSpPr>
          <p:nvPr>
            <p:ph type="ftr" sz="quarter" idx="35"/>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23153845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Four Up">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9"/>
            <a:ext cx="10515600" cy="533400"/>
          </a:xfrm>
          <a:prstGeom prst="rect">
            <a:avLst/>
          </a:prstGeom>
        </p:spPr>
        <p:txBody>
          <a:bodyPr lIns="0" rIns="0">
            <a:normAutofit/>
          </a:bodyPr>
          <a:lstStyle>
            <a:lvl1pPr>
              <a:defRPr b="1" i="0" baseline="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SUBHEAD GOES HERE + LOOKS LIKE THIS</a:t>
            </a:r>
          </a:p>
        </p:txBody>
      </p:sp>
      <p:sp>
        <p:nvSpPr>
          <p:cNvPr id="7" name="Content Placeholder 8"/>
          <p:cNvSpPr>
            <a:spLocks noGrp="1"/>
          </p:cNvSpPr>
          <p:nvPr>
            <p:ph sz="quarter" idx="12" hasCustomPrompt="1"/>
          </p:nvPr>
        </p:nvSpPr>
        <p:spPr>
          <a:xfrm>
            <a:off x="837408" y="1894681"/>
            <a:ext cx="1829593" cy="3782219"/>
          </a:xfrm>
          <a:prstGeom prst="rect">
            <a:avLst/>
          </a:prstGeom>
        </p:spPr>
        <p:txBody>
          <a:bodyPr lIns="0" tIns="0" rIns="0" bIns="0" anchor="ctr">
            <a:normAutofit/>
          </a:bodyPr>
          <a:lstStyle>
            <a:lvl1pPr marL="0" marR="0" indent="0" algn="l" defTabSz="914377" rtl="0" eaLnBrk="1"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marL="0" lvl="0" indent="0" algn="l" defTabSz="914377"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77" rtl="0" eaLnBrk="1" fontAlgn="base" hangingPunct="0">
              <a:lnSpc>
                <a:spcPct val="90000"/>
              </a:lnSpc>
              <a:spcBef>
                <a:spcPts val="1800"/>
              </a:spcBef>
              <a:spcAft>
                <a:spcPct val="0"/>
              </a:spcAft>
              <a:buSzPct val="100000"/>
              <a:buFont typeface="+mj-lt"/>
              <a:buNone/>
            </a:pPr>
            <a:endParaRPr lang="en-US" dirty="0"/>
          </a:p>
        </p:txBody>
      </p:sp>
      <p:cxnSp>
        <p:nvCxnSpPr>
          <p:cNvPr id="12" name="Straight Connector 11"/>
          <p:cNvCxnSpPr/>
          <p:nvPr userDrawn="1"/>
        </p:nvCxnSpPr>
        <p:spPr bwMode="auto">
          <a:xfrm>
            <a:off x="8991600" y="2781300"/>
            <a:ext cx="0" cy="175260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1" name="Straight Connector 20"/>
          <p:cNvCxnSpPr/>
          <p:nvPr userDrawn="1"/>
        </p:nvCxnSpPr>
        <p:spPr bwMode="auto">
          <a:xfrm>
            <a:off x="3200400" y="2781300"/>
            <a:ext cx="0" cy="175260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3" name="Content Placeholder 8"/>
          <p:cNvSpPr>
            <a:spLocks noGrp="1"/>
          </p:cNvSpPr>
          <p:nvPr>
            <p:ph sz="quarter" idx="15" hasCustomPrompt="1"/>
          </p:nvPr>
        </p:nvSpPr>
        <p:spPr>
          <a:xfrm>
            <a:off x="9523414" y="1894681"/>
            <a:ext cx="1829593" cy="3782219"/>
          </a:xfrm>
          <a:prstGeom prst="rect">
            <a:avLst/>
          </a:prstGeom>
        </p:spPr>
        <p:txBody>
          <a:bodyPr lIns="0" tIns="0" rIns="0" bIns="0" anchor="ctr">
            <a:normAutofit/>
          </a:bodyPr>
          <a:lstStyle>
            <a:lvl1pPr marL="0" marR="0" indent="0" algn="l" defTabSz="914377" rtl="0" eaLnBrk="1"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marL="0" lvl="0" indent="0" algn="l" defTabSz="914377"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77" rtl="0" eaLnBrk="1" fontAlgn="base" hangingPunct="0">
              <a:lnSpc>
                <a:spcPct val="90000"/>
              </a:lnSpc>
              <a:spcBef>
                <a:spcPts val="1800"/>
              </a:spcBef>
              <a:spcAft>
                <a:spcPct val="0"/>
              </a:spcAft>
              <a:buSzPct val="100000"/>
              <a:buFont typeface="+mj-lt"/>
              <a:buNone/>
            </a:pPr>
            <a:endParaRPr lang="en-US" dirty="0"/>
          </a:p>
        </p:txBody>
      </p:sp>
      <p:sp>
        <p:nvSpPr>
          <p:cNvPr id="14" name="Content Placeholder 8"/>
          <p:cNvSpPr>
            <a:spLocks noGrp="1"/>
          </p:cNvSpPr>
          <p:nvPr>
            <p:ph sz="quarter" idx="14" hasCustomPrompt="1"/>
          </p:nvPr>
        </p:nvSpPr>
        <p:spPr>
          <a:xfrm>
            <a:off x="6628078" y="1894681"/>
            <a:ext cx="1829593" cy="3782219"/>
          </a:xfrm>
          <a:prstGeom prst="rect">
            <a:avLst/>
          </a:prstGeom>
        </p:spPr>
        <p:txBody>
          <a:bodyPr lIns="0" tIns="0" rIns="0" bIns="0" anchor="ctr">
            <a:normAutofit/>
          </a:bodyPr>
          <a:lstStyle>
            <a:lvl1pPr marL="0" marR="0" indent="0" algn="l" defTabSz="914377" rtl="0" eaLnBrk="1"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marL="0" lvl="0" indent="0" algn="l" defTabSz="914377"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77" rtl="0" eaLnBrk="1" fontAlgn="base" hangingPunct="0">
              <a:lnSpc>
                <a:spcPct val="90000"/>
              </a:lnSpc>
              <a:spcBef>
                <a:spcPts val="1800"/>
              </a:spcBef>
              <a:spcAft>
                <a:spcPct val="0"/>
              </a:spcAft>
              <a:buSzPct val="100000"/>
              <a:buFont typeface="+mj-lt"/>
              <a:buNone/>
            </a:pPr>
            <a:endParaRPr lang="en-US" dirty="0"/>
          </a:p>
        </p:txBody>
      </p:sp>
      <p:cxnSp>
        <p:nvCxnSpPr>
          <p:cNvPr id="15" name="Straight Connector 14"/>
          <p:cNvCxnSpPr/>
          <p:nvPr userDrawn="1"/>
        </p:nvCxnSpPr>
        <p:spPr bwMode="auto">
          <a:xfrm>
            <a:off x="6096000" y="2781300"/>
            <a:ext cx="0" cy="175260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6" name="Content Placeholder 8"/>
          <p:cNvSpPr>
            <a:spLocks noGrp="1"/>
          </p:cNvSpPr>
          <p:nvPr>
            <p:ph sz="quarter" idx="13" hasCustomPrompt="1"/>
          </p:nvPr>
        </p:nvSpPr>
        <p:spPr>
          <a:xfrm>
            <a:off x="3732744" y="1894681"/>
            <a:ext cx="1829593" cy="3782219"/>
          </a:xfrm>
          <a:prstGeom prst="rect">
            <a:avLst/>
          </a:prstGeom>
        </p:spPr>
        <p:txBody>
          <a:bodyPr lIns="0" tIns="0" rIns="0" bIns="0" anchor="ctr">
            <a:normAutofit/>
          </a:bodyPr>
          <a:lstStyle>
            <a:lvl1pPr marL="0" marR="0" indent="0" algn="l" defTabSz="914377" rtl="0" eaLnBrk="1"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lvl="0" indent="0" algn="l" defTabSz="914377"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77" rtl="0" eaLnBrk="1" fontAlgn="base" hangingPunct="0">
              <a:lnSpc>
                <a:spcPct val="90000"/>
              </a:lnSpc>
              <a:spcBef>
                <a:spcPts val="1800"/>
              </a:spcBef>
              <a:spcAft>
                <a:spcPct val="0"/>
              </a:spcAft>
              <a:buSzPct val="100000"/>
              <a:buFont typeface="+mj-lt"/>
              <a:buNone/>
            </a:pPr>
            <a:endParaRPr lang="en-US" dirty="0"/>
          </a:p>
        </p:txBody>
      </p:sp>
      <p:sp>
        <p:nvSpPr>
          <p:cNvPr id="3" name="Footer Placeholder 2"/>
          <p:cNvSpPr>
            <a:spLocks noGrp="1"/>
          </p:cNvSpPr>
          <p:nvPr>
            <p:ph type="ftr" sz="quarter" idx="16"/>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260422772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Presentation Titl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95300" y="3619501"/>
            <a:ext cx="8598568" cy="783015"/>
          </a:xfrm>
          <a:prstGeom prst="rect">
            <a:avLst/>
          </a:prstGeom>
        </p:spPr>
        <p:txBody>
          <a:bodyPr anchor="b"/>
          <a:lstStyle>
            <a:lvl1pPr>
              <a:defRPr sz="7398" baseline="0">
                <a:solidFill>
                  <a:schemeClr val="tx1"/>
                </a:solidFill>
              </a:defRPr>
            </a:lvl1pPr>
          </a:lstStyle>
          <a:p>
            <a:r>
              <a:rPr lang="en-US" dirty="0"/>
              <a:t>PLACEHOLDER</a:t>
            </a:r>
          </a:p>
        </p:txBody>
      </p:sp>
      <p:sp>
        <p:nvSpPr>
          <p:cNvPr id="10" name="Content Placeholder 9"/>
          <p:cNvSpPr>
            <a:spLocks noGrp="1"/>
          </p:cNvSpPr>
          <p:nvPr>
            <p:ph sz="quarter" idx="10" hasCustomPrompt="1"/>
          </p:nvPr>
        </p:nvSpPr>
        <p:spPr>
          <a:xfrm>
            <a:off x="495301" y="4402515"/>
            <a:ext cx="8598695" cy="242637"/>
          </a:xfrm>
          <a:prstGeom prst="rect">
            <a:avLst/>
          </a:prstGeom>
        </p:spPr>
        <p:txBody>
          <a:bodyPr/>
          <a:lstStyle>
            <a:lvl1pPr>
              <a:buFontTx/>
              <a:buNone/>
              <a:defRPr sz="1800"/>
            </a:lvl1pPr>
            <a:lvl2pPr marL="171412" indent="0">
              <a:buFontTx/>
              <a:buNone/>
              <a:defRPr/>
            </a:lvl2pPr>
            <a:lvl3pPr marL="171412" indent="0">
              <a:buFontTx/>
              <a:buNone/>
              <a:defRPr/>
            </a:lvl3pPr>
            <a:lvl4pPr marL="342822" indent="0">
              <a:buFontTx/>
              <a:buNone/>
              <a:defRPr/>
            </a:lvl4pPr>
            <a:lvl5pPr marL="342822" indent="0">
              <a:buFontTx/>
              <a:buNone/>
              <a:defRPr/>
            </a:lvl5pPr>
          </a:lstStyle>
          <a:p>
            <a:pPr lvl="0"/>
            <a:r>
              <a:rPr lang="en-US" dirty="0"/>
              <a:t>PLACEHOLDER SUBHEAD</a:t>
            </a:r>
          </a:p>
        </p:txBody>
      </p:sp>
    </p:spTree>
    <p:extLst>
      <p:ext uri="{BB962C8B-B14F-4D97-AF65-F5344CB8AC3E}">
        <p14:creationId xmlns:p14="http://schemas.microsoft.com/office/powerpoint/2010/main" val="221407208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Proxima Nova Extrabld" panose="020B050303050206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62A0AD1D-2829-9141-9A3C-D27662E2B7B4}" type="datetime1">
              <a:rPr lang="en-US" smtClean="0"/>
              <a:t>10/4/2018</a:t>
            </a:fld>
            <a:endParaRPr lang="en-US" dirty="0"/>
          </a:p>
        </p:txBody>
      </p:sp>
      <p:sp>
        <p:nvSpPr>
          <p:cNvPr id="4" name="Footer Placeholder 3"/>
          <p:cNvSpPr>
            <a:spLocks noGrp="1"/>
          </p:cNvSpPr>
          <p:nvPr>
            <p:ph type="ftr" sz="quarter" idx="11"/>
          </p:nvPr>
        </p:nvSpPr>
        <p:spPr/>
        <p:txBody>
          <a:bodyPr/>
          <a:lstStyle/>
          <a:p>
            <a:r>
              <a:rPr lang="en-US" dirty="0"/>
              <a:t>CONFIDENTIAL DOCUMENT, DO NOT SHARE OR DISTRIBUTE.  </a:t>
            </a:r>
          </a:p>
        </p:txBody>
      </p:sp>
      <p:sp>
        <p:nvSpPr>
          <p:cNvPr id="5" name="Slide Number Placeholder 4"/>
          <p:cNvSpPr>
            <a:spLocks noGrp="1"/>
          </p:cNvSpPr>
          <p:nvPr>
            <p:ph type="sldNum" sz="quarter" idx="12"/>
          </p:nvPr>
        </p:nvSpPr>
        <p:spPr/>
        <p:txBody>
          <a:bodyPr/>
          <a:lstStyle/>
          <a:p>
            <a:fld id="{D336CDC1-1A31-EA40-AEBD-5860E858389E}" type="slidenum">
              <a:rPr lang="en-US" smtClean="0"/>
              <a:t>‹#›</a:t>
            </a:fld>
            <a:endParaRPr lang="en-US" dirty="0"/>
          </a:p>
        </p:txBody>
      </p:sp>
    </p:spTree>
    <p:extLst>
      <p:ext uri="{BB962C8B-B14F-4D97-AF65-F5344CB8AC3E}">
        <p14:creationId xmlns:p14="http://schemas.microsoft.com/office/powerpoint/2010/main" val="48278696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9"/>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837407" y="1894682"/>
            <a:ext cx="7658893" cy="3924300"/>
          </a:xfrm>
          <a:prstGeom prst="rect">
            <a:avLst/>
          </a:prstGeom>
        </p:spPr>
        <p:txBody>
          <a:bodyPr lIns="0" tIns="0" rIns="0" bIns="0">
            <a:normAutofit/>
          </a:bodyPr>
          <a:lstStyle>
            <a:lvl1pPr marL="0" indent="0" eaLnBrk="1">
              <a:spcBef>
                <a:spcPts val="1800"/>
              </a:spcBef>
              <a:buSzPct val="100000"/>
              <a:buFont typeface="+mj-lt"/>
              <a:buNone/>
              <a:defRPr lang="en-US" sz="1800" b="0" i="0" kern="1200" baseline="0" dirty="0" smtClean="0">
                <a:solidFill>
                  <a:srgbClr val="222222"/>
                </a:solidFill>
                <a:latin typeface="Proxima Nova Light" charset="0"/>
                <a:ea typeface="Proxima Nova Light" charset="0"/>
                <a:cs typeface="Proxima Nova Light" charset="0"/>
                <a:sym typeface="Proxima Nova" charset="0"/>
              </a:defRPr>
            </a:lvl1pPr>
            <a:lvl2pPr marL="171446" indent="0" eaLnBrk="1">
              <a:spcBef>
                <a:spcPts val="1800"/>
              </a:spcBef>
              <a:buSzPct val="100000"/>
              <a:buFontTx/>
              <a:buChar char="•"/>
              <a:defRPr/>
            </a:lvl2pPr>
            <a:lvl3pPr marL="171446" indent="0">
              <a:buFont typeface="+mj-lt"/>
              <a:buNone/>
              <a:defRPr/>
            </a:lvl3pPr>
            <a:lvl4pPr marL="342891" indent="0">
              <a:buFont typeface="+mj-lt"/>
              <a:buNone/>
              <a:defRPr/>
            </a:lvl4pPr>
            <a:lvl5pPr marL="342891" indent="0">
              <a:buFont typeface="+mj-lt"/>
              <a:buNone/>
              <a:defRPr/>
            </a:lvl5pPr>
          </a:lstStyle>
          <a:p>
            <a:pPr lvl="0"/>
            <a:r>
              <a:rPr lang="en-US" dirty="0"/>
              <a:t>Text goes here</a:t>
            </a:r>
            <a:r>
              <a:rPr lang="is-IS" dirty="0"/>
              <a:t>…</a:t>
            </a:r>
            <a:endParaRPr lang="en-US" dirty="0"/>
          </a:p>
        </p:txBody>
      </p:sp>
      <p:sp>
        <p:nvSpPr>
          <p:cNvPr id="3" name="Footer Placeholder 2"/>
          <p:cNvSpPr>
            <a:spLocks noGrp="1"/>
          </p:cNvSpPr>
          <p:nvPr>
            <p:ph type="ftr" sz="quarter" idx="12"/>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solidFill>
                <a:srgbClr val="222222">
                  <a:tint val="75000"/>
                </a:srgbClr>
              </a:solidFill>
            </a:endParaRPr>
          </a:p>
        </p:txBody>
      </p:sp>
    </p:spTree>
    <p:extLst>
      <p:ext uri="{BB962C8B-B14F-4D97-AF65-F5344CB8AC3E}">
        <p14:creationId xmlns:p14="http://schemas.microsoft.com/office/powerpoint/2010/main" val="350229209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306271" y="432215"/>
            <a:ext cx="11451815" cy="838200"/>
          </a:xfrm>
        </p:spPr>
        <p:txBody>
          <a:bodyPr/>
          <a:lstStyle>
            <a:lvl1pPr algn="l" defTabSz="914377"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a:t>Click to edit Master title style</a:t>
            </a:r>
            <a:endParaRPr lang="en-US" dirty="0"/>
          </a:p>
        </p:txBody>
      </p:sp>
      <p:sp>
        <p:nvSpPr>
          <p:cNvPr id="4" name="Text Placeholder 3"/>
          <p:cNvSpPr>
            <a:spLocks noGrp="1" noChangeAspect="1"/>
          </p:cNvSpPr>
          <p:nvPr>
            <p:ph type="body" sz="quarter" idx="10"/>
          </p:nvPr>
        </p:nvSpPr>
        <p:spPr>
          <a:xfrm>
            <a:off x="319619" y="1339746"/>
            <a:ext cx="5496567" cy="4965700"/>
          </a:xfrm>
        </p:spPr>
        <p:txBody>
          <a:bodyPr>
            <a:norm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275711" y="1339746"/>
            <a:ext cx="5496567" cy="4965700"/>
          </a:xfrm>
        </p:spPr>
        <p:txBody>
          <a:bodyPr>
            <a:norm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1210944"/>
      </p:ext>
    </p:extLst>
  </p:cSld>
  <p:clrMapOvr>
    <a:masterClrMapping/>
  </p:clrMapOvr>
  <p:transition>
    <p:wipe dir="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Divider 2-Line Title ">
    <p:spTree>
      <p:nvGrpSpPr>
        <p:cNvPr id="1" name=""/>
        <p:cNvGrpSpPr/>
        <p:nvPr/>
      </p:nvGrpSpPr>
      <p:grpSpPr>
        <a:xfrm>
          <a:off x="0" y="0"/>
          <a:ext cx="0" cy="0"/>
          <a:chOff x="0" y="0"/>
          <a:chExt cx="0" cy="0"/>
        </a:xfrm>
      </p:grpSpPr>
      <p:sp>
        <p:nvSpPr>
          <p:cNvPr id="11" name="Title 16"/>
          <p:cNvSpPr>
            <a:spLocks noGrp="1"/>
          </p:cNvSpPr>
          <p:nvPr>
            <p:ph type="title" hasCustomPrompt="1"/>
          </p:nvPr>
        </p:nvSpPr>
        <p:spPr>
          <a:xfrm>
            <a:off x="916441" y="2721597"/>
            <a:ext cx="6248400" cy="1264153"/>
          </a:xfrm>
          <a:prstGeom prst="rect">
            <a:avLst/>
          </a:prstGeom>
        </p:spPr>
        <p:txBody>
          <a:bodyPr lIns="0" tIns="0" rIns="0" bIns="0" anchor="b"/>
          <a:lstStyle>
            <a:lvl1pPr marL="0" indent="0" algn="l" defTabSz="914377" rtl="0" eaLnBrk="0" fontAlgn="base" hangingPunct="0">
              <a:lnSpc>
                <a:spcPts val="4800"/>
              </a:lnSpc>
              <a:spcBef>
                <a:spcPct val="0"/>
              </a:spcBef>
              <a:spcAft>
                <a:spcPct val="0"/>
              </a:spcAft>
              <a:buFont typeface="Arial" charset="0"/>
              <a:buNone/>
              <a:defRPr lang="en-US" sz="6000" kern="1200" baseline="0" dirty="0" smtClean="0">
                <a:solidFill>
                  <a:srgbClr val="FFFFFF"/>
                </a:solidFill>
                <a:latin typeface="+mj-lt"/>
                <a:ea typeface="+mj-ea"/>
                <a:cs typeface="+mj-cs"/>
                <a:sym typeface="Proxima Nova Black" charset="0"/>
              </a:defRPr>
            </a:lvl1pPr>
          </a:lstStyle>
          <a:p>
            <a:pPr>
              <a:defRPr/>
            </a:pPr>
            <a:r>
              <a:rPr lang="en-US" dirty="0">
                <a:solidFill>
                  <a:srgbClr val="FFFFFF"/>
                </a:solidFill>
              </a:rPr>
              <a:t>PLACEHOLDER TITLE</a:t>
            </a:r>
          </a:p>
        </p:txBody>
      </p:sp>
      <p:sp>
        <p:nvSpPr>
          <p:cNvPr id="12" name="Rectangle 11"/>
          <p:cNvSpPr>
            <a:spLocks/>
          </p:cNvSpPr>
          <p:nvPr userDrawn="1"/>
        </p:nvSpPr>
        <p:spPr bwMode="auto">
          <a:xfrm>
            <a:off x="1" y="2721596"/>
            <a:ext cx="114300" cy="1414808"/>
          </a:xfrm>
          <a:prstGeom prst="rect">
            <a:avLst/>
          </a:prstGeom>
          <a:solidFill>
            <a:srgbClr val="FE5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defTabSz="825500">
              <a:defRPr sz="3600">
                <a:solidFill>
                  <a:srgbClr val="222222"/>
                </a:solidFill>
                <a:latin typeface="Proxima Nova Light" charset="0"/>
                <a:ea typeface="Proxima Nova Light" charset="0"/>
                <a:cs typeface="Proxima Nova Light" charset="0"/>
                <a:sym typeface="Proxima Nova Light" charset="0"/>
              </a:defRPr>
            </a:lvl1pPr>
            <a:lvl2pPr marL="742950" indent="-285750" defTabSz="825500">
              <a:defRPr sz="3600">
                <a:solidFill>
                  <a:srgbClr val="222222"/>
                </a:solidFill>
                <a:latin typeface="Proxima Nova Light" charset="0"/>
                <a:ea typeface="Proxima Nova Light" charset="0"/>
                <a:cs typeface="Proxima Nova Light" charset="0"/>
                <a:sym typeface="Proxima Nova Light" charset="0"/>
              </a:defRPr>
            </a:lvl2pPr>
            <a:lvl3pPr marL="1143000" indent="-228600" defTabSz="825500">
              <a:defRPr sz="3600">
                <a:solidFill>
                  <a:srgbClr val="222222"/>
                </a:solidFill>
                <a:latin typeface="Proxima Nova Light" charset="0"/>
                <a:ea typeface="Proxima Nova Light" charset="0"/>
                <a:cs typeface="Proxima Nova Light" charset="0"/>
                <a:sym typeface="Proxima Nova Light" charset="0"/>
              </a:defRPr>
            </a:lvl3pPr>
            <a:lvl4pPr marL="1600200" indent="-228600" defTabSz="825500">
              <a:defRPr sz="3600">
                <a:solidFill>
                  <a:srgbClr val="222222"/>
                </a:solidFill>
                <a:latin typeface="Proxima Nova Light" charset="0"/>
                <a:ea typeface="Proxima Nova Light" charset="0"/>
                <a:cs typeface="Proxima Nova Light" charset="0"/>
                <a:sym typeface="Proxima Nova Light" charset="0"/>
              </a:defRPr>
            </a:lvl4pPr>
            <a:lvl5pPr marL="2057400" indent="-228600" defTabSz="825500">
              <a:defRPr sz="3600">
                <a:solidFill>
                  <a:srgbClr val="222222"/>
                </a:solidFill>
                <a:latin typeface="Proxima Nova Light" charset="0"/>
                <a:ea typeface="Proxima Nova Light" charset="0"/>
                <a:cs typeface="Proxima Nova Light" charset="0"/>
                <a:sym typeface="Proxima Nova Light" charset="0"/>
              </a:defRPr>
            </a:lvl5pPr>
            <a:lvl6pPr marL="25146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29718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34290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38862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algn="ctr" eaLnBrk="1"/>
            <a:endParaRPr lang="en-US" altLang="en-US" sz="1600">
              <a:solidFill>
                <a:srgbClr val="FFFFFF"/>
              </a:solidFill>
              <a:latin typeface="Helvetica Light" charset="0"/>
              <a:ea typeface="Helvetica Light" charset="0"/>
              <a:cs typeface="Helvetica Light" charset="0"/>
              <a:sym typeface="Helvetica Light" charset="0"/>
            </a:endParaRPr>
          </a:p>
        </p:txBody>
      </p:sp>
      <p:sp>
        <p:nvSpPr>
          <p:cNvPr id="13" name="Content Placeholder 2"/>
          <p:cNvSpPr>
            <a:spLocks noGrp="1"/>
          </p:cNvSpPr>
          <p:nvPr>
            <p:ph sz="quarter" idx="11" hasCustomPrompt="1"/>
          </p:nvPr>
        </p:nvSpPr>
        <p:spPr>
          <a:xfrm>
            <a:off x="916442" y="3921762"/>
            <a:ext cx="5518225" cy="265005"/>
          </a:xfrm>
          <a:prstGeom prst="rect">
            <a:avLst/>
          </a:prstGeom>
        </p:spPr>
        <p:txBody>
          <a:bodyPr lIns="0" tIns="0" rIns="0" bIns="0"/>
          <a:lstStyle>
            <a:lvl1pPr marL="0" indent="0">
              <a:buFont typeface="Arial" charset="0"/>
              <a:buNone/>
              <a:defRPr lang="en-US" sz="2000" kern="1200" dirty="0" smtClean="0">
                <a:solidFill>
                  <a:srgbClr val="FFFFFF"/>
                </a:solidFill>
                <a:latin typeface="+mn-lt"/>
                <a:ea typeface="+mn-ea"/>
                <a:cs typeface="+mn-cs"/>
                <a:sym typeface="Proxima Nova" charset="0"/>
              </a:defRPr>
            </a:lvl1pPr>
            <a:lvl2pPr>
              <a:defRPr>
                <a:solidFill>
                  <a:srgbClr val="2D2D2D"/>
                </a:solidFill>
              </a:defRPr>
            </a:lvl2pPr>
          </a:lstStyle>
          <a:p>
            <a:pPr marL="0" marR="0" lvl="0" indent="-171446" algn="l" defTabSz="914377" rtl="0" eaLnBrk="0" fontAlgn="base" latinLnBrk="0" hangingPunct="0">
              <a:lnSpc>
                <a:spcPct val="90000"/>
              </a:lnSpc>
              <a:spcBef>
                <a:spcPts val="1800"/>
              </a:spcBef>
              <a:spcAft>
                <a:spcPct val="0"/>
              </a:spcAft>
              <a:buClrTx/>
              <a:buSzPct val="100000"/>
              <a:buFont typeface="Arial" charset="0"/>
              <a:buNone/>
              <a:tabLst/>
              <a:defRPr/>
            </a:pPr>
            <a:r>
              <a:rPr lang="en-US" dirty="0"/>
              <a:t>PLACEHOLDER SUBTITLE</a:t>
            </a:r>
          </a:p>
        </p:txBody>
      </p:sp>
      <p:sp>
        <p:nvSpPr>
          <p:cNvPr id="2" name="Footer Placeholder 1"/>
          <p:cNvSpPr>
            <a:spLocks noGrp="1"/>
          </p:cNvSpPr>
          <p:nvPr>
            <p:ph type="ftr" sz="quarter" idx="12"/>
          </p:nvPr>
        </p:nvSpPr>
        <p:spPr/>
        <p:txBody>
          <a:bodyPr/>
          <a:lstStyle/>
          <a:p>
            <a:pPr defTabSz="457189" fontAlgn="base" hangingPunct="0">
              <a:spcBef>
                <a:spcPct val="0"/>
              </a:spcBef>
              <a:spcAft>
                <a:spcPct val="0"/>
              </a:spcAft>
              <a:defRPr/>
            </a:pPr>
            <a:r>
              <a:rPr lang="en-US" altLang="en-US" sz="751">
                <a:sym typeface="Proxima Nova" charset="0"/>
              </a:rPr>
              <a:t>CONFIDENTIAL DOCUMENT, DO NOT SHARE 2 OR DISTRIBUTE.</a:t>
            </a:r>
          </a:p>
          <a:p>
            <a:endParaRPr lang="en-US" dirty="0"/>
          </a:p>
        </p:txBody>
      </p:sp>
    </p:spTree>
    <p:extLst>
      <p:ext uri="{BB962C8B-B14F-4D97-AF65-F5344CB8AC3E}">
        <p14:creationId xmlns:p14="http://schemas.microsoft.com/office/powerpoint/2010/main" val="105451659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Title and Subtitle and Bullet">
    <p:spTree>
      <p:nvGrpSpPr>
        <p:cNvPr id="1" name=""/>
        <p:cNvGrpSpPr/>
        <p:nvPr/>
      </p:nvGrpSpPr>
      <p:grpSpPr>
        <a:xfrm>
          <a:off x="0" y="0"/>
          <a:ext cx="0" cy="0"/>
          <a:chOff x="0" y="0"/>
          <a:chExt cx="0" cy="0"/>
        </a:xfrm>
      </p:grpSpPr>
      <p:sp>
        <p:nvSpPr>
          <p:cNvPr id="6" name="Title 1"/>
          <p:cNvSpPr>
            <a:spLocks noGrp="1"/>
          </p:cNvSpPr>
          <p:nvPr>
            <p:ph type="title"/>
          </p:nvPr>
        </p:nvSpPr>
        <p:spPr>
          <a:xfrm>
            <a:off x="591996" y="256032"/>
            <a:ext cx="11009376" cy="975360"/>
          </a:xfrm>
        </p:spPr>
        <p:txBody>
          <a:bodyPr anchor="b" anchorCtr="0"/>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dirty="0"/>
              <a:t>Click to edit Master title style</a:t>
            </a:r>
          </a:p>
        </p:txBody>
      </p:sp>
      <p:sp>
        <p:nvSpPr>
          <p:cNvPr id="9" name="Content Placeholder 4"/>
          <p:cNvSpPr>
            <a:spLocks noGrp="1"/>
          </p:cNvSpPr>
          <p:nvPr>
            <p:ph sz="quarter" idx="11" hasCustomPrompt="1"/>
          </p:nvPr>
        </p:nvSpPr>
        <p:spPr>
          <a:xfrm>
            <a:off x="591996" y="1597152"/>
            <a:ext cx="11009376" cy="4523232"/>
          </a:xfrm>
          <a:prstGeom prst="rect">
            <a:avLst/>
          </a:prstGeom>
        </p:spPr>
        <p:txBody>
          <a:bodyPr/>
          <a:lstStyle>
            <a:lvl1pPr marL="226478" indent="-226478" algn="l" defTabSz="912261" rtl="0" eaLnBrk="1" fontAlgn="base" hangingPunct="1">
              <a:lnSpc>
                <a:spcPct val="95000"/>
              </a:lnSpc>
              <a:spcBef>
                <a:spcPts val="1468"/>
              </a:spcBef>
              <a:spcAft>
                <a:spcPct val="0"/>
              </a:spcAft>
              <a:buClr>
                <a:schemeClr val="tx1"/>
              </a:buClr>
              <a:buSzPct val="80000"/>
              <a:buFont typeface="Arial"/>
              <a:buChar char="•"/>
              <a:defRPr lang="en-US" sz="2667" b="0" i="0" kern="1200" dirty="0">
                <a:solidFill>
                  <a:schemeClr val="tx1"/>
                </a:solidFill>
                <a:latin typeface="CiscoSansTT Light" panose="020B0503020201020303" pitchFamily="34" charset="0"/>
                <a:ea typeface="CiscoSansTT Thin" charset="0"/>
                <a:cs typeface="CiscoSansTT Thin" charset="0"/>
              </a:defRPr>
            </a:lvl1pPr>
            <a:lvl2pPr marL="455073" indent="-228594" algn="l" defTabSz="912261" rtl="0" eaLnBrk="1" fontAlgn="base" hangingPunct="1">
              <a:lnSpc>
                <a:spcPct val="95000"/>
              </a:lnSpc>
              <a:spcBef>
                <a:spcPts val="800"/>
              </a:spcBef>
              <a:spcAft>
                <a:spcPct val="0"/>
              </a:spcAft>
              <a:buClr>
                <a:schemeClr val="tx1"/>
              </a:buClr>
              <a:buSzPct val="80000"/>
              <a:buFont typeface="Arial"/>
              <a:buChar char="•"/>
              <a:defRPr lang="en-US" sz="2400" b="0" i="0" kern="1200" dirty="0">
                <a:solidFill>
                  <a:schemeClr val="tx1"/>
                </a:solidFill>
                <a:latin typeface="CiscoSansTT Light" panose="020B0503020201020303" pitchFamily="34" charset="0"/>
                <a:ea typeface="CiscoSansTT Thin" charset="0"/>
                <a:cs typeface="CiscoSansTT Thin" charset="0"/>
              </a:defRPr>
            </a:lvl2pPr>
            <a:lvl3pPr marL="681550" indent="-226478" algn="l" defTabSz="912261" rtl="0" eaLnBrk="1" fontAlgn="base" hangingPunct="1">
              <a:lnSpc>
                <a:spcPct val="95000"/>
              </a:lnSpc>
              <a:spcBef>
                <a:spcPts val="800"/>
              </a:spcBef>
              <a:spcAft>
                <a:spcPct val="0"/>
              </a:spcAft>
              <a:buClr>
                <a:schemeClr val="tx1"/>
              </a:buClr>
              <a:buSzPct val="80000"/>
              <a:buFont typeface="Arial"/>
              <a:buChar char="•"/>
              <a:defRPr lang="en-US" sz="2133" b="0" i="0" kern="1200" dirty="0">
                <a:solidFill>
                  <a:schemeClr val="tx1"/>
                </a:solidFill>
                <a:latin typeface="CiscoSansTT Light" panose="020B0503020201020303" pitchFamily="34" charset="0"/>
                <a:ea typeface="CiscoSansTT Thin" charset="0"/>
                <a:cs typeface="CiscoSansTT Thin" charset="0"/>
              </a:defRPr>
            </a:lvl3pPr>
            <a:lvl4pPr marL="670967" indent="-226478" algn="l" defTabSz="912261" rtl="0" eaLnBrk="1" fontAlgn="base" hangingPunct="1">
              <a:lnSpc>
                <a:spcPct val="95000"/>
              </a:lnSpc>
              <a:spcAft>
                <a:spcPct val="0"/>
              </a:spcAft>
              <a:buClr>
                <a:schemeClr val="tx1"/>
              </a:buClr>
              <a:buSzPct val="80000"/>
              <a:buFont typeface="Arial"/>
              <a:buChar char="•"/>
              <a:defRPr lang="en-US" sz="2667" b="0" i="0" kern="1200" dirty="0">
                <a:solidFill>
                  <a:schemeClr val="tx1"/>
                </a:solidFill>
                <a:latin typeface="CiscoSansTT Light" panose="020B0503020201020303" pitchFamily="34" charset="0"/>
                <a:ea typeface="CiscoSansTT Thin" charset="0"/>
                <a:cs typeface="CiscoSansTT Thin" charset="0"/>
              </a:defRPr>
            </a:lvl4pPr>
          </a:lstStyle>
          <a:p>
            <a:pPr marL="228594" lvl="0" indent="-228594" algn="l" defTabSz="912261" rtl="0" eaLnBrk="1" fontAlgn="base" hangingPunct="1">
              <a:lnSpc>
                <a:spcPct val="95000"/>
              </a:lnSpc>
              <a:spcBef>
                <a:spcPts val="1480"/>
              </a:spcBef>
              <a:spcAft>
                <a:spcPct val="0"/>
              </a:spcAft>
              <a:buClr>
                <a:schemeClr val="tx1"/>
              </a:buClr>
              <a:buSzPct val="80000"/>
              <a:buFont typeface="Arial"/>
              <a:buChar char="•"/>
            </a:pPr>
            <a:r>
              <a:rPr lang="en-US" dirty="0"/>
              <a:t>Click to edit Master text styles</a:t>
            </a:r>
          </a:p>
          <a:p>
            <a:pPr lvl="1"/>
            <a:r>
              <a:rPr lang="en-US" dirty="0"/>
              <a:t>Second level</a:t>
            </a:r>
          </a:p>
          <a:p>
            <a:pPr lvl="2"/>
            <a:r>
              <a:rPr lang="en-US" dirty="0"/>
              <a:t>Third level</a:t>
            </a:r>
          </a:p>
        </p:txBody>
      </p:sp>
      <p:sp>
        <p:nvSpPr>
          <p:cNvPr id="10" name="Text Placeholder 5"/>
          <p:cNvSpPr>
            <a:spLocks noGrp="1"/>
          </p:cNvSpPr>
          <p:nvPr>
            <p:ph type="body" sz="quarter" idx="12"/>
          </p:nvPr>
        </p:nvSpPr>
        <p:spPr>
          <a:xfrm>
            <a:off x="591996" y="1145211"/>
            <a:ext cx="11021483" cy="508000"/>
          </a:xfrm>
          <a:prstGeom prst="rect">
            <a:avLst/>
          </a:prstGeom>
        </p:spPr>
        <p:txBody>
          <a:bodyPr/>
          <a:lstStyle>
            <a:lvl1pPr marL="2380" indent="0">
              <a:buNone/>
              <a:defRPr lang="en-US" sz="2400" kern="1200" dirty="0" smtClean="0">
                <a:solidFill>
                  <a:schemeClr val="tx2"/>
                </a:solidFill>
                <a:latin typeface="CiscoSansTT Light" panose="020B0503020201020303" pitchFamily="34" charset="0"/>
                <a:ea typeface="+mn-ea"/>
                <a:cs typeface="+mn-cs"/>
                <a:sym typeface="Arial" pitchFamily="34" charset="0"/>
              </a:defRPr>
            </a:lvl1pPr>
          </a:lstStyle>
          <a:p>
            <a:pPr lvl="0"/>
            <a:r>
              <a:rPr lang="en-US" dirty="0"/>
              <a:t>Click to edit Master text styles</a:t>
            </a:r>
          </a:p>
        </p:txBody>
      </p:sp>
      <p:sp>
        <p:nvSpPr>
          <p:cNvPr id="46"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2018  Cisco and/or its affiliates. All rights reserved.   Cisco Public</a:t>
            </a:r>
          </a:p>
        </p:txBody>
      </p:sp>
      <p:sp>
        <p:nvSpPr>
          <p:cNvPr id="47" name="TextBox 46">
            <a:extLst>
              <a:ext uri="{FF2B5EF4-FFF2-40B4-BE49-F238E27FC236}">
                <a16:creationId xmlns:a16="http://schemas.microsoft.com/office/drawing/2014/main" id="{B810A9CF-C747-2B40-A1E3-3B19743F3386}"/>
              </a:ext>
            </a:extLst>
          </p:cNvPr>
          <p:cNvSpPr txBox="1"/>
          <p:nvPr userDrawn="1"/>
        </p:nvSpPr>
        <p:spPr>
          <a:xfrm>
            <a:off x="5828139" y="6577313"/>
            <a:ext cx="535723" cy="256545"/>
          </a:xfrm>
          <a:prstGeom prst="rect">
            <a:avLst/>
          </a:prstGeom>
          <a:noFill/>
        </p:spPr>
        <p:txBody>
          <a:bodyPr wrap="none" rtlCol="0" anchor="b">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#CLUS</a:t>
            </a:r>
          </a:p>
        </p:txBody>
      </p:sp>
      <p:sp>
        <p:nvSpPr>
          <p:cNvPr id="49"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50" name="Freeform 1">
            <a:extLst>
              <a:ext uri="{FF2B5EF4-FFF2-40B4-BE49-F238E27FC236}">
                <a16:creationId xmlns:a16="http://schemas.microsoft.com/office/drawing/2014/main" id="{ACF196DB-1F17-43F8-8065-DA85D9D5A3F7}"/>
              </a:ext>
            </a:extLst>
          </p:cNvPr>
          <p:cNvSpPr>
            <a:spLocks noChangeAspect="1" noChangeArrowheads="1"/>
          </p:cNvSpPr>
          <p:nvPr userDrawn="1"/>
        </p:nvSpPr>
        <p:spPr bwMode="auto">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2400" dirty="0">
              <a:latin typeface="CiscoSansTT Light" panose="020B0503020201020303" pitchFamily="34" charset="0"/>
            </a:endParaRPr>
          </a:p>
        </p:txBody>
      </p:sp>
      <p:sp>
        <p:nvSpPr>
          <p:cNvPr id="11" name="Footer Placeholder 2"/>
          <p:cNvSpPr>
            <a:spLocks noGrp="1"/>
          </p:cNvSpPr>
          <p:nvPr>
            <p:ph type="ftr" sz="quarter" idx="3"/>
          </p:nvPr>
        </p:nvSpPr>
        <p:spPr>
          <a:xfrm>
            <a:off x="6963378" y="6616600"/>
            <a:ext cx="955817" cy="185296"/>
          </a:xfrm>
          <a:prstGeom prst="rect">
            <a:avLst/>
          </a:prstGeom>
          <a:noFill/>
          <a:ln w="9525">
            <a:noFill/>
            <a:miter lim="800000"/>
            <a:headEnd/>
            <a:tailEnd/>
          </a:ln>
          <a:effectLst/>
        </p:spPr>
        <p:txBody>
          <a:bodyPr wrap="square" lIns="61586" tIns="30792" rIns="61586" bIns="30792" anchor="b">
            <a:spAutoFit/>
          </a:bodyPr>
          <a:lstStyle>
            <a:lvl1pPr algn="l">
              <a:defRPr lang="en-US" sz="800" dirty="0">
                <a:solidFill>
                  <a:schemeClr val="tx1"/>
                </a:solidFill>
                <a:latin typeface="CiscoSansTT Light" panose="020B0503020201020303" pitchFamily="34" charset="0"/>
                <a:cs typeface="CiscoSansTT Light" panose="020B0503020201020303" pitchFamily="34" charset="0"/>
              </a:defRPr>
            </a:lvl1pPr>
          </a:lstStyle>
          <a:p>
            <a:pPr defTabSz="814305"/>
            <a:r>
              <a:rPr lang="en-MY"/>
              <a:t>BRKINI-2631</a:t>
            </a:r>
          </a:p>
        </p:txBody>
      </p:sp>
    </p:spTree>
    <p:extLst>
      <p:ext uri="{BB962C8B-B14F-4D97-AF65-F5344CB8AC3E}">
        <p14:creationId xmlns:p14="http://schemas.microsoft.com/office/powerpoint/2010/main" val="15252415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995" y="5158358"/>
            <a:ext cx="11061895" cy="384175"/>
          </a:xfrm>
          <a:prstGeom prst="rect">
            <a:avLst/>
          </a:prstGeom>
        </p:spPr>
        <p:txBody>
          <a:bodyPr lIns="91420" tIns="45710" rIns="91420" bIns="45710" anchor="b" anchorCtr="0">
            <a:noAutofit/>
          </a:bodyPr>
          <a:lstStyle>
            <a:lvl1pPr marL="0" indent="0" algn="l">
              <a:buNone/>
              <a:defRPr sz="2133" b="0" i="0">
                <a:solidFill>
                  <a:schemeClr val="bg1"/>
                </a:solidFill>
                <a:latin typeface="+mn-lt"/>
                <a:cs typeface="CiscoSansTT ExtraLight"/>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625995" y="5478355"/>
            <a:ext cx="11061895" cy="384175"/>
          </a:xfrm>
          <a:prstGeom prst="rect">
            <a:avLst/>
          </a:prstGeom>
        </p:spPr>
        <p:txBody>
          <a:bodyPr lIns="91420" tIns="45710" rIns="91420" bIns="45710"/>
          <a:lstStyle>
            <a:lvl1pPr marL="0" indent="0" algn="l">
              <a:buFontTx/>
              <a:buNone/>
              <a:defRPr lang="en-US" sz="2133" b="0" i="0" kern="1200" dirty="0" smtClean="0">
                <a:solidFill>
                  <a:schemeClr val="bg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625995" y="5798351"/>
            <a:ext cx="11061895" cy="384175"/>
          </a:xfrm>
          <a:prstGeom prst="rect">
            <a:avLst/>
          </a:prstGeom>
        </p:spPr>
        <p:txBody>
          <a:bodyPr lIns="91420" tIns="45710" rIns="91420" bIns="45710"/>
          <a:lstStyle>
            <a:lvl1pPr marL="0" indent="0" algn="l">
              <a:buFontTx/>
              <a:buNone/>
              <a:defRPr lang="en-US" sz="2133" b="0" i="0" kern="1200" dirty="0" smtClean="0">
                <a:solidFill>
                  <a:schemeClr val="bg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617725" y="4281951"/>
            <a:ext cx="11070167" cy="398668"/>
          </a:xfrm>
          <a:prstGeom prst="rect">
            <a:avLst/>
          </a:prstGeom>
        </p:spPr>
        <p:txBody>
          <a:bodyPr lIns="91420" tIns="45710" rIns="91420" bIns="45710"/>
          <a:lstStyle>
            <a:lvl1pPr marL="0" indent="0">
              <a:buFont typeface="Arial" panose="020B0604020202020204" pitchFamily="34" charset="0"/>
              <a:buNone/>
              <a:defRPr sz="2933" b="0" i="0" baseline="0">
                <a:solidFill>
                  <a:schemeClr val="bg1"/>
                </a:solidFill>
                <a:latin typeface="+mj-lt"/>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20" name="Title 1"/>
          <p:cNvSpPr>
            <a:spLocks noGrp="1"/>
          </p:cNvSpPr>
          <p:nvPr>
            <p:ph type="ctrTitle" hasCustomPrompt="1"/>
          </p:nvPr>
        </p:nvSpPr>
        <p:spPr>
          <a:xfrm>
            <a:off x="567687" y="3519969"/>
            <a:ext cx="11120203" cy="859640"/>
          </a:xfrm>
          <a:prstGeom prst="rect">
            <a:avLst/>
          </a:prstGeom>
        </p:spPr>
        <p:txBody>
          <a:bodyPr anchor="b"/>
          <a:lstStyle>
            <a:lvl1pPr marL="0" indent="0" algn="l">
              <a:lnSpc>
                <a:spcPct val="90000"/>
              </a:lnSpc>
              <a:buFont typeface="Arial" panose="020B0604020202020204" pitchFamily="34" charset="0"/>
              <a:buNone/>
              <a:defRPr sz="5333"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625996" y="521746"/>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544245" fontAlgn="auto">
              <a:spcBef>
                <a:spcPts val="0"/>
              </a:spcBef>
              <a:spcAft>
                <a:spcPts val="0"/>
              </a:spcAft>
            </a:pPr>
            <a:endParaRPr lang="en-US" sz="3428">
              <a:solidFill>
                <a:srgbClr val="005073"/>
              </a:solidFill>
              <a:latin typeface="CiscoSansTT ExtraLight"/>
              <a:ea typeface=""/>
              <a:cs typeface=""/>
            </a:endParaRPr>
          </a:p>
        </p:txBody>
      </p:sp>
      <p:sp>
        <p:nvSpPr>
          <p:cNvPr id="8" name="Text Placeholder 3"/>
          <p:cNvSpPr txBox="1">
            <a:spLocks/>
          </p:cNvSpPr>
          <p:nvPr userDrawn="1"/>
        </p:nvSpPr>
        <p:spPr>
          <a:xfrm>
            <a:off x="8711217" y="5798351"/>
            <a:ext cx="2924659" cy="384175"/>
          </a:xfrm>
          <a:prstGeom prst="rect">
            <a:avLst/>
          </a:prstGeom>
        </p:spPr>
        <p:txBody>
          <a:bodyPr lIns="121893" tIns="60947" rIns="121893" bIns="60947"/>
          <a:lstStyle>
            <a:lvl1pPr marL="0" indent="0" algn="l" defTabSz="684213" rtl="0" eaLnBrk="1" fontAlgn="base" hangingPunct="1">
              <a:lnSpc>
                <a:spcPct val="95000"/>
              </a:lnSpc>
              <a:spcBef>
                <a:spcPts val="1075"/>
              </a:spcBef>
              <a:spcAft>
                <a:spcPct val="0"/>
              </a:spcAft>
              <a:buClr>
                <a:schemeClr val="tx2"/>
              </a:buClr>
              <a:buSzPct val="90000"/>
              <a:buFontTx/>
              <a:buNone/>
              <a:defRPr lang="en-US" sz="1600" b="0" i="0" kern="1200" dirty="0" smtClean="0">
                <a:solidFill>
                  <a:schemeClr val="bg1"/>
                </a:solidFill>
                <a:latin typeface="+mn-lt"/>
                <a:ea typeface="+mn-ea"/>
                <a:cs typeface="CiscoSansTT ExtraLight"/>
              </a:defRPr>
            </a:lvl1pPr>
            <a:lvl2pPr marL="358775" indent="-215900" algn="l" defTabSz="684213" rtl="0" eaLnBrk="1" fontAlgn="base" hangingPunct="1">
              <a:lnSpc>
                <a:spcPct val="95000"/>
              </a:lnSpc>
              <a:spcBef>
                <a:spcPts val="600"/>
              </a:spcBef>
              <a:spcAft>
                <a:spcPct val="0"/>
              </a:spcAft>
              <a:buClr>
                <a:schemeClr val="tx2"/>
              </a:buClr>
              <a:buFontTx/>
              <a:buNone/>
              <a:defRPr lang="en-US" sz="1500" kern="1200" dirty="0" smtClean="0">
                <a:solidFill>
                  <a:schemeClr val="bg1"/>
                </a:solidFill>
                <a:latin typeface="+mj-lt"/>
                <a:ea typeface="+mn-ea"/>
                <a:cs typeface="+mn-cs"/>
              </a:defRPr>
            </a:lvl2pPr>
            <a:lvl3pPr marL="431800" indent="-169863" algn="l" defTabSz="684213" rtl="0" eaLnBrk="1" fontAlgn="base" hangingPunct="1">
              <a:lnSpc>
                <a:spcPct val="95000"/>
              </a:lnSpc>
              <a:spcBef>
                <a:spcPts val="625"/>
              </a:spcBef>
              <a:spcAft>
                <a:spcPct val="0"/>
              </a:spcAft>
              <a:buFontTx/>
              <a:buNone/>
              <a:defRPr lang="en-US" sz="1500" kern="1200" dirty="0" smtClean="0">
                <a:solidFill>
                  <a:schemeClr val="bg1"/>
                </a:solidFill>
                <a:latin typeface="+mj-lt"/>
                <a:ea typeface="+mn-ea"/>
                <a:cs typeface="+mn-cs"/>
              </a:defRPr>
            </a:lvl3pPr>
            <a:lvl4pPr marL="503238" indent="-169863" algn="l" defTabSz="684213" rtl="0" eaLnBrk="1" fontAlgn="base" hangingPunct="1">
              <a:lnSpc>
                <a:spcPct val="95000"/>
              </a:lnSpc>
              <a:spcBef>
                <a:spcPts val="625"/>
              </a:spcBef>
              <a:spcAft>
                <a:spcPct val="0"/>
              </a:spcAft>
              <a:buFontTx/>
              <a:buNone/>
              <a:defRPr lang="en-US" sz="1500" kern="1200" dirty="0" smtClean="0">
                <a:solidFill>
                  <a:schemeClr val="bg1"/>
                </a:solidFill>
                <a:latin typeface="+mj-lt"/>
                <a:ea typeface="+mn-ea"/>
                <a:cs typeface="+mn-cs"/>
              </a:defRPr>
            </a:lvl4pPr>
            <a:lvl5pPr marL="574675" indent="-169863" algn="l" defTabSz="684213" rtl="0" eaLnBrk="1" fontAlgn="base" hangingPunct="1">
              <a:lnSpc>
                <a:spcPct val="95000"/>
              </a:lnSpc>
              <a:spcBef>
                <a:spcPts val="625"/>
              </a:spcBef>
              <a:spcAft>
                <a:spcPct val="0"/>
              </a:spcAft>
              <a:buFontTx/>
              <a:buNone/>
              <a:defRPr lang="en-US" sz="1500" kern="1200" dirty="0" smtClean="0">
                <a:solidFill>
                  <a:schemeClr val="bg1"/>
                </a:solidFill>
                <a:latin typeface="+mj-lt"/>
                <a:ea typeface="+mn-ea"/>
                <a:cs typeface="+mn-c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r">
              <a:buClr>
                <a:srgbClr val="005073"/>
              </a:buClr>
            </a:pPr>
            <a:r>
              <a:rPr sz="2133">
                <a:solidFill>
                  <a:srgbClr val="005073"/>
                </a:solidFill>
              </a:rPr>
              <a:t>Updated May 2017</a:t>
            </a:r>
          </a:p>
        </p:txBody>
      </p:sp>
    </p:spTree>
    <p:extLst>
      <p:ext uri="{BB962C8B-B14F-4D97-AF65-F5344CB8AC3E}">
        <p14:creationId xmlns:p14="http://schemas.microsoft.com/office/powerpoint/2010/main" val="218585695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Segue">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48191221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5858933"/>
            <a:ext cx="4910667" cy="999067"/>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245" fontAlgn="auto">
              <a:spcBef>
                <a:spcPts val="0"/>
              </a:spcBef>
              <a:spcAft>
                <a:spcPts val="0"/>
              </a:spcAft>
            </a:pPr>
            <a:endParaRPr lang="en-US" sz="3428" dirty="0">
              <a:solidFill>
                <a:srgbClr val="005073"/>
              </a:solidFill>
            </a:endParaRPr>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196355943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1"/>
        </a:solidFill>
        <a:effectLst/>
      </p:bgPr>
    </p:bg>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624419"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bg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dirty="0"/>
              <a:t>Click to edit Master text styles</a:t>
            </a:r>
          </a:p>
        </p:txBody>
      </p:sp>
      <p:sp>
        <p:nvSpPr>
          <p:cNvPr id="4" name="Title 1"/>
          <p:cNvSpPr>
            <a:spLocks noGrp="1"/>
          </p:cNvSpPr>
          <p:nvPr>
            <p:ph type="ctrTitle"/>
          </p:nvPr>
        </p:nvSpPr>
        <p:spPr>
          <a:xfrm>
            <a:off x="383899" y="2054070"/>
            <a:ext cx="10629664" cy="3038449"/>
          </a:xfrm>
          <a:prstGeom prst="rect">
            <a:avLst/>
          </a:prstGeom>
        </p:spPr>
        <p:txBody>
          <a:bodyPr>
            <a:noAutofit/>
          </a:bodyPr>
          <a:lstStyle>
            <a:lvl1pPr marL="244794" indent="-533277" algn="l">
              <a:lnSpc>
                <a:spcPct val="90000"/>
              </a:lnSpc>
              <a:defRPr sz="5333" b="0" i="1" spc="0" baseline="0">
                <a:solidFill>
                  <a:schemeClr val="bg1"/>
                </a:solidFill>
                <a:latin typeface="+mj-lt"/>
                <a:cs typeface="CiscoSans Thin"/>
              </a:defRPr>
            </a:lvl1pPr>
          </a:lstStyle>
          <a:p>
            <a:r>
              <a:rPr lang="en-US" dirty="0"/>
              <a:t>Click to edit Master title style</a:t>
            </a:r>
          </a:p>
        </p:txBody>
      </p:sp>
      <p:sp>
        <p:nvSpPr>
          <p:cNvPr id="6" name="Rectangle 4">
            <a:extLst>
              <a:ext uri="{FF2B5EF4-FFF2-40B4-BE49-F238E27FC236}">
                <a16:creationId xmlns:a16="http://schemas.microsoft.com/office/drawing/2014/main" id="{585E46EC-59BC-4747-BFDB-A0B9C39E796F}"/>
              </a:ext>
            </a:extLst>
          </p:cNvPr>
          <p:cNvSpPr>
            <a:spLocks noChangeArrowheads="1"/>
          </p:cNvSpPr>
          <p:nvPr userDrawn="1"/>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dirty="0">
                <a:solidFill>
                  <a:srgbClr val="005073"/>
                </a:solidFill>
                <a:latin typeface="CiscoSansTT ExtraLight"/>
                <a:ea typeface=""/>
                <a:cs typeface="CiscoSans Thin"/>
              </a:rPr>
              <a:t>© 2017  Cisco and/or its affiliates. All rights reserved.   Cisco Confidential</a:t>
            </a:r>
          </a:p>
        </p:txBody>
      </p:sp>
    </p:spTree>
    <p:extLst>
      <p:ext uri="{BB962C8B-B14F-4D97-AF65-F5344CB8AC3E}">
        <p14:creationId xmlns:p14="http://schemas.microsoft.com/office/powerpoint/2010/main" val="23598618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38200" y="1440211"/>
            <a:ext cx="10515600" cy="378883"/>
          </a:xfrm>
          <a:prstGeom prst="rect">
            <a:avLst/>
          </a:prstGeom>
        </p:spPr>
        <p:txBody>
          <a:bodyPr lIns="0" tIns="0" rIns="0" bIns="0"/>
          <a:lstStyle>
            <a:lvl1pPr algn="ctr" eaLnBrk="0" fontAlgn="base" hangingPunct="0">
              <a:spcBef>
                <a:spcPct val="0"/>
              </a:spcBef>
              <a:spcAft>
                <a:spcPct val="0"/>
              </a:spcAft>
              <a:defRPr lang="en-US" sz="3600" b="1" kern="1200" baseline="0" dirty="0" smtClean="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cxnSp>
        <p:nvCxnSpPr>
          <p:cNvPr id="11" name="Straight Connector 10"/>
          <p:cNvCxnSpPr/>
          <p:nvPr userDrawn="1"/>
        </p:nvCxnSpPr>
        <p:spPr bwMode="auto">
          <a:xfrm flipH="1">
            <a:off x="838202" y="1915532"/>
            <a:ext cx="105155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 name="Footer Placeholder 2"/>
          <p:cNvSpPr>
            <a:spLocks noGrp="1"/>
          </p:cNvSpPr>
          <p:nvPr>
            <p:ph type="ftr" sz="quarter" idx="10"/>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299826987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bg2"/>
        </a:solidFill>
        <a:effectLst/>
      </p:bgPr>
    </p:bg>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624419"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dirty="0"/>
              <a:t>Click to edit Master text styles</a:t>
            </a:r>
          </a:p>
        </p:txBody>
      </p:sp>
      <p:sp>
        <p:nvSpPr>
          <p:cNvPr id="4" name="Title 1"/>
          <p:cNvSpPr>
            <a:spLocks noGrp="1"/>
          </p:cNvSpPr>
          <p:nvPr>
            <p:ph type="ctrTitle"/>
          </p:nvPr>
        </p:nvSpPr>
        <p:spPr>
          <a:xfrm>
            <a:off x="383899" y="2054070"/>
            <a:ext cx="10629664" cy="3038449"/>
          </a:xfrm>
          <a:prstGeom prst="rect">
            <a:avLst/>
          </a:prstGeom>
        </p:spPr>
        <p:txBody>
          <a:bodyPr>
            <a:noAutofit/>
          </a:bodyPr>
          <a:lstStyle>
            <a:lvl1pPr marL="244794" indent="-533277" algn="l">
              <a:lnSpc>
                <a:spcPct val="90000"/>
              </a:lnSpc>
              <a:defRPr sz="5333"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24243740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666751" y="5231194"/>
            <a:ext cx="10852149" cy="668132"/>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3867"/>
              </a:lnSpc>
              <a:spcBef>
                <a:spcPts val="0"/>
              </a:spcBef>
              <a:buNone/>
              <a:defRPr sz="3200"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84256939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 y="3"/>
            <a:ext cx="12401551" cy="3790949"/>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598380" y="4072693"/>
            <a:ext cx="11152315" cy="716158"/>
          </a:xfrm>
          <a:prstGeom prst="rect">
            <a:avLst/>
          </a:prstGeom>
        </p:spPr>
        <p:txBody>
          <a:bodyPr vert="horz" wrap="square">
            <a:spAutoFit/>
          </a:bodyPr>
          <a:lstStyle>
            <a:lvl1pPr marL="0" indent="0">
              <a:buNone/>
              <a:defRPr sz="4267"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280850549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6464"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141647020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42409" y="320842"/>
            <a:ext cx="11307184" cy="5688861"/>
          </a:xfrm>
          <a:prstGeom prst="rect">
            <a:avLst/>
          </a:prstGeom>
          <a:solidFill>
            <a:schemeClr val="tx2"/>
          </a:solidFill>
        </p:spPr>
        <p:txBody>
          <a:bodyPr vert="horz" lIns="91424" tIns="45712" rIns="91424" bIns="45712"/>
          <a:lstStyle>
            <a:lvl1pPr marL="0" indent="0" algn="ctr">
              <a:buNone/>
              <a:defRPr sz="20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4139480634"/>
      </p:ext>
    </p:extLst>
  </p:cSld>
  <p:clrMapOvr>
    <a:overrideClrMapping bg1="dk1" tx1="lt1" bg2="dk2" tx2="lt2" accent1="accent1" accent2="accent2" accent3="accent3" accent4="accent4" accent5="accent5" accent6="accent6" hlink="hlink" folHlink="folHlink"/>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583688" y="455086"/>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dirty="0"/>
              <a:t>Click to edit Master title style</a:t>
            </a:r>
          </a:p>
        </p:txBody>
      </p:sp>
      <p:sp>
        <p:nvSpPr>
          <p:cNvPr id="13" name="Content Placeholder 12">
            <a:extLst>
              <a:ext uri="{FF2B5EF4-FFF2-40B4-BE49-F238E27FC236}">
                <a16:creationId xmlns:a16="http://schemas.microsoft.com/office/drawing/2014/main" id="{C257769D-7D2E-491B-B4AF-CC778BC66429}"/>
              </a:ext>
            </a:extLst>
          </p:cNvPr>
          <p:cNvSpPr>
            <a:spLocks noGrp="1"/>
          </p:cNvSpPr>
          <p:nvPr>
            <p:ph sz="quarter" idx="10"/>
          </p:nvPr>
        </p:nvSpPr>
        <p:spPr>
          <a:xfrm>
            <a:off x="583688" y="1665885"/>
            <a:ext cx="11127317" cy="4510547"/>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258590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5" name="Title Placeholder 5"/>
          <p:cNvSpPr>
            <a:spLocks noGrp="1"/>
          </p:cNvSpPr>
          <p:nvPr>
            <p:ph type="title"/>
          </p:nvPr>
        </p:nvSpPr>
        <p:spPr bwMode="auto">
          <a:xfrm>
            <a:off x="583688" y="455086"/>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733">
                <a:solidFill>
                  <a:schemeClr val="tx2"/>
                </a:solidFill>
              </a:defRPr>
            </a:lvl1pPr>
          </a:lstStyle>
          <a:p>
            <a:pPr lvl="0"/>
            <a:r>
              <a:rPr lang="en-US" dirty="0"/>
              <a:t>Click to edit Master title style</a:t>
            </a:r>
            <a:endParaRPr lang="en-GB" dirty="0"/>
          </a:p>
        </p:txBody>
      </p:sp>
      <p:sp>
        <p:nvSpPr>
          <p:cNvPr id="3" name="Content Placeholder 2">
            <a:extLst>
              <a:ext uri="{FF2B5EF4-FFF2-40B4-BE49-F238E27FC236}">
                <a16:creationId xmlns:a16="http://schemas.microsoft.com/office/drawing/2014/main" id="{D8B6210A-E250-4449-9141-9EC93AE71610}"/>
              </a:ext>
            </a:extLst>
          </p:cNvPr>
          <p:cNvSpPr>
            <a:spLocks noGrp="1"/>
          </p:cNvSpPr>
          <p:nvPr>
            <p:ph sz="quarter" idx="12"/>
          </p:nvPr>
        </p:nvSpPr>
        <p:spPr>
          <a:xfrm>
            <a:off x="583689" y="1665884"/>
            <a:ext cx="5197353" cy="45105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3D91E85C-2BFB-44EC-A553-759B7DAF05EB}"/>
              </a:ext>
            </a:extLst>
          </p:cNvPr>
          <p:cNvSpPr>
            <a:spLocks noGrp="1"/>
          </p:cNvSpPr>
          <p:nvPr>
            <p:ph sz="quarter" idx="13"/>
          </p:nvPr>
        </p:nvSpPr>
        <p:spPr>
          <a:xfrm>
            <a:off x="6513653" y="1665884"/>
            <a:ext cx="5197353" cy="45105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194679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6"/>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05286101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99113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711200" y="1797052"/>
            <a:ext cx="10820400" cy="3544971"/>
          </a:xfrm>
          <a:prstGeom prst="rect">
            <a:avLst/>
          </a:prstGeom>
        </p:spPr>
        <p:txBody>
          <a:bodyPr lIns="91420" tIns="45710" rIns="91420" bIns="45710">
            <a:noAutofit/>
          </a:bodyPr>
          <a:lstStyle>
            <a:lvl1pPr marL="0" indent="0" algn="ctr">
              <a:buNone/>
              <a:defRPr sz="2667"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583690" y="5530962"/>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dirty="0"/>
              <a:t>Click to edit Master text styles</a:t>
            </a:r>
          </a:p>
        </p:txBody>
      </p:sp>
      <p:sp>
        <p:nvSpPr>
          <p:cNvPr id="5" name="Title Placeholder 5"/>
          <p:cNvSpPr>
            <a:spLocks noGrp="1"/>
          </p:cNvSpPr>
          <p:nvPr>
            <p:ph type="title"/>
          </p:nvPr>
        </p:nvSpPr>
        <p:spPr bwMode="auto">
          <a:xfrm>
            <a:off x="583688" y="455086"/>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733">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9469860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Subtile 2">
    <p:spTree>
      <p:nvGrpSpPr>
        <p:cNvPr id="1" name=""/>
        <p:cNvGrpSpPr/>
        <p:nvPr/>
      </p:nvGrpSpPr>
      <p:grpSpPr>
        <a:xfrm>
          <a:off x="0" y="0"/>
          <a:ext cx="0" cy="0"/>
          <a:chOff x="0" y="0"/>
          <a:chExt cx="0" cy="0"/>
        </a:xfrm>
      </p:grpSpPr>
      <p:cxnSp>
        <p:nvCxnSpPr>
          <p:cNvPr id="5" name="Straight Connector 4"/>
          <p:cNvCxnSpPr/>
          <p:nvPr userDrawn="1"/>
        </p:nvCxnSpPr>
        <p:spPr bwMode="auto">
          <a:xfrm flipH="1">
            <a:off x="838202" y="1915532"/>
            <a:ext cx="105155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838200" y="1125749"/>
            <a:ext cx="10515600" cy="378883"/>
          </a:xfrm>
          <a:prstGeom prst="rect">
            <a:avLst/>
          </a:prstGeom>
        </p:spPr>
        <p:txBody>
          <a:bodyPr lIns="0" tIns="0" rIns="0" bIns="0"/>
          <a:lstStyle>
            <a:lvl1pPr algn="ctr" eaLnBrk="0" fontAlgn="base" hangingPunct="0">
              <a:spcBef>
                <a:spcPct val="0"/>
              </a:spcBef>
              <a:spcAft>
                <a:spcPct val="0"/>
              </a:spcAft>
              <a:defRPr lang="en-US" sz="36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838201" y="1503340"/>
            <a:ext cx="10515600" cy="286552"/>
          </a:xfrm>
          <a:prstGeom prst="rect">
            <a:avLst/>
          </a:prstGeom>
        </p:spPr>
        <p:txBody>
          <a:bodyPr lIns="0" rIns="0">
            <a:noAutofit/>
          </a:bodyPr>
          <a:lstStyle>
            <a:lvl1pPr algn="ctr">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PLACEHOLDER SUBTITLE</a:t>
            </a:r>
          </a:p>
        </p:txBody>
      </p:sp>
      <p:sp>
        <p:nvSpPr>
          <p:cNvPr id="3" name="Footer Placeholder 2"/>
          <p:cNvSpPr>
            <a:spLocks noGrp="1"/>
          </p:cNvSpPr>
          <p:nvPr>
            <p:ph type="ftr" sz="quarter" idx="11"/>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397794921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711200" y="1602319"/>
            <a:ext cx="10820400" cy="3744383"/>
          </a:xfrm>
          <a:prstGeom prst="rect">
            <a:avLst/>
          </a:prstGeom>
        </p:spPr>
        <p:txBody>
          <a:bodyPr vert="horz" lIns="91420" tIns="45710" rIns="91420" bIns="45710">
            <a:noAutofit/>
          </a:bodyPr>
          <a:lstStyle>
            <a:lvl1pPr marL="0" indent="0" algn="ctr">
              <a:buNone/>
              <a:defRPr sz="2667"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583690" y="5530962"/>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dirty="0"/>
              <a:t>Click to edit Master text styles</a:t>
            </a:r>
          </a:p>
        </p:txBody>
      </p:sp>
      <p:sp>
        <p:nvSpPr>
          <p:cNvPr id="5" name="Title Placeholder 5"/>
          <p:cNvSpPr>
            <a:spLocks noGrp="1"/>
          </p:cNvSpPr>
          <p:nvPr>
            <p:ph type="title"/>
          </p:nvPr>
        </p:nvSpPr>
        <p:spPr bwMode="auto">
          <a:xfrm>
            <a:off x="583688" y="455086"/>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76855078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632885" y="1797051"/>
            <a:ext cx="11040076" cy="4098595"/>
          </a:xfrm>
          <a:prstGeom prst="rect">
            <a:avLst/>
          </a:prstGeom>
        </p:spPr>
        <p:txBody>
          <a:bodyPr lIns="91420" tIns="45710" rIns="91420" bIns="45710">
            <a:noAutofit/>
          </a:bodyPr>
          <a:lstStyle>
            <a:lvl1pPr marL="380910" marR="0" indent="-380910" algn="ctr" defTabSz="609458" rtl="0" eaLnBrk="1" fontAlgn="auto" latinLnBrk="0" hangingPunct="1">
              <a:lnSpc>
                <a:spcPct val="100000"/>
              </a:lnSpc>
              <a:spcBef>
                <a:spcPct val="20000"/>
              </a:spcBef>
              <a:spcAft>
                <a:spcPts val="0"/>
              </a:spcAft>
              <a:buClrTx/>
              <a:buSzTx/>
              <a:buFont typeface="Arial"/>
              <a:buNone/>
              <a:tabLst/>
              <a:defRPr sz="2667"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583688" y="455086"/>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3074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245" fontAlgn="auto">
              <a:spcBef>
                <a:spcPts val="0"/>
              </a:spcBef>
              <a:spcAft>
                <a:spcPts val="0"/>
              </a:spcAft>
            </a:pPr>
            <a:endParaRPr lang="en-US" sz="1467" dirty="0">
              <a:solidFill>
                <a:srgbClr val="005073"/>
              </a:solidFill>
            </a:endParaRPr>
          </a:p>
        </p:txBody>
      </p:sp>
      <p:sp>
        <p:nvSpPr>
          <p:cNvPr id="6" name="Title Placeholder 5"/>
          <p:cNvSpPr>
            <a:spLocks noGrp="1"/>
          </p:cNvSpPr>
          <p:nvPr>
            <p:ph type="title"/>
          </p:nvPr>
        </p:nvSpPr>
        <p:spPr bwMode="auto">
          <a:xfrm>
            <a:off x="583690" y="455086"/>
            <a:ext cx="4915412"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4267">
                <a:solidFill>
                  <a:schemeClr val="bg1"/>
                </a:solidFill>
              </a:defRPr>
            </a:lvl1pPr>
          </a:lstStyle>
          <a:p>
            <a:pPr lvl="0"/>
            <a:r>
              <a:rPr lang="en-GB" dirty="0"/>
              <a:t>Click to edit Master title style</a:t>
            </a:r>
          </a:p>
        </p:txBody>
      </p:sp>
      <p:sp>
        <p:nvSpPr>
          <p:cNvPr id="3" name="Text Placeholder 2">
            <a:extLst>
              <a:ext uri="{FF2B5EF4-FFF2-40B4-BE49-F238E27FC236}">
                <a16:creationId xmlns:a16="http://schemas.microsoft.com/office/drawing/2014/main" id="{17BD1689-A0BF-470B-B09E-24678A559E19}"/>
              </a:ext>
            </a:extLst>
          </p:cNvPr>
          <p:cNvSpPr>
            <a:spLocks noGrp="1"/>
          </p:cNvSpPr>
          <p:nvPr>
            <p:ph type="body" sz="quarter" idx="11"/>
          </p:nvPr>
        </p:nvSpPr>
        <p:spPr>
          <a:xfrm>
            <a:off x="583689" y="1862375"/>
            <a:ext cx="5072047" cy="4314055"/>
          </a:xfrm>
        </p:spPr>
        <p:txBody>
          <a:bodyPr/>
          <a:lstStyle>
            <a:lvl1pPr marL="457189" indent="-457189">
              <a:buFont typeface="Arial" panose="020B0604020202020204" pitchFamily="34" charset="0"/>
              <a:buChar char="​"/>
              <a:defRPr lang="en-US" sz="3200" kern="1200" dirty="0" smtClean="0">
                <a:solidFill>
                  <a:schemeClr val="bg1"/>
                </a:solidFill>
                <a:latin typeface="+mn-lt"/>
                <a:ea typeface="ＭＳ Ｐゴシック" charset="0"/>
                <a:cs typeface="CiscoSans"/>
              </a:defRPr>
            </a:lvl1pPr>
            <a:lvl2pPr marL="421207" indent="-380990">
              <a:defRPr lang="en-US" sz="2400" kern="1200" dirty="0" smtClean="0">
                <a:solidFill>
                  <a:schemeClr val="bg1"/>
                </a:solidFill>
                <a:latin typeface="+mn-lt"/>
                <a:ea typeface="ＭＳ Ｐゴシック" charset="0"/>
                <a:cs typeface="CiscoSans"/>
              </a:defRPr>
            </a:lvl2pPr>
            <a:lvl3pPr marL="634984" indent="-380990">
              <a:defRPr lang="en-US" sz="1867" kern="1200" dirty="0" smtClean="0">
                <a:solidFill>
                  <a:schemeClr val="bg1"/>
                </a:solidFill>
                <a:latin typeface="+mn-lt"/>
                <a:ea typeface="ＭＳ Ｐゴシック" charset="0"/>
                <a:cs typeface="CiscoSans"/>
              </a:defRPr>
            </a:lvl3pPr>
            <a:lvl4pPr marL="685783" indent="-228594">
              <a:defRPr lang="en-US" sz="1600" kern="1200" dirty="0" smtClean="0">
                <a:solidFill>
                  <a:schemeClr val="bg1"/>
                </a:solidFill>
                <a:latin typeface="+mn-lt"/>
                <a:ea typeface="ＭＳ Ｐゴシック" charset="0"/>
                <a:cs typeface="CiscoSans"/>
              </a:defRPr>
            </a:lvl4pPr>
            <a:lvl5pPr marL="865696" indent="-228594">
              <a:defRPr lang="en-US" sz="1600" kern="1200" dirty="0">
                <a:solidFill>
                  <a:schemeClr val="bg1"/>
                </a:solidFill>
                <a:latin typeface="+mn-lt"/>
                <a:ea typeface="ＭＳ Ｐゴシック" charset="0"/>
                <a:cs typeface="CiscoSans"/>
              </a:defRPr>
            </a:lvl5pPr>
          </a:lstStyle>
          <a:p>
            <a:pPr marL="0" lvl="0" indent="6351" algn="l" defTabSz="912261" rtl="0" eaLnBrk="1" fontAlgn="base" hangingPunct="1">
              <a:lnSpc>
                <a:spcPct val="95000"/>
              </a:lnSpc>
              <a:spcBef>
                <a:spcPts val="1433"/>
              </a:spcBef>
              <a:spcAft>
                <a:spcPct val="0"/>
              </a:spcAft>
              <a:buClrTx/>
              <a:buSzPct val="75000"/>
              <a:buFont typeface="Arial" panose="020B0604020202020204" pitchFamily="34" charset="0"/>
              <a:buChar char="​"/>
              <a:tabLst/>
            </a:pPr>
            <a:r>
              <a:rPr lang="en-US" dirty="0"/>
              <a:t>Edit Master text styles</a:t>
            </a:r>
          </a:p>
          <a:p>
            <a:pPr marL="226478" lvl="1" indent="-186262" algn="l" defTabSz="912261" rtl="0" eaLnBrk="1" fontAlgn="base" hangingPunct="1">
              <a:lnSpc>
                <a:spcPct val="95000"/>
              </a:lnSpc>
              <a:spcBef>
                <a:spcPts val="800"/>
              </a:spcBef>
              <a:spcAft>
                <a:spcPct val="0"/>
              </a:spcAft>
              <a:buClrTx/>
              <a:buSzPct val="80000"/>
              <a:buFont typeface="Arial" charset="0"/>
              <a:buChar char="•"/>
              <a:tabLst/>
            </a:pPr>
            <a:r>
              <a:rPr lang="en-US" dirty="0"/>
              <a:t>Second level</a:t>
            </a:r>
          </a:p>
          <a:p>
            <a:pPr marL="440256" lvl="2" indent="-186262" algn="l" defTabSz="912261" rtl="0" eaLnBrk="1" fontAlgn="base" hangingPunct="1">
              <a:lnSpc>
                <a:spcPct val="95000"/>
              </a:lnSpc>
              <a:spcBef>
                <a:spcPts val="833"/>
              </a:spcBef>
              <a:spcAft>
                <a:spcPct val="0"/>
              </a:spcAft>
              <a:buSzPct val="95000"/>
              <a:buFont typeface="Arial" charset="0"/>
              <a:buChar char="•"/>
            </a:pPr>
            <a:r>
              <a:rPr lang="en-US" dirty="0"/>
              <a:t>Third level</a:t>
            </a:r>
          </a:p>
          <a:p>
            <a:pPr marL="643451" lvl="3" indent="-186262" algn="l" defTabSz="912261" rtl="0" eaLnBrk="1" fontAlgn="base" hangingPunct="1">
              <a:lnSpc>
                <a:spcPct val="95000"/>
              </a:lnSpc>
              <a:spcBef>
                <a:spcPts val="833"/>
              </a:spcBef>
              <a:spcAft>
                <a:spcPct val="0"/>
              </a:spcAft>
              <a:buSzPct val="100000"/>
              <a:buFont typeface="Arial" charset="0"/>
              <a:buChar char="•"/>
            </a:pPr>
            <a:r>
              <a:rPr lang="en-US" dirty="0"/>
              <a:t>Fourth level</a:t>
            </a:r>
          </a:p>
          <a:p>
            <a:pPr marL="823363" lvl="4" indent="-186262" algn="l" defTabSz="912261" rtl="0" eaLnBrk="1" fontAlgn="base" hangingPunct="1">
              <a:lnSpc>
                <a:spcPct val="95000"/>
              </a:lnSpc>
              <a:spcBef>
                <a:spcPts val="833"/>
              </a:spcBef>
              <a:spcAft>
                <a:spcPct val="0"/>
              </a:spcAft>
              <a:buSzPct val="100000"/>
              <a:buFont typeface="Arial" charset="0"/>
              <a:buChar char="•"/>
            </a:pPr>
            <a:r>
              <a:rPr lang="en-US" dirty="0"/>
              <a:t>Fifth level</a:t>
            </a:r>
          </a:p>
        </p:txBody>
      </p:sp>
      <p:sp>
        <p:nvSpPr>
          <p:cNvPr id="77" name="Rectangle 4">
            <a:extLst>
              <a:ext uri="{FF2B5EF4-FFF2-40B4-BE49-F238E27FC236}">
                <a16:creationId xmlns:a16="http://schemas.microsoft.com/office/drawing/2014/main" id="{712C79FA-9AFD-4975-8F1E-968C590153D5}"/>
              </a:ext>
            </a:extLst>
          </p:cNvPr>
          <p:cNvSpPr>
            <a:spLocks noChangeArrowheads="1"/>
          </p:cNvSpPr>
          <p:nvPr userDrawn="1"/>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dirty="0">
                <a:solidFill>
                  <a:srgbClr val="005073"/>
                </a:solidFill>
                <a:latin typeface="CiscoSansTT ExtraLight"/>
                <a:ea typeface=""/>
                <a:cs typeface="CiscoSans Thin"/>
              </a:rPr>
              <a:t>© 2017  Cisco and/or its affiliates. All rights reserved.   Cisco Confidential</a:t>
            </a:r>
          </a:p>
        </p:txBody>
      </p:sp>
    </p:spTree>
    <p:extLst>
      <p:ext uri="{BB962C8B-B14F-4D97-AF65-F5344CB8AC3E}">
        <p14:creationId xmlns:p14="http://schemas.microsoft.com/office/powerpoint/2010/main" val="3807569971"/>
      </p:ext>
    </p:extLst>
  </p:cSld>
  <p:clrMapOvr>
    <a:masterClrMapping/>
  </p:clrMapOvr>
  <p:extLst mod="1">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245" fontAlgn="auto">
              <a:spcBef>
                <a:spcPts val="0"/>
              </a:spcBef>
              <a:spcAft>
                <a:spcPts val="0"/>
              </a:spcAft>
            </a:pPr>
            <a:endParaRPr lang="en-US" sz="1467" dirty="0">
              <a:solidFill>
                <a:srgbClr val="005073"/>
              </a:solidFill>
            </a:endParaRPr>
          </a:p>
        </p:txBody>
      </p:sp>
      <p:sp>
        <p:nvSpPr>
          <p:cNvPr id="3" name="Title Placeholder 5"/>
          <p:cNvSpPr>
            <a:spLocks noGrp="1"/>
          </p:cNvSpPr>
          <p:nvPr>
            <p:ph type="title"/>
          </p:nvPr>
        </p:nvSpPr>
        <p:spPr bwMode="auto">
          <a:xfrm>
            <a:off x="558802" y="2209800"/>
            <a:ext cx="5103284" cy="24384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6796619" y="709085"/>
            <a:ext cx="4734983" cy="5412316"/>
          </a:xfrm>
          <a:prstGeom prst="rect">
            <a:avLst/>
          </a:prstGeom>
        </p:spPr>
        <p:txBody>
          <a:bodyPr lIns="0" rIns="0" anchor="ctr" anchorCtr="0"/>
          <a:lstStyle>
            <a:lvl1pPr marL="226478" indent="-226478">
              <a:lnSpc>
                <a:spcPct val="100000"/>
              </a:lnSpc>
              <a:buClr>
                <a:schemeClr val="tx1"/>
              </a:buClr>
              <a:buSzPct val="60000"/>
              <a:buFont typeface="Arial" panose="020B0604020202020204" pitchFamily="34" charset="0"/>
              <a:buChar char="•"/>
              <a:tabLst>
                <a:tab pos="304792" algn="l"/>
              </a:tabLst>
              <a:defRPr sz="3200"/>
            </a:lvl1pPr>
            <a:lvl2pPr marL="461422" indent="-228594">
              <a:lnSpc>
                <a:spcPct val="100000"/>
              </a:lnSpc>
              <a:buClr>
                <a:schemeClr val="tx1"/>
              </a:buClr>
              <a:buSzPct val="60000"/>
              <a:buFont typeface="Arial" panose="020B0604020202020204" pitchFamily="34" charset="0"/>
              <a:buChar char="•"/>
              <a:defRPr sz="3200"/>
            </a:lvl2pPr>
            <a:lvl3pPr marL="609585" indent="-156629">
              <a:lnSpc>
                <a:spcPct val="100000"/>
              </a:lnSpc>
              <a:buClr>
                <a:schemeClr val="tx1"/>
              </a:buClr>
              <a:buSzPct val="60000"/>
              <a:buFont typeface="Arial" panose="020B0604020202020204" pitchFamily="34" charset="0"/>
              <a:buChar char="•"/>
              <a:defRPr sz="2667"/>
            </a:lvl3pPr>
            <a:lvl4pPr marL="766214" indent="-156629">
              <a:lnSpc>
                <a:spcPct val="100000"/>
              </a:lnSpc>
              <a:buClr>
                <a:schemeClr val="tx1"/>
              </a:buClr>
              <a:buSzPct val="60000"/>
              <a:buFont typeface="Arial" panose="020B0604020202020204" pitchFamily="34" charset="0"/>
              <a:buChar char="•"/>
              <a:tabLst/>
              <a:defRPr sz="2400"/>
            </a:lvl4pPr>
            <a:lvl5pPr marL="992693" indent="-150280">
              <a:lnSpc>
                <a:spcPct val="100000"/>
              </a:lnSpc>
              <a:buClr>
                <a:schemeClr val="tx1"/>
              </a:buClr>
              <a:buSzPct val="60000"/>
              <a:buFont typeface="Arial" panose="020B0604020202020204" pitchFamily="34" charset="0"/>
              <a:buChar cha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4">
            <a:extLst>
              <a:ext uri="{FF2B5EF4-FFF2-40B4-BE49-F238E27FC236}">
                <a16:creationId xmlns:a16="http://schemas.microsoft.com/office/drawing/2014/main" id="{1254D570-051E-4FC0-B7DD-B7DDF271E3E9}"/>
              </a:ext>
            </a:extLst>
          </p:cNvPr>
          <p:cNvSpPr>
            <a:spLocks noChangeArrowheads="1"/>
          </p:cNvSpPr>
          <p:nvPr userDrawn="1"/>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dirty="0">
                <a:solidFill>
                  <a:srgbClr val="005073"/>
                </a:solidFill>
                <a:latin typeface="CiscoSansTT ExtraLight"/>
                <a:ea typeface=""/>
                <a:cs typeface="CiscoSans Thin"/>
              </a:rPr>
              <a:t>© 2017  Cisco and/or its affiliates. All rights reserved.   Cisco Confidential</a:t>
            </a:r>
          </a:p>
        </p:txBody>
      </p:sp>
    </p:spTree>
    <p:extLst>
      <p:ext uri="{BB962C8B-B14F-4D97-AF65-F5344CB8AC3E}">
        <p14:creationId xmlns:p14="http://schemas.microsoft.com/office/powerpoint/2010/main" val="3076914041"/>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245" fontAlgn="auto">
              <a:spcBef>
                <a:spcPts val="0"/>
              </a:spcBef>
              <a:spcAft>
                <a:spcPts val="0"/>
              </a:spcAft>
            </a:pPr>
            <a:endParaRPr lang="en-US" sz="1467" dirty="0">
              <a:solidFill>
                <a:srgbClr val="005073"/>
              </a:solidFill>
            </a:endParaRPr>
          </a:p>
        </p:txBody>
      </p:sp>
      <p:sp>
        <p:nvSpPr>
          <p:cNvPr id="3" name="Title Placeholder 5"/>
          <p:cNvSpPr>
            <a:spLocks noGrp="1"/>
          </p:cNvSpPr>
          <p:nvPr>
            <p:ph type="title"/>
          </p:nvPr>
        </p:nvSpPr>
        <p:spPr bwMode="auto">
          <a:xfrm>
            <a:off x="583690" y="680720"/>
            <a:ext cx="5078396"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6796619" y="680720"/>
            <a:ext cx="4734983" cy="5440680"/>
          </a:xfrm>
          <a:prstGeom prst="rect">
            <a:avLst/>
          </a:prstGeom>
        </p:spPr>
        <p:txBody>
          <a:bodyPr lIns="0" rIns="0"/>
          <a:lstStyle>
            <a:lvl1pPr marL="152396" indent="-152396">
              <a:lnSpc>
                <a:spcPct val="100000"/>
              </a:lnSpc>
              <a:buClr>
                <a:schemeClr val="tx1"/>
              </a:buClr>
              <a:buSzPct val="60000"/>
              <a:defRPr sz="2667"/>
            </a:lvl1pPr>
            <a:lvl2pPr marL="304792" indent="-152396">
              <a:lnSpc>
                <a:spcPct val="100000"/>
              </a:lnSpc>
              <a:buClr>
                <a:schemeClr val="tx1"/>
              </a:buClr>
              <a:buSzPct val="60000"/>
              <a:defRPr sz="2667"/>
            </a:lvl2pPr>
            <a:lvl3pPr marL="457189" indent="-152396">
              <a:lnSpc>
                <a:spcPct val="100000"/>
              </a:lnSpc>
              <a:buClr>
                <a:schemeClr val="tx1"/>
              </a:buClr>
              <a:buSzPct val="60000"/>
              <a:defRPr sz="2400"/>
            </a:lvl3pPr>
            <a:lvl4pPr marL="609585" indent="-165096">
              <a:lnSpc>
                <a:spcPct val="100000"/>
              </a:lnSpc>
              <a:buClr>
                <a:schemeClr val="tx1"/>
              </a:buClr>
              <a:buSzPct val="60000"/>
              <a:defRPr sz="2133"/>
            </a:lvl4pPr>
            <a:lvl5pPr marL="766214" indent="-156629">
              <a:lnSpc>
                <a:spcPct val="100000"/>
              </a:lnSpc>
              <a:buClr>
                <a:schemeClr val="tx1"/>
              </a:buClr>
              <a:buSzPct val="60000"/>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050E330-20C9-4D62-B60A-565EB8EC0093}"/>
              </a:ext>
            </a:extLst>
          </p:cNvPr>
          <p:cNvSpPr>
            <a:spLocks noGrp="1"/>
          </p:cNvSpPr>
          <p:nvPr>
            <p:ph type="body" sz="quarter" idx="11"/>
          </p:nvPr>
        </p:nvSpPr>
        <p:spPr>
          <a:xfrm>
            <a:off x="583689" y="2269067"/>
            <a:ext cx="5072047" cy="3907363"/>
          </a:xfrm>
        </p:spPr>
        <p:txBody>
          <a:bodyPr/>
          <a:lstStyle>
            <a:lvl1pPr marL="0" indent="6351">
              <a:buFont typeface="Arial" panose="020B0604020202020204" pitchFamily="34" charset="0"/>
              <a:buChar char="​"/>
              <a:defRPr sz="3200">
                <a:solidFill>
                  <a:schemeClr val="bg1"/>
                </a:solidFill>
              </a:defRPr>
            </a:lvl1pPr>
            <a:lvl2pPr marL="226478" indent="-186262">
              <a:tabLst/>
              <a:defRPr>
                <a:solidFill>
                  <a:schemeClr val="bg1"/>
                </a:solidFill>
              </a:defRPr>
            </a:lvl2pPr>
            <a:lvl3pPr marL="440256" indent="-186262">
              <a:defRPr>
                <a:solidFill>
                  <a:schemeClr val="bg1"/>
                </a:solidFill>
              </a:defRPr>
            </a:lvl3pPr>
            <a:lvl4pPr marL="643451" indent="-186262">
              <a:defRPr>
                <a:solidFill>
                  <a:schemeClr val="bg1"/>
                </a:solidFill>
              </a:defRPr>
            </a:lvl4pPr>
            <a:lvl5pPr marL="823363" indent="-186262">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7" name="Rectangle 4">
            <a:extLst>
              <a:ext uri="{FF2B5EF4-FFF2-40B4-BE49-F238E27FC236}">
                <a16:creationId xmlns:a16="http://schemas.microsoft.com/office/drawing/2014/main" id="{4E688566-46DC-451B-BA5F-2493C8CEA199}"/>
              </a:ext>
            </a:extLst>
          </p:cNvPr>
          <p:cNvSpPr>
            <a:spLocks noChangeArrowheads="1"/>
          </p:cNvSpPr>
          <p:nvPr userDrawn="1"/>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dirty="0">
                <a:solidFill>
                  <a:srgbClr val="005073"/>
                </a:solidFill>
                <a:latin typeface="CiscoSansTT ExtraLight"/>
                <a:ea typeface=""/>
                <a:cs typeface="CiscoSans Thin"/>
              </a:rPr>
              <a:t>© 2017  Cisco and/or its affiliates. All rights reserved.   Cisco Confidential</a:t>
            </a:r>
          </a:p>
        </p:txBody>
      </p:sp>
    </p:spTree>
    <p:extLst>
      <p:ext uri="{BB962C8B-B14F-4D97-AF65-F5344CB8AC3E}">
        <p14:creationId xmlns:p14="http://schemas.microsoft.com/office/powerpoint/2010/main" val="2955853792"/>
      </p:ext>
    </p:extLst>
  </p:cSld>
  <p:clrMapOvr>
    <a:masterClrMapping/>
  </p:clrMapOvr>
  <p:extLst mod="1">
    <p:ext uri="{DCECCB84-F9BA-43D5-87BE-67443E8EF086}">
      <p15:sldGuideLst xmlns:p15="http://schemas.microsoft.com/office/powerpoint/2012/main">
        <p15:guide id="4" pos="2675">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245" fontAlgn="auto">
              <a:spcBef>
                <a:spcPts val="0"/>
              </a:spcBef>
              <a:spcAft>
                <a:spcPts val="0"/>
              </a:spcAft>
            </a:pPr>
            <a:endParaRPr lang="en-US" sz="1467" dirty="0">
              <a:solidFill>
                <a:srgbClr val="005073"/>
              </a:solidFill>
            </a:endParaRPr>
          </a:p>
        </p:txBody>
      </p:sp>
      <p:sp>
        <p:nvSpPr>
          <p:cNvPr id="3" name="Title Placeholder 5"/>
          <p:cNvSpPr>
            <a:spLocks noGrp="1"/>
          </p:cNvSpPr>
          <p:nvPr>
            <p:ph type="title"/>
          </p:nvPr>
        </p:nvSpPr>
        <p:spPr bwMode="auto">
          <a:xfrm>
            <a:off x="583690" y="2212976"/>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6786036" y="662047"/>
            <a:ext cx="4711521" cy="4520643"/>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6786036" y="5388210"/>
            <a:ext cx="4711521" cy="788225"/>
          </a:xfrm>
          <a:prstGeom prst="rect">
            <a:avLst/>
          </a:prstGeom>
        </p:spPr>
        <p:txBody>
          <a:bodyPr lIns="0" tIns="0" rIns="0" bIns="0"/>
          <a:lstStyle>
            <a:lvl1pPr marL="0" indent="0">
              <a:buNone/>
              <a:defRPr sz="1867"/>
            </a:lvl1pPr>
          </a:lstStyle>
          <a:p>
            <a:pPr lvl="0"/>
            <a:r>
              <a:rPr lang="en-US" dirty="0"/>
              <a:t>Click to edit Master text styles</a:t>
            </a:r>
          </a:p>
        </p:txBody>
      </p:sp>
      <p:sp>
        <p:nvSpPr>
          <p:cNvPr id="78" name="Rectangle 4">
            <a:extLst>
              <a:ext uri="{FF2B5EF4-FFF2-40B4-BE49-F238E27FC236}">
                <a16:creationId xmlns:a16="http://schemas.microsoft.com/office/drawing/2014/main" id="{0CDF4682-F8E9-4721-A68E-10C8A8630836}"/>
              </a:ext>
            </a:extLst>
          </p:cNvPr>
          <p:cNvSpPr>
            <a:spLocks noChangeArrowheads="1"/>
          </p:cNvSpPr>
          <p:nvPr userDrawn="1"/>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dirty="0">
                <a:solidFill>
                  <a:srgbClr val="005073"/>
                </a:solidFill>
                <a:latin typeface="CiscoSansTT ExtraLight"/>
                <a:ea typeface=""/>
                <a:cs typeface="CiscoSans Thin"/>
              </a:rPr>
              <a:t>© 2017  Cisco and/or its affiliates. All rights reserved.   Cisco Confidential</a:t>
            </a:r>
          </a:p>
        </p:txBody>
      </p:sp>
    </p:spTree>
    <p:extLst>
      <p:ext uri="{BB962C8B-B14F-4D97-AF65-F5344CB8AC3E}">
        <p14:creationId xmlns:p14="http://schemas.microsoft.com/office/powerpoint/2010/main" val="3831784518"/>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245" fontAlgn="auto">
              <a:spcBef>
                <a:spcPts val="0"/>
              </a:spcBef>
              <a:spcAft>
                <a:spcPts val="0"/>
              </a:spcAft>
            </a:pPr>
            <a:endParaRPr lang="en-US" sz="1467" dirty="0">
              <a:solidFill>
                <a:srgbClr val="005073"/>
              </a:solidFill>
            </a:endParaRPr>
          </a:p>
        </p:txBody>
      </p:sp>
      <p:sp>
        <p:nvSpPr>
          <p:cNvPr id="3" name="Title Placeholder 5"/>
          <p:cNvSpPr>
            <a:spLocks noGrp="1"/>
          </p:cNvSpPr>
          <p:nvPr>
            <p:ph type="title"/>
          </p:nvPr>
        </p:nvSpPr>
        <p:spPr bwMode="auto">
          <a:xfrm>
            <a:off x="583690" y="2212976"/>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6786036" y="662046"/>
            <a:ext cx="4711521" cy="5524973"/>
          </a:xfrm>
          <a:prstGeom prst="rect">
            <a:avLst/>
          </a:prstGeom>
        </p:spPr>
        <p:txBody>
          <a:bodyPr anchor="ctr" anchorCtr="0"/>
          <a:lstStyle>
            <a:lvl1pPr marL="0" indent="0" algn="ctr">
              <a:buNone/>
              <a:defRPr/>
            </a:lvl1pPr>
          </a:lstStyle>
          <a:p>
            <a:endParaRPr lang="en-US" dirty="0"/>
          </a:p>
        </p:txBody>
      </p:sp>
      <p:sp>
        <p:nvSpPr>
          <p:cNvPr id="81" name="Rectangle 4">
            <a:extLst>
              <a:ext uri="{FF2B5EF4-FFF2-40B4-BE49-F238E27FC236}">
                <a16:creationId xmlns:a16="http://schemas.microsoft.com/office/drawing/2014/main" id="{805C817F-31B6-43E3-AC1D-63B17D750E36}"/>
              </a:ext>
            </a:extLst>
          </p:cNvPr>
          <p:cNvSpPr>
            <a:spLocks noChangeArrowheads="1"/>
          </p:cNvSpPr>
          <p:nvPr userDrawn="1"/>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dirty="0">
                <a:solidFill>
                  <a:srgbClr val="005073"/>
                </a:solidFill>
                <a:latin typeface="CiscoSansTT ExtraLight"/>
                <a:ea typeface=""/>
                <a:cs typeface="CiscoSans Thin"/>
              </a:rPr>
              <a:t>© 2017  Cisco and/or its affiliates. All rights reserved.   Cisco Confidential</a:t>
            </a:r>
          </a:p>
        </p:txBody>
      </p:sp>
    </p:spTree>
    <p:extLst>
      <p:ext uri="{BB962C8B-B14F-4D97-AF65-F5344CB8AC3E}">
        <p14:creationId xmlns:p14="http://schemas.microsoft.com/office/powerpoint/2010/main" val="2220161581"/>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245" fontAlgn="auto">
              <a:spcBef>
                <a:spcPts val="0"/>
              </a:spcBef>
              <a:spcAft>
                <a:spcPts val="0"/>
              </a:spcAft>
            </a:pPr>
            <a:endParaRPr lang="en-US" sz="1467" dirty="0">
              <a:solidFill>
                <a:srgbClr val="005073"/>
              </a:solidFill>
            </a:endParaRPr>
          </a:p>
        </p:txBody>
      </p:sp>
      <p:sp>
        <p:nvSpPr>
          <p:cNvPr id="3" name="Title Placeholder 5"/>
          <p:cNvSpPr>
            <a:spLocks noGrp="1"/>
          </p:cNvSpPr>
          <p:nvPr>
            <p:ph type="title"/>
          </p:nvPr>
        </p:nvSpPr>
        <p:spPr bwMode="auto">
          <a:xfrm>
            <a:off x="583690" y="2212976"/>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Rectangle 4">
            <a:extLst>
              <a:ext uri="{FF2B5EF4-FFF2-40B4-BE49-F238E27FC236}">
                <a16:creationId xmlns:a16="http://schemas.microsoft.com/office/drawing/2014/main" id="{FB0E96DD-72E9-4469-8144-2139F8F296A7}"/>
              </a:ext>
            </a:extLst>
          </p:cNvPr>
          <p:cNvSpPr>
            <a:spLocks noChangeArrowheads="1"/>
          </p:cNvSpPr>
          <p:nvPr userDrawn="1"/>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dirty="0">
                <a:solidFill>
                  <a:srgbClr val="005073"/>
                </a:solidFill>
                <a:latin typeface="CiscoSansTT ExtraLight"/>
                <a:ea typeface=""/>
                <a:cs typeface="CiscoSans Thin"/>
              </a:rPr>
              <a:t>© 2017  Cisco and/or its affiliates. All rights reserved.   Cisco Confidential</a:t>
            </a:r>
          </a:p>
        </p:txBody>
      </p:sp>
    </p:spTree>
    <p:extLst>
      <p:ext uri="{BB962C8B-B14F-4D97-AF65-F5344CB8AC3E}">
        <p14:creationId xmlns:p14="http://schemas.microsoft.com/office/powerpoint/2010/main" val="1499108297"/>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245" fontAlgn="auto">
              <a:spcBef>
                <a:spcPts val="0"/>
              </a:spcBef>
              <a:spcAft>
                <a:spcPts val="0"/>
              </a:spcAft>
            </a:pPr>
            <a:endParaRPr lang="en-US" sz="1467" dirty="0">
              <a:solidFill>
                <a:srgbClr val="005073"/>
              </a:solidFill>
            </a:endParaRPr>
          </a:p>
        </p:txBody>
      </p:sp>
      <p:sp>
        <p:nvSpPr>
          <p:cNvPr id="3" name="Title Placeholder 5"/>
          <p:cNvSpPr>
            <a:spLocks noGrp="1"/>
          </p:cNvSpPr>
          <p:nvPr>
            <p:ph type="title"/>
          </p:nvPr>
        </p:nvSpPr>
        <p:spPr bwMode="auto">
          <a:xfrm>
            <a:off x="583690" y="2212976"/>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6106792" y="0"/>
            <a:ext cx="6085209" cy="6858000"/>
          </a:xfrm>
          <a:prstGeom prst="rect">
            <a:avLst/>
          </a:prstGeom>
        </p:spPr>
        <p:txBody>
          <a:bodyPr anchor="ctr" anchorCtr="0"/>
          <a:lstStyle>
            <a:lvl1pPr marL="0" indent="0" algn="ctr">
              <a:buNone/>
              <a:defRPr/>
            </a:lvl1pPr>
          </a:lstStyle>
          <a:p>
            <a:endParaRPr lang="en-US" dirty="0"/>
          </a:p>
        </p:txBody>
      </p:sp>
      <p:sp>
        <p:nvSpPr>
          <p:cNvPr id="6" name="Rectangle 4">
            <a:extLst>
              <a:ext uri="{FF2B5EF4-FFF2-40B4-BE49-F238E27FC236}">
                <a16:creationId xmlns:a16="http://schemas.microsoft.com/office/drawing/2014/main" id="{4F64717C-4FBC-423E-A71C-020880BC6232}"/>
              </a:ext>
            </a:extLst>
          </p:cNvPr>
          <p:cNvSpPr>
            <a:spLocks noChangeArrowheads="1"/>
          </p:cNvSpPr>
          <p:nvPr userDrawn="1"/>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dirty="0">
                <a:solidFill>
                  <a:srgbClr val="005073"/>
                </a:solidFill>
                <a:latin typeface="CiscoSansTT ExtraLight"/>
                <a:ea typeface=""/>
                <a:cs typeface="CiscoSans Thin"/>
              </a:rPr>
              <a:t>© 2017  Cisco and/or its affiliates. All rights reserved.   Cisco Confidential</a:t>
            </a:r>
          </a:p>
        </p:txBody>
      </p:sp>
    </p:spTree>
    <p:extLst>
      <p:ext uri="{BB962C8B-B14F-4D97-AF65-F5344CB8AC3E}">
        <p14:creationId xmlns:p14="http://schemas.microsoft.com/office/powerpoint/2010/main" val="36034234"/>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245" fontAlgn="auto">
              <a:spcBef>
                <a:spcPts val="0"/>
              </a:spcBef>
              <a:spcAft>
                <a:spcPts val="0"/>
              </a:spcAft>
            </a:pPr>
            <a:endParaRPr lang="en-US" sz="1467" dirty="0">
              <a:solidFill>
                <a:srgbClr val="005073"/>
              </a:solidFill>
            </a:endParaRPr>
          </a:p>
        </p:txBody>
      </p:sp>
      <p:sp>
        <p:nvSpPr>
          <p:cNvPr id="3" name="Title Placeholder 5"/>
          <p:cNvSpPr>
            <a:spLocks noGrp="1"/>
          </p:cNvSpPr>
          <p:nvPr>
            <p:ph type="title"/>
          </p:nvPr>
        </p:nvSpPr>
        <p:spPr bwMode="auto">
          <a:xfrm>
            <a:off x="583690" y="2212976"/>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6786036" y="662046"/>
            <a:ext cx="4711521" cy="5524973"/>
          </a:xfrm>
          <a:prstGeom prst="rect">
            <a:avLst/>
          </a:prstGeom>
        </p:spPr>
        <p:txBody>
          <a:bodyPr anchor="ctr" anchorCtr="0"/>
          <a:lstStyle>
            <a:lvl1pPr marL="0" indent="0" algn="ctr">
              <a:buNone/>
              <a:defRPr/>
            </a:lvl1pPr>
          </a:lstStyle>
          <a:p>
            <a:endParaRPr lang="en-US"/>
          </a:p>
        </p:txBody>
      </p:sp>
      <p:sp>
        <p:nvSpPr>
          <p:cNvPr id="7" name="Rectangle 4">
            <a:extLst>
              <a:ext uri="{FF2B5EF4-FFF2-40B4-BE49-F238E27FC236}">
                <a16:creationId xmlns:a16="http://schemas.microsoft.com/office/drawing/2014/main" id="{C440BD05-A073-4455-AE14-0C8FC098360B}"/>
              </a:ext>
            </a:extLst>
          </p:cNvPr>
          <p:cNvSpPr>
            <a:spLocks noChangeArrowheads="1"/>
          </p:cNvSpPr>
          <p:nvPr userDrawn="1"/>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dirty="0">
                <a:solidFill>
                  <a:srgbClr val="005073"/>
                </a:solidFill>
                <a:latin typeface="CiscoSansTT ExtraLight"/>
                <a:ea typeface=""/>
                <a:cs typeface="CiscoSans Thin"/>
              </a:rPr>
              <a:t>© 2017  Cisco and/or its affiliates. All rights reserved.   Cisco Confidential</a:t>
            </a:r>
          </a:p>
        </p:txBody>
      </p:sp>
    </p:spTree>
    <p:extLst>
      <p:ext uri="{BB962C8B-B14F-4D97-AF65-F5344CB8AC3E}">
        <p14:creationId xmlns:p14="http://schemas.microsoft.com/office/powerpoint/2010/main" val="1721790639"/>
      </p:ext>
    </p:extLst>
  </p:cSld>
  <p:clrMapOvr>
    <a:masterClrMapping/>
  </p:clrMapOvr>
  <p:extLst mod="1">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Text 2">
    <p:spTree>
      <p:nvGrpSpPr>
        <p:cNvPr id="1" name=""/>
        <p:cNvGrpSpPr/>
        <p:nvPr/>
      </p:nvGrpSpPr>
      <p:grpSpPr>
        <a:xfrm>
          <a:off x="0" y="0"/>
          <a:ext cx="0" cy="0"/>
          <a:chOff x="0" y="0"/>
          <a:chExt cx="0" cy="0"/>
        </a:xfrm>
      </p:grpSpPr>
      <p:cxnSp>
        <p:nvCxnSpPr>
          <p:cNvPr id="5" name="Straight Connector 4"/>
          <p:cNvCxnSpPr/>
          <p:nvPr userDrawn="1"/>
        </p:nvCxnSpPr>
        <p:spPr bwMode="auto">
          <a:xfrm flipH="1">
            <a:off x="838202" y="1915532"/>
            <a:ext cx="105155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838200" y="1125749"/>
            <a:ext cx="10515600" cy="378883"/>
          </a:xfrm>
          <a:prstGeom prst="rect">
            <a:avLst/>
          </a:prstGeom>
        </p:spPr>
        <p:txBody>
          <a:bodyPr lIns="0" tIns="0" rIns="0" bIns="0"/>
          <a:lstStyle>
            <a:lvl1pPr algn="ctr" eaLnBrk="0" fontAlgn="base" hangingPunct="0">
              <a:spcBef>
                <a:spcPct val="0"/>
              </a:spcBef>
              <a:spcAft>
                <a:spcPct val="0"/>
              </a:spcAft>
              <a:defRPr lang="en-US" sz="36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838201" y="1503340"/>
            <a:ext cx="10515600" cy="286552"/>
          </a:xfrm>
          <a:prstGeom prst="rect">
            <a:avLst/>
          </a:prstGeom>
        </p:spPr>
        <p:txBody>
          <a:bodyPr lIns="0" rIns="0">
            <a:noAutofit/>
          </a:bodyPr>
          <a:lstStyle>
            <a:lvl1pPr algn="ctr">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PLACEHOLDER SUBTITLE</a:t>
            </a:r>
          </a:p>
        </p:txBody>
      </p:sp>
      <p:sp>
        <p:nvSpPr>
          <p:cNvPr id="3" name="Text Placeholder 2"/>
          <p:cNvSpPr>
            <a:spLocks noGrp="1"/>
          </p:cNvSpPr>
          <p:nvPr>
            <p:ph type="body" sz="quarter" idx="11" hasCustomPrompt="1"/>
          </p:nvPr>
        </p:nvSpPr>
        <p:spPr>
          <a:xfrm>
            <a:off x="838200" y="2167483"/>
            <a:ext cx="10515600" cy="3427291"/>
          </a:xfrm>
          <a:prstGeom prst="rect">
            <a:avLst/>
          </a:prstGeom>
        </p:spPr>
        <p:txBody>
          <a:bodyPr lIns="0" tIns="0" rIns="0" bIns="0" anchor="ctr"/>
          <a:lstStyle>
            <a:lvl1pPr marL="0" marR="0" indent="0" algn="l" defTabSz="914377" rtl="0" eaLnBrk="0"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marR="0" lvl="0" indent="0" algn="l" defTabSz="914377" rtl="0" eaLnBrk="0" fontAlgn="base" latinLnBrk="0" hangingPunct="0">
              <a:lnSpc>
                <a:spcPct val="90000"/>
              </a:lnSpc>
              <a:spcBef>
                <a:spcPts val="1800"/>
              </a:spcBef>
              <a:spcAft>
                <a:spcPct val="0"/>
              </a:spcAft>
              <a:buClrTx/>
              <a:buSzPct val="100000"/>
              <a:buFont typeface="+mj-lt"/>
              <a:buNone/>
              <a:tabLst/>
              <a:defRPr/>
            </a:pPr>
            <a:r>
              <a:rPr lang="en-US" dirty="0"/>
              <a:t>Text goes here</a:t>
            </a:r>
            <a:r>
              <a:rPr lang="is-IS" dirty="0"/>
              <a:t>…</a:t>
            </a:r>
            <a:endParaRPr lang="en-US" dirty="0"/>
          </a:p>
        </p:txBody>
      </p:sp>
      <p:sp>
        <p:nvSpPr>
          <p:cNvPr id="4" name="Footer Placeholder 3"/>
          <p:cNvSpPr>
            <a:spLocks noGrp="1"/>
          </p:cNvSpPr>
          <p:nvPr>
            <p:ph type="ftr" sz="quarter" idx="12"/>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71512932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245" fontAlgn="auto">
              <a:spcBef>
                <a:spcPts val="0"/>
              </a:spcBef>
              <a:spcAft>
                <a:spcPts val="0"/>
              </a:spcAft>
            </a:pPr>
            <a:endParaRPr lang="en-US" sz="1467" dirty="0">
              <a:solidFill>
                <a:srgbClr val="005073"/>
              </a:solidFill>
            </a:endParaRPr>
          </a:p>
        </p:txBody>
      </p:sp>
      <p:sp>
        <p:nvSpPr>
          <p:cNvPr id="3" name="Title Placeholder 5"/>
          <p:cNvSpPr>
            <a:spLocks noGrp="1"/>
          </p:cNvSpPr>
          <p:nvPr>
            <p:ph type="title"/>
          </p:nvPr>
        </p:nvSpPr>
        <p:spPr bwMode="auto">
          <a:xfrm>
            <a:off x="583690" y="2212976"/>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6786036" y="662046"/>
            <a:ext cx="4711521" cy="5524973"/>
          </a:xfrm>
          <a:prstGeom prst="rect">
            <a:avLst/>
          </a:prstGeom>
        </p:spPr>
        <p:txBody>
          <a:bodyPr anchor="ctr" anchorCtr="0"/>
          <a:lstStyle>
            <a:lvl1pPr marL="0" indent="0" algn="ctr">
              <a:buNone/>
              <a:defRPr/>
            </a:lvl1pPr>
          </a:lstStyle>
          <a:p>
            <a:endParaRPr lang="en-US"/>
          </a:p>
        </p:txBody>
      </p:sp>
      <p:sp>
        <p:nvSpPr>
          <p:cNvPr id="16" name="Rectangle 4">
            <a:extLst>
              <a:ext uri="{FF2B5EF4-FFF2-40B4-BE49-F238E27FC236}">
                <a16:creationId xmlns:a16="http://schemas.microsoft.com/office/drawing/2014/main" id="{26088D59-34A1-4A5F-899A-590E2F59BE00}"/>
              </a:ext>
            </a:extLst>
          </p:cNvPr>
          <p:cNvSpPr>
            <a:spLocks noChangeArrowheads="1"/>
          </p:cNvSpPr>
          <p:nvPr userDrawn="1"/>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dirty="0">
                <a:solidFill>
                  <a:srgbClr val="005073"/>
                </a:solidFill>
                <a:latin typeface="CiscoSansTT ExtraLight"/>
                <a:ea typeface=""/>
                <a:cs typeface="CiscoSans Thin"/>
              </a:rPr>
              <a:t>© 2017  Cisco and/or its affiliates. All rights reserved.   Cisco Confidential</a:t>
            </a:r>
          </a:p>
        </p:txBody>
      </p:sp>
    </p:spTree>
    <p:extLst>
      <p:ext uri="{BB962C8B-B14F-4D97-AF65-F5344CB8AC3E}">
        <p14:creationId xmlns:p14="http://schemas.microsoft.com/office/powerpoint/2010/main" val="761455925"/>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245" fontAlgn="auto">
              <a:spcBef>
                <a:spcPts val="0"/>
              </a:spcBef>
              <a:spcAft>
                <a:spcPts val="0"/>
              </a:spcAft>
            </a:pPr>
            <a:endParaRPr lang="en-US" sz="3428" dirty="0">
              <a:solidFill>
                <a:srgbClr val="005073"/>
              </a:solidFill>
            </a:endParaRPr>
          </a:p>
        </p:txBody>
      </p:sp>
      <p:sp>
        <p:nvSpPr>
          <p:cNvPr id="5" name="Freeform 6"/>
          <p:cNvSpPr>
            <a:spLocks noChangeAspect="1" noEditPoints="1"/>
          </p:cNvSpPr>
          <p:nvPr userDrawn="1"/>
        </p:nvSpPr>
        <p:spPr bwMode="auto">
          <a:xfrm>
            <a:off x="5017327" y="2838769"/>
            <a:ext cx="2157349" cy="114609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544245" fontAlgn="auto">
              <a:spcBef>
                <a:spcPts val="0"/>
              </a:spcBef>
              <a:spcAft>
                <a:spcPts val="0"/>
              </a:spcAft>
            </a:pPr>
            <a:endParaRPr lang="en-US" sz="3428">
              <a:solidFill>
                <a:srgbClr val="005073"/>
              </a:solidFill>
              <a:latin typeface="CiscoSansTT ExtraLight"/>
              <a:ea typeface=""/>
              <a:cs typeface=""/>
            </a:endParaRPr>
          </a:p>
        </p:txBody>
      </p:sp>
    </p:spTree>
    <p:extLst>
      <p:ext uri="{BB962C8B-B14F-4D97-AF65-F5344CB8AC3E}">
        <p14:creationId xmlns:p14="http://schemas.microsoft.com/office/powerpoint/2010/main" val="261647856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GRID">
    <p:bg>
      <p:bgRef idx="1001">
        <a:schemeClr val="bg2"/>
      </p:bgRef>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6374BA8-0B39-433D-A1A0-83155677D273}"/>
              </a:ext>
            </a:extLst>
          </p:cNvPr>
          <p:cNvGrpSpPr/>
          <p:nvPr userDrawn="1"/>
        </p:nvGrpSpPr>
        <p:grpSpPr>
          <a:xfrm>
            <a:off x="-11288" y="0"/>
            <a:ext cx="12214079" cy="6858000"/>
            <a:chOff x="-8467" y="0"/>
            <a:chExt cx="9160559" cy="5143500"/>
          </a:xfrm>
        </p:grpSpPr>
        <p:grpSp>
          <p:nvGrpSpPr>
            <p:cNvPr id="87" name="Group 86">
              <a:extLst>
                <a:ext uri="{FF2B5EF4-FFF2-40B4-BE49-F238E27FC236}">
                  <a16:creationId xmlns:a16="http://schemas.microsoft.com/office/drawing/2014/main" id="{C583A81C-B861-4EE4-9802-FD147548D604}"/>
                </a:ext>
              </a:extLst>
            </p:cNvPr>
            <p:cNvGrpSpPr/>
            <p:nvPr userDrawn="1"/>
          </p:nvGrpSpPr>
          <p:grpSpPr>
            <a:xfrm>
              <a:off x="536919" y="503238"/>
              <a:ext cx="8086247" cy="4129087"/>
              <a:chOff x="536919" y="503238"/>
              <a:chExt cx="8086247" cy="4129087"/>
            </a:xfrm>
          </p:grpSpPr>
          <p:sp>
            <p:nvSpPr>
              <p:cNvPr id="88" name="Rectangle 87">
                <a:extLst>
                  <a:ext uri="{FF2B5EF4-FFF2-40B4-BE49-F238E27FC236}">
                    <a16:creationId xmlns:a16="http://schemas.microsoft.com/office/drawing/2014/main" id="{266EB2D9-3A02-4EFB-83B2-F4568AB16BFE}"/>
                  </a:ext>
                </a:extLst>
              </p:cNvPr>
              <p:cNvSpPr/>
              <p:nvPr userDrawn="1"/>
            </p:nvSpPr>
            <p:spPr>
              <a:xfrm>
                <a:off x="536919" y="503238"/>
                <a:ext cx="528451" cy="4129087"/>
              </a:xfrm>
              <a:prstGeom prst="rect">
                <a:avLst/>
              </a:prstGeom>
              <a:solidFill>
                <a:schemeClr val="accent4">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245" fontAlgn="auto">
                  <a:spcBef>
                    <a:spcPts val="0"/>
                  </a:spcBef>
                  <a:spcAft>
                    <a:spcPts val="0"/>
                  </a:spcAft>
                </a:pPr>
                <a:endParaRPr lang="en-US" sz="3428" dirty="0">
                  <a:solidFill>
                    <a:srgbClr val="005073"/>
                  </a:solidFill>
                </a:endParaRPr>
              </a:p>
            </p:txBody>
          </p:sp>
          <p:sp>
            <p:nvSpPr>
              <p:cNvPr id="89" name="Rectangle 88">
                <a:extLst>
                  <a:ext uri="{FF2B5EF4-FFF2-40B4-BE49-F238E27FC236}">
                    <a16:creationId xmlns:a16="http://schemas.microsoft.com/office/drawing/2014/main" id="{B363F875-F1C5-4F65-A5F8-9F150B1998BD}"/>
                  </a:ext>
                </a:extLst>
              </p:cNvPr>
              <p:cNvSpPr/>
              <p:nvPr userDrawn="1"/>
            </p:nvSpPr>
            <p:spPr>
              <a:xfrm>
                <a:off x="1223992" y="503238"/>
                <a:ext cx="528451" cy="4129087"/>
              </a:xfrm>
              <a:prstGeom prst="rect">
                <a:avLst/>
              </a:prstGeom>
              <a:solidFill>
                <a:schemeClr val="accent4">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245" fontAlgn="auto">
                  <a:spcBef>
                    <a:spcPts val="0"/>
                  </a:spcBef>
                  <a:spcAft>
                    <a:spcPts val="0"/>
                  </a:spcAft>
                </a:pPr>
                <a:endParaRPr lang="en-US" sz="3428" dirty="0">
                  <a:solidFill>
                    <a:srgbClr val="005073"/>
                  </a:solidFill>
                </a:endParaRPr>
              </a:p>
            </p:txBody>
          </p:sp>
          <p:sp>
            <p:nvSpPr>
              <p:cNvPr id="90" name="Rectangle 89">
                <a:extLst>
                  <a:ext uri="{FF2B5EF4-FFF2-40B4-BE49-F238E27FC236}">
                    <a16:creationId xmlns:a16="http://schemas.microsoft.com/office/drawing/2014/main" id="{231B9130-7836-4590-993C-81B9C26454D8}"/>
                  </a:ext>
                </a:extLst>
              </p:cNvPr>
              <p:cNvSpPr/>
              <p:nvPr userDrawn="1"/>
            </p:nvSpPr>
            <p:spPr>
              <a:xfrm>
                <a:off x="1911065" y="503238"/>
                <a:ext cx="528451" cy="4129087"/>
              </a:xfrm>
              <a:prstGeom prst="rect">
                <a:avLst/>
              </a:prstGeom>
              <a:solidFill>
                <a:schemeClr val="accent4">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245" fontAlgn="auto">
                  <a:spcBef>
                    <a:spcPts val="0"/>
                  </a:spcBef>
                  <a:spcAft>
                    <a:spcPts val="0"/>
                  </a:spcAft>
                </a:pPr>
                <a:endParaRPr lang="en-US" sz="3428" dirty="0">
                  <a:solidFill>
                    <a:srgbClr val="005073"/>
                  </a:solidFill>
                </a:endParaRPr>
              </a:p>
            </p:txBody>
          </p:sp>
          <p:sp>
            <p:nvSpPr>
              <p:cNvPr id="91" name="Rectangle 90">
                <a:extLst>
                  <a:ext uri="{FF2B5EF4-FFF2-40B4-BE49-F238E27FC236}">
                    <a16:creationId xmlns:a16="http://schemas.microsoft.com/office/drawing/2014/main" id="{2F166A94-F22C-4467-B1A3-0E37C2BBF0A2}"/>
                  </a:ext>
                </a:extLst>
              </p:cNvPr>
              <p:cNvSpPr/>
              <p:nvPr userDrawn="1"/>
            </p:nvSpPr>
            <p:spPr>
              <a:xfrm>
                <a:off x="2598138" y="503238"/>
                <a:ext cx="528451" cy="4129087"/>
              </a:xfrm>
              <a:prstGeom prst="rect">
                <a:avLst/>
              </a:prstGeom>
              <a:solidFill>
                <a:schemeClr val="accent4">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245" fontAlgn="auto">
                  <a:spcBef>
                    <a:spcPts val="0"/>
                  </a:spcBef>
                  <a:spcAft>
                    <a:spcPts val="0"/>
                  </a:spcAft>
                </a:pPr>
                <a:endParaRPr lang="en-US" sz="3428" dirty="0">
                  <a:solidFill>
                    <a:srgbClr val="005073"/>
                  </a:solidFill>
                </a:endParaRPr>
              </a:p>
            </p:txBody>
          </p:sp>
          <p:sp>
            <p:nvSpPr>
              <p:cNvPr id="92" name="Rectangle 91">
                <a:extLst>
                  <a:ext uri="{FF2B5EF4-FFF2-40B4-BE49-F238E27FC236}">
                    <a16:creationId xmlns:a16="http://schemas.microsoft.com/office/drawing/2014/main" id="{63AC129F-058B-4584-8E27-E39C940FE5C5}"/>
                  </a:ext>
                </a:extLst>
              </p:cNvPr>
              <p:cNvSpPr/>
              <p:nvPr userDrawn="1"/>
            </p:nvSpPr>
            <p:spPr>
              <a:xfrm>
                <a:off x="3285211" y="503238"/>
                <a:ext cx="528451" cy="4129087"/>
              </a:xfrm>
              <a:prstGeom prst="rect">
                <a:avLst/>
              </a:prstGeom>
              <a:solidFill>
                <a:schemeClr val="accent4">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245" fontAlgn="auto">
                  <a:spcBef>
                    <a:spcPts val="0"/>
                  </a:spcBef>
                  <a:spcAft>
                    <a:spcPts val="0"/>
                  </a:spcAft>
                </a:pPr>
                <a:endParaRPr lang="en-US" sz="3428" dirty="0">
                  <a:solidFill>
                    <a:srgbClr val="005073"/>
                  </a:solidFill>
                </a:endParaRPr>
              </a:p>
            </p:txBody>
          </p:sp>
          <p:sp>
            <p:nvSpPr>
              <p:cNvPr id="93" name="Rectangle 92">
                <a:extLst>
                  <a:ext uri="{FF2B5EF4-FFF2-40B4-BE49-F238E27FC236}">
                    <a16:creationId xmlns:a16="http://schemas.microsoft.com/office/drawing/2014/main" id="{7C78E7A6-0EAD-41EB-AC93-F3EE89BF9448}"/>
                  </a:ext>
                </a:extLst>
              </p:cNvPr>
              <p:cNvSpPr/>
              <p:nvPr userDrawn="1"/>
            </p:nvSpPr>
            <p:spPr>
              <a:xfrm>
                <a:off x="3972284" y="503238"/>
                <a:ext cx="528451" cy="4129087"/>
              </a:xfrm>
              <a:prstGeom prst="rect">
                <a:avLst/>
              </a:prstGeom>
              <a:solidFill>
                <a:schemeClr val="accent4">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245" fontAlgn="auto">
                  <a:spcBef>
                    <a:spcPts val="0"/>
                  </a:spcBef>
                  <a:spcAft>
                    <a:spcPts val="0"/>
                  </a:spcAft>
                </a:pPr>
                <a:endParaRPr lang="en-US" sz="3428" dirty="0">
                  <a:solidFill>
                    <a:srgbClr val="005073"/>
                  </a:solidFill>
                </a:endParaRPr>
              </a:p>
            </p:txBody>
          </p:sp>
          <p:sp>
            <p:nvSpPr>
              <p:cNvPr id="94" name="Rectangle 93">
                <a:extLst>
                  <a:ext uri="{FF2B5EF4-FFF2-40B4-BE49-F238E27FC236}">
                    <a16:creationId xmlns:a16="http://schemas.microsoft.com/office/drawing/2014/main" id="{1C328A83-20D0-4F1D-8F68-CF90DC366D4F}"/>
                  </a:ext>
                </a:extLst>
              </p:cNvPr>
              <p:cNvSpPr/>
              <p:nvPr userDrawn="1"/>
            </p:nvSpPr>
            <p:spPr>
              <a:xfrm>
                <a:off x="4659357" y="503238"/>
                <a:ext cx="528451" cy="4129087"/>
              </a:xfrm>
              <a:prstGeom prst="rect">
                <a:avLst/>
              </a:prstGeom>
              <a:solidFill>
                <a:schemeClr val="accent4">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245" fontAlgn="auto">
                  <a:spcBef>
                    <a:spcPts val="0"/>
                  </a:spcBef>
                  <a:spcAft>
                    <a:spcPts val="0"/>
                  </a:spcAft>
                </a:pPr>
                <a:endParaRPr lang="en-US" sz="3428" dirty="0">
                  <a:solidFill>
                    <a:srgbClr val="005073"/>
                  </a:solidFill>
                </a:endParaRPr>
              </a:p>
            </p:txBody>
          </p:sp>
          <p:sp>
            <p:nvSpPr>
              <p:cNvPr id="95" name="Rectangle 94">
                <a:extLst>
                  <a:ext uri="{FF2B5EF4-FFF2-40B4-BE49-F238E27FC236}">
                    <a16:creationId xmlns:a16="http://schemas.microsoft.com/office/drawing/2014/main" id="{ABC71922-D962-48CE-BFE5-24F0C79C9D40}"/>
                  </a:ext>
                </a:extLst>
              </p:cNvPr>
              <p:cNvSpPr/>
              <p:nvPr userDrawn="1"/>
            </p:nvSpPr>
            <p:spPr>
              <a:xfrm>
                <a:off x="5346430" y="503238"/>
                <a:ext cx="528451" cy="4129087"/>
              </a:xfrm>
              <a:prstGeom prst="rect">
                <a:avLst/>
              </a:prstGeom>
              <a:solidFill>
                <a:schemeClr val="accent4">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245" fontAlgn="auto">
                  <a:spcBef>
                    <a:spcPts val="0"/>
                  </a:spcBef>
                  <a:spcAft>
                    <a:spcPts val="0"/>
                  </a:spcAft>
                </a:pPr>
                <a:endParaRPr lang="en-US" sz="3428" dirty="0">
                  <a:solidFill>
                    <a:srgbClr val="005073"/>
                  </a:solidFill>
                </a:endParaRPr>
              </a:p>
            </p:txBody>
          </p:sp>
          <p:sp>
            <p:nvSpPr>
              <p:cNvPr id="96" name="Rectangle 95">
                <a:extLst>
                  <a:ext uri="{FF2B5EF4-FFF2-40B4-BE49-F238E27FC236}">
                    <a16:creationId xmlns:a16="http://schemas.microsoft.com/office/drawing/2014/main" id="{95D203F5-AA3E-468B-9594-C25EA5A37D39}"/>
                  </a:ext>
                </a:extLst>
              </p:cNvPr>
              <p:cNvSpPr/>
              <p:nvPr userDrawn="1"/>
            </p:nvSpPr>
            <p:spPr>
              <a:xfrm>
                <a:off x="6033503" y="503238"/>
                <a:ext cx="528451" cy="4129087"/>
              </a:xfrm>
              <a:prstGeom prst="rect">
                <a:avLst/>
              </a:prstGeom>
              <a:solidFill>
                <a:schemeClr val="accent4">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245" fontAlgn="auto">
                  <a:spcBef>
                    <a:spcPts val="0"/>
                  </a:spcBef>
                  <a:spcAft>
                    <a:spcPts val="0"/>
                  </a:spcAft>
                </a:pPr>
                <a:endParaRPr lang="en-US" sz="3428" dirty="0">
                  <a:solidFill>
                    <a:srgbClr val="005073"/>
                  </a:solidFill>
                </a:endParaRPr>
              </a:p>
            </p:txBody>
          </p:sp>
          <p:sp>
            <p:nvSpPr>
              <p:cNvPr id="97" name="Rectangle 96">
                <a:extLst>
                  <a:ext uri="{FF2B5EF4-FFF2-40B4-BE49-F238E27FC236}">
                    <a16:creationId xmlns:a16="http://schemas.microsoft.com/office/drawing/2014/main" id="{F72D84D3-3621-43C8-ACF1-439BC7398EDC}"/>
                  </a:ext>
                </a:extLst>
              </p:cNvPr>
              <p:cNvSpPr/>
              <p:nvPr userDrawn="1"/>
            </p:nvSpPr>
            <p:spPr>
              <a:xfrm>
                <a:off x="6720576" y="503238"/>
                <a:ext cx="528451" cy="4129087"/>
              </a:xfrm>
              <a:prstGeom prst="rect">
                <a:avLst/>
              </a:prstGeom>
              <a:solidFill>
                <a:schemeClr val="accent4">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245" fontAlgn="auto">
                  <a:spcBef>
                    <a:spcPts val="0"/>
                  </a:spcBef>
                  <a:spcAft>
                    <a:spcPts val="0"/>
                  </a:spcAft>
                </a:pPr>
                <a:endParaRPr lang="en-US" sz="3428" dirty="0">
                  <a:solidFill>
                    <a:srgbClr val="005073"/>
                  </a:solidFill>
                </a:endParaRPr>
              </a:p>
            </p:txBody>
          </p:sp>
          <p:sp>
            <p:nvSpPr>
              <p:cNvPr id="98" name="Rectangle 97">
                <a:extLst>
                  <a:ext uri="{FF2B5EF4-FFF2-40B4-BE49-F238E27FC236}">
                    <a16:creationId xmlns:a16="http://schemas.microsoft.com/office/drawing/2014/main" id="{E8CE9458-4891-4D44-814B-08A004F60EC6}"/>
                  </a:ext>
                </a:extLst>
              </p:cNvPr>
              <p:cNvSpPr/>
              <p:nvPr userDrawn="1"/>
            </p:nvSpPr>
            <p:spPr>
              <a:xfrm>
                <a:off x="7407649" y="503238"/>
                <a:ext cx="528451" cy="4129087"/>
              </a:xfrm>
              <a:prstGeom prst="rect">
                <a:avLst/>
              </a:prstGeom>
              <a:solidFill>
                <a:schemeClr val="accent4">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245" fontAlgn="auto">
                  <a:spcBef>
                    <a:spcPts val="0"/>
                  </a:spcBef>
                  <a:spcAft>
                    <a:spcPts val="0"/>
                  </a:spcAft>
                </a:pPr>
                <a:endParaRPr lang="en-US" sz="3428" dirty="0">
                  <a:solidFill>
                    <a:srgbClr val="005073"/>
                  </a:solidFill>
                </a:endParaRPr>
              </a:p>
            </p:txBody>
          </p:sp>
          <p:sp>
            <p:nvSpPr>
              <p:cNvPr id="99" name="Rectangle 98">
                <a:extLst>
                  <a:ext uri="{FF2B5EF4-FFF2-40B4-BE49-F238E27FC236}">
                    <a16:creationId xmlns:a16="http://schemas.microsoft.com/office/drawing/2014/main" id="{CF1CBF54-F1E1-4B87-94AD-DC53BA346F0A}"/>
                  </a:ext>
                </a:extLst>
              </p:cNvPr>
              <p:cNvSpPr/>
              <p:nvPr userDrawn="1"/>
            </p:nvSpPr>
            <p:spPr>
              <a:xfrm>
                <a:off x="8094715" y="503238"/>
                <a:ext cx="528451" cy="4129087"/>
              </a:xfrm>
              <a:prstGeom prst="rect">
                <a:avLst/>
              </a:prstGeom>
              <a:solidFill>
                <a:schemeClr val="accent4">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245" fontAlgn="auto">
                  <a:spcBef>
                    <a:spcPts val="0"/>
                  </a:spcBef>
                  <a:spcAft>
                    <a:spcPts val="0"/>
                  </a:spcAft>
                </a:pPr>
                <a:endParaRPr lang="en-US" sz="3428" dirty="0">
                  <a:solidFill>
                    <a:srgbClr val="005073"/>
                  </a:solidFill>
                </a:endParaRPr>
              </a:p>
            </p:txBody>
          </p:sp>
          <p:cxnSp>
            <p:nvCxnSpPr>
              <p:cNvPr id="100" name="Straight Connector 99">
                <a:extLst>
                  <a:ext uri="{FF2B5EF4-FFF2-40B4-BE49-F238E27FC236}">
                    <a16:creationId xmlns:a16="http://schemas.microsoft.com/office/drawing/2014/main" id="{C25B6746-0D24-4099-A620-53224F7B3B8A}"/>
                  </a:ext>
                </a:extLst>
              </p:cNvPr>
              <p:cNvCxnSpPr>
                <a:cxnSpLocks/>
              </p:cNvCxnSpPr>
              <p:nvPr userDrawn="1"/>
            </p:nvCxnSpPr>
            <p:spPr>
              <a:xfrm>
                <a:off x="4580046" y="503238"/>
                <a:ext cx="0" cy="4129087"/>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D028D0D3-85A8-4D46-9461-775E9F1C3CF1}"/>
                  </a:ext>
                </a:extLst>
              </p:cNvPr>
              <p:cNvCxnSpPr>
                <a:cxnSpLocks/>
              </p:cNvCxnSpPr>
              <p:nvPr userDrawn="1"/>
            </p:nvCxnSpPr>
            <p:spPr>
              <a:xfrm>
                <a:off x="5267119" y="503238"/>
                <a:ext cx="0" cy="4129087"/>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39F5498B-BF5F-4915-A77D-248D5AD57A7B}"/>
                  </a:ext>
                </a:extLst>
              </p:cNvPr>
              <p:cNvCxnSpPr>
                <a:cxnSpLocks/>
              </p:cNvCxnSpPr>
              <p:nvPr userDrawn="1"/>
            </p:nvCxnSpPr>
            <p:spPr>
              <a:xfrm>
                <a:off x="5954192" y="503238"/>
                <a:ext cx="0" cy="4129087"/>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7985B58B-17F1-4296-8EF8-1CA0CB236BF9}"/>
                  </a:ext>
                </a:extLst>
              </p:cNvPr>
              <p:cNvCxnSpPr>
                <a:cxnSpLocks/>
              </p:cNvCxnSpPr>
              <p:nvPr userDrawn="1"/>
            </p:nvCxnSpPr>
            <p:spPr>
              <a:xfrm>
                <a:off x="6641265" y="503238"/>
                <a:ext cx="0" cy="4129087"/>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3702198A-02A7-4E67-B225-F472CD7FEB5D}"/>
                  </a:ext>
                </a:extLst>
              </p:cNvPr>
              <p:cNvCxnSpPr>
                <a:cxnSpLocks/>
              </p:cNvCxnSpPr>
              <p:nvPr userDrawn="1"/>
            </p:nvCxnSpPr>
            <p:spPr>
              <a:xfrm>
                <a:off x="7328338" y="503238"/>
                <a:ext cx="0" cy="4129087"/>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B08CAAA1-B92D-41E0-9C23-A23A1C5CDAAC}"/>
                  </a:ext>
                </a:extLst>
              </p:cNvPr>
              <p:cNvCxnSpPr>
                <a:cxnSpLocks/>
              </p:cNvCxnSpPr>
              <p:nvPr userDrawn="1"/>
            </p:nvCxnSpPr>
            <p:spPr>
              <a:xfrm>
                <a:off x="8015411" y="503238"/>
                <a:ext cx="0" cy="4129087"/>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4F5F99DA-09C5-40B6-8772-D154C2F9F74D}"/>
                  </a:ext>
                </a:extLst>
              </p:cNvPr>
              <p:cNvCxnSpPr>
                <a:cxnSpLocks/>
              </p:cNvCxnSpPr>
              <p:nvPr userDrawn="1"/>
            </p:nvCxnSpPr>
            <p:spPr>
              <a:xfrm>
                <a:off x="3892973" y="503238"/>
                <a:ext cx="0" cy="4129087"/>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4D6D552-2868-4487-966C-F2F10041E90A}"/>
                  </a:ext>
                </a:extLst>
              </p:cNvPr>
              <p:cNvCxnSpPr>
                <a:cxnSpLocks/>
              </p:cNvCxnSpPr>
              <p:nvPr userDrawn="1"/>
            </p:nvCxnSpPr>
            <p:spPr>
              <a:xfrm>
                <a:off x="3205900" y="503238"/>
                <a:ext cx="0" cy="4129087"/>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BAFCAEC9-5ED0-451F-9F33-7E1FFAD2FC09}"/>
                  </a:ext>
                </a:extLst>
              </p:cNvPr>
              <p:cNvCxnSpPr>
                <a:cxnSpLocks/>
              </p:cNvCxnSpPr>
              <p:nvPr userDrawn="1"/>
            </p:nvCxnSpPr>
            <p:spPr>
              <a:xfrm>
                <a:off x="2518827" y="503238"/>
                <a:ext cx="0" cy="4129087"/>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7F73A6C6-F130-4A87-80A8-7EF27A85D167}"/>
                  </a:ext>
                </a:extLst>
              </p:cNvPr>
              <p:cNvCxnSpPr>
                <a:cxnSpLocks/>
              </p:cNvCxnSpPr>
              <p:nvPr userDrawn="1"/>
            </p:nvCxnSpPr>
            <p:spPr>
              <a:xfrm>
                <a:off x="1831754" y="503238"/>
                <a:ext cx="0" cy="4129087"/>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34A2FA3-9846-486A-A1AB-8C5E9B56A07D}"/>
                  </a:ext>
                </a:extLst>
              </p:cNvPr>
              <p:cNvCxnSpPr>
                <a:cxnSpLocks/>
              </p:cNvCxnSpPr>
              <p:nvPr userDrawn="1"/>
            </p:nvCxnSpPr>
            <p:spPr>
              <a:xfrm>
                <a:off x="1144681" y="503238"/>
                <a:ext cx="0" cy="4129087"/>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E2FA1C83-51FE-416A-A485-1BAEC0E5F0A4}"/>
                </a:ext>
              </a:extLst>
            </p:cNvPr>
            <p:cNvGrpSpPr/>
            <p:nvPr userDrawn="1"/>
          </p:nvGrpSpPr>
          <p:grpSpPr>
            <a:xfrm>
              <a:off x="-8467" y="0"/>
              <a:ext cx="9160559" cy="5143500"/>
              <a:chOff x="-8467" y="0"/>
              <a:chExt cx="9160559" cy="5143500"/>
            </a:xfrm>
            <a:solidFill>
              <a:schemeClr val="accent3">
                <a:lumMod val="75000"/>
                <a:alpha val="10000"/>
              </a:schemeClr>
            </a:solidFill>
          </p:grpSpPr>
          <p:sp>
            <p:nvSpPr>
              <p:cNvPr id="112" name="Rectangle 111">
                <a:extLst>
                  <a:ext uri="{FF2B5EF4-FFF2-40B4-BE49-F238E27FC236}">
                    <a16:creationId xmlns:a16="http://schemas.microsoft.com/office/drawing/2014/main" id="{0DB1FEF1-443E-4494-8B29-375848154198}"/>
                  </a:ext>
                </a:extLst>
              </p:cNvPr>
              <p:cNvSpPr/>
              <p:nvPr userDrawn="1"/>
            </p:nvSpPr>
            <p:spPr>
              <a:xfrm>
                <a:off x="-1" y="2"/>
                <a:ext cx="9144001" cy="503236"/>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245" fontAlgn="auto">
                  <a:spcBef>
                    <a:spcPts val="0"/>
                  </a:spcBef>
                  <a:spcAft>
                    <a:spcPts val="0"/>
                  </a:spcAft>
                </a:pPr>
                <a:endParaRPr lang="en-US" sz="3428" dirty="0">
                  <a:solidFill>
                    <a:srgbClr val="005073"/>
                  </a:solidFill>
                </a:endParaRPr>
              </a:p>
            </p:txBody>
          </p:sp>
          <p:sp>
            <p:nvSpPr>
              <p:cNvPr id="113" name="Rectangle 112">
                <a:extLst>
                  <a:ext uri="{FF2B5EF4-FFF2-40B4-BE49-F238E27FC236}">
                    <a16:creationId xmlns:a16="http://schemas.microsoft.com/office/drawing/2014/main" id="{612F2AF4-899E-4F3D-9D2D-BF5EF9D0A2AF}"/>
                  </a:ext>
                </a:extLst>
              </p:cNvPr>
              <p:cNvSpPr/>
              <p:nvPr userDrawn="1"/>
            </p:nvSpPr>
            <p:spPr>
              <a:xfrm>
                <a:off x="0" y="0"/>
                <a:ext cx="528451" cy="514350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245" fontAlgn="auto">
                  <a:spcBef>
                    <a:spcPts val="0"/>
                  </a:spcBef>
                  <a:spcAft>
                    <a:spcPts val="0"/>
                  </a:spcAft>
                </a:pPr>
                <a:endParaRPr lang="en-US" sz="3428" dirty="0">
                  <a:solidFill>
                    <a:srgbClr val="005073"/>
                  </a:solidFill>
                </a:endParaRPr>
              </a:p>
            </p:txBody>
          </p:sp>
          <p:sp>
            <p:nvSpPr>
              <p:cNvPr id="114" name="Rectangle 113">
                <a:extLst>
                  <a:ext uri="{FF2B5EF4-FFF2-40B4-BE49-F238E27FC236}">
                    <a16:creationId xmlns:a16="http://schemas.microsoft.com/office/drawing/2014/main" id="{4DBBE116-3931-4B7C-B20C-886CA2A7F6D5}"/>
                  </a:ext>
                </a:extLst>
              </p:cNvPr>
              <p:cNvSpPr/>
              <p:nvPr userDrawn="1"/>
            </p:nvSpPr>
            <p:spPr>
              <a:xfrm>
                <a:off x="8615549" y="0"/>
                <a:ext cx="528451" cy="514350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245" fontAlgn="auto">
                  <a:spcBef>
                    <a:spcPts val="0"/>
                  </a:spcBef>
                  <a:spcAft>
                    <a:spcPts val="0"/>
                  </a:spcAft>
                </a:pPr>
                <a:endParaRPr lang="en-US" sz="3428" dirty="0">
                  <a:solidFill>
                    <a:srgbClr val="005073"/>
                  </a:solidFill>
                </a:endParaRPr>
              </a:p>
            </p:txBody>
          </p:sp>
          <p:sp>
            <p:nvSpPr>
              <p:cNvPr id="115" name="Rectangle 114">
                <a:extLst>
                  <a:ext uri="{FF2B5EF4-FFF2-40B4-BE49-F238E27FC236}">
                    <a16:creationId xmlns:a16="http://schemas.microsoft.com/office/drawing/2014/main" id="{7EB497A2-A701-4AB7-A68F-51DE878D3FA5}"/>
                  </a:ext>
                </a:extLst>
              </p:cNvPr>
              <p:cNvSpPr/>
              <p:nvPr userDrawn="1"/>
            </p:nvSpPr>
            <p:spPr>
              <a:xfrm>
                <a:off x="-8467" y="4640264"/>
                <a:ext cx="9152467" cy="503236"/>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245" fontAlgn="auto">
                  <a:spcBef>
                    <a:spcPts val="0"/>
                  </a:spcBef>
                  <a:spcAft>
                    <a:spcPts val="0"/>
                  </a:spcAft>
                </a:pPr>
                <a:endParaRPr lang="en-US" sz="3428" dirty="0">
                  <a:solidFill>
                    <a:srgbClr val="005073"/>
                  </a:solidFill>
                </a:endParaRPr>
              </a:p>
            </p:txBody>
          </p:sp>
          <p:grpSp>
            <p:nvGrpSpPr>
              <p:cNvPr id="116" name="Group 115">
                <a:extLst>
                  <a:ext uri="{FF2B5EF4-FFF2-40B4-BE49-F238E27FC236}">
                    <a16:creationId xmlns:a16="http://schemas.microsoft.com/office/drawing/2014/main" id="{E861C417-A29E-43E2-9C9B-53BC1EA6F850}"/>
                  </a:ext>
                </a:extLst>
              </p:cNvPr>
              <p:cNvGrpSpPr/>
              <p:nvPr userDrawn="1"/>
            </p:nvGrpSpPr>
            <p:grpSpPr>
              <a:xfrm>
                <a:off x="-8467" y="0"/>
                <a:ext cx="9160559" cy="5143500"/>
                <a:chOff x="-8467" y="0"/>
                <a:chExt cx="9160559" cy="5143500"/>
              </a:xfrm>
              <a:grpFill/>
            </p:grpSpPr>
            <p:cxnSp>
              <p:nvCxnSpPr>
                <p:cNvPr id="117" name="Straight Connector 116">
                  <a:extLst>
                    <a:ext uri="{FF2B5EF4-FFF2-40B4-BE49-F238E27FC236}">
                      <a16:creationId xmlns:a16="http://schemas.microsoft.com/office/drawing/2014/main" id="{76F21941-C375-4EB4-96AD-FE6E95AFE1EA}"/>
                    </a:ext>
                  </a:extLst>
                </p:cNvPr>
                <p:cNvCxnSpPr>
                  <a:cxnSpLocks/>
                </p:cNvCxnSpPr>
                <p:nvPr userDrawn="1"/>
              </p:nvCxnSpPr>
              <p:spPr>
                <a:xfrm flipH="1">
                  <a:off x="1" y="503238"/>
                  <a:ext cx="9143999" cy="0"/>
                </a:xfrm>
                <a:prstGeom prst="line">
                  <a:avLst/>
                </a:prstGeom>
                <a:grpFill/>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E354F9AB-0754-40BA-B6F2-A372AAFF2453}"/>
                    </a:ext>
                  </a:extLst>
                </p:cNvPr>
                <p:cNvCxnSpPr>
                  <a:cxnSpLocks/>
                </p:cNvCxnSpPr>
                <p:nvPr userDrawn="1"/>
              </p:nvCxnSpPr>
              <p:spPr>
                <a:xfrm flipH="1">
                  <a:off x="-8467" y="4633559"/>
                  <a:ext cx="9160559" cy="0"/>
                </a:xfrm>
                <a:prstGeom prst="line">
                  <a:avLst/>
                </a:prstGeom>
                <a:grpFill/>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19" name="Group 118">
                  <a:extLst>
                    <a:ext uri="{FF2B5EF4-FFF2-40B4-BE49-F238E27FC236}">
                      <a16:creationId xmlns:a16="http://schemas.microsoft.com/office/drawing/2014/main" id="{4E82025E-A0E3-4FA2-87A2-698F12E5313D}"/>
                    </a:ext>
                  </a:extLst>
                </p:cNvPr>
                <p:cNvGrpSpPr/>
                <p:nvPr userDrawn="1"/>
              </p:nvGrpSpPr>
              <p:grpSpPr>
                <a:xfrm>
                  <a:off x="528451" y="0"/>
                  <a:ext cx="8087098" cy="5143500"/>
                  <a:chOff x="528451" y="-60456"/>
                  <a:chExt cx="8087098" cy="5203956"/>
                </a:xfrm>
                <a:grpFill/>
              </p:grpSpPr>
              <p:cxnSp>
                <p:nvCxnSpPr>
                  <p:cNvPr id="120" name="Straight Connector 119">
                    <a:extLst>
                      <a:ext uri="{FF2B5EF4-FFF2-40B4-BE49-F238E27FC236}">
                        <a16:creationId xmlns:a16="http://schemas.microsoft.com/office/drawing/2014/main" id="{B591C168-D3B7-42A3-9DF9-53A889ECA8F9}"/>
                      </a:ext>
                    </a:extLst>
                  </p:cNvPr>
                  <p:cNvCxnSpPr/>
                  <p:nvPr userDrawn="1"/>
                </p:nvCxnSpPr>
                <p:spPr>
                  <a:xfrm>
                    <a:off x="8615549" y="-60456"/>
                    <a:ext cx="0" cy="5203956"/>
                  </a:xfrm>
                  <a:prstGeom prst="line">
                    <a:avLst/>
                  </a:prstGeom>
                  <a:grpFill/>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AF8610CC-5F7B-4BD1-B137-7D62481B3B9B}"/>
                      </a:ext>
                    </a:extLst>
                  </p:cNvPr>
                  <p:cNvCxnSpPr/>
                  <p:nvPr userDrawn="1"/>
                </p:nvCxnSpPr>
                <p:spPr>
                  <a:xfrm>
                    <a:off x="528451" y="-60456"/>
                    <a:ext cx="0" cy="5203956"/>
                  </a:xfrm>
                  <a:prstGeom prst="line">
                    <a:avLst/>
                  </a:prstGeom>
                  <a:grpFill/>
                  <a:ln>
                    <a:solidFill>
                      <a:schemeClr val="tx2"/>
                    </a:solidFill>
                  </a:ln>
                </p:spPr>
                <p:style>
                  <a:lnRef idx="1">
                    <a:schemeClr val="accent1"/>
                  </a:lnRef>
                  <a:fillRef idx="0">
                    <a:schemeClr val="accent1"/>
                  </a:fillRef>
                  <a:effectRef idx="0">
                    <a:schemeClr val="accent1"/>
                  </a:effectRef>
                  <a:fontRef idx="minor">
                    <a:schemeClr val="tx1"/>
                  </a:fontRef>
                </p:style>
              </p:cxnSp>
            </p:grpSp>
          </p:grpSp>
        </p:grpSp>
        <p:grpSp>
          <p:nvGrpSpPr>
            <p:cNvPr id="122" name="Group 121">
              <a:extLst>
                <a:ext uri="{FF2B5EF4-FFF2-40B4-BE49-F238E27FC236}">
                  <a16:creationId xmlns:a16="http://schemas.microsoft.com/office/drawing/2014/main" id="{C551A52E-9F91-4F3C-987B-DB14B10C837C}"/>
                </a:ext>
              </a:extLst>
            </p:cNvPr>
            <p:cNvGrpSpPr/>
            <p:nvPr userDrawn="1"/>
          </p:nvGrpSpPr>
          <p:grpSpPr>
            <a:xfrm>
              <a:off x="524638" y="502870"/>
              <a:ext cx="8078630" cy="4132629"/>
              <a:chOff x="7636920" y="502870"/>
              <a:chExt cx="8078630" cy="4132629"/>
            </a:xfrm>
          </p:grpSpPr>
          <p:cxnSp>
            <p:nvCxnSpPr>
              <p:cNvPr id="123" name="Straight Connector 122">
                <a:extLst>
                  <a:ext uri="{FF2B5EF4-FFF2-40B4-BE49-F238E27FC236}">
                    <a16:creationId xmlns:a16="http://schemas.microsoft.com/office/drawing/2014/main" id="{1F9695C7-FD97-4C18-9DB0-7D0F407125F4}"/>
                  </a:ext>
                </a:extLst>
              </p:cNvPr>
              <p:cNvCxnSpPr>
                <a:cxnSpLocks/>
              </p:cNvCxnSpPr>
              <p:nvPr userDrawn="1"/>
            </p:nvCxnSpPr>
            <p:spPr>
              <a:xfrm rot="16200000">
                <a:off x="11676235" y="-1765866"/>
                <a:ext cx="0" cy="807863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C8B68262-BFE7-4D3E-BB06-8FE97E1A4D55}"/>
                  </a:ext>
                </a:extLst>
              </p:cNvPr>
              <p:cNvCxnSpPr>
                <a:cxnSpLocks/>
              </p:cNvCxnSpPr>
              <p:nvPr userDrawn="1"/>
            </p:nvCxnSpPr>
            <p:spPr>
              <a:xfrm rot="16200000">
                <a:off x="11676235" y="-2061602"/>
                <a:ext cx="0" cy="807863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5E719918-2EAC-4A54-8566-451EC39D2F0A}"/>
                  </a:ext>
                </a:extLst>
              </p:cNvPr>
              <p:cNvCxnSpPr>
                <a:cxnSpLocks/>
              </p:cNvCxnSpPr>
              <p:nvPr userDrawn="1"/>
            </p:nvCxnSpPr>
            <p:spPr>
              <a:xfrm rot="16200000">
                <a:off x="11676235" y="-1470131"/>
                <a:ext cx="0" cy="807863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75E53F7B-F012-42A6-8A0B-A18CA70C491A}"/>
                  </a:ext>
                </a:extLst>
              </p:cNvPr>
              <p:cNvCxnSpPr>
                <a:cxnSpLocks/>
              </p:cNvCxnSpPr>
              <p:nvPr userDrawn="1"/>
            </p:nvCxnSpPr>
            <p:spPr>
              <a:xfrm rot="16200000">
                <a:off x="11676235" y="-1174396"/>
                <a:ext cx="0" cy="807863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50E57AF-386D-48D3-AA9F-B61E52782C1D}"/>
                  </a:ext>
                </a:extLst>
              </p:cNvPr>
              <p:cNvCxnSpPr>
                <a:cxnSpLocks/>
              </p:cNvCxnSpPr>
              <p:nvPr userDrawn="1"/>
            </p:nvCxnSpPr>
            <p:spPr>
              <a:xfrm rot="16200000">
                <a:off x="11676235" y="-2944974"/>
                <a:ext cx="0" cy="807863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F6A0DC9-4CC0-45B5-BA6B-8B37E8BA4192}"/>
                  </a:ext>
                </a:extLst>
              </p:cNvPr>
              <p:cNvCxnSpPr>
                <a:cxnSpLocks/>
              </p:cNvCxnSpPr>
              <p:nvPr userDrawn="1"/>
            </p:nvCxnSpPr>
            <p:spPr>
              <a:xfrm rot="16200000">
                <a:off x="11676235" y="-3240710"/>
                <a:ext cx="0" cy="807863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540A6EF-7A83-4C5E-993C-9CA8054EF558}"/>
                  </a:ext>
                </a:extLst>
              </p:cNvPr>
              <p:cNvCxnSpPr>
                <a:cxnSpLocks/>
              </p:cNvCxnSpPr>
              <p:nvPr userDrawn="1"/>
            </p:nvCxnSpPr>
            <p:spPr>
              <a:xfrm rot="16200000">
                <a:off x="11676235" y="-3536445"/>
                <a:ext cx="0" cy="807863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F39CEEAC-4280-47F1-BA93-219BEC1EE873}"/>
                  </a:ext>
                </a:extLst>
              </p:cNvPr>
              <p:cNvCxnSpPr>
                <a:cxnSpLocks/>
              </p:cNvCxnSpPr>
              <p:nvPr userDrawn="1"/>
            </p:nvCxnSpPr>
            <p:spPr>
              <a:xfrm rot="16200000">
                <a:off x="11676235" y="-2649239"/>
                <a:ext cx="0" cy="807863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00B0E13D-952E-4589-98A9-1A49C14C5DDF}"/>
                  </a:ext>
                </a:extLst>
              </p:cNvPr>
              <p:cNvCxnSpPr>
                <a:cxnSpLocks/>
              </p:cNvCxnSpPr>
              <p:nvPr userDrawn="1"/>
            </p:nvCxnSpPr>
            <p:spPr>
              <a:xfrm rot="16200000">
                <a:off x="11676235" y="-2353504"/>
                <a:ext cx="0" cy="807863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DB64BB7-26AB-4331-822A-54A363FC927E}"/>
                  </a:ext>
                </a:extLst>
              </p:cNvPr>
              <p:cNvCxnSpPr>
                <a:cxnSpLocks/>
              </p:cNvCxnSpPr>
              <p:nvPr userDrawn="1"/>
            </p:nvCxnSpPr>
            <p:spPr>
              <a:xfrm rot="16200000">
                <a:off x="11676235" y="596184"/>
                <a:ext cx="0" cy="807863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31027DA-A3E8-45FA-AA98-A9547B49FBC7}"/>
                  </a:ext>
                </a:extLst>
              </p:cNvPr>
              <p:cNvCxnSpPr>
                <a:cxnSpLocks/>
              </p:cNvCxnSpPr>
              <p:nvPr userDrawn="1"/>
            </p:nvCxnSpPr>
            <p:spPr>
              <a:xfrm rot="16200000">
                <a:off x="11676235" y="300449"/>
                <a:ext cx="0" cy="807863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E0D3C6CC-7D4B-4CD7-8D10-3CF4BBF48883}"/>
                  </a:ext>
                </a:extLst>
              </p:cNvPr>
              <p:cNvCxnSpPr>
                <a:cxnSpLocks/>
              </p:cNvCxnSpPr>
              <p:nvPr userDrawn="1"/>
            </p:nvCxnSpPr>
            <p:spPr>
              <a:xfrm rot="16200000">
                <a:off x="11676235" y="-582924"/>
                <a:ext cx="0" cy="807863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176A3339-02DF-45EF-9BB5-FF9DAFBBCFB5}"/>
                  </a:ext>
                </a:extLst>
              </p:cNvPr>
              <p:cNvCxnSpPr>
                <a:cxnSpLocks/>
              </p:cNvCxnSpPr>
              <p:nvPr userDrawn="1"/>
            </p:nvCxnSpPr>
            <p:spPr>
              <a:xfrm rot="16200000">
                <a:off x="11676235" y="-878659"/>
                <a:ext cx="0" cy="807863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8311727C-0312-4656-8787-EB30AD5F42BC}"/>
                  </a:ext>
                </a:extLst>
              </p:cNvPr>
              <p:cNvCxnSpPr>
                <a:cxnSpLocks/>
              </p:cNvCxnSpPr>
              <p:nvPr userDrawn="1"/>
            </p:nvCxnSpPr>
            <p:spPr>
              <a:xfrm rot="16200000">
                <a:off x="11676235" y="-287189"/>
                <a:ext cx="0" cy="807863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9B8E434B-8220-4214-9D10-8BD68C9F6445}"/>
                  </a:ext>
                </a:extLst>
              </p:cNvPr>
              <p:cNvCxnSpPr>
                <a:cxnSpLocks/>
              </p:cNvCxnSpPr>
              <p:nvPr userDrawn="1"/>
            </p:nvCxnSpPr>
            <p:spPr>
              <a:xfrm rot="16200000">
                <a:off x="11676235" y="8546"/>
                <a:ext cx="0" cy="807863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638C2F00-492A-4FA9-8875-E9B719C2A712}"/>
                  </a:ext>
                </a:extLst>
              </p:cNvPr>
              <p:cNvCxnSpPr>
                <a:cxnSpLocks/>
              </p:cNvCxnSpPr>
              <p:nvPr userDrawn="1"/>
            </p:nvCxnSpPr>
            <p:spPr>
              <a:xfrm rot="16200000">
                <a:off x="11676235" y="-1630975"/>
                <a:ext cx="0" cy="8078630"/>
              </a:xfrm>
              <a:prstGeom prst="line">
                <a:avLst/>
              </a:prstGeom>
              <a:ln>
                <a:solidFill>
                  <a:schemeClr val="accent1">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F570FD1-FCE7-4BCF-904D-B2458737FB10}"/>
                  </a:ext>
                </a:extLst>
              </p:cNvPr>
              <p:cNvCxnSpPr>
                <a:cxnSpLocks/>
              </p:cNvCxnSpPr>
              <p:nvPr userDrawn="1"/>
            </p:nvCxnSpPr>
            <p:spPr>
              <a:xfrm rot="16200000">
                <a:off x="11676235" y="-1926711"/>
                <a:ext cx="0" cy="8078630"/>
              </a:xfrm>
              <a:prstGeom prst="line">
                <a:avLst/>
              </a:prstGeom>
              <a:ln>
                <a:solidFill>
                  <a:schemeClr val="accent1">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5401AA1E-04AA-43D0-AC76-D10C6A5998CD}"/>
                  </a:ext>
                </a:extLst>
              </p:cNvPr>
              <p:cNvCxnSpPr>
                <a:cxnSpLocks/>
              </p:cNvCxnSpPr>
              <p:nvPr userDrawn="1"/>
            </p:nvCxnSpPr>
            <p:spPr>
              <a:xfrm rot="16200000">
                <a:off x="11676235" y="-1335240"/>
                <a:ext cx="0" cy="8078630"/>
              </a:xfrm>
              <a:prstGeom prst="line">
                <a:avLst/>
              </a:prstGeom>
              <a:ln>
                <a:solidFill>
                  <a:schemeClr val="accent1">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AB44258B-035E-4290-BB77-212CF264AAB2}"/>
                  </a:ext>
                </a:extLst>
              </p:cNvPr>
              <p:cNvCxnSpPr>
                <a:cxnSpLocks/>
              </p:cNvCxnSpPr>
              <p:nvPr userDrawn="1"/>
            </p:nvCxnSpPr>
            <p:spPr>
              <a:xfrm rot="16200000">
                <a:off x="11676235" y="-1039505"/>
                <a:ext cx="0" cy="8078630"/>
              </a:xfrm>
              <a:prstGeom prst="line">
                <a:avLst/>
              </a:prstGeom>
              <a:ln>
                <a:solidFill>
                  <a:schemeClr val="accent1">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96BFF833-B0B6-4053-A8C9-07A159FA1041}"/>
                  </a:ext>
                </a:extLst>
              </p:cNvPr>
              <p:cNvCxnSpPr>
                <a:cxnSpLocks/>
              </p:cNvCxnSpPr>
              <p:nvPr userDrawn="1"/>
            </p:nvCxnSpPr>
            <p:spPr>
              <a:xfrm rot="16200000">
                <a:off x="11676235" y="-2810083"/>
                <a:ext cx="0" cy="8078630"/>
              </a:xfrm>
              <a:prstGeom prst="line">
                <a:avLst/>
              </a:prstGeom>
              <a:ln>
                <a:solidFill>
                  <a:schemeClr val="accent1">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A8DCF709-C61A-442F-A7A7-1800317A0FA3}"/>
                  </a:ext>
                </a:extLst>
              </p:cNvPr>
              <p:cNvCxnSpPr>
                <a:cxnSpLocks/>
              </p:cNvCxnSpPr>
              <p:nvPr userDrawn="1"/>
            </p:nvCxnSpPr>
            <p:spPr>
              <a:xfrm rot="16200000">
                <a:off x="11676235" y="-3105819"/>
                <a:ext cx="0" cy="8078630"/>
              </a:xfrm>
              <a:prstGeom prst="line">
                <a:avLst/>
              </a:prstGeom>
              <a:ln>
                <a:solidFill>
                  <a:schemeClr val="accent1">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DDE577A6-392E-4AA0-ABDF-9D8F70F0A154}"/>
                  </a:ext>
                </a:extLst>
              </p:cNvPr>
              <p:cNvCxnSpPr>
                <a:cxnSpLocks/>
              </p:cNvCxnSpPr>
              <p:nvPr userDrawn="1"/>
            </p:nvCxnSpPr>
            <p:spPr>
              <a:xfrm rot="16200000">
                <a:off x="11676235" y="-3401554"/>
                <a:ext cx="0" cy="8078630"/>
              </a:xfrm>
              <a:prstGeom prst="line">
                <a:avLst/>
              </a:prstGeom>
              <a:ln>
                <a:solidFill>
                  <a:schemeClr val="accent1">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C82E46F1-EE65-4637-9DBC-1BC2F62A2B86}"/>
                  </a:ext>
                </a:extLst>
              </p:cNvPr>
              <p:cNvCxnSpPr>
                <a:cxnSpLocks/>
              </p:cNvCxnSpPr>
              <p:nvPr userDrawn="1"/>
            </p:nvCxnSpPr>
            <p:spPr>
              <a:xfrm rot="16200000">
                <a:off x="11676235" y="-2514348"/>
                <a:ext cx="0" cy="8078630"/>
              </a:xfrm>
              <a:prstGeom prst="line">
                <a:avLst/>
              </a:prstGeom>
              <a:ln>
                <a:solidFill>
                  <a:schemeClr val="accent1">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17C4A590-86BD-4AD8-A3A8-A3930ACFF0E5}"/>
                  </a:ext>
                </a:extLst>
              </p:cNvPr>
              <p:cNvCxnSpPr>
                <a:cxnSpLocks/>
              </p:cNvCxnSpPr>
              <p:nvPr userDrawn="1"/>
            </p:nvCxnSpPr>
            <p:spPr>
              <a:xfrm rot="16200000">
                <a:off x="11676235" y="-2218613"/>
                <a:ext cx="0" cy="8078630"/>
              </a:xfrm>
              <a:prstGeom prst="line">
                <a:avLst/>
              </a:prstGeom>
              <a:ln>
                <a:solidFill>
                  <a:schemeClr val="accent1">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ED278CB6-4FE1-4571-8CEF-D78522E2CFC0}"/>
                  </a:ext>
                </a:extLst>
              </p:cNvPr>
              <p:cNvCxnSpPr>
                <a:cxnSpLocks/>
              </p:cNvCxnSpPr>
              <p:nvPr userDrawn="1"/>
            </p:nvCxnSpPr>
            <p:spPr>
              <a:xfrm rot="16200000">
                <a:off x="11676235" y="435340"/>
                <a:ext cx="0" cy="8078630"/>
              </a:xfrm>
              <a:prstGeom prst="line">
                <a:avLst/>
              </a:prstGeom>
              <a:ln>
                <a:solidFill>
                  <a:schemeClr val="accent1">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6382548C-F953-4C04-AF04-BE3D3C99A781}"/>
                  </a:ext>
                </a:extLst>
              </p:cNvPr>
              <p:cNvCxnSpPr>
                <a:cxnSpLocks/>
              </p:cNvCxnSpPr>
              <p:nvPr userDrawn="1"/>
            </p:nvCxnSpPr>
            <p:spPr>
              <a:xfrm rot="16200000">
                <a:off x="11676235" y="-448033"/>
                <a:ext cx="0" cy="8078630"/>
              </a:xfrm>
              <a:prstGeom prst="line">
                <a:avLst/>
              </a:prstGeom>
              <a:ln>
                <a:solidFill>
                  <a:schemeClr val="accent1">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4BB69C2A-FC3F-491E-B786-19BC99FB94C5}"/>
                  </a:ext>
                </a:extLst>
              </p:cNvPr>
              <p:cNvCxnSpPr>
                <a:cxnSpLocks/>
              </p:cNvCxnSpPr>
              <p:nvPr userDrawn="1"/>
            </p:nvCxnSpPr>
            <p:spPr>
              <a:xfrm rot="16200000">
                <a:off x="11676235" y="-743768"/>
                <a:ext cx="0" cy="8078630"/>
              </a:xfrm>
              <a:prstGeom prst="line">
                <a:avLst/>
              </a:prstGeom>
              <a:ln>
                <a:solidFill>
                  <a:schemeClr val="accent1">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CBCD15B1-3C8B-462F-9F8D-6B026EB9733D}"/>
                  </a:ext>
                </a:extLst>
              </p:cNvPr>
              <p:cNvCxnSpPr>
                <a:cxnSpLocks/>
              </p:cNvCxnSpPr>
              <p:nvPr userDrawn="1"/>
            </p:nvCxnSpPr>
            <p:spPr>
              <a:xfrm rot="16200000">
                <a:off x="11676235" y="-152298"/>
                <a:ext cx="0" cy="8078630"/>
              </a:xfrm>
              <a:prstGeom prst="line">
                <a:avLst/>
              </a:prstGeom>
              <a:ln>
                <a:solidFill>
                  <a:schemeClr val="accent1">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F6F96DC8-4295-4FC7-9AF0-FF1655927F95}"/>
                  </a:ext>
                </a:extLst>
              </p:cNvPr>
              <p:cNvCxnSpPr>
                <a:cxnSpLocks/>
              </p:cNvCxnSpPr>
              <p:nvPr userDrawn="1"/>
            </p:nvCxnSpPr>
            <p:spPr>
              <a:xfrm rot="16200000">
                <a:off x="11676235" y="143437"/>
                <a:ext cx="0" cy="8078630"/>
              </a:xfrm>
              <a:prstGeom prst="line">
                <a:avLst/>
              </a:prstGeom>
              <a:ln>
                <a:solidFill>
                  <a:schemeClr val="accent1">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56247141"/>
      </p:ext>
    </p:extLst>
  </p:cSld>
  <p:clrMapOvr>
    <a:overrideClrMapping bg1="lt1" tx1="dk1" bg2="lt2" tx2="dk2" accent1="accent1" accent2="accent2" accent3="accent3" accent4="accent4" accent5="accent5" accent6="accent6" hlink="hlink" folHlink="folHlink"/>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Title_Bullet_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327276" y="1562059"/>
            <a:ext cx="5559509" cy="4635543"/>
          </a:xfrm>
          <a:prstGeom prst="rect">
            <a:avLst/>
          </a:prstGeom>
        </p:spPr>
        <p:txBody>
          <a:bodyPr lIns="91424" tIns="45712" rIns="91424" bIns="45712">
            <a:noAutofit/>
          </a:bodyPr>
          <a:lstStyle>
            <a:lvl1pPr marL="304744" indent="-228557">
              <a:lnSpc>
                <a:spcPct val="95000"/>
              </a:lnSpc>
              <a:spcBef>
                <a:spcPts val="1480"/>
              </a:spcBef>
              <a:buClr>
                <a:schemeClr val="tx2"/>
              </a:buClr>
              <a:buSzPct val="80000"/>
              <a:buFont typeface="Wingdings" panose="05000000000000000000" pitchFamily="2" charset="2"/>
              <a:buChar char="§"/>
              <a:defRPr sz="2400" b="0" i="0">
                <a:solidFill>
                  <a:schemeClr val="tx2"/>
                </a:solidFill>
                <a:latin typeface="+mn-lt"/>
                <a:cs typeface="CiscoSans ExtraLight"/>
              </a:defRPr>
            </a:lvl1pPr>
            <a:lvl2pPr marL="609483" indent="-287811">
              <a:lnSpc>
                <a:spcPct val="95000"/>
              </a:lnSpc>
              <a:spcBef>
                <a:spcPts val="600"/>
              </a:spcBef>
              <a:buClr>
                <a:schemeClr val="tx2"/>
              </a:buClr>
              <a:buSzPct val="80000"/>
              <a:buFont typeface="Wingdings" panose="05000000000000000000" pitchFamily="2" charset="2"/>
              <a:buChar char="§"/>
              <a:defRPr sz="2267" b="0" i="0">
                <a:solidFill>
                  <a:schemeClr val="tx2"/>
                </a:solidFill>
                <a:latin typeface="+mn-lt"/>
                <a:cs typeface="CiscoSans ExtraLight"/>
              </a:defRPr>
            </a:lvl2pPr>
            <a:lvl3pPr marL="838040" indent="-228557">
              <a:buClr>
                <a:schemeClr val="tx2"/>
              </a:buClr>
              <a:buSzPct val="80000"/>
              <a:buFont typeface="Wingdings" panose="05000000000000000000" pitchFamily="2" charset="2"/>
              <a:buChar char="§"/>
              <a:defRPr sz="2000" b="0" i="0">
                <a:solidFill>
                  <a:schemeClr val="tx2"/>
                </a:solidFill>
                <a:latin typeface="+mn-lt"/>
                <a:cs typeface="CiscoSans ExtraLight"/>
              </a:defRPr>
            </a:lvl3pPr>
            <a:lvl4pPr marL="1066596" indent="-228557">
              <a:buClr>
                <a:schemeClr val="tx2"/>
              </a:buClr>
              <a:buSzPct val="80000"/>
              <a:buFont typeface="Wingdings" panose="05000000000000000000" pitchFamily="2" charset="2"/>
              <a:buChar char="§"/>
              <a:defRPr sz="1867" b="0" i="0">
                <a:solidFill>
                  <a:schemeClr val="tx2"/>
                </a:solidFill>
                <a:latin typeface="+mn-lt"/>
                <a:cs typeface="CiscoSans ExtraLight"/>
              </a:defRPr>
            </a:lvl4pPr>
            <a:lvl5pPr marL="1295152" indent="-228557">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2"/>
          <p:cNvSpPr>
            <a:spLocks noGrp="1"/>
          </p:cNvSpPr>
          <p:nvPr>
            <p:ph type="pic" sz="quarter" idx="11" hasCustomPrompt="1"/>
          </p:nvPr>
        </p:nvSpPr>
        <p:spPr>
          <a:xfrm>
            <a:off x="6383090" y="1732325"/>
            <a:ext cx="5353556" cy="4295015"/>
          </a:xfrm>
          <a:prstGeom prst="rect">
            <a:avLst/>
          </a:prstGeom>
        </p:spPr>
        <p:txBody>
          <a:bodyPr vert="horz" lIns="91424" tIns="45712" rIns="91424" bIns="45712">
            <a:noAutofit/>
          </a:bodyPr>
          <a:lstStyle>
            <a:lvl1pPr marL="0" indent="0" algn="ctr">
              <a:buNone/>
              <a:defRPr sz="2667" b="0" i="0">
                <a:solidFill>
                  <a:schemeClr val="tx2"/>
                </a:solidFill>
                <a:latin typeface="+mn-lt"/>
                <a:cs typeface="CiscoSans ExtraLight"/>
              </a:defRPr>
            </a:lvl1pPr>
          </a:lstStyle>
          <a:p>
            <a:r>
              <a:rPr lang="en-US" dirty="0"/>
              <a:t>Insert Image Here</a:t>
            </a:r>
          </a:p>
        </p:txBody>
      </p:sp>
    </p:spTree>
    <p:extLst>
      <p:ext uri="{BB962C8B-B14F-4D97-AF65-F5344CB8AC3E}">
        <p14:creationId xmlns:p14="http://schemas.microsoft.com/office/powerpoint/2010/main" val="649924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5" name="Imagen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4382"/>
            <a:ext cx="12198093" cy="6882383"/>
          </a:xfrm>
          <a:prstGeom prst="rect">
            <a:avLst/>
          </a:prstGeom>
        </p:spPr>
      </p:pic>
      <p:sp>
        <p:nvSpPr>
          <p:cNvPr id="11" name="Rectángulo 10"/>
          <p:cNvSpPr/>
          <p:nvPr userDrawn="1"/>
        </p:nvSpPr>
        <p:spPr>
          <a:xfrm rot="10800000">
            <a:off x="-1" y="-24384"/>
            <a:ext cx="5715988" cy="4616176"/>
          </a:xfrm>
          <a:prstGeom prst="rect">
            <a:avLst/>
          </a:prstGeom>
          <a:gradFill flip="none" rotWithShape="1">
            <a:gsLst>
              <a:gs pos="0">
                <a:srgbClr val="53AF96"/>
              </a:gs>
              <a:gs pos="67000">
                <a:srgbClr val="53AF96">
                  <a:alpha val="0"/>
                </a:srgb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dirty="0">
              <a:solidFill>
                <a:srgbClr val="FFFFFF"/>
              </a:solidFill>
            </a:endParaRPr>
          </a:p>
        </p:txBody>
      </p:sp>
      <p:pic>
        <p:nvPicPr>
          <p:cNvPr id="10" name="Picture 5"/>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46433" y="558467"/>
            <a:ext cx="1255184" cy="7810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Imagen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4711512"/>
            <a:ext cx="12192000" cy="2146489"/>
          </a:xfrm>
          <a:prstGeom prst="rect">
            <a:avLst/>
          </a:prstGeom>
        </p:spPr>
      </p:pic>
      <p:pic>
        <p:nvPicPr>
          <p:cNvPr id="5" name="Imagen 4"/>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27512" y="4591793"/>
            <a:ext cx="7298889" cy="1566993"/>
          </a:xfrm>
          <a:prstGeom prst="rect">
            <a:avLst/>
          </a:prstGeom>
        </p:spPr>
      </p:pic>
      <p:sp>
        <p:nvSpPr>
          <p:cNvPr id="7" name="1 CuadroTexto"/>
          <p:cNvSpPr txBox="1"/>
          <p:nvPr userDrawn="1"/>
        </p:nvSpPr>
        <p:spPr bwMode="auto">
          <a:xfrm>
            <a:off x="10585787" y="6206002"/>
            <a:ext cx="1219200" cy="43956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82287" tIns="45717" rIns="82287" bIns="45717" numCol="1" rtlCol="0" anchor="t" anchorCtr="0" compatLnSpc="1">
            <a:prstTxWarp prst="textNoShape">
              <a:avLst/>
            </a:prstTxWarp>
            <a:noAutofit/>
          </a:bodyPr>
          <a:lstStyle/>
          <a:p>
            <a:r>
              <a:rPr lang="es-ES" sz="1333" dirty="0">
                <a:solidFill>
                  <a:srgbClr val="FFFFFF"/>
                </a:solidFill>
                <a:latin typeface="CiscoSansTT ExtraLight"/>
              </a:rPr>
              <a:t>#CiscoPCW</a:t>
            </a:r>
            <a:endParaRPr lang="es-ES_tradnl" sz="1333" dirty="0" err="1">
              <a:solidFill>
                <a:srgbClr val="FFFFFF"/>
              </a:solidFill>
              <a:latin typeface="CiscoSansTT ExtraLight"/>
            </a:endParaRPr>
          </a:p>
        </p:txBody>
      </p:sp>
      <p:sp>
        <p:nvSpPr>
          <p:cNvPr id="13" name="Rectángulo 10"/>
          <p:cNvSpPr/>
          <p:nvPr userDrawn="1"/>
        </p:nvSpPr>
        <p:spPr>
          <a:xfrm rot="10800000" flipH="1">
            <a:off x="5715987" y="-24385"/>
            <a:ext cx="6476013" cy="3800353"/>
          </a:xfrm>
          <a:prstGeom prst="rect">
            <a:avLst/>
          </a:prstGeom>
          <a:gradFill flip="none" rotWithShape="1">
            <a:gsLst>
              <a:gs pos="14000">
                <a:schemeClr val="accent1">
                  <a:alpha val="73000"/>
                </a:schemeClr>
              </a:gs>
              <a:gs pos="66000">
                <a:schemeClr val="accent1">
                  <a:alpha val="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dirty="0">
              <a:solidFill>
                <a:srgbClr val="FFFFFF"/>
              </a:solidFill>
            </a:endParaRPr>
          </a:p>
        </p:txBody>
      </p:sp>
      <p:pic>
        <p:nvPicPr>
          <p:cNvPr id="3" name="Picture 2"/>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132471" y="447716"/>
            <a:ext cx="2676599" cy="998731"/>
          </a:xfrm>
          <a:prstGeom prst="rect">
            <a:avLst/>
          </a:prstGeom>
        </p:spPr>
      </p:pic>
    </p:spTree>
    <p:extLst>
      <p:ext uri="{BB962C8B-B14F-4D97-AF65-F5344CB8AC3E}">
        <p14:creationId xmlns:p14="http://schemas.microsoft.com/office/powerpoint/2010/main" val="40114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1_Presentation Title">
    <p:spTree>
      <p:nvGrpSpPr>
        <p:cNvPr id="1" name=""/>
        <p:cNvGrpSpPr/>
        <p:nvPr/>
      </p:nvGrpSpPr>
      <p:grpSpPr>
        <a:xfrm>
          <a:off x="0" y="0"/>
          <a:ext cx="0" cy="0"/>
          <a:chOff x="0" y="0"/>
          <a:chExt cx="0" cy="0"/>
        </a:xfrm>
      </p:grpSpPr>
      <p:pic>
        <p:nvPicPr>
          <p:cNvPr id="2" name="Imagen 1" descr="back_03.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9525"/>
            <a:ext cx="12208933" cy="6867525"/>
          </a:xfrm>
          <a:prstGeom prst="rect">
            <a:avLst/>
          </a:prstGeom>
        </p:spPr>
      </p:pic>
      <p:pic>
        <p:nvPicPr>
          <p:cNvPr id="5" name="Imagen 4" descr="olas_vertical_2.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 y="-9525"/>
            <a:ext cx="3815275" cy="6858000"/>
          </a:xfrm>
          <a:prstGeom prst="rect">
            <a:avLst/>
          </a:prstGeom>
        </p:spPr>
      </p:pic>
      <p:sp>
        <p:nvSpPr>
          <p:cNvPr id="20" name="Subtitle 2"/>
          <p:cNvSpPr>
            <a:spLocks noGrp="1"/>
          </p:cNvSpPr>
          <p:nvPr>
            <p:ph type="subTitle" idx="1" hasCustomPrompt="1"/>
          </p:nvPr>
        </p:nvSpPr>
        <p:spPr>
          <a:xfrm>
            <a:off x="568395" y="4577978"/>
            <a:ext cx="11061895" cy="384175"/>
          </a:xfrm>
          <a:prstGeom prst="rect">
            <a:avLst/>
          </a:prstGeom>
        </p:spPr>
        <p:txBody>
          <a:bodyPr lIns="91420" tIns="45710" rIns="91420" bIns="45710" anchor="b" anchorCtr="0">
            <a:noAutofit/>
          </a:bodyPr>
          <a:lstStyle>
            <a:lvl1pPr marL="0" indent="0" algn="l">
              <a:buNone/>
              <a:defRPr sz="1867" b="0" i="0">
                <a:solidFill>
                  <a:srgbClr val="FFFFFF"/>
                </a:solidFill>
                <a:latin typeface="CiscoSansTT ExtraLight"/>
                <a:cs typeface="CiscoSansTT ExtraLight"/>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dirty="0"/>
              <a:t>Speaker Name</a:t>
            </a:r>
            <a:endParaRPr lang="en-US" dirty="0"/>
          </a:p>
        </p:txBody>
      </p:sp>
      <p:sp>
        <p:nvSpPr>
          <p:cNvPr id="21" name="Text Placeholder 38"/>
          <p:cNvSpPr>
            <a:spLocks noGrp="1"/>
          </p:cNvSpPr>
          <p:nvPr>
            <p:ph type="body" sz="quarter" idx="11" hasCustomPrompt="1"/>
          </p:nvPr>
        </p:nvSpPr>
        <p:spPr>
          <a:xfrm>
            <a:off x="568395" y="4958449"/>
            <a:ext cx="11061895" cy="384175"/>
          </a:xfrm>
          <a:prstGeom prst="rect">
            <a:avLst/>
          </a:prstGeom>
        </p:spPr>
        <p:txBody>
          <a:bodyPr lIns="91420" tIns="45710" rIns="91420" bIns="45710"/>
          <a:lstStyle>
            <a:lvl1pPr marL="0" indent="0" algn="l">
              <a:buFontTx/>
              <a:buNone/>
              <a:defRPr lang="en-US" sz="1867" b="0" i="0" kern="1200" dirty="0" smtClean="0">
                <a:solidFill>
                  <a:srgbClr val="FFFFFF"/>
                </a:solidFill>
                <a:latin typeface="CiscoSansTT ExtraLigh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22" name="Text Placeholder 40"/>
          <p:cNvSpPr>
            <a:spLocks noGrp="1"/>
          </p:cNvSpPr>
          <p:nvPr>
            <p:ph type="body" sz="quarter" idx="12" hasCustomPrompt="1"/>
          </p:nvPr>
        </p:nvSpPr>
        <p:spPr>
          <a:xfrm>
            <a:off x="568395" y="5338919"/>
            <a:ext cx="11061895" cy="384175"/>
          </a:xfrm>
          <a:prstGeom prst="rect">
            <a:avLst/>
          </a:prstGeom>
        </p:spPr>
        <p:txBody>
          <a:bodyPr lIns="91420" tIns="45710" rIns="91420" bIns="45710"/>
          <a:lstStyle>
            <a:lvl1pPr marL="0" indent="0" algn="l">
              <a:buFontTx/>
              <a:buNone/>
              <a:defRPr lang="en-US" sz="1867" b="0" i="0" kern="1200" dirty="0" smtClean="0">
                <a:solidFill>
                  <a:srgbClr val="FFFFFF"/>
                </a:solidFill>
                <a:latin typeface="CiscoSansTT ExtraLigh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23" name="Text Placeholder 2"/>
          <p:cNvSpPr>
            <a:spLocks noGrp="1"/>
          </p:cNvSpPr>
          <p:nvPr>
            <p:ph type="body" sz="quarter" idx="13" hasCustomPrompt="1"/>
          </p:nvPr>
        </p:nvSpPr>
        <p:spPr>
          <a:xfrm>
            <a:off x="560123" y="3729853"/>
            <a:ext cx="11070167" cy="398668"/>
          </a:xfrm>
          <a:prstGeom prst="rect">
            <a:avLst/>
          </a:prstGeom>
        </p:spPr>
        <p:txBody>
          <a:bodyPr lIns="91420" tIns="45710" rIns="91420" bIns="45710"/>
          <a:lstStyle>
            <a:lvl1pPr marL="0" indent="0">
              <a:buFont typeface="Arial" panose="020B0604020202020204" pitchFamily="34" charset="0"/>
              <a:buNone/>
              <a:defRPr sz="2933" b="0" i="0" baseline="0">
                <a:solidFill>
                  <a:srgbClr val="FFFFFF"/>
                </a:solidFill>
                <a:latin typeface="CiscoSansTT ExtraLight"/>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24" name="Title 1"/>
          <p:cNvSpPr>
            <a:spLocks noGrp="1"/>
          </p:cNvSpPr>
          <p:nvPr>
            <p:ph type="ctrTitle" hasCustomPrompt="1"/>
          </p:nvPr>
        </p:nvSpPr>
        <p:spPr>
          <a:xfrm>
            <a:off x="510087" y="2768537"/>
            <a:ext cx="11120203" cy="859640"/>
          </a:xfrm>
          <a:prstGeom prst="rect">
            <a:avLst/>
          </a:prstGeom>
        </p:spPr>
        <p:txBody>
          <a:bodyPr anchor="b"/>
          <a:lstStyle>
            <a:lvl1pPr marL="0" indent="0" algn="l">
              <a:lnSpc>
                <a:spcPct val="90000"/>
              </a:lnSpc>
              <a:buFont typeface="Arial" panose="020B0604020202020204" pitchFamily="34" charset="0"/>
              <a:buNone/>
              <a:defRPr sz="6400" b="0" i="0" spc="0" baseline="0">
                <a:solidFill>
                  <a:schemeClr val="bg1"/>
                </a:solidFill>
                <a:latin typeface="CiscoSansTT ExtraLight"/>
                <a:cs typeface="CiscoSansTT ExtraLight"/>
              </a:defRPr>
            </a:lvl1pPr>
          </a:lstStyle>
          <a:p>
            <a:r>
              <a:rPr lang="en-GB" dirty="0"/>
              <a:t>Presentation</a:t>
            </a:r>
            <a:endParaRPr lang="en-US" dirty="0"/>
          </a:p>
        </p:txBody>
      </p:sp>
      <p:sp>
        <p:nvSpPr>
          <p:cNvPr id="3" name="Rectangle 2"/>
          <p:cNvSpPr/>
          <p:nvPr userDrawn="1"/>
        </p:nvSpPr>
        <p:spPr>
          <a:xfrm>
            <a:off x="8907848" y="-9525"/>
            <a:ext cx="3301085" cy="6858000"/>
          </a:xfrm>
          <a:prstGeom prst="rect">
            <a:avLst/>
          </a:prstGeom>
          <a:gradFill flip="none" rotWithShape="1">
            <a:gsLst>
              <a:gs pos="1000">
                <a:srgbClr val="87C6A8">
                  <a:alpha val="0"/>
                </a:srgbClr>
              </a:gs>
              <a:gs pos="100000">
                <a:srgbClr val="4DA58E">
                  <a:alpha val="6902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sp>
        <p:nvSpPr>
          <p:cNvPr id="12" name="1 CuadroTexto"/>
          <p:cNvSpPr txBox="1"/>
          <p:nvPr userDrawn="1"/>
        </p:nvSpPr>
        <p:spPr bwMode="auto">
          <a:xfrm>
            <a:off x="10585787" y="6206002"/>
            <a:ext cx="1219200" cy="43956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82287" tIns="45717" rIns="82287" bIns="45717" numCol="1" rtlCol="0" anchor="t" anchorCtr="0" compatLnSpc="1">
            <a:prstTxWarp prst="textNoShape">
              <a:avLst/>
            </a:prstTxWarp>
            <a:noAutofit/>
          </a:bodyPr>
          <a:lstStyle/>
          <a:p>
            <a:r>
              <a:rPr lang="es-ES" sz="1333" dirty="0">
                <a:solidFill>
                  <a:srgbClr val="FFFFFF"/>
                </a:solidFill>
                <a:latin typeface="CiscoSansTT ExtraLight"/>
              </a:rPr>
              <a:t>#CiscoPCW</a:t>
            </a:r>
            <a:endParaRPr lang="es-ES_tradnl" sz="1333" dirty="0" err="1">
              <a:solidFill>
                <a:srgbClr val="FFFFFF"/>
              </a:solidFill>
              <a:latin typeface="CiscoSansTT ExtraLight"/>
            </a:endParaRPr>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132471" y="317509"/>
            <a:ext cx="2676599" cy="998731"/>
          </a:xfrm>
          <a:prstGeom prst="rect">
            <a:avLst/>
          </a:prstGeom>
        </p:spPr>
      </p:pic>
      <p:pic>
        <p:nvPicPr>
          <p:cNvPr id="14" name="Picture 5"/>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67267" y="431800"/>
            <a:ext cx="1255184" cy="7810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91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2_Presentation Title">
    <p:spTree>
      <p:nvGrpSpPr>
        <p:cNvPr id="1" name=""/>
        <p:cNvGrpSpPr/>
        <p:nvPr/>
      </p:nvGrpSpPr>
      <p:grpSpPr>
        <a:xfrm>
          <a:off x="0" y="0"/>
          <a:ext cx="0" cy="0"/>
          <a:chOff x="0" y="0"/>
          <a:chExt cx="0" cy="0"/>
        </a:xfrm>
      </p:grpSpPr>
      <p:pic>
        <p:nvPicPr>
          <p:cNvPr id="10" name="Imagen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Picture 5"/>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67267" y="431800"/>
            <a:ext cx="1255184" cy="7810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Imagen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0" y="4401787"/>
            <a:ext cx="12192000" cy="2456215"/>
          </a:xfrm>
          <a:prstGeom prst="rect">
            <a:avLst/>
          </a:prstGeom>
        </p:spPr>
      </p:pic>
      <p:pic>
        <p:nvPicPr>
          <p:cNvPr id="19" name="Picture 5"/>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67267" y="431800"/>
            <a:ext cx="1255184" cy="7810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Subtitle 2"/>
          <p:cNvSpPr>
            <a:spLocks noGrp="1"/>
          </p:cNvSpPr>
          <p:nvPr>
            <p:ph type="subTitle" idx="1" hasCustomPrompt="1"/>
          </p:nvPr>
        </p:nvSpPr>
        <p:spPr>
          <a:xfrm>
            <a:off x="568395" y="4577978"/>
            <a:ext cx="11061895" cy="384175"/>
          </a:xfrm>
          <a:prstGeom prst="rect">
            <a:avLst/>
          </a:prstGeom>
        </p:spPr>
        <p:txBody>
          <a:bodyPr lIns="91420" tIns="45710" rIns="91420" bIns="45710" anchor="b" anchorCtr="0">
            <a:noAutofit/>
          </a:bodyPr>
          <a:lstStyle>
            <a:lvl1pPr marL="0" indent="0" algn="l">
              <a:buNone/>
              <a:defRPr sz="1867" b="0" i="0">
                <a:solidFill>
                  <a:srgbClr val="FFFFFF"/>
                </a:solidFill>
                <a:latin typeface="CiscoSansTT ExtraLight"/>
                <a:cs typeface="CiscoSansTT ExtraLight"/>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dirty="0"/>
              <a:t>Speaker Name</a:t>
            </a:r>
            <a:endParaRPr lang="en-US" dirty="0"/>
          </a:p>
        </p:txBody>
      </p:sp>
      <p:sp>
        <p:nvSpPr>
          <p:cNvPr id="20" name="Text Placeholder 38"/>
          <p:cNvSpPr>
            <a:spLocks noGrp="1"/>
          </p:cNvSpPr>
          <p:nvPr>
            <p:ph type="body" sz="quarter" idx="11" hasCustomPrompt="1"/>
          </p:nvPr>
        </p:nvSpPr>
        <p:spPr>
          <a:xfrm>
            <a:off x="568395" y="4958449"/>
            <a:ext cx="11061895" cy="384175"/>
          </a:xfrm>
          <a:prstGeom prst="rect">
            <a:avLst/>
          </a:prstGeom>
        </p:spPr>
        <p:txBody>
          <a:bodyPr lIns="91420" tIns="45710" rIns="91420" bIns="45710"/>
          <a:lstStyle>
            <a:lvl1pPr marL="0" indent="0" algn="l">
              <a:buFontTx/>
              <a:buNone/>
              <a:defRPr lang="en-US" sz="1867" b="0" i="0" kern="1200" dirty="0" smtClean="0">
                <a:solidFill>
                  <a:srgbClr val="FFFFFF"/>
                </a:solidFill>
                <a:latin typeface="CiscoSansTT ExtraLigh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21" name="Text Placeholder 40"/>
          <p:cNvSpPr>
            <a:spLocks noGrp="1"/>
          </p:cNvSpPr>
          <p:nvPr>
            <p:ph type="body" sz="quarter" idx="12" hasCustomPrompt="1"/>
          </p:nvPr>
        </p:nvSpPr>
        <p:spPr>
          <a:xfrm>
            <a:off x="568395" y="5338919"/>
            <a:ext cx="11061895" cy="384175"/>
          </a:xfrm>
          <a:prstGeom prst="rect">
            <a:avLst/>
          </a:prstGeom>
        </p:spPr>
        <p:txBody>
          <a:bodyPr lIns="91420" tIns="45710" rIns="91420" bIns="45710"/>
          <a:lstStyle>
            <a:lvl1pPr marL="0" indent="0" algn="l">
              <a:buFontTx/>
              <a:buNone/>
              <a:defRPr lang="en-US" sz="1867" b="0" i="0" kern="1200" dirty="0" smtClean="0">
                <a:solidFill>
                  <a:srgbClr val="FFFFFF"/>
                </a:solidFill>
                <a:latin typeface="CiscoSansTT ExtraLigh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22" name="Text Placeholder 2"/>
          <p:cNvSpPr>
            <a:spLocks noGrp="1"/>
          </p:cNvSpPr>
          <p:nvPr>
            <p:ph type="body" sz="quarter" idx="13" hasCustomPrompt="1"/>
          </p:nvPr>
        </p:nvSpPr>
        <p:spPr>
          <a:xfrm>
            <a:off x="560123" y="3729853"/>
            <a:ext cx="11070167" cy="398668"/>
          </a:xfrm>
          <a:prstGeom prst="rect">
            <a:avLst/>
          </a:prstGeom>
        </p:spPr>
        <p:txBody>
          <a:bodyPr lIns="91420" tIns="45710" rIns="91420" bIns="45710"/>
          <a:lstStyle>
            <a:lvl1pPr marL="0" indent="0">
              <a:buFont typeface="Arial" panose="020B0604020202020204" pitchFamily="34" charset="0"/>
              <a:buNone/>
              <a:defRPr sz="2933" b="0" i="0" baseline="0">
                <a:solidFill>
                  <a:srgbClr val="FFFFFF"/>
                </a:solidFill>
                <a:latin typeface="CiscoSansTT ExtraLight"/>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23" name="Title 1"/>
          <p:cNvSpPr>
            <a:spLocks noGrp="1"/>
          </p:cNvSpPr>
          <p:nvPr>
            <p:ph type="ctrTitle" hasCustomPrompt="1"/>
          </p:nvPr>
        </p:nvSpPr>
        <p:spPr>
          <a:xfrm>
            <a:off x="510087" y="2768537"/>
            <a:ext cx="11120203" cy="859640"/>
          </a:xfrm>
          <a:prstGeom prst="rect">
            <a:avLst/>
          </a:prstGeom>
        </p:spPr>
        <p:txBody>
          <a:bodyPr anchor="b"/>
          <a:lstStyle>
            <a:lvl1pPr marL="0" indent="0" algn="l">
              <a:lnSpc>
                <a:spcPct val="90000"/>
              </a:lnSpc>
              <a:buFont typeface="Arial" panose="020B0604020202020204" pitchFamily="34" charset="0"/>
              <a:buNone/>
              <a:defRPr sz="6400" b="0" i="0" spc="0" baseline="0">
                <a:solidFill>
                  <a:schemeClr val="bg1"/>
                </a:solidFill>
                <a:latin typeface="CiscoSansTT ExtraLight"/>
                <a:cs typeface="CiscoSansTT ExtraLight"/>
              </a:defRPr>
            </a:lvl1pPr>
          </a:lstStyle>
          <a:p>
            <a:r>
              <a:rPr lang="en-GB" dirty="0"/>
              <a:t>Presentation</a:t>
            </a:r>
            <a:endParaRPr lang="en-US" dirty="0"/>
          </a:p>
        </p:txBody>
      </p:sp>
      <p:sp>
        <p:nvSpPr>
          <p:cNvPr id="14" name="1 CuadroTexto"/>
          <p:cNvSpPr txBox="1"/>
          <p:nvPr userDrawn="1"/>
        </p:nvSpPr>
        <p:spPr bwMode="auto">
          <a:xfrm>
            <a:off x="10585787" y="6206002"/>
            <a:ext cx="1219200" cy="43956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82287" tIns="45717" rIns="82287" bIns="45717" numCol="1" rtlCol="0" anchor="t" anchorCtr="0" compatLnSpc="1">
            <a:prstTxWarp prst="textNoShape">
              <a:avLst/>
            </a:prstTxWarp>
            <a:noAutofit/>
          </a:bodyPr>
          <a:lstStyle/>
          <a:p>
            <a:r>
              <a:rPr lang="es-ES" sz="1333" dirty="0">
                <a:solidFill>
                  <a:srgbClr val="FFFFFF"/>
                </a:solidFill>
                <a:latin typeface="CiscoSansTT ExtraLight"/>
              </a:rPr>
              <a:t>#CiscoPCW</a:t>
            </a:r>
            <a:endParaRPr lang="es-ES_tradnl" sz="1333" dirty="0" err="1">
              <a:solidFill>
                <a:srgbClr val="FFFFFF"/>
              </a:solidFill>
              <a:latin typeface="CiscoSansTT ExtraLight"/>
            </a:endParaRPr>
          </a:p>
        </p:txBody>
      </p:sp>
      <p:pic>
        <p:nvPicPr>
          <p:cNvPr id="16" name="Picture 15"/>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132471" y="317509"/>
            <a:ext cx="2676599" cy="998731"/>
          </a:xfrm>
          <a:prstGeom prst="rect">
            <a:avLst/>
          </a:prstGeom>
        </p:spPr>
      </p:pic>
    </p:spTree>
    <p:extLst>
      <p:ext uri="{BB962C8B-B14F-4D97-AF65-F5344CB8AC3E}">
        <p14:creationId xmlns:p14="http://schemas.microsoft.com/office/powerpoint/2010/main" val="373475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3_Presentation Title">
    <p:spTree>
      <p:nvGrpSpPr>
        <p:cNvPr id="1" name=""/>
        <p:cNvGrpSpPr/>
        <p:nvPr/>
      </p:nvGrpSpPr>
      <p:grpSpPr>
        <a:xfrm>
          <a:off x="0" y="0"/>
          <a:ext cx="0" cy="0"/>
          <a:chOff x="0" y="0"/>
          <a:chExt cx="0" cy="0"/>
        </a:xfrm>
      </p:grpSpPr>
      <p:pic>
        <p:nvPicPr>
          <p:cNvPr id="9" name="Imagen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Imagen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401787"/>
            <a:ext cx="12192000" cy="2456215"/>
          </a:xfrm>
          <a:prstGeom prst="rect">
            <a:avLst/>
          </a:prstGeom>
        </p:spPr>
      </p:pic>
      <p:pic>
        <p:nvPicPr>
          <p:cNvPr id="17" name="Picture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67267" y="431800"/>
            <a:ext cx="1255184" cy="7810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Subtitle 2"/>
          <p:cNvSpPr>
            <a:spLocks noGrp="1"/>
          </p:cNvSpPr>
          <p:nvPr>
            <p:ph type="subTitle" idx="1" hasCustomPrompt="1"/>
          </p:nvPr>
        </p:nvSpPr>
        <p:spPr>
          <a:xfrm>
            <a:off x="568395" y="4577978"/>
            <a:ext cx="11061895" cy="384175"/>
          </a:xfrm>
          <a:prstGeom prst="rect">
            <a:avLst/>
          </a:prstGeom>
        </p:spPr>
        <p:txBody>
          <a:bodyPr lIns="91420" tIns="45710" rIns="91420" bIns="45710" anchor="b" anchorCtr="0">
            <a:noAutofit/>
          </a:bodyPr>
          <a:lstStyle>
            <a:lvl1pPr marL="0" indent="0" algn="l">
              <a:buNone/>
              <a:defRPr sz="1867" b="0" i="0">
                <a:solidFill>
                  <a:srgbClr val="FFFFFF"/>
                </a:solidFill>
                <a:latin typeface="CiscoSansTT ExtraLight"/>
                <a:cs typeface="CiscoSansTT ExtraLight"/>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dirty="0"/>
              <a:t>Speaker Name</a:t>
            </a:r>
            <a:endParaRPr lang="en-US" dirty="0"/>
          </a:p>
        </p:txBody>
      </p:sp>
      <p:sp>
        <p:nvSpPr>
          <p:cNvPr id="12" name="Text Placeholder 38"/>
          <p:cNvSpPr>
            <a:spLocks noGrp="1"/>
          </p:cNvSpPr>
          <p:nvPr>
            <p:ph type="body" sz="quarter" idx="11" hasCustomPrompt="1"/>
          </p:nvPr>
        </p:nvSpPr>
        <p:spPr>
          <a:xfrm>
            <a:off x="568395" y="4958449"/>
            <a:ext cx="11061895" cy="384175"/>
          </a:xfrm>
          <a:prstGeom prst="rect">
            <a:avLst/>
          </a:prstGeom>
        </p:spPr>
        <p:txBody>
          <a:bodyPr lIns="91420" tIns="45710" rIns="91420" bIns="45710"/>
          <a:lstStyle>
            <a:lvl1pPr marL="0" indent="0" algn="l">
              <a:buFontTx/>
              <a:buNone/>
              <a:defRPr lang="en-US" sz="1867" b="0" i="0" kern="1200" dirty="0" smtClean="0">
                <a:solidFill>
                  <a:srgbClr val="FFFFFF"/>
                </a:solidFill>
                <a:latin typeface="CiscoSansTT ExtraLigh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13" name="Text Placeholder 40"/>
          <p:cNvSpPr>
            <a:spLocks noGrp="1"/>
          </p:cNvSpPr>
          <p:nvPr>
            <p:ph type="body" sz="quarter" idx="12" hasCustomPrompt="1"/>
          </p:nvPr>
        </p:nvSpPr>
        <p:spPr>
          <a:xfrm>
            <a:off x="568395" y="5338919"/>
            <a:ext cx="11061895" cy="384175"/>
          </a:xfrm>
          <a:prstGeom prst="rect">
            <a:avLst/>
          </a:prstGeom>
        </p:spPr>
        <p:txBody>
          <a:bodyPr lIns="91420" tIns="45710" rIns="91420" bIns="45710"/>
          <a:lstStyle>
            <a:lvl1pPr marL="0" indent="0" algn="l">
              <a:buFontTx/>
              <a:buNone/>
              <a:defRPr lang="en-US" sz="1867" b="0" i="0" kern="1200" dirty="0" smtClean="0">
                <a:solidFill>
                  <a:srgbClr val="FFFFFF"/>
                </a:solidFill>
                <a:latin typeface="CiscoSansTT ExtraLigh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14" name="Text Placeholder 2"/>
          <p:cNvSpPr>
            <a:spLocks noGrp="1"/>
          </p:cNvSpPr>
          <p:nvPr>
            <p:ph type="body" sz="quarter" idx="13" hasCustomPrompt="1"/>
          </p:nvPr>
        </p:nvSpPr>
        <p:spPr>
          <a:xfrm>
            <a:off x="560123" y="3729853"/>
            <a:ext cx="11070167" cy="398668"/>
          </a:xfrm>
          <a:prstGeom prst="rect">
            <a:avLst/>
          </a:prstGeom>
        </p:spPr>
        <p:txBody>
          <a:bodyPr lIns="91420" tIns="45710" rIns="91420" bIns="45710"/>
          <a:lstStyle>
            <a:lvl1pPr marL="0" indent="0">
              <a:buFont typeface="Arial" panose="020B0604020202020204" pitchFamily="34" charset="0"/>
              <a:buNone/>
              <a:defRPr sz="2933" b="0" i="0" baseline="0">
                <a:solidFill>
                  <a:srgbClr val="FFFFFF"/>
                </a:solidFill>
                <a:latin typeface="CiscoSansTT ExtraLight"/>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15" name="Title 1"/>
          <p:cNvSpPr>
            <a:spLocks noGrp="1"/>
          </p:cNvSpPr>
          <p:nvPr>
            <p:ph type="ctrTitle" hasCustomPrompt="1"/>
          </p:nvPr>
        </p:nvSpPr>
        <p:spPr>
          <a:xfrm>
            <a:off x="510087" y="2768537"/>
            <a:ext cx="11120203" cy="859640"/>
          </a:xfrm>
          <a:prstGeom prst="rect">
            <a:avLst/>
          </a:prstGeom>
        </p:spPr>
        <p:txBody>
          <a:bodyPr anchor="b"/>
          <a:lstStyle>
            <a:lvl1pPr marL="0" indent="0" algn="l">
              <a:lnSpc>
                <a:spcPct val="90000"/>
              </a:lnSpc>
              <a:buFont typeface="Arial" panose="020B0604020202020204" pitchFamily="34" charset="0"/>
              <a:buNone/>
              <a:defRPr sz="6400" b="0" i="0" spc="0" baseline="0">
                <a:solidFill>
                  <a:schemeClr val="bg1"/>
                </a:solidFill>
                <a:latin typeface="CiscoSansTT ExtraLight"/>
                <a:cs typeface="CiscoSansTT ExtraLight"/>
              </a:defRPr>
            </a:lvl1pPr>
          </a:lstStyle>
          <a:p>
            <a:r>
              <a:rPr lang="en-GB" dirty="0"/>
              <a:t>Presentation</a:t>
            </a:r>
            <a:endParaRPr lang="en-US" dirty="0"/>
          </a:p>
        </p:txBody>
      </p:sp>
      <p:sp>
        <p:nvSpPr>
          <p:cNvPr id="16" name="1 CuadroTexto"/>
          <p:cNvSpPr txBox="1"/>
          <p:nvPr userDrawn="1"/>
        </p:nvSpPr>
        <p:spPr bwMode="auto">
          <a:xfrm>
            <a:off x="10585787" y="6206002"/>
            <a:ext cx="1219200" cy="43956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82287" tIns="45717" rIns="82287" bIns="45717" numCol="1" rtlCol="0" anchor="t" anchorCtr="0" compatLnSpc="1">
            <a:prstTxWarp prst="textNoShape">
              <a:avLst/>
            </a:prstTxWarp>
            <a:noAutofit/>
          </a:bodyPr>
          <a:lstStyle/>
          <a:p>
            <a:r>
              <a:rPr lang="es-ES" sz="1333" dirty="0">
                <a:solidFill>
                  <a:srgbClr val="FFFFFF"/>
                </a:solidFill>
                <a:latin typeface="CiscoSansTT ExtraLight"/>
              </a:rPr>
              <a:t>#CiscoPCW</a:t>
            </a:r>
            <a:endParaRPr lang="es-ES_tradnl" sz="1333" dirty="0" err="1">
              <a:solidFill>
                <a:srgbClr val="FFFFFF"/>
              </a:solidFill>
              <a:latin typeface="CiscoSansTT ExtraLight"/>
            </a:endParaRPr>
          </a:p>
        </p:txBody>
      </p:sp>
      <p:pic>
        <p:nvPicPr>
          <p:cNvPr id="19" name="Picture 1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132471" y="317509"/>
            <a:ext cx="2676599" cy="998731"/>
          </a:xfrm>
          <a:prstGeom prst="rect">
            <a:avLst/>
          </a:prstGeom>
        </p:spPr>
      </p:pic>
    </p:spTree>
    <p:extLst>
      <p:ext uri="{BB962C8B-B14F-4D97-AF65-F5344CB8AC3E}">
        <p14:creationId xmlns:p14="http://schemas.microsoft.com/office/powerpoint/2010/main" val="1196302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4_Presentation Title">
    <p:spTree>
      <p:nvGrpSpPr>
        <p:cNvPr id="1" name=""/>
        <p:cNvGrpSpPr/>
        <p:nvPr/>
      </p:nvGrpSpPr>
      <p:grpSpPr>
        <a:xfrm>
          <a:off x="0" y="0"/>
          <a:ext cx="0" cy="0"/>
          <a:chOff x="0" y="0"/>
          <a:chExt cx="0" cy="0"/>
        </a:xfrm>
      </p:grpSpPr>
      <p:pic>
        <p:nvPicPr>
          <p:cNvPr id="15" name="Imagen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0955"/>
            <a:ext cx="12191997" cy="6878955"/>
          </a:xfrm>
          <a:prstGeom prst="rect">
            <a:avLst/>
          </a:prstGeom>
        </p:spPr>
      </p:pic>
      <p:pic>
        <p:nvPicPr>
          <p:cNvPr id="19" name="Imagen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0" y="4390357"/>
            <a:ext cx="12191997" cy="2467643"/>
          </a:xfrm>
          <a:prstGeom prst="rect">
            <a:avLst/>
          </a:prstGeom>
        </p:spPr>
      </p:pic>
      <p:sp>
        <p:nvSpPr>
          <p:cNvPr id="16" name="Subtitle 2"/>
          <p:cNvSpPr>
            <a:spLocks noGrp="1"/>
          </p:cNvSpPr>
          <p:nvPr>
            <p:ph type="subTitle" idx="1" hasCustomPrompt="1"/>
          </p:nvPr>
        </p:nvSpPr>
        <p:spPr>
          <a:xfrm>
            <a:off x="568395" y="4577978"/>
            <a:ext cx="11061895" cy="384175"/>
          </a:xfrm>
          <a:prstGeom prst="rect">
            <a:avLst/>
          </a:prstGeom>
        </p:spPr>
        <p:txBody>
          <a:bodyPr lIns="91420" tIns="45710" rIns="91420" bIns="45710" anchor="b" anchorCtr="0">
            <a:noAutofit/>
          </a:bodyPr>
          <a:lstStyle>
            <a:lvl1pPr marL="0" indent="0" algn="l">
              <a:buNone/>
              <a:defRPr sz="1867" b="0" i="0">
                <a:solidFill>
                  <a:srgbClr val="FFFFFF"/>
                </a:solidFill>
                <a:latin typeface="CiscoSansTT ExtraLight"/>
                <a:cs typeface="CiscoSansTT ExtraLight"/>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568395" y="4958449"/>
            <a:ext cx="11061895" cy="384175"/>
          </a:xfrm>
          <a:prstGeom prst="rect">
            <a:avLst/>
          </a:prstGeom>
        </p:spPr>
        <p:txBody>
          <a:bodyPr lIns="91420" tIns="45710" rIns="91420" bIns="45710"/>
          <a:lstStyle>
            <a:lvl1pPr marL="0" indent="0" algn="l">
              <a:buFontTx/>
              <a:buNone/>
              <a:defRPr lang="en-US" sz="1867" b="0" i="0" kern="1200" dirty="0" smtClean="0">
                <a:solidFill>
                  <a:srgbClr val="FFFFFF"/>
                </a:solidFill>
                <a:latin typeface="CiscoSansTT ExtraLigh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568395" y="5338919"/>
            <a:ext cx="11061895" cy="384175"/>
          </a:xfrm>
          <a:prstGeom prst="rect">
            <a:avLst/>
          </a:prstGeom>
        </p:spPr>
        <p:txBody>
          <a:bodyPr lIns="91420" tIns="45710" rIns="91420" bIns="45710"/>
          <a:lstStyle>
            <a:lvl1pPr marL="0" indent="0" algn="l">
              <a:buFontTx/>
              <a:buNone/>
              <a:defRPr lang="en-US" sz="1867" b="0" i="0" kern="1200" dirty="0" smtClean="0">
                <a:solidFill>
                  <a:srgbClr val="FFFFFF"/>
                </a:solidFill>
                <a:latin typeface="CiscoSansTT ExtraLigh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21" name="Text Placeholder 2"/>
          <p:cNvSpPr>
            <a:spLocks noGrp="1"/>
          </p:cNvSpPr>
          <p:nvPr>
            <p:ph type="body" sz="quarter" idx="13" hasCustomPrompt="1"/>
          </p:nvPr>
        </p:nvSpPr>
        <p:spPr>
          <a:xfrm>
            <a:off x="560123" y="3729853"/>
            <a:ext cx="11070167" cy="398668"/>
          </a:xfrm>
          <a:prstGeom prst="rect">
            <a:avLst/>
          </a:prstGeom>
        </p:spPr>
        <p:txBody>
          <a:bodyPr lIns="91420" tIns="45710" rIns="91420" bIns="45710"/>
          <a:lstStyle>
            <a:lvl1pPr marL="0" indent="0">
              <a:buFont typeface="Arial" panose="020B0604020202020204" pitchFamily="34" charset="0"/>
              <a:buNone/>
              <a:defRPr sz="2933" b="0" i="0" baseline="0">
                <a:solidFill>
                  <a:srgbClr val="FFFFFF"/>
                </a:solidFill>
                <a:latin typeface="CiscoSansTT ExtraLight"/>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22" name="Title 1"/>
          <p:cNvSpPr>
            <a:spLocks noGrp="1"/>
          </p:cNvSpPr>
          <p:nvPr>
            <p:ph type="ctrTitle" hasCustomPrompt="1"/>
          </p:nvPr>
        </p:nvSpPr>
        <p:spPr>
          <a:xfrm>
            <a:off x="510087" y="2768537"/>
            <a:ext cx="11120203" cy="859640"/>
          </a:xfrm>
          <a:prstGeom prst="rect">
            <a:avLst/>
          </a:prstGeom>
        </p:spPr>
        <p:txBody>
          <a:bodyPr anchor="b"/>
          <a:lstStyle>
            <a:lvl1pPr marL="0" indent="0" algn="l">
              <a:lnSpc>
                <a:spcPct val="90000"/>
              </a:lnSpc>
              <a:buFont typeface="Arial" panose="020B0604020202020204" pitchFamily="34" charset="0"/>
              <a:buNone/>
              <a:defRPr sz="6400" b="0" i="0" spc="0" baseline="0">
                <a:solidFill>
                  <a:schemeClr val="bg1"/>
                </a:solidFill>
                <a:latin typeface="CiscoSansTT ExtraLight"/>
                <a:cs typeface="CiscoSansTT ExtraLight"/>
              </a:defRPr>
            </a:lvl1pPr>
          </a:lstStyle>
          <a:p>
            <a:r>
              <a:rPr lang="en-GB" dirty="0"/>
              <a:t>Presentation</a:t>
            </a:r>
            <a:endParaRPr lang="en-US" dirty="0"/>
          </a:p>
        </p:txBody>
      </p:sp>
      <p:sp>
        <p:nvSpPr>
          <p:cNvPr id="10" name="1 CuadroTexto"/>
          <p:cNvSpPr txBox="1"/>
          <p:nvPr userDrawn="1"/>
        </p:nvSpPr>
        <p:spPr bwMode="auto">
          <a:xfrm>
            <a:off x="10585787" y="6206002"/>
            <a:ext cx="1219200" cy="43956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82287" tIns="45717" rIns="82287" bIns="45717" numCol="1" rtlCol="0" anchor="t" anchorCtr="0" compatLnSpc="1">
            <a:prstTxWarp prst="textNoShape">
              <a:avLst/>
            </a:prstTxWarp>
            <a:noAutofit/>
          </a:bodyPr>
          <a:lstStyle/>
          <a:p>
            <a:r>
              <a:rPr lang="es-ES" sz="1333" dirty="0">
                <a:solidFill>
                  <a:srgbClr val="FFFFFF"/>
                </a:solidFill>
                <a:latin typeface="CiscoSansTT ExtraLight"/>
              </a:rPr>
              <a:t>#CiscoPCW</a:t>
            </a:r>
            <a:endParaRPr lang="es-ES_tradnl" sz="1333" dirty="0" err="1">
              <a:solidFill>
                <a:srgbClr val="FFFFFF"/>
              </a:solidFill>
              <a:latin typeface="CiscoSansTT ExtraLight"/>
            </a:endParaRPr>
          </a:p>
        </p:txBody>
      </p:sp>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132471" y="317509"/>
            <a:ext cx="2676599" cy="998731"/>
          </a:xfrm>
          <a:prstGeom prst="rect">
            <a:avLst/>
          </a:prstGeom>
        </p:spPr>
      </p:pic>
      <p:pic>
        <p:nvPicPr>
          <p:cNvPr id="12" name="Picture 5"/>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67267" y="431800"/>
            <a:ext cx="1255184" cy="7810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636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_Section Title">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0955"/>
            <a:ext cx="12192000" cy="6878955"/>
          </a:xfrm>
          <a:prstGeom prst="rect">
            <a:avLst/>
          </a:prstGeom>
        </p:spPr>
      </p:pic>
      <p:sp>
        <p:nvSpPr>
          <p:cNvPr id="9" name="Text Placeholder 2"/>
          <p:cNvSpPr>
            <a:spLocks noGrp="1"/>
          </p:cNvSpPr>
          <p:nvPr>
            <p:ph type="body" sz="quarter" idx="13" hasCustomPrompt="1"/>
          </p:nvPr>
        </p:nvSpPr>
        <p:spPr>
          <a:xfrm>
            <a:off x="535899" y="5102239"/>
            <a:ext cx="11120204" cy="1181653"/>
          </a:xfrm>
          <a:prstGeom prst="rect">
            <a:avLst/>
          </a:prstGeom>
        </p:spPr>
        <p:txBody>
          <a:bodyPr lIns="91420" tIns="45710" rIns="91420" bIns="45710"/>
          <a:lstStyle>
            <a:lvl1pPr marL="0" indent="0">
              <a:buFont typeface="Arial" panose="020B0604020202020204" pitchFamily="34" charset="0"/>
              <a:buNone/>
              <a:defRPr sz="2933" b="0" i="0" baseline="0">
                <a:solidFill>
                  <a:srgbClr val="FFFFFE"/>
                </a:solidFill>
                <a:latin typeface="CiscoSansTT ExtraLight"/>
                <a:ea typeface="CiscoSans ExtraLight" charset="0"/>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US" noProof="0" dirty="0"/>
              <a:t>Subtitle Goes Here</a:t>
            </a:r>
          </a:p>
        </p:txBody>
      </p:sp>
      <p:sp>
        <p:nvSpPr>
          <p:cNvPr id="10" name="Title 1"/>
          <p:cNvSpPr>
            <a:spLocks noGrp="1"/>
          </p:cNvSpPr>
          <p:nvPr>
            <p:ph type="ctrTitle" hasCustomPrompt="1"/>
          </p:nvPr>
        </p:nvSpPr>
        <p:spPr>
          <a:xfrm>
            <a:off x="535899" y="4242599"/>
            <a:ext cx="11120203" cy="859640"/>
          </a:xfrm>
          <a:prstGeom prst="rect">
            <a:avLst/>
          </a:prstGeom>
        </p:spPr>
        <p:txBody>
          <a:bodyPr anchor="b"/>
          <a:lstStyle>
            <a:lvl1pPr marL="0" indent="0" algn="l">
              <a:lnSpc>
                <a:spcPct val="90000"/>
              </a:lnSpc>
              <a:buFont typeface="Arial" panose="020B0604020202020204" pitchFamily="34" charset="0"/>
              <a:buNone/>
              <a:defRPr sz="5867" b="0" i="0" spc="0" baseline="0">
                <a:solidFill>
                  <a:srgbClr val="FFFFFE"/>
                </a:solidFill>
                <a:latin typeface="CiscoSansTT ExtraLight"/>
                <a:cs typeface="CiscoSansTT ExtraLight"/>
              </a:defRPr>
            </a:lvl1pPr>
          </a:lstStyle>
          <a:p>
            <a:r>
              <a:rPr lang="en-US" noProof="0" dirty="0"/>
              <a:t>Section Title Goes Here</a:t>
            </a:r>
          </a:p>
        </p:txBody>
      </p:sp>
      <p:sp>
        <p:nvSpPr>
          <p:cNvPr id="5" name="1 CuadroTexto"/>
          <p:cNvSpPr txBox="1"/>
          <p:nvPr userDrawn="1"/>
        </p:nvSpPr>
        <p:spPr bwMode="auto">
          <a:xfrm>
            <a:off x="10585787" y="6206002"/>
            <a:ext cx="1219200" cy="43956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82287" tIns="45717" rIns="82287" bIns="45717" numCol="1" rtlCol="0" anchor="t" anchorCtr="0" compatLnSpc="1">
            <a:prstTxWarp prst="textNoShape">
              <a:avLst/>
            </a:prstTxWarp>
            <a:noAutofit/>
          </a:bodyPr>
          <a:lstStyle/>
          <a:p>
            <a:r>
              <a:rPr lang="es-ES" sz="1333" dirty="0">
                <a:solidFill>
                  <a:srgbClr val="FFFFFF"/>
                </a:solidFill>
                <a:latin typeface="CiscoSansTT ExtraLight"/>
              </a:rPr>
              <a:t>#CiscoPCW</a:t>
            </a:r>
            <a:endParaRPr lang="es-ES_tradnl" sz="1333" dirty="0" err="1">
              <a:solidFill>
                <a:srgbClr val="FFFFFF"/>
              </a:solidFill>
              <a:latin typeface="CiscoSansTT ExtraLight"/>
            </a:endParaRPr>
          </a:p>
        </p:txBody>
      </p:sp>
    </p:spTree>
    <p:extLst>
      <p:ext uri="{BB962C8B-B14F-4D97-AF65-F5344CB8AC3E}">
        <p14:creationId xmlns:p14="http://schemas.microsoft.com/office/powerpoint/2010/main" val="118048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Bullets 2">
    <p:spTree>
      <p:nvGrpSpPr>
        <p:cNvPr id="1" name=""/>
        <p:cNvGrpSpPr/>
        <p:nvPr/>
      </p:nvGrpSpPr>
      <p:grpSpPr>
        <a:xfrm>
          <a:off x="0" y="0"/>
          <a:ext cx="0" cy="0"/>
          <a:chOff x="0" y="0"/>
          <a:chExt cx="0" cy="0"/>
        </a:xfrm>
      </p:grpSpPr>
      <p:cxnSp>
        <p:nvCxnSpPr>
          <p:cNvPr id="5" name="Straight Connector 4"/>
          <p:cNvCxnSpPr/>
          <p:nvPr userDrawn="1"/>
        </p:nvCxnSpPr>
        <p:spPr bwMode="auto">
          <a:xfrm flipH="1">
            <a:off x="838202" y="1915532"/>
            <a:ext cx="105155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838200" y="1125749"/>
            <a:ext cx="10515600" cy="378883"/>
          </a:xfrm>
          <a:prstGeom prst="rect">
            <a:avLst/>
          </a:prstGeom>
        </p:spPr>
        <p:txBody>
          <a:bodyPr lIns="0" tIns="0" rIns="0" bIns="0"/>
          <a:lstStyle>
            <a:lvl1pPr algn="ctr" eaLnBrk="0" fontAlgn="base" hangingPunct="0">
              <a:spcBef>
                <a:spcPct val="0"/>
              </a:spcBef>
              <a:spcAft>
                <a:spcPct val="0"/>
              </a:spcAft>
              <a:defRPr lang="en-US" sz="36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838201" y="1503340"/>
            <a:ext cx="10515600" cy="286552"/>
          </a:xfrm>
          <a:prstGeom prst="rect">
            <a:avLst/>
          </a:prstGeom>
        </p:spPr>
        <p:txBody>
          <a:bodyPr lIns="0" rIns="0">
            <a:noAutofit/>
          </a:bodyPr>
          <a:lstStyle>
            <a:lvl1pPr algn="ctr">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PLACEHOLDER SUBTITLE</a:t>
            </a:r>
          </a:p>
        </p:txBody>
      </p:sp>
      <p:sp>
        <p:nvSpPr>
          <p:cNvPr id="3" name="Text Placeholder 2"/>
          <p:cNvSpPr>
            <a:spLocks noGrp="1"/>
          </p:cNvSpPr>
          <p:nvPr>
            <p:ph type="body" sz="quarter" idx="11" hasCustomPrompt="1"/>
          </p:nvPr>
        </p:nvSpPr>
        <p:spPr>
          <a:xfrm>
            <a:off x="838200" y="2167483"/>
            <a:ext cx="10515600" cy="3427291"/>
          </a:xfrm>
          <a:prstGeom prst="rect">
            <a:avLst/>
          </a:prstGeom>
        </p:spPr>
        <p:txBody>
          <a:bodyPr lIns="0" tIns="0" rIns="0" bIns="0" anchor="ctr"/>
          <a:lstStyle>
            <a:lvl1pPr marL="228594" marR="0" indent="-228594" algn="l" defTabSz="914377" rtl="0" eaLnBrk="0" fontAlgn="base" latinLnBrk="0" hangingPunct="0">
              <a:lnSpc>
                <a:spcPct val="90000"/>
              </a:lnSpc>
              <a:spcBef>
                <a:spcPts val="1800"/>
              </a:spcBef>
              <a:spcAft>
                <a:spcPct val="0"/>
              </a:spcAft>
              <a:buClrTx/>
              <a:buSzPct val="100000"/>
              <a:buFont typeface="CambriaMath" charset="0"/>
              <a:buChar char="⎯"/>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marR="0" lvl="0" indent="0" algn="l" defTabSz="914377" rtl="0" eaLnBrk="0" fontAlgn="base" latinLnBrk="0" hangingPunct="0">
              <a:lnSpc>
                <a:spcPct val="90000"/>
              </a:lnSpc>
              <a:spcBef>
                <a:spcPts val="1800"/>
              </a:spcBef>
              <a:spcAft>
                <a:spcPct val="0"/>
              </a:spcAft>
              <a:buClrTx/>
              <a:buSzPct val="100000"/>
              <a:tabLst/>
              <a:defRPr/>
            </a:pPr>
            <a:r>
              <a:rPr lang="en-US" dirty="0"/>
              <a:t>Text goes here</a:t>
            </a:r>
            <a:r>
              <a:rPr lang="is-IS" dirty="0"/>
              <a:t>…</a:t>
            </a:r>
          </a:p>
          <a:p>
            <a:pPr marL="0" marR="0" lvl="0" indent="0" algn="l" defTabSz="914377" rtl="0" eaLnBrk="0" fontAlgn="base" latinLnBrk="0" hangingPunct="0">
              <a:lnSpc>
                <a:spcPct val="90000"/>
              </a:lnSpc>
              <a:spcBef>
                <a:spcPts val="1800"/>
              </a:spcBef>
              <a:spcAft>
                <a:spcPct val="0"/>
              </a:spcAft>
              <a:buClrTx/>
              <a:buSzPct val="100000"/>
              <a:tabLst/>
              <a:defRPr/>
            </a:pPr>
            <a:r>
              <a:rPr lang="is-IS" dirty="0"/>
              <a:t>Text goes here...</a:t>
            </a:r>
          </a:p>
          <a:p>
            <a:pPr marL="0" marR="0" lvl="0" indent="0" algn="l" defTabSz="914377" rtl="0" eaLnBrk="0" fontAlgn="base" latinLnBrk="0" hangingPunct="0">
              <a:lnSpc>
                <a:spcPct val="90000"/>
              </a:lnSpc>
              <a:spcBef>
                <a:spcPts val="1800"/>
              </a:spcBef>
              <a:spcAft>
                <a:spcPct val="0"/>
              </a:spcAft>
              <a:buClrTx/>
              <a:buSzPct val="100000"/>
              <a:tabLst/>
              <a:defRPr/>
            </a:pPr>
            <a:r>
              <a:rPr lang="is-IS" dirty="0"/>
              <a:t>Text goes here...</a:t>
            </a:r>
            <a:endParaRPr lang="en-US" dirty="0"/>
          </a:p>
        </p:txBody>
      </p:sp>
      <p:sp>
        <p:nvSpPr>
          <p:cNvPr id="4" name="Footer Placeholder 3"/>
          <p:cNvSpPr>
            <a:spLocks noGrp="1"/>
          </p:cNvSpPr>
          <p:nvPr>
            <p:ph type="ftr" sz="quarter" idx="12"/>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355323147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2_Section Title">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9525"/>
            <a:ext cx="12208933" cy="6867525"/>
          </a:xfrm>
          <a:prstGeom prst="rect">
            <a:avLst/>
          </a:prstGeom>
        </p:spPr>
      </p:pic>
      <p:sp>
        <p:nvSpPr>
          <p:cNvPr id="7" name="Text Placeholder 2"/>
          <p:cNvSpPr>
            <a:spLocks noGrp="1"/>
          </p:cNvSpPr>
          <p:nvPr>
            <p:ph type="body" sz="quarter" idx="13" hasCustomPrompt="1"/>
          </p:nvPr>
        </p:nvSpPr>
        <p:spPr>
          <a:xfrm>
            <a:off x="535899" y="5102239"/>
            <a:ext cx="11120204" cy="1181653"/>
          </a:xfrm>
          <a:prstGeom prst="rect">
            <a:avLst/>
          </a:prstGeom>
        </p:spPr>
        <p:txBody>
          <a:bodyPr lIns="91420" tIns="45710" rIns="91420" bIns="45710"/>
          <a:lstStyle>
            <a:lvl1pPr marL="0" indent="0">
              <a:buFont typeface="Arial" panose="020B0604020202020204" pitchFamily="34" charset="0"/>
              <a:buNone/>
              <a:defRPr sz="2933" b="0" i="0" baseline="0">
                <a:solidFill>
                  <a:srgbClr val="FFFFFE"/>
                </a:solidFill>
                <a:latin typeface="CiscoSansTT ExtraLight"/>
                <a:ea typeface="CiscoSans ExtraLight" charset="0"/>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US" noProof="0" dirty="0"/>
              <a:t>Subtitle Goes Here</a:t>
            </a:r>
          </a:p>
        </p:txBody>
      </p:sp>
      <p:sp>
        <p:nvSpPr>
          <p:cNvPr id="9" name="Title 1"/>
          <p:cNvSpPr>
            <a:spLocks noGrp="1"/>
          </p:cNvSpPr>
          <p:nvPr>
            <p:ph type="ctrTitle" hasCustomPrompt="1"/>
          </p:nvPr>
        </p:nvSpPr>
        <p:spPr>
          <a:xfrm>
            <a:off x="535899" y="4242599"/>
            <a:ext cx="11120203" cy="859640"/>
          </a:xfrm>
          <a:prstGeom prst="rect">
            <a:avLst/>
          </a:prstGeom>
        </p:spPr>
        <p:txBody>
          <a:bodyPr anchor="b"/>
          <a:lstStyle>
            <a:lvl1pPr marL="0" indent="0" algn="l">
              <a:lnSpc>
                <a:spcPct val="90000"/>
              </a:lnSpc>
              <a:buFont typeface="Arial" panose="020B0604020202020204" pitchFamily="34" charset="0"/>
              <a:buNone/>
              <a:defRPr sz="5867" b="0" i="0" spc="0" baseline="0">
                <a:solidFill>
                  <a:srgbClr val="FFFFFE"/>
                </a:solidFill>
                <a:latin typeface="CiscoSansTT ExtraLight"/>
                <a:cs typeface="CiscoSansTT ExtraLight"/>
              </a:defRPr>
            </a:lvl1pPr>
          </a:lstStyle>
          <a:p>
            <a:r>
              <a:rPr lang="en-US" noProof="0" dirty="0"/>
              <a:t>Section Title Goes Here</a:t>
            </a:r>
          </a:p>
        </p:txBody>
      </p:sp>
      <p:sp>
        <p:nvSpPr>
          <p:cNvPr id="5" name="1 CuadroTexto"/>
          <p:cNvSpPr txBox="1"/>
          <p:nvPr userDrawn="1"/>
        </p:nvSpPr>
        <p:spPr bwMode="auto">
          <a:xfrm>
            <a:off x="10585787" y="6206002"/>
            <a:ext cx="1219200" cy="43956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82287" tIns="45717" rIns="82287" bIns="45717" numCol="1" rtlCol="0" anchor="t" anchorCtr="0" compatLnSpc="1">
            <a:prstTxWarp prst="textNoShape">
              <a:avLst/>
            </a:prstTxWarp>
            <a:noAutofit/>
          </a:bodyPr>
          <a:lstStyle/>
          <a:p>
            <a:r>
              <a:rPr lang="es-ES" sz="1333" dirty="0">
                <a:solidFill>
                  <a:srgbClr val="FFFFFF"/>
                </a:solidFill>
                <a:latin typeface="CiscoSansTT ExtraLight"/>
              </a:rPr>
              <a:t>#CiscoPCW</a:t>
            </a:r>
            <a:endParaRPr lang="es-ES_tradnl" sz="1333" dirty="0" err="1">
              <a:solidFill>
                <a:srgbClr val="FFFFFF"/>
              </a:solidFill>
              <a:latin typeface="CiscoSansTT ExtraLight"/>
            </a:endParaRPr>
          </a:p>
        </p:txBody>
      </p:sp>
    </p:spTree>
    <p:extLst>
      <p:ext uri="{BB962C8B-B14F-4D97-AF65-F5344CB8AC3E}">
        <p14:creationId xmlns:p14="http://schemas.microsoft.com/office/powerpoint/2010/main" val="270660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3_Section Title">
    <p:spTree>
      <p:nvGrpSpPr>
        <p:cNvPr id="1" name=""/>
        <p:cNvGrpSpPr/>
        <p:nvPr/>
      </p:nvGrpSpPr>
      <p:grpSpPr>
        <a:xfrm>
          <a:off x="0" y="0"/>
          <a:ext cx="0" cy="0"/>
          <a:chOff x="0" y="0"/>
          <a:chExt cx="0" cy="0"/>
        </a:xfrm>
      </p:grpSpPr>
      <p:pic>
        <p:nvPicPr>
          <p:cNvPr id="2" name="Imagen 1" descr="back_077.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9525"/>
            <a:ext cx="12208933" cy="6867525"/>
          </a:xfrm>
          <a:prstGeom prst="rect">
            <a:avLst/>
          </a:prstGeom>
        </p:spPr>
      </p:pic>
      <p:pic>
        <p:nvPicPr>
          <p:cNvPr id="6" name="Imagen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0" y="4390357"/>
            <a:ext cx="12208933" cy="2467643"/>
          </a:xfrm>
          <a:prstGeom prst="rect">
            <a:avLst/>
          </a:prstGeom>
        </p:spPr>
      </p:pic>
      <p:sp>
        <p:nvSpPr>
          <p:cNvPr id="8" name="Text Placeholder 2"/>
          <p:cNvSpPr>
            <a:spLocks noGrp="1"/>
          </p:cNvSpPr>
          <p:nvPr>
            <p:ph type="body" sz="quarter" idx="13" hasCustomPrompt="1"/>
          </p:nvPr>
        </p:nvSpPr>
        <p:spPr>
          <a:xfrm>
            <a:off x="535899" y="5102239"/>
            <a:ext cx="11120204" cy="1181653"/>
          </a:xfrm>
          <a:prstGeom prst="rect">
            <a:avLst/>
          </a:prstGeom>
        </p:spPr>
        <p:txBody>
          <a:bodyPr lIns="91420" tIns="45710" rIns="91420" bIns="45710"/>
          <a:lstStyle>
            <a:lvl1pPr marL="0" indent="0">
              <a:buFont typeface="Arial" panose="020B0604020202020204" pitchFamily="34" charset="0"/>
              <a:buNone/>
              <a:defRPr sz="2933" b="0" i="0" baseline="0">
                <a:solidFill>
                  <a:srgbClr val="FFFFFE"/>
                </a:solidFill>
                <a:latin typeface="CiscoSansTT ExtraLight"/>
                <a:ea typeface="CiscoSans ExtraLight" charset="0"/>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US" noProof="0" dirty="0"/>
              <a:t>Subtitle Goes Here</a:t>
            </a:r>
          </a:p>
        </p:txBody>
      </p:sp>
      <p:sp>
        <p:nvSpPr>
          <p:cNvPr id="9" name="Title 1"/>
          <p:cNvSpPr>
            <a:spLocks noGrp="1"/>
          </p:cNvSpPr>
          <p:nvPr>
            <p:ph type="ctrTitle" hasCustomPrompt="1"/>
          </p:nvPr>
        </p:nvSpPr>
        <p:spPr>
          <a:xfrm>
            <a:off x="535899" y="4242599"/>
            <a:ext cx="11120203" cy="859640"/>
          </a:xfrm>
          <a:prstGeom prst="rect">
            <a:avLst/>
          </a:prstGeom>
        </p:spPr>
        <p:txBody>
          <a:bodyPr anchor="b"/>
          <a:lstStyle>
            <a:lvl1pPr marL="0" indent="0" algn="l">
              <a:lnSpc>
                <a:spcPct val="90000"/>
              </a:lnSpc>
              <a:buFont typeface="Arial" panose="020B0604020202020204" pitchFamily="34" charset="0"/>
              <a:buNone/>
              <a:defRPr sz="5867" b="0" i="0" spc="0" baseline="0">
                <a:solidFill>
                  <a:srgbClr val="FFFFFE"/>
                </a:solidFill>
                <a:latin typeface="CiscoSansTT ExtraLight"/>
                <a:cs typeface="CiscoSansTT ExtraLight"/>
              </a:defRPr>
            </a:lvl1pPr>
          </a:lstStyle>
          <a:p>
            <a:r>
              <a:rPr lang="en-US" noProof="0" dirty="0"/>
              <a:t>Section Title Goes Here</a:t>
            </a:r>
          </a:p>
        </p:txBody>
      </p:sp>
      <p:sp>
        <p:nvSpPr>
          <p:cNvPr id="7" name="1 CuadroTexto"/>
          <p:cNvSpPr txBox="1"/>
          <p:nvPr userDrawn="1"/>
        </p:nvSpPr>
        <p:spPr bwMode="auto">
          <a:xfrm>
            <a:off x="10585787" y="6206002"/>
            <a:ext cx="1219200" cy="43956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82287" tIns="45717" rIns="82287" bIns="45717" numCol="1" rtlCol="0" anchor="t" anchorCtr="0" compatLnSpc="1">
            <a:prstTxWarp prst="textNoShape">
              <a:avLst/>
            </a:prstTxWarp>
            <a:noAutofit/>
          </a:bodyPr>
          <a:lstStyle/>
          <a:p>
            <a:r>
              <a:rPr lang="es-ES" sz="1333" dirty="0">
                <a:solidFill>
                  <a:srgbClr val="FFFFFF"/>
                </a:solidFill>
                <a:latin typeface="CiscoSansTT ExtraLight"/>
              </a:rPr>
              <a:t>#CiscoPCW</a:t>
            </a:r>
            <a:endParaRPr lang="es-ES_tradnl" sz="1333" dirty="0" err="1">
              <a:solidFill>
                <a:srgbClr val="FFFFFF"/>
              </a:solidFill>
              <a:latin typeface="CiscoSansTT ExtraLight"/>
            </a:endParaRPr>
          </a:p>
        </p:txBody>
      </p:sp>
    </p:spTree>
    <p:extLst>
      <p:ext uri="{BB962C8B-B14F-4D97-AF65-F5344CB8AC3E}">
        <p14:creationId xmlns:p14="http://schemas.microsoft.com/office/powerpoint/2010/main" val="100601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_Tagline">
    <p:spTree>
      <p:nvGrpSpPr>
        <p:cNvPr id="1" name=""/>
        <p:cNvGrpSpPr/>
        <p:nvPr/>
      </p:nvGrpSpPr>
      <p:grpSpPr>
        <a:xfrm>
          <a:off x="0" y="0"/>
          <a:ext cx="0" cy="0"/>
          <a:chOff x="0" y="0"/>
          <a:chExt cx="0" cy="0"/>
        </a:xfrm>
      </p:grpSpPr>
      <p:pic>
        <p:nvPicPr>
          <p:cNvPr id="2" name="Imagen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9526"/>
            <a:ext cx="12208933" cy="6867527"/>
          </a:xfrm>
          <a:prstGeom prst="rect">
            <a:avLst/>
          </a:prstGeom>
        </p:spPr>
      </p:pic>
      <p:sp>
        <p:nvSpPr>
          <p:cNvPr id="4" name="1 CuadroTexto"/>
          <p:cNvSpPr txBox="1"/>
          <p:nvPr userDrawn="1"/>
        </p:nvSpPr>
        <p:spPr bwMode="auto">
          <a:xfrm>
            <a:off x="905524" y="6206002"/>
            <a:ext cx="1219200" cy="43956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82287" tIns="45717" rIns="82287" bIns="45717" numCol="1" rtlCol="0" anchor="t" anchorCtr="0" compatLnSpc="1">
            <a:prstTxWarp prst="textNoShape">
              <a:avLst/>
            </a:prstTxWarp>
            <a:noAutofit/>
          </a:bodyPr>
          <a:lstStyle/>
          <a:p>
            <a:r>
              <a:rPr lang="es-ES" sz="1333" dirty="0">
                <a:solidFill>
                  <a:srgbClr val="FFFFFF"/>
                </a:solidFill>
                <a:latin typeface="CiscoSansTT ExtraLight"/>
              </a:rPr>
              <a:t>#CiscoPCW</a:t>
            </a:r>
            <a:endParaRPr lang="es-ES_tradnl" sz="1333" dirty="0" err="1">
              <a:solidFill>
                <a:srgbClr val="FFFFFF"/>
              </a:solidFill>
              <a:latin typeface="CiscoSansTT ExtraLight"/>
            </a:endParaRPr>
          </a:p>
        </p:txBody>
      </p:sp>
      <p:pic>
        <p:nvPicPr>
          <p:cNvPr id="5" name="Picture 5"/>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46433" y="558467"/>
            <a:ext cx="1255184" cy="7810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userDrawn="1"/>
        </p:nvSpPr>
        <p:spPr bwMode="auto">
          <a:xfrm>
            <a:off x="3994621" y="2464902"/>
            <a:ext cx="4784035" cy="96740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2287" tIns="45717" rIns="82287" bIns="45717" numCol="1" rtlCol="0" anchor="t" anchorCtr="0" compatLnSpc="1">
            <a:prstTxWarp prst="textNoShape">
              <a:avLst/>
            </a:prstTxWarp>
            <a:noAutofit/>
          </a:bodyPr>
          <a:lstStyle/>
          <a:p>
            <a:pPr algn="ctr"/>
            <a:r>
              <a:rPr lang="en-US" sz="7200" b="1" spc="3333">
                <a:solidFill>
                  <a:srgbClr val="FFFFFF"/>
                </a:solidFill>
                <a:latin typeface="CiscoSansTT" charset="0"/>
                <a:ea typeface="CiscoSansTT" charset="0"/>
                <a:cs typeface="CiscoSansTT" charset="0"/>
              </a:rPr>
              <a:t>RISE!</a:t>
            </a:r>
            <a:endParaRPr lang="en-US" sz="7200" b="1" spc="3333" dirty="0" err="1">
              <a:solidFill>
                <a:srgbClr val="FFFFFF"/>
              </a:solidFill>
              <a:latin typeface="CiscoSansTT" charset="0"/>
              <a:ea typeface="CiscoSansTT" charset="0"/>
              <a:cs typeface="CiscoSansTT" charset="0"/>
            </a:endParaRPr>
          </a:p>
        </p:txBody>
      </p:sp>
      <p:pic>
        <p:nvPicPr>
          <p:cNvPr id="7"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132471" y="447716"/>
            <a:ext cx="2676599" cy="998731"/>
          </a:xfrm>
          <a:prstGeom prst="rect">
            <a:avLst/>
          </a:prstGeom>
        </p:spPr>
      </p:pic>
    </p:spTree>
    <p:extLst>
      <p:ext uri="{BB962C8B-B14F-4D97-AF65-F5344CB8AC3E}">
        <p14:creationId xmlns:p14="http://schemas.microsoft.com/office/powerpoint/2010/main" val="3446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pic>
        <p:nvPicPr>
          <p:cNvPr id="2" name="Imagen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9526"/>
            <a:ext cx="12208933" cy="6867527"/>
          </a:xfrm>
          <a:prstGeom prst="rect">
            <a:avLst/>
          </a:prstGeom>
        </p:spPr>
      </p:pic>
      <p:sp>
        <p:nvSpPr>
          <p:cNvPr id="4" name="1 CuadroTexto"/>
          <p:cNvSpPr txBox="1"/>
          <p:nvPr userDrawn="1"/>
        </p:nvSpPr>
        <p:spPr bwMode="auto">
          <a:xfrm>
            <a:off x="905524" y="6206002"/>
            <a:ext cx="1219200" cy="43956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82287" tIns="45717" rIns="82287" bIns="45717" numCol="1" rtlCol="0" anchor="t" anchorCtr="0" compatLnSpc="1">
            <a:prstTxWarp prst="textNoShape">
              <a:avLst/>
            </a:prstTxWarp>
            <a:noAutofit/>
          </a:bodyPr>
          <a:lstStyle/>
          <a:p>
            <a:r>
              <a:rPr lang="es-ES" sz="1333" dirty="0">
                <a:solidFill>
                  <a:srgbClr val="FFFFFF"/>
                </a:solidFill>
                <a:latin typeface="CiscoSansTT ExtraLight"/>
              </a:rPr>
              <a:t>#CiscoPCW</a:t>
            </a:r>
            <a:endParaRPr lang="es-ES_tradnl" sz="1333" dirty="0" err="1">
              <a:solidFill>
                <a:srgbClr val="FFFFFF"/>
              </a:solidFill>
              <a:latin typeface="CiscoSansTT ExtraLight"/>
            </a:endParaRPr>
          </a:p>
        </p:txBody>
      </p:sp>
      <p:sp>
        <p:nvSpPr>
          <p:cNvPr id="5" name="Text Placeholder 10"/>
          <p:cNvSpPr>
            <a:spLocks noGrp="1"/>
          </p:cNvSpPr>
          <p:nvPr>
            <p:ph type="body" sz="quarter" idx="11" hasCustomPrompt="1"/>
          </p:nvPr>
        </p:nvSpPr>
        <p:spPr>
          <a:xfrm>
            <a:off x="1788162" y="659871"/>
            <a:ext cx="8615679" cy="2764367"/>
          </a:xfrm>
        </p:spPr>
        <p:txBody>
          <a:bodyPr>
            <a:normAutofit/>
          </a:bodyPr>
          <a:lstStyle>
            <a:lvl1pPr marL="0" indent="0" algn="l">
              <a:buNone/>
              <a:defRPr sz="5333" b="0" i="1">
                <a:solidFill>
                  <a:schemeClr val="bg1"/>
                </a:solidFill>
                <a:latin typeface="CiscoSansTT Oblique" charset="0"/>
                <a:ea typeface="CiscoSansTT Oblique" charset="0"/>
                <a:cs typeface="CiscoSansTT Oblique"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quote</a:t>
            </a:r>
            <a:r>
              <a:rPr lang="mr-IN" dirty="0"/>
              <a:t>…</a:t>
            </a:r>
            <a:r>
              <a:rPr lang="en-US" dirty="0"/>
              <a:t>”</a:t>
            </a:r>
          </a:p>
        </p:txBody>
      </p:sp>
    </p:spTree>
    <p:extLst>
      <p:ext uri="{BB962C8B-B14F-4D97-AF65-F5344CB8AC3E}">
        <p14:creationId xmlns:p14="http://schemas.microsoft.com/office/powerpoint/2010/main" val="2605593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2_Tagline">
    <p:spTree>
      <p:nvGrpSpPr>
        <p:cNvPr id="1" name=""/>
        <p:cNvGrpSpPr/>
        <p:nvPr/>
      </p:nvGrpSpPr>
      <p:grpSpPr>
        <a:xfrm>
          <a:off x="0" y="0"/>
          <a:ext cx="0" cy="0"/>
          <a:chOff x="0" y="0"/>
          <a:chExt cx="0" cy="0"/>
        </a:xfrm>
      </p:grpSpPr>
      <p:pic>
        <p:nvPicPr>
          <p:cNvPr id="3" name="Imagen 2" descr="back_078.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9525"/>
            <a:ext cx="12208933" cy="6867525"/>
          </a:xfrm>
          <a:prstGeom prst="rect">
            <a:avLst/>
          </a:prstGeom>
        </p:spPr>
      </p:pic>
      <p:pic>
        <p:nvPicPr>
          <p:cNvPr id="7" name="Imagen 5" descr="olas_vertical_4.png"/>
          <p:cNvPicPr>
            <a:picLocks noChangeAspect="1"/>
          </p:cNvPicPr>
          <p:nvPr userDrawn="1"/>
        </p:nvPicPr>
        <p:blipFill rotWithShape="1">
          <a:blip r:embed="rId3" cstate="email">
            <a:alphaModFix amt="85000"/>
            <a:extLst>
              <a:ext uri="{28A0092B-C50C-407E-A947-70E740481C1C}">
                <a14:useLocalDpi xmlns:a14="http://schemas.microsoft.com/office/drawing/2010/main"/>
              </a:ext>
            </a:extLst>
          </a:blip>
          <a:srcRect/>
          <a:stretch/>
        </p:blipFill>
        <p:spPr>
          <a:xfrm rot="16200000" flipV="1">
            <a:off x="4871211" y="-479723"/>
            <a:ext cx="2466512" cy="12208933"/>
          </a:xfrm>
          <a:prstGeom prst="rect">
            <a:avLst/>
          </a:prstGeom>
        </p:spPr>
      </p:pic>
      <p:sp>
        <p:nvSpPr>
          <p:cNvPr id="6" name="1 CuadroTexto"/>
          <p:cNvSpPr txBox="1"/>
          <p:nvPr userDrawn="1"/>
        </p:nvSpPr>
        <p:spPr bwMode="auto">
          <a:xfrm>
            <a:off x="10585787" y="6206002"/>
            <a:ext cx="1219200" cy="43956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82287" tIns="45717" rIns="82287" bIns="45717" numCol="1" rtlCol="0" anchor="t" anchorCtr="0" compatLnSpc="1">
            <a:prstTxWarp prst="textNoShape">
              <a:avLst/>
            </a:prstTxWarp>
            <a:noAutofit/>
          </a:bodyPr>
          <a:lstStyle/>
          <a:p>
            <a:r>
              <a:rPr lang="es-ES" sz="1333" dirty="0">
                <a:solidFill>
                  <a:srgbClr val="FFFFFF"/>
                </a:solidFill>
                <a:latin typeface="CiscoSansTT ExtraLight"/>
              </a:rPr>
              <a:t>#CiscoPCW</a:t>
            </a:r>
            <a:endParaRPr lang="es-ES_tradnl" sz="1333" dirty="0" err="1">
              <a:solidFill>
                <a:srgbClr val="FFFFFF"/>
              </a:solidFill>
              <a:latin typeface="CiscoSansTT ExtraLight"/>
            </a:endParaRPr>
          </a:p>
        </p:txBody>
      </p:sp>
      <p:pic>
        <p:nvPicPr>
          <p:cNvPr id="5" name="Picture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646433" y="558467"/>
            <a:ext cx="1255184" cy="7810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userDrawn="1"/>
        </p:nvSpPr>
        <p:spPr bwMode="auto">
          <a:xfrm>
            <a:off x="3703983" y="874641"/>
            <a:ext cx="4784035" cy="96740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2287" tIns="45717" rIns="82287" bIns="45717" numCol="1" rtlCol="0" anchor="t" anchorCtr="0" compatLnSpc="1">
            <a:prstTxWarp prst="textNoShape">
              <a:avLst/>
            </a:prstTxWarp>
            <a:noAutofit/>
          </a:bodyPr>
          <a:lstStyle/>
          <a:p>
            <a:pPr algn="ctr"/>
            <a:r>
              <a:rPr lang="en-US" sz="7200" b="1" spc="3333">
                <a:solidFill>
                  <a:srgbClr val="FFFFFF"/>
                </a:solidFill>
                <a:latin typeface="CiscoSansTT" charset="0"/>
                <a:ea typeface="CiscoSansTT" charset="0"/>
                <a:cs typeface="CiscoSansTT" charset="0"/>
              </a:rPr>
              <a:t>RISE!</a:t>
            </a:r>
            <a:endParaRPr lang="en-US" sz="7200" b="1" spc="3333" dirty="0" err="1">
              <a:solidFill>
                <a:srgbClr val="FFFFFF"/>
              </a:solidFill>
              <a:latin typeface="CiscoSansTT" charset="0"/>
              <a:ea typeface="CiscoSansTT" charset="0"/>
              <a:cs typeface="CiscoSansTT" charset="0"/>
            </a:endParaRPr>
          </a:p>
        </p:txBody>
      </p:sp>
      <p:pic>
        <p:nvPicPr>
          <p:cNvPr id="9" name="Picture 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132471" y="447716"/>
            <a:ext cx="2676599" cy="998731"/>
          </a:xfrm>
          <a:prstGeom prst="rect">
            <a:avLst/>
          </a:prstGeom>
        </p:spPr>
      </p:pic>
    </p:spTree>
    <p:extLst>
      <p:ext uri="{BB962C8B-B14F-4D97-AF65-F5344CB8AC3E}">
        <p14:creationId xmlns:p14="http://schemas.microsoft.com/office/powerpoint/2010/main" val="143849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2_Quote">
    <p:spTree>
      <p:nvGrpSpPr>
        <p:cNvPr id="1" name=""/>
        <p:cNvGrpSpPr/>
        <p:nvPr/>
      </p:nvGrpSpPr>
      <p:grpSpPr>
        <a:xfrm>
          <a:off x="0" y="0"/>
          <a:ext cx="0" cy="0"/>
          <a:chOff x="0" y="0"/>
          <a:chExt cx="0" cy="0"/>
        </a:xfrm>
      </p:grpSpPr>
      <p:pic>
        <p:nvPicPr>
          <p:cNvPr id="3" name="Imagen 2" descr="back_078.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9525"/>
            <a:ext cx="12208933" cy="6867525"/>
          </a:xfrm>
          <a:prstGeom prst="rect">
            <a:avLst/>
          </a:prstGeom>
        </p:spPr>
      </p:pic>
      <p:pic>
        <p:nvPicPr>
          <p:cNvPr id="7" name="Imagen 5" descr="olas_vertical_4.png"/>
          <p:cNvPicPr>
            <a:picLocks noChangeAspect="1"/>
          </p:cNvPicPr>
          <p:nvPr userDrawn="1"/>
        </p:nvPicPr>
        <p:blipFill rotWithShape="1">
          <a:blip r:embed="rId3" cstate="email">
            <a:alphaModFix amt="85000"/>
            <a:extLst>
              <a:ext uri="{28A0092B-C50C-407E-A947-70E740481C1C}">
                <a14:useLocalDpi xmlns:a14="http://schemas.microsoft.com/office/drawing/2010/main"/>
              </a:ext>
            </a:extLst>
          </a:blip>
          <a:srcRect/>
          <a:stretch/>
        </p:blipFill>
        <p:spPr>
          <a:xfrm rot="16200000" flipV="1">
            <a:off x="4871211" y="-479723"/>
            <a:ext cx="2466512" cy="12208933"/>
          </a:xfrm>
          <a:prstGeom prst="rect">
            <a:avLst/>
          </a:prstGeom>
        </p:spPr>
      </p:pic>
      <p:sp>
        <p:nvSpPr>
          <p:cNvPr id="6" name="1 CuadroTexto"/>
          <p:cNvSpPr txBox="1"/>
          <p:nvPr userDrawn="1"/>
        </p:nvSpPr>
        <p:spPr bwMode="auto">
          <a:xfrm>
            <a:off x="10585787" y="6206002"/>
            <a:ext cx="1219200" cy="43956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82287" tIns="45717" rIns="82287" bIns="45717" numCol="1" rtlCol="0" anchor="t" anchorCtr="0" compatLnSpc="1">
            <a:prstTxWarp prst="textNoShape">
              <a:avLst/>
            </a:prstTxWarp>
            <a:noAutofit/>
          </a:bodyPr>
          <a:lstStyle/>
          <a:p>
            <a:r>
              <a:rPr lang="es-ES" sz="1333" dirty="0">
                <a:solidFill>
                  <a:srgbClr val="FFFFFF"/>
                </a:solidFill>
                <a:latin typeface="CiscoSansTT ExtraLight"/>
              </a:rPr>
              <a:t>#CiscoPCW</a:t>
            </a:r>
            <a:endParaRPr lang="es-ES_tradnl" sz="1333" dirty="0" err="1">
              <a:solidFill>
                <a:srgbClr val="FFFFFF"/>
              </a:solidFill>
              <a:latin typeface="CiscoSansTT ExtraLight"/>
            </a:endParaRPr>
          </a:p>
        </p:txBody>
      </p:sp>
      <p:sp>
        <p:nvSpPr>
          <p:cNvPr id="5" name="Text Placeholder 10"/>
          <p:cNvSpPr>
            <a:spLocks noGrp="1"/>
          </p:cNvSpPr>
          <p:nvPr>
            <p:ph type="body" sz="quarter" idx="11" hasCustomPrompt="1"/>
          </p:nvPr>
        </p:nvSpPr>
        <p:spPr>
          <a:xfrm>
            <a:off x="1788162" y="659871"/>
            <a:ext cx="8615679" cy="2764367"/>
          </a:xfrm>
        </p:spPr>
        <p:txBody>
          <a:bodyPr>
            <a:normAutofit/>
          </a:bodyPr>
          <a:lstStyle>
            <a:lvl1pPr marL="0" indent="0" algn="l">
              <a:buNone/>
              <a:defRPr sz="5333" b="0" i="1">
                <a:solidFill>
                  <a:schemeClr val="bg1"/>
                </a:solidFill>
                <a:latin typeface="CiscoSansTT Oblique" charset="0"/>
                <a:ea typeface="CiscoSansTT Oblique" charset="0"/>
                <a:cs typeface="CiscoSansTT Oblique"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quote</a:t>
            </a:r>
            <a:r>
              <a:rPr lang="mr-IN" dirty="0"/>
              <a:t>…</a:t>
            </a:r>
            <a:r>
              <a:rPr lang="en-US" dirty="0"/>
              <a:t>”</a:t>
            </a:r>
          </a:p>
        </p:txBody>
      </p:sp>
    </p:spTree>
    <p:extLst>
      <p:ext uri="{BB962C8B-B14F-4D97-AF65-F5344CB8AC3E}">
        <p14:creationId xmlns:p14="http://schemas.microsoft.com/office/powerpoint/2010/main" val="285560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3_Tagline">
    <p:spTree>
      <p:nvGrpSpPr>
        <p:cNvPr id="1" name=""/>
        <p:cNvGrpSpPr/>
        <p:nvPr/>
      </p:nvGrpSpPr>
      <p:grpSpPr>
        <a:xfrm>
          <a:off x="0" y="0"/>
          <a:ext cx="0" cy="0"/>
          <a:chOff x="0" y="0"/>
          <a:chExt cx="0" cy="0"/>
        </a:xfrm>
      </p:grpSpPr>
      <p:pic>
        <p:nvPicPr>
          <p:cNvPr id="1026" name="Picture 2" descr="C:\Users\Roson&amp;Ortelli\Desktop\cisco\willy\nuevo ppt\4.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467" y="0"/>
            <a:ext cx="12200467" cy="6868584"/>
          </a:xfrm>
          <a:prstGeom prst="rect">
            <a:avLst/>
          </a:prstGeom>
          <a:noFill/>
        </p:spPr>
      </p:pic>
      <p:pic>
        <p:nvPicPr>
          <p:cNvPr id="4" name="Picture 5"/>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46433" y="558467"/>
            <a:ext cx="1255184" cy="7810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1 CuadroTexto"/>
          <p:cNvSpPr txBox="1"/>
          <p:nvPr userDrawn="1"/>
        </p:nvSpPr>
        <p:spPr bwMode="auto">
          <a:xfrm>
            <a:off x="10585787" y="5962301"/>
            <a:ext cx="1219200" cy="43956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82287" tIns="45717" rIns="82287" bIns="45717" numCol="1" rtlCol="0" anchor="t" anchorCtr="0" compatLnSpc="1">
            <a:prstTxWarp prst="textNoShape">
              <a:avLst/>
            </a:prstTxWarp>
            <a:noAutofit/>
          </a:bodyPr>
          <a:lstStyle/>
          <a:p>
            <a:r>
              <a:rPr lang="es-ES" sz="1333" dirty="0">
                <a:solidFill>
                  <a:srgbClr val="FFFFFF"/>
                </a:solidFill>
                <a:latin typeface="CiscoSansTT ExtraLight"/>
              </a:rPr>
              <a:t>#CiscoPCW</a:t>
            </a:r>
            <a:endParaRPr lang="es-ES_tradnl" sz="1333" dirty="0" err="1">
              <a:solidFill>
                <a:srgbClr val="FFFFFF"/>
              </a:solidFill>
              <a:latin typeface="CiscoSansTT ExtraLight"/>
            </a:endParaRPr>
          </a:p>
        </p:txBody>
      </p:sp>
      <p:sp>
        <p:nvSpPr>
          <p:cNvPr id="6" name="TextBox 5"/>
          <p:cNvSpPr txBox="1"/>
          <p:nvPr userDrawn="1"/>
        </p:nvSpPr>
        <p:spPr bwMode="auto">
          <a:xfrm>
            <a:off x="4405439" y="1722781"/>
            <a:ext cx="4784035" cy="96740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2287" tIns="45717" rIns="82287" bIns="45717" numCol="1" rtlCol="0" anchor="t" anchorCtr="0" compatLnSpc="1">
            <a:prstTxWarp prst="textNoShape">
              <a:avLst/>
            </a:prstTxWarp>
            <a:noAutofit/>
          </a:bodyPr>
          <a:lstStyle/>
          <a:p>
            <a:pPr algn="ctr"/>
            <a:r>
              <a:rPr lang="en-US" sz="7200" b="1" spc="3333">
                <a:solidFill>
                  <a:srgbClr val="FFFFFF"/>
                </a:solidFill>
                <a:latin typeface="CiscoSansTT" charset="0"/>
                <a:ea typeface="CiscoSansTT" charset="0"/>
                <a:cs typeface="CiscoSansTT" charset="0"/>
              </a:rPr>
              <a:t>RISE!</a:t>
            </a:r>
            <a:endParaRPr lang="en-US" sz="7200" b="1" spc="3333" dirty="0" err="1">
              <a:solidFill>
                <a:srgbClr val="FFFFFF"/>
              </a:solidFill>
              <a:latin typeface="CiscoSansTT" charset="0"/>
              <a:ea typeface="CiscoSansTT" charset="0"/>
              <a:cs typeface="CiscoSansTT" charset="0"/>
            </a:endParaRPr>
          </a:p>
        </p:txBody>
      </p:sp>
      <p:pic>
        <p:nvPicPr>
          <p:cNvPr id="7"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132471" y="447716"/>
            <a:ext cx="2676599" cy="998731"/>
          </a:xfrm>
          <a:prstGeom prst="rect">
            <a:avLst/>
          </a:prstGeom>
        </p:spPr>
      </p:pic>
    </p:spTree>
    <p:extLst>
      <p:ext uri="{BB962C8B-B14F-4D97-AF65-F5344CB8AC3E}">
        <p14:creationId xmlns:p14="http://schemas.microsoft.com/office/powerpoint/2010/main" val="2387306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3_Quote">
    <p:spTree>
      <p:nvGrpSpPr>
        <p:cNvPr id="1" name=""/>
        <p:cNvGrpSpPr/>
        <p:nvPr/>
      </p:nvGrpSpPr>
      <p:grpSpPr>
        <a:xfrm>
          <a:off x="0" y="0"/>
          <a:ext cx="0" cy="0"/>
          <a:chOff x="0" y="0"/>
          <a:chExt cx="0" cy="0"/>
        </a:xfrm>
      </p:grpSpPr>
      <p:pic>
        <p:nvPicPr>
          <p:cNvPr id="1026" name="Picture 2" descr="C:\Users\Roson&amp;Ortelli\Desktop\cisco\willy\nuevo ppt\4.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467" y="0"/>
            <a:ext cx="12200467" cy="6868584"/>
          </a:xfrm>
          <a:prstGeom prst="rect">
            <a:avLst/>
          </a:prstGeom>
          <a:noFill/>
        </p:spPr>
      </p:pic>
      <p:sp>
        <p:nvSpPr>
          <p:cNvPr id="5" name="1 CuadroTexto"/>
          <p:cNvSpPr txBox="1"/>
          <p:nvPr userDrawn="1"/>
        </p:nvSpPr>
        <p:spPr bwMode="auto">
          <a:xfrm>
            <a:off x="10585787" y="5962301"/>
            <a:ext cx="1219200" cy="43956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82287" tIns="45717" rIns="82287" bIns="45717" numCol="1" rtlCol="0" anchor="t" anchorCtr="0" compatLnSpc="1">
            <a:prstTxWarp prst="textNoShape">
              <a:avLst/>
            </a:prstTxWarp>
            <a:noAutofit/>
          </a:bodyPr>
          <a:lstStyle/>
          <a:p>
            <a:r>
              <a:rPr lang="es-ES" sz="1333" dirty="0">
                <a:solidFill>
                  <a:srgbClr val="FFFFFF"/>
                </a:solidFill>
                <a:latin typeface="CiscoSansTT ExtraLight"/>
              </a:rPr>
              <a:t>#CiscoPCW</a:t>
            </a:r>
            <a:endParaRPr lang="es-ES_tradnl" sz="1333" dirty="0" err="1">
              <a:solidFill>
                <a:srgbClr val="FFFFFF"/>
              </a:solidFill>
              <a:latin typeface="CiscoSansTT ExtraLight"/>
            </a:endParaRPr>
          </a:p>
        </p:txBody>
      </p:sp>
      <p:sp>
        <p:nvSpPr>
          <p:cNvPr id="6" name="Text Placeholder 10"/>
          <p:cNvSpPr>
            <a:spLocks noGrp="1"/>
          </p:cNvSpPr>
          <p:nvPr>
            <p:ph type="body" sz="quarter" idx="11" hasCustomPrompt="1"/>
          </p:nvPr>
        </p:nvSpPr>
        <p:spPr>
          <a:xfrm>
            <a:off x="4345663" y="1216786"/>
            <a:ext cx="7306079" cy="2764367"/>
          </a:xfrm>
        </p:spPr>
        <p:txBody>
          <a:bodyPr>
            <a:normAutofit/>
          </a:bodyPr>
          <a:lstStyle>
            <a:lvl1pPr marL="0" indent="0" algn="l">
              <a:buNone/>
              <a:defRPr sz="5333" b="0" i="1">
                <a:solidFill>
                  <a:schemeClr val="bg1"/>
                </a:solidFill>
                <a:latin typeface="CiscoSansTT Oblique" charset="0"/>
                <a:ea typeface="CiscoSansTT Oblique" charset="0"/>
                <a:cs typeface="CiscoSansTT Oblique"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quote</a:t>
            </a:r>
            <a:r>
              <a:rPr lang="mr-IN" dirty="0"/>
              <a:t>…</a:t>
            </a:r>
            <a:r>
              <a:rPr lang="en-US" dirty="0"/>
              <a:t>”</a:t>
            </a:r>
          </a:p>
        </p:txBody>
      </p:sp>
    </p:spTree>
    <p:extLst>
      <p:ext uri="{BB962C8B-B14F-4D97-AF65-F5344CB8AC3E}">
        <p14:creationId xmlns:p14="http://schemas.microsoft.com/office/powerpoint/2010/main" val="424958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4_Tagline">
    <p:spTree>
      <p:nvGrpSpPr>
        <p:cNvPr id="1" name=""/>
        <p:cNvGrpSpPr/>
        <p:nvPr/>
      </p:nvGrpSpPr>
      <p:grpSpPr>
        <a:xfrm>
          <a:off x="0" y="0"/>
          <a:ext cx="0" cy="0"/>
          <a:chOff x="0" y="0"/>
          <a:chExt cx="0" cy="0"/>
        </a:xfrm>
      </p:grpSpPr>
      <p:pic>
        <p:nvPicPr>
          <p:cNvPr id="2051" name="Picture 3" descr="C:\Users\Roson&amp;Ortelli\Desktop\cisco\willy\nuevo ppt\5.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
            <a:ext cx="12200467" cy="6868583"/>
          </a:xfrm>
          <a:prstGeom prst="rect">
            <a:avLst/>
          </a:prstGeom>
          <a:noFill/>
        </p:spPr>
      </p:pic>
      <p:sp>
        <p:nvSpPr>
          <p:cNvPr id="8" name="Rectángulo 10"/>
          <p:cNvSpPr/>
          <p:nvPr userDrawn="1"/>
        </p:nvSpPr>
        <p:spPr>
          <a:xfrm rot="10800000" flipH="1">
            <a:off x="5724454" y="0"/>
            <a:ext cx="6476013" cy="3160451"/>
          </a:xfrm>
          <a:prstGeom prst="rect">
            <a:avLst/>
          </a:prstGeom>
          <a:gradFill flip="none" rotWithShape="1">
            <a:gsLst>
              <a:gs pos="12000">
                <a:srgbClr val="A37211">
                  <a:alpha val="50000"/>
                </a:srgbClr>
              </a:gs>
              <a:gs pos="64000">
                <a:schemeClr val="accent6">
                  <a:lumMod val="75000"/>
                  <a:alpha val="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dirty="0">
              <a:solidFill>
                <a:srgbClr val="FFFFFF"/>
              </a:solidFill>
            </a:endParaRPr>
          </a:p>
        </p:txBody>
      </p:sp>
      <p:pic>
        <p:nvPicPr>
          <p:cNvPr id="5" name="Picture 5"/>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46433" y="558467"/>
            <a:ext cx="1255184" cy="7810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1 CuadroTexto"/>
          <p:cNvSpPr txBox="1"/>
          <p:nvPr userDrawn="1"/>
        </p:nvSpPr>
        <p:spPr bwMode="auto">
          <a:xfrm>
            <a:off x="10585787" y="5962301"/>
            <a:ext cx="1219200" cy="43956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82287" tIns="45717" rIns="82287" bIns="45717" numCol="1" rtlCol="0" anchor="t" anchorCtr="0" compatLnSpc="1">
            <a:prstTxWarp prst="textNoShape">
              <a:avLst/>
            </a:prstTxWarp>
            <a:noAutofit/>
          </a:bodyPr>
          <a:lstStyle/>
          <a:p>
            <a:r>
              <a:rPr lang="es-ES" sz="1333" dirty="0">
                <a:solidFill>
                  <a:srgbClr val="FFFFFF"/>
                </a:solidFill>
                <a:latin typeface="CiscoSansTT ExtraLight"/>
              </a:rPr>
              <a:t>#CiscoPCW</a:t>
            </a:r>
            <a:endParaRPr lang="es-ES_tradnl" sz="1333" dirty="0" err="1">
              <a:solidFill>
                <a:srgbClr val="FFFFFF"/>
              </a:solidFill>
              <a:latin typeface="CiscoSansTT ExtraLight"/>
            </a:endParaRPr>
          </a:p>
        </p:txBody>
      </p:sp>
      <p:sp>
        <p:nvSpPr>
          <p:cNvPr id="6" name="TextBox 5"/>
          <p:cNvSpPr txBox="1"/>
          <p:nvPr userDrawn="1"/>
        </p:nvSpPr>
        <p:spPr bwMode="auto">
          <a:xfrm>
            <a:off x="3994621" y="1722781"/>
            <a:ext cx="4784035" cy="96740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2287" tIns="45717" rIns="82287" bIns="45717" numCol="1" rtlCol="0" anchor="t" anchorCtr="0" compatLnSpc="1">
            <a:prstTxWarp prst="textNoShape">
              <a:avLst/>
            </a:prstTxWarp>
            <a:noAutofit/>
          </a:bodyPr>
          <a:lstStyle/>
          <a:p>
            <a:pPr algn="ctr"/>
            <a:r>
              <a:rPr lang="en-US" sz="7200" b="1" spc="3333">
                <a:solidFill>
                  <a:srgbClr val="FFFFFF"/>
                </a:solidFill>
                <a:latin typeface="CiscoSansTT" charset="0"/>
                <a:ea typeface="CiscoSansTT" charset="0"/>
                <a:cs typeface="CiscoSansTT" charset="0"/>
              </a:rPr>
              <a:t>RISE!</a:t>
            </a:r>
            <a:endParaRPr lang="en-US" sz="7200" b="1" spc="3333" dirty="0" err="1">
              <a:solidFill>
                <a:srgbClr val="FFFFFF"/>
              </a:solidFill>
              <a:latin typeface="CiscoSansTT" charset="0"/>
              <a:ea typeface="CiscoSansTT" charset="0"/>
              <a:cs typeface="CiscoSansTT" charset="0"/>
            </a:endParaRPr>
          </a:p>
        </p:txBody>
      </p:sp>
      <p:pic>
        <p:nvPicPr>
          <p:cNvPr id="7"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132471" y="447716"/>
            <a:ext cx="2676599" cy="998731"/>
          </a:xfrm>
          <a:prstGeom prst="rect">
            <a:avLst/>
          </a:prstGeom>
        </p:spPr>
      </p:pic>
    </p:spTree>
    <p:extLst>
      <p:ext uri="{BB962C8B-B14F-4D97-AF65-F5344CB8AC3E}">
        <p14:creationId xmlns:p14="http://schemas.microsoft.com/office/powerpoint/2010/main" val="1278219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4_Quote">
    <p:spTree>
      <p:nvGrpSpPr>
        <p:cNvPr id="1" name=""/>
        <p:cNvGrpSpPr/>
        <p:nvPr/>
      </p:nvGrpSpPr>
      <p:grpSpPr>
        <a:xfrm>
          <a:off x="0" y="0"/>
          <a:ext cx="0" cy="0"/>
          <a:chOff x="0" y="0"/>
          <a:chExt cx="0" cy="0"/>
        </a:xfrm>
      </p:grpSpPr>
      <p:pic>
        <p:nvPicPr>
          <p:cNvPr id="2051" name="Picture 3" descr="C:\Users\Roson&amp;Ortelli\Desktop\cisco\willy\nuevo ppt\5.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
            <a:ext cx="12200467" cy="6868583"/>
          </a:xfrm>
          <a:prstGeom prst="rect">
            <a:avLst/>
          </a:prstGeom>
          <a:noFill/>
        </p:spPr>
      </p:pic>
      <p:sp>
        <p:nvSpPr>
          <p:cNvPr id="13" name="1 CuadroTexto"/>
          <p:cNvSpPr txBox="1"/>
          <p:nvPr userDrawn="1"/>
        </p:nvSpPr>
        <p:spPr bwMode="auto">
          <a:xfrm>
            <a:off x="10585787" y="5962301"/>
            <a:ext cx="1219200" cy="43956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82287" tIns="45717" rIns="82287" bIns="45717" numCol="1" rtlCol="0" anchor="t" anchorCtr="0" compatLnSpc="1">
            <a:prstTxWarp prst="textNoShape">
              <a:avLst/>
            </a:prstTxWarp>
            <a:noAutofit/>
          </a:bodyPr>
          <a:lstStyle/>
          <a:p>
            <a:r>
              <a:rPr lang="es-ES" sz="1333" dirty="0">
                <a:solidFill>
                  <a:srgbClr val="FFFFFF"/>
                </a:solidFill>
                <a:latin typeface="CiscoSansTT ExtraLight"/>
              </a:rPr>
              <a:t>#CiscoPCW</a:t>
            </a:r>
            <a:endParaRPr lang="es-ES_tradnl" sz="1333" dirty="0" err="1">
              <a:solidFill>
                <a:srgbClr val="FFFFFF"/>
              </a:solidFill>
              <a:latin typeface="CiscoSansTT ExtraLight"/>
            </a:endParaRPr>
          </a:p>
        </p:txBody>
      </p:sp>
      <p:sp>
        <p:nvSpPr>
          <p:cNvPr id="7" name="Text Placeholder 10"/>
          <p:cNvSpPr>
            <a:spLocks noGrp="1"/>
          </p:cNvSpPr>
          <p:nvPr>
            <p:ph type="body" sz="quarter" idx="11" hasCustomPrompt="1"/>
          </p:nvPr>
        </p:nvSpPr>
        <p:spPr>
          <a:xfrm>
            <a:off x="1788162" y="1373713"/>
            <a:ext cx="8615679" cy="2764367"/>
          </a:xfrm>
        </p:spPr>
        <p:txBody>
          <a:bodyPr>
            <a:normAutofit/>
          </a:bodyPr>
          <a:lstStyle>
            <a:lvl1pPr marL="0" indent="0" algn="l">
              <a:buNone/>
              <a:defRPr sz="5333" b="0" i="1">
                <a:solidFill>
                  <a:schemeClr val="bg1"/>
                </a:solidFill>
                <a:latin typeface="CiscoSansTT Oblique" charset="0"/>
                <a:ea typeface="CiscoSansTT Oblique" charset="0"/>
                <a:cs typeface="CiscoSansTT Oblique"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quote</a:t>
            </a:r>
            <a:r>
              <a:rPr lang="mr-IN" dirty="0"/>
              <a:t>…</a:t>
            </a:r>
            <a:r>
              <a:rPr lang="en-US" dirty="0"/>
              <a:t>”</a:t>
            </a:r>
          </a:p>
        </p:txBody>
      </p:sp>
    </p:spTree>
    <p:extLst>
      <p:ext uri="{BB962C8B-B14F-4D97-AF65-F5344CB8AC3E}">
        <p14:creationId xmlns:p14="http://schemas.microsoft.com/office/powerpoint/2010/main" val="60025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 Numbers 2">
    <p:spTree>
      <p:nvGrpSpPr>
        <p:cNvPr id="1" name=""/>
        <p:cNvGrpSpPr/>
        <p:nvPr/>
      </p:nvGrpSpPr>
      <p:grpSpPr>
        <a:xfrm>
          <a:off x="0" y="0"/>
          <a:ext cx="0" cy="0"/>
          <a:chOff x="0" y="0"/>
          <a:chExt cx="0" cy="0"/>
        </a:xfrm>
      </p:grpSpPr>
      <p:cxnSp>
        <p:nvCxnSpPr>
          <p:cNvPr id="5" name="Straight Connector 4"/>
          <p:cNvCxnSpPr/>
          <p:nvPr userDrawn="1"/>
        </p:nvCxnSpPr>
        <p:spPr bwMode="auto">
          <a:xfrm flipH="1">
            <a:off x="838202" y="1915532"/>
            <a:ext cx="105155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838200" y="1125749"/>
            <a:ext cx="10515600" cy="378883"/>
          </a:xfrm>
          <a:prstGeom prst="rect">
            <a:avLst/>
          </a:prstGeom>
        </p:spPr>
        <p:txBody>
          <a:bodyPr lIns="0" tIns="0" rIns="0" bIns="0"/>
          <a:lstStyle>
            <a:lvl1pPr algn="ctr" eaLnBrk="0" fontAlgn="base" hangingPunct="0">
              <a:spcBef>
                <a:spcPct val="0"/>
              </a:spcBef>
              <a:spcAft>
                <a:spcPct val="0"/>
              </a:spcAft>
              <a:defRPr lang="en-US" sz="36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838201" y="1503340"/>
            <a:ext cx="10515600" cy="286552"/>
          </a:xfrm>
          <a:prstGeom prst="rect">
            <a:avLst/>
          </a:prstGeom>
        </p:spPr>
        <p:txBody>
          <a:bodyPr lIns="0" rIns="0">
            <a:noAutofit/>
          </a:bodyPr>
          <a:lstStyle>
            <a:lvl1pPr algn="ctr">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PLACEHOLDER SUBTITLE</a:t>
            </a:r>
          </a:p>
        </p:txBody>
      </p:sp>
      <p:sp>
        <p:nvSpPr>
          <p:cNvPr id="3" name="Text Placeholder 2"/>
          <p:cNvSpPr>
            <a:spLocks noGrp="1"/>
          </p:cNvSpPr>
          <p:nvPr>
            <p:ph type="body" sz="quarter" idx="11" hasCustomPrompt="1"/>
          </p:nvPr>
        </p:nvSpPr>
        <p:spPr>
          <a:xfrm>
            <a:off x="838200" y="2167483"/>
            <a:ext cx="10515600" cy="3427291"/>
          </a:xfrm>
          <a:prstGeom prst="rect">
            <a:avLst/>
          </a:prstGeom>
        </p:spPr>
        <p:txBody>
          <a:bodyPr lIns="0" tIns="0" rIns="0" bIns="0" anchor="ctr"/>
          <a:lstStyle>
            <a:lvl1pPr marL="304792" marR="0" indent="-304792" algn="l" defTabSz="914377" rtl="0" eaLnBrk="0" fontAlgn="base" latinLnBrk="0" hangingPunct="0">
              <a:lnSpc>
                <a:spcPct val="90000"/>
              </a:lnSpc>
              <a:spcBef>
                <a:spcPts val="1800"/>
              </a:spcBef>
              <a:spcAft>
                <a:spcPct val="0"/>
              </a:spcAft>
              <a:buClrTx/>
              <a:buSzPct val="100000"/>
              <a:buFont typeface="+mj-lt"/>
              <a:buAutoNum type="arabicPeriod"/>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marR="0" lvl="0" indent="0" algn="l" defTabSz="914377" rtl="0" eaLnBrk="0" fontAlgn="base" latinLnBrk="0" hangingPunct="0">
              <a:lnSpc>
                <a:spcPct val="90000"/>
              </a:lnSpc>
              <a:spcBef>
                <a:spcPts val="1800"/>
              </a:spcBef>
              <a:spcAft>
                <a:spcPct val="0"/>
              </a:spcAft>
              <a:buClrTx/>
              <a:buSzPct val="100000"/>
              <a:tabLst/>
              <a:defRPr/>
            </a:pPr>
            <a:r>
              <a:rPr lang="en-US" dirty="0"/>
              <a:t>Text goes here</a:t>
            </a:r>
            <a:r>
              <a:rPr lang="is-IS" dirty="0"/>
              <a:t>…</a:t>
            </a:r>
          </a:p>
          <a:p>
            <a:pPr marL="0" marR="0" lvl="0" indent="0" algn="l" defTabSz="914377" rtl="0" eaLnBrk="0" fontAlgn="base" latinLnBrk="0" hangingPunct="0">
              <a:lnSpc>
                <a:spcPct val="90000"/>
              </a:lnSpc>
              <a:spcBef>
                <a:spcPts val="1800"/>
              </a:spcBef>
              <a:spcAft>
                <a:spcPct val="0"/>
              </a:spcAft>
              <a:buClrTx/>
              <a:buSzPct val="100000"/>
              <a:tabLst/>
              <a:defRPr/>
            </a:pPr>
            <a:r>
              <a:rPr lang="is-IS" dirty="0"/>
              <a:t>Text goes here...</a:t>
            </a:r>
          </a:p>
          <a:p>
            <a:pPr marL="0" marR="0" lvl="0" indent="0" algn="l" defTabSz="914377" rtl="0" eaLnBrk="0" fontAlgn="base" latinLnBrk="0" hangingPunct="0">
              <a:lnSpc>
                <a:spcPct val="90000"/>
              </a:lnSpc>
              <a:spcBef>
                <a:spcPts val="1800"/>
              </a:spcBef>
              <a:spcAft>
                <a:spcPct val="0"/>
              </a:spcAft>
              <a:buClrTx/>
              <a:buSzPct val="100000"/>
              <a:tabLst/>
              <a:defRPr/>
            </a:pPr>
            <a:r>
              <a:rPr lang="is-IS" dirty="0"/>
              <a:t>Text goes here...</a:t>
            </a:r>
            <a:endParaRPr lang="en-US" dirty="0"/>
          </a:p>
        </p:txBody>
      </p:sp>
      <p:sp>
        <p:nvSpPr>
          <p:cNvPr id="4" name="Footer Placeholder 3"/>
          <p:cNvSpPr>
            <a:spLocks noGrp="1"/>
          </p:cNvSpPr>
          <p:nvPr>
            <p:ph type="ftr" sz="quarter" idx="12"/>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397932104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5_Tagline">
    <p:spTree>
      <p:nvGrpSpPr>
        <p:cNvPr id="1" name=""/>
        <p:cNvGrpSpPr/>
        <p:nvPr/>
      </p:nvGrpSpPr>
      <p:grpSpPr>
        <a:xfrm>
          <a:off x="0" y="0"/>
          <a:ext cx="0" cy="0"/>
          <a:chOff x="0" y="0"/>
          <a:chExt cx="0" cy="0"/>
        </a:xfrm>
      </p:grpSpPr>
      <p:pic>
        <p:nvPicPr>
          <p:cNvPr id="3074" name="Picture 2" descr="C:\Users\Roson&amp;Ortelli\Desktop\cisco\willy\nuevo ppt\8.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12200467" cy="6868584"/>
          </a:xfrm>
          <a:prstGeom prst="rect">
            <a:avLst/>
          </a:prstGeom>
          <a:noFill/>
        </p:spPr>
      </p:pic>
      <p:pic>
        <p:nvPicPr>
          <p:cNvPr id="4" name="Picture 5"/>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46433" y="558467"/>
            <a:ext cx="1255184" cy="7810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1 CuadroTexto"/>
          <p:cNvSpPr txBox="1"/>
          <p:nvPr userDrawn="1"/>
        </p:nvSpPr>
        <p:spPr bwMode="auto">
          <a:xfrm>
            <a:off x="10585787" y="5962301"/>
            <a:ext cx="1219200" cy="43956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82287" tIns="45717" rIns="82287" bIns="45717" numCol="1" rtlCol="0" anchor="t" anchorCtr="0" compatLnSpc="1">
            <a:prstTxWarp prst="textNoShape">
              <a:avLst/>
            </a:prstTxWarp>
            <a:noAutofit/>
          </a:bodyPr>
          <a:lstStyle/>
          <a:p>
            <a:r>
              <a:rPr lang="es-ES" sz="1333" dirty="0">
                <a:solidFill>
                  <a:srgbClr val="FFFFFF"/>
                </a:solidFill>
                <a:latin typeface="CiscoSansTT ExtraLight"/>
              </a:rPr>
              <a:t>#CiscoPCW</a:t>
            </a:r>
            <a:endParaRPr lang="es-ES_tradnl" sz="1333" dirty="0" err="1">
              <a:solidFill>
                <a:srgbClr val="FFFFFF"/>
              </a:solidFill>
              <a:latin typeface="CiscoSansTT ExtraLight"/>
            </a:endParaRPr>
          </a:p>
        </p:txBody>
      </p:sp>
      <p:sp>
        <p:nvSpPr>
          <p:cNvPr id="5" name="TextBox 4"/>
          <p:cNvSpPr txBox="1"/>
          <p:nvPr userDrawn="1"/>
        </p:nvSpPr>
        <p:spPr bwMode="auto">
          <a:xfrm>
            <a:off x="6790829" y="4041912"/>
            <a:ext cx="4784035" cy="96740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2287" tIns="45717" rIns="82287" bIns="45717" numCol="1" rtlCol="0" anchor="t" anchorCtr="0" compatLnSpc="1">
            <a:prstTxWarp prst="textNoShape">
              <a:avLst/>
            </a:prstTxWarp>
            <a:noAutofit/>
          </a:bodyPr>
          <a:lstStyle/>
          <a:p>
            <a:pPr algn="ctr"/>
            <a:r>
              <a:rPr lang="en-US" sz="7200" b="1" spc="3333">
                <a:solidFill>
                  <a:srgbClr val="FFFFFF"/>
                </a:solidFill>
                <a:latin typeface="CiscoSansTT" charset="0"/>
                <a:ea typeface="CiscoSansTT" charset="0"/>
                <a:cs typeface="CiscoSansTT" charset="0"/>
              </a:rPr>
              <a:t>RISE!</a:t>
            </a:r>
            <a:endParaRPr lang="en-US" sz="7200" b="1" spc="3333" dirty="0" err="1">
              <a:solidFill>
                <a:srgbClr val="FFFFFF"/>
              </a:solidFill>
              <a:latin typeface="CiscoSansTT" charset="0"/>
              <a:ea typeface="CiscoSansTT" charset="0"/>
              <a:cs typeface="CiscoSansTT" charset="0"/>
            </a:endParaRP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132471" y="447716"/>
            <a:ext cx="2676599" cy="998731"/>
          </a:xfrm>
          <a:prstGeom prst="rect">
            <a:avLst/>
          </a:prstGeom>
        </p:spPr>
      </p:pic>
    </p:spTree>
    <p:extLst>
      <p:ext uri="{BB962C8B-B14F-4D97-AF65-F5344CB8AC3E}">
        <p14:creationId xmlns:p14="http://schemas.microsoft.com/office/powerpoint/2010/main" val="155637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5_Quote">
    <p:spTree>
      <p:nvGrpSpPr>
        <p:cNvPr id="1" name=""/>
        <p:cNvGrpSpPr/>
        <p:nvPr/>
      </p:nvGrpSpPr>
      <p:grpSpPr>
        <a:xfrm>
          <a:off x="0" y="0"/>
          <a:ext cx="0" cy="0"/>
          <a:chOff x="0" y="0"/>
          <a:chExt cx="0" cy="0"/>
        </a:xfrm>
      </p:grpSpPr>
      <p:pic>
        <p:nvPicPr>
          <p:cNvPr id="3074" name="Picture 2" descr="C:\Users\Roson&amp;Ortelli\Desktop\cisco\willy\nuevo ppt\8.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12200467" cy="6868584"/>
          </a:xfrm>
          <a:prstGeom prst="rect">
            <a:avLst/>
          </a:prstGeom>
          <a:noFill/>
        </p:spPr>
      </p:pic>
      <p:sp>
        <p:nvSpPr>
          <p:cNvPr id="11" name="1 CuadroTexto"/>
          <p:cNvSpPr txBox="1"/>
          <p:nvPr userDrawn="1"/>
        </p:nvSpPr>
        <p:spPr bwMode="auto">
          <a:xfrm>
            <a:off x="10585787" y="5962301"/>
            <a:ext cx="1219200" cy="43956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82287" tIns="45717" rIns="82287" bIns="45717" numCol="1" rtlCol="0" anchor="t" anchorCtr="0" compatLnSpc="1">
            <a:prstTxWarp prst="textNoShape">
              <a:avLst/>
            </a:prstTxWarp>
            <a:noAutofit/>
          </a:bodyPr>
          <a:lstStyle/>
          <a:p>
            <a:r>
              <a:rPr lang="es-ES" sz="1333" dirty="0">
                <a:solidFill>
                  <a:srgbClr val="FFFFFF"/>
                </a:solidFill>
                <a:latin typeface="CiscoSansTT ExtraLight"/>
              </a:rPr>
              <a:t>#CiscoPCW</a:t>
            </a:r>
            <a:endParaRPr lang="es-ES_tradnl" sz="1333" dirty="0" err="1">
              <a:solidFill>
                <a:srgbClr val="FFFFFF"/>
              </a:solidFill>
              <a:latin typeface="CiscoSansTT ExtraLight"/>
            </a:endParaRPr>
          </a:p>
        </p:txBody>
      </p:sp>
      <p:sp>
        <p:nvSpPr>
          <p:cNvPr id="5" name="Text Placeholder 10"/>
          <p:cNvSpPr>
            <a:spLocks noGrp="1"/>
          </p:cNvSpPr>
          <p:nvPr>
            <p:ph type="body" sz="quarter" idx="10" hasCustomPrompt="1"/>
          </p:nvPr>
        </p:nvSpPr>
        <p:spPr>
          <a:xfrm>
            <a:off x="4009815" y="663823"/>
            <a:ext cx="7735147" cy="2317327"/>
          </a:xfrm>
        </p:spPr>
        <p:txBody>
          <a:bodyPr>
            <a:normAutofit/>
          </a:bodyPr>
          <a:lstStyle>
            <a:lvl1pPr marL="0" indent="0" algn="r">
              <a:buNone/>
              <a:defRPr sz="5333" b="0" i="1">
                <a:solidFill>
                  <a:schemeClr val="bg1"/>
                </a:solidFill>
                <a:latin typeface="CiscoSansTT Oblique" charset="0"/>
                <a:ea typeface="CiscoSansTT Oblique" charset="0"/>
                <a:cs typeface="CiscoSansTT Oblique"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quote</a:t>
            </a:r>
            <a:r>
              <a:rPr lang="mr-IN" dirty="0"/>
              <a:t>…</a:t>
            </a:r>
            <a:r>
              <a:rPr lang="en-US" dirty="0"/>
              <a:t>”</a:t>
            </a:r>
          </a:p>
        </p:txBody>
      </p:sp>
    </p:spTree>
    <p:extLst>
      <p:ext uri="{BB962C8B-B14F-4D97-AF65-F5344CB8AC3E}">
        <p14:creationId xmlns:p14="http://schemas.microsoft.com/office/powerpoint/2010/main" val="2433467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6_Quote">
    <p:spTree>
      <p:nvGrpSpPr>
        <p:cNvPr id="1" name=""/>
        <p:cNvGrpSpPr/>
        <p:nvPr/>
      </p:nvGrpSpPr>
      <p:grpSpPr>
        <a:xfrm>
          <a:off x="0" y="0"/>
          <a:ext cx="0" cy="0"/>
          <a:chOff x="0" y="0"/>
          <a:chExt cx="0" cy="0"/>
        </a:xfrm>
      </p:grpSpPr>
      <p:pic>
        <p:nvPicPr>
          <p:cNvPr id="4098" name="Picture 2" descr="C:\Users\Roson&amp;Ortelli\Desktop\cisco\willy\nuevo ppt\1.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0582"/>
            <a:ext cx="12200467" cy="6868583"/>
          </a:xfrm>
          <a:prstGeom prst="rect">
            <a:avLst/>
          </a:prstGeom>
          <a:noFill/>
        </p:spPr>
      </p:pic>
      <p:pic>
        <p:nvPicPr>
          <p:cNvPr id="4099" name="Picture 3" descr="C:\Users\Roson&amp;Ortelli\Desktop\cisco\willy\nuevo ppt\titulo_2.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260167" y="5330188"/>
            <a:ext cx="4593167" cy="886883"/>
          </a:xfrm>
          <a:prstGeom prst="rect">
            <a:avLst/>
          </a:prstGeom>
          <a:noFill/>
        </p:spPr>
      </p:pic>
      <p:sp>
        <p:nvSpPr>
          <p:cNvPr id="5" name="Text Placeholder 10"/>
          <p:cNvSpPr>
            <a:spLocks noGrp="1"/>
          </p:cNvSpPr>
          <p:nvPr>
            <p:ph type="body" sz="quarter" idx="10" hasCustomPrompt="1"/>
          </p:nvPr>
        </p:nvSpPr>
        <p:spPr>
          <a:xfrm>
            <a:off x="4009815" y="2320993"/>
            <a:ext cx="7735147" cy="2317327"/>
          </a:xfrm>
        </p:spPr>
        <p:txBody>
          <a:bodyPr>
            <a:normAutofit/>
          </a:bodyPr>
          <a:lstStyle>
            <a:lvl1pPr marL="0" indent="0" algn="l">
              <a:buNone/>
              <a:defRPr sz="5333" b="0" i="1">
                <a:solidFill>
                  <a:schemeClr val="bg1"/>
                </a:solidFill>
                <a:latin typeface="CiscoSansTT Oblique" charset="0"/>
                <a:ea typeface="CiscoSansTT Oblique" charset="0"/>
                <a:cs typeface="CiscoSansTT Oblique"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quote</a:t>
            </a:r>
            <a:r>
              <a:rPr lang="mr-IN" dirty="0"/>
              <a:t>…</a:t>
            </a:r>
            <a:r>
              <a:rPr lang="en-US" dirty="0"/>
              <a:t>”</a:t>
            </a:r>
          </a:p>
        </p:txBody>
      </p:sp>
    </p:spTree>
    <p:extLst>
      <p:ext uri="{BB962C8B-B14F-4D97-AF65-F5344CB8AC3E}">
        <p14:creationId xmlns:p14="http://schemas.microsoft.com/office/powerpoint/2010/main" val="604912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pic>
        <p:nvPicPr>
          <p:cNvPr id="5122" name="Picture 2" descr="C:\Users\Roson&amp;Ortelli\Desktop\cisco\willy\nuevo ppt\2.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467" y="-10582"/>
            <a:ext cx="12200468" cy="6868583"/>
          </a:xfrm>
          <a:prstGeom prst="rect">
            <a:avLst/>
          </a:prstGeom>
          <a:noFill/>
        </p:spPr>
      </p:pic>
      <p:pic>
        <p:nvPicPr>
          <p:cNvPr id="4" name="Picture 3" descr="C:\Users\Roson&amp;Ortelli\Desktop\cisco\willy\nuevo ppt\titulo_2.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260167" y="5330188"/>
            <a:ext cx="4593167" cy="886883"/>
          </a:xfrm>
          <a:prstGeom prst="rect">
            <a:avLst/>
          </a:prstGeom>
          <a:noFill/>
        </p:spPr>
      </p:pic>
      <p:sp>
        <p:nvSpPr>
          <p:cNvPr id="6" name="Text Placeholder 10"/>
          <p:cNvSpPr>
            <a:spLocks noGrp="1"/>
          </p:cNvSpPr>
          <p:nvPr>
            <p:ph type="body" sz="quarter" idx="11" hasCustomPrompt="1"/>
          </p:nvPr>
        </p:nvSpPr>
        <p:spPr>
          <a:xfrm>
            <a:off x="2384214" y="2194561"/>
            <a:ext cx="8615679" cy="2764367"/>
          </a:xfrm>
        </p:spPr>
        <p:txBody>
          <a:bodyPr>
            <a:normAutofit/>
          </a:bodyPr>
          <a:lstStyle>
            <a:lvl1pPr marL="0" indent="0" algn="l">
              <a:buNone/>
              <a:defRPr sz="5333" b="0" i="1">
                <a:solidFill>
                  <a:schemeClr val="bg1"/>
                </a:solidFill>
                <a:latin typeface="CiscoSansTT Oblique" charset="0"/>
                <a:ea typeface="CiscoSansTT Oblique" charset="0"/>
                <a:cs typeface="CiscoSansTT Oblique"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quote</a:t>
            </a:r>
            <a:r>
              <a:rPr lang="mr-IN" dirty="0"/>
              <a:t>…</a:t>
            </a:r>
            <a:r>
              <a:rPr lang="en-US" dirty="0"/>
              <a:t>”</a:t>
            </a:r>
          </a:p>
        </p:txBody>
      </p:sp>
    </p:spTree>
    <p:extLst>
      <p:ext uri="{BB962C8B-B14F-4D97-AF65-F5344CB8AC3E}">
        <p14:creationId xmlns:p14="http://schemas.microsoft.com/office/powerpoint/2010/main" val="1217080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8_Quote">
    <p:spTree>
      <p:nvGrpSpPr>
        <p:cNvPr id="1" name=""/>
        <p:cNvGrpSpPr/>
        <p:nvPr/>
      </p:nvGrpSpPr>
      <p:grpSpPr>
        <a:xfrm>
          <a:off x="0" y="0"/>
          <a:ext cx="0" cy="0"/>
          <a:chOff x="0" y="0"/>
          <a:chExt cx="0" cy="0"/>
        </a:xfrm>
      </p:grpSpPr>
      <p:pic>
        <p:nvPicPr>
          <p:cNvPr id="6146" name="Picture 2" descr="C:\Users\Roson&amp;Ortelli\Desktop\cisco\willy\nuevo ppt\3.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
            <a:ext cx="12200467" cy="6858000"/>
          </a:xfrm>
          <a:prstGeom prst="rect">
            <a:avLst/>
          </a:prstGeom>
          <a:noFill/>
        </p:spPr>
      </p:pic>
      <p:pic>
        <p:nvPicPr>
          <p:cNvPr id="4" name="Picture 3" descr="C:\Users\Roson&amp;Ortelli\Desktop\cisco\willy\nuevo ppt\titulo_2.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260167" y="5330188"/>
            <a:ext cx="4593167" cy="886883"/>
          </a:xfrm>
          <a:prstGeom prst="rect">
            <a:avLst/>
          </a:prstGeom>
          <a:noFill/>
        </p:spPr>
      </p:pic>
      <p:sp>
        <p:nvSpPr>
          <p:cNvPr id="5" name="Text Placeholder 10"/>
          <p:cNvSpPr>
            <a:spLocks noGrp="1"/>
          </p:cNvSpPr>
          <p:nvPr>
            <p:ph type="body" sz="quarter" idx="11" hasCustomPrompt="1"/>
          </p:nvPr>
        </p:nvSpPr>
        <p:spPr>
          <a:xfrm>
            <a:off x="2384214" y="2194561"/>
            <a:ext cx="8615679" cy="2764367"/>
          </a:xfrm>
        </p:spPr>
        <p:txBody>
          <a:bodyPr>
            <a:normAutofit/>
          </a:bodyPr>
          <a:lstStyle>
            <a:lvl1pPr marL="0" indent="0" algn="l">
              <a:buNone/>
              <a:defRPr sz="5333" b="0" i="1">
                <a:solidFill>
                  <a:schemeClr val="bg1"/>
                </a:solidFill>
                <a:latin typeface="CiscoSansTT Oblique" charset="0"/>
                <a:ea typeface="CiscoSansTT Oblique" charset="0"/>
                <a:cs typeface="CiscoSansTT Oblique"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quote</a:t>
            </a:r>
            <a:r>
              <a:rPr lang="mr-IN" dirty="0"/>
              <a:t>…</a:t>
            </a:r>
            <a:r>
              <a:rPr lang="en-US" dirty="0"/>
              <a:t>”</a:t>
            </a:r>
          </a:p>
        </p:txBody>
      </p:sp>
    </p:spTree>
    <p:extLst>
      <p:ext uri="{BB962C8B-B14F-4D97-AF65-F5344CB8AC3E}">
        <p14:creationId xmlns:p14="http://schemas.microsoft.com/office/powerpoint/2010/main" val="252438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35898" y="1850786"/>
            <a:ext cx="4008775" cy="3258903"/>
          </a:xfrm>
          <a:noFill/>
        </p:spPr>
        <p:txBody>
          <a:bodyPr lIns="61715" tIns="34288" rIns="61715" bIns="34288" rtlCol="0" anchor="ctr">
            <a:noAutofit/>
          </a:bodyPr>
          <a:lstStyle>
            <a:lvl1pPr marL="0" indent="0" algn="l" defTabSz="914308" rtl="0" eaLnBrk="1" latinLnBrk="0" hangingPunct="1">
              <a:lnSpc>
                <a:spcPct val="80000"/>
              </a:lnSpc>
              <a:spcBef>
                <a:spcPct val="0"/>
              </a:spcBef>
              <a:buClr>
                <a:schemeClr val="tx1"/>
              </a:buClr>
              <a:buFont typeface="Ciscolight" pitchFamily="2" charset="0"/>
              <a:buNone/>
              <a:defRPr lang="en-US" sz="6133" b="0" i="0" kern="1200" spc="0" baseline="0" dirty="0">
                <a:gradFill flip="none" rotWithShape="1">
                  <a:gsLst>
                    <a:gs pos="0">
                      <a:srgbClr val="87C6A8"/>
                    </a:gs>
                    <a:gs pos="100000">
                      <a:srgbClr val="264B7F"/>
                    </a:gs>
                  </a:gsLst>
                  <a:lin ang="10800000" scaled="1"/>
                  <a:tileRect/>
                </a:gradFill>
                <a:effectLst/>
                <a:latin typeface="CiscoSansTT ExtraLight"/>
                <a:ea typeface="CiscoSans" charset="0"/>
                <a:cs typeface="CiscoSansTT ExtraLight"/>
              </a:defRPr>
            </a:lvl1pPr>
          </a:lstStyle>
          <a:p>
            <a:r>
              <a:rPr lang="en-US" noProof="0" dirty="0"/>
              <a:t>Title Goes Here</a:t>
            </a:r>
          </a:p>
        </p:txBody>
      </p:sp>
      <p:sp>
        <p:nvSpPr>
          <p:cNvPr id="9" name="Text Placeholder 3"/>
          <p:cNvSpPr>
            <a:spLocks noGrp="1"/>
          </p:cNvSpPr>
          <p:nvPr>
            <p:ph type="body" sz="quarter" idx="11" hasCustomPrompt="1"/>
          </p:nvPr>
        </p:nvSpPr>
        <p:spPr>
          <a:xfrm>
            <a:off x="6312493" y="1089085"/>
            <a:ext cx="5343608" cy="4678467"/>
          </a:xfrm>
          <a:prstGeom prst="rect">
            <a:avLst/>
          </a:prstGeom>
        </p:spPr>
        <p:txBody>
          <a:bodyPr lIns="91420" tIns="45710" rIns="91420" bIns="45710" anchor="ctr" anchorCtr="0">
            <a:noAutofit/>
          </a:bodyPr>
          <a:lstStyle>
            <a:lvl1pPr marL="0" indent="0">
              <a:buFontTx/>
              <a:buNone/>
              <a:defRPr sz="2133" b="0" i="0" baseline="0">
                <a:solidFill>
                  <a:schemeClr val="tx1"/>
                </a:solidFill>
                <a:latin typeface="CiscoSansTT ExtraLight"/>
                <a:ea typeface="CiscoSans ExtraLight" charset="0"/>
                <a:cs typeface="CiscoSansTT ExtraLight"/>
              </a:defRPr>
            </a:lvl1pPr>
            <a:lvl2pPr>
              <a:defRPr sz="2000"/>
            </a:lvl2pPr>
            <a:lvl3pPr>
              <a:defRPr sz="2000"/>
            </a:lvl3pPr>
            <a:lvl4pPr>
              <a:defRPr sz="2000"/>
            </a:lvl4pPr>
            <a:lvl5pPr>
              <a:defRPr sz="2000"/>
            </a:lvl5pPr>
          </a:lstStyle>
          <a:p>
            <a:pPr lvl="0"/>
            <a:r>
              <a:rPr lang="en-US" noProof="0" dirty="0"/>
              <a:t>Click to edit text</a:t>
            </a:r>
          </a:p>
        </p:txBody>
      </p:sp>
      <p:cxnSp>
        <p:nvCxnSpPr>
          <p:cNvPr id="12" name="Straight Connector 4"/>
          <p:cNvCxnSpPr/>
          <p:nvPr userDrawn="1"/>
        </p:nvCxnSpPr>
        <p:spPr>
          <a:xfrm>
            <a:off x="5428583" y="1077499"/>
            <a:ext cx="0" cy="4683080"/>
          </a:xfrm>
          <a:prstGeom prst="line">
            <a:avLst/>
          </a:prstGeom>
          <a:ln w="38100" cap="flat" cmpd="sng">
            <a:solidFill>
              <a:srgbClr val="53AF96"/>
            </a:solidFill>
          </a:ln>
        </p:spPr>
        <p:style>
          <a:lnRef idx="1">
            <a:schemeClr val="accent1"/>
          </a:lnRef>
          <a:fillRef idx="0">
            <a:schemeClr val="accent1"/>
          </a:fillRef>
          <a:effectRef idx="0">
            <a:schemeClr val="accent1"/>
          </a:effectRef>
          <a:fontRef idx="minor">
            <a:schemeClr val="tx1"/>
          </a:fontRef>
        </p:style>
      </p:cxnSp>
      <p:sp>
        <p:nvSpPr>
          <p:cNvPr id="6" name="3 CuadroTexto"/>
          <p:cNvSpPr txBox="1"/>
          <p:nvPr userDrawn="1"/>
        </p:nvSpPr>
        <p:spPr bwMode="auto">
          <a:xfrm>
            <a:off x="10575185" y="6034920"/>
            <a:ext cx="1219200" cy="43956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82287" tIns="45717" rIns="82287" bIns="45717" numCol="1" rtlCol="0" anchor="t" anchorCtr="0" compatLnSpc="1">
            <a:prstTxWarp prst="textNoShape">
              <a:avLst/>
            </a:prstTxWarp>
            <a:noAutofit/>
          </a:bodyPr>
          <a:lstStyle/>
          <a:p>
            <a:r>
              <a:rPr lang="es-ES" sz="1333" dirty="0">
                <a:solidFill>
                  <a:srgbClr val="304670"/>
                </a:solidFill>
                <a:latin typeface="CiscoSansTT ExtraLight"/>
              </a:rPr>
              <a:t>#</a:t>
            </a:r>
            <a:r>
              <a:rPr lang="es-ES" sz="1333" dirty="0">
                <a:solidFill>
                  <a:srgbClr val="264B7F"/>
                </a:solidFill>
                <a:latin typeface="CiscoSansTT ExtraLight"/>
              </a:rPr>
              <a:t>CiscoPCW</a:t>
            </a:r>
            <a:endParaRPr lang="es-ES_tradnl" sz="1333" dirty="0" err="1">
              <a:solidFill>
                <a:srgbClr val="264B7F"/>
              </a:solidFill>
              <a:latin typeface="CiscoSansTT ExtraLight"/>
            </a:endParaRPr>
          </a:p>
        </p:txBody>
      </p:sp>
    </p:spTree>
    <p:extLst>
      <p:ext uri="{BB962C8B-B14F-4D97-AF65-F5344CB8AC3E}">
        <p14:creationId xmlns:p14="http://schemas.microsoft.com/office/powerpoint/2010/main" val="300783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1_Content">
    <p:spTree>
      <p:nvGrpSpPr>
        <p:cNvPr id="1" name=""/>
        <p:cNvGrpSpPr/>
        <p:nvPr/>
      </p:nvGrpSpPr>
      <p:grpSpPr>
        <a:xfrm>
          <a:off x="0" y="0"/>
          <a:ext cx="0" cy="0"/>
          <a:chOff x="0" y="0"/>
          <a:chExt cx="0" cy="0"/>
        </a:xfrm>
      </p:grpSpPr>
      <p:pic>
        <p:nvPicPr>
          <p:cNvPr id="8" name="Imagen 1" descr="fondo_0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99541" y="3554400"/>
            <a:ext cx="4192460" cy="3303600"/>
          </a:xfrm>
          <a:prstGeom prst="rect">
            <a:avLst/>
          </a:prstGeom>
        </p:spPr>
      </p:pic>
      <p:sp>
        <p:nvSpPr>
          <p:cNvPr id="7" name="Text Placeholder 3"/>
          <p:cNvSpPr>
            <a:spLocks noGrp="1"/>
          </p:cNvSpPr>
          <p:nvPr>
            <p:ph type="body" sz="quarter" idx="10" hasCustomPrompt="1"/>
          </p:nvPr>
        </p:nvSpPr>
        <p:spPr>
          <a:xfrm>
            <a:off x="535899" y="1927263"/>
            <a:ext cx="11120203" cy="4214768"/>
          </a:xfrm>
          <a:prstGeom prst="rect">
            <a:avLst/>
          </a:prstGeom>
        </p:spPr>
        <p:txBody>
          <a:bodyPr lIns="91420" tIns="45710" rIns="91420" bIns="45710">
            <a:noAutofit/>
          </a:bodyPr>
          <a:lstStyle>
            <a:lvl1pPr marL="76179" indent="0">
              <a:lnSpc>
                <a:spcPct val="95000"/>
              </a:lnSpc>
              <a:spcBef>
                <a:spcPts val="1480"/>
              </a:spcBef>
              <a:buClr>
                <a:schemeClr val="tx1"/>
              </a:buClr>
              <a:buSzPct val="80000"/>
              <a:buFont typeface="Arial"/>
              <a:buNone/>
              <a:defRPr sz="2667" b="0" i="0">
                <a:solidFill>
                  <a:schemeClr val="tx1"/>
                </a:solidFill>
                <a:latin typeface="CiscoSansTT ExtraLight"/>
                <a:ea typeface="CiscoSans ExtraLight" charset="0"/>
                <a:cs typeface="CiscoSansTT ExtraLight"/>
              </a:defRPr>
            </a:lvl1pPr>
            <a:lvl2pPr marL="389377" indent="0">
              <a:lnSpc>
                <a:spcPct val="95000"/>
              </a:lnSpc>
              <a:spcBef>
                <a:spcPts val="600"/>
              </a:spcBef>
              <a:buClr>
                <a:schemeClr val="tx1"/>
              </a:buClr>
              <a:buSzPct val="80000"/>
              <a:buFont typeface="Arial"/>
              <a:buNone/>
              <a:defRPr sz="2400" b="0" i="0">
                <a:solidFill>
                  <a:srgbClr val="676767"/>
                </a:solidFill>
                <a:latin typeface="+mn-lt"/>
                <a:cs typeface="CiscoSans ExtraLight"/>
              </a:defRPr>
            </a:lvl2pPr>
            <a:lvl3pPr marL="768171" indent="0">
              <a:buClr>
                <a:schemeClr val="tx1"/>
              </a:buClr>
              <a:buSzPct val="80000"/>
              <a:buFont typeface="Arial"/>
              <a:buNone/>
              <a:defRPr sz="2133" b="0" i="0">
                <a:solidFill>
                  <a:srgbClr val="676767"/>
                </a:solidFill>
                <a:latin typeface="+mn-lt"/>
                <a:cs typeface="CiscoSans ExtraLight"/>
              </a:defRPr>
            </a:lvl3pPr>
            <a:lvl4pPr marL="986135" indent="0">
              <a:buClr>
                <a:schemeClr val="tx1"/>
              </a:buClr>
              <a:buSzPct val="80000"/>
              <a:buFont typeface="Arial"/>
              <a:buNone/>
              <a:defRPr sz="1867" b="0" i="0">
                <a:solidFill>
                  <a:srgbClr val="676767"/>
                </a:solidFill>
                <a:latin typeface="+mn-lt"/>
                <a:cs typeface="CiscoSans ExtraLight"/>
              </a:defRPr>
            </a:lvl4pPr>
            <a:lvl5pPr marL="1218916" indent="0">
              <a:buClr>
                <a:schemeClr val="tx1"/>
              </a:buClr>
              <a:buSzPct val="80000"/>
              <a:buFont typeface="Arial"/>
              <a:buNone/>
              <a:defRPr sz="1600" b="0" i="0">
                <a:solidFill>
                  <a:srgbClr val="676767"/>
                </a:solidFill>
                <a:latin typeface="+mn-lt"/>
                <a:cs typeface="CiscoSans ExtraLight"/>
              </a:defRPr>
            </a:lvl5pPr>
          </a:lstStyle>
          <a:p>
            <a:pPr lvl="0"/>
            <a:r>
              <a:rPr lang="en-US" noProof="0" dirty="0"/>
              <a:t>Click to edit Text</a:t>
            </a:r>
          </a:p>
        </p:txBody>
      </p:sp>
      <p:sp>
        <p:nvSpPr>
          <p:cNvPr id="9" name="Title 1"/>
          <p:cNvSpPr>
            <a:spLocks noGrp="1"/>
          </p:cNvSpPr>
          <p:nvPr>
            <p:ph type="title" hasCustomPrompt="1"/>
          </p:nvPr>
        </p:nvSpPr>
        <p:spPr>
          <a:xfrm>
            <a:off x="535897" y="667667"/>
            <a:ext cx="11120204" cy="933012"/>
          </a:xfrm>
          <a:noFill/>
        </p:spPr>
        <p:txBody>
          <a:bodyPr lIns="61715" tIns="34288" rIns="61715" bIns="34288" rtlCol="0" anchor="ctr">
            <a:noAutofit/>
          </a:bodyPr>
          <a:lstStyle>
            <a:lvl1pPr marL="0" indent="0" algn="l" defTabSz="914308" rtl="0" eaLnBrk="1" latinLnBrk="0" hangingPunct="1">
              <a:lnSpc>
                <a:spcPct val="80000"/>
              </a:lnSpc>
              <a:spcBef>
                <a:spcPct val="0"/>
              </a:spcBef>
              <a:buClr>
                <a:schemeClr val="tx1"/>
              </a:buClr>
              <a:buFont typeface="Ciscolight" pitchFamily="2" charset="0"/>
              <a:buNone/>
              <a:defRPr lang="en-US" sz="4267" b="0" i="0" kern="1200" spc="0" baseline="0" dirty="0">
                <a:gradFill flip="none" rotWithShape="1">
                  <a:gsLst>
                    <a:gs pos="0">
                      <a:srgbClr val="87C6A8"/>
                    </a:gs>
                    <a:gs pos="100000">
                      <a:srgbClr val="264B7F"/>
                    </a:gs>
                  </a:gsLst>
                  <a:lin ang="10800000" scaled="1"/>
                  <a:tileRect/>
                </a:gradFill>
                <a:effectLst/>
                <a:latin typeface="CiscoSansTT ExtraLight"/>
                <a:ea typeface="CiscoSans" charset="0"/>
                <a:cs typeface="CiscoSansTT ExtraLight"/>
              </a:defRPr>
            </a:lvl1pPr>
          </a:lstStyle>
          <a:p>
            <a:r>
              <a:rPr lang="en-US" noProof="0" dirty="0"/>
              <a:t>Click to edit Master title style</a:t>
            </a:r>
          </a:p>
        </p:txBody>
      </p:sp>
      <p:pic>
        <p:nvPicPr>
          <p:cNvPr id="6" name="Imagen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0536" y="6230263"/>
            <a:ext cx="615643" cy="389907"/>
          </a:xfrm>
          <a:prstGeom prst="rect">
            <a:avLst/>
          </a:prstGeom>
        </p:spPr>
      </p:pic>
      <p:sp>
        <p:nvSpPr>
          <p:cNvPr id="11" name="4 CuadroTexto"/>
          <p:cNvSpPr txBox="1"/>
          <p:nvPr userDrawn="1"/>
        </p:nvSpPr>
        <p:spPr bwMode="auto">
          <a:xfrm>
            <a:off x="1038079" y="6306834"/>
            <a:ext cx="1219200" cy="43956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82287" tIns="45717" rIns="82287" bIns="45717" numCol="1" rtlCol="0" anchor="t" anchorCtr="0" compatLnSpc="1">
            <a:prstTxWarp prst="textNoShape">
              <a:avLst/>
            </a:prstTxWarp>
            <a:noAutofit/>
          </a:bodyPr>
          <a:lstStyle/>
          <a:p>
            <a:r>
              <a:rPr lang="es-ES" sz="1333" dirty="0">
                <a:solidFill>
                  <a:srgbClr val="264B7F"/>
                </a:solidFill>
                <a:latin typeface="CiscoSansTT ExtraLight"/>
              </a:rPr>
              <a:t>#CiscoPCW</a:t>
            </a:r>
            <a:endParaRPr lang="es-ES_tradnl" sz="1333" dirty="0" err="1">
              <a:solidFill>
                <a:srgbClr val="264B7F"/>
              </a:solidFill>
              <a:latin typeface="CiscoSansTT ExtraLight"/>
            </a:endParaRPr>
          </a:p>
        </p:txBody>
      </p:sp>
    </p:spTree>
    <p:extLst>
      <p:ext uri="{BB962C8B-B14F-4D97-AF65-F5344CB8AC3E}">
        <p14:creationId xmlns:p14="http://schemas.microsoft.com/office/powerpoint/2010/main" val="92354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2_Content">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0536" y="6230263"/>
            <a:ext cx="615643" cy="389907"/>
          </a:xfrm>
          <a:prstGeom prst="rect">
            <a:avLst/>
          </a:prstGeom>
        </p:spPr>
      </p:pic>
      <p:pic>
        <p:nvPicPr>
          <p:cNvPr id="8" name="Imagen 5" descr="olas_vertical_4.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flipV="1">
            <a:off x="10015404" y="0"/>
            <a:ext cx="2176587" cy="6858000"/>
          </a:xfrm>
          <a:prstGeom prst="rect">
            <a:avLst/>
          </a:prstGeom>
        </p:spPr>
      </p:pic>
      <p:sp>
        <p:nvSpPr>
          <p:cNvPr id="7" name="Text Placeholder 3"/>
          <p:cNvSpPr>
            <a:spLocks noGrp="1"/>
          </p:cNvSpPr>
          <p:nvPr>
            <p:ph type="body" sz="quarter" idx="10" hasCustomPrompt="1"/>
          </p:nvPr>
        </p:nvSpPr>
        <p:spPr>
          <a:xfrm>
            <a:off x="535900" y="1927263"/>
            <a:ext cx="10017177" cy="4214768"/>
          </a:xfrm>
          <a:prstGeom prst="rect">
            <a:avLst/>
          </a:prstGeom>
        </p:spPr>
        <p:txBody>
          <a:bodyPr lIns="91420" tIns="45710" rIns="91420" bIns="45710">
            <a:noAutofit/>
          </a:bodyPr>
          <a:lstStyle>
            <a:lvl1pPr marL="76179" indent="0">
              <a:lnSpc>
                <a:spcPct val="95000"/>
              </a:lnSpc>
              <a:spcBef>
                <a:spcPts val="1480"/>
              </a:spcBef>
              <a:buClr>
                <a:schemeClr val="tx1"/>
              </a:buClr>
              <a:buSzPct val="80000"/>
              <a:buFont typeface="Arial"/>
              <a:buNone/>
              <a:defRPr sz="2667" b="0" i="0">
                <a:solidFill>
                  <a:schemeClr val="tx1"/>
                </a:solidFill>
                <a:latin typeface="CiscoSansTT ExtraLight"/>
                <a:ea typeface="CiscoSans ExtraLight" charset="0"/>
                <a:cs typeface="CiscoSansTT ExtraLight"/>
              </a:defRPr>
            </a:lvl1pPr>
            <a:lvl2pPr marL="389377" indent="0">
              <a:lnSpc>
                <a:spcPct val="95000"/>
              </a:lnSpc>
              <a:spcBef>
                <a:spcPts val="600"/>
              </a:spcBef>
              <a:buClr>
                <a:schemeClr val="tx1"/>
              </a:buClr>
              <a:buSzPct val="80000"/>
              <a:buFont typeface="Arial"/>
              <a:buNone/>
              <a:defRPr sz="2400" b="0" i="0">
                <a:solidFill>
                  <a:srgbClr val="676767"/>
                </a:solidFill>
                <a:latin typeface="+mn-lt"/>
                <a:cs typeface="CiscoSans ExtraLight"/>
              </a:defRPr>
            </a:lvl2pPr>
            <a:lvl3pPr marL="768171" indent="0">
              <a:buClr>
                <a:schemeClr val="tx1"/>
              </a:buClr>
              <a:buSzPct val="80000"/>
              <a:buFont typeface="Arial"/>
              <a:buNone/>
              <a:defRPr sz="2133" b="0" i="0">
                <a:solidFill>
                  <a:srgbClr val="676767"/>
                </a:solidFill>
                <a:latin typeface="+mn-lt"/>
                <a:cs typeface="CiscoSans ExtraLight"/>
              </a:defRPr>
            </a:lvl3pPr>
            <a:lvl4pPr marL="986135" indent="0">
              <a:buClr>
                <a:schemeClr val="tx1"/>
              </a:buClr>
              <a:buSzPct val="80000"/>
              <a:buFont typeface="Arial"/>
              <a:buNone/>
              <a:defRPr sz="1867" b="0" i="0">
                <a:solidFill>
                  <a:srgbClr val="676767"/>
                </a:solidFill>
                <a:latin typeface="+mn-lt"/>
                <a:cs typeface="CiscoSans ExtraLight"/>
              </a:defRPr>
            </a:lvl4pPr>
            <a:lvl5pPr marL="1218916" indent="0">
              <a:buClr>
                <a:schemeClr val="tx1"/>
              </a:buClr>
              <a:buSzPct val="80000"/>
              <a:buFont typeface="Arial"/>
              <a:buNone/>
              <a:defRPr sz="1600" b="0" i="0">
                <a:solidFill>
                  <a:srgbClr val="676767"/>
                </a:solidFill>
                <a:latin typeface="+mn-lt"/>
                <a:cs typeface="CiscoSans ExtraLight"/>
              </a:defRPr>
            </a:lvl5pPr>
          </a:lstStyle>
          <a:p>
            <a:pPr lvl="0"/>
            <a:r>
              <a:rPr lang="en-US" noProof="0" dirty="0"/>
              <a:t>Click to edit Text</a:t>
            </a:r>
          </a:p>
        </p:txBody>
      </p:sp>
      <p:sp>
        <p:nvSpPr>
          <p:cNvPr id="9" name="Title 1"/>
          <p:cNvSpPr>
            <a:spLocks noGrp="1"/>
          </p:cNvSpPr>
          <p:nvPr>
            <p:ph type="title" hasCustomPrompt="1"/>
          </p:nvPr>
        </p:nvSpPr>
        <p:spPr>
          <a:xfrm>
            <a:off x="535897" y="667667"/>
            <a:ext cx="9957219" cy="933012"/>
          </a:xfrm>
          <a:noFill/>
        </p:spPr>
        <p:txBody>
          <a:bodyPr lIns="61715" tIns="34288" rIns="61715" bIns="34288" rtlCol="0" anchor="ctr">
            <a:noAutofit/>
          </a:bodyPr>
          <a:lstStyle>
            <a:lvl1pPr marL="0" indent="0" algn="l" defTabSz="914308" rtl="0" eaLnBrk="1" latinLnBrk="0" hangingPunct="1">
              <a:lnSpc>
                <a:spcPct val="80000"/>
              </a:lnSpc>
              <a:spcBef>
                <a:spcPct val="0"/>
              </a:spcBef>
              <a:buClr>
                <a:schemeClr val="tx1"/>
              </a:buClr>
              <a:buFont typeface="Ciscolight" pitchFamily="2" charset="0"/>
              <a:buNone/>
              <a:defRPr lang="en-US" sz="4267" b="0" i="0" kern="1200" spc="0" baseline="0" dirty="0">
                <a:gradFill flip="none" rotWithShape="1">
                  <a:gsLst>
                    <a:gs pos="0">
                      <a:srgbClr val="87C6A8"/>
                    </a:gs>
                    <a:gs pos="100000">
                      <a:srgbClr val="264B7F"/>
                    </a:gs>
                  </a:gsLst>
                  <a:lin ang="10800000" scaled="1"/>
                  <a:tileRect/>
                </a:gradFill>
                <a:effectLst/>
                <a:latin typeface="CiscoSansTT ExtraLight"/>
                <a:ea typeface="CiscoSans" charset="0"/>
                <a:cs typeface="CiscoSansTT ExtraLight"/>
              </a:defRPr>
            </a:lvl1pPr>
          </a:lstStyle>
          <a:p>
            <a:r>
              <a:rPr lang="en-US" noProof="0" dirty="0"/>
              <a:t>Click to edit Master title style</a:t>
            </a:r>
          </a:p>
        </p:txBody>
      </p:sp>
      <p:sp>
        <p:nvSpPr>
          <p:cNvPr id="11" name="4 CuadroTexto"/>
          <p:cNvSpPr txBox="1"/>
          <p:nvPr userDrawn="1"/>
        </p:nvSpPr>
        <p:spPr bwMode="auto">
          <a:xfrm>
            <a:off x="1038079" y="6306834"/>
            <a:ext cx="1219200" cy="43956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82287" tIns="45717" rIns="82287" bIns="45717" numCol="1" rtlCol="0" anchor="t" anchorCtr="0" compatLnSpc="1">
            <a:prstTxWarp prst="textNoShape">
              <a:avLst/>
            </a:prstTxWarp>
            <a:noAutofit/>
          </a:bodyPr>
          <a:lstStyle/>
          <a:p>
            <a:r>
              <a:rPr lang="es-ES" sz="1333" dirty="0">
                <a:solidFill>
                  <a:srgbClr val="264B7F"/>
                </a:solidFill>
                <a:latin typeface="CiscoSansTT ExtraLight"/>
              </a:rPr>
              <a:t>#CiscoPCW</a:t>
            </a:r>
            <a:endParaRPr lang="es-ES_tradnl" sz="1333" dirty="0" err="1">
              <a:solidFill>
                <a:srgbClr val="264B7F"/>
              </a:solidFill>
              <a:latin typeface="CiscoSansTT ExtraLight"/>
            </a:endParaRPr>
          </a:p>
        </p:txBody>
      </p:sp>
    </p:spTree>
    <p:extLst>
      <p:ext uri="{BB962C8B-B14F-4D97-AF65-F5344CB8AC3E}">
        <p14:creationId xmlns:p14="http://schemas.microsoft.com/office/powerpoint/2010/main" val="143922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3_Conten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35897" y="667667"/>
            <a:ext cx="11120204" cy="933012"/>
          </a:xfrm>
          <a:noFill/>
        </p:spPr>
        <p:txBody>
          <a:bodyPr lIns="61715" tIns="34288" rIns="61715" bIns="34288" rtlCol="0" anchor="ctr">
            <a:noAutofit/>
          </a:bodyPr>
          <a:lstStyle>
            <a:lvl1pPr marL="0" indent="0" algn="l" defTabSz="914308" rtl="0" eaLnBrk="1" latinLnBrk="0" hangingPunct="1">
              <a:lnSpc>
                <a:spcPct val="80000"/>
              </a:lnSpc>
              <a:spcBef>
                <a:spcPct val="0"/>
              </a:spcBef>
              <a:buClr>
                <a:schemeClr val="tx1"/>
              </a:buClr>
              <a:buFont typeface="Ciscolight" pitchFamily="2" charset="0"/>
              <a:buNone/>
              <a:defRPr lang="en-US" sz="4267" b="0" i="0" kern="1200" spc="0" baseline="0" dirty="0">
                <a:gradFill flip="none" rotWithShape="1">
                  <a:gsLst>
                    <a:gs pos="0">
                      <a:srgbClr val="87C6A8"/>
                    </a:gs>
                    <a:gs pos="100000">
                      <a:srgbClr val="264B7F"/>
                    </a:gs>
                  </a:gsLst>
                  <a:lin ang="10800000" scaled="1"/>
                  <a:tileRect/>
                </a:gradFill>
                <a:effectLst/>
                <a:latin typeface="CiscoSansTT ExtraLight"/>
                <a:ea typeface="CiscoSans" charset="0"/>
                <a:cs typeface="CiscoSansTT ExtraLight"/>
              </a:defRPr>
            </a:lvl1pPr>
          </a:lstStyle>
          <a:p>
            <a:r>
              <a:rPr lang="en-US" noProof="0" dirty="0"/>
              <a:t>Click to edit Master title style</a:t>
            </a:r>
          </a:p>
        </p:txBody>
      </p:sp>
      <p:pic>
        <p:nvPicPr>
          <p:cNvPr id="11" name="Imagen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257" y="4401787"/>
            <a:ext cx="12229257" cy="2456215"/>
          </a:xfrm>
          <a:prstGeom prst="rect">
            <a:avLst/>
          </a:prstGeom>
        </p:spPr>
      </p:pic>
      <p:sp>
        <p:nvSpPr>
          <p:cNvPr id="7" name="Text Placeholder 3"/>
          <p:cNvSpPr>
            <a:spLocks noGrp="1"/>
          </p:cNvSpPr>
          <p:nvPr>
            <p:ph type="body" sz="quarter" idx="10" hasCustomPrompt="1"/>
          </p:nvPr>
        </p:nvSpPr>
        <p:spPr>
          <a:xfrm>
            <a:off x="535899" y="1927263"/>
            <a:ext cx="11120203" cy="2849603"/>
          </a:xfrm>
          <a:prstGeom prst="rect">
            <a:avLst/>
          </a:prstGeom>
        </p:spPr>
        <p:txBody>
          <a:bodyPr lIns="91420" tIns="45710" rIns="91420" bIns="45710">
            <a:noAutofit/>
          </a:bodyPr>
          <a:lstStyle>
            <a:lvl1pPr marL="76179" indent="0">
              <a:lnSpc>
                <a:spcPct val="95000"/>
              </a:lnSpc>
              <a:spcBef>
                <a:spcPts val="1480"/>
              </a:spcBef>
              <a:buClr>
                <a:schemeClr val="tx1"/>
              </a:buClr>
              <a:buSzPct val="80000"/>
              <a:buFont typeface="Arial"/>
              <a:buNone/>
              <a:defRPr sz="2667" b="0" i="0">
                <a:solidFill>
                  <a:schemeClr val="tx1"/>
                </a:solidFill>
                <a:latin typeface="CiscoSansTT ExtraLight"/>
                <a:ea typeface="CiscoSans ExtraLight" charset="0"/>
                <a:cs typeface="CiscoSansTT ExtraLight"/>
              </a:defRPr>
            </a:lvl1pPr>
            <a:lvl2pPr marL="389377" indent="0">
              <a:lnSpc>
                <a:spcPct val="95000"/>
              </a:lnSpc>
              <a:spcBef>
                <a:spcPts val="600"/>
              </a:spcBef>
              <a:buClr>
                <a:schemeClr val="tx1"/>
              </a:buClr>
              <a:buSzPct val="80000"/>
              <a:buFont typeface="Arial"/>
              <a:buNone/>
              <a:defRPr sz="2400" b="0" i="0">
                <a:solidFill>
                  <a:srgbClr val="676767"/>
                </a:solidFill>
                <a:latin typeface="+mn-lt"/>
                <a:cs typeface="CiscoSans ExtraLight"/>
              </a:defRPr>
            </a:lvl2pPr>
            <a:lvl3pPr marL="768171" indent="0">
              <a:buClr>
                <a:schemeClr val="tx1"/>
              </a:buClr>
              <a:buSzPct val="80000"/>
              <a:buFont typeface="Arial"/>
              <a:buNone/>
              <a:defRPr sz="2133" b="0" i="0">
                <a:solidFill>
                  <a:srgbClr val="676767"/>
                </a:solidFill>
                <a:latin typeface="+mn-lt"/>
                <a:cs typeface="CiscoSans ExtraLight"/>
              </a:defRPr>
            </a:lvl3pPr>
            <a:lvl4pPr marL="986135" indent="0">
              <a:buClr>
                <a:schemeClr val="tx1"/>
              </a:buClr>
              <a:buSzPct val="80000"/>
              <a:buFont typeface="Arial"/>
              <a:buNone/>
              <a:defRPr sz="1867" b="0" i="0">
                <a:solidFill>
                  <a:srgbClr val="676767"/>
                </a:solidFill>
                <a:latin typeface="+mn-lt"/>
                <a:cs typeface="CiscoSans ExtraLight"/>
              </a:defRPr>
            </a:lvl4pPr>
            <a:lvl5pPr marL="1218916" indent="0">
              <a:buClr>
                <a:schemeClr val="tx1"/>
              </a:buClr>
              <a:buSzPct val="80000"/>
              <a:buFont typeface="Arial"/>
              <a:buNone/>
              <a:defRPr sz="1600" b="0" i="0">
                <a:solidFill>
                  <a:srgbClr val="676767"/>
                </a:solidFill>
                <a:latin typeface="+mn-lt"/>
                <a:cs typeface="CiscoSans ExtraLight"/>
              </a:defRPr>
            </a:lvl5pPr>
          </a:lstStyle>
          <a:p>
            <a:pPr lvl="0"/>
            <a:r>
              <a:rPr lang="en-US" noProof="0" dirty="0"/>
              <a:t>Click to edit Text</a:t>
            </a:r>
          </a:p>
        </p:txBody>
      </p:sp>
      <p:pic>
        <p:nvPicPr>
          <p:cNvPr id="12" name="Imagen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0536" y="6230263"/>
            <a:ext cx="615643" cy="389907"/>
          </a:xfrm>
          <a:prstGeom prst="rect">
            <a:avLst/>
          </a:prstGeom>
        </p:spPr>
      </p:pic>
      <p:sp>
        <p:nvSpPr>
          <p:cNvPr id="6" name="3 CuadroTexto"/>
          <p:cNvSpPr txBox="1"/>
          <p:nvPr userDrawn="1"/>
        </p:nvSpPr>
        <p:spPr bwMode="auto">
          <a:xfrm>
            <a:off x="10549120" y="6206002"/>
            <a:ext cx="1219200" cy="43956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82287" tIns="45717" rIns="82287" bIns="45717" numCol="1" rtlCol="0" anchor="t" anchorCtr="0" compatLnSpc="1">
            <a:prstTxWarp prst="textNoShape">
              <a:avLst/>
            </a:prstTxWarp>
            <a:noAutofit/>
          </a:bodyPr>
          <a:lstStyle/>
          <a:p>
            <a:r>
              <a:rPr lang="es-ES" sz="1333" dirty="0">
                <a:solidFill>
                  <a:srgbClr val="FFFFFF"/>
                </a:solidFill>
                <a:latin typeface="CiscoSansTT ExtraLight"/>
              </a:rPr>
              <a:t>#CiscoPCW</a:t>
            </a:r>
            <a:endParaRPr lang="es-ES_tradnl" sz="1333" dirty="0" err="1">
              <a:solidFill>
                <a:srgbClr val="FFFFFF"/>
              </a:solidFill>
              <a:latin typeface="CiscoSansTT ExtraLight"/>
            </a:endParaRPr>
          </a:p>
        </p:txBody>
      </p:sp>
    </p:spTree>
    <p:extLst>
      <p:ext uri="{BB962C8B-B14F-4D97-AF65-F5344CB8AC3E}">
        <p14:creationId xmlns:p14="http://schemas.microsoft.com/office/powerpoint/2010/main" val="87250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4_Conten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35897" y="667667"/>
            <a:ext cx="11120204" cy="933012"/>
          </a:xfrm>
          <a:noFill/>
        </p:spPr>
        <p:txBody>
          <a:bodyPr lIns="61715" tIns="34288" rIns="61715" bIns="34288" rtlCol="0" anchor="ctr">
            <a:noAutofit/>
          </a:bodyPr>
          <a:lstStyle>
            <a:lvl1pPr marL="0" indent="0" algn="l" defTabSz="914308" rtl="0" eaLnBrk="1" latinLnBrk="0" hangingPunct="1">
              <a:lnSpc>
                <a:spcPct val="80000"/>
              </a:lnSpc>
              <a:spcBef>
                <a:spcPct val="0"/>
              </a:spcBef>
              <a:buClr>
                <a:schemeClr val="tx1"/>
              </a:buClr>
              <a:buFont typeface="Ciscolight" pitchFamily="2" charset="0"/>
              <a:buNone/>
              <a:defRPr lang="en-US" sz="4267" b="0" i="0" kern="1200" spc="0" baseline="0" dirty="0">
                <a:gradFill flip="none" rotWithShape="1">
                  <a:gsLst>
                    <a:gs pos="0">
                      <a:srgbClr val="87C6A8"/>
                    </a:gs>
                    <a:gs pos="100000">
                      <a:srgbClr val="264B7F"/>
                    </a:gs>
                  </a:gsLst>
                  <a:lin ang="10800000" scaled="1"/>
                  <a:tileRect/>
                </a:gradFill>
                <a:effectLst/>
                <a:latin typeface="CiscoSansTT ExtraLight"/>
                <a:ea typeface="CiscoSans" charset="0"/>
                <a:cs typeface="CiscoSansTT ExtraLight"/>
              </a:defRPr>
            </a:lvl1pPr>
          </a:lstStyle>
          <a:p>
            <a:r>
              <a:rPr lang="en-US" noProof="0" dirty="0"/>
              <a:t>Click to edit Master title style</a:t>
            </a:r>
          </a:p>
        </p:txBody>
      </p:sp>
      <p:sp>
        <p:nvSpPr>
          <p:cNvPr id="7" name="Text Placeholder 3"/>
          <p:cNvSpPr>
            <a:spLocks noGrp="1"/>
          </p:cNvSpPr>
          <p:nvPr>
            <p:ph type="body" sz="quarter" idx="10" hasCustomPrompt="1"/>
          </p:nvPr>
        </p:nvSpPr>
        <p:spPr>
          <a:xfrm>
            <a:off x="535899" y="1927263"/>
            <a:ext cx="11120203" cy="4214768"/>
          </a:xfrm>
          <a:prstGeom prst="rect">
            <a:avLst/>
          </a:prstGeom>
        </p:spPr>
        <p:txBody>
          <a:bodyPr lIns="91420" tIns="45710" rIns="91420" bIns="45710">
            <a:noAutofit/>
          </a:bodyPr>
          <a:lstStyle>
            <a:lvl1pPr marL="76179" indent="0">
              <a:lnSpc>
                <a:spcPct val="95000"/>
              </a:lnSpc>
              <a:spcBef>
                <a:spcPts val="1480"/>
              </a:spcBef>
              <a:buClr>
                <a:schemeClr val="tx1"/>
              </a:buClr>
              <a:buSzPct val="80000"/>
              <a:buFont typeface="Arial"/>
              <a:buNone/>
              <a:defRPr sz="2667" b="0" i="0">
                <a:solidFill>
                  <a:schemeClr val="tx1"/>
                </a:solidFill>
                <a:latin typeface="CiscoSansTT ExtraLight"/>
                <a:ea typeface="CiscoSans ExtraLight" charset="0"/>
                <a:cs typeface="CiscoSansTT ExtraLight"/>
              </a:defRPr>
            </a:lvl1pPr>
            <a:lvl2pPr marL="389377" indent="0">
              <a:lnSpc>
                <a:spcPct val="95000"/>
              </a:lnSpc>
              <a:spcBef>
                <a:spcPts val="600"/>
              </a:spcBef>
              <a:buClr>
                <a:schemeClr val="tx1"/>
              </a:buClr>
              <a:buSzPct val="80000"/>
              <a:buFont typeface="Arial"/>
              <a:buNone/>
              <a:defRPr sz="2400" b="0" i="0">
                <a:solidFill>
                  <a:srgbClr val="676767"/>
                </a:solidFill>
                <a:latin typeface="+mn-lt"/>
                <a:cs typeface="CiscoSans ExtraLight"/>
              </a:defRPr>
            </a:lvl2pPr>
            <a:lvl3pPr marL="768171" indent="0">
              <a:buClr>
                <a:schemeClr val="tx1"/>
              </a:buClr>
              <a:buSzPct val="80000"/>
              <a:buFont typeface="Arial"/>
              <a:buNone/>
              <a:defRPr sz="2133" b="0" i="0">
                <a:solidFill>
                  <a:srgbClr val="676767"/>
                </a:solidFill>
                <a:latin typeface="+mn-lt"/>
                <a:cs typeface="CiscoSans ExtraLight"/>
              </a:defRPr>
            </a:lvl3pPr>
            <a:lvl4pPr marL="986135" indent="0">
              <a:buClr>
                <a:schemeClr val="tx1"/>
              </a:buClr>
              <a:buSzPct val="80000"/>
              <a:buFont typeface="Arial"/>
              <a:buNone/>
              <a:defRPr sz="1867" b="0" i="0">
                <a:solidFill>
                  <a:srgbClr val="676767"/>
                </a:solidFill>
                <a:latin typeface="+mn-lt"/>
                <a:cs typeface="CiscoSans ExtraLight"/>
              </a:defRPr>
            </a:lvl4pPr>
            <a:lvl5pPr marL="1218916" indent="0">
              <a:buClr>
                <a:schemeClr val="tx1"/>
              </a:buClr>
              <a:buSzPct val="80000"/>
              <a:buFont typeface="Arial"/>
              <a:buNone/>
              <a:defRPr sz="1600" b="0" i="0">
                <a:solidFill>
                  <a:srgbClr val="676767"/>
                </a:solidFill>
                <a:latin typeface="+mn-lt"/>
                <a:cs typeface="CiscoSans ExtraLight"/>
              </a:defRPr>
            </a:lvl5pPr>
          </a:lstStyle>
          <a:p>
            <a:pPr lvl="0"/>
            <a:r>
              <a:rPr lang="en-US" noProof="0" dirty="0"/>
              <a:t>Click to edit Text</a:t>
            </a:r>
          </a:p>
        </p:txBody>
      </p:sp>
      <p:pic>
        <p:nvPicPr>
          <p:cNvPr id="12" name="Imagen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0536" y="6230263"/>
            <a:ext cx="615643" cy="389907"/>
          </a:xfrm>
          <a:prstGeom prst="rect">
            <a:avLst/>
          </a:prstGeom>
        </p:spPr>
      </p:pic>
      <p:sp>
        <p:nvSpPr>
          <p:cNvPr id="6" name="Rectangle 4"/>
          <p:cNvSpPr/>
          <p:nvPr userDrawn="1"/>
        </p:nvSpPr>
        <p:spPr>
          <a:xfrm>
            <a:off x="0" y="6715403"/>
            <a:ext cx="12192000" cy="160421"/>
          </a:xfrm>
          <a:prstGeom prst="rect">
            <a:avLst/>
          </a:prstGeom>
          <a:solidFill>
            <a:srgbClr val="53AF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sp>
        <p:nvSpPr>
          <p:cNvPr id="8" name="3 CuadroTexto"/>
          <p:cNvSpPr txBox="1"/>
          <p:nvPr userDrawn="1"/>
        </p:nvSpPr>
        <p:spPr bwMode="auto">
          <a:xfrm>
            <a:off x="10549120" y="6206002"/>
            <a:ext cx="1219200" cy="43956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82287" tIns="45717" rIns="82287" bIns="45717" numCol="1" rtlCol="0" anchor="t" anchorCtr="0" compatLnSpc="1">
            <a:prstTxWarp prst="textNoShape">
              <a:avLst/>
            </a:prstTxWarp>
            <a:noAutofit/>
          </a:bodyPr>
          <a:lstStyle/>
          <a:p>
            <a:r>
              <a:rPr lang="es-ES" sz="1333" dirty="0">
                <a:solidFill>
                  <a:srgbClr val="304670"/>
                </a:solidFill>
                <a:latin typeface="CiscoSansTT ExtraLight"/>
              </a:rPr>
              <a:t>#CiscoPCW</a:t>
            </a:r>
            <a:endParaRPr lang="es-ES_tradnl" sz="1333" dirty="0" err="1">
              <a:solidFill>
                <a:srgbClr val="304670"/>
              </a:solidFill>
              <a:latin typeface="CiscoSansTT ExtraLight"/>
            </a:endParaRPr>
          </a:p>
        </p:txBody>
      </p:sp>
    </p:spTree>
    <p:extLst>
      <p:ext uri="{BB962C8B-B14F-4D97-AF65-F5344CB8AC3E}">
        <p14:creationId xmlns:p14="http://schemas.microsoft.com/office/powerpoint/2010/main" val="1284351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Up 2">
    <p:spTree>
      <p:nvGrpSpPr>
        <p:cNvPr id="1" name=""/>
        <p:cNvGrpSpPr/>
        <p:nvPr/>
      </p:nvGrpSpPr>
      <p:grpSpPr>
        <a:xfrm>
          <a:off x="0" y="0"/>
          <a:ext cx="0" cy="0"/>
          <a:chOff x="0" y="0"/>
          <a:chExt cx="0" cy="0"/>
        </a:xfrm>
      </p:grpSpPr>
      <p:cxnSp>
        <p:nvCxnSpPr>
          <p:cNvPr id="5" name="Straight Connector 4"/>
          <p:cNvCxnSpPr/>
          <p:nvPr userDrawn="1"/>
        </p:nvCxnSpPr>
        <p:spPr bwMode="auto">
          <a:xfrm flipH="1">
            <a:off x="838202" y="1915532"/>
            <a:ext cx="105155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838200" y="1125749"/>
            <a:ext cx="10515600" cy="378883"/>
          </a:xfrm>
          <a:prstGeom prst="rect">
            <a:avLst/>
          </a:prstGeom>
        </p:spPr>
        <p:txBody>
          <a:bodyPr lIns="0" tIns="0" rIns="0" bIns="0"/>
          <a:lstStyle>
            <a:lvl1pPr algn="ctr" eaLnBrk="0" fontAlgn="base" hangingPunct="0">
              <a:spcBef>
                <a:spcPct val="0"/>
              </a:spcBef>
              <a:spcAft>
                <a:spcPct val="0"/>
              </a:spcAft>
              <a:defRPr lang="en-US" sz="36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838201" y="1503340"/>
            <a:ext cx="10515600" cy="286552"/>
          </a:xfrm>
          <a:prstGeom prst="rect">
            <a:avLst/>
          </a:prstGeom>
        </p:spPr>
        <p:txBody>
          <a:bodyPr lIns="0" rIns="0">
            <a:noAutofit/>
          </a:bodyPr>
          <a:lstStyle>
            <a:lvl1pPr algn="ctr">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PLACEHOLDER SUBTITLE</a:t>
            </a:r>
          </a:p>
        </p:txBody>
      </p:sp>
      <p:cxnSp>
        <p:nvCxnSpPr>
          <p:cNvPr id="14" name="Straight Connector 13"/>
          <p:cNvCxnSpPr/>
          <p:nvPr userDrawn="1"/>
        </p:nvCxnSpPr>
        <p:spPr bwMode="auto">
          <a:xfrm rot="5400000" flipH="1">
            <a:off x="5969908" y="3277591"/>
            <a:ext cx="252187" cy="0"/>
          </a:xfrm>
          <a:prstGeom prst="line">
            <a:avLst/>
          </a:prstGeom>
          <a:solidFill>
            <a:srgbClr val="FFFFFF"/>
          </a:solidFill>
          <a:ln w="12700" cap="flat" cmpd="sng" algn="ctr">
            <a:solidFill>
              <a:srgbClr val="9DA0A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6" name="Content Placeholder 13"/>
          <p:cNvSpPr>
            <a:spLocks noGrp="1"/>
          </p:cNvSpPr>
          <p:nvPr>
            <p:ph sz="quarter" idx="11" hasCustomPrompt="1"/>
          </p:nvPr>
        </p:nvSpPr>
        <p:spPr>
          <a:xfrm>
            <a:off x="838201" y="2834756"/>
            <a:ext cx="4767345" cy="1069608"/>
          </a:xfrm>
          <a:prstGeom prst="rect">
            <a:avLst/>
          </a:prstGeom>
        </p:spPr>
        <p:txBody>
          <a:bodyPr/>
          <a:lstStyle>
            <a:lvl1pPr marL="0" marR="0" indent="0" algn="ctr" defTabSz="914377" rtl="0" eaLnBrk="0" fontAlgn="base" latinLnBrk="0" hangingPunct="0">
              <a:lnSpc>
                <a:spcPct val="90000"/>
              </a:lnSpc>
              <a:spcBef>
                <a:spcPts val="1800"/>
              </a:spcBef>
              <a:spcAft>
                <a:spcPct val="0"/>
              </a:spcAft>
              <a:buClrTx/>
              <a:buSzPct val="100000"/>
              <a:buFontTx/>
              <a:buNone/>
              <a:tabLst/>
              <a:defRPr lang="en-US" sz="6151" b="1" kern="1200" smtClean="0">
                <a:solidFill>
                  <a:srgbClr val="FE5002"/>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E5002"/>
                </a:solidFill>
                <a:latin typeface="Proxima Nova Black" charset="0"/>
                <a:ea typeface="Proxima Nova Black" charset="0"/>
                <a:cs typeface="Proxima Nova Black" charset="0"/>
              </a:rPr>
              <a:t>1</a:t>
            </a:r>
          </a:p>
        </p:txBody>
      </p:sp>
      <p:sp>
        <p:nvSpPr>
          <p:cNvPr id="17" name="Content Placeholder 13"/>
          <p:cNvSpPr>
            <a:spLocks noGrp="1"/>
          </p:cNvSpPr>
          <p:nvPr>
            <p:ph sz="quarter" idx="12" hasCustomPrompt="1"/>
          </p:nvPr>
        </p:nvSpPr>
        <p:spPr>
          <a:xfrm>
            <a:off x="6586448" y="2834756"/>
            <a:ext cx="4767352" cy="1069608"/>
          </a:xfrm>
          <a:prstGeom prst="rect">
            <a:avLst/>
          </a:prstGeom>
        </p:spPr>
        <p:txBody>
          <a:bodyPr/>
          <a:lstStyle>
            <a:lvl1pPr algn="ctr">
              <a:buNone/>
              <a:defRPr lang="en-US" sz="6151" b="1" kern="1200" dirty="0" smtClean="0">
                <a:solidFill>
                  <a:srgbClr val="FE5002"/>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E5002"/>
                </a:solidFill>
                <a:latin typeface="Proxima Nova Black" charset="0"/>
                <a:ea typeface="Proxima Nova Black" charset="0"/>
                <a:cs typeface="Proxima Nova Black" charset="0"/>
              </a:rPr>
              <a:t>2</a:t>
            </a:r>
          </a:p>
        </p:txBody>
      </p:sp>
      <p:sp>
        <p:nvSpPr>
          <p:cNvPr id="18" name="Content Placeholder 17"/>
          <p:cNvSpPr>
            <a:spLocks noGrp="1"/>
          </p:cNvSpPr>
          <p:nvPr>
            <p:ph sz="quarter" idx="14" hasCustomPrompt="1"/>
          </p:nvPr>
        </p:nvSpPr>
        <p:spPr>
          <a:xfrm>
            <a:off x="838203" y="3718328"/>
            <a:ext cx="4767341" cy="456472"/>
          </a:xfrm>
          <a:prstGeom prst="rect">
            <a:avLst/>
          </a:prstGeom>
        </p:spPr>
        <p:txBody>
          <a:bodyPr/>
          <a:lstStyle>
            <a:lvl1pPr marL="0" marR="0" indent="-171446" algn="ctr" defTabSz="914377" rtl="0" eaLnBrk="0" fontAlgn="base" latinLnBrk="0" hangingPunct="0">
              <a:lnSpc>
                <a:spcPct val="90000"/>
              </a:lnSpc>
              <a:spcBef>
                <a:spcPts val="1800"/>
              </a:spcBef>
              <a:spcAft>
                <a:spcPct val="0"/>
              </a:spcAft>
              <a:buClrTx/>
              <a:buSzPct val="100000"/>
              <a:buFontTx/>
              <a:buNone/>
              <a:tabLst/>
              <a:defRPr lang="en-US" sz="1200" b="1" kern="1200" baseline="0" dirty="0" smtClean="0">
                <a:solidFill>
                  <a:srgbClr val="2D2D2D"/>
                </a:solidFill>
                <a:latin typeface="Proxima Nova" charset="0"/>
                <a:ea typeface="Proxima Nova" charset="0"/>
                <a:cs typeface="Proxima Nova" charset="0"/>
                <a:sym typeface="Proxima Nova" charset="0"/>
              </a:defRPr>
            </a:lvl1pPr>
          </a:lstStyle>
          <a:p>
            <a:pPr algn="ctr"/>
            <a:r>
              <a:rPr lang="en-US" sz="1200" b="1" kern="1200" dirty="0">
                <a:solidFill>
                  <a:srgbClr val="2D2D2D"/>
                </a:solidFill>
                <a:latin typeface="Proxima Nova" charset="0"/>
                <a:ea typeface="Proxima Nova" charset="0"/>
                <a:cs typeface="Proxima Nova" charset="0"/>
              </a:rPr>
              <a:t>PLACEHOLDER SUBJECT</a:t>
            </a:r>
          </a:p>
        </p:txBody>
      </p:sp>
      <p:sp>
        <p:nvSpPr>
          <p:cNvPr id="19" name="Content Placeholder 17"/>
          <p:cNvSpPr>
            <a:spLocks noGrp="1"/>
          </p:cNvSpPr>
          <p:nvPr>
            <p:ph sz="quarter" idx="15" hasCustomPrompt="1"/>
          </p:nvPr>
        </p:nvSpPr>
        <p:spPr>
          <a:xfrm>
            <a:off x="6586442" y="3718328"/>
            <a:ext cx="4767348" cy="456472"/>
          </a:xfrm>
          <a:prstGeom prst="rect">
            <a:avLst/>
          </a:prstGeom>
        </p:spPr>
        <p:txBody>
          <a:bodyPr/>
          <a:lstStyle>
            <a:lvl1pPr marL="0" marR="0" indent="-171446" algn="ctr" defTabSz="914377" rtl="0" eaLnBrk="0" fontAlgn="base" latinLnBrk="0" hangingPunct="0">
              <a:lnSpc>
                <a:spcPct val="90000"/>
              </a:lnSpc>
              <a:spcBef>
                <a:spcPts val="1800"/>
              </a:spcBef>
              <a:spcAft>
                <a:spcPct val="0"/>
              </a:spcAft>
              <a:buClrTx/>
              <a:buSzPct val="100000"/>
              <a:buFontTx/>
              <a:buNone/>
              <a:tabLst/>
              <a:defRPr lang="en-US" sz="1200" b="1" kern="1200" dirty="0" smtClean="0">
                <a:solidFill>
                  <a:srgbClr val="2D2D2D"/>
                </a:solidFill>
                <a:latin typeface="Proxima Nova" charset="0"/>
                <a:ea typeface="Proxima Nova" charset="0"/>
                <a:cs typeface="Proxima Nova" charset="0"/>
                <a:sym typeface="Proxima Nova" charset="0"/>
              </a:defRPr>
            </a:lvl1pPr>
          </a:lstStyle>
          <a:p>
            <a:pPr algn="ctr"/>
            <a:r>
              <a:rPr lang="en-US" sz="1200" b="1" kern="1200" dirty="0">
                <a:solidFill>
                  <a:srgbClr val="2D2D2D"/>
                </a:solidFill>
                <a:latin typeface="Proxima Nova" charset="0"/>
                <a:ea typeface="Proxima Nova" charset="0"/>
                <a:cs typeface="Proxima Nova" charset="0"/>
              </a:rPr>
              <a:t>PLACEHOLDER SUBJECT</a:t>
            </a:r>
          </a:p>
        </p:txBody>
      </p:sp>
      <p:sp>
        <p:nvSpPr>
          <p:cNvPr id="3" name="Footer Placeholder 2"/>
          <p:cNvSpPr>
            <a:spLocks noGrp="1"/>
          </p:cNvSpPr>
          <p:nvPr>
            <p:ph type="ftr" sz="quarter" idx="16"/>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134033728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535900" y="1981301"/>
            <a:ext cx="5389547" cy="4196753"/>
          </a:xfrm>
          <a:prstGeom prst="rect">
            <a:avLst/>
          </a:prstGeom>
        </p:spPr>
        <p:txBody>
          <a:bodyPr lIns="91420" tIns="45710" rIns="91420" bIns="45710">
            <a:noAutofit/>
          </a:bodyPr>
          <a:lstStyle>
            <a:lvl1pPr marL="304732" indent="-228548">
              <a:lnSpc>
                <a:spcPct val="95000"/>
              </a:lnSpc>
              <a:spcBef>
                <a:spcPts val="1480"/>
              </a:spcBef>
              <a:buClr>
                <a:schemeClr val="tx1"/>
              </a:buClr>
              <a:buSzPct val="80000"/>
              <a:buFont typeface="Arial"/>
              <a:buChar char="•"/>
              <a:defRPr sz="2667" b="0" i="0">
                <a:solidFill>
                  <a:schemeClr val="tx1"/>
                </a:solidFill>
                <a:latin typeface="CiscoSansTT ExtraLight"/>
                <a:ea typeface="CiscoSans ExtraLight" charset="0"/>
                <a:cs typeface="CiscoSansTT ExtraLight"/>
              </a:defRPr>
            </a:lvl1pPr>
            <a:lvl2pPr marL="609458" indent="-287799">
              <a:lnSpc>
                <a:spcPct val="95000"/>
              </a:lnSpc>
              <a:spcBef>
                <a:spcPts val="600"/>
              </a:spcBef>
              <a:buClr>
                <a:schemeClr val="tx1"/>
              </a:buClr>
              <a:buSzPct val="80000"/>
              <a:buFont typeface="Arial"/>
              <a:buChar char="•"/>
              <a:defRPr sz="2400" b="0" i="0">
                <a:solidFill>
                  <a:schemeClr val="tx1"/>
                </a:solidFill>
                <a:latin typeface="CiscoSansTT ExtraLight"/>
                <a:ea typeface="CiscoSans ExtraLight" charset="0"/>
                <a:cs typeface="CiscoSansTT ExtraLight"/>
              </a:defRPr>
            </a:lvl2pPr>
            <a:lvl3pPr marL="838006" indent="-228548">
              <a:buClr>
                <a:schemeClr val="tx1"/>
              </a:buClr>
              <a:buSzPct val="80000"/>
              <a:buFont typeface="Arial"/>
              <a:buChar char="•"/>
              <a:defRPr sz="2133" b="0" i="0">
                <a:solidFill>
                  <a:schemeClr val="tx1"/>
                </a:solidFill>
                <a:latin typeface="CiscoSansTT ExtraLight"/>
                <a:ea typeface="CiscoSans ExtraLight" charset="0"/>
                <a:cs typeface="CiscoSansTT ExtraLight"/>
              </a:defRPr>
            </a:lvl3pPr>
            <a:lvl4pPr marL="1066552" indent="-228548">
              <a:buClr>
                <a:schemeClr val="tx1"/>
              </a:buClr>
              <a:buSzPct val="80000"/>
              <a:buFont typeface="Arial"/>
              <a:buChar char="•"/>
              <a:defRPr sz="1867" b="0" i="0">
                <a:solidFill>
                  <a:schemeClr val="tx1"/>
                </a:solidFill>
                <a:latin typeface="CiscoSansTT ExtraLight"/>
                <a:ea typeface="CiscoSans ExtraLight" charset="0"/>
                <a:cs typeface="CiscoSansTT ExtraLight"/>
              </a:defRPr>
            </a:lvl4pPr>
            <a:lvl5pPr marL="1295097" indent="-228548">
              <a:buClr>
                <a:schemeClr val="tx1"/>
              </a:buClr>
              <a:buSzPct val="80000"/>
              <a:buFont typeface="Arial"/>
              <a:buChar char="•"/>
              <a:defRPr sz="1600" b="0" i="0">
                <a:solidFill>
                  <a:schemeClr val="tx1"/>
                </a:solidFill>
                <a:latin typeface="CiscoSansTT ExtraLight"/>
                <a:ea typeface="CiscoSans ExtraLight" charset="0"/>
                <a:cs typeface="CiscoSansTT ExtraLight"/>
              </a:defRPr>
            </a:lvl5p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ext Placeholder 3"/>
          <p:cNvSpPr>
            <a:spLocks noGrp="1"/>
          </p:cNvSpPr>
          <p:nvPr>
            <p:ph type="body" sz="quarter" idx="11" hasCustomPrompt="1"/>
          </p:nvPr>
        </p:nvSpPr>
        <p:spPr>
          <a:xfrm>
            <a:off x="6266555" y="1981301"/>
            <a:ext cx="5389547" cy="4196753"/>
          </a:xfrm>
          <a:prstGeom prst="rect">
            <a:avLst/>
          </a:prstGeom>
        </p:spPr>
        <p:txBody>
          <a:bodyPr lIns="91420" tIns="45710" rIns="91420" bIns="45710">
            <a:noAutofit/>
          </a:bodyPr>
          <a:lstStyle>
            <a:lvl1pPr marL="304732" indent="-228548">
              <a:lnSpc>
                <a:spcPct val="95000"/>
              </a:lnSpc>
              <a:spcBef>
                <a:spcPts val="1480"/>
              </a:spcBef>
              <a:buClr>
                <a:schemeClr val="tx1"/>
              </a:buClr>
              <a:buSzPct val="80000"/>
              <a:buFont typeface="Arial"/>
              <a:buChar char="•"/>
              <a:defRPr sz="2667" b="0" i="0" baseline="0">
                <a:solidFill>
                  <a:schemeClr val="tx1"/>
                </a:solidFill>
                <a:latin typeface="CiscoSansTT ExtraLight"/>
                <a:ea typeface="CiscoSans ExtraLight" charset="0"/>
                <a:cs typeface="CiscoSansTT ExtraLight"/>
              </a:defRPr>
            </a:lvl1pPr>
            <a:lvl2pPr marL="609458" indent="-287799">
              <a:lnSpc>
                <a:spcPct val="95000"/>
              </a:lnSpc>
              <a:spcBef>
                <a:spcPts val="600"/>
              </a:spcBef>
              <a:buClr>
                <a:schemeClr val="tx1"/>
              </a:buClr>
              <a:buSzPct val="80000"/>
              <a:buFont typeface="Arial"/>
              <a:buChar char="•"/>
              <a:defRPr sz="2400" b="0" i="0">
                <a:solidFill>
                  <a:schemeClr val="tx1"/>
                </a:solidFill>
                <a:latin typeface="CiscoSansTT ExtraLight"/>
                <a:ea typeface="CiscoSans ExtraLight" charset="0"/>
                <a:cs typeface="CiscoSansTT ExtraLight"/>
              </a:defRPr>
            </a:lvl2pPr>
            <a:lvl3pPr marL="838006" indent="-228548">
              <a:buClr>
                <a:schemeClr val="tx1"/>
              </a:buClr>
              <a:buSzPct val="80000"/>
              <a:buFont typeface="Arial"/>
              <a:buChar char="•"/>
              <a:defRPr sz="2133" b="0" i="0">
                <a:solidFill>
                  <a:schemeClr val="tx1"/>
                </a:solidFill>
                <a:latin typeface="CiscoSansTT ExtraLight"/>
                <a:ea typeface="CiscoSans ExtraLight" charset="0"/>
                <a:cs typeface="CiscoSansTT ExtraLight"/>
              </a:defRPr>
            </a:lvl3pPr>
            <a:lvl4pPr marL="1066552" indent="-228548">
              <a:buClr>
                <a:schemeClr val="tx1"/>
              </a:buClr>
              <a:buSzPct val="80000"/>
              <a:buFont typeface="Arial"/>
              <a:buChar char="•"/>
              <a:defRPr sz="1867" b="0" i="0">
                <a:solidFill>
                  <a:schemeClr val="tx1"/>
                </a:solidFill>
                <a:latin typeface="CiscoSansTT ExtraLight"/>
                <a:ea typeface="CiscoSans ExtraLight" charset="0"/>
                <a:cs typeface="CiscoSansTT ExtraLight"/>
              </a:defRPr>
            </a:lvl4pPr>
            <a:lvl5pPr marL="1295097" indent="-228548">
              <a:buClr>
                <a:schemeClr val="tx1"/>
              </a:buClr>
              <a:buSzPct val="80000"/>
              <a:buFont typeface="Arial"/>
              <a:buChar char="•"/>
              <a:defRPr sz="1600" b="0" i="0">
                <a:solidFill>
                  <a:schemeClr val="tx1"/>
                </a:solidFill>
                <a:latin typeface="CiscoSansTT ExtraLight"/>
                <a:ea typeface="CiscoSans ExtraLight" charset="0"/>
                <a:cs typeface="CiscoSansTT ExtraLight"/>
              </a:defRPr>
            </a:lvl5p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Rectangle 4"/>
          <p:cNvSpPr/>
          <p:nvPr userDrawn="1"/>
        </p:nvSpPr>
        <p:spPr>
          <a:xfrm>
            <a:off x="0" y="6715403"/>
            <a:ext cx="12192000" cy="160421"/>
          </a:xfrm>
          <a:prstGeom prst="rect">
            <a:avLst/>
          </a:prstGeom>
          <a:solidFill>
            <a:srgbClr val="53AF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sp>
        <p:nvSpPr>
          <p:cNvPr id="6" name="Title 1"/>
          <p:cNvSpPr>
            <a:spLocks noGrp="1"/>
          </p:cNvSpPr>
          <p:nvPr>
            <p:ph type="title" hasCustomPrompt="1"/>
          </p:nvPr>
        </p:nvSpPr>
        <p:spPr>
          <a:xfrm>
            <a:off x="535897" y="667667"/>
            <a:ext cx="11120204" cy="933012"/>
          </a:xfrm>
          <a:noFill/>
        </p:spPr>
        <p:txBody>
          <a:bodyPr lIns="61715" tIns="34288" rIns="61715" bIns="34288" rtlCol="0" anchor="ctr">
            <a:noAutofit/>
          </a:bodyPr>
          <a:lstStyle>
            <a:lvl1pPr marL="0" indent="0" algn="l" defTabSz="914308" rtl="0" eaLnBrk="1" latinLnBrk="0" hangingPunct="1">
              <a:lnSpc>
                <a:spcPct val="80000"/>
              </a:lnSpc>
              <a:spcBef>
                <a:spcPct val="0"/>
              </a:spcBef>
              <a:buClr>
                <a:schemeClr val="tx1"/>
              </a:buClr>
              <a:buFont typeface="Ciscolight" pitchFamily="2" charset="0"/>
              <a:buNone/>
              <a:defRPr lang="en-US" sz="4267" b="0" i="0" kern="1200" spc="0" baseline="0" dirty="0">
                <a:gradFill flip="none" rotWithShape="1">
                  <a:gsLst>
                    <a:gs pos="0">
                      <a:srgbClr val="87C6A8"/>
                    </a:gs>
                    <a:gs pos="100000">
                      <a:srgbClr val="264B7F"/>
                    </a:gs>
                  </a:gsLst>
                  <a:lin ang="10800000" scaled="1"/>
                  <a:tileRect/>
                </a:gradFill>
                <a:effectLst/>
                <a:latin typeface="CiscoSansTT ExtraLight"/>
                <a:ea typeface="CiscoSans" charset="0"/>
                <a:cs typeface="CiscoSansTT ExtraLight"/>
              </a:defRPr>
            </a:lvl1pPr>
          </a:lstStyle>
          <a:p>
            <a:r>
              <a:rPr lang="en-US" noProof="0" dirty="0"/>
              <a:t>Click to edit Master title style</a:t>
            </a:r>
          </a:p>
        </p:txBody>
      </p:sp>
      <p:sp>
        <p:nvSpPr>
          <p:cNvPr id="13" name="3 CuadroTexto"/>
          <p:cNvSpPr txBox="1"/>
          <p:nvPr userDrawn="1"/>
        </p:nvSpPr>
        <p:spPr bwMode="auto">
          <a:xfrm>
            <a:off x="10575185" y="6034920"/>
            <a:ext cx="1219200" cy="43956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82287" tIns="45717" rIns="82287" bIns="45717" numCol="1" rtlCol="0" anchor="t" anchorCtr="0" compatLnSpc="1">
            <a:prstTxWarp prst="textNoShape">
              <a:avLst/>
            </a:prstTxWarp>
            <a:noAutofit/>
          </a:bodyPr>
          <a:lstStyle/>
          <a:p>
            <a:r>
              <a:rPr lang="es-ES" sz="1333" dirty="0">
                <a:solidFill>
                  <a:srgbClr val="304670"/>
                </a:solidFill>
                <a:latin typeface="CiscoSansTT ExtraLight"/>
              </a:rPr>
              <a:t>#</a:t>
            </a:r>
            <a:r>
              <a:rPr lang="es-ES" sz="1333" dirty="0">
                <a:solidFill>
                  <a:srgbClr val="264B7F"/>
                </a:solidFill>
                <a:latin typeface="CiscoSansTT ExtraLight"/>
              </a:rPr>
              <a:t>CiscoPCW</a:t>
            </a:r>
            <a:endParaRPr lang="es-ES_tradnl" sz="1333" dirty="0" err="1">
              <a:solidFill>
                <a:srgbClr val="264B7F"/>
              </a:solidFill>
              <a:latin typeface="CiscoSansTT ExtraLight"/>
            </a:endParaRPr>
          </a:p>
        </p:txBody>
      </p:sp>
    </p:spTree>
    <p:extLst>
      <p:ext uri="{BB962C8B-B14F-4D97-AF65-F5344CB8AC3E}">
        <p14:creationId xmlns:p14="http://schemas.microsoft.com/office/powerpoint/2010/main" val="1776724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Oval 2"/>
          <p:cNvSpPr/>
          <p:nvPr userDrawn="1"/>
        </p:nvSpPr>
        <p:spPr>
          <a:xfrm>
            <a:off x="8236645" y="2230951"/>
            <a:ext cx="3329865" cy="3329865"/>
          </a:xfrm>
          <a:prstGeom prst="ellipse">
            <a:avLst/>
          </a:prstGeom>
          <a:solidFill>
            <a:srgbClr val="264B7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latin typeface="Arial"/>
              <a:cs typeface="Arial"/>
            </a:endParaRPr>
          </a:p>
        </p:txBody>
      </p:sp>
      <p:sp>
        <p:nvSpPr>
          <p:cNvPr id="4" name="Oval 3"/>
          <p:cNvSpPr/>
          <p:nvPr userDrawn="1"/>
        </p:nvSpPr>
        <p:spPr>
          <a:xfrm>
            <a:off x="4431069" y="2230951"/>
            <a:ext cx="3329865" cy="3329865"/>
          </a:xfrm>
          <a:prstGeom prst="ellipse">
            <a:avLst/>
          </a:prstGeom>
          <a:solidFill>
            <a:srgbClr val="0A849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latin typeface="Arial"/>
              <a:cs typeface="Arial"/>
            </a:endParaRPr>
          </a:p>
        </p:txBody>
      </p:sp>
      <p:sp>
        <p:nvSpPr>
          <p:cNvPr id="7" name="Oval 6"/>
          <p:cNvSpPr/>
          <p:nvPr userDrawn="1"/>
        </p:nvSpPr>
        <p:spPr>
          <a:xfrm>
            <a:off x="625493" y="2230951"/>
            <a:ext cx="3329865" cy="3329865"/>
          </a:xfrm>
          <a:prstGeom prst="ellipse">
            <a:avLst/>
          </a:prstGeom>
          <a:solidFill>
            <a:srgbClr val="87C6A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latin typeface="Arial"/>
              <a:cs typeface="Arial"/>
            </a:endParaRPr>
          </a:p>
        </p:txBody>
      </p:sp>
      <p:sp>
        <p:nvSpPr>
          <p:cNvPr id="35" name="Text Placeholder 3"/>
          <p:cNvSpPr>
            <a:spLocks noGrp="1"/>
          </p:cNvSpPr>
          <p:nvPr userDrawn="1">
            <p:ph type="body" sz="quarter" idx="11" hasCustomPrompt="1"/>
          </p:nvPr>
        </p:nvSpPr>
        <p:spPr>
          <a:xfrm>
            <a:off x="762333" y="3875744"/>
            <a:ext cx="3066183" cy="804881"/>
          </a:xfrm>
          <a:prstGeom prst="rect">
            <a:avLst/>
          </a:prstGeom>
        </p:spPr>
        <p:txBody>
          <a:bodyPr/>
          <a:lstStyle>
            <a:lvl1pPr marL="0" indent="0" algn="ctr">
              <a:buFontTx/>
              <a:buNone/>
              <a:defRPr sz="2933" b="0" i="0">
                <a:solidFill>
                  <a:schemeClr val="bg1"/>
                </a:solidFill>
                <a:latin typeface="CiscoSansTT ExtraLight"/>
                <a:ea typeface="CiscoSans ExtraLight" charset="0"/>
                <a:cs typeface="CiscoSansTT ExtraLight"/>
              </a:defRPr>
            </a:lvl1pPr>
          </a:lstStyle>
          <a:p>
            <a:pPr lvl="0"/>
            <a:r>
              <a:rPr lang="en-US" noProof="0" dirty="0"/>
              <a:t>Text Goes Here</a:t>
            </a:r>
          </a:p>
        </p:txBody>
      </p:sp>
      <p:sp>
        <p:nvSpPr>
          <p:cNvPr id="36" name="Text Placeholder 4"/>
          <p:cNvSpPr>
            <a:spLocks noGrp="1"/>
          </p:cNvSpPr>
          <p:nvPr userDrawn="1">
            <p:ph type="body" sz="quarter" idx="12" hasCustomPrompt="1"/>
          </p:nvPr>
        </p:nvSpPr>
        <p:spPr>
          <a:xfrm>
            <a:off x="4569152" y="3875744"/>
            <a:ext cx="3053696" cy="804881"/>
          </a:xfrm>
          <a:prstGeom prst="rect">
            <a:avLst/>
          </a:prstGeom>
        </p:spPr>
        <p:txBody>
          <a:bodyPr/>
          <a:lstStyle>
            <a:lvl1pPr marL="0" indent="0" algn="ctr">
              <a:buFontTx/>
              <a:buNone/>
              <a:defRPr sz="2933" b="0" i="0">
                <a:solidFill>
                  <a:schemeClr val="bg1"/>
                </a:solidFill>
                <a:latin typeface="CiscoSansTT ExtraLight"/>
                <a:ea typeface="CiscoSans ExtraLight" charset="0"/>
                <a:cs typeface="CiscoSansTT ExtraLight"/>
              </a:defRPr>
            </a:lvl1pPr>
          </a:lstStyle>
          <a:p>
            <a:pPr lvl="0"/>
            <a:r>
              <a:rPr lang="en-US" noProof="0" dirty="0"/>
              <a:t>Text Goes Here</a:t>
            </a:r>
          </a:p>
        </p:txBody>
      </p:sp>
      <p:sp>
        <p:nvSpPr>
          <p:cNvPr id="37" name="Subtitle 1"/>
          <p:cNvSpPr>
            <a:spLocks noGrp="1"/>
          </p:cNvSpPr>
          <p:nvPr userDrawn="1">
            <p:ph type="body" sz="quarter" idx="13" hasCustomPrompt="1"/>
          </p:nvPr>
        </p:nvSpPr>
        <p:spPr>
          <a:xfrm>
            <a:off x="8374729" y="3875744"/>
            <a:ext cx="3053697" cy="804881"/>
          </a:xfrm>
          <a:prstGeom prst="rect">
            <a:avLst/>
          </a:prstGeom>
        </p:spPr>
        <p:txBody>
          <a:bodyPr/>
          <a:lstStyle>
            <a:lvl1pPr marL="0" indent="0" algn="ctr">
              <a:buFontTx/>
              <a:buNone/>
              <a:defRPr sz="2933" b="0" i="0">
                <a:solidFill>
                  <a:schemeClr val="bg1"/>
                </a:solidFill>
                <a:latin typeface="CiscoSansTT ExtraLight"/>
                <a:ea typeface="CiscoSans ExtraLight" charset="0"/>
                <a:cs typeface="CiscoSansTT ExtraLight"/>
              </a:defRPr>
            </a:lvl1pPr>
          </a:lstStyle>
          <a:p>
            <a:pPr lvl="0"/>
            <a:r>
              <a:rPr lang="en-US" noProof="0" dirty="0"/>
              <a:t>Text Goes Here</a:t>
            </a:r>
          </a:p>
        </p:txBody>
      </p:sp>
      <p:sp>
        <p:nvSpPr>
          <p:cNvPr id="38" name="Picture Placeholder 6"/>
          <p:cNvSpPr>
            <a:spLocks noGrp="1"/>
          </p:cNvSpPr>
          <p:nvPr userDrawn="1">
            <p:ph type="pic" sz="quarter" idx="14"/>
          </p:nvPr>
        </p:nvSpPr>
        <p:spPr>
          <a:xfrm>
            <a:off x="1764432" y="2650624"/>
            <a:ext cx="1051984" cy="1051984"/>
          </a:xfrm>
          <a:prstGeom prst="rect">
            <a:avLst/>
          </a:prstGeom>
        </p:spPr>
      </p:sp>
      <p:sp>
        <p:nvSpPr>
          <p:cNvPr id="39" name="Picture Placeholder 7"/>
          <p:cNvSpPr>
            <a:spLocks noGrp="1"/>
          </p:cNvSpPr>
          <p:nvPr userDrawn="1">
            <p:ph type="pic" sz="quarter" idx="15"/>
          </p:nvPr>
        </p:nvSpPr>
        <p:spPr>
          <a:xfrm>
            <a:off x="5570008" y="2663664"/>
            <a:ext cx="1051984" cy="1051984"/>
          </a:xfrm>
          <a:prstGeom prst="rect">
            <a:avLst/>
          </a:prstGeom>
        </p:spPr>
      </p:sp>
      <p:sp>
        <p:nvSpPr>
          <p:cNvPr id="40" name="Picture Placeholder 8"/>
          <p:cNvSpPr>
            <a:spLocks noGrp="1"/>
          </p:cNvSpPr>
          <p:nvPr userDrawn="1">
            <p:ph type="pic" sz="quarter" idx="16"/>
          </p:nvPr>
        </p:nvSpPr>
        <p:spPr>
          <a:xfrm>
            <a:off x="9375584" y="2650624"/>
            <a:ext cx="1051984" cy="1051984"/>
          </a:xfrm>
          <a:prstGeom prst="rect">
            <a:avLst/>
          </a:prstGeom>
        </p:spPr>
      </p:sp>
      <p:sp>
        <p:nvSpPr>
          <p:cNvPr id="15" name="Rectangle 4"/>
          <p:cNvSpPr/>
          <p:nvPr userDrawn="1"/>
        </p:nvSpPr>
        <p:spPr>
          <a:xfrm>
            <a:off x="0" y="6715403"/>
            <a:ext cx="12192000" cy="160421"/>
          </a:xfrm>
          <a:prstGeom prst="rect">
            <a:avLst/>
          </a:prstGeom>
          <a:solidFill>
            <a:srgbClr val="53AF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sp>
        <p:nvSpPr>
          <p:cNvPr id="14" name="Title 1"/>
          <p:cNvSpPr>
            <a:spLocks noGrp="1"/>
          </p:cNvSpPr>
          <p:nvPr>
            <p:ph type="title" hasCustomPrompt="1"/>
          </p:nvPr>
        </p:nvSpPr>
        <p:spPr>
          <a:xfrm>
            <a:off x="535897" y="667667"/>
            <a:ext cx="11120204" cy="933012"/>
          </a:xfrm>
          <a:noFill/>
        </p:spPr>
        <p:txBody>
          <a:bodyPr lIns="61715" tIns="34288" rIns="61715" bIns="34288" rtlCol="0" anchor="ctr">
            <a:noAutofit/>
          </a:bodyPr>
          <a:lstStyle>
            <a:lvl1pPr marL="0" indent="0" algn="l" defTabSz="914308" rtl="0" eaLnBrk="1" latinLnBrk="0" hangingPunct="1">
              <a:lnSpc>
                <a:spcPct val="80000"/>
              </a:lnSpc>
              <a:spcBef>
                <a:spcPct val="0"/>
              </a:spcBef>
              <a:buClr>
                <a:schemeClr val="tx1"/>
              </a:buClr>
              <a:buFont typeface="Ciscolight" pitchFamily="2" charset="0"/>
              <a:buNone/>
              <a:defRPr lang="en-US" sz="4267" b="0" i="0" kern="1200" spc="0" baseline="0" dirty="0">
                <a:gradFill flip="none" rotWithShape="1">
                  <a:gsLst>
                    <a:gs pos="0">
                      <a:srgbClr val="87C6A8"/>
                    </a:gs>
                    <a:gs pos="100000">
                      <a:srgbClr val="264B7F"/>
                    </a:gs>
                  </a:gsLst>
                  <a:lin ang="10800000" scaled="1"/>
                  <a:tileRect/>
                </a:gradFill>
                <a:effectLst/>
                <a:latin typeface="CiscoSansTT ExtraLight"/>
                <a:ea typeface="CiscoSans" charset="0"/>
                <a:cs typeface="CiscoSansTT ExtraLight"/>
              </a:defRPr>
            </a:lvl1pPr>
          </a:lstStyle>
          <a:p>
            <a:r>
              <a:rPr lang="en-US" noProof="0" dirty="0"/>
              <a:t>Click to edit Master title style</a:t>
            </a:r>
          </a:p>
        </p:txBody>
      </p:sp>
      <p:sp>
        <p:nvSpPr>
          <p:cNvPr id="17" name="3 CuadroTexto"/>
          <p:cNvSpPr txBox="1"/>
          <p:nvPr userDrawn="1"/>
        </p:nvSpPr>
        <p:spPr bwMode="auto">
          <a:xfrm>
            <a:off x="10575185" y="6034920"/>
            <a:ext cx="1219200" cy="43956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82287" tIns="45717" rIns="82287" bIns="45717" numCol="1" rtlCol="0" anchor="t" anchorCtr="0" compatLnSpc="1">
            <a:prstTxWarp prst="textNoShape">
              <a:avLst/>
            </a:prstTxWarp>
            <a:noAutofit/>
          </a:bodyPr>
          <a:lstStyle/>
          <a:p>
            <a:r>
              <a:rPr lang="es-ES" sz="1333" dirty="0">
                <a:solidFill>
                  <a:srgbClr val="304670"/>
                </a:solidFill>
                <a:latin typeface="CiscoSansTT ExtraLight"/>
              </a:rPr>
              <a:t>#</a:t>
            </a:r>
            <a:r>
              <a:rPr lang="es-ES" sz="1333" dirty="0">
                <a:solidFill>
                  <a:srgbClr val="264B7F"/>
                </a:solidFill>
                <a:latin typeface="CiscoSansTT ExtraLight"/>
              </a:rPr>
              <a:t>CiscoPCW</a:t>
            </a:r>
            <a:endParaRPr lang="es-ES_tradnl" sz="1333" dirty="0" err="1">
              <a:solidFill>
                <a:srgbClr val="264B7F"/>
              </a:solidFill>
              <a:latin typeface="CiscoSansTT ExtraLight"/>
            </a:endParaRPr>
          </a:p>
        </p:txBody>
      </p:sp>
    </p:spTree>
    <p:extLst>
      <p:ext uri="{BB962C8B-B14F-4D97-AF65-F5344CB8AC3E}">
        <p14:creationId xmlns:p14="http://schemas.microsoft.com/office/powerpoint/2010/main" val="201375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Portrait photo_right side">
    <p:spTree>
      <p:nvGrpSpPr>
        <p:cNvPr id="1" name=""/>
        <p:cNvGrpSpPr/>
        <p:nvPr/>
      </p:nvGrpSpPr>
      <p:grpSpPr>
        <a:xfrm>
          <a:off x="0" y="0"/>
          <a:ext cx="0" cy="0"/>
          <a:chOff x="0" y="0"/>
          <a:chExt cx="0" cy="0"/>
        </a:xfrm>
      </p:grpSpPr>
      <p:sp>
        <p:nvSpPr>
          <p:cNvPr id="13" name="Rectangle 12"/>
          <p:cNvSpPr/>
          <p:nvPr userDrawn="1"/>
        </p:nvSpPr>
        <p:spPr>
          <a:xfrm>
            <a:off x="6844313" y="1691135"/>
            <a:ext cx="4840816" cy="4643967"/>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algn="ctr" fontAlgn="auto">
              <a:spcBef>
                <a:spcPts val="0"/>
              </a:spcBef>
              <a:spcAft>
                <a:spcPts val="0"/>
              </a:spcAft>
              <a:defRPr/>
            </a:pPr>
            <a:endParaRPr lang="en-US" sz="2400">
              <a:solidFill>
                <a:srgbClr val="FFFFFF"/>
              </a:solidFill>
            </a:endParaRPr>
          </a:p>
        </p:txBody>
      </p:sp>
      <p:sp>
        <p:nvSpPr>
          <p:cNvPr id="7" name="Text Placeholder 3"/>
          <p:cNvSpPr>
            <a:spLocks noGrp="1"/>
          </p:cNvSpPr>
          <p:nvPr>
            <p:ph type="body" sz="quarter" idx="10" hasCustomPrompt="1"/>
          </p:nvPr>
        </p:nvSpPr>
        <p:spPr>
          <a:xfrm>
            <a:off x="535901" y="1981301"/>
            <a:ext cx="5799585" cy="4196753"/>
          </a:xfrm>
          <a:prstGeom prst="rect">
            <a:avLst/>
          </a:prstGeom>
        </p:spPr>
        <p:txBody>
          <a:bodyPr lIns="91420" tIns="45710" rIns="91420" bIns="45710">
            <a:noAutofit/>
          </a:bodyPr>
          <a:lstStyle>
            <a:lvl1pPr marL="76185" indent="0">
              <a:lnSpc>
                <a:spcPct val="95000"/>
              </a:lnSpc>
              <a:spcBef>
                <a:spcPts val="1480"/>
              </a:spcBef>
              <a:buClr>
                <a:schemeClr val="tx1"/>
              </a:buClr>
              <a:buSzPct val="80000"/>
              <a:buFont typeface="Arial"/>
              <a:buNone/>
              <a:defRPr sz="2667" b="0" i="0">
                <a:solidFill>
                  <a:schemeClr val="tx1"/>
                </a:solidFill>
                <a:latin typeface="CiscoSansTT ExtraLight"/>
                <a:ea typeface="CiscoSans ExtraLight" charset="0"/>
                <a:cs typeface="CiscoSansTT ExtraLight"/>
              </a:defRPr>
            </a:lvl1pPr>
            <a:lvl2pPr marL="609458" indent="-287799">
              <a:lnSpc>
                <a:spcPct val="95000"/>
              </a:lnSpc>
              <a:spcBef>
                <a:spcPts val="600"/>
              </a:spcBef>
              <a:buClr>
                <a:schemeClr val="tx1"/>
              </a:buClr>
              <a:buSzPct val="80000"/>
              <a:buFont typeface="Arial"/>
              <a:buChar char="•"/>
              <a:defRPr sz="2400" b="0" i="0">
                <a:solidFill>
                  <a:schemeClr val="tx1"/>
                </a:solidFill>
                <a:latin typeface="CiscoSansTT ExtraLight"/>
                <a:ea typeface="CiscoSans ExtraLight" charset="0"/>
                <a:cs typeface="CiscoSansTT ExtraLight"/>
              </a:defRPr>
            </a:lvl2pPr>
            <a:lvl3pPr marL="838006" indent="-228548">
              <a:buClr>
                <a:schemeClr val="tx1"/>
              </a:buClr>
              <a:buSzPct val="80000"/>
              <a:buFont typeface="Arial"/>
              <a:buChar char="•"/>
              <a:defRPr sz="2133" b="0" i="0">
                <a:solidFill>
                  <a:schemeClr val="tx1"/>
                </a:solidFill>
                <a:latin typeface="CiscoSansTT ExtraLight"/>
                <a:ea typeface="CiscoSans ExtraLight" charset="0"/>
                <a:cs typeface="CiscoSansTT ExtraLight"/>
              </a:defRPr>
            </a:lvl3pPr>
            <a:lvl4pPr marL="1066552" indent="-228548">
              <a:buClr>
                <a:schemeClr val="tx1"/>
              </a:buClr>
              <a:buSzPct val="80000"/>
              <a:buFont typeface="Arial"/>
              <a:buChar char="•"/>
              <a:defRPr sz="1867" b="0" i="0">
                <a:solidFill>
                  <a:schemeClr val="tx1"/>
                </a:solidFill>
                <a:latin typeface="CiscoSansTT ExtraLight"/>
                <a:ea typeface="CiscoSans ExtraLight" charset="0"/>
                <a:cs typeface="CiscoSansTT ExtraLight"/>
              </a:defRPr>
            </a:lvl4pPr>
            <a:lvl5pPr marL="1066549" indent="0">
              <a:buClr>
                <a:schemeClr val="tx1"/>
              </a:buClr>
              <a:buSzPct val="80000"/>
              <a:buFont typeface="Arial"/>
              <a:buNone/>
              <a:defRPr sz="1600" b="0" i="0">
                <a:solidFill>
                  <a:schemeClr val="tx1"/>
                </a:solidFill>
                <a:latin typeface="CiscoSansTT ExtraLight"/>
                <a:ea typeface="CiscoSans ExtraLight" charset="0"/>
                <a:cs typeface="CiscoSansTT ExtraLight"/>
              </a:defRPr>
            </a:lvl5pPr>
          </a:lstStyle>
          <a:p>
            <a:pPr lvl="0"/>
            <a:r>
              <a:rPr lang="en-US" noProof="0" dirty="0"/>
              <a:t>Click to edit Text</a:t>
            </a:r>
          </a:p>
        </p:txBody>
      </p:sp>
      <p:sp>
        <p:nvSpPr>
          <p:cNvPr id="10" name="Rectangle 4"/>
          <p:cNvSpPr/>
          <p:nvPr userDrawn="1"/>
        </p:nvSpPr>
        <p:spPr>
          <a:xfrm>
            <a:off x="0" y="6715403"/>
            <a:ext cx="12192000" cy="160421"/>
          </a:xfrm>
          <a:prstGeom prst="rect">
            <a:avLst/>
          </a:prstGeom>
          <a:solidFill>
            <a:srgbClr val="53AF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sp>
        <p:nvSpPr>
          <p:cNvPr id="6" name="Title 1"/>
          <p:cNvSpPr>
            <a:spLocks noGrp="1"/>
          </p:cNvSpPr>
          <p:nvPr>
            <p:ph type="title" hasCustomPrompt="1"/>
          </p:nvPr>
        </p:nvSpPr>
        <p:spPr>
          <a:xfrm>
            <a:off x="535897" y="667667"/>
            <a:ext cx="11120204" cy="933012"/>
          </a:xfrm>
          <a:noFill/>
        </p:spPr>
        <p:txBody>
          <a:bodyPr lIns="61715" tIns="34288" rIns="61715" bIns="34288" rtlCol="0" anchor="ctr">
            <a:noAutofit/>
          </a:bodyPr>
          <a:lstStyle>
            <a:lvl1pPr marL="0" indent="0" algn="l" defTabSz="914308" rtl="0" eaLnBrk="1" latinLnBrk="0" hangingPunct="1">
              <a:lnSpc>
                <a:spcPct val="80000"/>
              </a:lnSpc>
              <a:spcBef>
                <a:spcPct val="0"/>
              </a:spcBef>
              <a:buClr>
                <a:schemeClr val="tx1"/>
              </a:buClr>
              <a:buFont typeface="Ciscolight" pitchFamily="2" charset="0"/>
              <a:buNone/>
              <a:defRPr lang="en-US" sz="4267" b="0" i="0" kern="1200" spc="0" baseline="0" dirty="0">
                <a:gradFill flip="none" rotWithShape="1">
                  <a:gsLst>
                    <a:gs pos="0">
                      <a:srgbClr val="87C6A8"/>
                    </a:gs>
                    <a:gs pos="100000">
                      <a:srgbClr val="264B7F"/>
                    </a:gs>
                  </a:gsLst>
                  <a:lin ang="10800000" scaled="1"/>
                  <a:tileRect/>
                </a:gradFill>
                <a:effectLst/>
                <a:latin typeface="CiscoSansTT ExtraLight"/>
                <a:ea typeface="CiscoSans" charset="0"/>
                <a:cs typeface="CiscoSansTT ExtraLight"/>
              </a:defRPr>
            </a:lvl1pPr>
          </a:lstStyle>
          <a:p>
            <a:r>
              <a:rPr lang="en-US" noProof="0" dirty="0"/>
              <a:t>Click to edit Master title style</a:t>
            </a:r>
          </a:p>
        </p:txBody>
      </p:sp>
      <p:sp>
        <p:nvSpPr>
          <p:cNvPr id="9" name="Rectangle 8"/>
          <p:cNvSpPr/>
          <p:nvPr userDrawn="1"/>
        </p:nvSpPr>
        <p:spPr>
          <a:xfrm>
            <a:off x="6815285" y="1683876"/>
            <a:ext cx="4840816" cy="464396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algn="ctr" fontAlgn="auto">
              <a:spcBef>
                <a:spcPts val="0"/>
              </a:spcBef>
              <a:spcAft>
                <a:spcPts val="0"/>
              </a:spcAft>
              <a:defRPr/>
            </a:pPr>
            <a:endParaRPr lang="en-US" sz="2400">
              <a:solidFill>
                <a:srgbClr val="FFFFFF"/>
              </a:solidFill>
            </a:endParaRPr>
          </a:p>
        </p:txBody>
      </p:sp>
      <p:sp>
        <p:nvSpPr>
          <p:cNvPr id="11" name="Picture Placeholder 25"/>
          <p:cNvSpPr>
            <a:spLocks noGrp="1"/>
          </p:cNvSpPr>
          <p:nvPr>
            <p:ph type="pic" sz="quarter" idx="11" hasCustomPrompt="1"/>
          </p:nvPr>
        </p:nvSpPr>
        <p:spPr>
          <a:xfrm>
            <a:off x="6815200" y="1683877"/>
            <a:ext cx="4840224" cy="4644136"/>
          </a:xfrm>
          <a:prstGeom prst="rect">
            <a:avLst/>
          </a:prstGeom>
          <a:solidFill>
            <a:schemeClr val="bg1">
              <a:alpha val="30000"/>
            </a:schemeClr>
          </a:solidFill>
          <a:ln>
            <a:noFill/>
          </a:ln>
          <a:effectLst/>
        </p:spPr>
        <p:txBody>
          <a:bodyPr lIns="91424" tIns="45712" rIns="91424" bIns="45712" anchor="ctr" anchorCtr="0"/>
          <a:lstStyle>
            <a:lvl1pPr algn="ctr">
              <a:buFontTx/>
              <a:buNone/>
              <a:defRPr b="0" i="0">
                <a:solidFill>
                  <a:schemeClr val="tx1"/>
                </a:solidFill>
                <a:latin typeface="CiscoSansTT ExtraLight"/>
                <a:ea typeface="CiscoSans" charset="0"/>
                <a:cs typeface="CiscoSansTT ExtraLight"/>
              </a:defRPr>
            </a:lvl1pPr>
          </a:lstStyle>
          <a:p>
            <a:pPr lvl="0"/>
            <a:r>
              <a:rPr lang="en-US" noProof="0" dirty="0"/>
              <a:t>Drag picture to placeholder </a:t>
            </a:r>
            <a:br>
              <a:rPr lang="en-US" noProof="0" dirty="0"/>
            </a:br>
            <a:r>
              <a:rPr lang="en-US" noProof="0" dirty="0"/>
              <a:t>or click icon to add</a:t>
            </a:r>
          </a:p>
        </p:txBody>
      </p:sp>
      <p:sp>
        <p:nvSpPr>
          <p:cNvPr id="8" name="3 CuadroTexto"/>
          <p:cNvSpPr txBox="1"/>
          <p:nvPr userDrawn="1"/>
        </p:nvSpPr>
        <p:spPr bwMode="auto">
          <a:xfrm>
            <a:off x="10575185" y="6034920"/>
            <a:ext cx="1219200" cy="43956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82287" tIns="45717" rIns="82287" bIns="45717" numCol="1" rtlCol="0" anchor="t" anchorCtr="0" compatLnSpc="1">
            <a:prstTxWarp prst="textNoShape">
              <a:avLst/>
            </a:prstTxWarp>
            <a:noAutofit/>
          </a:bodyPr>
          <a:lstStyle/>
          <a:p>
            <a:r>
              <a:rPr lang="es-ES" sz="1333" dirty="0">
                <a:solidFill>
                  <a:srgbClr val="304670"/>
                </a:solidFill>
                <a:latin typeface="CiscoSansTT ExtraLight"/>
              </a:rPr>
              <a:t>#</a:t>
            </a:r>
            <a:r>
              <a:rPr lang="es-ES" sz="1333" dirty="0">
                <a:solidFill>
                  <a:srgbClr val="264B7F"/>
                </a:solidFill>
                <a:latin typeface="CiscoSansTT ExtraLight"/>
              </a:rPr>
              <a:t>CiscoPCW</a:t>
            </a:r>
            <a:endParaRPr lang="es-ES_tradnl" sz="1333" dirty="0" err="1">
              <a:solidFill>
                <a:srgbClr val="264B7F"/>
              </a:solidFill>
              <a:latin typeface="CiscoSansTT ExtraLight"/>
            </a:endParaRPr>
          </a:p>
        </p:txBody>
      </p:sp>
    </p:spTree>
    <p:extLst>
      <p:ext uri="{BB962C8B-B14F-4D97-AF65-F5344CB8AC3E}">
        <p14:creationId xmlns:p14="http://schemas.microsoft.com/office/powerpoint/2010/main" val="96865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
        <p:nvSpPr>
          <p:cNvPr id="10" name="Rectangle 4"/>
          <p:cNvSpPr/>
          <p:nvPr userDrawn="1"/>
        </p:nvSpPr>
        <p:spPr>
          <a:xfrm>
            <a:off x="0" y="6715403"/>
            <a:ext cx="12192000" cy="160421"/>
          </a:xfrm>
          <a:prstGeom prst="rect">
            <a:avLst/>
          </a:prstGeom>
          <a:solidFill>
            <a:srgbClr val="53AF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sp>
        <p:nvSpPr>
          <p:cNvPr id="6" name="Title 1"/>
          <p:cNvSpPr>
            <a:spLocks noGrp="1"/>
          </p:cNvSpPr>
          <p:nvPr>
            <p:ph type="title" hasCustomPrompt="1"/>
          </p:nvPr>
        </p:nvSpPr>
        <p:spPr>
          <a:xfrm>
            <a:off x="535897" y="667667"/>
            <a:ext cx="11120204" cy="933012"/>
          </a:xfrm>
          <a:noFill/>
        </p:spPr>
        <p:txBody>
          <a:bodyPr lIns="61715" tIns="34288" rIns="61715" bIns="34288" rtlCol="0" anchor="ctr">
            <a:noAutofit/>
          </a:bodyPr>
          <a:lstStyle>
            <a:lvl1pPr marL="0" indent="0" algn="l" defTabSz="914308" rtl="0" eaLnBrk="1" latinLnBrk="0" hangingPunct="1">
              <a:lnSpc>
                <a:spcPct val="80000"/>
              </a:lnSpc>
              <a:spcBef>
                <a:spcPct val="0"/>
              </a:spcBef>
              <a:buClr>
                <a:schemeClr val="tx1"/>
              </a:buClr>
              <a:buFont typeface="Ciscolight" pitchFamily="2" charset="0"/>
              <a:buNone/>
              <a:defRPr lang="en-US" sz="4267" b="0" i="0" kern="1200" spc="0" baseline="0" dirty="0">
                <a:gradFill flip="none" rotWithShape="1">
                  <a:gsLst>
                    <a:gs pos="0">
                      <a:srgbClr val="87C6A8"/>
                    </a:gs>
                    <a:gs pos="100000">
                      <a:srgbClr val="264B7F"/>
                    </a:gs>
                  </a:gsLst>
                  <a:lin ang="10800000" scaled="1"/>
                  <a:tileRect/>
                </a:gradFill>
                <a:effectLst/>
                <a:latin typeface="CiscoSansTT ExtraLight"/>
                <a:ea typeface="CiscoSans" charset="0"/>
                <a:cs typeface="CiscoSansTT ExtraLight"/>
              </a:defRPr>
            </a:lvl1pPr>
          </a:lstStyle>
          <a:p>
            <a:r>
              <a:rPr lang="en-US" noProof="0" dirty="0"/>
              <a:t>Click to edit Master title style</a:t>
            </a:r>
          </a:p>
        </p:txBody>
      </p:sp>
      <p:sp>
        <p:nvSpPr>
          <p:cNvPr id="9" name="Rectangle 8"/>
          <p:cNvSpPr/>
          <p:nvPr userDrawn="1"/>
        </p:nvSpPr>
        <p:spPr>
          <a:xfrm>
            <a:off x="6815285" y="1683876"/>
            <a:ext cx="4840816" cy="464396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algn="ctr" fontAlgn="auto">
              <a:spcBef>
                <a:spcPts val="0"/>
              </a:spcBef>
              <a:spcAft>
                <a:spcPts val="0"/>
              </a:spcAft>
              <a:defRPr/>
            </a:pPr>
            <a:endParaRPr lang="en-US" sz="2400">
              <a:solidFill>
                <a:srgbClr val="FFFFFF"/>
              </a:solidFill>
            </a:endParaRPr>
          </a:p>
        </p:txBody>
      </p:sp>
    </p:spTree>
    <p:extLst>
      <p:ext uri="{BB962C8B-B14F-4D97-AF65-F5344CB8AC3E}">
        <p14:creationId xmlns:p14="http://schemas.microsoft.com/office/powerpoint/2010/main" val="372905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2_Blank slid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535897" y="667667"/>
            <a:ext cx="11120204" cy="933012"/>
          </a:xfrm>
          <a:noFill/>
        </p:spPr>
        <p:txBody>
          <a:bodyPr lIns="61715" tIns="34288" rIns="61715" bIns="34288" rtlCol="0" anchor="ctr">
            <a:noAutofit/>
          </a:bodyPr>
          <a:lstStyle>
            <a:lvl1pPr marL="0" indent="0" algn="l" defTabSz="914308" rtl="0" eaLnBrk="1" latinLnBrk="0" hangingPunct="1">
              <a:lnSpc>
                <a:spcPct val="80000"/>
              </a:lnSpc>
              <a:spcBef>
                <a:spcPct val="0"/>
              </a:spcBef>
              <a:buClr>
                <a:schemeClr val="tx1"/>
              </a:buClr>
              <a:buFont typeface="Ciscolight" pitchFamily="2" charset="0"/>
              <a:buNone/>
              <a:defRPr lang="en-US" sz="4267" b="0" i="0" kern="1200" spc="0" baseline="0" dirty="0">
                <a:gradFill flip="none" rotWithShape="1">
                  <a:gsLst>
                    <a:gs pos="0">
                      <a:srgbClr val="87C6A8"/>
                    </a:gs>
                    <a:gs pos="100000">
                      <a:srgbClr val="264B7F"/>
                    </a:gs>
                  </a:gsLst>
                  <a:lin ang="10800000" scaled="1"/>
                  <a:tileRect/>
                </a:gradFill>
                <a:effectLst/>
                <a:latin typeface="CiscoSansTT ExtraLight"/>
                <a:ea typeface="CiscoSans" charset="0"/>
                <a:cs typeface="CiscoSansTT ExtraLight"/>
              </a:defRPr>
            </a:lvl1pPr>
          </a:lstStyle>
          <a:p>
            <a:r>
              <a:rPr lang="en-US" noProof="0" dirty="0"/>
              <a:t>Click to edit Master title style</a:t>
            </a:r>
          </a:p>
        </p:txBody>
      </p:sp>
      <p:sp>
        <p:nvSpPr>
          <p:cNvPr id="9" name="Rectangle 8"/>
          <p:cNvSpPr/>
          <p:nvPr userDrawn="1"/>
        </p:nvSpPr>
        <p:spPr>
          <a:xfrm>
            <a:off x="6815285" y="1683876"/>
            <a:ext cx="4840816" cy="464396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algn="ctr" fontAlgn="auto">
              <a:spcBef>
                <a:spcPts val="0"/>
              </a:spcBef>
              <a:spcAft>
                <a:spcPts val="0"/>
              </a:spcAft>
              <a:defRPr/>
            </a:pPr>
            <a:endParaRPr lang="en-US" sz="2400">
              <a:solidFill>
                <a:srgbClr val="FFFFFF"/>
              </a:solidFill>
            </a:endParaRPr>
          </a:p>
        </p:txBody>
      </p:sp>
      <p:sp>
        <p:nvSpPr>
          <p:cNvPr id="4" name="3 CuadroTexto"/>
          <p:cNvSpPr txBox="1"/>
          <p:nvPr userDrawn="1"/>
        </p:nvSpPr>
        <p:spPr bwMode="auto">
          <a:xfrm>
            <a:off x="10575185" y="6034920"/>
            <a:ext cx="1219200" cy="43956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82287" tIns="45717" rIns="82287" bIns="45717" numCol="1" rtlCol="0" anchor="t" anchorCtr="0" compatLnSpc="1">
            <a:prstTxWarp prst="textNoShape">
              <a:avLst/>
            </a:prstTxWarp>
            <a:noAutofit/>
          </a:bodyPr>
          <a:lstStyle/>
          <a:p>
            <a:r>
              <a:rPr lang="es-ES" sz="1333" dirty="0">
                <a:solidFill>
                  <a:srgbClr val="304670"/>
                </a:solidFill>
                <a:latin typeface="CiscoSansTT ExtraLight"/>
              </a:rPr>
              <a:t>#</a:t>
            </a:r>
            <a:r>
              <a:rPr lang="es-ES" sz="1333" dirty="0">
                <a:solidFill>
                  <a:srgbClr val="264B7F"/>
                </a:solidFill>
                <a:latin typeface="CiscoSansTT ExtraLight"/>
              </a:rPr>
              <a:t>CiscoPCW</a:t>
            </a:r>
            <a:endParaRPr lang="es-ES_tradnl" sz="1333" dirty="0" err="1">
              <a:solidFill>
                <a:srgbClr val="264B7F"/>
              </a:solidFill>
              <a:latin typeface="CiscoSansTT ExtraLight"/>
            </a:endParaRPr>
          </a:p>
        </p:txBody>
      </p:sp>
    </p:spTree>
    <p:extLst>
      <p:ext uri="{BB962C8B-B14F-4D97-AF65-F5344CB8AC3E}">
        <p14:creationId xmlns:p14="http://schemas.microsoft.com/office/powerpoint/2010/main" val="232895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gradFill rotWithShape="1">
          <a:gsLst>
            <a:gs pos="1000">
              <a:srgbClr val="87C6A8"/>
            </a:gs>
            <a:gs pos="100000">
              <a:srgbClr val="53AF96"/>
            </a:gs>
          </a:gsLst>
          <a:lin ang="5400000"/>
        </a:gradFill>
        <a:effectLst/>
      </p:bgPr>
    </p:bg>
    <p:spTree>
      <p:nvGrpSpPr>
        <p:cNvPr id="1" name=""/>
        <p:cNvGrpSpPr/>
        <p:nvPr/>
      </p:nvGrpSpPr>
      <p:grpSpPr>
        <a:xfrm>
          <a:off x="0" y="0"/>
          <a:ext cx="0" cy="0"/>
          <a:chOff x="0" y="0"/>
          <a:chExt cx="0" cy="0"/>
        </a:xfrm>
      </p:grpSpPr>
      <p:sp>
        <p:nvSpPr>
          <p:cNvPr id="2" name="Rectángulo 1"/>
          <p:cNvSpPr/>
          <p:nvPr userDrawn="1"/>
        </p:nvSpPr>
        <p:spPr>
          <a:xfrm>
            <a:off x="0" y="0"/>
            <a:ext cx="12192000" cy="6858000"/>
          </a:xfrm>
          <a:prstGeom prst="rect">
            <a:avLst/>
          </a:prstGeom>
          <a:solidFill>
            <a:srgbClr val="53AF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solidFill>
                <a:srgbClr val="FFFFFF"/>
              </a:solidFill>
            </a:endParaRPr>
          </a:p>
        </p:txBody>
      </p:sp>
      <p:pic>
        <p:nvPicPr>
          <p:cNvPr id="5" name="Picture 6" descr="pref_1-line_logo+tagline-rt-white-CMYK.ai"/>
          <p:cNvPicPr>
            <a:picLocks noChangeAspect="1"/>
          </p:cNvPicPr>
          <p:nvPr userDrawn="1"/>
        </p:nvPicPr>
        <p:blipFill rotWithShape="1">
          <a:blip r:embed="rId2" cstate="email">
            <a:extLst>
              <a:ext uri="{28A0092B-C50C-407E-A947-70E740481C1C}">
                <a14:useLocalDpi xmlns:a14="http://schemas.microsoft.com/office/drawing/2010/main"/>
              </a:ext>
            </a:extLst>
          </a:blip>
          <a:srcRect l="-949" t="-6962" r="60333" b="6962"/>
          <a:stretch/>
        </p:blipFill>
        <p:spPr bwMode="auto">
          <a:xfrm>
            <a:off x="2605645" y="2039530"/>
            <a:ext cx="4743835" cy="247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729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2_Closing Slide">
    <p:bg>
      <p:bgPr>
        <a:gradFill rotWithShape="1">
          <a:gsLst>
            <a:gs pos="1000">
              <a:srgbClr val="87C6A8"/>
            </a:gs>
            <a:gs pos="100000">
              <a:srgbClr val="53AF96"/>
            </a:gs>
          </a:gsLst>
          <a:lin ang="5400000"/>
        </a:gradFill>
        <a:effectLst/>
      </p:bgPr>
    </p:bg>
    <p:spTree>
      <p:nvGrpSpPr>
        <p:cNvPr id="1" name=""/>
        <p:cNvGrpSpPr/>
        <p:nvPr/>
      </p:nvGrpSpPr>
      <p:grpSpPr>
        <a:xfrm>
          <a:off x="0" y="0"/>
          <a:ext cx="0" cy="0"/>
          <a:chOff x="0" y="0"/>
          <a:chExt cx="0" cy="0"/>
        </a:xfrm>
      </p:grpSpPr>
      <p:sp>
        <p:nvSpPr>
          <p:cNvPr id="2" name="Rectángulo 1"/>
          <p:cNvSpPr/>
          <p:nvPr userDrawn="1"/>
        </p:nvSpPr>
        <p:spPr>
          <a:xfrm>
            <a:off x="0" y="0"/>
            <a:ext cx="12192000" cy="6858000"/>
          </a:xfrm>
          <a:prstGeom prst="rect">
            <a:avLst/>
          </a:prstGeom>
          <a:gradFill flip="none" rotWithShape="1">
            <a:gsLst>
              <a:gs pos="100000">
                <a:srgbClr val="87C6A8"/>
              </a:gs>
              <a:gs pos="0">
                <a:srgbClr val="264B7F"/>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solidFill>
                <a:srgbClr val="FFFFFF"/>
              </a:solidFill>
            </a:endParaRPr>
          </a:p>
        </p:txBody>
      </p:sp>
      <p:pic>
        <p:nvPicPr>
          <p:cNvPr id="4" name="Picture 6" descr="pref_1-line_logo+tagline-rt-white-CMYK.ai"/>
          <p:cNvPicPr>
            <a:picLocks noChangeAspect="1"/>
          </p:cNvPicPr>
          <p:nvPr userDrawn="1"/>
        </p:nvPicPr>
        <p:blipFill rotWithShape="1">
          <a:blip r:embed="rId2" cstate="email">
            <a:extLst>
              <a:ext uri="{28A0092B-C50C-407E-A947-70E740481C1C}">
                <a14:useLocalDpi xmlns:a14="http://schemas.microsoft.com/office/drawing/2010/main"/>
              </a:ext>
            </a:extLst>
          </a:blip>
          <a:srcRect l="-949" t="-6962" r="60333" b="6962"/>
          <a:stretch/>
        </p:blipFill>
        <p:spPr bwMode="auto">
          <a:xfrm>
            <a:off x="2605645" y="2039530"/>
            <a:ext cx="4743835" cy="247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241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3_Closing Slide">
    <p:bg>
      <p:bgPr>
        <a:gradFill rotWithShape="1">
          <a:gsLst>
            <a:gs pos="1000">
              <a:srgbClr val="87C6A8"/>
            </a:gs>
            <a:gs pos="100000">
              <a:srgbClr val="53AF96"/>
            </a:gs>
          </a:gsLst>
          <a:lin ang="5400000"/>
        </a:gradFill>
        <a:effectLst/>
      </p:bgPr>
    </p:bg>
    <p:spTree>
      <p:nvGrpSpPr>
        <p:cNvPr id="1" name=""/>
        <p:cNvGrpSpPr/>
        <p:nvPr/>
      </p:nvGrpSpPr>
      <p:grpSpPr>
        <a:xfrm>
          <a:off x="0" y="0"/>
          <a:ext cx="0" cy="0"/>
          <a:chOff x="0" y="0"/>
          <a:chExt cx="0" cy="0"/>
        </a:xfrm>
      </p:grpSpPr>
      <p:sp>
        <p:nvSpPr>
          <p:cNvPr id="2" name="Rectángulo 1"/>
          <p:cNvSpPr/>
          <p:nvPr userDrawn="1"/>
        </p:nvSpPr>
        <p:spPr>
          <a:xfrm>
            <a:off x="0" y="0"/>
            <a:ext cx="12192000" cy="6858000"/>
          </a:xfrm>
          <a:prstGeom prst="rect">
            <a:avLst/>
          </a:prstGeom>
          <a:solidFill>
            <a:srgbClr val="264B7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solidFill>
                <a:srgbClr val="FFFFFF"/>
              </a:solidFill>
            </a:endParaRPr>
          </a:p>
        </p:txBody>
      </p:sp>
    </p:spTree>
    <p:extLst>
      <p:ext uri="{BB962C8B-B14F-4D97-AF65-F5344CB8AC3E}">
        <p14:creationId xmlns:p14="http://schemas.microsoft.com/office/powerpoint/2010/main" val="2260418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Bullet_Title only">
    <p:bg>
      <p:bgPr>
        <a:solidFill>
          <a:schemeClr val="bg2">
            <a:lumMod val="75000"/>
          </a:schemeClr>
        </a:solidFill>
        <a:effectLst/>
      </p:bgPr>
    </p:bg>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75306794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algn="r" defTabSz="814305">
              <a:defRPr/>
            </a:pPr>
            <a:r>
              <a:rPr lang="en-US" sz="800" dirty="0">
                <a:solidFill>
                  <a:srgbClr val="676767"/>
                </a:solidFill>
                <a:latin typeface="CiscoSansTT Light" panose="020B0503020201020303" pitchFamily="34" charset="0"/>
                <a:cs typeface="CiscoSansTT Light" panose="020B0503020201020303" pitchFamily="34" charset="0"/>
              </a:rPr>
              <a:t>© 2018  Cisco and/or its affiliates. All rights reserved.   Cisco Public</a:t>
            </a:r>
          </a:p>
        </p:txBody>
      </p:sp>
      <p:sp>
        <p:nvSpPr>
          <p:cNvPr id="4"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a:solidFill>
                  <a:srgbClr val="676767"/>
                </a:solidFill>
              </a:rPr>
              <a:pPr/>
              <a:t>‹#›</a:t>
            </a:fld>
            <a:endParaRPr dirty="0">
              <a:solidFill>
                <a:srgbClr val="676767"/>
              </a:solidFill>
            </a:endParaRPr>
          </a:p>
        </p:txBody>
      </p:sp>
    </p:spTree>
    <p:extLst>
      <p:ext uri="{BB962C8B-B14F-4D97-AF65-F5344CB8AC3E}">
        <p14:creationId xmlns:p14="http://schemas.microsoft.com/office/powerpoint/2010/main" val="4575854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Up 2">
    <p:spTree>
      <p:nvGrpSpPr>
        <p:cNvPr id="1" name=""/>
        <p:cNvGrpSpPr/>
        <p:nvPr/>
      </p:nvGrpSpPr>
      <p:grpSpPr>
        <a:xfrm>
          <a:off x="0" y="0"/>
          <a:ext cx="0" cy="0"/>
          <a:chOff x="0" y="0"/>
          <a:chExt cx="0" cy="0"/>
        </a:xfrm>
      </p:grpSpPr>
      <p:cxnSp>
        <p:nvCxnSpPr>
          <p:cNvPr id="5" name="Straight Connector 4"/>
          <p:cNvCxnSpPr/>
          <p:nvPr userDrawn="1"/>
        </p:nvCxnSpPr>
        <p:spPr bwMode="auto">
          <a:xfrm flipH="1">
            <a:off x="838202" y="1915532"/>
            <a:ext cx="105155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838200" y="1125749"/>
            <a:ext cx="10515600" cy="378883"/>
          </a:xfrm>
          <a:prstGeom prst="rect">
            <a:avLst/>
          </a:prstGeom>
        </p:spPr>
        <p:txBody>
          <a:bodyPr lIns="0" tIns="0" rIns="0" bIns="0"/>
          <a:lstStyle>
            <a:lvl1pPr algn="ctr" eaLnBrk="0" fontAlgn="base" hangingPunct="0">
              <a:spcBef>
                <a:spcPct val="0"/>
              </a:spcBef>
              <a:spcAft>
                <a:spcPct val="0"/>
              </a:spcAft>
              <a:defRPr lang="en-US" sz="36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838201" y="1503340"/>
            <a:ext cx="10515600" cy="286552"/>
          </a:xfrm>
          <a:prstGeom prst="rect">
            <a:avLst/>
          </a:prstGeom>
        </p:spPr>
        <p:txBody>
          <a:bodyPr lIns="0" rIns="0">
            <a:noAutofit/>
          </a:bodyPr>
          <a:lstStyle>
            <a:lvl1pPr algn="ctr">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PLACEHOLDER SUBTITLE</a:t>
            </a:r>
          </a:p>
        </p:txBody>
      </p:sp>
      <p:cxnSp>
        <p:nvCxnSpPr>
          <p:cNvPr id="56" name="Straight Connector 55"/>
          <p:cNvCxnSpPr/>
          <p:nvPr userDrawn="1"/>
        </p:nvCxnSpPr>
        <p:spPr bwMode="auto">
          <a:xfrm rot="5400000" flipH="1">
            <a:off x="7885992" y="3277591"/>
            <a:ext cx="252187"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8" name="Straight Connector 57"/>
          <p:cNvCxnSpPr/>
          <p:nvPr userDrawn="1"/>
        </p:nvCxnSpPr>
        <p:spPr bwMode="auto">
          <a:xfrm rot="5400000" flipH="1">
            <a:off x="4053821" y="3277591"/>
            <a:ext cx="252187"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9" name="Content Placeholder 13"/>
          <p:cNvSpPr>
            <a:spLocks noGrp="1"/>
          </p:cNvSpPr>
          <p:nvPr>
            <p:ph sz="quarter" idx="11" hasCustomPrompt="1"/>
          </p:nvPr>
        </p:nvSpPr>
        <p:spPr>
          <a:xfrm>
            <a:off x="838193" y="2834756"/>
            <a:ext cx="2851265" cy="1069608"/>
          </a:xfrm>
          <a:prstGeom prst="rect">
            <a:avLst/>
          </a:prstGeom>
        </p:spPr>
        <p:txBody>
          <a:bodyPr/>
          <a:lstStyle>
            <a:lvl1pPr algn="ctr" defTabSz="914377" rtl="0" eaLnBrk="0" fontAlgn="base" hangingPunct="0">
              <a:lnSpc>
                <a:spcPct val="90000"/>
              </a:lnSpc>
              <a:spcBef>
                <a:spcPts val="1800"/>
              </a:spcBef>
              <a:spcAft>
                <a:spcPct val="0"/>
              </a:spcAft>
              <a:buSzPct val="100000"/>
              <a:buNone/>
              <a:defRPr lang="en-US" sz="6151" b="1" kern="1200" dirty="0" smtClean="0">
                <a:solidFill>
                  <a:srgbClr val="FE5002"/>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E5002"/>
                </a:solidFill>
                <a:latin typeface="Proxima Nova Black" charset="0"/>
                <a:ea typeface="Proxima Nova Black" charset="0"/>
                <a:cs typeface="Proxima Nova Black" charset="0"/>
              </a:rPr>
              <a:t>1</a:t>
            </a:r>
          </a:p>
        </p:txBody>
      </p:sp>
      <p:sp>
        <p:nvSpPr>
          <p:cNvPr id="60" name="Content Placeholder 13"/>
          <p:cNvSpPr>
            <a:spLocks noGrp="1"/>
          </p:cNvSpPr>
          <p:nvPr>
            <p:ph sz="quarter" idx="12" hasCustomPrompt="1"/>
          </p:nvPr>
        </p:nvSpPr>
        <p:spPr>
          <a:xfrm>
            <a:off x="4670361" y="2834756"/>
            <a:ext cx="2851265" cy="1069608"/>
          </a:xfrm>
          <a:prstGeom prst="rect">
            <a:avLst/>
          </a:prstGeom>
        </p:spPr>
        <p:txBody>
          <a:bodyPr/>
          <a:lstStyle>
            <a:lvl1pPr algn="ctr" defTabSz="914377" rtl="0" eaLnBrk="0" fontAlgn="base" hangingPunct="0">
              <a:lnSpc>
                <a:spcPct val="90000"/>
              </a:lnSpc>
              <a:spcBef>
                <a:spcPts val="1800"/>
              </a:spcBef>
              <a:spcAft>
                <a:spcPct val="0"/>
              </a:spcAft>
              <a:buSzPct val="100000"/>
              <a:buNone/>
              <a:defRPr lang="en-US" sz="6151" b="1" kern="1200" dirty="0" smtClean="0">
                <a:solidFill>
                  <a:srgbClr val="FE5002"/>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E5002"/>
                </a:solidFill>
                <a:latin typeface="Proxima Nova Black" charset="0"/>
                <a:ea typeface="Proxima Nova Black" charset="0"/>
                <a:cs typeface="Proxima Nova Black" charset="0"/>
              </a:rPr>
              <a:t>2</a:t>
            </a:r>
          </a:p>
        </p:txBody>
      </p:sp>
      <p:sp>
        <p:nvSpPr>
          <p:cNvPr id="61" name="Content Placeholder 13"/>
          <p:cNvSpPr>
            <a:spLocks noGrp="1"/>
          </p:cNvSpPr>
          <p:nvPr>
            <p:ph sz="quarter" idx="13" hasCustomPrompt="1"/>
          </p:nvPr>
        </p:nvSpPr>
        <p:spPr>
          <a:xfrm>
            <a:off x="8502525" y="2834756"/>
            <a:ext cx="2851265" cy="1069608"/>
          </a:xfrm>
          <a:prstGeom prst="rect">
            <a:avLst/>
          </a:prstGeom>
        </p:spPr>
        <p:txBody>
          <a:bodyPr/>
          <a:lstStyle>
            <a:lvl1pPr algn="ctr">
              <a:buNone/>
              <a:defRPr lang="en-US" sz="6151" b="1" kern="1200" dirty="0" smtClean="0">
                <a:solidFill>
                  <a:srgbClr val="FE5002"/>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E5002"/>
                </a:solidFill>
                <a:latin typeface="Proxima Nova Black" charset="0"/>
                <a:ea typeface="Proxima Nova Black" charset="0"/>
                <a:cs typeface="Proxima Nova Black" charset="0"/>
              </a:rPr>
              <a:t>3</a:t>
            </a:r>
          </a:p>
        </p:txBody>
      </p:sp>
      <p:sp>
        <p:nvSpPr>
          <p:cNvPr id="62" name="Content Placeholder 17"/>
          <p:cNvSpPr>
            <a:spLocks noGrp="1"/>
          </p:cNvSpPr>
          <p:nvPr>
            <p:ph sz="quarter" idx="14" hasCustomPrompt="1"/>
          </p:nvPr>
        </p:nvSpPr>
        <p:spPr>
          <a:xfrm>
            <a:off x="838193" y="3718328"/>
            <a:ext cx="2851263" cy="456472"/>
          </a:xfrm>
          <a:prstGeom prst="rect">
            <a:avLst/>
          </a:prstGeom>
        </p:spPr>
        <p:txBody>
          <a:bodyPr/>
          <a:lstStyle>
            <a:lvl1pPr marL="0" marR="0" indent="-171446" algn="ctr" defTabSz="914377" rtl="0" eaLnBrk="0" fontAlgn="base" latinLnBrk="0" hangingPunct="0">
              <a:lnSpc>
                <a:spcPct val="90000"/>
              </a:lnSpc>
              <a:spcBef>
                <a:spcPts val="1800"/>
              </a:spcBef>
              <a:spcAft>
                <a:spcPct val="0"/>
              </a:spcAft>
              <a:buClrTx/>
              <a:buSzPct val="100000"/>
              <a:buFontTx/>
              <a:buNone/>
              <a:tabLst/>
              <a:defRPr lang="en-US" sz="1200" b="1" kern="1200" dirty="0" smtClean="0">
                <a:solidFill>
                  <a:srgbClr val="2D2D2D"/>
                </a:solidFill>
                <a:latin typeface="Proxima Nova" charset="0"/>
                <a:ea typeface="Proxima Nova" charset="0"/>
                <a:cs typeface="Proxima Nova" charset="0"/>
                <a:sym typeface="Proxima Nova" charset="0"/>
              </a:defRPr>
            </a:lvl1pPr>
          </a:lstStyle>
          <a:p>
            <a:pPr algn="ctr"/>
            <a:r>
              <a:rPr lang="en-US" sz="1200" b="1" kern="1200" dirty="0">
                <a:solidFill>
                  <a:srgbClr val="2D2D2D"/>
                </a:solidFill>
                <a:latin typeface="Proxima Nova" charset="0"/>
                <a:ea typeface="Proxima Nova" charset="0"/>
                <a:cs typeface="Proxima Nova" charset="0"/>
              </a:rPr>
              <a:t>PLACEHOLDER SUBJECT INFORMATION</a:t>
            </a:r>
          </a:p>
        </p:txBody>
      </p:sp>
      <p:sp>
        <p:nvSpPr>
          <p:cNvPr id="63" name="Content Placeholder 17"/>
          <p:cNvSpPr>
            <a:spLocks noGrp="1"/>
          </p:cNvSpPr>
          <p:nvPr>
            <p:ph sz="quarter" idx="15" hasCustomPrompt="1"/>
          </p:nvPr>
        </p:nvSpPr>
        <p:spPr>
          <a:xfrm>
            <a:off x="4670354" y="3718328"/>
            <a:ext cx="2851263" cy="456472"/>
          </a:xfrm>
          <a:prstGeom prst="rect">
            <a:avLst/>
          </a:prstGeom>
        </p:spPr>
        <p:txBody>
          <a:bodyPr/>
          <a:lstStyle>
            <a:lvl1pPr marL="0" marR="0" indent="-171446" algn="ctr" defTabSz="914377" rtl="0" eaLnBrk="0" fontAlgn="base" latinLnBrk="0" hangingPunct="0">
              <a:lnSpc>
                <a:spcPct val="90000"/>
              </a:lnSpc>
              <a:spcBef>
                <a:spcPts val="1800"/>
              </a:spcBef>
              <a:spcAft>
                <a:spcPct val="0"/>
              </a:spcAft>
              <a:buClrTx/>
              <a:buSzPct val="100000"/>
              <a:buFontTx/>
              <a:buNone/>
              <a:tabLst/>
              <a:defRPr lang="en-US" sz="1200" b="1" kern="1200" baseline="0" dirty="0" smtClean="0">
                <a:solidFill>
                  <a:srgbClr val="2D2D2D"/>
                </a:solidFill>
                <a:latin typeface="Proxima Nova" charset="0"/>
                <a:ea typeface="Proxima Nova" charset="0"/>
                <a:cs typeface="Proxima Nova" charset="0"/>
                <a:sym typeface="Proxima Nova" charset="0"/>
              </a:defRPr>
            </a:lvl1pPr>
          </a:lstStyle>
          <a:p>
            <a:pPr algn="ctr"/>
            <a:r>
              <a:rPr lang="en-US" sz="1200" b="1" kern="1200" dirty="0">
                <a:solidFill>
                  <a:srgbClr val="2D2D2D"/>
                </a:solidFill>
                <a:latin typeface="Proxima Nova" charset="0"/>
                <a:ea typeface="Proxima Nova" charset="0"/>
                <a:cs typeface="Proxima Nova" charset="0"/>
              </a:rPr>
              <a:t>PLACEHOLDER SUBJECT INFORMATION</a:t>
            </a:r>
          </a:p>
        </p:txBody>
      </p:sp>
      <p:sp>
        <p:nvSpPr>
          <p:cNvPr id="64" name="Content Placeholder 17"/>
          <p:cNvSpPr>
            <a:spLocks noGrp="1"/>
          </p:cNvSpPr>
          <p:nvPr>
            <p:ph sz="quarter" idx="16" hasCustomPrompt="1"/>
          </p:nvPr>
        </p:nvSpPr>
        <p:spPr>
          <a:xfrm>
            <a:off x="8502527" y="3718328"/>
            <a:ext cx="2851263" cy="456472"/>
          </a:xfrm>
          <a:prstGeom prst="rect">
            <a:avLst/>
          </a:prstGeom>
        </p:spPr>
        <p:txBody>
          <a:bodyPr/>
          <a:lstStyle>
            <a:lvl1pPr marL="0" marR="0" indent="-171446" algn="ctr" defTabSz="914377" rtl="0" eaLnBrk="0" fontAlgn="base" latinLnBrk="0" hangingPunct="0">
              <a:lnSpc>
                <a:spcPct val="90000"/>
              </a:lnSpc>
              <a:spcBef>
                <a:spcPts val="1800"/>
              </a:spcBef>
              <a:spcAft>
                <a:spcPct val="0"/>
              </a:spcAft>
              <a:buClrTx/>
              <a:buSzPct val="100000"/>
              <a:buFontTx/>
              <a:buNone/>
              <a:tabLst/>
              <a:defRPr lang="en-US" sz="1200" b="1" kern="1200" dirty="0" smtClean="0">
                <a:solidFill>
                  <a:srgbClr val="2D2D2D"/>
                </a:solidFill>
                <a:latin typeface="Proxima Nova" charset="0"/>
                <a:ea typeface="Proxima Nova" charset="0"/>
                <a:cs typeface="Proxima Nova" charset="0"/>
                <a:sym typeface="Proxima Nova" charset="0"/>
              </a:defRPr>
            </a:lvl1pPr>
          </a:lstStyle>
          <a:p>
            <a:pPr algn="ctr"/>
            <a:r>
              <a:rPr lang="en-US" sz="1200" b="1" kern="1200" dirty="0">
                <a:solidFill>
                  <a:srgbClr val="2D2D2D"/>
                </a:solidFill>
                <a:latin typeface="Proxima Nova" charset="0"/>
                <a:ea typeface="Proxima Nova" charset="0"/>
                <a:cs typeface="Proxima Nova" charset="0"/>
              </a:rPr>
              <a:t>PLACEHOLDER SUBJECT INFORMATION</a:t>
            </a:r>
          </a:p>
        </p:txBody>
      </p:sp>
      <p:sp>
        <p:nvSpPr>
          <p:cNvPr id="3" name="Footer Placeholder 2"/>
          <p:cNvSpPr>
            <a:spLocks noGrp="1"/>
          </p:cNvSpPr>
          <p:nvPr>
            <p:ph type="ftr" sz="quarter" idx="17"/>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237409494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Title Only 4 Heavy Graphics">
    <p:spTree>
      <p:nvGrpSpPr>
        <p:cNvPr id="1" name=""/>
        <p:cNvGrpSpPr/>
        <p:nvPr/>
      </p:nvGrpSpPr>
      <p:grpSpPr>
        <a:xfrm>
          <a:off x="0" y="0"/>
          <a:ext cx="0" cy="0"/>
          <a:chOff x="0" y="0"/>
          <a:chExt cx="0" cy="0"/>
        </a:xfrm>
      </p:grpSpPr>
      <p:sp>
        <p:nvSpPr>
          <p:cNvPr id="6" name="Title 1"/>
          <p:cNvSpPr>
            <a:spLocks noGrp="1"/>
          </p:cNvSpPr>
          <p:nvPr>
            <p:ph type="title"/>
          </p:nvPr>
        </p:nvSpPr>
        <p:spPr>
          <a:xfrm>
            <a:off x="591995" y="256032"/>
            <a:ext cx="11021484" cy="579965"/>
          </a:xfrm>
        </p:spPr>
        <p:txBody>
          <a:bodyPr anchor="b" anchorCtr="0"/>
          <a:lstStyle>
            <a:lvl1pPr marL="8334" indent="-8334" algn="l" defTabSz="609585" rtl="0" eaLnBrk="0" fontAlgn="base" hangingPunct="0">
              <a:lnSpc>
                <a:spcPct val="80000"/>
              </a:lnSpc>
              <a:spcBef>
                <a:spcPct val="0"/>
              </a:spcBef>
              <a:spcAft>
                <a:spcPct val="0"/>
              </a:spcAft>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dirty="0"/>
              <a:t>Click to edit Master title style</a:t>
            </a:r>
          </a:p>
        </p:txBody>
      </p:sp>
      <p:sp>
        <p:nvSpPr>
          <p:cNvPr id="21"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algn="r" defTabSz="814305">
              <a:defRPr/>
            </a:pPr>
            <a:r>
              <a:rPr lang="en-US" sz="800" dirty="0">
                <a:solidFill>
                  <a:srgbClr val="676767"/>
                </a:solidFill>
                <a:latin typeface="CiscoSansTT Light" panose="020B0503020201020303" pitchFamily="34" charset="0"/>
                <a:cs typeface="CiscoSansTT Light" panose="020B0503020201020303" pitchFamily="34" charset="0"/>
              </a:rPr>
              <a:t>© 2018  Cisco and/or its affiliates. All rights reserved.   Cisco Public</a:t>
            </a:r>
          </a:p>
        </p:txBody>
      </p:sp>
      <p:sp>
        <p:nvSpPr>
          <p:cNvPr id="24"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a:solidFill>
                  <a:srgbClr val="676767"/>
                </a:solidFill>
              </a:rPr>
              <a:pPr/>
              <a:t>‹#›</a:t>
            </a:fld>
            <a:endParaRPr dirty="0">
              <a:solidFill>
                <a:srgbClr val="676767"/>
              </a:solidFill>
            </a:endParaRPr>
          </a:p>
        </p:txBody>
      </p:sp>
    </p:spTree>
    <p:extLst>
      <p:ext uri="{BB962C8B-B14F-4D97-AF65-F5344CB8AC3E}">
        <p14:creationId xmlns:p14="http://schemas.microsoft.com/office/powerpoint/2010/main" val="282714101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5" name="Title 1"/>
          <p:cNvSpPr>
            <a:spLocks noGrp="1"/>
          </p:cNvSpPr>
          <p:nvPr>
            <p:ph type="title"/>
          </p:nvPr>
        </p:nvSpPr>
        <p:spPr>
          <a:xfrm>
            <a:off x="591995" y="256032"/>
            <a:ext cx="11009376" cy="975360"/>
          </a:xfrm>
        </p:spPr>
        <p:txBody>
          <a:bodyPr anchor="b" anchorCtr="0"/>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dirty="0"/>
              <a:t>Click to edit Master title style</a:t>
            </a:r>
          </a:p>
        </p:txBody>
      </p:sp>
      <p:sp>
        <p:nvSpPr>
          <p:cNvPr id="6" name="Text Placeholder 5"/>
          <p:cNvSpPr>
            <a:spLocks noGrp="1"/>
          </p:cNvSpPr>
          <p:nvPr>
            <p:ph type="body" sz="quarter" idx="12"/>
          </p:nvPr>
        </p:nvSpPr>
        <p:spPr>
          <a:xfrm>
            <a:off x="591995" y="1145211"/>
            <a:ext cx="11021484" cy="508000"/>
          </a:xfrm>
          <a:prstGeom prst="rect">
            <a:avLst/>
          </a:prstGeom>
        </p:spPr>
        <p:txBody>
          <a:bodyPr/>
          <a:lstStyle>
            <a:lvl1pPr marL="2380" indent="0">
              <a:spcBef>
                <a:spcPts val="0"/>
              </a:spcBef>
              <a:buNone/>
              <a:defRPr sz="2400">
                <a:solidFill>
                  <a:schemeClr val="tx2"/>
                </a:solidFill>
                <a:latin typeface="CiscoSansTT Light" panose="020B0503020201020303" pitchFamily="34" charset="0"/>
              </a:defRPr>
            </a:lvl1pPr>
          </a:lstStyle>
          <a:p>
            <a:pPr lvl="0"/>
            <a:r>
              <a:rPr lang="en-US" dirty="0"/>
              <a:t>Click to edit Master text styles</a:t>
            </a:r>
          </a:p>
        </p:txBody>
      </p:sp>
      <p:sp>
        <p:nvSpPr>
          <p:cNvPr id="22"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algn="r" defTabSz="814305">
              <a:defRPr/>
            </a:pPr>
            <a:r>
              <a:rPr lang="en-US" sz="800" dirty="0">
                <a:solidFill>
                  <a:srgbClr val="676767"/>
                </a:solidFill>
                <a:latin typeface="CiscoSansTT Light" panose="020B0503020201020303" pitchFamily="34" charset="0"/>
                <a:cs typeface="CiscoSansTT Light" panose="020B0503020201020303" pitchFamily="34" charset="0"/>
              </a:rPr>
              <a:t>© 2018  Cisco and/or its affiliates. All rights reserved.   Cisco Public</a:t>
            </a:r>
          </a:p>
        </p:txBody>
      </p:sp>
      <p:sp>
        <p:nvSpPr>
          <p:cNvPr id="25"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a:solidFill>
                  <a:srgbClr val="676767"/>
                </a:solidFill>
              </a:rPr>
              <a:pPr/>
              <a:t>‹#›</a:t>
            </a:fld>
            <a:endParaRPr dirty="0">
              <a:solidFill>
                <a:srgbClr val="676767"/>
              </a:solidFill>
            </a:endParaRPr>
          </a:p>
        </p:txBody>
      </p:sp>
    </p:spTree>
    <p:extLst>
      <p:ext uri="{BB962C8B-B14F-4D97-AF65-F5344CB8AC3E}">
        <p14:creationId xmlns:p14="http://schemas.microsoft.com/office/powerpoint/2010/main" val="390705488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Title and Subtitle and Bullet">
    <p:spTree>
      <p:nvGrpSpPr>
        <p:cNvPr id="1" name=""/>
        <p:cNvGrpSpPr/>
        <p:nvPr/>
      </p:nvGrpSpPr>
      <p:grpSpPr>
        <a:xfrm>
          <a:off x="0" y="0"/>
          <a:ext cx="0" cy="0"/>
          <a:chOff x="0" y="0"/>
          <a:chExt cx="0" cy="0"/>
        </a:xfrm>
      </p:grpSpPr>
      <p:sp>
        <p:nvSpPr>
          <p:cNvPr id="6" name="Title 1"/>
          <p:cNvSpPr>
            <a:spLocks noGrp="1"/>
          </p:cNvSpPr>
          <p:nvPr>
            <p:ph type="title"/>
          </p:nvPr>
        </p:nvSpPr>
        <p:spPr>
          <a:xfrm>
            <a:off x="591996" y="256032"/>
            <a:ext cx="11009376" cy="975360"/>
          </a:xfrm>
        </p:spPr>
        <p:txBody>
          <a:bodyPr anchor="b" anchorCtr="0"/>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dirty="0"/>
              <a:t>Click to edit Master title style</a:t>
            </a:r>
          </a:p>
        </p:txBody>
      </p:sp>
      <p:sp>
        <p:nvSpPr>
          <p:cNvPr id="9" name="Content Placeholder 4"/>
          <p:cNvSpPr>
            <a:spLocks noGrp="1"/>
          </p:cNvSpPr>
          <p:nvPr>
            <p:ph sz="quarter" idx="11" hasCustomPrompt="1"/>
          </p:nvPr>
        </p:nvSpPr>
        <p:spPr>
          <a:xfrm>
            <a:off x="591996" y="1597152"/>
            <a:ext cx="11009376" cy="4523232"/>
          </a:xfrm>
          <a:prstGeom prst="rect">
            <a:avLst/>
          </a:prstGeom>
        </p:spPr>
        <p:txBody>
          <a:bodyPr/>
          <a:lstStyle>
            <a:lvl1pPr marL="226478" indent="-226478" algn="l" defTabSz="912261" rtl="0" eaLnBrk="1" fontAlgn="base" hangingPunct="1">
              <a:lnSpc>
                <a:spcPct val="95000"/>
              </a:lnSpc>
              <a:spcBef>
                <a:spcPts val="1468"/>
              </a:spcBef>
              <a:spcAft>
                <a:spcPct val="0"/>
              </a:spcAft>
              <a:buClr>
                <a:schemeClr val="tx1"/>
              </a:buClr>
              <a:buSzPct val="80000"/>
              <a:buFont typeface="Arial"/>
              <a:buChar char="•"/>
              <a:defRPr lang="en-US" sz="2667" b="0" i="0" kern="1200" dirty="0">
                <a:solidFill>
                  <a:schemeClr val="tx1"/>
                </a:solidFill>
                <a:latin typeface="CiscoSansTT Light" panose="020B0503020201020303" pitchFamily="34" charset="0"/>
                <a:ea typeface="CiscoSansTT Thin" charset="0"/>
                <a:cs typeface="CiscoSansTT Thin" charset="0"/>
              </a:defRPr>
            </a:lvl1pPr>
            <a:lvl2pPr marL="455073" indent="-228594" algn="l" defTabSz="912261" rtl="0" eaLnBrk="1" fontAlgn="base" hangingPunct="1">
              <a:lnSpc>
                <a:spcPct val="95000"/>
              </a:lnSpc>
              <a:spcBef>
                <a:spcPts val="800"/>
              </a:spcBef>
              <a:spcAft>
                <a:spcPct val="0"/>
              </a:spcAft>
              <a:buClr>
                <a:schemeClr val="tx1"/>
              </a:buClr>
              <a:buSzPct val="80000"/>
              <a:buFont typeface="Arial"/>
              <a:buChar char="•"/>
              <a:defRPr lang="en-US" sz="2400" b="0" i="0" kern="1200" dirty="0">
                <a:solidFill>
                  <a:schemeClr val="tx1"/>
                </a:solidFill>
                <a:latin typeface="CiscoSansTT Light" panose="020B0503020201020303" pitchFamily="34" charset="0"/>
                <a:ea typeface="CiscoSansTT Thin" charset="0"/>
                <a:cs typeface="CiscoSansTT Thin" charset="0"/>
              </a:defRPr>
            </a:lvl2pPr>
            <a:lvl3pPr marL="681550" indent="-226478" algn="l" defTabSz="912261" rtl="0" eaLnBrk="1" fontAlgn="base" hangingPunct="1">
              <a:lnSpc>
                <a:spcPct val="95000"/>
              </a:lnSpc>
              <a:spcBef>
                <a:spcPts val="800"/>
              </a:spcBef>
              <a:spcAft>
                <a:spcPct val="0"/>
              </a:spcAft>
              <a:buClr>
                <a:schemeClr val="tx1"/>
              </a:buClr>
              <a:buSzPct val="80000"/>
              <a:buFont typeface="Arial"/>
              <a:buChar char="•"/>
              <a:defRPr lang="en-US" sz="2133" b="0" i="0" kern="1200" dirty="0">
                <a:solidFill>
                  <a:schemeClr val="tx1"/>
                </a:solidFill>
                <a:latin typeface="CiscoSansTT Light" panose="020B0503020201020303" pitchFamily="34" charset="0"/>
                <a:ea typeface="CiscoSansTT Thin" charset="0"/>
                <a:cs typeface="CiscoSansTT Thin" charset="0"/>
              </a:defRPr>
            </a:lvl3pPr>
            <a:lvl4pPr marL="670967" indent="-226478" algn="l" defTabSz="912261" rtl="0" eaLnBrk="1" fontAlgn="base" hangingPunct="1">
              <a:lnSpc>
                <a:spcPct val="95000"/>
              </a:lnSpc>
              <a:spcAft>
                <a:spcPct val="0"/>
              </a:spcAft>
              <a:buClr>
                <a:schemeClr val="tx1"/>
              </a:buClr>
              <a:buSzPct val="80000"/>
              <a:buFont typeface="Arial"/>
              <a:buChar char="•"/>
              <a:defRPr lang="en-US" sz="2667" b="0" i="0" kern="1200" dirty="0">
                <a:solidFill>
                  <a:schemeClr val="tx1"/>
                </a:solidFill>
                <a:latin typeface="CiscoSansTT Light" panose="020B0503020201020303" pitchFamily="34" charset="0"/>
                <a:ea typeface="CiscoSansTT Thin" charset="0"/>
                <a:cs typeface="CiscoSansTT Thin" charset="0"/>
              </a:defRPr>
            </a:lvl4pPr>
          </a:lstStyle>
          <a:p>
            <a:pPr marL="228594" lvl="0" indent="-228594" algn="l" defTabSz="912261" rtl="0" eaLnBrk="1" fontAlgn="base" hangingPunct="1">
              <a:lnSpc>
                <a:spcPct val="95000"/>
              </a:lnSpc>
              <a:spcBef>
                <a:spcPts val="1480"/>
              </a:spcBef>
              <a:spcAft>
                <a:spcPct val="0"/>
              </a:spcAft>
              <a:buClr>
                <a:schemeClr val="tx1"/>
              </a:buClr>
              <a:buSzPct val="80000"/>
              <a:buFont typeface="Arial"/>
              <a:buChar char="•"/>
            </a:pPr>
            <a:r>
              <a:rPr lang="en-US" dirty="0"/>
              <a:t>Click to edit Master text styles</a:t>
            </a:r>
          </a:p>
          <a:p>
            <a:pPr lvl="1"/>
            <a:r>
              <a:rPr lang="en-US" dirty="0"/>
              <a:t>Second level</a:t>
            </a:r>
          </a:p>
          <a:p>
            <a:pPr lvl="2"/>
            <a:r>
              <a:rPr lang="en-US" dirty="0"/>
              <a:t>Third level</a:t>
            </a:r>
          </a:p>
        </p:txBody>
      </p:sp>
      <p:sp>
        <p:nvSpPr>
          <p:cNvPr id="10" name="Text Placeholder 5"/>
          <p:cNvSpPr>
            <a:spLocks noGrp="1"/>
          </p:cNvSpPr>
          <p:nvPr>
            <p:ph type="body" sz="quarter" idx="12"/>
          </p:nvPr>
        </p:nvSpPr>
        <p:spPr>
          <a:xfrm>
            <a:off x="591996" y="1145211"/>
            <a:ext cx="11021483" cy="508000"/>
          </a:xfrm>
          <a:prstGeom prst="rect">
            <a:avLst/>
          </a:prstGeom>
        </p:spPr>
        <p:txBody>
          <a:bodyPr/>
          <a:lstStyle>
            <a:lvl1pPr marL="2380" indent="0">
              <a:buNone/>
              <a:defRPr lang="en-US" sz="2400" kern="1200" dirty="0" smtClean="0">
                <a:solidFill>
                  <a:schemeClr val="tx2"/>
                </a:solidFill>
                <a:latin typeface="CiscoSansTT Light" panose="020B0503020201020303" pitchFamily="34" charset="0"/>
                <a:ea typeface="+mn-ea"/>
                <a:cs typeface="+mn-cs"/>
                <a:sym typeface="Arial" pitchFamily="34" charset="0"/>
              </a:defRPr>
            </a:lvl1pPr>
          </a:lstStyle>
          <a:p>
            <a:pPr lvl="0"/>
            <a:r>
              <a:rPr lang="en-US" dirty="0"/>
              <a:t>Click to edit Master text styles</a:t>
            </a:r>
          </a:p>
        </p:txBody>
      </p:sp>
      <p:sp>
        <p:nvSpPr>
          <p:cNvPr id="46"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algn="r" defTabSz="814305">
              <a:defRPr/>
            </a:pPr>
            <a:r>
              <a:rPr lang="en-US" sz="800" dirty="0">
                <a:solidFill>
                  <a:srgbClr val="676767"/>
                </a:solidFill>
                <a:latin typeface="CiscoSansTT Light" panose="020B0503020201020303" pitchFamily="34" charset="0"/>
                <a:cs typeface="CiscoSansTT Light" panose="020B0503020201020303" pitchFamily="34" charset="0"/>
              </a:rPr>
              <a:t>© 2018  Cisco and/or its affiliates. All rights reserved.   Cisco Public</a:t>
            </a:r>
          </a:p>
        </p:txBody>
      </p:sp>
      <p:sp>
        <p:nvSpPr>
          <p:cNvPr id="49"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a:solidFill>
                  <a:srgbClr val="676767"/>
                </a:solidFill>
              </a:rPr>
              <a:pPr/>
              <a:t>‹#›</a:t>
            </a:fld>
            <a:endParaRPr dirty="0">
              <a:solidFill>
                <a:srgbClr val="676767"/>
              </a:solidFill>
            </a:endParaRPr>
          </a:p>
        </p:txBody>
      </p:sp>
    </p:spTree>
    <p:extLst>
      <p:ext uri="{BB962C8B-B14F-4D97-AF65-F5344CB8AC3E}">
        <p14:creationId xmlns:p14="http://schemas.microsoft.com/office/powerpoint/2010/main" val="65712639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797051"/>
            <a:ext cx="11036459" cy="4224280"/>
          </a:xfrm>
          <a:prstGeom prst="rect">
            <a:avLst/>
          </a:prstGeom>
        </p:spPr>
        <p:txBody>
          <a:bodyPr lIns="91420" tIns="45710" rIns="91420" bIns="45710">
            <a:noAutofit/>
          </a:bodyPr>
          <a:lstStyle>
            <a:lvl1pPr marL="374561" indent="-298382">
              <a:lnSpc>
                <a:spcPct val="95000"/>
              </a:lnSpc>
              <a:spcBef>
                <a:spcPts val="1480"/>
              </a:spcBef>
              <a:buClr>
                <a:schemeClr val="tx1"/>
              </a:buClr>
              <a:buSzPct val="80000"/>
              <a:buFont typeface="Arial"/>
              <a:buChar char="•"/>
              <a:defRPr sz="2667" b="0" i="0">
                <a:solidFill>
                  <a:srgbClr val="676767"/>
                </a:solidFill>
                <a:latin typeface="+mn-lt"/>
                <a:cs typeface="CiscoSans ExtraLight"/>
              </a:defRPr>
            </a:lvl1pPr>
            <a:lvl2pPr marL="677176" indent="-287799">
              <a:lnSpc>
                <a:spcPct val="95000"/>
              </a:lnSpc>
              <a:spcBef>
                <a:spcPts val="600"/>
              </a:spcBef>
              <a:buClr>
                <a:schemeClr val="tx1"/>
              </a:buClr>
              <a:buSzPct val="80000"/>
              <a:buFont typeface="Arial"/>
              <a:buChar char="•"/>
              <a:defRPr sz="2400" b="0" i="0">
                <a:solidFill>
                  <a:srgbClr val="676767"/>
                </a:solidFill>
                <a:latin typeface="+mn-lt"/>
                <a:cs typeface="CiscoSans ExtraLight"/>
              </a:defRPr>
            </a:lvl2pPr>
            <a:lvl3pPr marL="996719" indent="-228548">
              <a:buClr>
                <a:schemeClr val="tx1"/>
              </a:buClr>
              <a:buSzPct val="80000"/>
              <a:buFont typeface="Arial"/>
              <a:buChar char="•"/>
              <a:defRPr sz="2133" b="0" i="0">
                <a:solidFill>
                  <a:srgbClr val="676767"/>
                </a:solidFill>
                <a:latin typeface="+mn-lt"/>
                <a:cs typeface="CiscoSans ExtraLight"/>
              </a:defRPr>
            </a:lvl3pPr>
            <a:lvl4pPr marL="1214683" indent="-228548">
              <a:buClr>
                <a:schemeClr val="tx1"/>
              </a:buClr>
              <a:buSzPct val="80000"/>
              <a:buFont typeface="Arial"/>
              <a:buChar char="•"/>
              <a:defRPr sz="1867" b="0" i="0">
                <a:solidFill>
                  <a:srgbClr val="676767"/>
                </a:solidFill>
                <a:latin typeface="+mn-lt"/>
                <a:cs typeface="CiscoSans ExtraLight"/>
              </a:defRPr>
            </a:lvl4pPr>
            <a:lvl5pPr marL="1443231" indent="-224314">
              <a:buClr>
                <a:schemeClr val="tx1"/>
              </a:buClr>
              <a:buSzPct val="80000"/>
              <a:buFont typeface="Arial"/>
              <a:buChar char="•"/>
              <a:defRPr sz="16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505480609"/>
      </p:ext>
    </p:extLst>
  </p:cSld>
  <p:clrMapOvr>
    <a:masterClrMapping/>
  </p:clrMapOvr>
  <p:transition spd="med">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93600" y="256032"/>
            <a:ext cx="11009376" cy="97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b" anchorCtr="0" compatLnSpc="1">
            <a:prstTxWarp prst="textNoShape">
              <a:avLst/>
            </a:prstTxWarp>
          </a:bodyPr>
          <a:lstStyle>
            <a:lvl1pPr>
              <a:defRPr sz="3733">
                <a:solidFill>
                  <a:schemeClr val="tx2"/>
                </a:solidFill>
                <a:latin typeface="CiscoSansTT Light" panose="020B0503020201020303" pitchFamily="34" charset="0"/>
              </a:defRPr>
            </a:lvl1pPr>
          </a:lstStyle>
          <a:p>
            <a:pPr lvl="0"/>
            <a:r>
              <a:rPr lang="en-GB" dirty="0"/>
              <a:t>Click to edit Master title style</a:t>
            </a:r>
          </a:p>
        </p:txBody>
      </p:sp>
      <p:sp>
        <p:nvSpPr>
          <p:cNvPr id="17"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algn="r" defTabSz="814305">
              <a:defRPr/>
            </a:pPr>
            <a:r>
              <a:rPr lang="en-US" sz="800" dirty="0">
                <a:solidFill>
                  <a:srgbClr val="676767"/>
                </a:solidFill>
                <a:latin typeface="CiscoSansTT Light" panose="020B0503020201020303" pitchFamily="34" charset="0"/>
                <a:cs typeface="CiscoSansTT Light" panose="020B0503020201020303" pitchFamily="34" charset="0"/>
              </a:rPr>
              <a:t>© 2018  Cisco and/or its affiliates. All rights reserved.   Cisco Public</a:t>
            </a:r>
          </a:p>
        </p:txBody>
      </p:sp>
      <p:sp>
        <p:nvSpPr>
          <p:cNvPr id="18" name="TextBox 17">
            <a:extLst>
              <a:ext uri="{FF2B5EF4-FFF2-40B4-BE49-F238E27FC236}">
                <a16:creationId xmlns:a16="http://schemas.microsoft.com/office/drawing/2014/main" id="{B810A9CF-C747-2B40-A1E3-3B19743F3386}"/>
              </a:ext>
            </a:extLst>
          </p:cNvPr>
          <p:cNvSpPr txBox="1"/>
          <p:nvPr userDrawn="1"/>
        </p:nvSpPr>
        <p:spPr>
          <a:xfrm>
            <a:off x="5828139" y="6577313"/>
            <a:ext cx="535723" cy="256545"/>
          </a:xfrm>
          <a:prstGeom prst="rect">
            <a:avLst/>
          </a:prstGeom>
          <a:noFill/>
        </p:spPr>
        <p:txBody>
          <a:bodyPr wrap="none" rtlCol="0" anchor="b">
            <a:spAutoFit/>
          </a:bodyPr>
          <a:lstStyle/>
          <a:p>
            <a:pPr algn="ctr">
              <a:defRPr/>
            </a:pPr>
            <a:r>
              <a:rPr lang="en-US" sz="1067" dirty="0">
                <a:solidFill>
                  <a:srgbClr val="676767"/>
                </a:solidFill>
                <a:latin typeface="CiscoSansTT Light" panose="020B0503020201020303" pitchFamily="34" charset="0"/>
                <a:cs typeface="CiscoSansTT Light" panose="020B0503020201020303" pitchFamily="34" charset="0"/>
              </a:rPr>
              <a:t>#CLUS</a:t>
            </a:r>
          </a:p>
        </p:txBody>
      </p:sp>
      <p:sp>
        <p:nvSpPr>
          <p:cNvPr id="20"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a:solidFill>
                  <a:srgbClr val="676767"/>
                </a:solidFill>
              </a:rPr>
              <a:pPr/>
              <a:t>‹#›</a:t>
            </a:fld>
            <a:endParaRPr dirty="0">
              <a:solidFill>
                <a:srgbClr val="676767"/>
              </a:solidFill>
            </a:endParaRPr>
          </a:p>
        </p:txBody>
      </p:sp>
      <p:sp>
        <p:nvSpPr>
          <p:cNvPr id="33" name="Freeform 1">
            <a:extLst>
              <a:ext uri="{FF2B5EF4-FFF2-40B4-BE49-F238E27FC236}">
                <a16:creationId xmlns:a16="http://schemas.microsoft.com/office/drawing/2014/main" id="{D1CF8571-1D0E-4150-86CE-170EBEE47846}"/>
              </a:ext>
            </a:extLst>
          </p:cNvPr>
          <p:cNvSpPr>
            <a:spLocks noChangeAspect="1" noChangeArrowheads="1"/>
          </p:cNvSpPr>
          <p:nvPr userDrawn="1"/>
        </p:nvSpPr>
        <p:spPr bwMode="auto">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2400" dirty="0">
              <a:solidFill>
                <a:srgbClr val="676767"/>
              </a:solidFill>
              <a:latin typeface="CiscoSansTT Light" panose="020B0503020201020303" pitchFamily="34" charset="0"/>
            </a:endParaRPr>
          </a:p>
        </p:txBody>
      </p:sp>
      <p:sp>
        <p:nvSpPr>
          <p:cNvPr id="8" name="Footer Placeholder 2"/>
          <p:cNvSpPr>
            <a:spLocks noGrp="1"/>
          </p:cNvSpPr>
          <p:nvPr>
            <p:ph type="ftr" sz="quarter" idx="3"/>
          </p:nvPr>
        </p:nvSpPr>
        <p:spPr>
          <a:xfrm>
            <a:off x="6963378" y="6616600"/>
            <a:ext cx="955817" cy="185296"/>
          </a:xfrm>
          <a:prstGeom prst="rect">
            <a:avLst/>
          </a:prstGeom>
          <a:noFill/>
          <a:ln w="9525">
            <a:noFill/>
            <a:miter lim="800000"/>
            <a:headEnd/>
            <a:tailEnd/>
          </a:ln>
          <a:effectLst/>
        </p:spPr>
        <p:txBody>
          <a:bodyPr wrap="square" lIns="61586" tIns="30792" rIns="61586" bIns="30792" anchor="b">
            <a:spAutoFit/>
          </a:bodyPr>
          <a:lstStyle>
            <a:lvl1pPr algn="l">
              <a:defRPr lang="en-US" sz="800" dirty="0">
                <a:solidFill>
                  <a:schemeClr val="tx1"/>
                </a:solidFill>
                <a:latin typeface="CiscoSansTT Light" panose="020B0503020201020303" pitchFamily="34" charset="0"/>
                <a:cs typeface="CiscoSansTT Light" panose="020B0503020201020303" pitchFamily="34" charset="0"/>
              </a:defRPr>
            </a:lvl1pPr>
          </a:lstStyle>
          <a:p>
            <a:pPr defTabSz="814305"/>
            <a:r>
              <a:rPr lang="en-MY">
                <a:solidFill>
                  <a:srgbClr val="676767"/>
                </a:solidFill>
              </a:rPr>
              <a:t>TECACI-2009</a:t>
            </a:r>
          </a:p>
        </p:txBody>
      </p:sp>
    </p:spTree>
    <p:extLst>
      <p:ext uri="{BB962C8B-B14F-4D97-AF65-F5344CB8AC3E}">
        <p14:creationId xmlns:p14="http://schemas.microsoft.com/office/powerpoint/2010/main" val="211222209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Black Full Image">
    <p:spTree>
      <p:nvGrpSpPr>
        <p:cNvPr id="1" name=""/>
        <p:cNvGrpSpPr/>
        <p:nvPr/>
      </p:nvGrpSpPr>
      <p:grpSpPr>
        <a:xfrm>
          <a:off x="0" y="0"/>
          <a:ext cx="0" cy="0"/>
          <a:chOff x="0" y="0"/>
          <a:chExt cx="0" cy="0"/>
        </a:xfrm>
      </p:grpSpPr>
      <p:sp>
        <p:nvSpPr>
          <p:cNvPr id="2" name="Picture Placeholder 8"/>
          <p:cNvSpPr>
            <a:spLocks noGrp="1"/>
          </p:cNvSpPr>
          <p:nvPr>
            <p:ph type="pic" sz="quarter" idx="11"/>
          </p:nvPr>
        </p:nvSpPr>
        <p:spPr>
          <a:xfrm>
            <a:off x="0" y="0"/>
            <a:ext cx="12192000" cy="6858000"/>
          </a:xfrm>
          <a:prstGeom prst="rect">
            <a:avLst/>
          </a:prstGeom>
        </p:spPr>
        <p:txBody>
          <a:bodyPr/>
          <a:lstStyle>
            <a:lvl1pPr>
              <a:buFontTx/>
              <a:buNone/>
              <a:defRPr>
                <a:solidFill>
                  <a:schemeClr val="tx1"/>
                </a:solidFill>
              </a:defRPr>
            </a:lvl1pPr>
          </a:lstStyle>
          <a:p>
            <a:endParaRPr lang="en-US" dirty="0"/>
          </a:p>
        </p:txBody>
      </p:sp>
    </p:spTree>
    <p:extLst>
      <p:ext uri="{BB962C8B-B14F-4D97-AF65-F5344CB8AC3E}">
        <p14:creationId xmlns:p14="http://schemas.microsoft.com/office/powerpoint/2010/main" val="14947306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Black Callout and Photo">
    <p:spTree>
      <p:nvGrpSpPr>
        <p:cNvPr id="1" name=""/>
        <p:cNvGrpSpPr/>
        <p:nvPr/>
      </p:nvGrpSpPr>
      <p:grpSpPr>
        <a:xfrm>
          <a:off x="0" y="0"/>
          <a:ext cx="0" cy="0"/>
          <a:chOff x="0" y="0"/>
          <a:chExt cx="0" cy="0"/>
        </a:xfrm>
      </p:grpSpPr>
      <p:sp>
        <p:nvSpPr>
          <p:cNvPr id="3" name="Picture Placeholder 8"/>
          <p:cNvSpPr>
            <a:spLocks noGrp="1"/>
          </p:cNvSpPr>
          <p:nvPr>
            <p:ph type="pic" sz="quarter" idx="11"/>
          </p:nvPr>
        </p:nvSpPr>
        <p:spPr>
          <a:xfrm>
            <a:off x="6210301" y="-12699"/>
            <a:ext cx="5981700" cy="6870700"/>
          </a:xfrm>
          <a:prstGeom prst="rect">
            <a:avLst/>
          </a:prstGeom>
        </p:spPr>
        <p:txBody>
          <a:bodyPr/>
          <a:lstStyle>
            <a:lvl1pPr>
              <a:buFontTx/>
              <a:buNone/>
              <a:defRPr>
                <a:solidFill>
                  <a:schemeClr val="tx1"/>
                </a:solidFill>
              </a:defRPr>
            </a:lvl1pPr>
          </a:lstStyle>
          <a:p>
            <a:endParaRPr lang="en-US" dirty="0"/>
          </a:p>
        </p:txBody>
      </p:sp>
      <p:sp>
        <p:nvSpPr>
          <p:cNvPr id="4" name="Text Placeholder 8"/>
          <p:cNvSpPr>
            <a:spLocks noGrp="1"/>
          </p:cNvSpPr>
          <p:nvPr>
            <p:ph type="body" sz="quarter" idx="12" hasCustomPrompt="1"/>
          </p:nvPr>
        </p:nvSpPr>
        <p:spPr>
          <a:xfrm>
            <a:off x="904874" y="2505528"/>
            <a:ext cx="4181475" cy="420688"/>
          </a:xfrm>
          <a:prstGeom prst="rect">
            <a:avLst/>
          </a:prstGeom>
        </p:spPr>
        <p:txBody>
          <a:bodyPr/>
          <a:lstStyle>
            <a:lvl1pPr algn="l">
              <a:lnSpc>
                <a:spcPct val="100000"/>
              </a:lnSpc>
              <a:spcBef>
                <a:spcPts val="0"/>
              </a:spcBef>
              <a:buFontTx/>
              <a:buNone/>
              <a:defRPr sz="2400" b="1" i="0" baseline="0">
                <a:solidFill>
                  <a:schemeClr val="bg1"/>
                </a:solidFill>
                <a:latin typeface="Proxima Nova" charset="0"/>
                <a:ea typeface="Proxima Nova" charset="0"/>
                <a:cs typeface="Proxima Nova" charset="0"/>
              </a:defRPr>
            </a:lvl1pPr>
            <a:lvl2pPr marL="171444" indent="0">
              <a:buFontTx/>
              <a:buNone/>
              <a:defRPr/>
            </a:lvl2pPr>
            <a:lvl3pPr marL="171444" indent="0">
              <a:buFontTx/>
              <a:buNone/>
              <a:defRPr/>
            </a:lvl3pPr>
            <a:lvl4pPr marL="342886" indent="0">
              <a:buFontTx/>
              <a:buNone/>
              <a:defRPr/>
            </a:lvl4pPr>
            <a:lvl5pPr marL="342886" indent="0">
              <a:buFontTx/>
              <a:buNone/>
              <a:defRPr/>
            </a:lvl5pPr>
          </a:lstStyle>
          <a:p>
            <a:pPr lvl="0"/>
            <a:r>
              <a:rPr lang="en-US" dirty="0"/>
              <a:t>PHOTO TITLE</a:t>
            </a:r>
          </a:p>
        </p:txBody>
      </p:sp>
      <p:sp>
        <p:nvSpPr>
          <p:cNvPr id="5" name="Text Placeholder 10"/>
          <p:cNvSpPr>
            <a:spLocks noGrp="1"/>
          </p:cNvSpPr>
          <p:nvPr>
            <p:ph type="body" sz="quarter" idx="13" hasCustomPrompt="1"/>
          </p:nvPr>
        </p:nvSpPr>
        <p:spPr>
          <a:xfrm>
            <a:off x="904876" y="2926216"/>
            <a:ext cx="4181475" cy="1467984"/>
          </a:xfrm>
          <a:prstGeom prst="rect">
            <a:avLst/>
          </a:prstGeom>
        </p:spPr>
        <p:txBody>
          <a:bodyPr/>
          <a:lstStyle>
            <a:lvl1pPr algn="l">
              <a:buFontTx/>
              <a:buNone/>
              <a:defRPr sz="1800" b="0" i="0" baseline="0">
                <a:solidFill>
                  <a:schemeClr val="bg1"/>
                </a:solidFill>
                <a:latin typeface="Proxima Nova" charset="0"/>
                <a:ea typeface="Proxima Nova" charset="0"/>
                <a:cs typeface="Proxima Nova" charset="0"/>
              </a:defRPr>
            </a:lvl1pPr>
            <a:lvl2pPr marL="171444" indent="0" algn="r">
              <a:buFontTx/>
              <a:buNone/>
              <a:defRPr b="0" i="0">
                <a:solidFill>
                  <a:schemeClr val="bg1"/>
                </a:solidFill>
                <a:latin typeface="Proxima Nova" charset="0"/>
                <a:ea typeface="Proxima Nova" charset="0"/>
                <a:cs typeface="Proxima Nova" charset="0"/>
              </a:defRPr>
            </a:lvl2pPr>
            <a:lvl3pPr marL="171444" indent="0" algn="r">
              <a:buFontTx/>
              <a:buNone/>
              <a:defRPr b="0" i="0">
                <a:solidFill>
                  <a:schemeClr val="bg1"/>
                </a:solidFill>
                <a:latin typeface="Proxima Nova" charset="0"/>
                <a:ea typeface="Proxima Nova" charset="0"/>
                <a:cs typeface="Proxima Nova" charset="0"/>
              </a:defRPr>
            </a:lvl3pPr>
            <a:lvl4pPr marL="342886" indent="0" algn="r">
              <a:buFontTx/>
              <a:buNone/>
              <a:defRPr b="0" i="0">
                <a:solidFill>
                  <a:schemeClr val="bg1"/>
                </a:solidFill>
                <a:latin typeface="Proxima Nova" charset="0"/>
                <a:ea typeface="Proxima Nova" charset="0"/>
                <a:cs typeface="Proxima Nova" charset="0"/>
              </a:defRPr>
            </a:lvl4pPr>
            <a:lvl5pPr marL="342886" indent="0" algn="r">
              <a:buFontTx/>
              <a:buNone/>
              <a:defRPr b="0" i="0">
                <a:solidFill>
                  <a:schemeClr val="bg1"/>
                </a:solidFill>
                <a:latin typeface="Proxima Nova" charset="0"/>
                <a:ea typeface="Proxima Nova" charset="0"/>
                <a:cs typeface="Proxima Nova" charset="0"/>
              </a:defRPr>
            </a:lvl5pPr>
          </a:lstStyle>
          <a:p>
            <a:pPr lvl="0"/>
            <a:r>
              <a:rPr lang="en-US" dirty="0"/>
              <a:t>Photo description</a:t>
            </a:r>
          </a:p>
        </p:txBody>
      </p:sp>
      <p:cxnSp>
        <p:nvCxnSpPr>
          <p:cNvPr id="6" name="Straight Connector 5"/>
          <p:cNvCxnSpPr/>
          <p:nvPr userDrawn="1"/>
        </p:nvCxnSpPr>
        <p:spPr bwMode="auto">
          <a:xfrm>
            <a:off x="5638800" y="2505528"/>
            <a:ext cx="0" cy="1888672"/>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26744852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Black Tit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838200" y="1440211"/>
            <a:ext cx="10515600" cy="378883"/>
          </a:xfrm>
          <a:prstGeom prst="rect">
            <a:avLst/>
          </a:prstGeom>
        </p:spPr>
        <p:txBody>
          <a:bodyPr lIns="0" tIns="0" rIns="0" bIns="0"/>
          <a:lstStyle>
            <a:lvl1pPr algn="ctr" defTabSz="914363" rtl="0" eaLnBrk="0" fontAlgn="base" hangingPunct="0">
              <a:lnSpc>
                <a:spcPct val="80000"/>
              </a:lnSpc>
              <a:spcBef>
                <a:spcPct val="0"/>
              </a:spcBef>
              <a:spcAft>
                <a:spcPct val="0"/>
              </a:spcAft>
              <a:defRPr lang="en-US" sz="36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838203" y="1915532"/>
            <a:ext cx="10515598"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30024144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Black Title + Subti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838200" y="1124458"/>
            <a:ext cx="10515600" cy="378883"/>
          </a:xfrm>
          <a:prstGeom prst="rect">
            <a:avLst/>
          </a:prstGeom>
        </p:spPr>
        <p:txBody>
          <a:bodyPr lIns="0" tIns="0" rIns="0" bIns="0"/>
          <a:lstStyle>
            <a:lvl1pPr algn="ctr" defTabSz="914363" rtl="0" eaLnBrk="0" fontAlgn="base" hangingPunct="0">
              <a:lnSpc>
                <a:spcPct val="80000"/>
              </a:lnSpc>
              <a:spcBef>
                <a:spcPct val="0"/>
              </a:spcBef>
              <a:spcAft>
                <a:spcPct val="0"/>
              </a:spcAft>
              <a:defRPr lang="en-US" sz="36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838203" y="1915532"/>
            <a:ext cx="10515598"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marL="380985" indent="-380985" algn="ctr">
              <a:buFont typeface="Arial" charset="0"/>
              <a:buNone/>
              <a:defRPr lang="en-US" sz="1800" b="1" i="0" kern="1200" baseline="0" dirty="0" smtClean="0">
                <a:solidFill>
                  <a:srgbClr val="FFFFFF"/>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ctr" defTabSz="914363" rtl="0" eaLnBrk="0" fontAlgn="base" hangingPunct="0">
              <a:lnSpc>
                <a:spcPct val="90000"/>
              </a:lnSpc>
              <a:spcBef>
                <a:spcPts val="1800"/>
              </a:spcBef>
              <a:spcAft>
                <a:spcPct val="0"/>
              </a:spcAft>
              <a:buSzPct val="100000"/>
            </a:pPr>
            <a:r>
              <a:rPr lang="en-US" dirty="0"/>
              <a:t>PLACEHOLDER SUBTITLE</a:t>
            </a:r>
          </a:p>
        </p:txBody>
      </p:sp>
    </p:spTree>
    <p:extLst>
      <p:ext uri="{BB962C8B-B14F-4D97-AF65-F5344CB8AC3E}">
        <p14:creationId xmlns:p14="http://schemas.microsoft.com/office/powerpoint/2010/main" val="413282274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Black Title + Text">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838200" y="1124458"/>
            <a:ext cx="10515600" cy="378883"/>
          </a:xfrm>
          <a:prstGeom prst="rect">
            <a:avLst/>
          </a:prstGeom>
        </p:spPr>
        <p:txBody>
          <a:bodyPr lIns="0" tIns="0" rIns="0" bIns="0"/>
          <a:lstStyle>
            <a:lvl1pPr algn="ctr" defTabSz="914363" rtl="0" eaLnBrk="0" fontAlgn="base" hangingPunct="0">
              <a:lnSpc>
                <a:spcPct val="80000"/>
              </a:lnSpc>
              <a:spcBef>
                <a:spcPct val="0"/>
              </a:spcBef>
              <a:spcAft>
                <a:spcPct val="0"/>
              </a:spcAft>
              <a:defRPr lang="en-US" sz="36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838203" y="1915532"/>
            <a:ext cx="10515598"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marL="380985" indent="-380985" algn="ctr">
              <a:buFont typeface="Arial" charset="0"/>
              <a:buNone/>
              <a:defRPr lang="en-US" sz="1800" b="1" i="0" kern="1200" baseline="0" dirty="0" smtClean="0">
                <a:solidFill>
                  <a:srgbClr val="FFFFFF"/>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ctr" defTabSz="914363" rtl="0" eaLnBrk="0" fontAlgn="base" hangingPunct="0">
              <a:lnSpc>
                <a:spcPct val="90000"/>
              </a:lnSpc>
              <a:spcBef>
                <a:spcPts val="1800"/>
              </a:spcBef>
              <a:spcAft>
                <a:spcPct val="0"/>
              </a:spcAft>
              <a:buSzPct val="100000"/>
            </a:pPr>
            <a:r>
              <a:rPr lang="en-US" dirty="0"/>
              <a:t>PLACEHOLDER SUBTITLE</a:t>
            </a:r>
          </a:p>
        </p:txBody>
      </p:sp>
      <p:sp>
        <p:nvSpPr>
          <p:cNvPr id="5" name="Text Placeholder 2"/>
          <p:cNvSpPr>
            <a:spLocks noGrp="1"/>
          </p:cNvSpPr>
          <p:nvPr>
            <p:ph type="body" sz="quarter" idx="11" hasCustomPrompt="1"/>
          </p:nvPr>
        </p:nvSpPr>
        <p:spPr>
          <a:xfrm>
            <a:off x="838200" y="2167483"/>
            <a:ext cx="10515600" cy="3427291"/>
          </a:xfrm>
          <a:prstGeom prst="rect">
            <a:avLst/>
          </a:prstGeom>
        </p:spPr>
        <p:txBody>
          <a:bodyPr lIns="0" tIns="0" rIns="0" bIns="0" anchor="ctr"/>
          <a:lstStyle>
            <a:lvl1pPr marL="304788" marR="0" indent="0" algn="l" defTabSz="914363" rtl="0" eaLnBrk="0"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FFFFFF"/>
                </a:solidFill>
                <a:latin typeface="Proxima Nova Light" charset="0"/>
                <a:ea typeface="Proxima Nova Light" charset="0"/>
                <a:cs typeface="Proxima Nova Light" charset="0"/>
                <a:sym typeface="Proxima Nova" charset="0"/>
              </a:defRPr>
            </a:lvl1pPr>
          </a:lstStyle>
          <a:p>
            <a:pPr marL="0" marR="0" lvl="0" indent="0" algn="l" defTabSz="914363" rtl="0" eaLnBrk="0" fontAlgn="base" latinLnBrk="0" hangingPunct="0">
              <a:lnSpc>
                <a:spcPct val="90000"/>
              </a:lnSpc>
              <a:spcBef>
                <a:spcPts val="1800"/>
              </a:spcBef>
              <a:spcAft>
                <a:spcPct val="0"/>
              </a:spcAft>
              <a:buClrTx/>
              <a:buSzPct val="100000"/>
              <a:buFont typeface="+mj-lt"/>
              <a:buNone/>
              <a:tabLst/>
              <a:defRPr/>
            </a:pPr>
            <a:r>
              <a:rPr lang="en-US" dirty="0"/>
              <a:t>Text goes here</a:t>
            </a:r>
            <a:r>
              <a:rPr lang="is-IS" dirty="0"/>
              <a:t>…</a:t>
            </a:r>
            <a:endParaRPr lang="en-US" dirty="0"/>
          </a:p>
        </p:txBody>
      </p:sp>
    </p:spTree>
    <p:extLst>
      <p:ext uri="{BB962C8B-B14F-4D97-AF65-F5344CB8AC3E}">
        <p14:creationId xmlns:p14="http://schemas.microsoft.com/office/powerpoint/2010/main" val="2771858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E4F02"/>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2883477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Photo 2">
    <p:spTree>
      <p:nvGrpSpPr>
        <p:cNvPr id="1" name=""/>
        <p:cNvGrpSpPr/>
        <p:nvPr/>
      </p:nvGrpSpPr>
      <p:grpSpPr>
        <a:xfrm>
          <a:off x="0" y="0"/>
          <a:ext cx="0" cy="0"/>
          <a:chOff x="0" y="0"/>
          <a:chExt cx="0" cy="0"/>
        </a:xfrm>
      </p:grpSpPr>
      <p:cxnSp>
        <p:nvCxnSpPr>
          <p:cNvPr id="24" name="Straight Connector 23"/>
          <p:cNvCxnSpPr/>
          <p:nvPr userDrawn="1"/>
        </p:nvCxnSpPr>
        <p:spPr bwMode="auto">
          <a:xfrm flipH="1">
            <a:off x="7313838" y="4576998"/>
            <a:ext cx="1673172" cy="2389540"/>
          </a:xfrm>
          <a:prstGeom prst="line">
            <a:avLst/>
          </a:prstGeom>
          <a:solidFill>
            <a:srgbClr val="FFFFFF"/>
          </a:solidFill>
          <a:ln w="1905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5" name="Straight Connector 24"/>
          <p:cNvCxnSpPr/>
          <p:nvPr userDrawn="1"/>
        </p:nvCxnSpPr>
        <p:spPr bwMode="auto">
          <a:xfrm flipH="1">
            <a:off x="9757295" y="-92285"/>
            <a:ext cx="1410507" cy="2014415"/>
          </a:xfrm>
          <a:prstGeom prst="line">
            <a:avLst/>
          </a:prstGeom>
          <a:solidFill>
            <a:srgbClr val="FFFFFF"/>
          </a:solidFill>
          <a:ln w="381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6" name="Straight Connector 25"/>
          <p:cNvCxnSpPr/>
          <p:nvPr userDrawn="1"/>
        </p:nvCxnSpPr>
        <p:spPr bwMode="auto">
          <a:xfrm flipH="1">
            <a:off x="9891714" y="1367609"/>
            <a:ext cx="2716439" cy="3879475"/>
          </a:xfrm>
          <a:prstGeom prst="line">
            <a:avLst/>
          </a:prstGeom>
          <a:solidFill>
            <a:srgbClr val="FFFFFF"/>
          </a:solidFill>
          <a:ln w="381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7" name="Straight Connector 26"/>
          <p:cNvCxnSpPr/>
          <p:nvPr userDrawn="1"/>
        </p:nvCxnSpPr>
        <p:spPr bwMode="auto">
          <a:xfrm flipH="1">
            <a:off x="6178216" y="6287300"/>
            <a:ext cx="456465" cy="651899"/>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8" name="Straight Connector 27"/>
          <p:cNvCxnSpPr/>
          <p:nvPr userDrawn="1"/>
        </p:nvCxnSpPr>
        <p:spPr bwMode="auto">
          <a:xfrm flipH="1">
            <a:off x="11230211" y="-135090"/>
            <a:ext cx="987632" cy="1410487"/>
          </a:xfrm>
          <a:prstGeom prst="line">
            <a:avLst/>
          </a:prstGeom>
          <a:solidFill>
            <a:srgbClr val="FFFFFF"/>
          </a:solidFill>
          <a:ln w="762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9" name="Straight Connector 28"/>
          <p:cNvCxnSpPr/>
          <p:nvPr userDrawn="1"/>
        </p:nvCxnSpPr>
        <p:spPr bwMode="auto">
          <a:xfrm flipH="1">
            <a:off x="7418276" y="-772430"/>
            <a:ext cx="2512349" cy="3588009"/>
          </a:xfrm>
          <a:prstGeom prst="line">
            <a:avLst/>
          </a:prstGeom>
          <a:solidFill>
            <a:srgbClr val="FFFFFF"/>
          </a:solidFill>
          <a:ln w="1905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1" name="Picture Placeholder 8"/>
          <p:cNvSpPr>
            <a:spLocks noGrp="1"/>
          </p:cNvSpPr>
          <p:nvPr>
            <p:ph type="pic" sz="quarter" idx="12"/>
          </p:nvPr>
        </p:nvSpPr>
        <p:spPr>
          <a:xfrm>
            <a:off x="4229101" y="0"/>
            <a:ext cx="7962900" cy="6851651"/>
          </a:xfrm>
          <a:prstGeom prst="rect">
            <a:avLst/>
          </a:prstGeom>
        </p:spPr>
        <p:txBody>
          <a:bodyPr/>
          <a:lstStyle>
            <a:lvl1pPr>
              <a:buFontTx/>
              <a:buNone/>
              <a:defRPr>
                <a:solidFill>
                  <a:schemeClr val="tx1"/>
                </a:solidFill>
              </a:defRPr>
            </a:lvl1pPr>
          </a:lstStyle>
          <a:p>
            <a:endParaRPr lang="en-US" dirty="0"/>
          </a:p>
        </p:txBody>
      </p:sp>
      <p:sp>
        <p:nvSpPr>
          <p:cNvPr id="8" name="Title 7"/>
          <p:cNvSpPr>
            <a:spLocks noGrp="1"/>
          </p:cNvSpPr>
          <p:nvPr>
            <p:ph type="title" hasCustomPrompt="1"/>
          </p:nvPr>
        </p:nvSpPr>
        <p:spPr>
          <a:xfrm>
            <a:off x="838201" y="697637"/>
            <a:ext cx="3025239" cy="378883"/>
          </a:xfrm>
          <a:prstGeom prst="rect">
            <a:avLst/>
          </a:prstGeom>
        </p:spPr>
        <p:txBody>
          <a:bodyPr lIns="0" tIns="0" rIns="0" bIns="0"/>
          <a:lstStyle>
            <a:lvl1pPr>
              <a:defRPr lang="en-US" sz="3600" b="1" i="0" kern="1200" baseline="0" dirty="0" smtClean="0">
                <a:solidFill>
                  <a:srgbClr val="FE5002"/>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10" name="Text Placeholder 5"/>
          <p:cNvSpPr>
            <a:spLocks noGrp="1"/>
          </p:cNvSpPr>
          <p:nvPr>
            <p:ph type="body" sz="quarter" idx="10" hasCustomPrompt="1"/>
          </p:nvPr>
        </p:nvSpPr>
        <p:spPr>
          <a:xfrm>
            <a:off x="838203" y="1075228"/>
            <a:ext cx="3025237" cy="286552"/>
          </a:xfrm>
          <a:prstGeom prst="rect">
            <a:avLst/>
          </a:prstGeom>
        </p:spPr>
        <p:txBody>
          <a:bodyPr lIns="0" rIns="0">
            <a:noAutofit/>
          </a:bodyPr>
          <a:lstStyle>
            <a:lvl1pPr algn="l">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SUBJECT</a:t>
            </a:r>
          </a:p>
        </p:txBody>
      </p:sp>
      <p:sp>
        <p:nvSpPr>
          <p:cNvPr id="3" name="Text Placeholder 2"/>
          <p:cNvSpPr>
            <a:spLocks noGrp="1"/>
          </p:cNvSpPr>
          <p:nvPr>
            <p:ph type="body" sz="quarter" idx="11" hasCustomPrompt="1"/>
          </p:nvPr>
        </p:nvSpPr>
        <p:spPr>
          <a:xfrm>
            <a:off x="838201" y="1739371"/>
            <a:ext cx="3025239" cy="3427291"/>
          </a:xfrm>
          <a:prstGeom prst="rect">
            <a:avLst/>
          </a:prstGeom>
        </p:spPr>
        <p:txBody>
          <a:bodyPr lIns="0" tIns="0" rIns="0" bIns="0" anchor="t"/>
          <a:lstStyle>
            <a:lvl1pPr marL="0" marR="0" indent="0" algn="l" defTabSz="914377" rtl="0" eaLnBrk="0"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marR="0" lvl="0" indent="0" algn="l" defTabSz="914377" rtl="0" eaLnBrk="0" fontAlgn="base" latinLnBrk="0" hangingPunct="0">
              <a:lnSpc>
                <a:spcPct val="90000"/>
              </a:lnSpc>
              <a:spcBef>
                <a:spcPts val="1800"/>
              </a:spcBef>
              <a:spcAft>
                <a:spcPct val="0"/>
              </a:spcAft>
              <a:buClrTx/>
              <a:buSzPct val="100000"/>
              <a:buFont typeface="+mj-lt"/>
              <a:buNone/>
              <a:tabLst/>
              <a:defRPr/>
            </a:pPr>
            <a:r>
              <a:rPr lang="en-US" dirty="0"/>
              <a:t>Text goes here</a:t>
            </a:r>
            <a:r>
              <a:rPr lang="is-IS" dirty="0"/>
              <a:t>…</a:t>
            </a:r>
            <a:endParaRPr lang="en-US" dirty="0"/>
          </a:p>
        </p:txBody>
      </p:sp>
      <p:cxnSp>
        <p:nvCxnSpPr>
          <p:cNvPr id="14" name="Straight Connector 13"/>
          <p:cNvCxnSpPr/>
          <p:nvPr userDrawn="1"/>
        </p:nvCxnSpPr>
        <p:spPr bwMode="auto">
          <a:xfrm flipH="1">
            <a:off x="0" y="1487420"/>
            <a:ext cx="2636875"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84547368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Black Title + Bullets">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838200" y="1124458"/>
            <a:ext cx="10515600" cy="378883"/>
          </a:xfrm>
          <a:prstGeom prst="rect">
            <a:avLst/>
          </a:prstGeom>
        </p:spPr>
        <p:txBody>
          <a:bodyPr lIns="0" tIns="0" rIns="0" bIns="0"/>
          <a:lstStyle>
            <a:lvl1pPr algn="ctr" defTabSz="914363" rtl="0" eaLnBrk="0" fontAlgn="base" hangingPunct="0">
              <a:lnSpc>
                <a:spcPct val="80000"/>
              </a:lnSpc>
              <a:spcBef>
                <a:spcPct val="0"/>
              </a:spcBef>
              <a:spcAft>
                <a:spcPct val="0"/>
              </a:spcAft>
              <a:defRPr lang="en-US" sz="36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838203" y="1915532"/>
            <a:ext cx="10515598"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marL="380985" indent="-380985" algn="ctr">
              <a:buFont typeface="Arial" charset="0"/>
              <a:buNone/>
              <a:defRPr lang="en-US" sz="1800" b="1" i="0" kern="1200" baseline="0" dirty="0" smtClean="0">
                <a:solidFill>
                  <a:srgbClr val="FFFFFF"/>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ctr" defTabSz="914363" rtl="0" eaLnBrk="0" fontAlgn="base" hangingPunct="0">
              <a:lnSpc>
                <a:spcPct val="90000"/>
              </a:lnSpc>
              <a:spcBef>
                <a:spcPts val="1800"/>
              </a:spcBef>
              <a:spcAft>
                <a:spcPct val="0"/>
              </a:spcAft>
              <a:buSzPct val="100000"/>
            </a:pPr>
            <a:r>
              <a:rPr lang="en-US" dirty="0"/>
              <a:t>PLACEHOLDER SUBTITLE</a:t>
            </a:r>
          </a:p>
        </p:txBody>
      </p:sp>
      <p:sp>
        <p:nvSpPr>
          <p:cNvPr id="5" name="Text Placeholder 2"/>
          <p:cNvSpPr>
            <a:spLocks noGrp="1"/>
          </p:cNvSpPr>
          <p:nvPr>
            <p:ph type="body" sz="quarter" idx="11" hasCustomPrompt="1"/>
          </p:nvPr>
        </p:nvSpPr>
        <p:spPr>
          <a:xfrm>
            <a:off x="838200" y="2167483"/>
            <a:ext cx="10515600" cy="3427291"/>
          </a:xfrm>
          <a:prstGeom prst="rect">
            <a:avLst/>
          </a:prstGeom>
        </p:spPr>
        <p:txBody>
          <a:bodyPr lIns="0" tIns="0" rIns="0" bIns="0" anchor="ctr"/>
          <a:lstStyle>
            <a:lvl1pPr marL="228591" marR="0" indent="-228591" algn="l" defTabSz="914363" rtl="0" eaLnBrk="0" fontAlgn="base" latinLnBrk="0" hangingPunct="0">
              <a:lnSpc>
                <a:spcPct val="90000"/>
              </a:lnSpc>
              <a:spcBef>
                <a:spcPts val="1800"/>
              </a:spcBef>
              <a:spcAft>
                <a:spcPct val="0"/>
              </a:spcAft>
              <a:buClrTx/>
              <a:buSzPct val="100000"/>
              <a:buFont typeface="CambriaMath" charset="0"/>
              <a:buChar char="⎯"/>
              <a:tabLst/>
              <a:defRPr lang="en-US" sz="1600" b="0" i="0" kern="1200" dirty="0" smtClean="0">
                <a:solidFill>
                  <a:srgbClr val="FFFFFF"/>
                </a:solidFill>
                <a:latin typeface="Proxima Nova Light" charset="0"/>
                <a:ea typeface="Proxima Nova Light" charset="0"/>
                <a:cs typeface="Proxima Nova Light" charset="0"/>
                <a:sym typeface="Proxima Nova" charset="0"/>
              </a:defRPr>
            </a:lvl1pPr>
          </a:lstStyle>
          <a:p>
            <a:pPr marL="0" marR="0" lvl="0" indent="0" algn="l" defTabSz="914363" rtl="0" eaLnBrk="0" fontAlgn="base" latinLnBrk="0" hangingPunct="0">
              <a:lnSpc>
                <a:spcPct val="90000"/>
              </a:lnSpc>
              <a:spcBef>
                <a:spcPts val="1800"/>
              </a:spcBef>
              <a:spcAft>
                <a:spcPct val="0"/>
              </a:spcAft>
              <a:buClrTx/>
              <a:buSzPct val="100000"/>
              <a:tabLst/>
              <a:defRPr/>
            </a:pPr>
            <a:r>
              <a:rPr lang="en-US" dirty="0"/>
              <a:t>Text goes here</a:t>
            </a:r>
            <a:r>
              <a:rPr lang="is-IS" dirty="0"/>
              <a:t>…</a:t>
            </a:r>
          </a:p>
          <a:p>
            <a:pPr marL="0" marR="0" lvl="0" indent="0" algn="l" defTabSz="914363" rtl="0" eaLnBrk="0" fontAlgn="base" latinLnBrk="0" hangingPunct="0">
              <a:lnSpc>
                <a:spcPct val="90000"/>
              </a:lnSpc>
              <a:spcBef>
                <a:spcPts val="1800"/>
              </a:spcBef>
              <a:spcAft>
                <a:spcPct val="0"/>
              </a:spcAft>
              <a:buClrTx/>
              <a:buSzPct val="100000"/>
              <a:tabLst/>
              <a:defRPr/>
            </a:pPr>
            <a:r>
              <a:rPr lang="is-IS" dirty="0"/>
              <a:t>Text goes here...</a:t>
            </a:r>
          </a:p>
          <a:p>
            <a:pPr marL="0" marR="0" lvl="0" indent="0" algn="l" defTabSz="914363" rtl="0" eaLnBrk="0" fontAlgn="base" latinLnBrk="0" hangingPunct="0">
              <a:lnSpc>
                <a:spcPct val="90000"/>
              </a:lnSpc>
              <a:spcBef>
                <a:spcPts val="1800"/>
              </a:spcBef>
              <a:spcAft>
                <a:spcPct val="0"/>
              </a:spcAft>
              <a:buClrTx/>
              <a:buSzPct val="100000"/>
              <a:tabLst/>
              <a:defRPr/>
            </a:pPr>
            <a:r>
              <a:rPr lang="is-IS" dirty="0"/>
              <a:t>Text goes here...</a:t>
            </a:r>
            <a:endParaRPr lang="en-US" dirty="0"/>
          </a:p>
        </p:txBody>
      </p:sp>
      <p:sp>
        <p:nvSpPr>
          <p:cNvPr id="6" name="Footer Placeholder 5"/>
          <p:cNvSpPr>
            <a:spLocks noGrp="1"/>
          </p:cNvSpPr>
          <p:nvPr>
            <p:ph type="ftr" sz="quarter" idx="12"/>
          </p:nvPr>
        </p:nvSpPr>
        <p:spPr>
          <a:xfrm>
            <a:off x="4426634" y="6347161"/>
            <a:ext cx="3338733" cy="366183"/>
          </a:xfrm>
          <a:prstGeom prst="rect">
            <a:avLst/>
          </a:prstGeom>
        </p:spPr>
        <p:txBody>
          <a:bodyPr/>
          <a:lstStyle/>
          <a:p>
            <a:pPr defTabSz="457182" fontAlgn="base" hangingPunct="0">
              <a:spcBef>
                <a:spcPct val="0"/>
              </a:spcBef>
              <a:spcAft>
                <a:spcPct val="0"/>
              </a:spcAft>
              <a:defRPr/>
            </a:pPr>
            <a:r>
              <a:rPr lang="en-US" altLang="en-US" sz="751">
                <a:sym typeface="Proxima Nova" charset="0"/>
              </a:rPr>
              <a:t>CONFIDENTIAL DOCUMENT, DO NOT SHARE 2 OR DISTRIBUTE.</a:t>
            </a:r>
          </a:p>
          <a:p>
            <a:endParaRPr lang="en-US" dirty="0"/>
          </a:p>
        </p:txBody>
      </p:sp>
    </p:spTree>
    <p:extLst>
      <p:ext uri="{BB962C8B-B14F-4D97-AF65-F5344CB8AC3E}">
        <p14:creationId xmlns:p14="http://schemas.microsoft.com/office/powerpoint/2010/main" val="374755467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Black Title + Numbers">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838200" y="1124458"/>
            <a:ext cx="10515600" cy="378883"/>
          </a:xfrm>
          <a:prstGeom prst="rect">
            <a:avLst/>
          </a:prstGeom>
        </p:spPr>
        <p:txBody>
          <a:bodyPr lIns="0" tIns="0" rIns="0" bIns="0"/>
          <a:lstStyle>
            <a:lvl1pPr algn="ctr" defTabSz="914363" rtl="0" eaLnBrk="0" fontAlgn="base" hangingPunct="0">
              <a:lnSpc>
                <a:spcPct val="80000"/>
              </a:lnSpc>
              <a:spcBef>
                <a:spcPct val="0"/>
              </a:spcBef>
              <a:spcAft>
                <a:spcPct val="0"/>
              </a:spcAft>
              <a:defRPr lang="en-US" sz="36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838203" y="1915532"/>
            <a:ext cx="10515598"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marL="380985" indent="-380985" algn="ctr">
              <a:buFont typeface="Arial" charset="0"/>
              <a:buNone/>
              <a:defRPr lang="en-US" sz="1800" b="1" i="0" kern="1200" baseline="0" dirty="0" smtClean="0">
                <a:solidFill>
                  <a:srgbClr val="FFFFFF"/>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ctr" defTabSz="914363" rtl="0" eaLnBrk="0" fontAlgn="base" hangingPunct="0">
              <a:lnSpc>
                <a:spcPct val="90000"/>
              </a:lnSpc>
              <a:spcBef>
                <a:spcPts val="1800"/>
              </a:spcBef>
              <a:spcAft>
                <a:spcPct val="0"/>
              </a:spcAft>
              <a:buSzPct val="100000"/>
            </a:pPr>
            <a:r>
              <a:rPr lang="en-US" dirty="0"/>
              <a:t>PLACEHOLDER SUBTITLE</a:t>
            </a:r>
          </a:p>
        </p:txBody>
      </p:sp>
      <p:sp>
        <p:nvSpPr>
          <p:cNvPr id="5" name="Text Placeholder 2"/>
          <p:cNvSpPr>
            <a:spLocks noGrp="1"/>
          </p:cNvSpPr>
          <p:nvPr>
            <p:ph type="body" sz="quarter" idx="11" hasCustomPrompt="1"/>
          </p:nvPr>
        </p:nvSpPr>
        <p:spPr>
          <a:xfrm>
            <a:off x="838200" y="2167483"/>
            <a:ext cx="10515600" cy="3427291"/>
          </a:xfrm>
          <a:prstGeom prst="rect">
            <a:avLst/>
          </a:prstGeom>
        </p:spPr>
        <p:txBody>
          <a:bodyPr lIns="0" tIns="0" rIns="0" bIns="0" anchor="ctr"/>
          <a:lstStyle>
            <a:lvl1pPr marL="304788" marR="0" indent="-304788" algn="l" defTabSz="914363" rtl="0" eaLnBrk="0" fontAlgn="base" latinLnBrk="0" hangingPunct="0">
              <a:lnSpc>
                <a:spcPct val="90000"/>
              </a:lnSpc>
              <a:spcBef>
                <a:spcPts val="1800"/>
              </a:spcBef>
              <a:spcAft>
                <a:spcPct val="0"/>
              </a:spcAft>
              <a:buClrTx/>
              <a:buSzPct val="100000"/>
              <a:buFont typeface="+mj-lt"/>
              <a:buAutoNum type="arabicPeriod"/>
              <a:tabLst/>
              <a:defRPr lang="en-US" sz="1600" b="0" i="0" kern="1200" baseline="0" dirty="0" smtClean="0">
                <a:solidFill>
                  <a:srgbClr val="FFFFFF"/>
                </a:solidFill>
                <a:latin typeface="Proxima Nova Light" charset="0"/>
                <a:ea typeface="Proxima Nova Light" charset="0"/>
                <a:cs typeface="Proxima Nova Light" charset="0"/>
                <a:sym typeface="Proxima Nova" charset="0"/>
              </a:defRPr>
            </a:lvl1pPr>
          </a:lstStyle>
          <a:p>
            <a:pPr marL="0" marR="0" lvl="0" indent="0" algn="l" defTabSz="914363" rtl="0" eaLnBrk="0" fontAlgn="base" latinLnBrk="0" hangingPunct="0">
              <a:lnSpc>
                <a:spcPct val="90000"/>
              </a:lnSpc>
              <a:spcBef>
                <a:spcPts val="1800"/>
              </a:spcBef>
              <a:spcAft>
                <a:spcPct val="0"/>
              </a:spcAft>
              <a:buClrTx/>
              <a:buSzPct val="100000"/>
              <a:tabLst/>
              <a:defRPr/>
            </a:pPr>
            <a:r>
              <a:rPr lang="en-US" dirty="0"/>
              <a:t>Text goes here</a:t>
            </a:r>
            <a:r>
              <a:rPr lang="is-IS" dirty="0"/>
              <a:t>…</a:t>
            </a:r>
          </a:p>
          <a:p>
            <a:pPr marL="0" marR="0" lvl="0" indent="0" algn="l" defTabSz="914363" rtl="0" eaLnBrk="0" fontAlgn="base" latinLnBrk="0" hangingPunct="0">
              <a:lnSpc>
                <a:spcPct val="90000"/>
              </a:lnSpc>
              <a:spcBef>
                <a:spcPts val="1800"/>
              </a:spcBef>
              <a:spcAft>
                <a:spcPct val="0"/>
              </a:spcAft>
              <a:buClrTx/>
              <a:buSzPct val="100000"/>
              <a:tabLst/>
              <a:defRPr/>
            </a:pPr>
            <a:r>
              <a:rPr lang="is-IS" dirty="0"/>
              <a:t>Text goes here...</a:t>
            </a:r>
          </a:p>
          <a:p>
            <a:pPr marL="0" marR="0" lvl="0" indent="0" algn="l" defTabSz="914363" rtl="0" eaLnBrk="0" fontAlgn="base" latinLnBrk="0" hangingPunct="0">
              <a:lnSpc>
                <a:spcPct val="90000"/>
              </a:lnSpc>
              <a:spcBef>
                <a:spcPts val="1800"/>
              </a:spcBef>
              <a:spcAft>
                <a:spcPct val="0"/>
              </a:spcAft>
              <a:buClrTx/>
              <a:buSzPct val="100000"/>
              <a:tabLst/>
              <a:defRPr/>
            </a:pPr>
            <a:r>
              <a:rPr lang="is-IS" dirty="0"/>
              <a:t>Text goes here...</a:t>
            </a:r>
            <a:endParaRPr lang="en-US" dirty="0"/>
          </a:p>
        </p:txBody>
      </p:sp>
    </p:spTree>
    <p:extLst>
      <p:ext uri="{BB962C8B-B14F-4D97-AF65-F5344CB8AC3E}">
        <p14:creationId xmlns:p14="http://schemas.microsoft.com/office/powerpoint/2010/main" val="32087170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2_Black Title + Subti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838200" y="1124458"/>
            <a:ext cx="10515600" cy="378883"/>
          </a:xfrm>
          <a:prstGeom prst="rect">
            <a:avLst/>
          </a:prstGeom>
        </p:spPr>
        <p:txBody>
          <a:bodyPr lIns="0" tIns="0" rIns="0" bIns="0"/>
          <a:lstStyle>
            <a:lvl1pPr algn="ctr" defTabSz="914363" rtl="0" eaLnBrk="0" fontAlgn="base" hangingPunct="0">
              <a:lnSpc>
                <a:spcPct val="80000"/>
              </a:lnSpc>
              <a:spcBef>
                <a:spcPct val="0"/>
              </a:spcBef>
              <a:spcAft>
                <a:spcPct val="0"/>
              </a:spcAft>
              <a:defRPr lang="en-US" sz="36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838203" y="1915532"/>
            <a:ext cx="10515598"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marL="380985" indent="-380985" algn="ctr">
              <a:buFont typeface="Arial" charset="0"/>
              <a:buNone/>
              <a:defRPr lang="en-US" sz="1800" b="1" i="0" kern="1200" baseline="0" dirty="0" smtClean="0">
                <a:solidFill>
                  <a:srgbClr val="FFFFFF"/>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ctr" defTabSz="914363" rtl="0" eaLnBrk="0" fontAlgn="base" hangingPunct="0">
              <a:lnSpc>
                <a:spcPct val="90000"/>
              </a:lnSpc>
              <a:spcBef>
                <a:spcPts val="1800"/>
              </a:spcBef>
              <a:spcAft>
                <a:spcPct val="0"/>
              </a:spcAft>
              <a:buSzPct val="100000"/>
            </a:pPr>
            <a:r>
              <a:rPr lang="en-US" dirty="0"/>
              <a:t>PLACEHOLDER SUBTITLE</a:t>
            </a:r>
          </a:p>
        </p:txBody>
      </p:sp>
      <p:cxnSp>
        <p:nvCxnSpPr>
          <p:cNvPr id="28" name="Straight Connector 27"/>
          <p:cNvCxnSpPr/>
          <p:nvPr userDrawn="1"/>
        </p:nvCxnSpPr>
        <p:spPr bwMode="auto">
          <a:xfrm rot="5400000" flipH="1">
            <a:off x="5969909" y="3277591"/>
            <a:ext cx="252187"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9" name="Content Placeholder 13"/>
          <p:cNvSpPr>
            <a:spLocks noGrp="1"/>
          </p:cNvSpPr>
          <p:nvPr>
            <p:ph sz="quarter" idx="11" hasCustomPrompt="1"/>
          </p:nvPr>
        </p:nvSpPr>
        <p:spPr>
          <a:xfrm>
            <a:off x="838201" y="2834756"/>
            <a:ext cx="4767345" cy="1069608"/>
          </a:xfrm>
          <a:prstGeom prst="rect">
            <a:avLst/>
          </a:prstGeom>
        </p:spPr>
        <p:txBody>
          <a:bodyPr/>
          <a:lstStyle>
            <a:lvl1pPr algn="ctr" defTabSz="914363" rtl="0" eaLnBrk="0" fontAlgn="base" hangingPunct="0">
              <a:lnSpc>
                <a:spcPct val="90000"/>
              </a:lnSpc>
              <a:spcBef>
                <a:spcPts val="1800"/>
              </a:spcBef>
              <a:spcAft>
                <a:spcPct val="0"/>
              </a:spcAft>
              <a:buSzPct val="100000"/>
              <a:buNone/>
              <a:defRPr lang="en-US" sz="6151"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FFFFF"/>
                </a:solidFill>
                <a:latin typeface="Proxima Nova Black" charset="0"/>
                <a:ea typeface="Proxima Nova Black" charset="0"/>
                <a:cs typeface="Proxima Nova Black" charset="0"/>
              </a:rPr>
              <a:t>1</a:t>
            </a:r>
          </a:p>
        </p:txBody>
      </p:sp>
      <p:sp>
        <p:nvSpPr>
          <p:cNvPr id="30" name="Content Placeholder 13"/>
          <p:cNvSpPr>
            <a:spLocks noGrp="1"/>
          </p:cNvSpPr>
          <p:nvPr>
            <p:ph sz="quarter" idx="12" hasCustomPrompt="1"/>
          </p:nvPr>
        </p:nvSpPr>
        <p:spPr>
          <a:xfrm>
            <a:off x="6586448" y="2834756"/>
            <a:ext cx="4767352" cy="1069608"/>
          </a:xfrm>
          <a:prstGeom prst="rect">
            <a:avLst/>
          </a:prstGeom>
        </p:spPr>
        <p:txBody>
          <a:bodyPr/>
          <a:lstStyle>
            <a:lvl1pPr algn="ctr" defTabSz="914363" rtl="0" eaLnBrk="0" fontAlgn="base" hangingPunct="0">
              <a:lnSpc>
                <a:spcPct val="90000"/>
              </a:lnSpc>
              <a:spcBef>
                <a:spcPts val="1800"/>
              </a:spcBef>
              <a:spcAft>
                <a:spcPct val="0"/>
              </a:spcAft>
              <a:buSzPct val="100000"/>
              <a:buNone/>
              <a:defRPr lang="en-US" sz="6151"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FFFFF"/>
                </a:solidFill>
                <a:latin typeface="Proxima Nova Black" charset="0"/>
                <a:ea typeface="Proxima Nova Black" charset="0"/>
                <a:cs typeface="Proxima Nova Black" charset="0"/>
              </a:rPr>
              <a:t>2</a:t>
            </a:r>
          </a:p>
        </p:txBody>
      </p:sp>
      <p:sp>
        <p:nvSpPr>
          <p:cNvPr id="31" name="Content Placeholder 17"/>
          <p:cNvSpPr>
            <a:spLocks noGrp="1"/>
          </p:cNvSpPr>
          <p:nvPr>
            <p:ph sz="quarter" idx="14" hasCustomPrompt="1"/>
          </p:nvPr>
        </p:nvSpPr>
        <p:spPr>
          <a:xfrm>
            <a:off x="838202" y="3718328"/>
            <a:ext cx="4767342" cy="456472"/>
          </a:xfrm>
          <a:prstGeom prst="rect">
            <a:avLst/>
          </a:prstGeom>
        </p:spPr>
        <p:txBody>
          <a:bodyPr/>
          <a:lstStyle>
            <a:lvl1pPr marL="0" marR="0" indent="-171444" algn="ctr" defTabSz="914363" rtl="0" eaLnBrk="0" fontAlgn="base" latinLnBrk="0" hangingPunct="0">
              <a:lnSpc>
                <a:spcPct val="90000"/>
              </a:lnSpc>
              <a:spcBef>
                <a:spcPts val="1800"/>
              </a:spcBef>
              <a:spcAft>
                <a:spcPct val="0"/>
              </a:spcAft>
              <a:buClrTx/>
              <a:buSzPct val="100000"/>
              <a:buFontTx/>
              <a:buNone/>
              <a:tabLst/>
              <a:defRPr lang="en-US" sz="1200" b="1" kern="1200" baseline="0" dirty="0" smtClean="0">
                <a:solidFill>
                  <a:srgbClr val="FFFFFF"/>
                </a:solidFill>
                <a:latin typeface="Proxima Nova" charset="0"/>
                <a:ea typeface="Proxima Nova" charset="0"/>
                <a:cs typeface="Proxima Nova" charset="0"/>
                <a:sym typeface="Proxima Nova" charset="0"/>
              </a:defRPr>
            </a:lvl1pPr>
          </a:lstStyle>
          <a:p>
            <a:pPr algn="ctr"/>
            <a:r>
              <a:rPr lang="en-US" sz="1200" b="1" kern="1200" dirty="0">
                <a:solidFill>
                  <a:srgbClr val="FFFFFF"/>
                </a:solidFill>
                <a:latin typeface="Proxima Nova" charset="0"/>
                <a:ea typeface="Proxima Nova" charset="0"/>
                <a:cs typeface="Proxima Nova" charset="0"/>
              </a:rPr>
              <a:t>PLACEHOLDER SUBJECT</a:t>
            </a:r>
          </a:p>
        </p:txBody>
      </p:sp>
      <p:sp>
        <p:nvSpPr>
          <p:cNvPr id="32" name="Content Placeholder 17"/>
          <p:cNvSpPr>
            <a:spLocks noGrp="1"/>
          </p:cNvSpPr>
          <p:nvPr>
            <p:ph sz="quarter" idx="15" hasCustomPrompt="1"/>
          </p:nvPr>
        </p:nvSpPr>
        <p:spPr>
          <a:xfrm>
            <a:off x="6586442" y="3718328"/>
            <a:ext cx="4767348" cy="456472"/>
          </a:xfrm>
          <a:prstGeom prst="rect">
            <a:avLst/>
          </a:prstGeom>
        </p:spPr>
        <p:txBody>
          <a:bodyPr/>
          <a:lstStyle>
            <a:lvl1pPr marL="0" marR="0" indent="-171444" algn="ctr" defTabSz="914363" rtl="0" eaLnBrk="0" fontAlgn="base" latinLnBrk="0" hangingPunct="0">
              <a:lnSpc>
                <a:spcPct val="90000"/>
              </a:lnSpc>
              <a:spcBef>
                <a:spcPts val="1800"/>
              </a:spcBef>
              <a:spcAft>
                <a:spcPct val="0"/>
              </a:spcAft>
              <a:buClrTx/>
              <a:buSzPct val="100000"/>
              <a:buFontTx/>
              <a:buNone/>
              <a:tabLst/>
              <a:defRPr lang="en-US" sz="1200" b="1" kern="1200" dirty="0" smtClean="0">
                <a:solidFill>
                  <a:srgbClr val="FFFFFF"/>
                </a:solidFill>
                <a:latin typeface="Proxima Nova" charset="0"/>
                <a:ea typeface="Proxima Nova" charset="0"/>
                <a:cs typeface="Proxima Nova" charset="0"/>
                <a:sym typeface="Proxima Nova" charset="0"/>
              </a:defRPr>
            </a:lvl1pPr>
          </a:lstStyle>
          <a:p>
            <a:pPr algn="ctr"/>
            <a:r>
              <a:rPr lang="en-US" sz="1200" b="1" kern="1200" dirty="0">
                <a:solidFill>
                  <a:srgbClr val="FFFFFF"/>
                </a:solidFill>
                <a:latin typeface="Proxima Nova" charset="0"/>
                <a:ea typeface="Proxima Nova" charset="0"/>
                <a:cs typeface="Proxima Nova" charset="0"/>
              </a:rPr>
              <a:t>PLACEHOLDER SUBJECT</a:t>
            </a:r>
          </a:p>
        </p:txBody>
      </p:sp>
    </p:spTree>
    <p:extLst>
      <p:ext uri="{BB962C8B-B14F-4D97-AF65-F5344CB8AC3E}">
        <p14:creationId xmlns:p14="http://schemas.microsoft.com/office/powerpoint/2010/main" val="171497504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_Black Title + Subti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838200" y="1124458"/>
            <a:ext cx="10515600" cy="378883"/>
          </a:xfrm>
          <a:prstGeom prst="rect">
            <a:avLst/>
          </a:prstGeom>
        </p:spPr>
        <p:txBody>
          <a:bodyPr lIns="0" tIns="0" rIns="0" bIns="0"/>
          <a:lstStyle>
            <a:lvl1pPr algn="ctr" defTabSz="914363" rtl="0" eaLnBrk="0" fontAlgn="base" hangingPunct="0">
              <a:lnSpc>
                <a:spcPct val="80000"/>
              </a:lnSpc>
              <a:spcBef>
                <a:spcPct val="0"/>
              </a:spcBef>
              <a:spcAft>
                <a:spcPct val="0"/>
              </a:spcAft>
              <a:defRPr lang="en-US" sz="36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838203" y="1915532"/>
            <a:ext cx="10515598"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marL="380985" indent="-380985" algn="ctr">
              <a:buFont typeface="Arial" charset="0"/>
              <a:buNone/>
              <a:defRPr lang="en-US" sz="1800" b="1" i="0" kern="1200" baseline="0" dirty="0" smtClean="0">
                <a:solidFill>
                  <a:srgbClr val="FFFFFF"/>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ctr" defTabSz="914363" rtl="0" eaLnBrk="0" fontAlgn="base" hangingPunct="0">
              <a:lnSpc>
                <a:spcPct val="90000"/>
              </a:lnSpc>
              <a:spcBef>
                <a:spcPts val="1800"/>
              </a:spcBef>
              <a:spcAft>
                <a:spcPct val="0"/>
              </a:spcAft>
              <a:buSzPct val="100000"/>
            </a:pPr>
            <a:r>
              <a:rPr lang="en-US" dirty="0"/>
              <a:t>PLACEHOLDER SUBTITLE</a:t>
            </a:r>
          </a:p>
        </p:txBody>
      </p:sp>
      <p:cxnSp>
        <p:nvCxnSpPr>
          <p:cNvPr id="5" name="Straight Connector 4"/>
          <p:cNvCxnSpPr/>
          <p:nvPr userDrawn="1"/>
        </p:nvCxnSpPr>
        <p:spPr bwMode="auto">
          <a:xfrm rot="5400000" flipH="1">
            <a:off x="7885992" y="3277591"/>
            <a:ext cx="252187"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 name="Straight Connector 6"/>
          <p:cNvCxnSpPr/>
          <p:nvPr userDrawn="1"/>
        </p:nvCxnSpPr>
        <p:spPr bwMode="auto">
          <a:xfrm rot="5400000" flipH="1">
            <a:off x="4053822" y="3277591"/>
            <a:ext cx="252187"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4" name="Content Placeholder 13"/>
          <p:cNvSpPr>
            <a:spLocks noGrp="1"/>
          </p:cNvSpPr>
          <p:nvPr>
            <p:ph sz="quarter" idx="11" hasCustomPrompt="1"/>
          </p:nvPr>
        </p:nvSpPr>
        <p:spPr>
          <a:xfrm>
            <a:off x="838193" y="2834756"/>
            <a:ext cx="2851265" cy="1069608"/>
          </a:xfrm>
          <a:prstGeom prst="rect">
            <a:avLst/>
          </a:prstGeom>
        </p:spPr>
        <p:txBody>
          <a:bodyPr/>
          <a:lstStyle>
            <a:lvl1pPr algn="ctr">
              <a:buNone/>
              <a:defRPr lang="en-US" sz="6151"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FFFFF"/>
                </a:solidFill>
                <a:latin typeface="Proxima Nova Black" charset="0"/>
                <a:ea typeface="Proxima Nova Black" charset="0"/>
                <a:cs typeface="Proxima Nova Black" charset="0"/>
              </a:rPr>
              <a:t>1</a:t>
            </a:r>
          </a:p>
        </p:txBody>
      </p:sp>
      <p:sp>
        <p:nvSpPr>
          <p:cNvPr id="15" name="Content Placeholder 13"/>
          <p:cNvSpPr>
            <a:spLocks noGrp="1"/>
          </p:cNvSpPr>
          <p:nvPr>
            <p:ph sz="quarter" idx="12" hasCustomPrompt="1"/>
          </p:nvPr>
        </p:nvSpPr>
        <p:spPr>
          <a:xfrm>
            <a:off x="4670361" y="2834756"/>
            <a:ext cx="2851265" cy="1069608"/>
          </a:xfrm>
          <a:prstGeom prst="rect">
            <a:avLst/>
          </a:prstGeom>
        </p:spPr>
        <p:txBody>
          <a:bodyPr/>
          <a:lstStyle>
            <a:lvl1pPr algn="ctr">
              <a:buNone/>
              <a:defRPr lang="en-US" sz="6151"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FFFFF"/>
                </a:solidFill>
                <a:latin typeface="Proxima Nova Black" charset="0"/>
                <a:ea typeface="Proxima Nova Black" charset="0"/>
                <a:cs typeface="Proxima Nova Black" charset="0"/>
              </a:rPr>
              <a:t>2</a:t>
            </a:r>
          </a:p>
        </p:txBody>
      </p:sp>
      <p:sp>
        <p:nvSpPr>
          <p:cNvPr id="16" name="Content Placeholder 13"/>
          <p:cNvSpPr>
            <a:spLocks noGrp="1"/>
          </p:cNvSpPr>
          <p:nvPr>
            <p:ph sz="quarter" idx="13" hasCustomPrompt="1"/>
          </p:nvPr>
        </p:nvSpPr>
        <p:spPr>
          <a:xfrm>
            <a:off x="8502525" y="2834756"/>
            <a:ext cx="2851265" cy="1069608"/>
          </a:xfrm>
          <a:prstGeom prst="rect">
            <a:avLst/>
          </a:prstGeom>
        </p:spPr>
        <p:txBody>
          <a:bodyPr/>
          <a:lstStyle>
            <a:lvl1pPr algn="ctr">
              <a:buNone/>
              <a:defRPr lang="en-US" sz="6151"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FFFFF"/>
                </a:solidFill>
                <a:latin typeface="Proxima Nova Black" charset="0"/>
                <a:ea typeface="Proxima Nova Black" charset="0"/>
                <a:cs typeface="Proxima Nova Black" charset="0"/>
              </a:rPr>
              <a:t>3</a:t>
            </a:r>
          </a:p>
        </p:txBody>
      </p:sp>
      <p:sp>
        <p:nvSpPr>
          <p:cNvPr id="18" name="Content Placeholder 17"/>
          <p:cNvSpPr>
            <a:spLocks noGrp="1"/>
          </p:cNvSpPr>
          <p:nvPr>
            <p:ph sz="quarter" idx="14" hasCustomPrompt="1"/>
          </p:nvPr>
        </p:nvSpPr>
        <p:spPr>
          <a:xfrm>
            <a:off x="838193" y="3718328"/>
            <a:ext cx="2851263" cy="456472"/>
          </a:xfrm>
          <a:prstGeom prst="rect">
            <a:avLst/>
          </a:prstGeom>
        </p:spPr>
        <p:txBody>
          <a:bodyPr/>
          <a:lstStyle>
            <a:lvl1pPr marL="0" marR="0" indent="-171444" algn="ctr" defTabSz="914363" rtl="0" eaLnBrk="0" fontAlgn="base" latinLnBrk="0" hangingPunct="0">
              <a:lnSpc>
                <a:spcPct val="90000"/>
              </a:lnSpc>
              <a:spcBef>
                <a:spcPts val="1800"/>
              </a:spcBef>
              <a:spcAft>
                <a:spcPct val="0"/>
              </a:spcAft>
              <a:buClrTx/>
              <a:buSzPct val="100000"/>
              <a:buFontTx/>
              <a:buNone/>
              <a:tabLst/>
              <a:defRPr lang="en-US" sz="1200" b="1" kern="1200" dirty="0" smtClean="0">
                <a:solidFill>
                  <a:srgbClr val="FFFFFF"/>
                </a:solidFill>
                <a:latin typeface="Proxima Nova" charset="0"/>
                <a:ea typeface="Proxima Nova" charset="0"/>
                <a:cs typeface="Proxima Nova" charset="0"/>
                <a:sym typeface="Proxima Nova" charset="0"/>
              </a:defRPr>
            </a:lvl1pPr>
          </a:lstStyle>
          <a:p>
            <a:pPr algn="ctr"/>
            <a:r>
              <a:rPr lang="en-US" sz="1200" b="1" kern="1200" dirty="0">
                <a:solidFill>
                  <a:srgbClr val="FFFFFF"/>
                </a:solidFill>
                <a:latin typeface="Proxima Nova" charset="0"/>
                <a:ea typeface="Proxima Nova" charset="0"/>
                <a:cs typeface="Proxima Nova" charset="0"/>
              </a:rPr>
              <a:t>PLACEHOLDER SUBJECT INFORMATION</a:t>
            </a:r>
          </a:p>
        </p:txBody>
      </p:sp>
      <p:sp>
        <p:nvSpPr>
          <p:cNvPr id="19" name="Content Placeholder 17"/>
          <p:cNvSpPr>
            <a:spLocks noGrp="1"/>
          </p:cNvSpPr>
          <p:nvPr>
            <p:ph sz="quarter" idx="15" hasCustomPrompt="1"/>
          </p:nvPr>
        </p:nvSpPr>
        <p:spPr>
          <a:xfrm>
            <a:off x="4670354" y="3718328"/>
            <a:ext cx="2851263" cy="456472"/>
          </a:xfrm>
          <a:prstGeom prst="rect">
            <a:avLst/>
          </a:prstGeom>
        </p:spPr>
        <p:txBody>
          <a:bodyPr/>
          <a:lstStyle>
            <a:lvl1pPr marL="0" marR="0" indent="-171444" algn="ctr" defTabSz="914363" rtl="0" eaLnBrk="0" fontAlgn="base" latinLnBrk="0" hangingPunct="0">
              <a:lnSpc>
                <a:spcPct val="90000"/>
              </a:lnSpc>
              <a:spcBef>
                <a:spcPts val="1800"/>
              </a:spcBef>
              <a:spcAft>
                <a:spcPct val="0"/>
              </a:spcAft>
              <a:buClrTx/>
              <a:buSzPct val="100000"/>
              <a:buFontTx/>
              <a:buNone/>
              <a:tabLst/>
              <a:defRPr lang="en-US" sz="1200" b="1" kern="1200" dirty="0" smtClean="0">
                <a:solidFill>
                  <a:srgbClr val="FFFFFF"/>
                </a:solidFill>
                <a:latin typeface="Proxima Nova" charset="0"/>
                <a:ea typeface="Proxima Nova" charset="0"/>
                <a:cs typeface="Proxima Nova" charset="0"/>
                <a:sym typeface="Proxima Nova" charset="0"/>
              </a:defRPr>
            </a:lvl1pPr>
          </a:lstStyle>
          <a:p>
            <a:pPr algn="ctr"/>
            <a:r>
              <a:rPr lang="en-US" sz="1200" b="1" kern="1200" dirty="0">
                <a:solidFill>
                  <a:srgbClr val="FFFFFF"/>
                </a:solidFill>
                <a:latin typeface="Proxima Nova" charset="0"/>
                <a:ea typeface="Proxima Nova" charset="0"/>
                <a:cs typeface="Proxima Nova" charset="0"/>
              </a:rPr>
              <a:t>PLACEHOLDER SUBJECT INFORMATION</a:t>
            </a:r>
          </a:p>
        </p:txBody>
      </p:sp>
      <p:sp>
        <p:nvSpPr>
          <p:cNvPr id="20" name="Content Placeholder 17"/>
          <p:cNvSpPr>
            <a:spLocks noGrp="1"/>
          </p:cNvSpPr>
          <p:nvPr>
            <p:ph sz="quarter" idx="16" hasCustomPrompt="1"/>
          </p:nvPr>
        </p:nvSpPr>
        <p:spPr>
          <a:xfrm>
            <a:off x="8502528" y="3718328"/>
            <a:ext cx="2851263" cy="456472"/>
          </a:xfrm>
          <a:prstGeom prst="rect">
            <a:avLst/>
          </a:prstGeom>
        </p:spPr>
        <p:txBody>
          <a:bodyPr/>
          <a:lstStyle>
            <a:lvl1pPr marL="0" marR="0" indent="-171444" algn="ctr" defTabSz="914363" rtl="0" eaLnBrk="0" fontAlgn="base" latinLnBrk="0" hangingPunct="0">
              <a:lnSpc>
                <a:spcPct val="90000"/>
              </a:lnSpc>
              <a:spcBef>
                <a:spcPts val="1800"/>
              </a:spcBef>
              <a:spcAft>
                <a:spcPct val="0"/>
              </a:spcAft>
              <a:buClrTx/>
              <a:buSzPct val="100000"/>
              <a:buFontTx/>
              <a:buNone/>
              <a:tabLst/>
              <a:defRPr lang="en-US" sz="1200" b="1" kern="1200" dirty="0" smtClean="0">
                <a:solidFill>
                  <a:srgbClr val="FFFFFF"/>
                </a:solidFill>
                <a:latin typeface="Proxima Nova" charset="0"/>
                <a:ea typeface="Proxima Nova" charset="0"/>
                <a:cs typeface="Proxima Nova" charset="0"/>
                <a:sym typeface="Proxima Nova" charset="0"/>
              </a:defRPr>
            </a:lvl1pPr>
          </a:lstStyle>
          <a:p>
            <a:pPr algn="ctr"/>
            <a:r>
              <a:rPr lang="en-US" sz="1200" b="1" kern="1200" dirty="0">
                <a:solidFill>
                  <a:srgbClr val="FFFFFF"/>
                </a:solidFill>
                <a:latin typeface="Proxima Nova" charset="0"/>
                <a:ea typeface="Proxima Nova" charset="0"/>
                <a:cs typeface="Proxima Nova" charset="0"/>
              </a:rPr>
              <a:t>PLACEHOLDER SUBJECT INFORMATION</a:t>
            </a:r>
          </a:p>
        </p:txBody>
      </p:sp>
    </p:spTree>
    <p:extLst>
      <p:ext uri="{BB962C8B-B14F-4D97-AF65-F5344CB8AC3E}">
        <p14:creationId xmlns:p14="http://schemas.microsoft.com/office/powerpoint/2010/main" val="211572251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Black Title + Photo 2">
    <p:spTree>
      <p:nvGrpSpPr>
        <p:cNvPr id="1" name=""/>
        <p:cNvGrpSpPr/>
        <p:nvPr/>
      </p:nvGrpSpPr>
      <p:grpSpPr>
        <a:xfrm>
          <a:off x="0" y="0"/>
          <a:ext cx="0" cy="0"/>
          <a:chOff x="0" y="0"/>
          <a:chExt cx="0" cy="0"/>
        </a:xfrm>
      </p:grpSpPr>
      <p:sp>
        <p:nvSpPr>
          <p:cNvPr id="23" name="Title 7"/>
          <p:cNvSpPr>
            <a:spLocks noGrp="1"/>
          </p:cNvSpPr>
          <p:nvPr>
            <p:ph type="title" hasCustomPrompt="1"/>
          </p:nvPr>
        </p:nvSpPr>
        <p:spPr>
          <a:xfrm>
            <a:off x="838201" y="697638"/>
            <a:ext cx="3025238" cy="378883"/>
          </a:xfrm>
          <a:prstGeom prst="rect">
            <a:avLst/>
          </a:prstGeom>
        </p:spPr>
        <p:txBody>
          <a:bodyPr lIns="0" tIns="0" rIns="0" bIns="0"/>
          <a:lstStyle>
            <a:lvl1pPr>
              <a:defRPr lang="en-US" sz="3600" b="1" i="0" kern="1200" baseline="0" dirty="0" smtClean="0">
                <a:solidFill>
                  <a:schemeClr val="bg1"/>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24" name="Text Placeholder 5"/>
          <p:cNvSpPr>
            <a:spLocks noGrp="1"/>
          </p:cNvSpPr>
          <p:nvPr>
            <p:ph type="body" sz="quarter" idx="10" hasCustomPrompt="1"/>
          </p:nvPr>
        </p:nvSpPr>
        <p:spPr>
          <a:xfrm>
            <a:off x="838203" y="1075228"/>
            <a:ext cx="3025238" cy="286552"/>
          </a:xfrm>
          <a:prstGeom prst="rect">
            <a:avLst/>
          </a:prstGeom>
        </p:spPr>
        <p:txBody>
          <a:bodyPr lIns="0" rIns="0">
            <a:noAutofit/>
          </a:bodyPr>
          <a:lstStyle>
            <a:lvl1pPr algn="l">
              <a:buNone/>
              <a:defRPr lang="en-US" sz="1800" b="0" i="0" kern="1200" baseline="0" dirty="0" smtClean="0">
                <a:solidFill>
                  <a:schemeClr val="bg1"/>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SUBJECT</a:t>
            </a:r>
          </a:p>
        </p:txBody>
      </p:sp>
      <p:sp>
        <p:nvSpPr>
          <p:cNvPr id="25" name="Text Placeholder 2"/>
          <p:cNvSpPr>
            <a:spLocks noGrp="1"/>
          </p:cNvSpPr>
          <p:nvPr>
            <p:ph type="body" sz="quarter" idx="11" hasCustomPrompt="1"/>
          </p:nvPr>
        </p:nvSpPr>
        <p:spPr>
          <a:xfrm>
            <a:off x="838201" y="1739371"/>
            <a:ext cx="3025238" cy="3427291"/>
          </a:xfrm>
          <a:prstGeom prst="rect">
            <a:avLst/>
          </a:prstGeom>
        </p:spPr>
        <p:txBody>
          <a:bodyPr lIns="0" tIns="0" rIns="0" bIns="0" anchor="t"/>
          <a:lstStyle>
            <a:lvl1pPr marL="0" marR="0" indent="0" algn="l" defTabSz="914363" rtl="0" eaLnBrk="0"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FFFFFF"/>
                </a:solidFill>
                <a:latin typeface="Proxima Nova Light" charset="0"/>
                <a:ea typeface="Proxima Nova Light" charset="0"/>
                <a:cs typeface="Proxima Nova Light" charset="0"/>
                <a:sym typeface="Proxima Nova" charset="0"/>
              </a:defRPr>
            </a:lvl1pPr>
          </a:lstStyle>
          <a:p>
            <a:pPr marL="0" marR="0" lvl="0" indent="0" algn="l" defTabSz="914363" rtl="0" eaLnBrk="0" fontAlgn="base" latinLnBrk="0" hangingPunct="0">
              <a:lnSpc>
                <a:spcPct val="90000"/>
              </a:lnSpc>
              <a:spcBef>
                <a:spcPts val="1800"/>
              </a:spcBef>
              <a:spcAft>
                <a:spcPct val="0"/>
              </a:spcAft>
              <a:buClrTx/>
              <a:buSzPct val="100000"/>
              <a:buFont typeface="+mj-lt"/>
              <a:buNone/>
              <a:tabLst/>
              <a:defRPr/>
            </a:pPr>
            <a:r>
              <a:rPr lang="en-US" dirty="0"/>
              <a:t>Text goes here</a:t>
            </a:r>
            <a:r>
              <a:rPr lang="is-IS" dirty="0"/>
              <a:t>…</a:t>
            </a:r>
            <a:endParaRPr lang="en-US" dirty="0"/>
          </a:p>
        </p:txBody>
      </p:sp>
      <p:cxnSp>
        <p:nvCxnSpPr>
          <p:cNvPr id="27" name="Straight Connector 26"/>
          <p:cNvCxnSpPr/>
          <p:nvPr userDrawn="1"/>
        </p:nvCxnSpPr>
        <p:spPr bwMode="auto">
          <a:xfrm flipH="1">
            <a:off x="0" y="1487420"/>
            <a:ext cx="2636875" cy="0"/>
          </a:xfrm>
          <a:prstGeom prst="line">
            <a:avLst/>
          </a:prstGeom>
          <a:solidFill>
            <a:srgbClr val="FFFFFF"/>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8" name="Straight Connector 27"/>
          <p:cNvCxnSpPr/>
          <p:nvPr userDrawn="1"/>
        </p:nvCxnSpPr>
        <p:spPr bwMode="auto">
          <a:xfrm flipH="1">
            <a:off x="7313838" y="4576998"/>
            <a:ext cx="1673172" cy="2389540"/>
          </a:xfrm>
          <a:prstGeom prst="line">
            <a:avLst/>
          </a:prstGeom>
          <a:solidFill>
            <a:srgbClr val="FFFFFF"/>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9" name="Straight Connector 28"/>
          <p:cNvCxnSpPr/>
          <p:nvPr userDrawn="1"/>
        </p:nvCxnSpPr>
        <p:spPr bwMode="auto">
          <a:xfrm flipH="1">
            <a:off x="9757295" y="-92285"/>
            <a:ext cx="1410507" cy="2014415"/>
          </a:xfrm>
          <a:prstGeom prst="line">
            <a:avLst/>
          </a:prstGeom>
          <a:solidFill>
            <a:srgbClr val="FFFFFF"/>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0" name="Straight Connector 29"/>
          <p:cNvCxnSpPr/>
          <p:nvPr userDrawn="1"/>
        </p:nvCxnSpPr>
        <p:spPr bwMode="auto">
          <a:xfrm flipH="1">
            <a:off x="9891714" y="1367609"/>
            <a:ext cx="2716438" cy="3879475"/>
          </a:xfrm>
          <a:prstGeom prst="line">
            <a:avLst/>
          </a:prstGeom>
          <a:solidFill>
            <a:srgbClr val="FFFFFF"/>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1" name="Straight Connector 30"/>
          <p:cNvCxnSpPr/>
          <p:nvPr userDrawn="1"/>
        </p:nvCxnSpPr>
        <p:spPr bwMode="auto">
          <a:xfrm flipH="1">
            <a:off x="6178216" y="6287300"/>
            <a:ext cx="456465" cy="651898"/>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2" name="Straight Connector 31"/>
          <p:cNvCxnSpPr/>
          <p:nvPr userDrawn="1"/>
        </p:nvCxnSpPr>
        <p:spPr bwMode="auto">
          <a:xfrm flipH="1">
            <a:off x="11230211" y="-135090"/>
            <a:ext cx="987632" cy="1410487"/>
          </a:xfrm>
          <a:prstGeom prst="line">
            <a:avLst/>
          </a:prstGeom>
          <a:solidFill>
            <a:srgbClr val="FFFFFF"/>
          </a:solidFill>
          <a:ln w="762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3" name="Straight Connector 32"/>
          <p:cNvCxnSpPr/>
          <p:nvPr userDrawn="1"/>
        </p:nvCxnSpPr>
        <p:spPr bwMode="auto">
          <a:xfrm flipH="1">
            <a:off x="7418276" y="-772429"/>
            <a:ext cx="2512349" cy="3588009"/>
          </a:xfrm>
          <a:prstGeom prst="line">
            <a:avLst/>
          </a:prstGeom>
          <a:solidFill>
            <a:srgbClr val="FFFFFF"/>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6" name="Picture Placeholder 8"/>
          <p:cNvSpPr>
            <a:spLocks noGrp="1"/>
          </p:cNvSpPr>
          <p:nvPr>
            <p:ph type="pic" sz="quarter" idx="12"/>
          </p:nvPr>
        </p:nvSpPr>
        <p:spPr>
          <a:xfrm>
            <a:off x="4229101" y="0"/>
            <a:ext cx="7962900" cy="6851651"/>
          </a:xfrm>
          <a:prstGeom prst="rect">
            <a:avLst/>
          </a:prstGeom>
        </p:spPr>
        <p:txBody>
          <a:bodyPr/>
          <a:lstStyle>
            <a:lvl1pPr>
              <a:buFontTx/>
              <a:buNone/>
              <a:defRPr>
                <a:solidFill>
                  <a:schemeClr val="tx1"/>
                </a:solidFill>
              </a:defRPr>
            </a:lvl1pPr>
          </a:lstStyle>
          <a:p>
            <a:endParaRPr lang="en-US" dirty="0"/>
          </a:p>
        </p:txBody>
      </p:sp>
    </p:spTree>
    <p:extLst>
      <p:ext uri="{BB962C8B-B14F-4D97-AF65-F5344CB8AC3E}">
        <p14:creationId xmlns:p14="http://schemas.microsoft.com/office/powerpoint/2010/main" val="383612208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Black Graphic">
    <p:spTree>
      <p:nvGrpSpPr>
        <p:cNvPr id="1" name=""/>
        <p:cNvGrpSpPr/>
        <p:nvPr/>
      </p:nvGrpSpPr>
      <p:grpSpPr>
        <a:xfrm>
          <a:off x="0" y="0"/>
          <a:ext cx="0" cy="0"/>
          <a:chOff x="0" y="0"/>
          <a:chExt cx="0" cy="0"/>
        </a:xfrm>
      </p:grpSpPr>
      <p:cxnSp>
        <p:nvCxnSpPr>
          <p:cNvPr id="4" name="Straight Connector 3"/>
          <p:cNvCxnSpPr/>
          <p:nvPr userDrawn="1"/>
        </p:nvCxnSpPr>
        <p:spPr bwMode="auto">
          <a:xfrm flipH="1">
            <a:off x="7313838" y="4576998"/>
            <a:ext cx="1673172" cy="2389540"/>
          </a:xfrm>
          <a:prstGeom prst="line">
            <a:avLst/>
          </a:prstGeom>
          <a:solidFill>
            <a:srgbClr val="FFFFFF"/>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 name="Straight Connector 5"/>
          <p:cNvCxnSpPr/>
          <p:nvPr userDrawn="1"/>
        </p:nvCxnSpPr>
        <p:spPr bwMode="auto">
          <a:xfrm flipH="1">
            <a:off x="9757295" y="-92285"/>
            <a:ext cx="1410507" cy="2014415"/>
          </a:xfrm>
          <a:prstGeom prst="line">
            <a:avLst/>
          </a:prstGeom>
          <a:solidFill>
            <a:srgbClr val="FFFFFF"/>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 name="Straight Connector 6"/>
          <p:cNvCxnSpPr/>
          <p:nvPr userDrawn="1"/>
        </p:nvCxnSpPr>
        <p:spPr bwMode="auto">
          <a:xfrm flipH="1">
            <a:off x="9891714" y="1367609"/>
            <a:ext cx="2716438" cy="3879475"/>
          </a:xfrm>
          <a:prstGeom prst="line">
            <a:avLst/>
          </a:prstGeom>
          <a:solidFill>
            <a:srgbClr val="FFFFFF"/>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Connector 7"/>
          <p:cNvCxnSpPr/>
          <p:nvPr userDrawn="1"/>
        </p:nvCxnSpPr>
        <p:spPr bwMode="auto">
          <a:xfrm flipH="1">
            <a:off x="6178216" y="6287300"/>
            <a:ext cx="456465" cy="651898"/>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Connector 8"/>
          <p:cNvCxnSpPr/>
          <p:nvPr userDrawn="1"/>
        </p:nvCxnSpPr>
        <p:spPr bwMode="auto">
          <a:xfrm flipH="1">
            <a:off x="11230211" y="-135090"/>
            <a:ext cx="987632" cy="1410487"/>
          </a:xfrm>
          <a:prstGeom prst="line">
            <a:avLst/>
          </a:prstGeom>
          <a:solidFill>
            <a:srgbClr val="FFFFFF"/>
          </a:solidFill>
          <a:ln w="762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12"/>
          <p:cNvCxnSpPr/>
          <p:nvPr userDrawn="1"/>
        </p:nvCxnSpPr>
        <p:spPr bwMode="auto">
          <a:xfrm flipH="1">
            <a:off x="7418276" y="-772429"/>
            <a:ext cx="2512349" cy="3588009"/>
          </a:xfrm>
          <a:prstGeom prst="line">
            <a:avLst/>
          </a:prstGeom>
          <a:solidFill>
            <a:srgbClr val="FFFFFF"/>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9190055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Black Lockup 1">
    <p:spTree>
      <p:nvGrpSpPr>
        <p:cNvPr id="1" name=""/>
        <p:cNvGrpSpPr/>
        <p:nvPr/>
      </p:nvGrpSpPr>
      <p:grpSpPr>
        <a:xfrm>
          <a:off x="0" y="0"/>
          <a:ext cx="0" cy="0"/>
          <a:chOff x="0" y="0"/>
          <a:chExt cx="0" cy="0"/>
        </a:xfrm>
      </p:grpSpPr>
      <p:sp>
        <p:nvSpPr>
          <p:cNvPr id="2" name="Title 6"/>
          <p:cNvSpPr>
            <a:spLocks noGrp="1"/>
          </p:cNvSpPr>
          <p:nvPr>
            <p:ph type="title" hasCustomPrompt="1"/>
          </p:nvPr>
        </p:nvSpPr>
        <p:spPr>
          <a:xfrm>
            <a:off x="838200" y="1964692"/>
            <a:ext cx="10515600" cy="1807209"/>
          </a:xfrm>
          <a:prstGeom prst="rect">
            <a:avLst/>
          </a:prstGeom>
          <a:noFill/>
        </p:spPr>
        <p:txBody>
          <a:bodyPr lIns="0" tIns="0" rIns="0" bIns="0">
            <a:normAutofit/>
          </a:bodyPr>
          <a:lstStyle>
            <a:lvl1pPr algn="ctr">
              <a:defRPr lang="en-US" sz="17999" kern="1200" spc="-400" dirty="0">
                <a:solidFill>
                  <a:srgbClr val="FFFFFF"/>
                </a:solidFill>
                <a:latin typeface="+mj-lt"/>
                <a:ea typeface="+mj-ea"/>
                <a:cs typeface="+mj-cs"/>
                <a:sym typeface="Proxima Nova Black" charset="0"/>
              </a:defRPr>
            </a:lvl1pPr>
          </a:lstStyle>
          <a:p>
            <a:r>
              <a:rPr lang="en-US" dirty="0"/>
              <a:t>STORAGE</a:t>
            </a:r>
          </a:p>
        </p:txBody>
      </p:sp>
      <p:sp>
        <p:nvSpPr>
          <p:cNvPr id="3" name="Content Placeholder 9"/>
          <p:cNvSpPr>
            <a:spLocks noGrp="1"/>
          </p:cNvSpPr>
          <p:nvPr>
            <p:ph sz="quarter" idx="10" hasCustomPrompt="1"/>
          </p:nvPr>
        </p:nvSpPr>
        <p:spPr>
          <a:xfrm>
            <a:off x="838200" y="3886822"/>
            <a:ext cx="10515600" cy="474133"/>
          </a:xfrm>
          <a:prstGeom prst="rect">
            <a:avLst/>
          </a:prstGeom>
        </p:spPr>
        <p:txBody>
          <a:bodyPr lIns="0" tIns="0" rIns="0" bIns="0"/>
          <a:lstStyle>
            <a:lvl1pPr algn="ctr" defTabSz="914363" rtl="0" eaLnBrk="0" fontAlgn="base" hangingPunct="0">
              <a:lnSpc>
                <a:spcPct val="90000"/>
              </a:lnSpc>
              <a:spcBef>
                <a:spcPct val="0"/>
              </a:spcBef>
              <a:spcAft>
                <a:spcPct val="0"/>
              </a:spcAft>
              <a:buSzPct val="100000"/>
              <a:buNone/>
              <a:defRPr lang="en-US" sz="3600" kern="1200" dirty="0" smtClean="0">
                <a:solidFill>
                  <a:srgbClr val="FFFFFF"/>
                </a:solidFill>
                <a:latin typeface="Proxima Nova Thin" charset="0"/>
                <a:ea typeface="Proxima Nova Thin" charset="0"/>
                <a:cs typeface="Proxima Nova Thin" charset="0"/>
                <a:sym typeface="Proxima Nova Light" charset="0"/>
              </a:defRPr>
            </a:lvl1pPr>
          </a:lstStyle>
          <a:p>
            <a:pPr algn="ctr" eaLnBrk="0" fontAlgn="base" hangingPunct="0">
              <a:spcBef>
                <a:spcPct val="0"/>
              </a:spcBef>
              <a:spcAft>
                <a:spcPct val="0"/>
              </a:spcAft>
            </a:pPr>
            <a:r>
              <a:rPr lang="en-US" sz="3600" dirty="0">
                <a:solidFill>
                  <a:srgbClr val="FFFFFF"/>
                </a:solidFill>
                <a:latin typeface="Proxima Nova Thin" charset="0"/>
                <a:ea typeface="Proxima Nova Thin" charset="0"/>
                <a:cs typeface="Proxima Nova Thin" charset="0"/>
                <a:sym typeface="Proxima Nova Light" charset="0"/>
              </a:rPr>
              <a:t>MADE SIMPLE</a:t>
            </a:r>
          </a:p>
        </p:txBody>
      </p:sp>
    </p:spTree>
    <p:extLst>
      <p:ext uri="{BB962C8B-B14F-4D97-AF65-F5344CB8AC3E}">
        <p14:creationId xmlns:p14="http://schemas.microsoft.com/office/powerpoint/2010/main" val="77234447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Black Lockup 2">
    <p:spTree>
      <p:nvGrpSpPr>
        <p:cNvPr id="1" name=""/>
        <p:cNvGrpSpPr/>
        <p:nvPr/>
      </p:nvGrpSpPr>
      <p:grpSpPr>
        <a:xfrm>
          <a:off x="0" y="0"/>
          <a:ext cx="0" cy="0"/>
          <a:chOff x="0" y="0"/>
          <a:chExt cx="0" cy="0"/>
        </a:xfrm>
      </p:grpSpPr>
      <p:sp>
        <p:nvSpPr>
          <p:cNvPr id="4" name="Title 6"/>
          <p:cNvSpPr>
            <a:spLocks noGrp="1"/>
          </p:cNvSpPr>
          <p:nvPr>
            <p:ph type="title" hasCustomPrompt="1"/>
          </p:nvPr>
        </p:nvSpPr>
        <p:spPr>
          <a:xfrm>
            <a:off x="838200" y="2614932"/>
            <a:ext cx="10515600" cy="1807209"/>
          </a:xfrm>
          <a:prstGeom prst="rect">
            <a:avLst/>
          </a:prstGeom>
          <a:noFill/>
        </p:spPr>
        <p:txBody>
          <a:bodyPr lIns="0" tIns="0" rIns="0" bIns="0">
            <a:normAutofit/>
          </a:bodyPr>
          <a:lstStyle>
            <a:lvl1pPr algn="ctr">
              <a:defRPr lang="en-US" sz="17999" kern="1200" spc="-400" dirty="0">
                <a:solidFill>
                  <a:srgbClr val="FFFFFF"/>
                </a:solidFill>
                <a:latin typeface="+mj-lt"/>
                <a:ea typeface="+mj-ea"/>
                <a:cs typeface="+mj-cs"/>
                <a:sym typeface="Proxima Nova Black" charset="0"/>
              </a:defRPr>
            </a:lvl1pPr>
          </a:lstStyle>
          <a:p>
            <a:r>
              <a:rPr lang="en-US" dirty="0"/>
              <a:t>SIMPLE</a:t>
            </a:r>
          </a:p>
        </p:txBody>
      </p:sp>
      <p:sp>
        <p:nvSpPr>
          <p:cNvPr id="5" name="Content Placeholder 9"/>
          <p:cNvSpPr>
            <a:spLocks noGrp="1"/>
          </p:cNvSpPr>
          <p:nvPr>
            <p:ph sz="quarter" idx="10" hasCustomPrompt="1"/>
          </p:nvPr>
        </p:nvSpPr>
        <p:spPr>
          <a:xfrm>
            <a:off x="838200" y="2018878"/>
            <a:ext cx="10515600" cy="474133"/>
          </a:xfrm>
          <a:prstGeom prst="rect">
            <a:avLst/>
          </a:prstGeom>
        </p:spPr>
        <p:txBody>
          <a:bodyPr lIns="0" tIns="0" rIns="0" bIns="0"/>
          <a:lstStyle>
            <a:lvl1pPr algn="ctr" defTabSz="914363" rtl="0" eaLnBrk="0" fontAlgn="base" hangingPunct="0">
              <a:lnSpc>
                <a:spcPct val="90000"/>
              </a:lnSpc>
              <a:spcBef>
                <a:spcPct val="0"/>
              </a:spcBef>
              <a:spcAft>
                <a:spcPct val="0"/>
              </a:spcAft>
              <a:buSzPct val="100000"/>
              <a:buNone/>
              <a:defRPr lang="en-US" sz="3600" kern="1200" baseline="0" dirty="0" smtClean="0">
                <a:solidFill>
                  <a:srgbClr val="FFFFFF"/>
                </a:solidFill>
                <a:latin typeface="Proxima Nova Thin" charset="0"/>
                <a:ea typeface="Proxima Nova Thin" charset="0"/>
                <a:cs typeface="Proxima Nova Thin" charset="0"/>
                <a:sym typeface="Proxima Nova Light" charset="0"/>
              </a:defRPr>
            </a:lvl1pPr>
          </a:lstStyle>
          <a:p>
            <a:pPr algn="ctr" eaLnBrk="0" fontAlgn="base" hangingPunct="0">
              <a:spcBef>
                <a:spcPct val="0"/>
              </a:spcBef>
              <a:spcAft>
                <a:spcPct val="0"/>
              </a:spcAft>
            </a:pPr>
            <a:r>
              <a:rPr lang="en-US" sz="3600" dirty="0">
                <a:solidFill>
                  <a:srgbClr val="FFFFFF"/>
                </a:solidFill>
                <a:latin typeface="Proxima Nova Thin" charset="0"/>
                <a:ea typeface="Proxima Nova Thin" charset="0"/>
                <a:cs typeface="Proxima Nova Thin" charset="0"/>
                <a:sym typeface="Proxima Nova Light" charset="0"/>
              </a:rPr>
              <a:t>STORAGE MADE</a:t>
            </a:r>
          </a:p>
        </p:txBody>
      </p:sp>
    </p:spTree>
    <p:extLst>
      <p:ext uri="{BB962C8B-B14F-4D97-AF65-F5344CB8AC3E}">
        <p14:creationId xmlns:p14="http://schemas.microsoft.com/office/powerpoint/2010/main" val="379958593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838200" y="688578"/>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Tree>
    <p:extLst>
      <p:ext uri="{BB962C8B-B14F-4D97-AF65-F5344CB8AC3E}">
        <p14:creationId xmlns:p14="http://schemas.microsoft.com/office/powerpoint/2010/main" val="280195965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Title + Subhead">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38200" y="688578"/>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5"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SUBHEAD GOES HERE + LOOKS LIKE THIS</a:t>
            </a:r>
          </a:p>
        </p:txBody>
      </p:sp>
      <p:sp>
        <p:nvSpPr>
          <p:cNvPr id="3" name="Footer Placeholder 2"/>
          <p:cNvSpPr>
            <a:spLocks noGrp="1"/>
          </p:cNvSpPr>
          <p:nvPr>
            <p:ph type="ftr" sz="quarter" idx="11"/>
          </p:nvPr>
        </p:nvSpPr>
        <p:spPr/>
        <p:txBody>
          <a:bodyPr/>
          <a:lstStyle/>
          <a:p>
            <a:pPr defTabSz="457182" fontAlgn="base" hangingPunct="0">
              <a:spcBef>
                <a:spcPct val="0"/>
              </a:spcBef>
              <a:spcAft>
                <a:spcPct val="0"/>
              </a:spcAft>
              <a:defRPr/>
            </a:pPr>
            <a:r>
              <a:rPr lang="en-US" altLang="en-US" sz="751">
                <a:solidFill>
                  <a:srgbClr val="9D9FA1"/>
                </a:solidFill>
                <a:sym typeface="Proxima Nova" charset="0"/>
              </a:rPr>
              <a:t>Pure Storage Confidential - Subject to NDA</a:t>
            </a:r>
            <a:endParaRPr lang="en-US" dirty="0"/>
          </a:p>
        </p:txBody>
      </p:sp>
    </p:spTree>
    <p:extLst>
      <p:ext uri="{BB962C8B-B14F-4D97-AF65-F5344CB8AC3E}">
        <p14:creationId xmlns:p14="http://schemas.microsoft.com/office/powerpoint/2010/main" val="32955306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hite Graphic">
    <p:spTree>
      <p:nvGrpSpPr>
        <p:cNvPr id="1" name=""/>
        <p:cNvGrpSpPr/>
        <p:nvPr/>
      </p:nvGrpSpPr>
      <p:grpSpPr>
        <a:xfrm>
          <a:off x="0" y="0"/>
          <a:ext cx="0" cy="0"/>
          <a:chOff x="0" y="0"/>
          <a:chExt cx="0" cy="0"/>
        </a:xfrm>
      </p:grpSpPr>
      <p:cxnSp>
        <p:nvCxnSpPr>
          <p:cNvPr id="9" name="Straight Connector 8"/>
          <p:cNvCxnSpPr/>
          <p:nvPr userDrawn="1"/>
        </p:nvCxnSpPr>
        <p:spPr bwMode="auto">
          <a:xfrm flipH="1">
            <a:off x="7313838" y="4576998"/>
            <a:ext cx="1673172" cy="2389540"/>
          </a:xfrm>
          <a:prstGeom prst="line">
            <a:avLst/>
          </a:prstGeom>
          <a:solidFill>
            <a:srgbClr val="FFFFFF"/>
          </a:solidFill>
          <a:ln w="1905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 name="Straight Connector 9"/>
          <p:cNvCxnSpPr/>
          <p:nvPr userDrawn="1"/>
        </p:nvCxnSpPr>
        <p:spPr bwMode="auto">
          <a:xfrm flipH="1">
            <a:off x="9757295" y="-92285"/>
            <a:ext cx="1410507" cy="2014415"/>
          </a:xfrm>
          <a:prstGeom prst="line">
            <a:avLst/>
          </a:prstGeom>
          <a:solidFill>
            <a:srgbClr val="FFFFFF"/>
          </a:solidFill>
          <a:ln w="381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 name="Straight Connector 10"/>
          <p:cNvCxnSpPr/>
          <p:nvPr userDrawn="1"/>
        </p:nvCxnSpPr>
        <p:spPr bwMode="auto">
          <a:xfrm flipH="1">
            <a:off x="9891714" y="1367609"/>
            <a:ext cx="2716439" cy="3879475"/>
          </a:xfrm>
          <a:prstGeom prst="line">
            <a:avLst/>
          </a:prstGeom>
          <a:solidFill>
            <a:srgbClr val="FFFFFF"/>
          </a:solidFill>
          <a:ln w="381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2" name="Straight Connector 11"/>
          <p:cNvCxnSpPr/>
          <p:nvPr userDrawn="1"/>
        </p:nvCxnSpPr>
        <p:spPr bwMode="auto">
          <a:xfrm flipH="1">
            <a:off x="6178216" y="6287300"/>
            <a:ext cx="456465" cy="651899"/>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Straight Connector 12"/>
          <p:cNvCxnSpPr/>
          <p:nvPr userDrawn="1"/>
        </p:nvCxnSpPr>
        <p:spPr bwMode="auto">
          <a:xfrm flipH="1">
            <a:off x="11230211" y="-135090"/>
            <a:ext cx="987632" cy="1410487"/>
          </a:xfrm>
          <a:prstGeom prst="line">
            <a:avLst/>
          </a:prstGeom>
          <a:solidFill>
            <a:srgbClr val="FFFFFF"/>
          </a:solidFill>
          <a:ln w="762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 name="Straight Connector 13"/>
          <p:cNvCxnSpPr/>
          <p:nvPr userDrawn="1"/>
        </p:nvCxnSpPr>
        <p:spPr bwMode="auto">
          <a:xfrm flipH="1">
            <a:off x="7418276" y="-772430"/>
            <a:ext cx="2512349" cy="3588009"/>
          </a:xfrm>
          <a:prstGeom prst="line">
            <a:avLst/>
          </a:prstGeom>
          <a:solidFill>
            <a:srgbClr val="FFFFFF"/>
          </a:solidFill>
          <a:ln w="1905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1220869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838200" y="688578"/>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Tree>
    <p:extLst>
      <p:ext uri="{BB962C8B-B14F-4D97-AF65-F5344CB8AC3E}">
        <p14:creationId xmlns:p14="http://schemas.microsoft.com/office/powerpoint/2010/main" val="116273497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itle + Subhead">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38200" y="688578"/>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5"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SUBHEAD GOES HERE + LOOKS LIKE THIS</a:t>
            </a:r>
          </a:p>
        </p:txBody>
      </p:sp>
    </p:spTree>
    <p:extLst>
      <p:ext uri="{BB962C8B-B14F-4D97-AF65-F5344CB8AC3E}">
        <p14:creationId xmlns:p14="http://schemas.microsoft.com/office/powerpoint/2010/main" val="326071380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8"/>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837407" y="1894682"/>
            <a:ext cx="7658893" cy="3924300"/>
          </a:xfrm>
          <a:prstGeom prst="rect">
            <a:avLst/>
          </a:prstGeom>
        </p:spPr>
        <p:txBody>
          <a:bodyPr lIns="0" tIns="0" rIns="0" bIns="0">
            <a:normAutofit/>
          </a:bodyPr>
          <a:lstStyle>
            <a:lvl1pPr marL="0" indent="0" eaLnBrk="1">
              <a:spcBef>
                <a:spcPts val="1800"/>
              </a:spcBef>
              <a:buSzPct val="100000"/>
              <a:buFont typeface="+mj-lt"/>
              <a:buNone/>
              <a:defRPr lang="en-US" sz="1800" b="0" i="0" kern="1200" baseline="0" dirty="0" smtClean="0">
                <a:solidFill>
                  <a:srgbClr val="222222"/>
                </a:solidFill>
                <a:latin typeface="Proxima Nova Light" charset="0"/>
                <a:ea typeface="Proxima Nova Light" charset="0"/>
                <a:cs typeface="Proxima Nova Light" charset="0"/>
                <a:sym typeface="Proxima Nova" charset="0"/>
              </a:defRPr>
            </a:lvl1pPr>
            <a:lvl2pPr marL="171444" indent="0" eaLnBrk="1">
              <a:spcBef>
                <a:spcPts val="1800"/>
              </a:spcBef>
              <a:buSzPct val="100000"/>
              <a:buFontTx/>
              <a:buChar char="•"/>
              <a:defRPr/>
            </a:lvl2pPr>
            <a:lvl3pPr marL="171444" indent="0">
              <a:buFont typeface="+mj-lt"/>
              <a:buNone/>
              <a:defRPr/>
            </a:lvl3pPr>
            <a:lvl4pPr marL="342886" indent="0">
              <a:buFont typeface="+mj-lt"/>
              <a:buNone/>
              <a:defRPr/>
            </a:lvl4pPr>
            <a:lvl5pPr marL="342886" indent="0">
              <a:buFont typeface="+mj-lt"/>
              <a:buNone/>
              <a:defRPr/>
            </a:lvl5pPr>
          </a:lstStyle>
          <a:p>
            <a:pPr lvl="0"/>
            <a:r>
              <a:rPr lang="en-US" dirty="0"/>
              <a:t>Text goes here</a:t>
            </a:r>
            <a:r>
              <a:rPr lang="is-IS" dirty="0"/>
              <a:t>…</a:t>
            </a:r>
            <a:endParaRPr lang="en-US" dirty="0"/>
          </a:p>
        </p:txBody>
      </p:sp>
    </p:spTree>
    <p:extLst>
      <p:ext uri="{BB962C8B-B14F-4D97-AF65-F5344CB8AC3E}">
        <p14:creationId xmlns:p14="http://schemas.microsoft.com/office/powerpoint/2010/main" val="189625663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8"/>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837407" y="1894682"/>
            <a:ext cx="7658893" cy="3924300"/>
          </a:xfrm>
          <a:prstGeom prst="rect">
            <a:avLst/>
          </a:prstGeom>
        </p:spPr>
        <p:txBody>
          <a:bodyPr lIns="0" tIns="0" rIns="0" bIns="0">
            <a:normAutofit/>
          </a:bodyPr>
          <a:lstStyle>
            <a:lvl1pPr marL="461415" indent="-461415" algn="l" defTabSz="914363" rtl="0" eaLnBrk="1" fontAlgn="base" hangingPunct="0">
              <a:lnSpc>
                <a:spcPct val="90000"/>
              </a:lnSpc>
              <a:spcBef>
                <a:spcPts val="1800"/>
              </a:spcBef>
              <a:spcAft>
                <a:spcPct val="0"/>
              </a:spcAft>
              <a:buSzPct val="100000"/>
              <a:buFont typeface="CambriaMath" charset="0"/>
              <a:buChar char="⎯"/>
              <a:tabLst/>
              <a:defRPr lang="is-IS" sz="1800" b="0" i="0" kern="1200" baseline="0" dirty="0" smtClean="0">
                <a:solidFill>
                  <a:srgbClr val="222222"/>
                </a:solidFill>
                <a:latin typeface="Proxima Nova Medium" charset="0"/>
                <a:ea typeface="Proxima Nova Medium" charset="0"/>
                <a:cs typeface="Proxima Nova Medium" charset="0"/>
                <a:sym typeface="Proxima Nova" charset="0"/>
              </a:defRPr>
            </a:lvl1pPr>
            <a:lvl2pPr marL="914363" indent="-455066" algn="l" defTabSz="914363" rtl="0" eaLnBrk="1" fontAlgn="base" hangingPunct="0">
              <a:lnSpc>
                <a:spcPct val="90000"/>
              </a:lnSpc>
              <a:spcBef>
                <a:spcPts val="1800"/>
              </a:spcBef>
              <a:spcAft>
                <a:spcPct val="0"/>
              </a:spcAft>
              <a:buSzPct val="100000"/>
              <a:buFont typeface="CambriaMath" charset="0"/>
              <a:buChar char="⎯"/>
              <a:tabLst/>
              <a:defRPr lang="is-IS" sz="1600" b="0" i="0" kern="1200" baseline="0" dirty="0" smtClean="0">
                <a:solidFill>
                  <a:schemeClr val="tx2"/>
                </a:solidFill>
                <a:latin typeface="Proxima Nova Light" charset="0"/>
                <a:ea typeface="Proxima Nova Light" charset="0"/>
                <a:cs typeface="Proxima Nova Light" charset="0"/>
                <a:sym typeface="Proxima Nova" charset="0"/>
              </a:defRPr>
            </a:lvl2pPr>
            <a:lvl3pPr marL="1375778" marR="0" indent="-455066" algn="l" defTabSz="914363" rtl="0" eaLnBrk="1" fontAlgn="base" latinLnBrk="0" hangingPunct="0">
              <a:lnSpc>
                <a:spcPct val="90000"/>
              </a:lnSpc>
              <a:spcBef>
                <a:spcPts val="1800"/>
              </a:spcBef>
              <a:spcAft>
                <a:spcPct val="0"/>
              </a:spcAft>
              <a:buClr>
                <a:schemeClr val="accent6"/>
              </a:buClr>
              <a:buSzPct val="100000"/>
              <a:buFont typeface="CambriaMath" charset="0"/>
              <a:buChar char="⎯"/>
              <a:tabLst/>
              <a:defRPr lang="en-US" sz="1600" b="0" i="0" kern="1200" baseline="0" dirty="0" smtClean="0">
                <a:solidFill>
                  <a:schemeClr val="accent2"/>
                </a:solidFill>
                <a:latin typeface="Proxima Nova Light" charset="0"/>
                <a:ea typeface="Proxima Nova Light" charset="0"/>
                <a:cs typeface="Proxima Nova Light" charset="0"/>
                <a:sym typeface="Proxima Nova" charset="0"/>
              </a:defRPr>
            </a:lvl3pPr>
            <a:lvl4pPr marL="342886" indent="0">
              <a:buFont typeface="+mj-lt"/>
              <a:buNone/>
              <a:defRPr/>
            </a:lvl4pPr>
            <a:lvl5pPr marL="342886" indent="0">
              <a:buFont typeface="+mj-lt"/>
              <a:buNone/>
              <a:defRPr/>
            </a:lvl5pPr>
          </a:lstStyle>
          <a:p>
            <a:pPr marL="457182" lvl="0" indent="-457182" algn="l" defTabSz="914363" rtl="0" eaLnBrk="1" fontAlgn="base" hangingPunct="0">
              <a:lnSpc>
                <a:spcPct val="90000"/>
              </a:lnSpc>
              <a:spcBef>
                <a:spcPts val="1800"/>
              </a:spcBef>
              <a:spcAft>
                <a:spcPct val="0"/>
              </a:spcAft>
              <a:buSzPct val="100000"/>
            </a:pPr>
            <a:r>
              <a:rPr lang="en-US" dirty="0"/>
              <a:t>Level One Bullet</a:t>
            </a:r>
          </a:p>
          <a:p>
            <a:pPr marL="910130" lvl="1" indent="-457182" algn="l" defTabSz="914363" rtl="0" eaLnBrk="1" fontAlgn="base" hangingPunct="0">
              <a:lnSpc>
                <a:spcPct val="90000"/>
              </a:lnSpc>
              <a:spcBef>
                <a:spcPts val="1800"/>
              </a:spcBef>
              <a:spcAft>
                <a:spcPct val="0"/>
              </a:spcAft>
              <a:buSzPct val="100000"/>
            </a:pPr>
            <a:r>
              <a:rPr lang="en-US" dirty="0"/>
              <a:t>Level Two Bullet</a:t>
            </a:r>
          </a:p>
          <a:p>
            <a:pPr marL="1371545" lvl="2" indent="-457182" algn="l" defTabSz="914363" rtl="0" eaLnBrk="1" fontAlgn="base" hangingPunct="0">
              <a:lnSpc>
                <a:spcPct val="90000"/>
              </a:lnSpc>
              <a:spcBef>
                <a:spcPts val="1800"/>
              </a:spcBef>
              <a:spcAft>
                <a:spcPct val="0"/>
              </a:spcAft>
              <a:buSzPct val="100000"/>
            </a:pPr>
            <a:r>
              <a:rPr lang="en-US" dirty="0"/>
              <a:t>Level Three Bullet</a:t>
            </a:r>
          </a:p>
        </p:txBody>
      </p:sp>
    </p:spTree>
    <p:extLst>
      <p:ext uri="{BB962C8B-B14F-4D97-AF65-F5344CB8AC3E}">
        <p14:creationId xmlns:p14="http://schemas.microsoft.com/office/powerpoint/2010/main" val="322317381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1_Title and Numbers">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8"/>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837407" y="1894682"/>
            <a:ext cx="7658893" cy="3924300"/>
          </a:xfrm>
          <a:prstGeom prst="rect">
            <a:avLst/>
          </a:prstGeom>
        </p:spPr>
        <p:txBody>
          <a:bodyPr lIns="0" tIns="0" rIns="0" bIns="0">
            <a:normAutofit/>
          </a:bodyPr>
          <a:lstStyle>
            <a:lvl1pPr marL="457182" indent="-457182" algn="l" defTabSz="914363" rtl="0" eaLnBrk="1" fontAlgn="base" hangingPunct="0">
              <a:lnSpc>
                <a:spcPct val="90000"/>
              </a:lnSpc>
              <a:spcBef>
                <a:spcPts val="1800"/>
              </a:spcBef>
              <a:spcAft>
                <a:spcPct val="0"/>
              </a:spcAft>
              <a:buSzPct val="100000"/>
              <a:buFont typeface="+mj-lt"/>
              <a:buAutoNum type="arabicPeriod"/>
              <a:defRPr lang="is-IS" sz="1800" b="0" i="0" kern="1200" baseline="0" dirty="0" smtClean="0">
                <a:solidFill>
                  <a:schemeClr val="tx2"/>
                </a:solidFill>
                <a:latin typeface="Proxima Nova Medium" charset="0"/>
                <a:ea typeface="Proxima Nova Medium" charset="0"/>
                <a:cs typeface="Proxima Nova Medium" charset="0"/>
                <a:sym typeface="Proxima Nova" charset="0"/>
              </a:defRPr>
            </a:lvl1pPr>
            <a:lvl2pPr marL="916481" indent="-452949" algn="l" defTabSz="914363" rtl="0" eaLnBrk="1" fontAlgn="base" hangingPunct="0">
              <a:lnSpc>
                <a:spcPct val="90000"/>
              </a:lnSpc>
              <a:spcBef>
                <a:spcPts val="1800"/>
              </a:spcBef>
              <a:spcAft>
                <a:spcPct val="0"/>
              </a:spcAft>
              <a:buSzPct val="100000"/>
              <a:buFont typeface="+mj-lt"/>
              <a:buAutoNum type="arabicPeriod"/>
              <a:tabLst/>
              <a:defRPr lang="is-IS" sz="1600" b="0" i="0" kern="1200" baseline="0" dirty="0" smtClean="0">
                <a:solidFill>
                  <a:schemeClr val="tx2"/>
                </a:solidFill>
                <a:latin typeface="Proxima Nova Light" charset="0"/>
                <a:ea typeface="Proxima Nova Light" charset="0"/>
                <a:cs typeface="Proxima Nova Light" charset="0"/>
                <a:sym typeface="Proxima Nova" charset="0"/>
              </a:defRPr>
            </a:lvl2pPr>
            <a:lvl3pPr marL="1375778" indent="-459299" algn="l" defTabSz="914363" rtl="0" eaLnBrk="1" fontAlgn="base" hangingPunct="0">
              <a:lnSpc>
                <a:spcPct val="90000"/>
              </a:lnSpc>
              <a:spcBef>
                <a:spcPts val="1800"/>
              </a:spcBef>
              <a:spcAft>
                <a:spcPct val="0"/>
              </a:spcAft>
              <a:buSzPct val="100000"/>
              <a:buFont typeface="+mj-lt"/>
              <a:buAutoNum type="arabicPeriod"/>
              <a:tabLst/>
              <a:defRPr lang="en-US" sz="1600" b="0" i="0" kern="1200" baseline="0" dirty="0" smtClean="0">
                <a:solidFill>
                  <a:schemeClr val="accent2"/>
                </a:solidFill>
                <a:latin typeface="Proxima Nova Light" charset="0"/>
                <a:ea typeface="Proxima Nova Light" charset="0"/>
                <a:cs typeface="Proxima Nova Light" charset="0"/>
                <a:sym typeface="Proxima Nova" charset="0"/>
              </a:defRPr>
            </a:lvl3pPr>
            <a:lvl4pPr marL="342886" indent="0">
              <a:buFont typeface="+mj-lt"/>
              <a:buNone/>
              <a:defRPr/>
            </a:lvl4pPr>
            <a:lvl5pPr marL="342886" indent="0">
              <a:buFont typeface="+mj-lt"/>
              <a:buNone/>
              <a:defRPr/>
            </a:lvl5pPr>
          </a:lstStyle>
          <a:p>
            <a:pPr marL="457182" lvl="0" indent="-457182" algn="l" defTabSz="914363" rtl="0" eaLnBrk="1" fontAlgn="base" hangingPunct="0">
              <a:lnSpc>
                <a:spcPct val="90000"/>
              </a:lnSpc>
              <a:spcBef>
                <a:spcPts val="1800"/>
              </a:spcBef>
              <a:spcAft>
                <a:spcPct val="0"/>
              </a:spcAft>
              <a:buSzPct val="100000"/>
            </a:pPr>
            <a:r>
              <a:rPr lang="en-US" dirty="0"/>
              <a:t>Level One Number</a:t>
            </a:r>
          </a:p>
          <a:p>
            <a:pPr marL="916481" lvl="1" indent="-457182" algn="l" defTabSz="914363" rtl="0" eaLnBrk="1" fontAlgn="base" hangingPunct="0">
              <a:lnSpc>
                <a:spcPct val="90000"/>
              </a:lnSpc>
              <a:spcBef>
                <a:spcPts val="1800"/>
              </a:spcBef>
              <a:spcAft>
                <a:spcPct val="0"/>
              </a:spcAft>
              <a:buSzPct val="100000"/>
            </a:pPr>
            <a:r>
              <a:rPr lang="en-US" dirty="0"/>
              <a:t>Level Two Number</a:t>
            </a:r>
          </a:p>
          <a:p>
            <a:pPr marL="1375778" lvl="2" indent="-457182" algn="l" defTabSz="914363" rtl="0" eaLnBrk="1" fontAlgn="base" hangingPunct="0">
              <a:lnSpc>
                <a:spcPct val="90000"/>
              </a:lnSpc>
              <a:spcBef>
                <a:spcPts val="1800"/>
              </a:spcBef>
              <a:spcAft>
                <a:spcPct val="0"/>
              </a:spcAft>
              <a:buSzPct val="100000"/>
            </a:pPr>
            <a:r>
              <a:rPr lang="en-US" dirty="0"/>
              <a:t>Level Three Number</a:t>
            </a:r>
          </a:p>
        </p:txBody>
      </p:sp>
    </p:spTree>
    <p:extLst>
      <p:ext uri="{BB962C8B-B14F-4D97-AF65-F5344CB8AC3E}">
        <p14:creationId xmlns:p14="http://schemas.microsoft.com/office/powerpoint/2010/main" val="122558977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ext + Photo">
    <p:spTree>
      <p:nvGrpSpPr>
        <p:cNvPr id="1" name=""/>
        <p:cNvGrpSpPr/>
        <p:nvPr/>
      </p:nvGrpSpPr>
      <p:grpSpPr>
        <a:xfrm>
          <a:off x="0" y="0"/>
          <a:ext cx="0" cy="0"/>
          <a:chOff x="0" y="0"/>
          <a:chExt cx="0" cy="0"/>
        </a:xfrm>
      </p:grpSpPr>
      <p:sp>
        <p:nvSpPr>
          <p:cNvPr id="6" name="Title 2"/>
          <p:cNvSpPr>
            <a:spLocks noGrp="1"/>
          </p:cNvSpPr>
          <p:nvPr>
            <p:ph type="title" hasCustomPrompt="1"/>
          </p:nvPr>
        </p:nvSpPr>
        <p:spPr>
          <a:xfrm>
            <a:off x="838200" y="688578"/>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7"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837408" y="1894682"/>
            <a:ext cx="5106193" cy="3924300"/>
          </a:xfrm>
          <a:prstGeom prst="rect">
            <a:avLst/>
          </a:prstGeom>
        </p:spPr>
        <p:txBody>
          <a:bodyPr lIns="0" tIns="0" rIns="0" bIns="0">
            <a:normAutofit/>
          </a:bodyPr>
          <a:lstStyle>
            <a:lvl1pPr marL="0" indent="0" eaLnBrk="1">
              <a:spcBef>
                <a:spcPts val="1800"/>
              </a:spcBef>
              <a:buSzPct val="100000"/>
              <a:buFont typeface="+mj-lt"/>
              <a:buNone/>
              <a:defRPr lang="en-US" sz="1800" b="0" i="0" kern="1200" baseline="0" dirty="0" smtClean="0">
                <a:solidFill>
                  <a:srgbClr val="2D2D2D"/>
                </a:solidFill>
                <a:latin typeface="Proxima Nova Light" charset="0"/>
                <a:ea typeface="Proxima Nova Light" charset="0"/>
                <a:cs typeface="Proxima Nova Light" charset="0"/>
                <a:sym typeface="Proxima Nova" charset="0"/>
              </a:defRPr>
            </a:lvl1pPr>
            <a:lvl2pPr marL="171444" indent="0" eaLnBrk="1">
              <a:spcBef>
                <a:spcPts val="1800"/>
              </a:spcBef>
              <a:buSzPct val="100000"/>
              <a:buFontTx/>
              <a:buChar char="•"/>
              <a:defRPr/>
            </a:lvl2pPr>
            <a:lvl3pPr marL="171444" indent="0">
              <a:buFont typeface="+mj-lt"/>
              <a:buNone/>
              <a:defRPr/>
            </a:lvl3pPr>
            <a:lvl4pPr marL="342886" indent="0">
              <a:buFont typeface="+mj-lt"/>
              <a:buNone/>
              <a:defRPr/>
            </a:lvl4pPr>
            <a:lvl5pPr marL="342886" indent="0">
              <a:buFont typeface="+mj-lt"/>
              <a:buNone/>
              <a:defRPr/>
            </a:lvl5pPr>
          </a:lstStyle>
          <a:p>
            <a:pPr marL="0" lvl="0" indent="0" algn="l" defTabSz="914363" rtl="0" eaLnBrk="1" fontAlgn="base" hangingPunct="0">
              <a:lnSpc>
                <a:spcPct val="90000"/>
              </a:lnSpc>
              <a:spcBef>
                <a:spcPts val="1800"/>
              </a:spcBef>
              <a:spcAft>
                <a:spcPct val="0"/>
              </a:spcAft>
              <a:buSzPct val="100000"/>
              <a:buFont typeface="+mj-lt"/>
              <a:buNone/>
            </a:pPr>
            <a:r>
              <a:rPr lang="en-US" dirty="0"/>
              <a:t>Text goes here</a:t>
            </a:r>
            <a:r>
              <a:rPr lang="is-IS" dirty="0"/>
              <a:t>…</a:t>
            </a:r>
            <a:endParaRPr lang="en-US" dirty="0"/>
          </a:p>
        </p:txBody>
      </p:sp>
      <p:sp>
        <p:nvSpPr>
          <p:cNvPr id="9" name="Content Placeholder 8"/>
          <p:cNvSpPr>
            <a:spLocks noGrp="1"/>
          </p:cNvSpPr>
          <p:nvPr>
            <p:ph sz="quarter" idx="12" hasCustomPrompt="1"/>
          </p:nvPr>
        </p:nvSpPr>
        <p:spPr>
          <a:xfrm>
            <a:off x="6477001" y="1894682"/>
            <a:ext cx="4876007" cy="3924300"/>
          </a:xfrm>
          <a:prstGeom prst="rect">
            <a:avLst/>
          </a:prstGeom>
        </p:spPr>
        <p:txBody>
          <a:bodyPr/>
          <a:lstStyle>
            <a:lvl1pPr>
              <a:buNone/>
              <a:defRPr lang="en-US" sz="1800" kern="1200" baseline="0" dirty="0" smtClean="0">
                <a:solidFill>
                  <a:srgbClr val="222222"/>
                </a:solidFill>
                <a:latin typeface="+mn-lt"/>
                <a:ea typeface="+mn-ea"/>
                <a:cs typeface="+mn-cs"/>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lgn="l" defTabSz="914363" rtl="0" eaLnBrk="0" fontAlgn="base" hangingPunct="0">
              <a:lnSpc>
                <a:spcPct val="90000"/>
              </a:lnSpc>
              <a:spcBef>
                <a:spcPts val="1800"/>
              </a:spcBef>
              <a:spcAft>
                <a:spcPct val="0"/>
              </a:spcAft>
              <a:buSzPct val="100000"/>
              <a:buNone/>
            </a:pPr>
            <a:r>
              <a:rPr lang="en-US" dirty="0"/>
              <a:t>Image goes here.</a:t>
            </a:r>
          </a:p>
        </p:txBody>
      </p:sp>
    </p:spTree>
    <p:extLst>
      <p:ext uri="{BB962C8B-B14F-4D97-AF65-F5344CB8AC3E}">
        <p14:creationId xmlns:p14="http://schemas.microsoft.com/office/powerpoint/2010/main" val="363587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wo Up">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8"/>
            <a:ext cx="10515600" cy="533400"/>
          </a:xfrm>
          <a:prstGeom prst="rect">
            <a:avLst/>
          </a:prstGeom>
        </p:spPr>
        <p:txBody>
          <a:bodyPr lIns="0" rIns="0">
            <a:normAutofit/>
          </a:bodyPr>
          <a:lstStyle>
            <a:lvl1pPr>
              <a:defRPr b="1" i="0" baseline="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SUBHEAD GOES HERE + LOOKS LIKE THIS</a:t>
            </a:r>
          </a:p>
        </p:txBody>
      </p:sp>
      <p:sp>
        <p:nvSpPr>
          <p:cNvPr id="7" name="Content Placeholder 8"/>
          <p:cNvSpPr>
            <a:spLocks noGrp="1"/>
          </p:cNvSpPr>
          <p:nvPr>
            <p:ph sz="quarter" idx="12" hasCustomPrompt="1"/>
          </p:nvPr>
        </p:nvSpPr>
        <p:spPr>
          <a:xfrm>
            <a:off x="837407" y="1894682"/>
            <a:ext cx="4876007" cy="3782218"/>
          </a:xfrm>
          <a:prstGeom prst="rect">
            <a:avLst/>
          </a:prstGeom>
        </p:spPr>
        <p:txBody>
          <a:bodyPr lIns="0" tIns="0" rIns="0" bIns="0" anchor="ctr"/>
          <a:lstStyle>
            <a:lvl1pPr marL="0" indent="0" algn="l" defTabSz="914363" rtl="0" eaLnBrk="1" fontAlgn="base" hangingPunct="0">
              <a:lnSpc>
                <a:spcPct val="90000"/>
              </a:lnSpc>
              <a:spcBef>
                <a:spcPts val="1800"/>
              </a:spcBef>
              <a:spcAft>
                <a:spcPct val="0"/>
              </a:spcAft>
              <a:buSzPct val="100000"/>
              <a:buFont typeface="+mj-lt"/>
              <a:buNone/>
              <a:defRPr lang="en-US" sz="1800" b="0" i="0" kern="1200" baseline="0" dirty="0" smtClean="0">
                <a:solidFill>
                  <a:srgbClr val="222222"/>
                </a:solidFill>
                <a:latin typeface="Proxima Nova Light" charset="0"/>
                <a:ea typeface="Proxima Nova Light" charset="0"/>
                <a:cs typeface="Proxima Nova Light"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l" defTabSz="914363" rtl="0" eaLnBrk="1" fontAlgn="base" hangingPunct="0">
              <a:lnSpc>
                <a:spcPct val="90000"/>
              </a:lnSpc>
              <a:spcBef>
                <a:spcPts val="1800"/>
              </a:spcBef>
              <a:spcAft>
                <a:spcPct val="0"/>
              </a:spcAft>
              <a:buSzPct val="100000"/>
              <a:buFont typeface="+mj-lt"/>
              <a:buNone/>
            </a:pPr>
            <a:r>
              <a:rPr lang="en-US" dirty="0"/>
              <a:t>Text or image goes here</a:t>
            </a:r>
            <a:r>
              <a:rPr lang="is-IS" dirty="0"/>
              <a:t>…</a:t>
            </a:r>
            <a:endParaRPr lang="en-US" dirty="0"/>
          </a:p>
        </p:txBody>
      </p:sp>
      <p:sp>
        <p:nvSpPr>
          <p:cNvPr id="8" name="Content Placeholder 8"/>
          <p:cNvSpPr>
            <a:spLocks noGrp="1"/>
          </p:cNvSpPr>
          <p:nvPr>
            <p:ph sz="quarter" idx="13" hasCustomPrompt="1"/>
          </p:nvPr>
        </p:nvSpPr>
        <p:spPr>
          <a:xfrm>
            <a:off x="6489701" y="1894682"/>
            <a:ext cx="4876007" cy="3782218"/>
          </a:xfrm>
          <a:prstGeom prst="rect">
            <a:avLst/>
          </a:prstGeom>
        </p:spPr>
        <p:txBody>
          <a:bodyPr lIns="0" tIns="0" rIns="0" bIns="0" anchor="ctr"/>
          <a:lstStyle>
            <a:lvl1pPr marL="0" indent="0" algn="l" defTabSz="914363" rtl="0" eaLnBrk="1" fontAlgn="base" hangingPunct="0">
              <a:lnSpc>
                <a:spcPct val="90000"/>
              </a:lnSpc>
              <a:spcBef>
                <a:spcPts val="1800"/>
              </a:spcBef>
              <a:spcAft>
                <a:spcPct val="0"/>
              </a:spcAft>
              <a:buSzPct val="100000"/>
              <a:buFont typeface="+mj-lt"/>
              <a:buNone/>
              <a:defRPr lang="en-US" sz="1800" b="0" i="0" kern="1200" baseline="0" dirty="0" smtClean="0">
                <a:solidFill>
                  <a:srgbClr val="222222"/>
                </a:solidFill>
                <a:latin typeface="Proxima Nova Light" charset="0"/>
                <a:ea typeface="Proxima Nova Light" charset="0"/>
                <a:cs typeface="Proxima Nova Light"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l" defTabSz="914363" rtl="0" eaLnBrk="1" fontAlgn="base" hangingPunct="0">
              <a:lnSpc>
                <a:spcPct val="90000"/>
              </a:lnSpc>
              <a:spcBef>
                <a:spcPts val="1800"/>
              </a:spcBef>
              <a:spcAft>
                <a:spcPct val="0"/>
              </a:spcAft>
              <a:buSzPct val="100000"/>
              <a:buFont typeface="+mj-lt"/>
              <a:buNone/>
            </a:pPr>
            <a:r>
              <a:rPr lang="en-US" dirty="0"/>
              <a:t>Text or image goes here</a:t>
            </a:r>
            <a:r>
              <a:rPr lang="is-IS" dirty="0"/>
              <a:t>…</a:t>
            </a:r>
            <a:endParaRPr lang="en-US" dirty="0"/>
          </a:p>
        </p:txBody>
      </p:sp>
      <p:cxnSp>
        <p:nvCxnSpPr>
          <p:cNvPr id="10" name="Straight Connector 9"/>
          <p:cNvCxnSpPr/>
          <p:nvPr userDrawn="1"/>
        </p:nvCxnSpPr>
        <p:spPr bwMode="auto">
          <a:xfrm>
            <a:off x="6096000" y="2781300"/>
            <a:ext cx="0" cy="175260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75854300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hree Up">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8"/>
            <a:ext cx="10515600" cy="533400"/>
          </a:xfrm>
          <a:prstGeom prst="rect">
            <a:avLst/>
          </a:prstGeom>
        </p:spPr>
        <p:txBody>
          <a:bodyPr lIns="0" rIns="0">
            <a:normAutofit/>
          </a:bodyPr>
          <a:lstStyle>
            <a:lvl1pPr>
              <a:defRPr b="1" i="0" baseline="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SUBHEAD GOES HERE + LOOKS LIKE THIS</a:t>
            </a:r>
          </a:p>
        </p:txBody>
      </p:sp>
      <p:sp>
        <p:nvSpPr>
          <p:cNvPr id="7" name="Content Placeholder 8"/>
          <p:cNvSpPr>
            <a:spLocks noGrp="1"/>
          </p:cNvSpPr>
          <p:nvPr>
            <p:ph sz="quarter" idx="12" hasCustomPrompt="1"/>
          </p:nvPr>
        </p:nvSpPr>
        <p:spPr>
          <a:xfrm>
            <a:off x="837408" y="1894682"/>
            <a:ext cx="2896393" cy="3782218"/>
          </a:xfrm>
          <a:prstGeom prst="rect">
            <a:avLst/>
          </a:prstGeom>
        </p:spPr>
        <p:txBody>
          <a:bodyPr lIns="0" tIns="0" rIns="0" bIns="0" anchor="ctr"/>
          <a:lstStyle>
            <a:lvl1pPr marL="0" marR="0" indent="0" algn="l" defTabSz="914363" rtl="0" eaLnBrk="1" fontAlgn="base" latinLnBrk="0" hangingPunct="0">
              <a:lnSpc>
                <a:spcPct val="90000"/>
              </a:lnSpc>
              <a:spcBef>
                <a:spcPts val="1800"/>
              </a:spcBef>
              <a:spcAft>
                <a:spcPct val="0"/>
              </a:spcAft>
              <a:buClrTx/>
              <a:buSzPct val="100000"/>
              <a:buFont typeface="+mj-lt"/>
              <a:buNone/>
              <a:tabLst/>
              <a:defRPr lang="en-US" sz="1800" b="0" i="0" kern="1200" baseline="0" dirty="0" smtClean="0">
                <a:solidFill>
                  <a:srgbClr val="222222"/>
                </a:solidFill>
                <a:latin typeface="Proxima Nova Light" charset="0"/>
                <a:ea typeface="Proxima Nova Light" charset="0"/>
                <a:cs typeface="Proxima Nova Light"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l" defTabSz="914363"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63" rtl="0" eaLnBrk="1" fontAlgn="base" hangingPunct="0">
              <a:lnSpc>
                <a:spcPct val="90000"/>
              </a:lnSpc>
              <a:spcBef>
                <a:spcPts val="1800"/>
              </a:spcBef>
              <a:spcAft>
                <a:spcPct val="0"/>
              </a:spcAft>
              <a:buSzPct val="100000"/>
              <a:buFont typeface="+mj-lt"/>
              <a:buNone/>
            </a:pPr>
            <a:endParaRPr lang="en-US" dirty="0"/>
          </a:p>
        </p:txBody>
      </p:sp>
      <p:sp>
        <p:nvSpPr>
          <p:cNvPr id="8" name="Content Placeholder 8"/>
          <p:cNvSpPr>
            <a:spLocks noGrp="1"/>
          </p:cNvSpPr>
          <p:nvPr>
            <p:ph sz="quarter" idx="13" hasCustomPrompt="1"/>
          </p:nvPr>
        </p:nvSpPr>
        <p:spPr>
          <a:xfrm>
            <a:off x="4647012" y="1894682"/>
            <a:ext cx="2896393" cy="3782218"/>
          </a:xfrm>
          <a:prstGeom prst="rect">
            <a:avLst/>
          </a:prstGeom>
        </p:spPr>
        <p:txBody>
          <a:bodyPr lIns="0" tIns="0" rIns="0" bIns="0" anchor="ctr"/>
          <a:lstStyle>
            <a:lvl1pPr marL="0" marR="0" indent="0" algn="l" defTabSz="914363" rtl="0" eaLnBrk="1" fontAlgn="base" latinLnBrk="0" hangingPunct="0">
              <a:lnSpc>
                <a:spcPct val="90000"/>
              </a:lnSpc>
              <a:spcBef>
                <a:spcPts val="1800"/>
              </a:spcBef>
              <a:spcAft>
                <a:spcPct val="0"/>
              </a:spcAft>
              <a:buClrTx/>
              <a:buSzPct val="100000"/>
              <a:buFont typeface="+mj-lt"/>
              <a:buNone/>
              <a:tabLst/>
              <a:defRPr lang="en-US" sz="1800" b="0" i="0" kern="1200" baseline="0" dirty="0" smtClean="0">
                <a:solidFill>
                  <a:srgbClr val="222222"/>
                </a:solidFill>
                <a:latin typeface="Proxima Nova Light" charset="0"/>
                <a:ea typeface="Proxima Nova Light" charset="0"/>
                <a:cs typeface="Proxima Nova Light"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l" defTabSz="914363"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63" rtl="0" eaLnBrk="1" fontAlgn="base" hangingPunct="0">
              <a:lnSpc>
                <a:spcPct val="90000"/>
              </a:lnSpc>
              <a:spcBef>
                <a:spcPts val="1800"/>
              </a:spcBef>
              <a:spcAft>
                <a:spcPct val="0"/>
              </a:spcAft>
              <a:buSzPct val="100000"/>
              <a:buFont typeface="+mj-lt"/>
              <a:buNone/>
            </a:pPr>
            <a:endParaRPr lang="en-US" dirty="0"/>
          </a:p>
        </p:txBody>
      </p:sp>
      <p:sp>
        <p:nvSpPr>
          <p:cNvPr id="9" name="Content Placeholder 8"/>
          <p:cNvSpPr>
            <a:spLocks noGrp="1"/>
          </p:cNvSpPr>
          <p:nvPr>
            <p:ph sz="quarter" idx="14" hasCustomPrompt="1"/>
          </p:nvPr>
        </p:nvSpPr>
        <p:spPr>
          <a:xfrm>
            <a:off x="8456614" y="1894682"/>
            <a:ext cx="2896393" cy="3782218"/>
          </a:xfrm>
          <a:prstGeom prst="rect">
            <a:avLst/>
          </a:prstGeom>
        </p:spPr>
        <p:txBody>
          <a:bodyPr lIns="0" tIns="0" rIns="0" bIns="0" anchor="ctr"/>
          <a:lstStyle>
            <a:lvl1pPr marL="0" marR="0" indent="0" algn="l" defTabSz="914363" rtl="0" eaLnBrk="1" fontAlgn="base" latinLnBrk="0" hangingPunct="0">
              <a:lnSpc>
                <a:spcPct val="90000"/>
              </a:lnSpc>
              <a:spcBef>
                <a:spcPts val="1800"/>
              </a:spcBef>
              <a:spcAft>
                <a:spcPct val="0"/>
              </a:spcAft>
              <a:buClrTx/>
              <a:buSzPct val="100000"/>
              <a:buFont typeface="+mj-lt"/>
              <a:buNone/>
              <a:tabLst/>
              <a:defRPr lang="en-US" sz="1800" b="0" i="0" kern="1200" baseline="0" dirty="0" smtClean="0">
                <a:solidFill>
                  <a:srgbClr val="222222"/>
                </a:solidFill>
                <a:latin typeface="Proxima Nova Light" charset="0"/>
                <a:ea typeface="Proxima Nova Light" charset="0"/>
                <a:cs typeface="Proxima Nova Light"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l" defTabSz="914363"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63" rtl="0" eaLnBrk="1" fontAlgn="base" hangingPunct="0">
              <a:lnSpc>
                <a:spcPct val="90000"/>
              </a:lnSpc>
              <a:spcBef>
                <a:spcPts val="1800"/>
              </a:spcBef>
              <a:spcAft>
                <a:spcPct val="0"/>
              </a:spcAft>
              <a:buSzPct val="100000"/>
              <a:buFont typeface="+mj-lt"/>
              <a:buNone/>
            </a:pPr>
            <a:endParaRPr lang="en-US" dirty="0"/>
          </a:p>
        </p:txBody>
      </p:sp>
      <p:cxnSp>
        <p:nvCxnSpPr>
          <p:cNvPr id="12" name="Straight Connector 11"/>
          <p:cNvCxnSpPr/>
          <p:nvPr userDrawn="1"/>
        </p:nvCxnSpPr>
        <p:spPr bwMode="auto">
          <a:xfrm>
            <a:off x="8001000" y="2781300"/>
            <a:ext cx="0" cy="175260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Connector 20"/>
          <p:cNvCxnSpPr/>
          <p:nvPr userDrawn="1"/>
        </p:nvCxnSpPr>
        <p:spPr bwMode="auto">
          <a:xfrm>
            <a:off x="4191000" y="2781300"/>
            <a:ext cx="0" cy="175260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21989113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1_Four Up">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8"/>
            <a:ext cx="10515600" cy="533400"/>
          </a:xfrm>
          <a:prstGeom prst="rect">
            <a:avLst/>
          </a:prstGeom>
        </p:spPr>
        <p:txBody>
          <a:bodyPr lIns="0" rIns="0">
            <a:normAutofit/>
          </a:bodyPr>
          <a:lstStyle>
            <a:lvl1pPr>
              <a:defRPr b="1" i="0" baseline="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SUBHEAD GOES HERE + LOOKS LIKE THIS</a:t>
            </a:r>
          </a:p>
        </p:txBody>
      </p:sp>
      <p:sp>
        <p:nvSpPr>
          <p:cNvPr id="7" name="Content Placeholder 8"/>
          <p:cNvSpPr>
            <a:spLocks noGrp="1"/>
          </p:cNvSpPr>
          <p:nvPr>
            <p:ph sz="quarter" idx="12" hasCustomPrompt="1"/>
          </p:nvPr>
        </p:nvSpPr>
        <p:spPr>
          <a:xfrm>
            <a:off x="837408" y="1894682"/>
            <a:ext cx="1829593" cy="3782218"/>
          </a:xfrm>
          <a:prstGeom prst="rect">
            <a:avLst/>
          </a:prstGeom>
        </p:spPr>
        <p:txBody>
          <a:bodyPr lIns="0" tIns="0" rIns="0" bIns="0" anchor="ctr">
            <a:normAutofit/>
          </a:bodyPr>
          <a:lstStyle>
            <a:lvl1pPr marL="0" marR="0" indent="0" algn="l" defTabSz="914363" rtl="0" eaLnBrk="1"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l" defTabSz="914363"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63" rtl="0" eaLnBrk="1" fontAlgn="base" hangingPunct="0">
              <a:lnSpc>
                <a:spcPct val="90000"/>
              </a:lnSpc>
              <a:spcBef>
                <a:spcPts val="1800"/>
              </a:spcBef>
              <a:spcAft>
                <a:spcPct val="0"/>
              </a:spcAft>
              <a:buSzPct val="100000"/>
              <a:buFont typeface="+mj-lt"/>
              <a:buNone/>
            </a:pPr>
            <a:endParaRPr lang="en-US" dirty="0"/>
          </a:p>
        </p:txBody>
      </p:sp>
      <p:cxnSp>
        <p:nvCxnSpPr>
          <p:cNvPr id="12" name="Straight Connector 11"/>
          <p:cNvCxnSpPr/>
          <p:nvPr userDrawn="1"/>
        </p:nvCxnSpPr>
        <p:spPr bwMode="auto">
          <a:xfrm>
            <a:off x="8991600" y="2781300"/>
            <a:ext cx="0" cy="175260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Connector 20"/>
          <p:cNvCxnSpPr/>
          <p:nvPr userDrawn="1"/>
        </p:nvCxnSpPr>
        <p:spPr bwMode="auto">
          <a:xfrm>
            <a:off x="3200400" y="2781300"/>
            <a:ext cx="0" cy="175260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 name="Content Placeholder 8"/>
          <p:cNvSpPr>
            <a:spLocks noGrp="1"/>
          </p:cNvSpPr>
          <p:nvPr>
            <p:ph sz="quarter" idx="15" hasCustomPrompt="1"/>
          </p:nvPr>
        </p:nvSpPr>
        <p:spPr>
          <a:xfrm>
            <a:off x="9523414" y="1894682"/>
            <a:ext cx="1829593" cy="3782218"/>
          </a:xfrm>
          <a:prstGeom prst="rect">
            <a:avLst/>
          </a:prstGeom>
        </p:spPr>
        <p:txBody>
          <a:bodyPr lIns="0" tIns="0" rIns="0" bIns="0" anchor="ctr">
            <a:normAutofit/>
          </a:bodyPr>
          <a:lstStyle>
            <a:lvl1pPr marL="0" marR="0" indent="0" algn="l" defTabSz="914363" rtl="0" eaLnBrk="1"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l" defTabSz="914363"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63" rtl="0" eaLnBrk="1" fontAlgn="base" hangingPunct="0">
              <a:lnSpc>
                <a:spcPct val="90000"/>
              </a:lnSpc>
              <a:spcBef>
                <a:spcPts val="1800"/>
              </a:spcBef>
              <a:spcAft>
                <a:spcPct val="0"/>
              </a:spcAft>
              <a:buSzPct val="100000"/>
              <a:buFont typeface="+mj-lt"/>
              <a:buNone/>
            </a:pPr>
            <a:endParaRPr lang="en-US" dirty="0"/>
          </a:p>
        </p:txBody>
      </p:sp>
      <p:sp>
        <p:nvSpPr>
          <p:cNvPr id="14" name="Content Placeholder 8"/>
          <p:cNvSpPr>
            <a:spLocks noGrp="1"/>
          </p:cNvSpPr>
          <p:nvPr>
            <p:ph sz="quarter" idx="14" hasCustomPrompt="1"/>
          </p:nvPr>
        </p:nvSpPr>
        <p:spPr>
          <a:xfrm>
            <a:off x="6628079" y="1894682"/>
            <a:ext cx="1829593" cy="3782218"/>
          </a:xfrm>
          <a:prstGeom prst="rect">
            <a:avLst/>
          </a:prstGeom>
        </p:spPr>
        <p:txBody>
          <a:bodyPr lIns="0" tIns="0" rIns="0" bIns="0" anchor="ctr">
            <a:normAutofit/>
          </a:bodyPr>
          <a:lstStyle>
            <a:lvl1pPr marL="0" marR="0" indent="0" algn="l" defTabSz="914363" rtl="0" eaLnBrk="1"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l" defTabSz="914363"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63" rtl="0" eaLnBrk="1" fontAlgn="base" hangingPunct="0">
              <a:lnSpc>
                <a:spcPct val="90000"/>
              </a:lnSpc>
              <a:spcBef>
                <a:spcPts val="1800"/>
              </a:spcBef>
              <a:spcAft>
                <a:spcPct val="0"/>
              </a:spcAft>
              <a:buSzPct val="100000"/>
              <a:buFont typeface="+mj-lt"/>
              <a:buNone/>
            </a:pPr>
            <a:endParaRPr lang="en-US" dirty="0"/>
          </a:p>
        </p:txBody>
      </p:sp>
      <p:cxnSp>
        <p:nvCxnSpPr>
          <p:cNvPr id="15" name="Straight Connector 14"/>
          <p:cNvCxnSpPr/>
          <p:nvPr userDrawn="1"/>
        </p:nvCxnSpPr>
        <p:spPr bwMode="auto">
          <a:xfrm>
            <a:off x="6096000" y="2781300"/>
            <a:ext cx="0" cy="175260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6" name="Content Placeholder 8"/>
          <p:cNvSpPr>
            <a:spLocks noGrp="1"/>
          </p:cNvSpPr>
          <p:nvPr>
            <p:ph sz="quarter" idx="13" hasCustomPrompt="1"/>
          </p:nvPr>
        </p:nvSpPr>
        <p:spPr>
          <a:xfrm>
            <a:off x="3732744" y="1894682"/>
            <a:ext cx="1829593" cy="3782218"/>
          </a:xfrm>
          <a:prstGeom prst="rect">
            <a:avLst/>
          </a:prstGeom>
        </p:spPr>
        <p:txBody>
          <a:bodyPr lIns="0" tIns="0" rIns="0" bIns="0" anchor="ctr">
            <a:normAutofit/>
          </a:bodyPr>
          <a:lstStyle>
            <a:lvl1pPr marL="0" marR="0" indent="0" algn="l" defTabSz="914363" rtl="0" eaLnBrk="1"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lvl="0" indent="0" algn="l" defTabSz="914363"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63" rtl="0" eaLnBrk="1" fontAlgn="base" hangingPunct="0">
              <a:lnSpc>
                <a:spcPct val="90000"/>
              </a:lnSpc>
              <a:spcBef>
                <a:spcPts val="1800"/>
              </a:spcBef>
              <a:spcAft>
                <a:spcPct val="0"/>
              </a:spcAft>
              <a:buSzPct val="100000"/>
              <a:buFont typeface="+mj-lt"/>
              <a:buNone/>
            </a:pPr>
            <a:endParaRPr lang="en-US" dirty="0"/>
          </a:p>
        </p:txBody>
      </p:sp>
    </p:spTree>
    <p:extLst>
      <p:ext uri="{BB962C8B-B14F-4D97-AF65-F5344CB8AC3E}">
        <p14:creationId xmlns:p14="http://schemas.microsoft.com/office/powerpoint/2010/main" val="283454185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38200" y="1440211"/>
            <a:ext cx="10515600" cy="378883"/>
          </a:xfrm>
          <a:prstGeom prst="rect">
            <a:avLst/>
          </a:prstGeom>
        </p:spPr>
        <p:txBody>
          <a:bodyPr lIns="0" tIns="0" rIns="0" bIns="0"/>
          <a:lstStyle>
            <a:lvl1pPr algn="ctr" eaLnBrk="0" fontAlgn="base" hangingPunct="0">
              <a:spcBef>
                <a:spcPct val="0"/>
              </a:spcBef>
              <a:spcAft>
                <a:spcPct val="0"/>
              </a:spcAft>
              <a:defRPr lang="en-US" sz="3600" b="1" kern="1200" baseline="0" dirty="0" smtClean="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cxnSp>
        <p:nvCxnSpPr>
          <p:cNvPr id="11" name="Straight Connector 10"/>
          <p:cNvCxnSpPr/>
          <p:nvPr userDrawn="1"/>
        </p:nvCxnSpPr>
        <p:spPr bwMode="auto">
          <a:xfrm flipH="1">
            <a:off x="838203" y="1915532"/>
            <a:ext cx="10515598"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9675033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hite 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349821329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itle + Subtile 2">
    <p:spTree>
      <p:nvGrpSpPr>
        <p:cNvPr id="1" name=""/>
        <p:cNvGrpSpPr/>
        <p:nvPr/>
      </p:nvGrpSpPr>
      <p:grpSpPr>
        <a:xfrm>
          <a:off x="0" y="0"/>
          <a:ext cx="0" cy="0"/>
          <a:chOff x="0" y="0"/>
          <a:chExt cx="0" cy="0"/>
        </a:xfrm>
      </p:grpSpPr>
      <p:cxnSp>
        <p:nvCxnSpPr>
          <p:cNvPr id="5" name="Straight Connector 4"/>
          <p:cNvCxnSpPr/>
          <p:nvPr userDrawn="1"/>
        </p:nvCxnSpPr>
        <p:spPr bwMode="auto">
          <a:xfrm flipH="1">
            <a:off x="838203" y="1915532"/>
            <a:ext cx="10515598"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838200" y="1125749"/>
            <a:ext cx="10515600" cy="378883"/>
          </a:xfrm>
          <a:prstGeom prst="rect">
            <a:avLst/>
          </a:prstGeom>
        </p:spPr>
        <p:txBody>
          <a:bodyPr lIns="0" tIns="0" rIns="0" bIns="0"/>
          <a:lstStyle>
            <a:lvl1pPr algn="ctr" eaLnBrk="0" fontAlgn="base" hangingPunct="0">
              <a:spcBef>
                <a:spcPct val="0"/>
              </a:spcBef>
              <a:spcAft>
                <a:spcPct val="0"/>
              </a:spcAft>
              <a:defRPr lang="en-US" sz="36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algn="ctr">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PLACEHOLDER SUBTITLE</a:t>
            </a:r>
          </a:p>
        </p:txBody>
      </p:sp>
    </p:spTree>
    <p:extLst>
      <p:ext uri="{BB962C8B-B14F-4D97-AF65-F5344CB8AC3E}">
        <p14:creationId xmlns:p14="http://schemas.microsoft.com/office/powerpoint/2010/main" val="417504812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itle + Text 2">
    <p:spTree>
      <p:nvGrpSpPr>
        <p:cNvPr id="1" name=""/>
        <p:cNvGrpSpPr/>
        <p:nvPr/>
      </p:nvGrpSpPr>
      <p:grpSpPr>
        <a:xfrm>
          <a:off x="0" y="0"/>
          <a:ext cx="0" cy="0"/>
          <a:chOff x="0" y="0"/>
          <a:chExt cx="0" cy="0"/>
        </a:xfrm>
      </p:grpSpPr>
      <p:cxnSp>
        <p:nvCxnSpPr>
          <p:cNvPr id="5" name="Straight Connector 4"/>
          <p:cNvCxnSpPr/>
          <p:nvPr userDrawn="1"/>
        </p:nvCxnSpPr>
        <p:spPr bwMode="auto">
          <a:xfrm flipH="1">
            <a:off x="838203" y="1915532"/>
            <a:ext cx="10515598"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838200" y="1125749"/>
            <a:ext cx="10515600" cy="378883"/>
          </a:xfrm>
          <a:prstGeom prst="rect">
            <a:avLst/>
          </a:prstGeom>
        </p:spPr>
        <p:txBody>
          <a:bodyPr lIns="0" tIns="0" rIns="0" bIns="0"/>
          <a:lstStyle>
            <a:lvl1pPr algn="ctr" eaLnBrk="0" fontAlgn="base" hangingPunct="0">
              <a:spcBef>
                <a:spcPct val="0"/>
              </a:spcBef>
              <a:spcAft>
                <a:spcPct val="0"/>
              </a:spcAft>
              <a:defRPr lang="en-US" sz="36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algn="ctr">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PLACEHOLDER SUBTITLE</a:t>
            </a:r>
          </a:p>
        </p:txBody>
      </p:sp>
      <p:sp>
        <p:nvSpPr>
          <p:cNvPr id="3" name="Text Placeholder 2"/>
          <p:cNvSpPr>
            <a:spLocks noGrp="1"/>
          </p:cNvSpPr>
          <p:nvPr>
            <p:ph type="body" sz="quarter" idx="11" hasCustomPrompt="1"/>
          </p:nvPr>
        </p:nvSpPr>
        <p:spPr>
          <a:xfrm>
            <a:off x="838200" y="2167483"/>
            <a:ext cx="10515600" cy="3427291"/>
          </a:xfrm>
          <a:prstGeom prst="rect">
            <a:avLst/>
          </a:prstGeom>
        </p:spPr>
        <p:txBody>
          <a:bodyPr lIns="0" tIns="0" rIns="0" bIns="0" anchor="ctr"/>
          <a:lstStyle>
            <a:lvl1pPr marL="0" marR="0" indent="0" algn="l" defTabSz="914363" rtl="0" eaLnBrk="0"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marR="0" lvl="0" indent="0" algn="l" defTabSz="914363" rtl="0" eaLnBrk="0" fontAlgn="base" latinLnBrk="0" hangingPunct="0">
              <a:lnSpc>
                <a:spcPct val="90000"/>
              </a:lnSpc>
              <a:spcBef>
                <a:spcPts val="1800"/>
              </a:spcBef>
              <a:spcAft>
                <a:spcPct val="0"/>
              </a:spcAft>
              <a:buClrTx/>
              <a:buSzPct val="100000"/>
              <a:buFont typeface="+mj-lt"/>
              <a:buNone/>
              <a:tabLst/>
              <a:defRPr/>
            </a:pPr>
            <a:r>
              <a:rPr lang="en-US" dirty="0"/>
              <a:t>Text goes here</a:t>
            </a:r>
            <a:r>
              <a:rPr lang="is-IS" dirty="0"/>
              <a:t>…</a:t>
            </a:r>
            <a:endParaRPr lang="en-US" dirty="0"/>
          </a:p>
        </p:txBody>
      </p:sp>
    </p:spTree>
    <p:extLst>
      <p:ext uri="{BB962C8B-B14F-4D97-AF65-F5344CB8AC3E}">
        <p14:creationId xmlns:p14="http://schemas.microsoft.com/office/powerpoint/2010/main" val="171508994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Title + Bullets 2">
    <p:spTree>
      <p:nvGrpSpPr>
        <p:cNvPr id="1" name=""/>
        <p:cNvGrpSpPr/>
        <p:nvPr/>
      </p:nvGrpSpPr>
      <p:grpSpPr>
        <a:xfrm>
          <a:off x="0" y="0"/>
          <a:ext cx="0" cy="0"/>
          <a:chOff x="0" y="0"/>
          <a:chExt cx="0" cy="0"/>
        </a:xfrm>
      </p:grpSpPr>
      <p:cxnSp>
        <p:nvCxnSpPr>
          <p:cNvPr id="5" name="Straight Connector 4"/>
          <p:cNvCxnSpPr/>
          <p:nvPr userDrawn="1"/>
        </p:nvCxnSpPr>
        <p:spPr bwMode="auto">
          <a:xfrm flipH="1">
            <a:off x="838203" y="1915532"/>
            <a:ext cx="10515598"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838200" y="1125749"/>
            <a:ext cx="10515600" cy="378883"/>
          </a:xfrm>
          <a:prstGeom prst="rect">
            <a:avLst/>
          </a:prstGeom>
        </p:spPr>
        <p:txBody>
          <a:bodyPr lIns="0" tIns="0" rIns="0" bIns="0"/>
          <a:lstStyle>
            <a:lvl1pPr algn="ctr" eaLnBrk="0" fontAlgn="base" hangingPunct="0">
              <a:spcBef>
                <a:spcPct val="0"/>
              </a:spcBef>
              <a:spcAft>
                <a:spcPct val="0"/>
              </a:spcAft>
              <a:defRPr lang="en-US" sz="36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algn="ctr">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PLACEHOLDER SUBTITLE</a:t>
            </a:r>
          </a:p>
        </p:txBody>
      </p:sp>
      <p:sp>
        <p:nvSpPr>
          <p:cNvPr id="3" name="Text Placeholder 2"/>
          <p:cNvSpPr>
            <a:spLocks noGrp="1"/>
          </p:cNvSpPr>
          <p:nvPr>
            <p:ph type="body" sz="quarter" idx="11" hasCustomPrompt="1"/>
          </p:nvPr>
        </p:nvSpPr>
        <p:spPr>
          <a:xfrm>
            <a:off x="838200" y="2167483"/>
            <a:ext cx="10515600" cy="3427291"/>
          </a:xfrm>
          <a:prstGeom prst="rect">
            <a:avLst/>
          </a:prstGeom>
        </p:spPr>
        <p:txBody>
          <a:bodyPr lIns="0" tIns="0" rIns="0" bIns="0" anchor="ctr"/>
          <a:lstStyle>
            <a:lvl1pPr marL="228591" marR="0" indent="-228591" algn="l" defTabSz="914363" rtl="0" eaLnBrk="0" fontAlgn="base" latinLnBrk="0" hangingPunct="0">
              <a:lnSpc>
                <a:spcPct val="90000"/>
              </a:lnSpc>
              <a:spcBef>
                <a:spcPts val="1800"/>
              </a:spcBef>
              <a:spcAft>
                <a:spcPct val="0"/>
              </a:spcAft>
              <a:buClrTx/>
              <a:buSzPct val="100000"/>
              <a:buFont typeface="CambriaMath" charset="0"/>
              <a:buChar char="⎯"/>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marR="0" lvl="0" indent="0" algn="l" defTabSz="914363" rtl="0" eaLnBrk="0" fontAlgn="base" latinLnBrk="0" hangingPunct="0">
              <a:lnSpc>
                <a:spcPct val="90000"/>
              </a:lnSpc>
              <a:spcBef>
                <a:spcPts val="1800"/>
              </a:spcBef>
              <a:spcAft>
                <a:spcPct val="0"/>
              </a:spcAft>
              <a:buClrTx/>
              <a:buSzPct val="100000"/>
              <a:tabLst/>
              <a:defRPr/>
            </a:pPr>
            <a:r>
              <a:rPr lang="en-US" dirty="0"/>
              <a:t>Text goes here</a:t>
            </a:r>
            <a:r>
              <a:rPr lang="is-IS" dirty="0"/>
              <a:t>…</a:t>
            </a:r>
          </a:p>
          <a:p>
            <a:pPr marL="0" marR="0" lvl="0" indent="0" algn="l" defTabSz="914363" rtl="0" eaLnBrk="0" fontAlgn="base" latinLnBrk="0" hangingPunct="0">
              <a:lnSpc>
                <a:spcPct val="90000"/>
              </a:lnSpc>
              <a:spcBef>
                <a:spcPts val="1800"/>
              </a:spcBef>
              <a:spcAft>
                <a:spcPct val="0"/>
              </a:spcAft>
              <a:buClrTx/>
              <a:buSzPct val="100000"/>
              <a:tabLst/>
              <a:defRPr/>
            </a:pPr>
            <a:r>
              <a:rPr lang="is-IS" dirty="0"/>
              <a:t>Text goes here...</a:t>
            </a:r>
          </a:p>
          <a:p>
            <a:pPr marL="0" marR="0" lvl="0" indent="0" algn="l" defTabSz="914363" rtl="0" eaLnBrk="0" fontAlgn="base" latinLnBrk="0" hangingPunct="0">
              <a:lnSpc>
                <a:spcPct val="90000"/>
              </a:lnSpc>
              <a:spcBef>
                <a:spcPts val="1800"/>
              </a:spcBef>
              <a:spcAft>
                <a:spcPct val="0"/>
              </a:spcAft>
              <a:buClrTx/>
              <a:buSzPct val="100000"/>
              <a:tabLst/>
              <a:defRPr/>
            </a:pPr>
            <a:r>
              <a:rPr lang="is-IS" dirty="0"/>
              <a:t>Text goes here...</a:t>
            </a:r>
            <a:endParaRPr lang="en-US" dirty="0"/>
          </a:p>
        </p:txBody>
      </p:sp>
    </p:spTree>
    <p:extLst>
      <p:ext uri="{BB962C8B-B14F-4D97-AF65-F5344CB8AC3E}">
        <p14:creationId xmlns:p14="http://schemas.microsoft.com/office/powerpoint/2010/main" val="245803949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itle + Numbers 2">
    <p:spTree>
      <p:nvGrpSpPr>
        <p:cNvPr id="1" name=""/>
        <p:cNvGrpSpPr/>
        <p:nvPr/>
      </p:nvGrpSpPr>
      <p:grpSpPr>
        <a:xfrm>
          <a:off x="0" y="0"/>
          <a:ext cx="0" cy="0"/>
          <a:chOff x="0" y="0"/>
          <a:chExt cx="0" cy="0"/>
        </a:xfrm>
      </p:grpSpPr>
      <p:cxnSp>
        <p:nvCxnSpPr>
          <p:cNvPr id="5" name="Straight Connector 4"/>
          <p:cNvCxnSpPr/>
          <p:nvPr userDrawn="1"/>
        </p:nvCxnSpPr>
        <p:spPr bwMode="auto">
          <a:xfrm flipH="1">
            <a:off x="838203" y="1915532"/>
            <a:ext cx="10515598"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838200" y="1125749"/>
            <a:ext cx="10515600" cy="378883"/>
          </a:xfrm>
          <a:prstGeom prst="rect">
            <a:avLst/>
          </a:prstGeom>
        </p:spPr>
        <p:txBody>
          <a:bodyPr lIns="0" tIns="0" rIns="0" bIns="0"/>
          <a:lstStyle>
            <a:lvl1pPr algn="ctr" eaLnBrk="0" fontAlgn="base" hangingPunct="0">
              <a:spcBef>
                <a:spcPct val="0"/>
              </a:spcBef>
              <a:spcAft>
                <a:spcPct val="0"/>
              </a:spcAft>
              <a:defRPr lang="en-US" sz="36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algn="ctr">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PLACEHOLDER SUBTITLE</a:t>
            </a:r>
          </a:p>
        </p:txBody>
      </p:sp>
      <p:sp>
        <p:nvSpPr>
          <p:cNvPr id="3" name="Text Placeholder 2"/>
          <p:cNvSpPr>
            <a:spLocks noGrp="1"/>
          </p:cNvSpPr>
          <p:nvPr>
            <p:ph type="body" sz="quarter" idx="11" hasCustomPrompt="1"/>
          </p:nvPr>
        </p:nvSpPr>
        <p:spPr>
          <a:xfrm>
            <a:off x="838200" y="2167483"/>
            <a:ext cx="10515600" cy="3427291"/>
          </a:xfrm>
          <a:prstGeom prst="rect">
            <a:avLst/>
          </a:prstGeom>
        </p:spPr>
        <p:txBody>
          <a:bodyPr lIns="0" tIns="0" rIns="0" bIns="0" anchor="ctr"/>
          <a:lstStyle>
            <a:lvl1pPr marL="304788" marR="0" indent="-304788" algn="l" defTabSz="914363" rtl="0" eaLnBrk="0" fontAlgn="base" latinLnBrk="0" hangingPunct="0">
              <a:lnSpc>
                <a:spcPct val="90000"/>
              </a:lnSpc>
              <a:spcBef>
                <a:spcPts val="1800"/>
              </a:spcBef>
              <a:spcAft>
                <a:spcPct val="0"/>
              </a:spcAft>
              <a:buClrTx/>
              <a:buSzPct val="100000"/>
              <a:buFont typeface="+mj-lt"/>
              <a:buAutoNum type="arabicPeriod"/>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marR="0" lvl="0" indent="0" algn="l" defTabSz="914363" rtl="0" eaLnBrk="0" fontAlgn="base" latinLnBrk="0" hangingPunct="0">
              <a:lnSpc>
                <a:spcPct val="90000"/>
              </a:lnSpc>
              <a:spcBef>
                <a:spcPts val="1800"/>
              </a:spcBef>
              <a:spcAft>
                <a:spcPct val="0"/>
              </a:spcAft>
              <a:buClrTx/>
              <a:buSzPct val="100000"/>
              <a:tabLst/>
              <a:defRPr/>
            </a:pPr>
            <a:r>
              <a:rPr lang="en-US" dirty="0"/>
              <a:t>Text goes here</a:t>
            </a:r>
            <a:r>
              <a:rPr lang="is-IS" dirty="0"/>
              <a:t>…</a:t>
            </a:r>
          </a:p>
          <a:p>
            <a:pPr marL="0" marR="0" lvl="0" indent="0" algn="l" defTabSz="914363" rtl="0" eaLnBrk="0" fontAlgn="base" latinLnBrk="0" hangingPunct="0">
              <a:lnSpc>
                <a:spcPct val="90000"/>
              </a:lnSpc>
              <a:spcBef>
                <a:spcPts val="1800"/>
              </a:spcBef>
              <a:spcAft>
                <a:spcPct val="0"/>
              </a:spcAft>
              <a:buClrTx/>
              <a:buSzPct val="100000"/>
              <a:tabLst/>
              <a:defRPr/>
            </a:pPr>
            <a:r>
              <a:rPr lang="is-IS" dirty="0"/>
              <a:t>Text goes here...</a:t>
            </a:r>
          </a:p>
          <a:p>
            <a:pPr marL="0" marR="0" lvl="0" indent="0" algn="l" defTabSz="914363" rtl="0" eaLnBrk="0" fontAlgn="base" latinLnBrk="0" hangingPunct="0">
              <a:lnSpc>
                <a:spcPct val="90000"/>
              </a:lnSpc>
              <a:spcBef>
                <a:spcPts val="1800"/>
              </a:spcBef>
              <a:spcAft>
                <a:spcPct val="0"/>
              </a:spcAft>
              <a:buClrTx/>
              <a:buSzPct val="100000"/>
              <a:tabLst/>
              <a:defRPr/>
            </a:pPr>
            <a:r>
              <a:rPr lang="is-IS" dirty="0"/>
              <a:t>Text goes here...</a:t>
            </a:r>
            <a:endParaRPr lang="en-US" dirty="0"/>
          </a:p>
        </p:txBody>
      </p:sp>
    </p:spTree>
    <p:extLst>
      <p:ext uri="{BB962C8B-B14F-4D97-AF65-F5344CB8AC3E}">
        <p14:creationId xmlns:p14="http://schemas.microsoft.com/office/powerpoint/2010/main" val="65489936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wo Up 2">
    <p:spTree>
      <p:nvGrpSpPr>
        <p:cNvPr id="1" name=""/>
        <p:cNvGrpSpPr/>
        <p:nvPr/>
      </p:nvGrpSpPr>
      <p:grpSpPr>
        <a:xfrm>
          <a:off x="0" y="0"/>
          <a:ext cx="0" cy="0"/>
          <a:chOff x="0" y="0"/>
          <a:chExt cx="0" cy="0"/>
        </a:xfrm>
      </p:grpSpPr>
      <p:cxnSp>
        <p:nvCxnSpPr>
          <p:cNvPr id="5" name="Straight Connector 4"/>
          <p:cNvCxnSpPr/>
          <p:nvPr userDrawn="1"/>
        </p:nvCxnSpPr>
        <p:spPr bwMode="auto">
          <a:xfrm flipH="1">
            <a:off x="838203" y="1915532"/>
            <a:ext cx="10515598"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838200" y="1125749"/>
            <a:ext cx="10515600" cy="378883"/>
          </a:xfrm>
          <a:prstGeom prst="rect">
            <a:avLst/>
          </a:prstGeom>
        </p:spPr>
        <p:txBody>
          <a:bodyPr lIns="0" tIns="0" rIns="0" bIns="0"/>
          <a:lstStyle>
            <a:lvl1pPr algn="ctr" eaLnBrk="0" fontAlgn="base" hangingPunct="0">
              <a:spcBef>
                <a:spcPct val="0"/>
              </a:spcBef>
              <a:spcAft>
                <a:spcPct val="0"/>
              </a:spcAft>
              <a:defRPr lang="en-US" sz="36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algn="ctr">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PLACEHOLDER SUBTITLE</a:t>
            </a:r>
          </a:p>
        </p:txBody>
      </p:sp>
      <p:cxnSp>
        <p:nvCxnSpPr>
          <p:cNvPr id="14" name="Straight Connector 13"/>
          <p:cNvCxnSpPr/>
          <p:nvPr userDrawn="1"/>
        </p:nvCxnSpPr>
        <p:spPr bwMode="auto">
          <a:xfrm rot="5400000" flipH="1">
            <a:off x="5969908" y="3277591"/>
            <a:ext cx="252187" cy="0"/>
          </a:xfrm>
          <a:prstGeom prst="line">
            <a:avLst/>
          </a:prstGeom>
          <a:solidFill>
            <a:srgbClr val="FFFFFF"/>
          </a:solidFill>
          <a:ln w="12700" cap="flat" cmpd="sng" algn="ctr">
            <a:solidFill>
              <a:srgbClr val="9DA0A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6" name="Content Placeholder 13"/>
          <p:cNvSpPr>
            <a:spLocks noGrp="1"/>
          </p:cNvSpPr>
          <p:nvPr>
            <p:ph sz="quarter" idx="11" hasCustomPrompt="1"/>
          </p:nvPr>
        </p:nvSpPr>
        <p:spPr>
          <a:xfrm>
            <a:off x="838201" y="2834756"/>
            <a:ext cx="4767345" cy="1069608"/>
          </a:xfrm>
          <a:prstGeom prst="rect">
            <a:avLst/>
          </a:prstGeom>
        </p:spPr>
        <p:txBody>
          <a:bodyPr/>
          <a:lstStyle>
            <a:lvl1pPr marL="0" marR="0" indent="0" algn="ctr" defTabSz="914363" rtl="0" eaLnBrk="0" fontAlgn="base" latinLnBrk="0" hangingPunct="0">
              <a:lnSpc>
                <a:spcPct val="90000"/>
              </a:lnSpc>
              <a:spcBef>
                <a:spcPts val="1800"/>
              </a:spcBef>
              <a:spcAft>
                <a:spcPct val="0"/>
              </a:spcAft>
              <a:buClrTx/>
              <a:buSzPct val="100000"/>
              <a:buFontTx/>
              <a:buNone/>
              <a:tabLst/>
              <a:defRPr lang="en-US" sz="6151" b="1" kern="1200" smtClean="0">
                <a:solidFill>
                  <a:srgbClr val="FE5002"/>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E5002"/>
                </a:solidFill>
                <a:latin typeface="Proxima Nova Black" charset="0"/>
                <a:ea typeface="Proxima Nova Black" charset="0"/>
                <a:cs typeface="Proxima Nova Black" charset="0"/>
              </a:rPr>
              <a:t>1</a:t>
            </a:r>
          </a:p>
        </p:txBody>
      </p:sp>
      <p:sp>
        <p:nvSpPr>
          <p:cNvPr id="17" name="Content Placeholder 13"/>
          <p:cNvSpPr>
            <a:spLocks noGrp="1"/>
          </p:cNvSpPr>
          <p:nvPr>
            <p:ph sz="quarter" idx="12" hasCustomPrompt="1"/>
          </p:nvPr>
        </p:nvSpPr>
        <p:spPr>
          <a:xfrm>
            <a:off x="6586448" y="2834756"/>
            <a:ext cx="4767352" cy="1069608"/>
          </a:xfrm>
          <a:prstGeom prst="rect">
            <a:avLst/>
          </a:prstGeom>
        </p:spPr>
        <p:txBody>
          <a:bodyPr/>
          <a:lstStyle>
            <a:lvl1pPr algn="ctr">
              <a:buNone/>
              <a:defRPr lang="en-US" sz="6151" b="1" kern="1200" dirty="0" smtClean="0">
                <a:solidFill>
                  <a:srgbClr val="FE5002"/>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E5002"/>
                </a:solidFill>
                <a:latin typeface="Proxima Nova Black" charset="0"/>
                <a:ea typeface="Proxima Nova Black" charset="0"/>
                <a:cs typeface="Proxima Nova Black" charset="0"/>
              </a:rPr>
              <a:t>2</a:t>
            </a:r>
          </a:p>
        </p:txBody>
      </p:sp>
      <p:sp>
        <p:nvSpPr>
          <p:cNvPr id="18" name="Content Placeholder 17"/>
          <p:cNvSpPr>
            <a:spLocks noGrp="1"/>
          </p:cNvSpPr>
          <p:nvPr>
            <p:ph sz="quarter" idx="14" hasCustomPrompt="1"/>
          </p:nvPr>
        </p:nvSpPr>
        <p:spPr>
          <a:xfrm>
            <a:off x="838202" y="3718328"/>
            <a:ext cx="4767342" cy="456472"/>
          </a:xfrm>
          <a:prstGeom prst="rect">
            <a:avLst/>
          </a:prstGeom>
        </p:spPr>
        <p:txBody>
          <a:bodyPr/>
          <a:lstStyle>
            <a:lvl1pPr marL="0" marR="0" indent="-171444" algn="ctr" defTabSz="914363" rtl="0" eaLnBrk="0" fontAlgn="base" latinLnBrk="0" hangingPunct="0">
              <a:lnSpc>
                <a:spcPct val="90000"/>
              </a:lnSpc>
              <a:spcBef>
                <a:spcPts val="1800"/>
              </a:spcBef>
              <a:spcAft>
                <a:spcPct val="0"/>
              </a:spcAft>
              <a:buClrTx/>
              <a:buSzPct val="100000"/>
              <a:buFontTx/>
              <a:buNone/>
              <a:tabLst/>
              <a:defRPr lang="en-US" sz="1200" b="1" kern="1200" baseline="0" dirty="0" smtClean="0">
                <a:solidFill>
                  <a:srgbClr val="2D2D2D"/>
                </a:solidFill>
                <a:latin typeface="Proxima Nova" charset="0"/>
                <a:ea typeface="Proxima Nova" charset="0"/>
                <a:cs typeface="Proxima Nova" charset="0"/>
                <a:sym typeface="Proxima Nova" charset="0"/>
              </a:defRPr>
            </a:lvl1pPr>
          </a:lstStyle>
          <a:p>
            <a:pPr algn="ctr"/>
            <a:r>
              <a:rPr lang="en-US" sz="1200" b="1" kern="1200" dirty="0">
                <a:solidFill>
                  <a:srgbClr val="2D2D2D"/>
                </a:solidFill>
                <a:latin typeface="Proxima Nova" charset="0"/>
                <a:ea typeface="Proxima Nova" charset="0"/>
                <a:cs typeface="Proxima Nova" charset="0"/>
              </a:rPr>
              <a:t>PLACEHOLDER SUBJECT</a:t>
            </a:r>
          </a:p>
        </p:txBody>
      </p:sp>
      <p:sp>
        <p:nvSpPr>
          <p:cNvPr id="19" name="Content Placeholder 17"/>
          <p:cNvSpPr>
            <a:spLocks noGrp="1"/>
          </p:cNvSpPr>
          <p:nvPr>
            <p:ph sz="quarter" idx="15" hasCustomPrompt="1"/>
          </p:nvPr>
        </p:nvSpPr>
        <p:spPr>
          <a:xfrm>
            <a:off x="6586442" y="3718328"/>
            <a:ext cx="4767348" cy="456472"/>
          </a:xfrm>
          <a:prstGeom prst="rect">
            <a:avLst/>
          </a:prstGeom>
        </p:spPr>
        <p:txBody>
          <a:bodyPr/>
          <a:lstStyle>
            <a:lvl1pPr marL="0" marR="0" indent="-171444" algn="ctr" defTabSz="914363" rtl="0" eaLnBrk="0" fontAlgn="base" latinLnBrk="0" hangingPunct="0">
              <a:lnSpc>
                <a:spcPct val="90000"/>
              </a:lnSpc>
              <a:spcBef>
                <a:spcPts val="1800"/>
              </a:spcBef>
              <a:spcAft>
                <a:spcPct val="0"/>
              </a:spcAft>
              <a:buClrTx/>
              <a:buSzPct val="100000"/>
              <a:buFontTx/>
              <a:buNone/>
              <a:tabLst/>
              <a:defRPr lang="en-US" sz="1200" b="1" kern="1200" dirty="0" smtClean="0">
                <a:solidFill>
                  <a:srgbClr val="2D2D2D"/>
                </a:solidFill>
                <a:latin typeface="Proxima Nova" charset="0"/>
                <a:ea typeface="Proxima Nova" charset="0"/>
                <a:cs typeface="Proxima Nova" charset="0"/>
                <a:sym typeface="Proxima Nova" charset="0"/>
              </a:defRPr>
            </a:lvl1pPr>
          </a:lstStyle>
          <a:p>
            <a:pPr algn="ctr"/>
            <a:r>
              <a:rPr lang="en-US" sz="1200" b="1" kern="1200" dirty="0">
                <a:solidFill>
                  <a:srgbClr val="2D2D2D"/>
                </a:solidFill>
                <a:latin typeface="Proxima Nova" charset="0"/>
                <a:ea typeface="Proxima Nova" charset="0"/>
                <a:cs typeface="Proxima Nova" charset="0"/>
              </a:rPr>
              <a:t>PLACEHOLDER SUBJECT</a:t>
            </a:r>
          </a:p>
        </p:txBody>
      </p:sp>
    </p:spTree>
    <p:extLst>
      <p:ext uri="{BB962C8B-B14F-4D97-AF65-F5344CB8AC3E}">
        <p14:creationId xmlns:p14="http://schemas.microsoft.com/office/powerpoint/2010/main" val="150319711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hree Up 2">
    <p:spTree>
      <p:nvGrpSpPr>
        <p:cNvPr id="1" name=""/>
        <p:cNvGrpSpPr/>
        <p:nvPr/>
      </p:nvGrpSpPr>
      <p:grpSpPr>
        <a:xfrm>
          <a:off x="0" y="0"/>
          <a:ext cx="0" cy="0"/>
          <a:chOff x="0" y="0"/>
          <a:chExt cx="0" cy="0"/>
        </a:xfrm>
      </p:grpSpPr>
      <p:cxnSp>
        <p:nvCxnSpPr>
          <p:cNvPr id="5" name="Straight Connector 4"/>
          <p:cNvCxnSpPr/>
          <p:nvPr userDrawn="1"/>
        </p:nvCxnSpPr>
        <p:spPr bwMode="auto">
          <a:xfrm flipH="1">
            <a:off x="838203" y="1915532"/>
            <a:ext cx="10515598"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838200" y="1125749"/>
            <a:ext cx="10515600" cy="378883"/>
          </a:xfrm>
          <a:prstGeom prst="rect">
            <a:avLst/>
          </a:prstGeom>
        </p:spPr>
        <p:txBody>
          <a:bodyPr lIns="0" tIns="0" rIns="0" bIns="0"/>
          <a:lstStyle>
            <a:lvl1pPr algn="ctr" eaLnBrk="0" fontAlgn="base" hangingPunct="0">
              <a:spcBef>
                <a:spcPct val="0"/>
              </a:spcBef>
              <a:spcAft>
                <a:spcPct val="0"/>
              </a:spcAft>
              <a:defRPr lang="en-US" sz="36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algn="ctr">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PLACEHOLDER SUBTITLE</a:t>
            </a:r>
          </a:p>
        </p:txBody>
      </p:sp>
      <p:cxnSp>
        <p:nvCxnSpPr>
          <p:cNvPr id="56" name="Straight Connector 55"/>
          <p:cNvCxnSpPr/>
          <p:nvPr userDrawn="1"/>
        </p:nvCxnSpPr>
        <p:spPr bwMode="auto">
          <a:xfrm rot="5400000" flipH="1">
            <a:off x="7885992" y="3277591"/>
            <a:ext cx="252187"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8" name="Straight Connector 57"/>
          <p:cNvCxnSpPr/>
          <p:nvPr userDrawn="1"/>
        </p:nvCxnSpPr>
        <p:spPr bwMode="auto">
          <a:xfrm rot="5400000" flipH="1">
            <a:off x="4053822" y="3277591"/>
            <a:ext cx="252187"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9" name="Content Placeholder 13"/>
          <p:cNvSpPr>
            <a:spLocks noGrp="1"/>
          </p:cNvSpPr>
          <p:nvPr>
            <p:ph sz="quarter" idx="11" hasCustomPrompt="1"/>
          </p:nvPr>
        </p:nvSpPr>
        <p:spPr>
          <a:xfrm>
            <a:off x="838193" y="2834756"/>
            <a:ext cx="2851265" cy="1069608"/>
          </a:xfrm>
          <a:prstGeom prst="rect">
            <a:avLst/>
          </a:prstGeom>
        </p:spPr>
        <p:txBody>
          <a:bodyPr/>
          <a:lstStyle>
            <a:lvl1pPr algn="ctr" defTabSz="914363" rtl="0" eaLnBrk="0" fontAlgn="base" hangingPunct="0">
              <a:lnSpc>
                <a:spcPct val="90000"/>
              </a:lnSpc>
              <a:spcBef>
                <a:spcPts val="1800"/>
              </a:spcBef>
              <a:spcAft>
                <a:spcPct val="0"/>
              </a:spcAft>
              <a:buSzPct val="100000"/>
              <a:buNone/>
              <a:defRPr lang="en-US" sz="6151" b="1" kern="1200" dirty="0" smtClean="0">
                <a:solidFill>
                  <a:srgbClr val="FE5002"/>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E5002"/>
                </a:solidFill>
                <a:latin typeface="Proxima Nova Black" charset="0"/>
                <a:ea typeface="Proxima Nova Black" charset="0"/>
                <a:cs typeface="Proxima Nova Black" charset="0"/>
              </a:rPr>
              <a:t>1</a:t>
            </a:r>
          </a:p>
        </p:txBody>
      </p:sp>
      <p:sp>
        <p:nvSpPr>
          <p:cNvPr id="60" name="Content Placeholder 13"/>
          <p:cNvSpPr>
            <a:spLocks noGrp="1"/>
          </p:cNvSpPr>
          <p:nvPr>
            <p:ph sz="quarter" idx="12" hasCustomPrompt="1"/>
          </p:nvPr>
        </p:nvSpPr>
        <p:spPr>
          <a:xfrm>
            <a:off x="4670361" y="2834756"/>
            <a:ext cx="2851265" cy="1069608"/>
          </a:xfrm>
          <a:prstGeom prst="rect">
            <a:avLst/>
          </a:prstGeom>
        </p:spPr>
        <p:txBody>
          <a:bodyPr/>
          <a:lstStyle>
            <a:lvl1pPr algn="ctr" defTabSz="914363" rtl="0" eaLnBrk="0" fontAlgn="base" hangingPunct="0">
              <a:lnSpc>
                <a:spcPct val="90000"/>
              </a:lnSpc>
              <a:spcBef>
                <a:spcPts val="1800"/>
              </a:spcBef>
              <a:spcAft>
                <a:spcPct val="0"/>
              </a:spcAft>
              <a:buSzPct val="100000"/>
              <a:buNone/>
              <a:defRPr lang="en-US" sz="6151" b="1" kern="1200" dirty="0" smtClean="0">
                <a:solidFill>
                  <a:srgbClr val="FE5002"/>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E5002"/>
                </a:solidFill>
                <a:latin typeface="Proxima Nova Black" charset="0"/>
                <a:ea typeface="Proxima Nova Black" charset="0"/>
                <a:cs typeface="Proxima Nova Black" charset="0"/>
              </a:rPr>
              <a:t>2</a:t>
            </a:r>
          </a:p>
        </p:txBody>
      </p:sp>
      <p:sp>
        <p:nvSpPr>
          <p:cNvPr id="61" name="Content Placeholder 13"/>
          <p:cNvSpPr>
            <a:spLocks noGrp="1"/>
          </p:cNvSpPr>
          <p:nvPr>
            <p:ph sz="quarter" idx="13" hasCustomPrompt="1"/>
          </p:nvPr>
        </p:nvSpPr>
        <p:spPr>
          <a:xfrm>
            <a:off x="8502525" y="2834756"/>
            <a:ext cx="2851265" cy="1069608"/>
          </a:xfrm>
          <a:prstGeom prst="rect">
            <a:avLst/>
          </a:prstGeom>
        </p:spPr>
        <p:txBody>
          <a:bodyPr/>
          <a:lstStyle>
            <a:lvl1pPr algn="ctr">
              <a:buNone/>
              <a:defRPr lang="en-US" sz="6151" b="1" kern="1200" dirty="0" smtClean="0">
                <a:solidFill>
                  <a:srgbClr val="FE5002"/>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E5002"/>
                </a:solidFill>
                <a:latin typeface="Proxima Nova Black" charset="0"/>
                <a:ea typeface="Proxima Nova Black" charset="0"/>
                <a:cs typeface="Proxima Nova Black" charset="0"/>
              </a:rPr>
              <a:t>3</a:t>
            </a:r>
          </a:p>
        </p:txBody>
      </p:sp>
      <p:sp>
        <p:nvSpPr>
          <p:cNvPr id="62" name="Content Placeholder 17"/>
          <p:cNvSpPr>
            <a:spLocks noGrp="1"/>
          </p:cNvSpPr>
          <p:nvPr>
            <p:ph sz="quarter" idx="14" hasCustomPrompt="1"/>
          </p:nvPr>
        </p:nvSpPr>
        <p:spPr>
          <a:xfrm>
            <a:off x="838193" y="3718328"/>
            <a:ext cx="2851263" cy="456472"/>
          </a:xfrm>
          <a:prstGeom prst="rect">
            <a:avLst/>
          </a:prstGeom>
        </p:spPr>
        <p:txBody>
          <a:bodyPr/>
          <a:lstStyle>
            <a:lvl1pPr marL="0" marR="0" indent="-171444" algn="ctr" defTabSz="914363" rtl="0" eaLnBrk="0" fontAlgn="base" latinLnBrk="0" hangingPunct="0">
              <a:lnSpc>
                <a:spcPct val="90000"/>
              </a:lnSpc>
              <a:spcBef>
                <a:spcPts val="1800"/>
              </a:spcBef>
              <a:spcAft>
                <a:spcPct val="0"/>
              </a:spcAft>
              <a:buClrTx/>
              <a:buSzPct val="100000"/>
              <a:buFontTx/>
              <a:buNone/>
              <a:tabLst/>
              <a:defRPr lang="en-US" sz="1200" b="1" kern="1200" dirty="0" smtClean="0">
                <a:solidFill>
                  <a:srgbClr val="2D2D2D"/>
                </a:solidFill>
                <a:latin typeface="Proxima Nova" charset="0"/>
                <a:ea typeface="Proxima Nova" charset="0"/>
                <a:cs typeface="Proxima Nova" charset="0"/>
                <a:sym typeface="Proxima Nova" charset="0"/>
              </a:defRPr>
            </a:lvl1pPr>
          </a:lstStyle>
          <a:p>
            <a:pPr algn="ctr"/>
            <a:r>
              <a:rPr lang="en-US" sz="1200" b="1" kern="1200" dirty="0">
                <a:solidFill>
                  <a:srgbClr val="2D2D2D"/>
                </a:solidFill>
                <a:latin typeface="Proxima Nova" charset="0"/>
                <a:ea typeface="Proxima Nova" charset="0"/>
                <a:cs typeface="Proxima Nova" charset="0"/>
              </a:rPr>
              <a:t>PLACEHOLDER SUBJECT INFORMATION</a:t>
            </a:r>
          </a:p>
        </p:txBody>
      </p:sp>
      <p:sp>
        <p:nvSpPr>
          <p:cNvPr id="63" name="Content Placeholder 17"/>
          <p:cNvSpPr>
            <a:spLocks noGrp="1"/>
          </p:cNvSpPr>
          <p:nvPr>
            <p:ph sz="quarter" idx="15" hasCustomPrompt="1"/>
          </p:nvPr>
        </p:nvSpPr>
        <p:spPr>
          <a:xfrm>
            <a:off x="4670354" y="3718328"/>
            <a:ext cx="2851263" cy="456472"/>
          </a:xfrm>
          <a:prstGeom prst="rect">
            <a:avLst/>
          </a:prstGeom>
        </p:spPr>
        <p:txBody>
          <a:bodyPr/>
          <a:lstStyle>
            <a:lvl1pPr marL="0" marR="0" indent="-171444" algn="ctr" defTabSz="914363" rtl="0" eaLnBrk="0" fontAlgn="base" latinLnBrk="0" hangingPunct="0">
              <a:lnSpc>
                <a:spcPct val="90000"/>
              </a:lnSpc>
              <a:spcBef>
                <a:spcPts val="1800"/>
              </a:spcBef>
              <a:spcAft>
                <a:spcPct val="0"/>
              </a:spcAft>
              <a:buClrTx/>
              <a:buSzPct val="100000"/>
              <a:buFontTx/>
              <a:buNone/>
              <a:tabLst/>
              <a:defRPr lang="en-US" sz="1200" b="1" kern="1200" baseline="0" dirty="0" smtClean="0">
                <a:solidFill>
                  <a:srgbClr val="2D2D2D"/>
                </a:solidFill>
                <a:latin typeface="Proxima Nova" charset="0"/>
                <a:ea typeface="Proxima Nova" charset="0"/>
                <a:cs typeface="Proxima Nova" charset="0"/>
                <a:sym typeface="Proxima Nova" charset="0"/>
              </a:defRPr>
            </a:lvl1pPr>
          </a:lstStyle>
          <a:p>
            <a:pPr algn="ctr"/>
            <a:r>
              <a:rPr lang="en-US" sz="1200" b="1" kern="1200" dirty="0">
                <a:solidFill>
                  <a:srgbClr val="2D2D2D"/>
                </a:solidFill>
                <a:latin typeface="Proxima Nova" charset="0"/>
                <a:ea typeface="Proxima Nova" charset="0"/>
                <a:cs typeface="Proxima Nova" charset="0"/>
              </a:rPr>
              <a:t>PLACEHOLDER SUBJECT INFORMATION</a:t>
            </a:r>
          </a:p>
        </p:txBody>
      </p:sp>
      <p:sp>
        <p:nvSpPr>
          <p:cNvPr id="64" name="Content Placeholder 17"/>
          <p:cNvSpPr>
            <a:spLocks noGrp="1"/>
          </p:cNvSpPr>
          <p:nvPr>
            <p:ph sz="quarter" idx="16" hasCustomPrompt="1"/>
          </p:nvPr>
        </p:nvSpPr>
        <p:spPr>
          <a:xfrm>
            <a:off x="8502528" y="3718328"/>
            <a:ext cx="2851263" cy="456472"/>
          </a:xfrm>
          <a:prstGeom prst="rect">
            <a:avLst/>
          </a:prstGeom>
        </p:spPr>
        <p:txBody>
          <a:bodyPr/>
          <a:lstStyle>
            <a:lvl1pPr marL="0" marR="0" indent="-171444" algn="ctr" defTabSz="914363" rtl="0" eaLnBrk="0" fontAlgn="base" latinLnBrk="0" hangingPunct="0">
              <a:lnSpc>
                <a:spcPct val="90000"/>
              </a:lnSpc>
              <a:spcBef>
                <a:spcPts val="1800"/>
              </a:spcBef>
              <a:spcAft>
                <a:spcPct val="0"/>
              </a:spcAft>
              <a:buClrTx/>
              <a:buSzPct val="100000"/>
              <a:buFontTx/>
              <a:buNone/>
              <a:tabLst/>
              <a:defRPr lang="en-US" sz="1200" b="1" kern="1200" dirty="0" smtClean="0">
                <a:solidFill>
                  <a:srgbClr val="2D2D2D"/>
                </a:solidFill>
                <a:latin typeface="Proxima Nova" charset="0"/>
                <a:ea typeface="Proxima Nova" charset="0"/>
                <a:cs typeface="Proxima Nova" charset="0"/>
                <a:sym typeface="Proxima Nova" charset="0"/>
              </a:defRPr>
            </a:lvl1pPr>
          </a:lstStyle>
          <a:p>
            <a:pPr algn="ctr"/>
            <a:r>
              <a:rPr lang="en-US" sz="1200" b="1" kern="1200" dirty="0">
                <a:solidFill>
                  <a:srgbClr val="2D2D2D"/>
                </a:solidFill>
                <a:latin typeface="Proxima Nova" charset="0"/>
                <a:ea typeface="Proxima Nova" charset="0"/>
                <a:cs typeface="Proxima Nova" charset="0"/>
              </a:rPr>
              <a:t>PLACEHOLDER SUBJECT INFORMATION</a:t>
            </a:r>
          </a:p>
        </p:txBody>
      </p:sp>
    </p:spTree>
    <p:extLst>
      <p:ext uri="{BB962C8B-B14F-4D97-AF65-F5344CB8AC3E}">
        <p14:creationId xmlns:p14="http://schemas.microsoft.com/office/powerpoint/2010/main" val="237172921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itle + Photo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70B886C-B189-B646-9B17-2D2F16D41313}"/>
              </a:ext>
            </a:extLst>
          </p:cNvPr>
          <p:cNvPicPr>
            <a:picLocks noChangeAspect="1"/>
          </p:cNvPicPr>
          <p:nvPr userDrawn="1"/>
        </p:nvPicPr>
        <p:blipFill rotWithShape="1">
          <a:blip r:embed="rId2">
            <a:alphaModFix amt="20000"/>
            <a:duotone>
              <a:prstClr val="black"/>
              <a:schemeClr val="tx2">
                <a:tint val="45000"/>
                <a:satMod val="400000"/>
              </a:schemeClr>
            </a:duotone>
          </a:blip>
          <a:srcRect l="34832"/>
          <a:stretch/>
        </p:blipFill>
        <p:spPr>
          <a:xfrm>
            <a:off x="0" y="-1"/>
            <a:ext cx="6533592" cy="6864096"/>
          </a:xfrm>
          <a:prstGeom prst="rect">
            <a:avLst/>
          </a:prstGeom>
        </p:spPr>
      </p:pic>
      <p:sp>
        <p:nvSpPr>
          <p:cNvPr id="11" name="Picture Placeholder 8"/>
          <p:cNvSpPr>
            <a:spLocks noGrp="1"/>
          </p:cNvSpPr>
          <p:nvPr>
            <p:ph type="pic" sz="quarter" idx="12"/>
          </p:nvPr>
        </p:nvSpPr>
        <p:spPr>
          <a:xfrm>
            <a:off x="4229101" y="0"/>
            <a:ext cx="7962900" cy="6851651"/>
          </a:xfrm>
          <a:prstGeom prst="rect">
            <a:avLst/>
          </a:prstGeom>
        </p:spPr>
        <p:txBody>
          <a:bodyPr/>
          <a:lstStyle>
            <a:lvl1pPr>
              <a:buFontTx/>
              <a:buNone/>
              <a:defRPr>
                <a:solidFill>
                  <a:schemeClr val="tx1"/>
                </a:solidFill>
              </a:defRPr>
            </a:lvl1pPr>
          </a:lstStyle>
          <a:p>
            <a:endParaRPr lang="en-US" dirty="0"/>
          </a:p>
        </p:txBody>
      </p:sp>
      <p:sp>
        <p:nvSpPr>
          <p:cNvPr id="8" name="Title 7"/>
          <p:cNvSpPr>
            <a:spLocks noGrp="1"/>
          </p:cNvSpPr>
          <p:nvPr>
            <p:ph type="title" hasCustomPrompt="1"/>
          </p:nvPr>
        </p:nvSpPr>
        <p:spPr>
          <a:xfrm>
            <a:off x="838201" y="697638"/>
            <a:ext cx="3025238" cy="378883"/>
          </a:xfrm>
          <a:prstGeom prst="rect">
            <a:avLst/>
          </a:prstGeom>
        </p:spPr>
        <p:txBody>
          <a:bodyPr lIns="0" tIns="0" rIns="0" bIns="0"/>
          <a:lstStyle>
            <a:lvl1pPr>
              <a:defRPr lang="en-US" sz="3600" b="1" i="0" kern="1200" baseline="0" dirty="0" smtClean="0">
                <a:solidFill>
                  <a:srgbClr val="FE5002"/>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10" name="Text Placeholder 5"/>
          <p:cNvSpPr>
            <a:spLocks noGrp="1"/>
          </p:cNvSpPr>
          <p:nvPr>
            <p:ph type="body" sz="quarter" idx="10" hasCustomPrompt="1"/>
          </p:nvPr>
        </p:nvSpPr>
        <p:spPr>
          <a:xfrm>
            <a:off x="838203" y="1075228"/>
            <a:ext cx="3025238" cy="286552"/>
          </a:xfrm>
          <a:prstGeom prst="rect">
            <a:avLst/>
          </a:prstGeom>
        </p:spPr>
        <p:txBody>
          <a:bodyPr lIns="0" rIns="0">
            <a:noAutofit/>
          </a:bodyPr>
          <a:lstStyle>
            <a:lvl1pPr algn="l">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SUBJECT</a:t>
            </a:r>
          </a:p>
        </p:txBody>
      </p:sp>
      <p:sp>
        <p:nvSpPr>
          <p:cNvPr id="3" name="Text Placeholder 2"/>
          <p:cNvSpPr>
            <a:spLocks noGrp="1"/>
          </p:cNvSpPr>
          <p:nvPr>
            <p:ph type="body" sz="quarter" idx="11" hasCustomPrompt="1"/>
          </p:nvPr>
        </p:nvSpPr>
        <p:spPr>
          <a:xfrm>
            <a:off x="838201" y="1739371"/>
            <a:ext cx="3025238" cy="3427291"/>
          </a:xfrm>
          <a:prstGeom prst="rect">
            <a:avLst/>
          </a:prstGeom>
        </p:spPr>
        <p:txBody>
          <a:bodyPr lIns="0" tIns="0" rIns="0" bIns="0" anchor="t"/>
          <a:lstStyle>
            <a:lvl1pPr marL="0" marR="0" indent="0" algn="l" defTabSz="914363" rtl="0" eaLnBrk="0"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marR="0" lvl="0" indent="0" algn="l" defTabSz="914363" rtl="0" eaLnBrk="0" fontAlgn="base" latinLnBrk="0" hangingPunct="0">
              <a:lnSpc>
                <a:spcPct val="90000"/>
              </a:lnSpc>
              <a:spcBef>
                <a:spcPts val="1800"/>
              </a:spcBef>
              <a:spcAft>
                <a:spcPct val="0"/>
              </a:spcAft>
              <a:buClrTx/>
              <a:buSzPct val="100000"/>
              <a:buFont typeface="+mj-lt"/>
              <a:buNone/>
              <a:tabLst/>
              <a:defRPr/>
            </a:pPr>
            <a:r>
              <a:rPr lang="en-US" dirty="0"/>
              <a:t>Text goes here</a:t>
            </a:r>
            <a:r>
              <a:rPr lang="is-IS" dirty="0"/>
              <a:t>…</a:t>
            </a:r>
            <a:endParaRPr lang="en-US" dirty="0"/>
          </a:p>
        </p:txBody>
      </p:sp>
      <p:cxnSp>
        <p:nvCxnSpPr>
          <p:cNvPr id="14" name="Straight Connector 13"/>
          <p:cNvCxnSpPr/>
          <p:nvPr userDrawn="1"/>
        </p:nvCxnSpPr>
        <p:spPr bwMode="auto">
          <a:xfrm flipH="1">
            <a:off x="0" y="1487420"/>
            <a:ext cx="2636875"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75435696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White Graphic">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1BD4055-F3EA-B646-9353-CF6BC448F5F7}"/>
              </a:ext>
            </a:extLst>
          </p:cNvPr>
          <p:cNvPicPr>
            <a:picLocks noChangeAspect="1"/>
          </p:cNvPicPr>
          <p:nvPr userDrawn="1"/>
        </p:nvPicPr>
        <p:blipFill rotWithShape="1">
          <a:blip r:embed="rId2">
            <a:alphaModFix amt="20000"/>
            <a:duotone>
              <a:prstClr val="black"/>
              <a:schemeClr val="tx2">
                <a:tint val="45000"/>
                <a:satMod val="400000"/>
              </a:schemeClr>
            </a:duotone>
          </a:blip>
          <a:srcRect l="34832"/>
          <a:stretch/>
        </p:blipFill>
        <p:spPr>
          <a:xfrm>
            <a:off x="0" y="-1"/>
            <a:ext cx="6533592" cy="6864096"/>
          </a:xfrm>
          <a:prstGeom prst="rect">
            <a:avLst/>
          </a:prstGeom>
        </p:spPr>
      </p:pic>
    </p:spTree>
    <p:extLst>
      <p:ext uri="{BB962C8B-B14F-4D97-AF65-F5344CB8AC3E}">
        <p14:creationId xmlns:p14="http://schemas.microsoft.com/office/powerpoint/2010/main" val="341740671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Whit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5061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Grid of 8">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38201" y="697638"/>
            <a:ext cx="3025238" cy="378883"/>
          </a:xfrm>
          <a:prstGeom prst="rect">
            <a:avLst/>
          </a:prstGeom>
        </p:spPr>
        <p:txBody>
          <a:bodyPr lIns="0" tIns="0" rIns="0" bIns="0"/>
          <a:lstStyle>
            <a:lvl1pPr>
              <a:defRPr lang="en-US" sz="3600" b="1" i="0" kern="1200" baseline="0" dirty="0" smtClean="0">
                <a:solidFill>
                  <a:srgbClr val="FE5002"/>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10" name="Text Placeholder 5"/>
          <p:cNvSpPr>
            <a:spLocks noGrp="1"/>
          </p:cNvSpPr>
          <p:nvPr>
            <p:ph type="body" sz="quarter" idx="10" hasCustomPrompt="1"/>
          </p:nvPr>
        </p:nvSpPr>
        <p:spPr>
          <a:xfrm>
            <a:off x="838203" y="1075228"/>
            <a:ext cx="3025238" cy="286552"/>
          </a:xfrm>
          <a:prstGeom prst="rect">
            <a:avLst/>
          </a:prstGeom>
        </p:spPr>
        <p:txBody>
          <a:bodyPr lIns="0" rIns="0">
            <a:noAutofit/>
          </a:bodyPr>
          <a:lstStyle>
            <a:lvl1pPr algn="l">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SUBJECT</a:t>
            </a:r>
          </a:p>
        </p:txBody>
      </p:sp>
      <p:cxnSp>
        <p:nvCxnSpPr>
          <p:cNvPr id="14" name="Straight Connector 13"/>
          <p:cNvCxnSpPr/>
          <p:nvPr userDrawn="1"/>
        </p:nvCxnSpPr>
        <p:spPr bwMode="auto">
          <a:xfrm flipH="1">
            <a:off x="0" y="1487420"/>
            <a:ext cx="2636875"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7" name="Content Placeholder 2"/>
          <p:cNvSpPr>
            <a:spLocks noGrp="1"/>
          </p:cNvSpPr>
          <p:nvPr>
            <p:ph sz="quarter" idx="14"/>
          </p:nvPr>
        </p:nvSpPr>
        <p:spPr>
          <a:xfrm>
            <a:off x="1690792" y="1739370"/>
            <a:ext cx="1979967" cy="1979967"/>
          </a:xfrm>
          <a:prstGeom prst="rect">
            <a:avLst/>
          </a:prstGeom>
        </p:spPr>
        <p:txBody>
          <a:bodyPr/>
          <a:lstStyle>
            <a:lvl1pPr>
              <a:buNone/>
              <a:defRPr/>
            </a:lvl1pPr>
          </a:lstStyle>
          <a:p>
            <a:pPr lvl="0"/>
            <a:endParaRPr lang="en-US" dirty="0"/>
          </a:p>
        </p:txBody>
      </p:sp>
      <p:sp>
        <p:nvSpPr>
          <p:cNvPr id="18" name="Content Placeholder 2"/>
          <p:cNvSpPr>
            <a:spLocks noGrp="1"/>
          </p:cNvSpPr>
          <p:nvPr>
            <p:ph sz="quarter" idx="15"/>
          </p:nvPr>
        </p:nvSpPr>
        <p:spPr>
          <a:xfrm>
            <a:off x="3972072" y="1739370"/>
            <a:ext cx="1979967" cy="1979967"/>
          </a:xfrm>
          <a:prstGeom prst="rect">
            <a:avLst/>
          </a:prstGeom>
        </p:spPr>
        <p:txBody>
          <a:bodyPr/>
          <a:lstStyle>
            <a:lvl1pPr>
              <a:buNone/>
              <a:defRPr/>
            </a:lvl1pPr>
          </a:lstStyle>
          <a:p>
            <a:pPr lvl="0"/>
            <a:endParaRPr lang="en-US" dirty="0"/>
          </a:p>
        </p:txBody>
      </p:sp>
      <p:sp>
        <p:nvSpPr>
          <p:cNvPr id="19" name="Content Placeholder 2"/>
          <p:cNvSpPr>
            <a:spLocks noGrp="1"/>
          </p:cNvSpPr>
          <p:nvPr>
            <p:ph sz="quarter" idx="16"/>
          </p:nvPr>
        </p:nvSpPr>
        <p:spPr>
          <a:xfrm>
            <a:off x="6253351" y="1739370"/>
            <a:ext cx="1979967" cy="1979967"/>
          </a:xfrm>
          <a:prstGeom prst="rect">
            <a:avLst/>
          </a:prstGeom>
        </p:spPr>
        <p:txBody>
          <a:bodyPr/>
          <a:lstStyle>
            <a:lvl1pPr>
              <a:buNone/>
              <a:defRPr/>
            </a:lvl1pPr>
          </a:lstStyle>
          <a:p>
            <a:pPr lvl="0"/>
            <a:endParaRPr lang="en-US" dirty="0"/>
          </a:p>
        </p:txBody>
      </p:sp>
      <p:sp>
        <p:nvSpPr>
          <p:cNvPr id="20" name="Content Placeholder 2"/>
          <p:cNvSpPr>
            <a:spLocks noGrp="1"/>
          </p:cNvSpPr>
          <p:nvPr>
            <p:ph sz="quarter" idx="17"/>
          </p:nvPr>
        </p:nvSpPr>
        <p:spPr>
          <a:xfrm>
            <a:off x="8534632" y="1739370"/>
            <a:ext cx="1979967" cy="1979967"/>
          </a:xfrm>
          <a:prstGeom prst="rect">
            <a:avLst/>
          </a:prstGeom>
        </p:spPr>
        <p:txBody>
          <a:bodyPr/>
          <a:lstStyle>
            <a:lvl1pPr>
              <a:buNone/>
              <a:defRPr/>
            </a:lvl1pPr>
          </a:lstStyle>
          <a:p>
            <a:pPr lvl="0"/>
            <a:endParaRPr lang="en-US" dirty="0"/>
          </a:p>
        </p:txBody>
      </p:sp>
      <p:sp>
        <p:nvSpPr>
          <p:cNvPr id="42" name="Content Placeholder 2"/>
          <p:cNvSpPr>
            <a:spLocks noGrp="1"/>
          </p:cNvSpPr>
          <p:nvPr>
            <p:ph sz="quarter" idx="35"/>
          </p:nvPr>
        </p:nvSpPr>
        <p:spPr>
          <a:xfrm>
            <a:off x="1690792" y="4015172"/>
            <a:ext cx="1979967" cy="1979967"/>
          </a:xfrm>
          <a:prstGeom prst="rect">
            <a:avLst/>
          </a:prstGeom>
        </p:spPr>
        <p:txBody>
          <a:bodyPr/>
          <a:lstStyle>
            <a:lvl1pPr>
              <a:buNone/>
              <a:defRPr/>
            </a:lvl1pPr>
          </a:lstStyle>
          <a:p>
            <a:pPr lvl="0"/>
            <a:endParaRPr lang="en-US" dirty="0"/>
          </a:p>
        </p:txBody>
      </p:sp>
      <p:sp>
        <p:nvSpPr>
          <p:cNvPr id="43" name="Content Placeholder 2"/>
          <p:cNvSpPr>
            <a:spLocks noGrp="1"/>
          </p:cNvSpPr>
          <p:nvPr>
            <p:ph sz="quarter" idx="36"/>
          </p:nvPr>
        </p:nvSpPr>
        <p:spPr>
          <a:xfrm>
            <a:off x="3972072" y="4015172"/>
            <a:ext cx="1979967" cy="1979967"/>
          </a:xfrm>
          <a:prstGeom prst="rect">
            <a:avLst/>
          </a:prstGeom>
        </p:spPr>
        <p:txBody>
          <a:bodyPr/>
          <a:lstStyle>
            <a:lvl1pPr>
              <a:buNone/>
              <a:defRPr/>
            </a:lvl1pPr>
          </a:lstStyle>
          <a:p>
            <a:pPr lvl="0"/>
            <a:endParaRPr lang="en-US" dirty="0"/>
          </a:p>
        </p:txBody>
      </p:sp>
      <p:sp>
        <p:nvSpPr>
          <p:cNvPr id="44" name="Content Placeholder 2"/>
          <p:cNvSpPr>
            <a:spLocks noGrp="1"/>
          </p:cNvSpPr>
          <p:nvPr>
            <p:ph sz="quarter" idx="37"/>
          </p:nvPr>
        </p:nvSpPr>
        <p:spPr>
          <a:xfrm>
            <a:off x="6253351" y="4015172"/>
            <a:ext cx="1979967" cy="1979967"/>
          </a:xfrm>
          <a:prstGeom prst="rect">
            <a:avLst/>
          </a:prstGeom>
        </p:spPr>
        <p:txBody>
          <a:bodyPr/>
          <a:lstStyle>
            <a:lvl1pPr>
              <a:buNone/>
              <a:defRPr/>
            </a:lvl1pPr>
          </a:lstStyle>
          <a:p>
            <a:pPr lvl="0"/>
            <a:endParaRPr lang="en-US" dirty="0"/>
          </a:p>
        </p:txBody>
      </p:sp>
      <p:sp>
        <p:nvSpPr>
          <p:cNvPr id="45" name="Content Placeholder 2"/>
          <p:cNvSpPr>
            <a:spLocks noGrp="1"/>
          </p:cNvSpPr>
          <p:nvPr>
            <p:ph sz="quarter" idx="38"/>
          </p:nvPr>
        </p:nvSpPr>
        <p:spPr>
          <a:xfrm>
            <a:off x="8534632" y="4015172"/>
            <a:ext cx="1979967" cy="1979967"/>
          </a:xfrm>
          <a:prstGeom prst="rect">
            <a:avLst/>
          </a:prstGeom>
        </p:spPr>
        <p:txBody>
          <a:bodyPr/>
          <a:lstStyle>
            <a:lvl1pPr>
              <a:buNone/>
              <a:defRPr/>
            </a:lvl1pPr>
          </a:lstStyle>
          <a:p>
            <a:pPr lvl="0"/>
            <a:endParaRPr lang="en-US" dirty="0"/>
          </a:p>
        </p:txBody>
      </p:sp>
    </p:spTree>
    <p:extLst>
      <p:ext uri="{BB962C8B-B14F-4D97-AF65-F5344CB8AC3E}">
        <p14:creationId xmlns:p14="http://schemas.microsoft.com/office/powerpoint/2010/main" val="12617642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id of 8">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38201" y="697637"/>
            <a:ext cx="3025239" cy="378883"/>
          </a:xfrm>
          <a:prstGeom prst="rect">
            <a:avLst/>
          </a:prstGeom>
        </p:spPr>
        <p:txBody>
          <a:bodyPr lIns="0" tIns="0" rIns="0" bIns="0"/>
          <a:lstStyle>
            <a:lvl1pPr>
              <a:defRPr lang="en-US" sz="3600" b="1" i="0" kern="1200" baseline="0" dirty="0" smtClean="0">
                <a:solidFill>
                  <a:srgbClr val="FE5002"/>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10" name="Text Placeholder 5"/>
          <p:cNvSpPr>
            <a:spLocks noGrp="1"/>
          </p:cNvSpPr>
          <p:nvPr>
            <p:ph type="body" sz="quarter" idx="10" hasCustomPrompt="1"/>
          </p:nvPr>
        </p:nvSpPr>
        <p:spPr>
          <a:xfrm>
            <a:off x="838203" y="1075228"/>
            <a:ext cx="3025237" cy="286552"/>
          </a:xfrm>
          <a:prstGeom prst="rect">
            <a:avLst/>
          </a:prstGeom>
        </p:spPr>
        <p:txBody>
          <a:bodyPr lIns="0" rIns="0">
            <a:noAutofit/>
          </a:bodyPr>
          <a:lstStyle>
            <a:lvl1pPr algn="l">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SUBJECT</a:t>
            </a:r>
          </a:p>
        </p:txBody>
      </p:sp>
      <p:cxnSp>
        <p:nvCxnSpPr>
          <p:cNvPr id="14" name="Straight Connector 13"/>
          <p:cNvCxnSpPr/>
          <p:nvPr userDrawn="1"/>
        </p:nvCxnSpPr>
        <p:spPr bwMode="auto">
          <a:xfrm flipH="1">
            <a:off x="0" y="1487420"/>
            <a:ext cx="2636875"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7" name="Content Placeholder 2"/>
          <p:cNvSpPr>
            <a:spLocks noGrp="1"/>
          </p:cNvSpPr>
          <p:nvPr>
            <p:ph sz="quarter" idx="14"/>
          </p:nvPr>
        </p:nvSpPr>
        <p:spPr>
          <a:xfrm>
            <a:off x="1690791" y="1739370"/>
            <a:ext cx="1979967" cy="1979967"/>
          </a:xfrm>
          <a:prstGeom prst="rect">
            <a:avLst/>
          </a:prstGeom>
        </p:spPr>
        <p:txBody>
          <a:bodyPr/>
          <a:lstStyle>
            <a:lvl1pPr>
              <a:buNone/>
              <a:defRPr/>
            </a:lvl1pPr>
          </a:lstStyle>
          <a:p>
            <a:pPr lvl="0"/>
            <a:endParaRPr lang="en-US" dirty="0"/>
          </a:p>
        </p:txBody>
      </p:sp>
      <p:sp>
        <p:nvSpPr>
          <p:cNvPr id="18" name="Content Placeholder 2"/>
          <p:cNvSpPr>
            <a:spLocks noGrp="1"/>
          </p:cNvSpPr>
          <p:nvPr>
            <p:ph sz="quarter" idx="15"/>
          </p:nvPr>
        </p:nvSpPr>
        <p:spPr>
          <a:xfrm>
            <a:off x="3972071" y="1739370"/>
            <a:ext cx="1979967" cy="1979967"/>
          </a:xfrm>
          <a:prstGeom prst="rect">
            <a:avLst/>
          </a:prstGeom>
        </p:spPr>
        <p:txBody>
          <a:bodyPr/>
          <a:lstStyle>
            <a:lvl1pPr>
              <a:buNone/>
              <a:defRPr/>
            </a:lvl1pPr>
          </a:lstStyle>
          <a:p>
            <a:pPr lvl="0"/>
            <a:endParaRPr lang="en-US" dirty="0"/>
          </a:p>
        </p:txBody>
      </p:sp>
      <p:sp>
        <p:nvSpPr>
          <p:cNvPr id="19" name="Content Placeholder 2"/>
          <p:cNvSpPr>
            <a:spLocks noGrp="1"/>
          </p:cNvSpPr>
          <p:nvPr>
            <p:ph sz="quarter" idx="16"/>
          </p:nvPr>
        </p:nvSpPr>
        <p:spPr>
          <a:xfrm>
            <a:off x="6253351" y="1739370"/>
            <a:ext cx="1979967" cy="1979967"/>
          </a:xfrm>
          <a:prstGeom prst="rect">
            <a:avLst/>
          </a:prstGeom>
        </p:spPr>
        <p:txBody>
          <a:bodyPr/>
          <a:lstStyle>
            <a:lvl1pPr>
              <a:buNone/>
              <a:defRPr/>
            </a:lvl1pPr>
          </a:lstStyle>
          <a:p>
            <a:pPr lvl="0"/>
            <a:endParaRPr lang="en-US" dirty="0"/>
          </a:p>
        </p:txBody>
      </p:sp>
      <p:sp>
        <p:nvSpPr>
          <p:cNvPr id="20" name="Content Placeholder 2"/>
          <p:cNvSpPr>
            <a:spLocks noGrp="1"/>
          </p:cNvSpPr>
          <p:nvPr>
            <p:ph sz="quarter" idx="17"/>
          </p:nvPr>
        </p:nvSpPr>
        <p:spPr>
          <a:xfrm>
            <a:off x="8534631" y="1739370"/>
            <a:ext cx="1979967" cy="1979967"/>
          </a:xfrm>
          <a:prstGeom prst="rect">
            <a:avLst/>
          </a:prstGeom>
        </p:spPr>
        <p:txBody>
          <a:bodyPr/>
          <a:lstStyle>
            <a:lvl1pPr>
              <a:buNone/>
              <a:defRPr/>
            </a:lvl1pPr>
          </a:lstStyle>
          <a:p>
            <a:pPr lvl="0"/>
            <a:endParaRPr lang="en-US" dirty="0"/>
          </a:p>
        </p:txBody>
      </p:sp>
      <p:sp>
        <p:nvSpPr>
          <p:cNvPr id="42" name="Content Placeholder 2"/>
          <p:cNvSpPr>
            <a:spLocks noGrp="1"/>
          </p:cNvSpPr>
          <p:nvPr>
            <p:ph sz="quarter" idx="35"/>
          </p:nvPr>
        </p:nvSpPr>
        <p:spPr>
          <a:xfrm>
            <a:off x="1690791" y="4015173"/>
            <a:ext cx="1979967" cy="1979967"/>
          </a:xfrm>
          <a:prstGeom prst="rect">
            <a:avLst/>
          </a:prstGeom>
        </p:spPr>
        <p:txBody>
          <a:bodyPr/>
          <a:lstStyle>
            <a:lvl1pPr>
              <a:buNone/>
              <a:defRPr/>
            </a:lvl1pPr>
          </a:lstStyle>
          <a:p>
            <a:pPr lvl="0"/>
            <a:endParaRPr lang="en-US" dirty="0"/>
          </a:p>
        </p:txBody>
      </p:sp>
      <p:sp>
        <p:nvSpPr>
          <p:cNvPr id="43" name="Content Placeholder 2"/>
          <p:cNvSpPr>
            <a:spLocks noGrp="1"/>
          </p:cNvSpPr>
          <p:nvPr>
            <p:ph sz="quarter" idx="36"/>
          </p:nvPr>
        </p:nvSpPr>
        <p:spPr>
          <a:xfrm>
            <a:off x="3972071" y="4015173"/>
            <a:ext cx="1979967" cy="1979967"/>
          </a:xfrm>
          <a:prstGeom prst="rect">
            <a:avLst/>
          </a:prstGeom>
        </p:spPr>
        <p:txBody>
          <a:bodyPr/>
          <a:lstStyle>
            <a:lvl1pPr>
              <a:buNone/>
              <a:defRPr/>
            </a:lvl1pPr>
          </a:lstStyle>
          <a:p>
            <a:pPr lvl="0"/>
            <a:endParaRPr lang="en-US" dirty="0"/>
          </a:p>
        </p:txBody>
      </p:sp>
      <p:sp>
        <p:nvSpPr>
          <p:cNvPr id="44" name="Content Placeholder 2"/>
          <p:cNvSpPr>
            <a:spLocks noGrp="1"/>
          </p:cNvSpPr>
          <p:nvPr>
            <p:ph sz="quarter" idx="37"/>
          </p:nvPr>
        </p:nvSpPr>
        <p:spPr>
          <a:xfrm>
            <a:off x="6253351" y="4015173"/>
            <a:ext cx="1979967" cy="1979967"/>
          </a:xfrm>
          <a:prstGeom prst="rect">
            <a:avLst/>
          </a:prstGeom>
        </p:spPr>
        <p:txBody>
          <a:bodyPr/>
          <a:lstStyle>
            <a:lvl1pPr>
              <a:buNone/>
              <a:defRPr/>
            </a:lvl1pPr>
          </a:lstStyle>
          <a:p>
            <a:pPr lvl="0"/>
            <a:endParaRPr lang="en-US" dirty="0"/>
          </a:p>
        </p:txBody>
      </p:sp>
      <p:sp>
        <p:nvSpPr>
          <p:cNvPr id="45" name="Content Placeholder 2"/>
          <p:cNvSpPr>
            <a:spLocks noGrp="1"/>
          </p:cNvSpPr>
          <p:nvPr>
            <p:ph sz="quarter" idx="38"/>
          </p:nvPr>
        </p:nvSpPr>
        <p:spPr>
          <a:xfrm>
            <a:off x="8534631" y="4015173"/>
            <a:ext cx="1979967" cy="1979967"/>
          </a:xfrm>
          <a:prstGeom prst="rect">
            <a:avLst/>
          </a:prstGeom>
        </p:spPr>
        <p:txBody>
          <a:bodyPr/>
          <a:lstStyle>
            <a:lvl1pPr>
              <a:buNone/>
              <a:defRPr/>
            </a:lvl1pPr>
          </a:lstStyle>
          <a:p>
            <a:pPr lvl="0"/>
            <a:endParaRPr lang="en-US" dirty="0"/>
          </a:p>
        </p:txBody>
      </p:sp>
      <p:sp>
        <p:nvSpPr>
          <p:cNvPr id="2" name="Footer Placeholder 1"/>
          <p:cNvSpPr>
            <a:spLocks noGrp="1"/>
          </p:cNvSpPr>
          <p:nvPr>
            <p:ph type="ftr" sz="quarter" idx="39"/>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353920523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Grid of 1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38201" y="697638"/>
            <a:ext cx="3025238" cy="378883"/>
          </a:xfrm>
          <a:prstGeom prst="rect">
            <a:avLst/>
          </a:prstGeom>
        </p:spPr>
        <p:txBody>
          <a:bodyPr lIns="0" tIns="0" rIns="0" bIns="0"/>
          <a:lstStyle>
            <a:lvl1pPr>
              <a:defRPr lang="en-US" sz="3600" b="1" i="0" kern="1200" baseline="0" dirty="0" smtClean="0">
                <a:solidFill>
                  <a:srgbClr val="FE5002"/>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10" name="Text Placeholder 5"/>
          <p:cNvSpPr>
            <a:spLocks noGrp="1"/>
          </p:cNvSpPr>
          <p:nvPr>
            <p:ph type="body" sz="quarter" idx="10" hasCustomPrompt="1"/>
          </p:nvPr>
        </p:nvSpPr>
        <p:spPr>
          <a:xfrm>
            <a:off x="838203" y="1075228"/>
            <a:ext cx="3025238" cy="286552"/>
          </a:xfrm>
          <a:prstGeom prst="rect">
            <a:avLst/>
          </a:prstGeom>
        </p:spPr>
        <p:txBody>
          <a:bodyPr lIns="0" rIns="0">
            <a:noAutofit/>
          </a:bodyPr>
          <a:lstStyle>
            <a:lvl1pPr algn="l">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SUBJECT</a:t>
            </a:r>
          </a:p>
        </p:txBody>
      </p:sp>
      <p:cxnSp>
        <p:nvCxnSpPr>
          <p:cNvPr id="14" name="Straight Connector 13"/>
          <p:cNvCxnSpPr/>
          <p:nvPr userDrawn="1"/>
        </p:nvCxnSpPr>
        <p:spPr bwMode="auto">
          <a:xfrm flipH="1">
            <a:off x="0" y="1487420"/>
            <a:ext cx="2636875"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7" name="Content Placeholder 2"/>
          <p:cNvSpPr>
            <a:spLocks noGrp="1"/>
          </p:cNvSpPr>
          <p:nvPr>
            <p:ph sz="quarter" idx="14"/>
          </p:nvPr>
        </p:nvSpPr>
        <p:spPr>
          <a:xfrm>
            <a:off x="838192" y="2194896"/>
            <a:ext cx="1550627" cy="1550627"/>
          </a:xfrm>
          <a:prstGeom prst="rect">
            <a:avLst/>
          </a:prstGeom>
        </p:spPr>
        <p:txBody>
          <a:bodyPr/>
          <a:lstStyle>
            <a:lvl1pPr>
              <a:buNone/>
              <a:defRPr/>
            </a:lvl1pPr>
          </a:lstStyle>
          <a:p>
            <a:pPr lvl="0"/>
            <a:endParaRPr lang="en-US" dirty="0"/>
          </a:p>
        </p:txBody>
      </p:sp>
      <p:sp>
        <p:nvSpPr>
          <p:cNvPr id="9" name="Content Placeholder 2"/>
          <p:cNvSpPr>
            <a:spLocks noGrp="1"/>
          </p:cNvSpPr>
          <p:nvPr>
            <p:ph sz="quarter" idx="15"/>
          </p:nvPr>
        </p:nvSpPr>
        <p:spPr>
          <a:xfrm>
            <a:off x="2631188" y="2194896"/>
            <a:ext cx="1550627" cy="1550627"/>
          </a:xfrm>
          <a:prstGeom prst="rect">
            <a:avLst/>
          </a:prstGeom>
        </p:spPr>
        <p:txBody>
          <a:bodyPr/>
          <a:lstStyle>
            <a:lvl1pPr>
              <a:buNone/>
              <a:defRPr/>
            </a:lvl1pPr>
          </a:lstStyle>
          <a:p>
            <a:pPr lvl="0"/>
            <a:endParaRPr lang="en-US" dirty="0"/>
          </a:p>
        </p:txBody>
      </p:sp>
      <p:sp>
        <p:nvSpPr>
          <p:cNvPr id="12" name="Content Placeholder 2"/>
          <p:cNvSpPr>
            <a:spLocks noGrp="1"/>
          </p:cNvSpPr>
          <p:nvPr>
            <p:ph sz="quarter" idx="16"/>
          </p:nvPr>
        </p:nvSpPr>
        <p:spPr>
          <a:xfrm>
            <a:off x="4424184" y="2194896"/>
            <a:ext cx="1550627" cy="1550627"/>
          </a:xfrm>
          <a:prstGeom prst="rect">
            <a:avLst/>
          </a:prstGeom>
        </p:spPr>
        <p:txBody>
          <a:bodyPr/>
          <a:lstStyle>
            <a:lvl1pPr>
              <a:buNone/>
              <a:defRPr/>
            </a:lvl1pPr>
          </a:lstStyle>
          <a:p>
            <a:pPr lvl="0"/>
            <a:endParaRPr lang="en-US" dirty="0"/>
          </a:p>
        </p:txBody>
      </p:sp>
      <p:sp>
        <p:nvSpPr>
          <p:cNvPr id="13" name="Content Placeholder 2"/>
          <p:cNvSpPr>
            <a:spLocks noGrp="1"/>
          </p:cNvSpPr>
          <p:nvPr>
            <p:ph sz="quarter" idx="17"/>
          </p:nvPr>
        </p:nvSpPr>
        <p:spPr>
          <a:xfrm>
            <a:off x="6217180" y="2194896"/>
            <a:ext cx="1550627" cy="1550627"/>
          </a:xfrm>
          <a:prstGeom prst="rect">
            <a:avLst/>
          </a:prstGeom>
        </p:spPr>
        <p:txBody>
          <a:bodyPr/>
          <a:lstStyle>
            <a:lvl1pPr>
              <a:buNone/>
              <a:defRPr/>
            </a:lvl1pPr>
          </a:lstStyle>
          <a:p>
            <a:pPr lvl="0"/>
            <a:endParaRPr lang="en-US" dirty="0"/>
          </a:p>
        </p:txBody>
      </p:sp>
      <p:sp>
        <p:nvSpPr>
          <p:cNvPr id="15" name="Content Placeholder 2"/>
          <p:cNvSpPr>
            <a:spLocks noGrp="1"/>
          </p:cNvSpPr>
          <p:nvPr>
            <p:ph sz="quarter" idx="18"/>
          </p:nvPr>
        </p:nvSpPr>
        <p:spPr>
          <a:xfrm>
            <a:off x="8010176" y="2194896"/>
            <a:ext cx="1550627" cy="1550627"/>
          </a:xfrm>
          <a:prstGeom prst="rect">
            <a:avLst/>
          </a:prstGeom>
        </p:spPr>
        <p:txBody>
          <a:bodyPr/>
          <a:lstStyle>
            <a:lvl1pPr>
              <a:buNone/>
              <a:defRPr/>
            </a:lvl1pPr>
          </a:lstStyle>
          <a:p>
            <a:pPr lvl="0"/>
            <a:endParaRPr lang="en-US" dirty="0"/>
          </a:p>
        </p:txBody>
      </p:sp>
      <p:sp>
        <p:nvSpPr>
          <p:cNvPr id="24" name="Content Placeholder 2"/>
          <p:cNvSpPr>
            <a:spLocks noGrp="1"/>
          </p:cNvSpPr>
          <p:nvPr>
            <p:ph sz="quarter" idx="27"/>
          </p:nvPr>
        </p:nvSpPr>
        <p:spPr>
          <a:xfrm>
            <a:off x="9803173" y="2194896"/>
            <a:ext cx="1550627" cy="1550627"/>
          </a:xfrm>
          <a:prstGeom prst="rect">
            <a:avLst/>
          </a:prstGeom>
        </p:spPr>
        <p:txBody>
          <a:bodyPr/>
          <a:lstStyle>
            <a:lvl1pPr>
              <a:buNone/>
              <a:defRPr/>
            </a:lvl1pPr>
          </a:lstStyle>
          <a:p>
            <a:pPr lvl="0"/>
            <a:endParaRPr lang="en-US" dirty="0"/>
          </a:p>
        </p:txBody>
      </p:sp>
      <p:sp>
        <p:nvSpPr>
          <p:cNvPr id="32" name="Content Placeholder 2"/>
          <p:cNvSpPr>
            <a:spLocks noGrp="1"/>
          </p:cNvSpPr>
          <p:nvPr>
            <p:ph sz="quarter" idx="28"/>
          </p:nvPr>
        </p:nvSpPr>
        <p:spPr>
          <a:xfrm>
            <a:off x="838192" y="3997472"/>
            <a:ext cx="1550627" cy="1550627"/>
          </a:xfrm>
          <a:prstGeom prst="rect">
            <a:avLst/>
          </a:prstGeom>
        </p:spPr>
        <p:txBody>
          <a:bodyPr/>
          <a:lstStyle>
            <a:lvl1pPr>
              <a:buNone/>
              <a:defRPr/>
            </a:lvl1pPr>
          </a:lstStyle>
          <a:p>
            <a:pPr lvl="0"/>
            <a:endParaRPr lang="en-US" dirty="0"/>
          </a:p>
        </p:txBody>
      </p:sp>
      <p:sp>
        <p:nvSpPr>
          <p:cNvPr id="33" name="Content Placeholder 2"/>
          <p:cNvSpPr>
            <a:spLocks noGrp="1"/>
          </p:cNvSpPr>
          <p:nvPr>
            <p:ph sz="quarter" idx="29"/>
          </p:nvPr>
        </p:nvSpPr>
        <p:spPr>
          <a:xfrm>
            <a:off x="2631188" y="3997472"/>
            <a:ext cx="1550627" cy="1550627"/>
          </a:xfrm>
          <a:prstGeom prst="rect">
            <a:avLst/>
          </a:prstGeom>
        </p:spPr>
        <p:txBody>
          <a:bodyPr/>
          <a:lstStyle>
            <a:lvl1pPr>
              <a:buNone/>
              <a:defRPr/>
            </a:lvl1pPr>
          </a:lstStyle>
          <a:p>
            <a:pPr lvl="0"/>
            <a:endParaRPr lang="en-US" dirty="0"/>
          </a:p>
        </p:txBody>
      </p:sp>
      <p:sp>
        <p:nvSpPr>
          <p:cNvPr id="34" name="Content Placeholder 2"/>
          <p:cNvSpPr>
            <a:spLocks noGrp="1"/>
          </p:cNvSpPr>
          <p:nvPr>
            <p:ph sz="quarter" idx="30"/>
          </p:nvPr>
        </p:nvSpPr>
        <p:spPr>
          <a:xfrm>
            <a:off x="4424184" y="3997472"/>
            <a:ext cx="1550627" cy="1550627"/>
          </a:xfrm>
          <a:prstGeom prst="rect">
            <a:avLst/>
          </a:prstGeom>
        </p:spPr>
        <p:txBody>
          <a:bodyPr/>
          <a:lstStyle>
            <a:lvl1pPr>
              <a:buNone/>
              <a:defRPr/>
            </a:lvl1pPr>
          </a:lstStyle>
          <a:p>
            <a:pPr lvl="0"/>
            <a:endParaRPr lang="en-US" dirty="0"/>
          </a:p>
        </p:txBody>
      </p:sp>
      <p:sp>
        <p:nvSpPr>
          <p:cNvPr id="35" name="Content Placeholder 2"/>
          <p:cNvSpPr>
            <a:spLocks noGrp="1"/>
          </p:cNvSpPr>
          <p:nvPr>
            <p:ph sz="quarter" idx="31"/>
          </p:nvPr>
        </p:nvSpPr>
        <p:spPr>
          <a:xfrm>
            <a:off x="6217180" y="3997472"/>
            <a:ext cx="1550627" cy="1550627"/>
          </a:xfrm>
          <a:prstGeom prst="rect">
            <a:avLst/>
          </a:prstGeom>
        </p:spPr>
        <p:txBody>
          <a:bodyPr/>
          <a:lstStyle>
            <a:lvl1pPr>
              <a:buNone/>
              <a:defRPr/>
            </a:lvl1pPr>
          </a:lstStyle>
          <a:p>
            <a:pPr lvl="0"/>
            <a:endParaRPr lang="en-US" dirty="0"/>
          </a:p>
        </p:txBody>
      </p:sp>
      <p:sp>
        <p:nvSpPr>
          <p:cNvPr id="36" name="Content Placeholder 2"/>
          <p:cNvSpPr>
            <a:spLocks noGrp="1"/>
          </p:cNvSpPr>
          <p:nvPr>
            <p:ph sz="quarter" idx="32"/>
          </p:nvPr>
        </p:nvSpPr>
        <p:spPr>
          <a:xfrm>
            <a:off x="8010176" y="3997472"/>
            <a:ext cx="1550627" cy="1550627"/>
          </a:xfrm>
          <a:prstGeom prst="rect">
            <a:avLst/>
          </a:prstGeom>
        </p:spPr>
        <p:txBody>
          <a:bodyPr/>
          <a:lstStyle>
            <a:lvl1pPr>
              <a:buNone/>
              <a:defRPr/>
            </a:lvl1pPr>
          </a:lstStyle>
          <a:p>
            <a:pPr lvl="0"/>
            <a:endParaRPr lang="en-US" dirty="0"/>
          </a:p>
        </p:txBody>
      </p:sp>
      <p:sp>
        <p:nvSpPr>
          <p:cNvPr id="37" name="Content Placeholder 2"/>
          <p:cNvSpPr>
            <a:spLocks noGrp="1"/>
          </p:cNvSpPr>
          <p:nvPr>
            <p:ph sz="quarter" idx="33"/>
          </p:nvPr>
        </p:nvSpPr>
        <p:spPr>
          <a:xfrm>
            <a:off x="9803173" y="3997472"/>
            <a:ext cx="1550627" cy="1550627"/>
          </a:xfrm>
          <a:prstGeom prst="rect">
            <a:avLst/>
          </a:prstGeom>
        </p:spPr>
        <p:txBody>
          <a:bodyPr/>
          <a:lstStyle>
            <a:lvl1pPr>
              <a:buNone/>
              <a:defRPr/>
            </a:lvl1pPr>
          </a:lstStyle>
          <a:p>
            <a:pPr lvl="0"/>
            <a:endParaRPr lang="en-US" dirty="0"/>
          </a:p>
        </p:txBody>
      </p:sp>
    </p:spTree>
    <p:extLst>
      <p:ext uri="{BB962C8B-B14F-4D97-AF65-F5344CB8AC3E}">
        <p14:creationId xmlns:p14="http://schemas.microsoft.com/office/powerpoint/2010/main" val="383880610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1_Grid of 21">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38201" y="697638"/>
            <a:ext cx="3025238" cy="378883"/>
          </a:xfrm>
          <a:prstGeom prst="rect">
            <a:avLst/>
          </a:prstGeom>
        </p:spPr>
        <p:txBody>
          <a:bodyPr lIns="0" tIns="0" rIns="0" bIns="0"/>
          <a:lstStyle>
            <a:lvl1pPr>
              <a:defRPr lang="en-US" sz="3600" b="1" i="0" kern="1200" baseline="0" dirty="0" smtClean="0">
                <a:solidFill>
                  <a:srgbClr val="FE5002"/>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10" name="Text Placeholder 5"/>
          <p:cNvSpPr>
            <a:spLocks noGrp="1"/>
          </p:cNvSpPr>
          <p:nvPr>
            <p:ph type="body" sz="quarter" idx="10" hasCustomPrompt="1"/>
          </p:nvPr>
        </p:nvSpPr>
        <p:spPr>
          <a:xfrm>
            <a:off x="838203" y="1075228"/>
            <a:ext cx="3025238" cy="286552"/>
          </a:xfrm>
          <a:prstGeom prst="rect">
            <a:avLst/>
          </a:prstGeom>
        </p:spPr>
        <p:txBody>
          <a:bodyPr lIns="0" rIns="0">
            <a:noAutofit/>
          </a:bodyPr>
          <a:lstStyle>
            <a:lvl1pPr algn="l">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SUBJECT</a:t>
            </a:r>
          </a:p>
        </p:txBody>
      </p:sp>
      <p:cxnSp>
        <p:nvCxnSpPr>
          <p:cNvPr id="14" name="Straight Connector 13"/>
          <p:cNvCxnSpPr/>
          <p:nvPr userDrawn="1"/>
        </p:nvCxnSpPr>
        <p:spPr bwMode="auto">
          <a:xfrm flipH="1">
            <a:off x="0" y="1487420"/>
            <a:ext cx="2636875"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7" name="Content Placeholder 2"/>
          <p:cNvSpPr>
            <a:spLocks noGrp="1"/>
          </p:cNvSpPr>
          <p:nvPr>
            <p:ph sz="quarter" idx="14"/>
          </p:nvPr>
        </p:nvSpPr>
        <p:spPr>
          <a:xfrm>
            <a:off x="838192" y="1739371"/>
            <a:ext cx="1219200" cy="1219200"/>
          </a:xfrm>
          <a:prstGeom prst="rect">
            <a:avLst/>
          </a:prstGeom>
        </p:spPr>
        <p:txBody>
          <a:bodyPr/>
          <a:lstStyle>
            <a:lvl1pPr>
              <a:buNone/>
              <a:defRPr/>
            </a:lvl1pPr>
          </a:lstStyle>
          <a:p>
            <a:pPr lvl="0"/>
            <a:endParaRPr lang="en-US" dirty="0"/>
          </a:p>
        </p:txBody>
      </p:sp>
      <p:sp>
        <p:nvSpPr>
          <p:cNvPr id="9" name="Content Placeholder 2"/>
          <p:cNvSpPr>
            <a:spLocks noGrp="1"/>
          </p:cNvSpPr>
          <p:nvPr>
            <p:ph sz="quarter" idx="15"/>
          </p:nvPr>
        </p:nvSpPr>
        <p:spPr>
          <a:xfrm>
            <a:off x="2387593" y="1739371"/>
            <a:ext cx="1219200" cy="1219200"/>
          </a:xfrm>
          <a:prstGeom prst="rect">
            <a:avLst/>
          </a:prstGeom>
        </p:spPr>
        <p:txBody>
          <a:bodyPr/>
          <a:lstStyle>
            <a:lvl1pPr>
              <a:buNone/>
              <a:defRPr/>
            </a:lvl1pPr>
          </a:lstStyle>
          <a:p>
            <a:pPr lvl="0"/>
            <a:endParaRPr lang="en-US" dirty="0"/>
          </a:p>
        </p:txBody>
      </p:sp>
      <p:sp>
        <p:nvSpPr>
          <p:cNvPr id="12" name="Content Placeholder 2"/>
          <p:cNvSpPr>
            <a:spLocks noGrp="1"/>
          </p:cNvSpPr>
          <p:nvPr>
            <p:ph sz="quarter" idx="16"/>
          </p:nvPr>
        </p:nvSpPr>
        <p:spPr>
          <a:xfrm>
            <a:off x="3936995" y="1739371"/>
            <a:ext cx="1219200" cy="1219200"/>
          </a:xfrm>
          <a:prstGeom prst="rect">
            <a:avLst/>
          </a:prstGeom>
        </p:spPr>
        <p:txBody>
          <a:bodyPr/>
          <a:lstStyle>
            <a:lvl1pPr>
              <a:buNone/>
              <a:defRPr/>
            </a:lvl1pPr>
          </a:lstStyle>
          <a:p>
            <a:pPr lvl="0"/>
            <a:endParaRPr lang="en-US" dirty="0"/>
          </a:p>
        </p:txBody>
      </p:sp>
      <p:sp>
        <p:nvSpPr>
          <p:cNvPr id="13" name="Content Placeholder 2"/>
          <p:cNvSpPr>
            <a:spLocks noGrp="1"/>
          </p:cNvSpPr>
          <p:nvPr>
            <p:ph sz="quarter" idx="17"/>
          </p:nvPr>
        </p:nvSpPr>
        <p:spPr>
          <a:xfrm>
            <a:off x="5486396" y="1739371"/>
            <a:ext cx="1219200" cy="1219200"/>
          </a:xfrm>
          <a:prstGeom prst="rect">
            <a:avLst/>
          </a:prstGeom>
        </p:spPr>
        <p:txBody>
          <a:bodyPr/>
          <a:lstStyle>
            <a:lvl1pPr>
              <a:buNone/>
              <a:defRPr/>
            </a:lvl1pPr>
          </a:lstStyle>
          <a:p>
            <a:pPr lvl="0"/>
            <a:endParaRPr lang="en-US" dirty="0"/>
          </a:p>
        </p:txBody>
      </p:sp>
      <p:sp>
        <p:nvSpPr>
          <p:cNvPr id="15" name="Content Placeholder 2"/>
          <p:cNvSpPr>
            <a:spLocks noGrp="1"/>
          </p:cNvSpPr>
          <p:nvPr>
            <p:ph sz="quarter" idx="18"/>
          </p:nvPr>
        </p:nvSpPr>
        <p:spPr>
          <a:xfrm>
            <a:off x="7035798" y="1739371"/>
            <a:ext cx="1219200" cy="1219200"/>
          </a:xfrm>
          <a:prstGeom prst="rect">
            <a:avLst/>
          </a:prstGeom>
        </p:spPr>
        <p:txBody>
          <a:bodyPr/>
          <a:lstStyle>
            <a:lvl1pPr>
              <a:buNone/>
              <a:defRPr/>
            </a:lvl1pPr>
          </a:lstStyle>
          <a:p>
            <a:pPr lvl="0"/>
            <a:endParaRPr lang="en-US" dirty="0"/>
          </a:p>
        </p:txBody>
      </p:sp>
      <p:sp>
        <p:nvSpPr>
          <p:cNvPr id="16" name="Content Placeholder 2"/>
          <p:cNvSpPr>
            <a:spLocks noGrp="1"/>
          </p:cNvSpPr>
          <p:nvPr>
            <p:ph sz="quarter" idx="19"/>
          </p:nvPr>
        </p:nvSpPr>
        <p:spPr>
          <a:xfrm>
            <a:off x="8585198" y="1739371"/>
            <a:ext cx="1219200" cy="1219200"/>
          </a:xfrm>
          <a:prstGeom prst="rect">
            <a:avLst/>
          </a:prstGeom>
        </p:spPr>
        <p:txBody>
          <a:bodyPr/>
          <a:lstStyle>
            <a:lvl1pPr>
              <a:buNone/>
              <a:defRPr/>
            </a:lvl1pPr>
          </a:lstStyle>
          <a:p>
            <a:pPr lvl="0"/>
            <a:endParaRPr lang="en-US" dirty="0"/>
          </a:p>
        </p:txBody>
      </p:sp>
      <p:sp>
        <p:nvSpPr>
          <p:cNvPr id="17" name="Content Placeholder 2"/>
          <p:cNvSpPr>
            <a:spLocks noGrp="1"/>
          </p:cNvSpPr>
          <p:nvPr>
            <p:ph sz="quarter" idx="20"/>
          </p:nvPr>
        </p:nvSpPr>
        <p:spPr>
          <a:xfrm>
            <a:off x="10134600" y="1739371"/>
            <a:ext cx="1219200" cy="1219200"/>
          </a:xfrm>
          <a:prstGeom prst="rect">
            <a:avLst/>
          </a:prstGeom>
        </p:spPr>
        <p:txBody>
          <a:bodyPr/>
          <a:lstStyle>
            <a:lvl1pPr>
              <a:buNone/>
              <a:defRPr/>
            </a:lvl1pPr>
          </a:lstStyle>
          <a:p>
            <a:pPr lvl="0"/>
            <a:endParaRPr lang="en-US" dirty="0"/>
          </a:p>
        </p:txBody>
      </p:sp>
      <p:sp>
        <p:nvSpPr>
          <p:cNvPr id="18" name="Content Placeholder 2"/>
          <p:cNvSpPr>
            <a:spLocks noGrp="1"/>
          </p:cNvSpPr>
          <p:nvPr>
            <p:ph sz="quarter" idx="21"/>
          </p:nvPr>
        </p:nvSpPr>
        <p:spPr>
          <a:xfrm>
            <a:off x="838192" y="3257655"/>
            <a:ext cx="1219200" cy="1219200"/>
          </a:xfrm>
          <a:prstGeom prst="rect">
            <a:avLst/>
          </a:prstGeom>
        </p:spPr>
        <p:txBody>
          <a:bodyPr/>
          <a:lstStyle>
            <a:lvl1pPr>
              <a:buNone/>
              <a:defRPr/>
            </a:lvl1pPr>
          </a:lstStyle>
          <a:p>
            <a:pPr lvl="0"/>
            <a:endParaRPr lang="en-US" dirty="0"/>
          </a:p>
        </p:txBody>
      </p:sp>
      <p:sp>
        <p:nvSpPr>
          <p:cNvPr id="19" name="Content Placeholder 2"/>
          <p:cNvSpPr>
            <a:spLocks noGrp="1"/>
          </p:cNvSpPr>
          <p:nvPr>
            <p:ph sz="quarter" idx="22"/>
          </p:nvPr>
        </p:nvSpPr>
        <p:spPr>
          <a:xfrm>
            <a:off x="2387593" y="3257655"/>
            <a:ext cx="1219200" cy="1219200"/>
          </a:xfrm>
          <a:prstGeom prst="rect">
            <a:avLst/>
          </a:prstGeom>
        </p:spPr>
        <p:txBody>
          <a:bodyPr/>
          <a:lstStyle>
            <a:lvl1pPr>
              <a:buNone/>
              <a:defRPr/>
            </a:lvl1pPr>
          </a:lstStyle>
          <a:p>
            <a:pPr lvl="0"/>
            <a:endParaRPr lang="en-US" dirty="0"/>
          </a:p>
        </p:txBody>
      </p:sp>
      <p:sp>
        <p:nvSpPr>
          <p:cNvPr id="20" name="Content Placeholder 2"/>
          <p:cNvSpPr>
            <a:spLocks noGrp="1"/>
          </p:cNvSpPr>
          <p:nvPr>
            <p:ph sz="quarter" idx="23"/>
          </p:nvPr>
        </p:nvSpPr>
        <p:spPr>
          <a:xfrm>
            <a:off x="3936995" y="3257655"/>
            <a:ext cx="1219200" cy="1219200"/>
          </a:xfrm>
          <a:prstGeom prst="rect">
            <a:avLst/>
          </a:prstGeom>
        </p:spPr>
        <p:txBody>
          <a:bodyPr/>
          <a:lstStyle>
            <a:lvl1pPr>
              <a:buNone/>
              <a:defRPr/>
            </a:lvl1pPr>
          </a:lstStyle>
          <a:p>
            <a:pPr lvl="0"/>
            <a:endParaRPr lang="en-US" dirty="0"/>
          </a:p>
        </p:txBody>
      </p:sp>
      <p:sp>
        <p:nvSpPr>
          <p:cNvPr id="21" name="Content Placeholder 2"/>
          <p:cNvSpPr>
            <a:spLocks noGrp="1"/>
          </p:cNvSpPr>
          <p:nvPr>
            <p:ph sz="quarter" idx="24"/>
          </p:nvPr>
        </p:nvSpPr>
        <p:spPr>
          <a:xfrm>
            <a:off x="5486396" y="3257655"/>
            <a:ext cx="1219200" cy="1219200"/>
          </a:xfrm>
          <a:prstGeom prst="rect">
            <a:avLst/>
          </a:prstGeom>
        </p:spPr>
        <p:txBody>
          <a:bodyPr/>
          <a:lstStyle>
            <a:lvl1pPr>
              <a:buNone/>
              <a:defRPr/>
            </a:lvl1pPr>
          </a:lstStyle>
          <a:p>
            <a:pPr lvl="0"/>
            <a:endParaRPr lang="en-US" dirty="0"/>
          </a:p>
        </p:txBody>
      </p:sp>
      <p:sp>
        <p:nvSpPr>
          <p:cNvPr id="22" name="Content Placeholder 2"/>
          <p:cNvSpPr>
            <a:spLocks noGrp="1"/>
          </p:cNvSpPr>
          <p:nvPr>
            <p:ph sz="quarter" idx="25"/>
          </p:nvPr>
        </p:nvSpPr>
        <p:spPr>
          <a:xfrm>
            <a:off x="7035798" y="3257655"/>
            <a:ext cx="1219200" cy="1219200"/>
          </a:xfrm>
          <a:prstGeom prst="rect">
            <a:avLst/>
          </a:prstGeom>
        </p:spPr>
        <p:txBody>
          <a:bodyPr/>
          <a:lstStyle>
            <a:lvl1pPr>
              <a:buNone/>
              <a:defRPr/>
            </a:lvl1pPr>
          </a:lstStyle>
          <a:p>
            <a:pPr lvl="0"/>
            <a:endParaRPr lang="en-US" dirty="0"/>
          </a:p>
        </p:txBody>
      </p:sp>
      <p:sp>
        <p:nvSpPr>
          <p:cNvPr id="23" name="Content Placeholder 2"/>
          <p:cNvSpPr>
            <a:spLocks noGrp="1"/>
          </p:cNvSpPr>
          <p:nvPr>
            <p:ph sz="quarter" idx="26"/>
          </p:nvPr>
        </p:nvSpPr>
        <p:spPr>
          <a:xfrm>
            <a:off x="8585198" y="3257655"/>
            <a:ext cx="1219200" cy="1219200"/>
          </a:xfrm>
          <a:prstGeom prst="rect">
            <a:avLst/>
          </a:prstGeom>
        </p:spPr>
        <p:txBody>
          <a:bodyPr/>
          <a:lstStyle>
            <a:lvl1pPr>
              <a:buNone/>
              <a:defRPr/>
            </a:lvl1pPr>
          </a:lstStyle>
          <a:p>
            <a:pPr lvl="0"/>
            <a:endParaRPr lang="en-US" dirty="0"/>
          </a:p>
        </p:txBody>
      </p:sp>
      <p:sp>
        <p:nvSpPr>
          <p:cNvPr id="24" name="Content Placeholder 2"/>
          <p:cNvSpPr>
            <a:spLocks noGrp="1"/>
          </p:cNvSpPr>
          <p:nvPr>
            <p:ph sz="quarter" idx="27"/>
          </p:nvPr>
        </p:nvSpPr>
        <p:spPr>
          <a:xfrm>
            <a:off x="10134600" y="3257655"/>
            <a:ext cx="1219200" cy="1219200"/>
          </a:xfrm>
          <a:prstGeom prst="rect">
            <a:avLst/>
          </a:prstGeom>
        </p:spPr>
        <p:txBody>
          <a:bodyPr/>
          <a:lstStyle>
            <a:lvl1pPr>
              <a:buNone/>
              <a:defRPr/>
            </a:lvl1pPr>
          </a:lstStyle>
          <a:p>
            <a:pPr lvl="0"/>
            <a:endParaRPr lang="en-US" dirty="0"/>
          </a:p>
        </p:txBody>
      </p:sp>
      <p:sp>
        <p:nvSpPr>
          <p:cNvPr id="25" name="Content Placeholder 2"/>
          <p:cNvSpPr>
            <a:spLocks noGrp="1"/>
          </p:cNvSpPr>
          <p:nvPr>
            <p:ph sz="quarter" idx="28"/>
          </p:nvPr>
        </p:nvSpPr>
        <p:spPr>
          <a:xfrm>
            <a:off x="838192" y="4775938"/>
            <a:ext cx="1219200" cy="1219200"/>
          </a:xfrm>
          <a:prstGeom prst="rect">
            <a:avLst/>
          </a:prstGeom>
        </p:spPr>
        <p:txBody>
          <a:bodyPr/>
          <a:lstStyle>
            <a:lvl1pPr>
              <a:buNone/>
              <a:defRPr/>
            </a:lvl1pPr>
          </a:lstStyle>
          <a:p>
            <a:pPr lvl="0"/>
            <a:endParaRPr lang="en-US" dirty="0"/>
          </a:p>
        </p:txBody>
      </p:sp>
      <p:sp>
        <p:nvSpPr>
          <p:cNvPr id="26" name="Content Placeholder 2"/>
          <p:cNvSpPr>
            <a:spLocks noGrp="1"/>
          </p:cNvSpPr>
          <p:nvPr>
            <p:ph sz="quarter" idx="29"/>
          </p:nvPr>
        </p:nvSpPr>
        <p:spPr>
          <a:xfrm>
            <a:off x="2387593" y="4775938"/>
            <a:ext cx="1219200" cy="1219200"/>
          </a:xfrm>
          <a:prstGeom prst="rect">
            <a:avLst/>
          </a:prstGeom>
        </p:spPr>
        <p:txBody>
          <a:bodyPr/>
          <a:lstStyle>
            <a:lvl1pPr>
              <a:buNone/>
              <a:defRPr/>
            </a:lvl1pPr>
          </a:lstStyle>
          <a:p>
            <a:pPr lvl="0"/>
            <a:endParaRPr lang="en-US" dirty="0"/>
          </a:p>
        </p:txBody>
      </p:sp>
      <p:sp>
        <p:nvSpPr>
          <p:cNvPr id="27" name="Content Placeholder 2"/>
          <p:cNvSpPr>
            <a:spLocks noGrp="1"/>
          </p:cNvSpPr>
          <p:nvPr>
            <p:ph sz="quarter" idx="30"/>
          </p:nvPr>
        </p:nvSpPr>
        <p:spPr>
          <a:xfrm>
            <a:off x="3936995" y="4775938"/>
            <a:ext cx="1219200" cy="1219200"/>
          </a:xfrm>
          <a:prstGeom prst="rect">
            <a:avLst/>
          </a:prstGeom>
        </p:spPr>
        <p:txBody>
          <a:bodyPr/>
          <a:lstStyle>
            <a:lvl1pPr>
              <a:buNone/>
              <a:defRPr/>
            </a:lvl1pPr>
          </a:lstStyle>
          <a:p>
            <a:pPr lvl="0"/>
            <a:endParaRPr lang="en-US" dirty="0"/>
          </a:p>
        </p:txBody>
      </p:sp>
      <p:sp>
        <p:nvSpPr>
          <p:cNvPr id="28" name="Content Placeholder 2"/>
          <p:cNvSpPr>
            <a:spLocks noGrp="1"/>
          </p:cNvSpPr>
          <p:nvPr>
            <p:ph sz="quarter" idx="31"/>
          </p:nvPr>
        </p:nvSpPr>
        <p:spPr>
          <a:xfrm>
            <a:off x="5486396" y="4775938"/>
            <a:ext cx="1219200" cy="1219200"/>
          </a:xfrm>
          <a:prstGeom prst="rect">
            <a:avLst/>
          </a:prstGeom>
        </p:spPr>
        <p:txBody>
          <a:bodyPr/>
          <a:lstStyle>
            <a:lvl1pPr>
              <a:buNone/>
              <a:defRPr/>
            </a:lvl1pPr>
          </a:lstStyle>
          <a:p>
            <a:pPr lvl="0"/>
            <a:endParaRPr lang="en-US" dirty="0"/>
          </a:p>
        </p:txBody>
      </p:sp>
      <p:sp>
        <p:nvSpPr>
          <p:cNvPr id="29" name="Content Placeholder 2"/>
          <p:cNvSpPr>
            <a:spLocks noGrp="1"/>
          </p:cNvSpPr>
          <p:nvPr>
            <p:ph sz="quarter" idx="32"/>
          </p:nvPr>
        </p:nvSpPr>
        <p:spPr>
          <a:xfrm>
            <a:off x="7035798" y="4775938"/>
            <a:ext cx="1219200" cy="1219200"/>
          </a:xfrm>
          <a:prstGeom prst="rect">
            <a:avLst/>
          </a:prstGeom>
        </p:spPr>
        <p:txBody>
          <a:bodyPr/>
          <a:lstStyle>
            <a:lvl1pPr>
              <a:buNone/>
              <a:defRPr/>
            </a:lvl1pPr>
          </a:lstStyle>
          <a:p>
            <a:pPr lvl="0"/>
            <a:endParaRPr lang="en-US" dirty="0"/>
          </a:p>
        </p:txBody>
      </p:sp>
      <p:sp>
        <p:nvSpPr>
          <p:cNvPr id="30" name="Content Placeholder 2"/>
          <p:cNvSpPr>
            <a:spLocks noGrp="1"/>
          </p:cNvSpPr>
          <p:nvPr>
            <p:ph sz="quarter" idx="33"/>
          </p:nvPr>
        </p:nvSpPr>
        <p:spPr>
          <a:xfrm>
            <a:off x="8585198" y="4775938"/>
            <a:ext cx="1219200" cy="1219200"/>
          </a:xfrm>
          <a:prstGeom prst="rect">
            <a:avLst/>
          </a:prstGeom>
        </p:spPr>
        <p:txBody>
          <a:bodyPr/>
          <a:lstStyle>
            <a:lvl1pPr>
              <a:buNone/>
              <a:defRPr/>
            </a:lvl1pPr>
          </a:lstStyle>
          <a:p>
            <a:pPr lvl="0"/>
            <a:endParaRPr lang="en-US" dirty="0"/>
          </a:p>
        </p:txBody>
      </p:sp>
      <p:sp>
        <p:nvSpPr>
          <p:cNvPr id="31" name="Content Placeholder 2"/>
          <p:cNvSpPr>
            <a:spLocks noGrp="1"/>
          </p:cNvSpPr>
          <p:nvPr>
            <p:ph sz="quarter" idx="34"/>
          </p:nvPr>
        </p:nvSpPr>
        <p:spPr>
          <a:xfrm>
            <a:off x="10134600" y="4775938"/>
            <a:ext cx="1219200" cy="1219200"/>
          </a:xfrm>
          <a:prstGeom prst="rect">
            <a:avLst/>
          </a:prstGeom>
        </p:spPr>
        <p:txBody>
          <a:bodyPr/>
          <a:lstStyle>
            <a:lvl1pPr>
              <a:buNone/>
              <a:defRPr/>
            </a:lvl1pPr>
          </a:lstStyle>
          <a:p>
            <a:pPr lvl="0"/>
            <a:endParaRPr lang="en-US" dirty="0"/>
          </a:p>
        </p:txBody>
      </p:sp>
    </p:spTree>
    <p:extLst>
      <p:ext uri="{BB962C8B-B14F-4D97-AF65-F5344CB8AC3E}">
        <p14:creationId xmlns:p14="http://schemas.microsoft.com/office/powerpoint/2010/main" val="105154571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E4F02"/>
                </a:solidFill>
              </a:defRPr>
            </a:lvl1pPr>
          </a:lstStyle>
          <a:p>
            <a:r>
              <a:rPr lang="en-US" dirty="0"/>
              <a:t>CLICK TO EDIT MASTER TITLE STYLE</a:t>
            </a:r>
            <a:endParaRPr lang="en-AU" dirty="0"/>
          </a:p>
        </p:txBody>
      </p:sp>
    </p:spTree>
    <p:extLst>
      <p:ext uri="{BB962C8B-B14F-4D97-AF65-F5344CB8AC3E}">
        <p14:creationId xmlns:p14="http://schemas.microsoft.com/office/powerpoint/2010/main" val="87003683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Black Lockup 1">
    <p:spTree>
      <p:nvGrpSpPr>
        <p:cNvPr id="1" name=""/>
        <p:cNvGrpSpPr/>
        <p:nvPr/>
      </p:nvGrpSpPr>
      <p:grpSpPr>
        <a:xfrm>
          <a:off x="0" y="0"/>
          <a:ext cx="0" cy="0"/>
          <a:chOff x="0" y="0"/>
          <a:chExt cx="0" cy="0"/>
        </a:xfrm>
      </p:grpSpPr>
      <p:sp>
        <p:nvSpPr>
          <p:cNvPr id="2" name="Title 6"/>
          <p:cNvSpPr>
            <a:spLocks noGrp="1"/>
          </p:cNvSpPr>
          <p:nvPr>
            <p:ph type="title" hasCustomPrompt="1"/>
          </p:nvPr>
        </p:nvSpPr>
        <p:spPr>
          <a:xfrm>
            <a:off x="838200" y="1964692"/>
            <a:ext cx="10515600" cy="1807209"/>
          </a:xfrm>
          <a:prstGeom prst="rect">
            <a:avLst/>
          </a:prstGeom>
          <a:noFill/>
        </p:spPr>
        <p:txBody>
          <a:bodyPr lIns="0" tIns="0" rIns="0" bIns="0">
            <a:normAutofit/>
          </a:bodyPr>
          <a:lstStyle>
            <a:lvl1pPr algn="ctr">
              <a:defRPr lang="en-US" sz="17999" kern="1200" spc="-400" dirty="0">
                <a:solidFill>
                  <a:srgbClr val="FFFFFF"/>
                </a:solidFill>
                <a:latin typeface="+mj-lt"/>
                <a:ea typeface="+mj-ea"/>
                <a:cs typeface="+mj-cs"/>
                <a:sym typeface="Proxima Nova Black" charset="0"/>
              </a:defRPr>
            </a:lvl1pPr>
          </a:lstStyle>
          <a:p>
            <a:r>
              <a:rPr lang="en-US" dirty="0"/>
              <a:t>STORAGE</a:t>
            </a:r>
          </a:p>
        </p:txBody>
      </p:sp>
      <p:sp>
        <p:nvSpPr>
          <p:cNvPr id="3" name="Content Placeholder 9"/>
          <p:cNvSpPr>
            <a:spLocks noGrp="1"/>
          </p:cNvSpPr>
          <p:nvPr>
            <p:ph sz="quarter" idx="10" hasCustomPrompt="1"/>
          </p:nvPr>
        </p:nvSpPr>
        <p:spPr>
          <a:xfrm>
            <a:off x="838200" y="3886822"/>
            <a:ext cx="10515600" cy="474133"/>
          </a:xfrm>
          <a:prstGeom prst="rect">
            <a:avLst/>
          </a:prstGeom>
        </p:spPr>
        <p:txBody>
          <a:bodyPr lIns="0" tIns="0" rIns="0" bIns="0"/>
          <a:lstStyle>
            <a:lvl1pPr algn="ctr" defTabSz="914363" rtl="0" eaLnBrk="0" fontAlgn="base" hangingPunct="0">
              <a:lnSpc>
                <a:spcPct val="90000"/>
              </a:lnSpc>
              <a:spcBef>
                <a:spcPct val="0"/>
              </a:spcBef>
              <a:spcAft>
                <a:spcPct val="0"/>
              </a:spcAft>
              <a:buSzPct val="100000"/>
              <a:buNone/>
              <a:defRPr lang="en-US" sz="3600" kern="1200" dirty="0" smtClean="0">
                <a:solidFill>
                  <a:srgbClr val="FFFFFF"/>
                </a:solidFill>
                <a:latin typeface="Proxima Nova Thin" charset="0"/>
                <a:ea typeface="Proxima Nova Thin" charset="0"/>
                <a:cs typeface="Proxima Nova Thin" charset="0"/>
                <a:sym typeface="Proxima Nova Light" charset="0"/>
              </a:defRPr>
            </a:lvl1pPr>
          </a:lstStyle>
          <a:p>
            <a:pPr algn="ctr" eaLnBrk="0" fontAlgn="base" hangingPunct="0">
              <a:spcBef>
                <a:spcPct val="0"/>
              </a:spcBef>
              <a:spcAft>
                <a:spcPct val="0"/>
              </a:spcAft>
            </a:pPr>
            <a:r>
              <a:rPr lang="en-US" sz="3600" dirty="0">
                <a:solidFill>
                  <a:srgbClr val="FFFFFF"/>
                </a:solidFill>
                <a:latin typeface="Proxima Nova Thin" charset="0"/>
                <a:ea typeface="Proxima Nova Thin" charset="0"/>
                <a:cs typeface="Proxima Nova Thin" charset="0"/>
                <a:sym typeface="Proxima Nova Light" charset="0"/>
              </a:rPr>
              <a:t>MADE SIMPLE</a:t>
            </a:r>
          </a:p>
        </p:txBody>
      </p:sp>
    </p:spTree>
    <p:extLst>
      <p:ext uri="{BB962C8B-B14F-4D97-AF65-F5344CB8AC3E}">
        <p14:creationId xmlns:p14="http://schemas.microsoft.com/office/powerpoint/2010/main" val="266764155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8"/>
            <a:ext cx="10515600" cy="533400"/>
          </a:xfrm>
          <a:prstGeom prst="rect">
            <a:avLst/>
          </a:prstGeom>
        </p:spPr>
        <p:txBody>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a:lstStyle>
            <a:lvl1pPr>
              <a:buNone/>
              <a:defRPr sz="1800" b="0" i="0">
                <a:latin typeface="Proxima Nova" charset="0"/>
                <a:ea typeface="Proxima Nova" charset="0"/>
                <a:cs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837407" y="1894682"/>
            <a:ext cx="7658893" cy="3924300"/>
          </a:xfrm>
          <a:prstGeom prst="rect">
            <a:avLst/>
          </a:prstGeom>
        </p:spPr>
        <p:txBody>
          <a:bodyPr/>
          <a:lstStyle>
            <a:lvl1pPr marL="0" indent="0" eaLnBrk="1">
              <a:spcBef>
                <a:spcPts val="3000"/>
              </a:spcBef>
              <a:buSzPct val="100000"/>
              <a:buFont typeface="+mj-lt"/>
              <a:buNone/>
              <a:defRPr baseline="0"/>
            </a:lvl1pPr>
            <a:lvl2pPr marL="171444" indent="0" eaLnBrk="1">
              <a:spcBef>
                <a:spcPts val="1800"/>
              </a:spcBef>
              <a:buSzPct val="100000"/>
              <a:buFontTx/>
              <a:buChar char="•"/>
              <a:defRPr/>
            </a:lvl2pPr>
            <a:lvl3pPr marL="171444" indent="0">
              <a:buFont typeface="+mj-lt"/>
              <a:buNone/>
              <a:defRPr/>
            </a:lvl3pPr>
            <a:lvl4pPr marL="342886" indent="0">
              <a:buFont typeface="+mj-lt"/>
              <a:buNone/>
              <a:defRPr/>
            </a:lvl4pPr>
            <a:lvl5pPr marL="342886" indent="0">
              <a:buFont typeface="+mj-lt"/>
              <a:buNone/>
              <a:defRPr/>
            </a:lvl5pPr>
          </a:lstStyle>
          <a:p>
            <a:pPr eaLnBrk="1">
              <a:spcBef>
                <a:spcPts val="3600"/>
              </a:spcBef>
              <a:buSzPct val="100000"/>
              <a:defRPr/>
            </a:pPr>
            <a:r>
              <a:rPr lang="en-US" altLang="en-US" sz="2000" dirty="0">
                <a:solidFill>
                  <a:srgbClr val="9D9FA1"/>
                </a:solidFill>
                <a:latin typeface="Proxima Nova" charset="0"/>
                <a:ea typeface="Proxima Nova" charset="0"/>
                <a:cs typeface="Proxima Nova" charset="0"/>
                <a:sym typeface="Proxima Nova" charset="0"/>
              </a:rPr>
              <a:t>Text goes here</a:t>
            </a:r>
          </a:p>
        </p:txBody>
      </p:sp>
    </p:spTree>
    <p:extLst>
      <p:ext uri="{BB962C8B-B14F-4D97-AF65-F5344CB8AC3E}">
        <p14:creationId xmlns:p14="http://schemas.microsoft.com/office/powerpoint/2010/main" val="368223562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Black Full Image">
    <p:spTree>
      <p:nvGrpSpPr>
        <p:cNvPr id="1" name=""/>
        <p:cNvGrpSpPr/>
        <p:nvPr/>
      </p:nvGrpSpPr>
      <p:grpSpPr>
        <a:xfrm>
          <a:off x="0" y="0"/>
          <a:ext cx="0" cy="0"/>
          <a:chOff x="0" y="0"/>
          <a:chExt cx="0" cy="0"/>
        </a:xfrm>
      </p:grpSpPr>
      <p:sp>
        <p:nvSpPr>
          <p:cNvPr id="2" name="Picture Placeholder 8"/>
          <p:cNvSpPr>
            <a:spLocks noGrp="1"/>
          </p:cNvSpPr>
          <p:nvPr>
            <p:ph type="pic" sz="quarter" idx="11"/>
          </p:nvPr>
        </p:nvSpPr>
        <p:spPr>
          <a:xfrm>
            <a:off x="0" y="0"/>
            <a:ext cx="12192000" cy="6858000"/>
          </a:xfrm>
          <a:prstGeom prst="rect">
            <a:avLst/>
          </a:prstGeom>
        </p:spPr>
        <p:txBody>
          <a:bodyPr/>
          <a:lstStyle>
            <a:lvl1pPr>
              <a:buFontTx/>
              <a:buNone/>
              <a:defRPr>
                <a:solidFill>
                  <a:schemeClr val="tx1"/>
                </a:solidFill>
              </a:defRPr>
            </a:lvl1pPr>
          </a:lstStyle>
          <a:p>
            <a:endParaRPr lang="en-US" dirty="0"/>
          </a:p>
        </p:txBody>
      </p:sp>
    </p:spTree>
    <p:extLst>
      <p:ext uri="{BB962C8B-B14F-4D97-AF65-F5344CB8AC3E}">
        <p14:creationId xmlns:p14="http://schemas.microsoft.com/office/powerpoint/2010/main" val="66091347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Black Callout and Photo">
    <p:spTree>
      <p:nvGrpSpPr>
        <p:cNvPr id="1" name=""/>
        <p:cNvGrpSpPr/>
        <p:nvPr/>
      </p:nvGrpSpPr>
      <p:grpSpPr>
        <a:xfrm>
          <a:off x="0" y="0"/>
          <a:ext cx="0" cy="0"/>
          <a:chOff x="0" y="0"/>
          <a:chExt cx="0" cy="0"/>
        </a:xfrm>
      </p:grpSpPr>
      <p:sp>
        <p:nvSpPr>
          <p:cNvPr id="3" name="Picture Placeholder 8"/>
          <p:cNvSpPr>
            <a:spLocks noGrp="1"/>
          </p:cNvSpPr>
          <p:nvPr>
            <p:ph type="pic" sz="quarter" idx="11"/>
          </p:nvPr>
        </p:nvSpPr>
        <p:spPr>
          <a:xfrm>
            <a:off x="6210301" y="1"/>
            <a:ext cx="5981700" cy="6870700"/>
          </a:xfrm>
          <a:prstGeom prst="rect">
            <a:avLst/>
          </a:prstGeom>
        </p:spPr>
        <p:txBody>
          <a:bodyPr/>
          <a:lstStyle>
            <a:lvl1pPr>
              <a:buFontTx/>
              <a:buNone/>
              <a:defRPr>
                <a:solidFill>
                  <a:schemeClr val="bg1"/>
                </a:solidFill>
              </a:defRPr>
            </a:lvl1pPr>
          </a:lstStyle>
          <a:p>
            <a:endParaRPr lang="en-US" dirty="0"/>
          </a:p>
        </p:txBody>
      </p:sp>
      <p:sp>
        <p:nvSpPr>
          <p:cNvPr id="4" name="Text Placeholder 8"/>
          <p:cNvSpPr>
            <a:spLocks noGrp="1"/>
          </p:cNvSpPr>
          <p:nvPr>
            <p:ph type="body" sz="quarter" idx="12" hasCustomPrompt="1"/>
          </p:nvPr>
        </p:nvSpPr>
        <p:spPr>
          <a:xfrm>
            <a:off x="904874" y="2505528"/>
            <a:ext cx="4181475" cy="420688"/>
          </a:xfrm>
          <a:prstGeom prst="rect">
            <a:avLst/>
          </a:prstGeom>
        </p:spPr>
        <p:txBody>
          <a:bodyPr/>
          <a:lstStyle>
            <a:lvl1pPr algn="l">
              <a:lnSpc>
                <a:spcPct val="100000"/>
              </a:lnSpc>
              <a:spcBef>
                <a:spcPts val="0"/>
              </a:spcBef>
              <a:buFontTx/>
              <a:buNone/>
              <a:defRPr sz="2400" b="1" i="0" baseline="0">
                <a:solidFill>
                  <a:schemeClr val="bg1"/>
                </a:solidFill>
                <a:latin typeface="Proxima Nova" charset="0"/>
                <a:ea typeface="Proxima Nova" charset="0"/>
                <a:cs typeface="Proxima Nova" charset="0"/>
              </a:defRPr>
            </a:lvl1pPr>
            <a:lvl2pPr marL="171444" indent="0">
              <a:buFontTx/>
              <a:buNone/>
              <a:defRPr/>
            </a:lvl2pPr>
            <a:lvl3pPr marL="171444" indent="0">
              <a:buFontTx/>
              <a:buNone/>
              <a:defRPr/>
            </a:lvl3pPr>
            <a:lvl4pPr marL="342886" indent="0">
              <a:buFontTx/>
              <a:buNone/>
              <a:defRPr/>
            </a:lvl4pPr>
            <a:lvl5pPr marL="342886" indent="0">
              <a:buFontTx/>
              <a:buNone/>
              <a:defRPr/>
            </a:lvl5pPr>
          </a:lstStyle>
          <a:p>
            <a:pPr lvl="0"/>
            <a:r>
              <a:rPr lang="en-US" dirty="0"/>
              <a:t>PHOTO TITLE</a:t>
            </a:r>
          </a:p>
        </p:txBody>
      </p:sp>
      <p:sp>
        <p:nvSpPr>
          <p:cNvPr id="5" name="Text Placeholder 10"/>
          <p:cNvSpPr>
            <a:spLocks noGrp="1"/>
          </p:cNvSpPr>
          <p:nvPr>
            <p:ph type="body" sz="quarter" idx="13" hasCustomPrompt="1"/>
          </p:nvPr>
        </p:nvSpPr>
        <p:spPr>
          <a:xfrm>
            <a:off x="904876" y="2926216"/>
            <a:ext cx="4181475" cy="1467984"/>
          </a:xfrm>
          <a:prstGeom prst="rect">
            <a:avLst/>
          </a:prstGeom>
        </p:spPr>
        <p:txBody>
          <a:bodyPr/>
          <a:lstStyle>
            <a:lvl1pPr algn="l">
              <a:buFontTx/>
              <a:buNone/>
              <a:defRPr sz="1800" b="0" i="0" baseline="0">
                <a:solidFill>
                  <a:schemeClr val="bg1"/>
                </a:solidFill>
                <a:latin typeface="Proxima Nova" charset="0"/>
                <a:ea typeface="Proxima Nova" charset="0"/>
                <a:cs typeface="Proxima Nova" charset="0"/>
              </a:defRPr>
            </a:lvl1pPr>
            <a:lvl2pPr marL="171444" indent="0" algn="r">
              <a:buFontTx/>
              <a:buNone/>
              <a:defRPr b="0" i="0">
                <a:solidFill>
                  <a:schemeClr val="bg1"/>
                </a:solidFill>
                <a:latin typeface="Proxima Nova" charset="0"/>
                <a:ea typeface="Proxima Nova" charset="0"/>
                <a:cs typeface="Proxima Nova" charset="0"/>
              </a:defRPr>
            </a:lvl2pPr>
            <a:lvl3pPr marL="171444" indent="0" algn="r">
              <a:buFontTx/>
              <a:buNone/>
              <a:defRPr b="0" i="0">
                <a:solidFill>
                  <a:schemeClr val="bg1"/>
                </a:solidFill>
                <a:latin typeface="Proxima Nova" charset="0"/>
                <a:ea typeface="Proxima Nova" charset="0"/>
                <a:cs typeface="Proxima Nova" charset="0"/>
              </a:defRPr>
            </a:lvl3pPr>
            <a:lvl4pPr marL="342886" indent="0" algn="r">
              <a:buFontTx/>
              <a:buNone/>
              <a:defRPr b="0" i="0">
                <a:solidFill>
                  <a:schemeClr val="bg1"/>
                </a:solidFill>
                <a:latin typeface="Proxima Nova" charset="0"/>
                <a:ea typeface="Proxima Nova" charset="0"/>
                <a:cs typeface="Proxima Nova" charset="0"/>
              </a:defRPr>
            </a:lvl4pPr>
            <a:lvl5pPr marL="342886" indent="0" algn="r">
              <a:buFontTx/>
              <a:buNone/>
              <a:defRPr b="0" i="0">
                <a:solidFill>
                  <a:schemeClr val="bg1"/>
                </a:solidFill>
                <a:latin typeface="Proxima Nova" charset="0"/>
                <a:ea typeface="Proxima Nova" charset="0"/>
                <a:cs typeface="Proxima Nova" charset="0"/>
              </a:defRPr>
            </a:lvl5pPr>
          </a:lstStyle>
          <a:p>
            <a:pPr lvl="0"/>
            <a:r>
              <a:rPr lang="en-US" dirty="0"/>
              <a:t>Photo description</a:t>
            </a:r>
          </a:p>
        </p:txBody>
      </p:sp>
    </p:spTree>
    <p:extLst>
      <p:ext uri="{BB962C8B-B14F-4D97-AF65-F5344CB8AC3E}">
        <p14:creationId xmlns:p14="http://schemas.microsoft.com/office/powerpoint/2010/main" val="352738109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Black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71120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Black Tit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838200" y="1440211"/>
            <a:ext cx="10515600" cy="378883"/>
          </a:xfrm>
          <a:prstGeom prst="rect">
            <a:avLst/>
          </a:prstGeom>
        </p:spPr>
        <p:txBody>
          <a:bodyPr lIns="0" tIns="0" rIns="0" bIns="0"/>
          <a:lstStyle>
            <a:lvl1pPr algn="ctr" defTabSz="914363" rtl="0" eaLnBrk="0" fontAlgn="base" hangingPunct="0">
              <a:lnSpc>
                <a:spcPct val="80000"/>
              </a:lnSpc>
              <a:spcBef>
                <a:spcPct val="0"/>
              </a:spcBef>
              <a:spcAft>
                <a:spcPct val="0"/>
              </a:spcAft>
              <a:defRPr lang="en-US" sz="36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838203" y="1915532"/>
            <a:ext cx="10515598"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48275983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Black Title + Subti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838200" y="1124458"/>
            <a:ext cx="10515600" cy="378883"/>
          </a:xfrm>
          <a:prstGeom prst="rect">
            <a:avLst/>
          </a:prstGeom>
        </p:spPr>
        <p:txBody>
          <a:bodyPr lIns="0" tIns="0" rIns="0" bIns="0"/>
          <a:lstStyle>
            <a:lvl1pPr algn="ctr" defTabSz="914363" rtl="0" eaLnBrk="0" fontAlgn="base" hangingPunct="0">
              <a:lnSpc>
                <a:spcPct val="80000"/>
              </a:lnSpc>
              <a:spcBef>
                <a:spcPct val="0"/>
              </a:spcBef>
              <a:spcAft>
                <a:spcPct val="0"/>
              </a:spcAft>
              <a:defRPr lang="en-US" sz="36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838203" y="1915532"/>
            <a:ext cx="10515598"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marL="380985" indent="-380985" algn="ctr">
              <a:buFont typeface="Arial" charset="0"/>
              <a:buNone/>
              <a:defRPr lang="en-US" sz="1800" b="1" i="0" kern="1200" baseline="0" dirty="0" smtClean="0">
                <a:solidFill>
                  <a:srgbClr val="FFFFFF"/>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ctr" defTabSz="914363" rtl="0" eaLnBrk="0" fontAlgn="base" hangingPunct="0">
              <a:lnSpc>
                <a:spcPct val="90000"/>
              </a:lnSpc>
              <a:spcBef>
                <a:spcPts val="1800"/>
              </a:spcBef>
              <a:spcAft>
                <a:spcPct val="0"/>
              </a:spcAft>
              <a:buSzPct val="100000"/>
            </a:pPr>
            <a:r>
              <a:rPr lang="en-US" dirty="0"/>
              <a:t>PLACEHOLDER SUBTITLE</a:t>
            </a:r>
          </a:p>
        </p:txBody>
      </p:sp>
    </p:spTree>
    <p:extLst>
      <p:ext uri="{BB962C8B-B14F-4D97-AF65-F5344CB8AC3E}">
        <p14:creationId xmlns:p14="http://schemas.microsoft.com/office/powerpoint/2010/main" val="25853490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id of 1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38201" y="697637"/>
            <a:ext cx="3025239" cy="378883"/>
          </a:xfrm>
          <a:prstGeom prst="rect">
            <a:avLst/>
          </a:prstGeom>
        </p:spPr>
        <p:txBody>
          <a:bodyPr lIns="0" tIns="0" rIns="0" bIns="0"/>
          <a:lstStyle>
            <a:lvl1pPr>
              <a:defRPr lang="en-US" sz="3600" b="1" i="0" kern="1200" baseline="0" dirty="0" smtClean="0">
                <a:solidFill>
                  <a:srgbClr val="FE5002"/>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10" name="Text Placeholder 5"/>
          <p:cNvSpPr>
            <a:spLocks noGrp="1"/>
          </p:cNvSpPr>
          <p:nvPr>
            <p:ph type="body" sz="quarter" idx="10" hasCustomPrompt="1"/>
          </p:nvPr>
        </p:nvSpPr>
        <p:spPr>
          <a:xfrm>
            <a:off x="838203" y="1075228"/>
            <a:ext cx="3025237" cy="286552"/>
          </a:xfrm>
          <a:prstGeom prst="rect">
            <a:avLst/>
          </a:prstGeom>
        </p:spPr>
        <p:txBody>
          <a:bodyPr lIns="0" rIns="0">
            <a:noAutofit/>
          </a:bodyPr>
          <a:lstStyle>
            <a:lvl1pPr algn="l">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SUBJECT</a:t>
            </a:r>
          </a:p>
        </p:txBody>
      </p:sp>
      <p:cxnSp>
        <p:nvCxnSpPr>
          <p:cNvPr id="14" name="Straight Connector 13"/>
          <p:cNvCxnSpPr/>
          <p:nvPr userDrawn="1"/>
        </p:nvCxnSpPr>
        <p:spPr bwMode="auto">
          <a:xfrm flipH="1">
            <a:off x="0" y="1487420"/>
            <a:ext cx="2636875"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 name="Content Placeholder 2"/>
          <p:cNvSpPr>
            <a:spLocks noGrp="1"/>
          </p:cNvSpPr>
          <p:nvPr>
            <p:ph sz="quarter" idx="14"/>
          </p:nvPr>
        </p:nvSpPr>
        <p:spPr>
          <a:xfrm>
            <a:off x="838192" y="2194896"/>
            <a:ext cx="1550627" cy="1550627"/>
          </a:xfrm>
          <a:prstGeom prst="rect">
            <a:avLst/>
          </a:prstGeom>
        </p:spPr>
        <p:txBody>
          <a:bodyPr/>
          <a:lstStyle>
            <a:lvl1pPr>
              <a:buNone/>
              <a:defRPr/>
            </a:lvl1pPr>
          </a:lstStyle>
          <a:p>
            <a:pPr lvl="0"/>
            <a:endParaRPr lang="en-US" dirty="0"/>
          </a:p>
        </p:txBody>
      </p:sp>
      <p:sp>
        <p:nvSpPr>
          <p:cNvPr id="9" name="Content Placeholder 2"/>
          <p:cNvSpPr>
            <a:spLocks noGrp="1"/>
          </p:cNvSpPr>
          <p:nvPr>
            <p:ph sz="quarter" idx="15"/>
          </p:nvPr>
        </p:nvSpPr>
        <p:spPr>
          <a:xfrm>
            <a:off x="2631188" y="2194896"/>
            <a:ext cx="1550627" cy="1550627"/>
          </a:xfrm>
          <a:prstGeom prst="rect">
            <a:avLst/>
          </a:prstGeom>
        </p:spPr>
        <p:txBody>
          <a:bodyPr/>
          <a:lstStyle>
            <a:lvl1pPr>
              <a:buNone/>
              <a:defRPr/>
            </a:lvl1pPr>
          </a:lstStyle>
          <a:p>
            <a:pPr lvl="0"/>
            <a:endParaRPr lang="en-US" dirty="0"/>
          </a:p>
        </p:txBody>
      </p:sp>
      <p:sp>
        <p:nvSpPr>
          <p:cNvPr id="12" name="Content Placeholder 2"/>
          <p:cNvSpPr>
            <a:spLocks noGrp="1"/>
          </p:cNvSpPr>
          <p:nvPr>
            <p:ph sz="quarter" idx="16"/>
          </p:nvPr>
        </p:nvSpPr>
        <p:spPr>
          <a:xfrm>
            <a:off x="4424184" y="2194896"/>
            <a:ext cx="1550627" cy="1550627"/>
          </a:xfrm>
          <a:prstGeom prst="rect">
            <a:avLst/>
          </a:prstGeom>
        </p:spPr>
        <p:txBody>
          <a:bodyPr/>
          <a:lstStyle>
            <a:lvl1pPr>
              <a:buNone/>
              <a:defRPr/>
            </a:lvl1pPr>
          </a:lstStyle>
          <a:p>
            <a:pPr lvl="0"/>
            <a:endParaRPr lang="en-US" dirty="0"/>
          </a:p>
        </p:txBody>
      </p:sp>
      <p:sp>
        <p:nvSpPr>
          <p:cNvPr id="13" name="Content Placeholder 2"/>
          <p:cNvSpPr>
            <a:spLocks noGrp="1"/>
          </p:cNvSpPr>
          <p:nvPr>
            <p:ph sz="quarter" idx="17"/>
          </p:nvPr>
        </p:nvSpPr>
        <p:spPr>
          <a:xfrm>
            <a:off x="6217180" y="2194896"/>
            <a:ext cx="1550627" cy="1550627"/>
          </a:xfrm>
          <a:prstGeom prst="rect">
            <a:avLst/>
          </a:prstGeom>
        </p:spPr>
        <p:txBody>
          <a:bodyPr/>
          <a:lstStyle>
            <a:lvl1pPr>
              <a:buNone/>
              <a:defRPr/>
            </a:lvl1pPr>
          </a:lstStyle>
          <a:p>
            <a:pPr lvl="0"/>
            <a:endParaRPr lang="en-US" dirty="0"/>
          </a:p>
        </p:txBody>
      </p:sp>
      <p:sp>
        <p:nvSpPr>
          <p:cNvPr id="15" name="Content Placeholder 2"/>
          <p:cNvSpPr>
            <a:spLocks noGrp="1"/>
          </p:cNvSpPr>
          <p:nvPr>
            <p:ph sz="quarter" idx="18"/>
          </p:nvPr>
        </p:nvSpPr>
        <p:spPr>
          <a:xfrm>
            <a:off x="8010176" y="2194896"/>
            <a:ext cx="1550627" cy="1550627"/>
          </a:xfrm>
          <a:prstGeom prst="rect">
            <a:avLst/>
          </a:prstGeom>
        </p:spPr>
        <p:txBody>
          <a:bodyPr/>
          <a:lstStyle>
            <a:lvl1pPr>
              <a:buNone/>
              <a:defRPr/>
            </a:lvl1pPr>
          </a:lstStyle>
          <a:p>
            <a:pPr lvl="0"/>
            <a:endParaRPr lang="en-US" dirty="0"/>
          </a:p>
        </p:txBody>
      </p:sp>
      <p:sp>
        <p:nvSpPr>
          <p:cNvPr id="24" name="Content Placeholder 2"/>
          <p:cNvSpPr>
            <a:spLocks noGrp="1"/>
          </p:cNvSpPr>
          <p:nvPr>
            <p:ph sz="quarter" idx="27"/>
          </p:nvPr>
        </p:nvSpPr>
        <p:spPr>
          <a:xfrm>
            <a:off x="9803173" y="2194896"/>
            <a:ext cx="1550627" cy="1550627"/>
          </a:xfrm>
          <a:prstGeom prst="rect">
            <a:avLst/>
          </a:prstGeom>
        </p:spPr>
        <p:txBody>
          <a:bodyPr/>
          <a:lstStyle>
            <a:lvl1pPr>
              <a:buNone/>
              <a:defRPr/>
            </a:lvl1pPr>
          </a:lstStyle>
          <a:p>
            <a:pPr lvl="0"/>
            <a:endParaRPr lang="en-US" dirty="0"/>
          </a:p>
        </p:txBody>
      </p:sp>
      <p:sp>
        <p:nvSpPr>
          <p:cNvPr id="32" name="Content Placeholder 2"/>
          <p:cNvSpPr>
            <a:spLocks noGrp="1"/>
          </p:cNvSpPr>
          <p:nvPr>
            <p:ph sz="quarter" idx="28"/>
          </p:nvPr>
        </p:nvSpPr>
        <p:spPr>
          <a:xfrm>
            <a:off x="838192" y="3997472"/>
            <a:ext cx="1550627" cy="1550627"/>
          </a:xfrm>
          <a:prstGeom prst="rect">
            <a:avLst/>
          </a:prstGeom>
        </p:spPr>
        <p:txBody>
          <a:bodyPr/>
          <a:lstStyle>
            <a:lvl1pPr>
              <a:buNone/>
              <a:defRPr/>
            </a:lvl1pPr>
          </a:lstStyle>
          <a:p>
            <a:pPr lvl="0"/>
            <a:endParaRPr lang="en-US" dirty="0"/>
          </a:p>
        </p:txBody>
      </p:sp>
      <p:sp>
        <p:nvSpPr>
          <p:cNvPr id="33" name="Content Placeholder 2"/>
          <p:cNvSpPr>
            <a:spLocks noGrp="1"/>
          </p:cNvSpPr>
          <p:nvPr>
            <p:ph sz="quarter" idx="29"/>
          </p:nvPr>
        </p:nvSpPr>
        <p:spPr>
          <a:xfrm>
            <a:off x="2631188" y="3997472"/>
            <a:ext cx="1550627" cy="1550627"/>
          </a:xfrm>
          <a:prstGeom prst="rect">
            <a:avLst/>
          </a:prstGeom>
        </p:spPr>
        <p:txBody>
          <a:bodyPr/>
          <a:lstStyle>
            <a:lvl1pPr>
              <a:buNone/>
              <a:defRPr/>
            </a:lvl1pPr>
          </a:lstStyle>
          <a:p>
            <a:pPr lvl="0"/>
            <a:endParaRPr lang="en-US" dirty="0"/>
          </a:p>
        </p:txBody>
      </p:sp>
      <p:sp>
        <p:nvSpPr>
          <p:cNvPr id="34" name="Content Placeholder 2"/>
          <p:cNvSpPr>
            <a:spLocks noGrp="1"/>
          </p:cNvSpPr>
          <p:nvPr>
            <p:ph sz="quarter" idx="30"/>
          </p:nvPr>
        </p:nvSpPr>
        <p:spPr>
          <a:xfrm>
            <a:off x="4424184" y="3997472"/>
            <a:ext cx="1550627" cy="1550627"/>
          </a:xfrm>
          <a:prstGeom prst="rect">
            <a:avLst/>
          </a:prstGeom>
        </p:spPr>
        <p:txBody>
          <a:bodyPr/>
          <a:lstStyle>
            <a:lvl1pPr>
              <a:buNone/>
              <a:defRPr/>
            </a:lvl1pPr>
          </a:lstStyle>
          <a:p>
            <a:pPr lvl="0"/>
            <a:endParaRPr lang="en-US" dirty="0"/>
          </a:p>
        </p:txBody>
      </p:sp>
      <p:sp>
        <p:nvSpPr>
          <p:cNvPr id="35" name="Content Placeholder 2"/>
          <p:cNvSpPr>
            <a:spLocks noGrp="1"/>
          </p:cNvSpPr>
          <p:nvPr>
            <p:ph sz="quarter" idx="31"/>
          </p:nvPr>
        </p:nvSpPr>
        <p:spPr>
          <a:xfrm>
            <a:off x="6217180" y="3997472"/>
            <a:ext cx="1550627" cy="1550627"/>
          </a:xfrm>
          <a:prstGeom prst="rect">
            <a:avLst/>
          </a:prstGeom>
        </p:spPr>
        <p:txBody>
          <a:bodyPr/>
          <a:lstStyle>
            <a:lvl1pPr>
              <a:buNone/>
              <a:defRPr/>
            </a:lvl1pPr>
          </a:lstStyle>
          <a:p>
            <a:pPr lvl="0"/>
            <a:endParaRPr lang="en-US" dirty="0"/>
          </a:p>
        </p:txBody>
      </p:sp>
      <p:sp>
        <p:nvSpPr>
          <p:cNvPr id="36" name="Content Placeholder 2"/>
          <p:cNvSpPr>
            <a:spLocks noGrp="1"/>
          </p:cNvSpPr>
          <p:nvPr>
            <p:ph sz="quarter" idx="32"/>
          </p:nvPr>
        </p:nvSpPr>
        <p:spPr>
          <a:xfrm>
            <a:off x="8010176" y="3997472"/>
            <a:ext cx="1550627" cy="1550627"/>
          </a:xfrm>
          <a:prstGeom prst="rect">
            <a:avLst/>
          </a:prstGeom>
        </p:spPr>
        <p:txBody>
          <a:bodyPr/>
          <a:lstStyle>
            <a:lvl1pPr>
              <a:buNone/>
              <a:defRPr/>
            </a:lvl1pPr>
          </a:lstStyle>
          <a:p>
            <a:pPr lvl="0"/>
            <a:endParaRPr lang="en-US" dirty="0"/>
          </a:p>
        </p:txBody>
      </p:sp>
      <p:sp>
        <p:nvSpPr>
          <p:cNvPr id="37" name="Content Placeholder 2"/>
          <p:cNvSpPr>
            <a:spLocks noGrp="1"/>
          </p:cNvSpPr>
          <p:nvPr>
            <p:ph sz="quarter" idx="33"/>
          </p:nvPr>
        </p:nvSpPr>
        <p:spPr>
          <a:xfrm>
            <a:off x="9803173" y="3997472"/>
            <a:ext cx="1550627" cy="1550627"/>
          </a:xfrm>
          <a:prstGeom prst="rect">
            <a:avLst/>
          </a:prstGeom>
        </p:spPr>
        <p:txBody>
          <a:bodyPr/>
          <a:lstStyle>
            <a:lvl1pPr>
              <a:buNone/>
              <a:defRPr/>
            </a:lvl1pPr>
          </a:lstStyle>
          <a:p>
            <a:pPr lvl="0"/>
            <a:endParaRPr lang="en-US" dirty="0"/>
          </a:p>
        </p:txBody>
      </p:sp>
      <p:sp>
        <p:nvSpPr>
          <p:cNvPr id="2" name="Footer Placeholder 1"/>
          <p:cNvSpPr>
            <a:spLocks noGrp="1"/>
          </p:cNvSpPr>
          <p:nvPr>
            <p:ph type="ftr" sz="quarter" idx="34"/>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256878732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Black Title + Text">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838200" y="1124458"/>
            <a:ext cx="10515600" cy="378883"/>
          </a:xfrm>
          <a:prstGeom prst="rect">
            <a:avLst/>
          </a:prstGeom>
        </p:spPr>
        <p:txBody>
          <a:bodyPr lIns="0" tIns="0" rIns="0" bIns="0"/>
          <a:lstStyle>
            <a:lvl1pPr algn="ctr" defTabSz="914363" rtl="0" eaLnBrk="0" fontAlgn="base" hangingPunct="0">
              <a:lnSpc>
                <a:spcPct val="80000"/>
              </a:lnSpc>
              <a:spcBef>
                <a:spcPct val="0"/>
              </a:spcBef>
              <a:spcAft>
                <a:spcPct val="0"/>
              </a:spcAft>
              <a:defRPr lang="en-US" sz="36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838203" y="1915532"/>
            <a:ext cx="10515598"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marL="380985" indent="-380985" algn="ctr">
              <a:buFont typeface="Arial" charset="0"/>
              <a:buNone/>
              <a:defRPr lang="en-US" sz="1800" b="1" i="0" kern="1200" baseline="0" dirty="0" smtClean="0">
                <a:solidFill>
                  <a:srgbClr val="FFFFFF"/>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ctr" defTabSz="914363" rtl="0" eaLnBrk="0" fontAlgn="base" hangingPunct="0">
              <a:lnSpc>
                <a:spcPct val="90000"/>
              </a:lnSpc>
              <a:spcBef>
                <a:spcPts val="1800"/>
              </a:spcBef>
              <a:spcAft>
                <a:spcPct val="0"/>
              </a:spcAft>
              <a:buSzPct val="100000"/>
            </a:pPr>
            <a:r>
              <a:rPr lang="en-US" dirty="0"/>
              <a:t>PLACEHOLDER SUBTITLE</a:t>
            </a:r>
          </a:p>
        </p:txBody>
      </p:sp>
      <p:sp>
        <p:nvSpPr>
          <p:cNvPr id="5" name="Text Placeholder 2"/>
          <p:cNvSpPr>
            <a:spLocks noGrp="1"/>
          </p:cNvSpPr>
          <p:nvPr>
            <p:ph type="body" sz="quarter" idx="11" hasCustomPrompt="1"/>
          </p:nvPr>
        </p:nvSpPr>
        <p:spPr>
          <a:xfrm>
            <a:off x="838200" y="2167483"/>
            <a:ext cx="10515600" cy="3427291"/>
          </a:xfrm>
          <a:prstGeom prst="rect">
            <a:avLst/>
          </a:prstGeom>
        </p:spPr>
        <p:txBody>
          <a:bodyPr lIns="0" tIns="0" rIns="0" bIns="0" anchor="ctr"/>
          <a:lstStyle>
            <a:lvl1pPr marL="304788" marR="0" indent="0" algn="l" defTabSz="914363" rtl="0" eaLnBrk="0"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FFFFFF"/>
                </a:solidFill>
                <a:latin typeface="Proxima Nova Light" charset="0"/>
                <a:ea typeface="Proxima Nova Light" charset="0"/>
                <a:cs typeface="Proxima Nova Light" charset="0"/>
                <a:sym typeface="Proxima Nova" charset="0"/>
              </a:defRPr>
            </a:lvl1pPr>
          </a:lstStyle>
          <a:p>
            <a:pPr marL="0" marR="0" lvl="0" indent="0" algn="l" defTabSz="914363" rtl="0" eaLnBrk="0" fontAlgn="base" latinLnBrk="0" hangingPunct="0">
              <a:lnSpc>
                <a:spcPct val="90000"/>
              </a:lnSpc>
              <a:spcBef>
                <a:spcPts val="1800"/>
              </a:spcBef>
              <a:spcAft>
                <a:spcPct val="0"/>
              </a:spcAft>
              <a:buClrTx/>
              <a:buSzPct val="100000"/>
              <a:buFont typeface="+mj-lt"/>
              <a:buNone/>
              <a:tabLst/>
              <a:defRPr/>
            </a:pPr>
            <a:r>
              <a:rPr lang="en-US" dirty="0"/>
              <a:t>Text goes here</a:t>
            </a:r>
            <a:r>
              <a:rPr lang="is-IS" dirty="0"/>
              <a:t>…</a:t>
            </a:r>
            <a:endParaRPr lang="en-US" dirty="0"/>
          </a:p>
        </p:txBody>
      </p:sp>
    </p:spTree>
    <p:extLst>
      <p:ext uri="{BB962C8B-B14F-4D97-AF65-F5344CB8AC3E}">
        <p14:creationId xmlns:p14="http://schemas.microsoft.com/office/powerpoint/2010/main" val="178531877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Black Title + Bullets">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838200" y="1124458"/>
            <a:ext cx="10515600" cy="378883"/>
          </a:xfrm>
          <a:prstGeom prst="rect">
            <a:avLst/>
          </a:prstGeom>
        </p:spPr>
        <p:txBody>
          <a:bodyPr lIns="0" tIns="0" rIns="0" bIns="0"/>
          <a:lstStyle>
            <a:lvl1pPr algn="ctr" defTabSz="914363" rtl="0" eaLnBrk="0" fontAlgn="base" hangingPunct="0">
              <a:lnSpc>
                <a:spcPct val="80000"/>
              </a:lnSpc>
              <a:spcBef>
                <a:spcPct val="0"/>
              </a:spcBef>
              <a:spcAft>
                <a:spcPct val="0"/>
              </a:spcAft>
              <a:defRPr lang="en-US" sz="36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838203" y="1915532"/>
            <a:ext cx="10515598"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marL="380985" indent="-380985" algn="ctr">
              <a:buFont typeface="Arial" charset="0"/>
              <a:buNone/>
              <a:defRPr lang="en-US" sz="1800" b="1" i="0" kern="1200" baseline="0" dirty="0" smtClean="0">
                <a:solidFill>
                  <a:srgbClr val="FFFFFF"/>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ctr" defTabSz="914363" rtl="0" eaLnBrk="0" fontAlgn="base" hangingPunct="0">
              <a:lnSpc>
                <a:spcPct val="90000"/>
              </a:lnSpc>
              <a:spcBef>
                <a:spcPts val="1800"/>
              </a:spcBef>
              <a:spcAft>
                <a:spcPct val="0"/>
              </a:spcAft>
              <a:buSzPct val="100000"/>
            </a:pPr>
            <a:r>
              <a:rPr lang="en-US" dirty="0"/>
              <a:t>PLACEHOLDER SUBTITLE</a:t>
            </a:r>
          </a:p>
        </p:txBody>
      </p:sp>
      <p:sp>
        <p:nvSpPr>
          <p:cNvPr id="5" name="Text Placeholder 2"/>
          <p:cNvSpPr>
            <a:spLocks noGrp="1"/>
          </p:cNvSpPr>
          <p:nvPr>
            <p:ph type="body" sz="quarter" idx="11" hasCustomPrompt="1"/>
          </p:nvPr>
        </p:nvSpPr>
        <p:spPr>
          <a:xfrm>
            <a:off x="838200" y="2167483"/>
            <a:ext cx="10515600" cy="3427291"/>
          </a:xfrm>
          <a:prstGeom prst="rect">
            <a:avLst/>
          </a:prstGeom>
        </p:spPr>
        <p:txBody>
          <a:bodyPr lIns="0" tIns="0" rIns="0" bIns="0" anchor="ctr"/>
          <a:lstStyle>
            <a:lvl1pPr marL="228591" marR="0" indent="-228591" algn="l" defTabSz="914363" rtl="0" eaLnBrk="0" fontAlgn="base" latinLnBrk="0" hangingPunct="0">
              <a:lnSpc>
                <a:spcPct val="90000"/>
              </a:lnSpc>
              <a:spcBef>
                <a:spcPts val="1800"/>
              </a:spcBef>
              <a:spcAft>
                <a:spcPct val="0"/>
              </a:spcAft>
              <a:buClrTx/>
              <a:buSzPct val="100000"/>
              <a:buFont typeface="CambriaMath" charset="0"/>
              <a:buChar char="⎯"/>
              <a:tabLst/>
              <a:defRPr lang="en-US" sz="1600" b="0" i="0" kern="1200" dirty="0" smtClean="0">
                <a:solidFill>
                  <a:srgbClr val="FFFFFF"/>
                </a:solidFill>
                <a:latin typeface="Proxima Nova Light" charset="0"/>
                <a:ea typeface="Proxima Nova Light" charset="0"/>
                <a:cs typeface="Proxima Nova Light" charset="0"/>
                <a:sym typeface="Proxima Nova" charset="0"/>
              </a:defRPr>
            </a:lvl1pPr>
          </a:lstStyle>
          <a:p>
            <a:pPr marL="0" marR="0" lvl="0" indent="0" algn="l" defTabSz="914363" rtl="0" eaLnBrk="0" fontAlgn="base" latinLnBrk="0" hangingPunct="0">
              <a:lnSpc>
                <a:spcPct val="90000"/>
              </a:lnSpc>
              <a:spcBef>
                <a:spcPts val="1800"/>
              </a:spcBef>
              <a:spcAft>
                <a:spcPct val="0"/>
              </a:spcAft>
              <a:buClrTx/>
              <a:buSzPct val="100000"/>
              <a:tabLst/>
              <a:defRPr/>
            </a:pPr>
            <a:r>
              <a:rPr lang="en-US" dirty="0"/>
              <a:t>Text goes here</a:t>
            </a:r>
            <a:r>
              <a:rPr lang="is-IS" dirty="0"/>
              <a:t>…</a:t>
            </a:r>
          </a:p>
          <a:p>
            <a:pPr marL="0" marR="0" lvl="0" indent="0" algn="l" defTabSz="914363" rtl="0" eaLnBrk="0" fontAlgn="base" latinLnBrk="0" hangingPunct="0">
              <a:lnSpc>
                <a:spcPct val="90000"/>
              </a:lnSpc>
              <a:spcBef>
                <a:spcPts val="1800"/>
              </a:spcBef>
              <a:spcAft>
                <a:spcPct val="0"/>
              </a:spcAft>
              <a:buClrTx/>
              <a:buSzPct val="100000"/>
              <a:tabLst/>
              <a:defRPr/>
            </a:pPr>
            <a:r>
              <a:rPr lang="is-IS" dirty="0"/>
              <a:t>Text goes here...</a:t>
            </a:r>
          </a:p>
          <a:p>
            <a:pPr marL="0" marR="0" lvl="0" indent="0" algn="l" defTabSz="914363" rtl="0" eaLnBrk="0" fontAlgn="base" latinLnBrk="0" hangingPunct="0">
              <a:lnSpc>
                <a:spcPct val="90000"/>
              </a:lnSpc>
              <a:spcBef>
                <a:spcPts val="1800"/>
              </a:spcBef>
              <a:spcAft>
                <a:spcPct val="0"/>
              </a:spcAft>
              <a:buClrTx/>
              <a:buSzPct val="100000"/>
              <a:tabLst/>
              <a:defRPr/>
            </a:pPr>
            <a:r>
              <a:rPr lang="is-IS" dirty="0"/>
              <a:t>Text goes here...</a:t>
            </a:r>
            <a:endParaRPr lang="en-US" dirty="0"/>
          </a:p>
        </p:txBody>
      </p:sp>
    </p:spTree>
    <p:extLst>
      <p:ext uri="{BB962C8B-B14F-4D97-AF65-F5344CB8AC3E}">
        <p14:creationId xmlns:p14="http://schemas.microsoft.com/office/powerpoint/2010/main" val="368297208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Black Title + Numbers">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838200" y="1124458"/>
            <a:ext cx="10515600" cy="378883"/>
          </a:xfrm>
          <a:prstGeom prst="rect">
            <a:avLst/>
          </a:prstGeom>
        </p:spPr>
        <p:txBody>
          <a:bodyPr lIns="0" tIns="0" rIns="0" bIns="0"/>
          <a:lstStyle>
            <a:lvl1pPr algn="ctr" defTabSz="914363" rtl="0" eaLnBrk="0" fontAlgn="base" hangingPunct="0">
              <a:lnSpc>
                <a:spcPct val="80000"/>
              </a:lnSpc>
              <a:spcBef>
                <a:spcPct val="0"/>
              </a:spcBef>
              <a:spcAft>
                <a:spcPct val="0"/>
              </a:spcAft>
              <a:defRPr lang="en-US" sz="36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838203" y="1915532"/>
            <a:ext cx="10515598"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marL="380985" indent="-380985" algn="ctr">
              <a:buFont typeface="Arial" charset="0"/>
              <a:buNone/>
              <a:defRPr lang="en-US" sz="1800" b="1" i="0" kern="1200" baseline="0" dirty="0" smtClean="0">
                <a:solidFill>
                  <a:srgbClr val="FFFFFF"/>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ctr" defTabSz="914363" rtl="0" eaLnBrk="0" fontAlgn="base" hangingPunct="0">
              <a:lnSpc>
                <a:spcPct val="90000"/>
              </a:lnSpc>
              <a:spcBef>
                <a:spcPts val="1800"/>
              </a:spcBef>
              <a:spcAft>
                <a:spcPct val="0"/>
              </a:spcAft>
              <a:buSzPct val="100000"/>
            </a:pPr>
            <a:r>
              <a:rPr lang="en-US" dirty="0"/>
              <a:t>PLACEHOLDER SUBTITLE</a:t>
            </a:r>
          </a:p>
        </p:txBody>
      </p:sp>
      <p:sp>
        <p:nvSpPr>
          <p:cNvPr id="5" name="Text Placeholder 2"/>
          <p:cNvSpPr>
            <a:spLocks noGrp="1"/>
          </p:cNvSpPr>
          <p:nvPr>
            <p:ph type="body" sz="quarter" idx="11" hasCustomPrompt="1"/>
          </p:nvPr>
        </p:nvSpPr>
        <p:spPr>
          <a:xfrm>
            <a:off x="838200" y="2167483"/>
            <a:ext cx="10515600" cy="3427291"/>
          </a:xfrm>
          <a:prstGeom prst="rect">
            <a:avLst/>
          </a:prstGeom>
        </p:spPr>
        <p:txBody>
          <a:bodyPr lIns="0" tIns="0" rIns="0" bIns="0" anchor="ctr"/>
          <a:lstStyle>
            <a:lvl1pPr marL="304788" marR="0" indent="-304788" algn="l" defTabSz="914363" rtl="0" eaLnBrk="0" fontAlgn="base" latinLnBrk="0" hangingPunct="0">
              <a:lnSpc>
                <a:spcPct val="90000"/>
              </a:lnSpc>
              <a:spcBef>
                <a:spcPts val="1800"/>
              </a:spcBef>
              <a:spcAft>
                <a:spcPct val="0"/>
              </a:spcAft>
              <a:buClrTx/>
              <a:buSzPct val="100000"/>
              <a:buFont typeface="+mj-lt"/>
              <a:buAutoNum type="arabicPeriod"/>
              <a:tabLst/>
              <a:defRPr lang="en-US" sz="1600" b="0" i="0" kern="1200" baseline="0" dirty="0" smtClean="0">
                <a:solidFill>
                  <a:srgbClr val="FFFFFF"/>
                </a:solidFill>
                <a:latin typeface="Proxima Nova Light" charset="0"/>
                <a:ea typeface="Proxima Nova Light" charset="0"/>
                <a:cs typeface="Proxima Nova Light" charset="0"/>
                <a:sym typeface="Proxima Nova" charset="0"/>
              </a:defRPr>
            </a:lvl1pPr>
          </a:lstStyle>
          <a:p>
            <a:pPr marL="0" marR="0" lvl="0" indent="0" algn="l" defTabSz="914363" rtl="0" eaLnBrk="0" fontAlgn="base" latinLnBrk="0" hangingPunct="0">
              <a:lnSpc>
                <a:spcPct val="90000"/>
              </a:lnSpc>
              <a:spcBef>
                <a:spcPts val="1800"/>
              </a:spcBef>
              <a:spcAft>
                <a:spcPct val="0"/>
              </a:spcAft>
              <a:buClrTx/>
              <a:buSzPct val="100000"/>
              <a:tabLst/>
              <a:defRPr/>
            </a:pPr>
            <a:r>
              <a:rPr lang="en-US" dirty="0"/>
              <a:t>Text goes here</a:t>
            </a:r>
            <a:r>
              <a:rPr lang="is-IS" dirty="0"/>
              <a:t>…</a:t>
            </a:r>
          </a:p>
          <a:p>
            <a:pPr marL="0" marR="0" lvl="0" indent="0" algn="l" defTabSz="914363" rtl="0" eaLnBrk="0" fontAlgn="base" latinLnBrk="0" hangingPunct="0">
              <a:lnSpc>
                <a:spcPct val="90000"/>
              </a:lnSpc>
              <a:spcBef>
                <a:spcPts val="1800"/>
              </a:spcBef>
              <a:spcAft>
                <a:spcPct val="0"/>
              </a:spcAft>
              <a:buClrTx/>
              <a:buSzPct val="100000"/>
              <a:tabLst/>
              <a:defRPr/>
            </a:pPr>
            <a:r>
              <a:rPr lang="is-IS" dirty="0"/>
              <a:t>Text goes here...</a:t>
            </a:r>
          </a:p>
          <a:p>
            <a:pPr marL="0" marR="0" lvl="0" indent="0" algn="l" defTabSz="914363" rtl="0" eaLnBrk="0" fontAlgn="base" latinLnBrk="0" hangingPunct="0">
              <a:lnSpc>
                <a:spcPct val="90000"/>
              </a:lnSpc>
              <a:spcBef>
                <a:spcPts val="1800"/>
              </a:spcBef>
              <a:spcAft>
                <a:spcPct val="0"/>
              </a:spcAft>
              <a:buClrTx/>
              <a:buSzPct val="100000"/>
              <a:tabLst/>
              <a:defRPr/>
            </a:pPr>
            <a:r>
              <a:rPr lang="is-IS" dirty="0"/>
              <a:t>Text goes here...</a:t>
            </a:r>
            <a:endParaRPr lang="en-US" dirty="0"/>
          </a:p>
        </p:txBody>
      </p:sp>
    </p:spTree>
    <p:extLst>
      <p:ext uri="{BB962C8B-B14F-4D97-AF65-F5344CB8AC3E}">
        <p14:creationId xmlns:p14="http://schemas.microsoft.com/office/powerpoint/2010/main" val="166439036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2_Black Title + Subti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838200" y="1124458"/>
            <a:ext cx="10515600" cy="378883"/>
          </a:xfrm>
          <a:prstGeom prst="rect">
            <a:avLst/>
          </a:prstGeom>
        </p:spPr>
        <p:txBody>
          <a:bodyPr lIns="0" tIns="0" rIns="0" bIns="0"/>
          <a:lstStyle>
            <a:lvl1pPr algn="ctr" defTabSz="914363" rtl="0" eaLnBrk="0" fontAlgn="base" hangingPunct="0">
              <a:lnSpc>
                <a:spcPct val="80000"/>
              </a:lnSpc>
              <a:spcBef>
                <a:spcPct val="0"/>
              </a:spcBef>
              <a:spcAft>
                <a:spcPct val="0"/>
              </a:spcAft>
              <a:defRPr lang="en-US" sz="36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838203" y="1915532"/>
            <a:ext cx="10515598"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marL="380985" indent="-380985" algn="ctr">
              <a:buFont typeface="Arial" charset="0"/>
              <a:buNone/>
              <a:defRPr lang="en-US" sz="1800" b="1" i="0" kern="1200" baseline="0" dirty="0" smtClean="0">
                <a:solidFill>
                  <a:srgbClr val="FFFFFF"/>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ctr" defTabSz="914363" rtl="0" eaLnBrk="0" fontAlgn="base" hangingPunct="0">
              <a:lnSpc>
                <a:spcPct val="90000"/>
              </a:lnSpc>
              <a:spcBef>
                <a:spcPts val="1800"/>
              </a:spcBef>
              <a:spcAft>
                <a:spcPct val="0"/>
              </a:spcAft>
              <a:buSzPct val="100000"/>
            </a:pPr>
            <a:r>
              <a:rPr lang="en-US" dirty="0"/>
              <a:t>PLACEHOLDER SUBTITLE</a:t>
            </a:r>
          </a:p>
        </p:txBody>
      </p:sp>
      <p:cxnSp>
        <p:nvCxnSpPr>
          <p:cNvPr id="28" name="Straight Connector 27"/>
          <p:cNvCxnSpPr/>
          <p:nvPr userDrawn="1"/>
        </p:nvCxnSpPr>
        <p:spPr bwMode="auto">
          <a:xfrm rot="5400000" flipH="1">
            <a:off x="5969909" y="3277591"/>
            <a:ext cx="252187"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9" name="Content Placeholder 13"/>
          <p:cNvSpPr>
            <a:spLocks noGrp="1"/>
          </p:cNvSpPr>
          <p:nvPr>
            <p:ph sz="quarter" idx="11" hasCustomPrompt="1"/>
          </p:nvPr>
        </p:nvSpPr>
        <p:spPr>
          <a:xfrm>
            <a:off x="838201" y="2834756"/>
            <a:ext cx="4767345" cy="1069608"/>
          </a:xfrm>
          <a:prstGeom prst="rect">
            <a:avLst/>
          </a:prstGeom>
        </p:spPr>
        <p:txBody>
          <a:bodyPr/>
          <a:lstStyle>
            <a:lvl1pPr algn="ctr" defTabSz="914363" rtl="0" eaLnBrk="0" fontAlgn="base" hangingPunct="0">
              <a:lnSpc>
                <a:spcPct val="90000"/>
              </a:lnSpc>
              <a:spcBef>
                <a:spcPts val="1800"/>
              </a:spcBef>
              <a:spcAft>
                <a:spcPct val="0"/>
              </a:spcAft>
              <a:buSzPct val="100000"/>
              <a:buNone/>
              <a:defRPr lang="en-US" sz="6151"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FFFFF"/>
                </a:solidFill>
                <a:latin typeface="Proxima Nova Black" charset="0"/>
                <a:ea typeface="Proxima Nova Black" charset="0"/>
                <a:cs typeface="Proxima Nova Black" charset="0"/>
              </a:rPr>
              <a:t>1</a:t>
            </a:r>
          </a:p>
        </p:txBody>
      </p:sp>
      <p:sp>
        <p:nvSpPr>
          <p:cNvPr id="30" name="Content Placeholder 13"/>
          <p:cNvSpPr>
            <a:spLocks noGrp="1"/>
          </p:cNvSpPr>
          <p:nvPr>
            <p:ph sz="quarter" idx="12" hasCustomPrompt="1"/>
          </p:nvPr>
        </p:nvSpPr>
        <p:spPr>
          <a:xfrm>
            <a:off x="6586448" y="2834756"/>
            <a:ext cx="4767352" cy="1069608"/>
          </a:xfrm>
          <a:prstGeom prst="rect">
            <a:avLst/>
          </a:prstGeom>
        </p:spPr>
        <p:txBody>
          <a:bodyPr/>
          <a:lstStyle>
            <a:lvl1pPr algn="ctr" defTabSz="914363" rtl="0" eaLnBrk="0" fontAlgn="base" hangingPunct="0">
              <a:lnSpc>
                <a:spcPct val="90000"/>
              </a:lnSpc>
              <a:spcBef>
                <a:spcPts val="1800"/>
              </a:spcBef>
              <a:spcAft>
                <a:spcPct val="0"/>
              </a:spcAft>
              <a:buSzPct val="100000"/>
              <a:buNone/>
              <a:defRPr lang="en-US" sz="6151"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FFFFF"/>
                </a:solidFill>
                <a:latin typeface="Proxima Nova Black" charset="0"/>
                <a:ea typeface="Proxima Nova Black" charset="0"/>
                <a:cs typeface="Proxima Nova Black" charset="0"/>
              </a:rPr>
              <a:t>2</a:t>
            </a:r>
          </a:p>
        </p:txBody>
      </p:sp>
      <p:sp>
        <p:nvSpPr>
          <p:cNvPr id="31" name="Content Placeholder 17"/>
          <p:cNvSpPr>
            <a:spLocks noGrp="1"/>
          </p:cNvSpPr>
          <p:nvPr>
            <p:ph sz="quarter" idx="14" hasCustomPrompt="1"/>
          </p:nvPr>
        </p:nvSpPr>
        <p:spPr>
          <a:xfrm>
            <a:off x="838202" y="3718328"/>
            <a:ext cx="4767342" cy="456472"/>
          </a:xfrm>
          <a:prstGeom prst="rect">
            <a:avLst/>
          </a:prstGeom>
        </p:spPr>
        <p:txBody>
          <a:bodyPr/>
          <a:lstStyle>
            <a:lvl1pPr marL="0" marR="0" indent="-171444" algn="ctr" defTabSz="914363" rtl="0" eaLnBrk="0" fontAlgn="base" latinLnBrk="0" hangingPunct="0">
              <a:lnSpc>
                <a:spcPct val="90000"/>
              </a:lnSpc>
              <a:spcBef>
                <a:spcPts val="1800"/>
              </a:spcBef>
              <a:spcAft>
                <a:spcPct val="0"/>
              </a:spcAft>
              <a:buClrTx/>
              <a:buSzPct val="100000"/>
              <a:buFontTx/>
              <a:buNone/>
              <a:tabLst/>
              <a:defRPr lang="en-US" sz="1200" b="1" kern="1200" baseline="0" dirty="0" smtClean="0">
                <a:solidFill>
                  <a:srgbClr val="FFFFFF"/>
                </a:solidFill>
                <a:latin typeface="Proxima Nova" charset="0"/>
                <a:ea typeface="Proxima Nova" charset="0"/>
                <a:cs typeface="Proxima Nova" charset="0"/>
                <a:sym typeface="Proxima Nova" charset="0"/>
              </a:defRPr>
            </a:lvl1pPr>
          </a:lstStyle>
          <a:p>
            <a:pPr algn="ctr"/>
            <a:r>
              <a:rPr lang="en-US" sz="1200" b="1" kern="1200" dirty="0">
                <a:solidFill>
                  <a:srgbClr val="FFFFFF"/>
                </a:solidFill>
                <a:latin typeface="Proxima Nova" charset="0"/>
                <a:ea typeface="Proxima Nova" charset="0"/>
                <a:cs typeface="Proxima Nova" charset="0"/>
              </a:rPr>
              <a:t>PLACEHOLDER SUBJECT</a:t>
            </a:r>
          </a:p>
        </p:txBody>
      </p:sp>
      <p:sp>
        <p:nvSpPr>
          <p:cNvPr id="32" name="Content Placeholder 17"/>
          <p:cNvSpPr>
            <a:spLocks noGrp="1"/>
          </p:cNvSpPr>
          <p:nvPr>
            <p:ph sz="quarter" idx="15" hasCustomPrompt="1"/>
          </p:nvPr>
        </p:nvSpPr>
        <p:spPr>
          <a:xfrm>
            <a:off x="6586442" y="3718328"/>
            <a:ext cx="4767348" cy="456472"/>
          </a:xfrm>
          <a:prstGeom prst="rect">
            <a:avLst/>
          </a:prstGeom>
        </p:spPr>
        <p:txBody>
          <a:bodyPr/>
          <a:lstStyle>
            <a:lvl1pPr marL="0" marR="0" indent="-171444" algn="ctr" defTabSz="914363" rtl="0" eaLnBrk="0" fontAlgn="base" latinLnBrk="0" hangingPunct="0">
              <a:lnSpc>
                <a:spcPct val="90000"/>
              </a:lnSpc>
              <a:spcBef>
                <a:spcPts val="1800"/>
              </a:spcBef>
              <a:spcAft>
                <a:spcPct val="0"/>
              </a:spcAft>
              <a:buClrTx/>
              <a:buSzPct val="100000"/>
              <a:buFontTx/>
              <a:buNone/>
              <a:tabLst/>
              <a:defRPr lang="en-US" sz="1200" b="1" kern="1200" dirty="0" smtClean="0">
                <a:solidFill>
                  <a:srgbClr val="FFFFFF"/>
                </a:solidFill>
                <a:latin typeface="Proxima Nova" charset="0"/>
                <a:ea typeface="Proxima Nova" charset="0"/>
                <a:cs typeface="Proxima Nova" charset="0"/>
                <a:sym typeface="Proxima Nova" charset="0"/>
              </a:defRPr>
            </a:lvl1pPr>
          </a:lstStyle>
          <a:p>
            <a:pPr algn="ctr"/>
            <a:r>
              <a:rPr lang="en-US" sz="1200" b="1" kern="1200" dirty="0">
                <a:solidFill>
                  <a:srgbClr val="FFFFFF"/>
                </a:solidFill>
                <a:latin typeface="Proxima Nova" charset="0"/>
                <a:ea typeface="Proxima Nova" charset="0"/>
                <a:cs typeface="Proxima Nova" charset="0"/>
              </a:rPr>
              <a:t>PLACEHOLDER SUBJECT</a:t>
            </a:r>
          </a:p>
        </p:txBody>
      </p:sp>
    </p:spTree>
    <p:extLst>
      <p:ext uri="{BB962C8B-B14F-4D97-AF65-F5344CB8AC3E}">
        <p14:creationId xmlns:p14="http://schemas.microsoft.com/office/powerpoint/2010/main" val="310536741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1_Black Title + Subti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838200" y="1124458"/>
            <a:ext cx="10515600" cy="378883"/>
          </a:xfrm>
          <a:prstGeom prst="rect">
            <a:avLst/>
          </a:prstGeom>
        </p:spPr>
        <p:txBody>
          <a:bodyPr lIns="0" tIns="0" rIns="0" bIns="0"/>
          <a:lstStyle>
            <a:lvl1pPr algn="ctr" defTabSz="914363" rtl="0" eaLnBrk="0" fontAlgn="base" hangingPunct="0">
              <a:lnSpc>
                <a:spcPct val="80000"/>
              </a:lnSpc>
              <a:spcBef>
                <a:spcPct val="0"/>
              </a:spcBef>
              <a:spcAft>
                <a:spcPct val="0"/>
              </a:spcAft>
              <a:defRPr lang="en-US" sz="36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838203" y="1915532"/>
            <a:ext cx="10515598"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marL="380985" indent="-380985" algn="ctr">
              <a:buFont typeface="Arial" charset="0"/>
              <a:buNone/>
              <a:defRPr lang="en-US" sz="1800" b="1" i="0" kern="1200" baseline="0" dirty="0" smtClean="0">
                <a:solidFill>
                  <a:srgbClr val="FFFFFF"/>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marL="0" lvl="0" indent="0" algn="ctr" defTabSz="914363" rtl="0" eaLnBrk="0" fontAlgn="base" hangingPunct="0">
              <a:lnSpc>
                <a:spcPct val="90000"/>
              </a:lnSpc>
              <a:spcBef>
                <a:spcPts val="1800"/>
              </a:spcBef>
              <a:spcAft>
                <a:spcPct val="0"/>
              </a:spcAft>
              <a:buSzPct val="100000"/>
            </a:pPr>
            <a:r>
              <a:rPr lang="en-US" dirty="0"/>
              <a:t>PLACEHOLDER SUBTITLE</a:t>
            </a:r>
          </a:p>
        </p:txBody>
      </p:sp>
      <p:cxnSp>
        <p:nvCxnSpPr>
          <p:cNvPr id="5" name="Straight Connector 4"/>
          <p:cNvCxnSpPr/>
          <p:nvPr userDrawn="1"/>
        </p:nvCxnSpPr>
        <p:spPr bwMode="auto">
          <a:xfrm rot="5400000" flipH="1">
            <a:off x="7885992" y="3277591"/>
            <a:ext cx="252187"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 name="Straight Connector 6"/>
          <p:cNvCxnSpPr/>
          <p:nvPr userDrawn="1"/>
        </p:nvCxnSpPr>
        <p:spPr bwMode="auto">
          <a:xfrm rot="5400000" flipH="1">
            <a:off x="4053822" y="3277591"/>
            <a:ext cx="252187"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4" name="Content Placeholder 13"/>
          <p:cNvSpPr>
            <a:spLocks noGrp="1"/>
          </p:cNvSpPr>
          <p:nvPr>
            <p:ph sz="quarter" idx="11" hasCustomPrompt="1"/>
          </p:nvPr>
        </p:nvSpPr>
        <p:spPr>
          <a:xfrm>
            <a:off x="838193" y="2834756"/>
            <a:ext cx="2851265" cy="1069608"/>
          </a:xfrm>
          <a:prstGeom prst="rect">
            <a:avLst/>
          </a:prstGeom>
        </p:spPr>
        <p:txBody>
          <a:bodyPr/>
          <a:lstStyle>
            <a:lvl1pPr algn="ctr">
              <a:buNone/>
              <a:defRPr lang="en-US" sz="6151"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FFFFF"/>
                </a:solidFill>
                <a:latin typeface="Proxima Nova Black" charset="0"/>
                <a:ea typeface="Proxima Nova Black" charset="0"/>
                <a:cs typeface="Proxima Nova Black" charset="0"/>
              </a:rPr>
              <a:t>1</a:t>
            </a:r>
          </a:p>
        </p:txBody>
      </p:sp>
      <p:sp>
        <p:nvSpPr>
          <p:cNvPr id="15" name="Content Placeholder 13"/>
          <p:cNvSpPr>
            <a:spLocks noGrp="1"/>
          </p:cNvSpPr>
          <p:nvPr>
            <p:ph sz="quarter" idx="12" hasCustomPrompt="1"/>
          </p:nvPr>
        </p:nvSpPr>
        <p:spPr>
          <a:xfrm>
            <a:off x="4670361" y="2834756"/>
            <a:ext cx="2851265" cy="1069608"/>
          </a:xfrm>
          <a:prstGeom prst="rect">
            <a:avLst/>
          </a:prstGeom>
        </p:spPr>
        <p:txBody>
          <a:bodyPr/>
          <a:lstStyle>
            <a:lvl1pPr algn="ctr">
              <a:buNone/>
              <a:defRPr lang="en-US" sz="6151"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FFFFF"/>
                </a:solidFill>
                <a:latin typeface="Proxima Nova Black" charset="0"/>
                <a:ea typeface="Proxima Nova Black" charset="0"/>
                <a:cs typeface="Proxima Nova Black" charset="0"/>
              </a:rPr>
              <a:t>2</a:t>
            </a:r>
          </a:p>
        </p:txBody>
      </p:sp>
      <p:sp>
        <p:nvSpPr>
          <p:cNvPr id="16" name="Content Placeholder 13"/>
          <p:cNvSpPr>
            <a:spLocks noGrp="1"/>
          </p:cNvSpPr>
          <p:nvPr>
            <p:ph sz="quarter" idx="13" hasCustomPrompt="1"/>
          </p:nvPr>
        </p:nvSpPr>
        <p:spPr>
          <a:xfrm>
            <a:off x="8502525" y="2834756"/>
            <a:ext cx="2851265" cy="1069608"/>
          </a:xfrm>
          <a:prstGeom prst="rect">
            <a:avLst/>
          </a:prstGeom>
        </p:spPr>
        <p:txBody>
          <a:bodyPr/>
          <a:lstStyle>
            <a:lvl1pPr algn="ctr">
              <a:buNone/>
              <a:defRPr lang="en-US" sz="6151"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FFFFF"/>
                </a:solidFill>
                <a:latin typeface="Proxima Nova Black" charset="0"/>
                <a:ea typeface="Proxima Nova Black" charset="0"/>
                <a:cs typeface="Proxima Nova Black" charset="0"/>
              </a:rPr>
              <a:t>3</a:t>
            </a:r>
          </a:p>
        </p:txBody>
      </p:sp>
      <p:sp>
        <p:nvSpPr>
          <p:cNvPr id="18" name="Content Placeholder 17"/>
          <p:cNvSpPr>
            <a:spLocks noGrp="1"/>
          </p:cNvSpPr>
          <p:nvPr>
            <p:ph sz="quarter" idx="14" hasCustomPrompt="1"/>
          </p:nvPr>
        </p:nvSpPr>
        <p:spPr>
          <a:xfrm>
            <a:off x="838193" y="3718328"/>
            <a:ext cx="2851263" cy="456472"/>
          </a:xfrm>
          <a:prstGeom prst="rect">
            <a:avLst/>
          </a:prstGeom>
        </p:spPr>
        <p:txBody>
          <a:bodyPr/>
          <a:lstStyle>
            <a:lvl1pPr marL="0" marR="0" indent="-171444" algn="ctr" defTabSz="914363" rtl="0" eaLnBrk="0" fontAlgn="base" latinLnBrk="0" hangingPunct="0">
              <a:lnSpc>
                <a:spcPct val="90000"/>
              </a:lnSpc>
              <a:spcBef>
                <a:spcPts val="1800"/>
              </a:spcBef>
              <a:spcAft>
                <a:spcPct val="0"/>
              </a:spcAft>
              <a:buClrTx/>
              <a:buSzPct val="100000"/>
              <a:buFontTx/>
              <a:buNone/>
              <a:tabLst/>
              <a:defRPr lang="en-US" sz="1200" b="1" kern="1200" dirty="0" smtClean="0">
                <a:solidFill>
                  <a:srgbClr val="FFFFFF"/>
                </a:solidFill>
                <a:latin typeface="Proxima Nova" charset="0"/>
                <a:ea typeface="Proxima Nova" charset="0"/>
                <a:cs typeface="Proxima Nova" charset="0"/>
                <a:sym typeface="Proxima Nova" charset="0"/>
              </a:defRPr>
            </a:lvl1pPr>
          </a:lstStyle>
          <a:p>
            <a:pPr algn="ctr"/>
            <a:r>
              <a:rPr lang="en-US" sz="1200" b="1" kern="1200" dirty="0">
                <a:solidFill>
                  <a:srgbClr val="FFFFFF"/>
                </a:solidFill>
                <a:latin typeface="Proxima Nova" charset="0"/>
                <a:ea typeface="Proxima Nova" charset="0"/>
                <a:cs typeface="Proxima Nova" charset="0"/>
              </a:rPr>
              <a:t>PLACEHOLDER SUBJECT INFORMATION</a:t>
            </a:r>
          </a:p>
        </p:txBody>
      </p:sp>
      <p:sp>
        <p:nvSpPr>
          <p:cNvPr id="19" name="Content Placeholder 17"/>
          <p:cNvSpPr>
            <a:spLocks noGrp="1"/>
          </p:cNvSpPr>
          <p:nvPr>
            <p:ph sz="quarter" idx="15" hasCustomPrompt="1"/>
          </p:nvPr>
        </p:nvSpPr>
        <p:spPr>
          <a:xfrm>
            <a:off x="4670354" y="3718328"/>
            <a:ext cx="2851263" cy="456472"/>
          </a:xfrm>
          <a:prstGeom prst="rect">
            <a:avLst/>
          </a:prstGeom>
        </p:spPr>
        <p:txBody>
          <a:bodyPr/>
          <a:lstStyle>
            <a:lvl1pPr marL="0" marR="0" indent="-171444" algn="ctr" defTabSz="914363" rtl="0" eaLnBrk="0" fontAlgn="base" latinLnBrk="0" hangingPunct="0">
              <a:lnSpc>
                <a:spcPct val="90000"/>
              </a:lnSpc>
              <a:spcBef>
                <a:spcPts val="1800"/>
              </a:spcBef>
              <a:spcAft>
                <a:spcPct val="0"/>
              </a:spcAft>
              <a:buClrTx/>
              <a:buSzPct val="100000"/>
              <a:buFontTx/>
              <a:buNone/>
              <a:tabLst/>
              <a:defRPr lang="en-US" sz="1200" b="1" kern="1200" dirty="0" smtClean="0">
                <a:solidFill>
                  <a:srgbClr val="FFFFFF"/>
                </a:solidFill>
                <a:latin typeface="Proxima Nova" charset="0"/>
                <a:ea typeface="Proxima Nova" charset="0"/>
                <a:cs typeface="Proxima Nova" charset="0"/>
                <a:sym typeface="Proxima Nova" charset="0"/>
              </a:defRPr>
            </a:lvl1pPr>
          </a:lstStyle>
          <a:p>
            <a:pPr algn="ctr"/>
            <a:r>
              <a:rPr lang="en-US" sz="1200" b="1" kern="1200" dirty="0">
                <a:solidFill>
                  <a:srgbClr val="FFFFFF"/>
                </a:solidFill>
                <a:latin typeface="Proxima Nova" charset="0"/>
                <a:ea typeface="Proxima Nova" charset="0"/>
                <a:cs typeface="Proxima Nova" charset="0"/>
              </a:rPr>
              <a:t>PLACEHOLDER SUBJECT INFORMATION</a:t>
            </a:r>
          </a:p>
        </p:txBody>
      </p:sp>
      <p:sp>
        <p:nvSpPr>
          <p:cNvPr id="20" name="Content Placeholder 17"/>
          <p:cNvSpPr>
            <a:spLocks noGrp="1"/>
          </p:cNvSpPr>
          <p:nvPr>
            <p:ph sz="quarter" idx="16" hasCustomPrompt="1"/>
          </p:nvPr>
        </p:nvSpPr>
        <p:spPr>
          <a:xfrm>
            <a:off x="8502528" y="3718328"/>
            <a:ext cx="2851263" cy="456472"/>
          </a:xfrm>
          <a:prstGeom prst="rect">
            <a:avLst/>
          </a:prstGeom>
        </p:spPr>
        <p:txBody>
          <a:bodyPr/>
          <a:lstStyle>
            <a:lvl1pPr marL="0" marR="0" indent="-171444" algn="ctr" defTabSz="914363" rtl="0" eaLnBrk="0" fontAlgn="base" latinLnBrk="0" hangingPunct="0">
              <a:lnSpc>
                <a:spcPct val="90000"/>
              </a:lnSpc>
              <a:spcBef>
                <a:spcPts val="1800"/>
              </a:spcBef>
              <a:spcAft>
                <a:spcPct val="0"/>
              </a:spcAft>
              <a:buClrTx/>
              <a:buSzPct val="100000"/>
              <a:buFontTx/>
              <a:buNone/>
              <a:tabLst/>
              <a:defRPr lang="en-US" sz="1200" b="1" kern="1200" dirty="0" smtClean="0">
                <a:solidFill>
                  <a:srgbClr val="FFFFFF"/>
                </a:solidFill>
                <a:latin typeface="Proxima Nova" charset="0"/>
                <a:ea typeface="Proxima Nova" charset="0"/>
                <a:cs typeface="Proxima Nova" charset="0"/>
                <a:sym typeface="Proxima Nova" charset="0"/>
              </a:defRPr>
            </a:lvl1pPr>
          </a:lstStyle>
          <a:p>
            <a:pPr algn="ctr"/>
            <a:r>
              <a:rPr lang="en-US" sz="1200" b="1" kern="1200" dirty="0">
                <a:solidFill>
                  <a:srgbClr val="FFFFFF"/>
                </a:solidFill>
                <a:latin typeface="Proxima Nova" charset="0"/>
                <a:ea typeface="Proxima Nova" charset="0"/>
                <a:cs typeface="Proxima Nova" charset="0"/>
              </a:rPr>
              <a:t>PLACEHOLDER SUBJECT INFORMATION</a:t>
            </a:r>
          </a:p>
        </p:txBody>
      </p:sp>
    </p:spTree>
    <p:extLst>
      <p:ext uri="{BB962C8B-B14F-4D97-AF65-F5344CB8AC3E}">
        <p14:creationId xmlns:p14="http://schemas.microsoft.com/office/powerpoint/2010/main" val="403368486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Black Title + Photo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FE0C4FA-8E59-6041-B609-3F0D6BD1FA82}"/>
              </a:ext>
            </a:extLst>
          </p:cNvPr>
          <p:cNvPicPr>
            <a:picLocks noChangeAspect="1"/>
          </p:cNvPicPr>
          <p:nvPr userDrawn="1"/>
        </p:nvPicPr>
        <p:blipFill rotWithShape="1">
          <a:blip r:embed="rId2">
            <a:alphaModFix amt="20000"/>
          </a:blip>
          <a:srcRect l="34832"/>
          <a:stretch/>
        </p:blipFill>
        <p:spPr>
          <a:xfrm>
            <a:off x="0" y="-1"/>
            <a:ext cx="6533592" cy="6864096"/>
          </a:xfrm>
          <a:prstGeom prst="rect">
            <a:avLst/>
          </a:prstGeom>
        </p:spPr>
      </p:pic>
      <p:sp>
        <p:nvSpPr>
          <p:cNvPr id="23" name="Title 7"/>
          <p:cNvSpPr>
            <a:spLocks noGrp="1"/>
          </p:cNvSpPr>
          <p:nvPr>
            <p:ph type="title" hasCustomPrompt="1"/>
          </p:nvPr>
        </p:nvSpPr>
        <p:spPr>
          <a:xfrm>
            <a:off x="838201" y="697638"/>
            <a:ext cx="3025238" cy="378883"/>
          </a:xfrm>
          <a:prstGeom prst="rect">
            <a:avLst/>
          </a:prstGeom>
        </p:spPr>
        <p:txBody>
          <a:bodyPr lIns="0" tIns="0" rIns="0" bIns="0"/>
          <a:lstStyle>
            <a:lvl1pPr>
              <a:defRPr lang="en-US" sz="3600" b="1" i="0" kern="1200" baseline="0" dirty="0" smtClean="0">
                <a:solidFill>
                  <a:schemeClr val="bg1"/>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24" name="Text Placeholder 5"/>
          <p:cNvSpPr>
            <a:spLocks noGrp="1"/>
          </p:cNvSpPr>
          <p:nvPr>
            <p:ph type="body" sz="quarter" idx="10" hasCustomPrompt="1"/>
          </p:nvPr>
        </p:nvSpPr>
        <p:spPr>
          <a:xfrm>
            <a:off x="838203" y="1075228"/>
            <a:ext cx="3025238" cy="286552"/>
          </a:xfrm>
          <a:prstGeom prst="rect">
            <a:avLst/>
          </a:prstGeom>
        </p:spPr>
        <p:txBody>
          <a:bodyPr lIns="0" rIns="0">
            <a:noAutofit/>
          </a:bodyPr>
          <a:lstStyle>
            <a:lvl1pPr algn="l">
              <a:buNone/>
              <a:defRPr lang="en-US" sz="1800" b="0" i="0" kern="1200" baseline="0" dirty="0" smtClean="0">
                <a:solidFill>
                  <a:schemeClr val="bg1"/>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SUBJECT</a:t>
            </a:r>
          </a:p>
        </p:txBody>
      </p:sp>
      <p:sp>
        <p:nvSpPr>
          <p:cNvPr id="25" name="Text Placeholder 2"/>
          <p:cNvSpPr>
            <a:spLocks noGrp="1"/>
          </p:cNvSpPr>
          <p:nvPr>
            <p:ph type="body" sz="quarter" idx="11" hasCustomPrompt="1"/>
          </p:nvPr>
        </p:nvSpPr>
        <p:spPr>
          <a:xfrm>
            <a:off x="838201" y="1739371"/>
            <a:ext cx="3025238" cy="3427291"/>
          </a:xfrm>
          <a:prstGeom prst="rect">
            <a:avLst/>
          </a:prstGeom>
        </p:spPr>
        <p:txBody>
          <a:bodyPr lIns="0" tIns="0" rIns="0" bIns="0" anchor="t"/>
          <a:lstStyle>
            <a:lvl1pPr marL="0" marR="0" indent="0" algn="l" defTabSz="914363" rtl="0" eaLnBrk="0"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FFFFFF"/>
                </a:solidFill>
                <a:latin typeface="Proxima Nova Light" charset="0"/>
                <a:ea typeface="Proxima Nova Light" charset="0"/>
                <a:cs typeface="Proxima Nova Light" charset="0"/>
                <a:sym typeface="Proxima Nova" charset="0"/>
              </a:defRPr>
            </a:lvl1pPr>
          </a:lstStyle>
          <a:p>
            <a:pPr marL="0" marR="0" lvl="0" indent="0" algn="l" defTabSz="914363" rtl="0" eaLnBrk="0" fontAlgn="base" latinLnBrk="0" hangingPunct="0">
              <a:lnSpc>
                <a:spcPct val="90000"/>
              </a:lnSpc>
              <a:spcBef>
                <a:spcPts val="1800"/>
              </a:spcBef>
              <a:spcAft>
                <a:spcPct val="0"/>
              </a:spcAft>
              <a:buClrTx/>
              <a:buSzPct val="100000"/>
              <a:buFont typeface="+mj-lt"/>
              <a:buNone/>
              <a:tabLst/>
              <a:defRPr/>
            </a:pPr>
            <a:r>
              <a:rPr lang="en-US" dirty="0"/>
              <a:t>Text goes here</a:t>
            </a:r>
            <a:r>
              <a:rPr lang="is-IS" dirty="0"/>
              <a:t>…</a:t>
            </a:r>
            <a:endParaRPr lang="en-US" dirty="0"/>
          </a:p>
        </p:txBody>
      </p:sp>
      <p:cxnSp>
        <p:nvCxnSpPr>
          <p:cNvPr id="27" name="Straight Connector 26"/>
          <p:cNvCxnSpPr/>
          <p:nvPr userDrawn="1"/>
        </p:nvCxnSpPr>
        <p:spPr bwMode="auto">
          <a:xfrm flipH="1">
            <a:off x="0" y="1487420"/>
            <a:ext cx="2636875" cy="0"/>
          </a:xfrm>
          <a:prstGeom prst="line">
            <a:avLst/>
          </a:prstGeom>
          <a:solidFill>
            <a:srgbClr val="FFFFFF"/>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6" name="Picture Placeholder 8"/>
          <p:cNvSpPr>
            <a:spLocks noGrp="1"/>
          </p:cNvSpPr>
          <p:nvPr>
            <p:ph type="pic" sz="quarter" idx="12"/>
          </p:nvPr>
        </p:nvSpPr>
        <p:spPr>
          <a:xfrm>
            <a:off x="4229101" y="12445"/>
            <a:ext cx="7962900" cy="6851651"/>
          </a:xfrm>
          <a:prstGeom prst="rect">
            <a:avLst/>
          </a:prstGeom>
        </p:spPr>
        <p:txBody>
          <a:bodyPr/>
          <a:lstStyle>
            <a:lvl1pPr>
              <a:buFontTx/>
              <a:buNone/>
              <a:defRPr>
                <a:solidFill>
                  <a:schemeClr val="bg1"/>
                </a:solidFill>
              </a:defRPr>
            </a:lvl1pPr>
          </a:lstStyle>
          <a:p>
            <a:endParaRPr lang="en-US" dirty="0"/>
          </a:p>
        </p:txBody>
      </p:sp>
    </p:spTree>
    <p:extLst>
      <p:ext uri="{BB962C8B-B14F-4D97-AF65-F5344CB8AC3E}">
        <p14:creationId xmlns:p14="http://schemas.microsoft.com/office/powerpoint/2010/main" val="252247135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Black Graphic">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002C4EA-47A2-E14F-B79F-D13EB672A115}"/>
              </a:ext>
            </a:extLst>
          </p:cNvPr>
          <p:cNvGrpSpPr/>
          <p:nvPr userDrawn="1"/>
        </p:nvGrpSpPr>
        <p:grpSpPr>
          <a:xfrm>
            <a:off x="9753601" y="6283434"/>
            <a:ext cx="1700469" cy="278607"/>
            <a:chOff x="2427968" y="2366623"/>
            <a:chExt cx="1275352" cy="208955"/>
          </a:xfrm>
        </p:grpSpPr>
        <p:pic>
          <p:nvPicPr>
            <p:cNvPr id="12" name="Picture 11" descr="pasted-image.pdf">
              <a:extLst>
                <a:ext uri="{FF2B5EF4-FFF2-40B4-BE49-F238E27FC236}">
                  <a16:creationId xmlns:a16="http://schemas.microsoft.com/office/drawing/2014/main" id="{7B7B2F94-9AF4-FF48-88C2-D181494695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 r="76948"/>
            <a:stretch/>
          </p:blipFill>
          <p:spPr bwMode="auto">
            <a:xfrm>
              <a:off x="2427968" y="2366623"/>
              <a:ext cx="274320" cy="2089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 name="Picture 13">
              <a:extLst>
                <a:ext uri="{FF2B5EF4-FFF2-40B4-BE49-F238E27FC236}">
                  <a16:creationId xmlns:a16="http://schemas.microsoft.com/office/drawing/2014/main" id="{4DE7F859-2731-E14C-8A53-A02F5F597C9D}"/>
                </a:ext>
              </a:extLst>
            </p:cNvPr>
            <p:cNvPicPr>
              <a:picLocks noChangeAspect="1"/>
            </p:cNvPicPr>
            <p:nvPr userDrawn="1"/>
          </p:nvPicPr>
          <p:blipFill rotWithShape="1">
            <a:blip r:embed="rId3"/>
            <a:srcRect l="22650" r="-7184"/>
            <a:stretch/>
          </p:blipFill>
          <p:spPr>
            <a:xfrm>
              <a:off x="2697480" y="2366623"/>
              <a:ext cx="1005840" cy="208846"/>
            </a:xfrm>
            <a:prstGeom prst="rect">
              <a:avLst/>
            </a:prstGeom>
          </p:spPr>
        </p:pic>
      </p:grpSp>
      <p:pic>
        <p:nvPicPr>
          <p:cNvPr id="6" name="Picture 5">
            <a:extLst>
              <a:ext uri="{FF2B5EF4-FFF2-40B4-BE49-F238E27FC236}">
                <a16:creationId xmlns:a16="http://schemas.microsoft.com/office/drawing/2014/main" id="{622620AF-ACC4-2D46-B7D0-20BE9FE47A07}"/>
              </a:ext>
            </a:extLst>
          </p:cNvPr>
          <p:cNvPicPr>
            <a:picLocks noChangeAspect="1"/>
          </p:cNvPicPr>
          <p:nvPr userDrawn="1"/>
        </p:nvPicPr>
        <p:blipFill rotWithShape="1">
          <a:blip r:embed="rId4">
            <a:alphaModFix amt="20000"/>
          </a:blip>
          <a:srcRect l="34832"/>
          <a:stretch/>
        </p:blipFill>
        <p:spPr>
          <a:xfrm>
            <a:off x="0" y="-1"/>
            <a:ext cx="6533592" cy="6864096"/>
          </a:xfrm>
          <a:prstGeom prst="rect">
            <a:avLst/>
          </a:prstGeom>
        </p:spPr>
      </p:pic>
    </p:spTree>
    <p:extLst>
      <p:ext uri="{BB962C8B-B14F-4D97-AF65-F5344CB8AC3E}">
        <p14:creationId xmlns:p14="http://schemas.microsoft.com/office/powerpoint/2010/main" val="348796285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Black Lockup 1">
    <p:spTree>
      <p:nvGrpSpPr>
        <p:cNvPr id="1" name=""/>
        <p:cNvGrpSpPr/>
        <p:nvPr/>
      </p:nvGrpSpPr>
      <p:grpSpPr>
        <a:xfrm>
          <a:off x="0" y="0"/>
          <a:ext cx="0" cy="0"/>
          <a:chOff x="0" y="0"/>
          <a:chExt cx="0" cy="0"/>
        </a:xfrm>
      </p:grpSpPr>
      <p:sp>
        <p:nvSpPr>
          <p:cNvPr id="2" name="Title 6"/>
          <p:cNvSpPr>
            <a:spLocks noGrp="1"/>
          </p:cNvSpPr>
          <p:nvPr>
            <p:ph type="title" hasCustomPrompt="1"/>
          </p:nvPr>
        </p:nvSpPr>
        <p:spPr>
          <a:xfrm>
            <a:off x="838200" y="1964692"/>
            <a:ext cx="10515600" cy="1807209"/>
          </a:xfrm>
          <a:prstGeom prst="rect">
            <a:avLst/>
          </a:prstGeom>
          <a:noFill/>
        </p:spPr>
        <p:txBody>
          <a:bodyPr lIns="0" tIns="0" rIns="0" bIns="0">
            <a:normAutofit/>
          </a:bodyPr>
          <a:lstStyle>
            <a:lvl1pPr algn="ctr">
              <a:defRPr lang="en-US" sz="17999" kern="1200" spc="-400" dirty="0">
                <a:solidFill>
                  <a:srgbClr val="FFFFFF"/>
                </a:solidFill>
                <a:latin typeface="+mj-lt"/>
                <a:ea typeface="+mj-ea"/>
                <a:cs typeface="+mj-cs"/>
                <a:sym typeface="Proxima Nova Black" charset="0"/>
              </a:defRPr>
            </a:lvl1pPr>
          </a:lstStyle>
          <a:p>
            <a:r>
              <a:rPr lang="en-US" dirty="0"/>
              <a:t>STORAGE</a:t>
            </a:r>
          </a:p>
        </p:txBody>
      </p:sp>
      <p:sp>
        <p:nvSpPr>
          <p:cNvPr id="3" name="Content Placeholder 9"/>
          <p:cNvSpPr>
            <a:spLocks noGrp="1"/>
          </p:cNvSpPr>
          <p:nvPr>
            <p:ph sz="quarter" idx="10" hasCustomPrompt="1"/>
          </p:nvPr>
        </p:nvSpPr>
        <p:spPr>
          <a:xfrm>
            <a:off x="838200" y="3886822"/>
            <a:ext cx="10515600" cy="474133"/>
          </a:xfrm>
          <a:prstGeom prst="rect">
            <a:avLst/>
          </a:prstGeom>
        </p:spPr>
        <p:txBody>
          <a:bodyPr lIns="0" tIns="0" rIns="0" bIns="0"/>
          <a:lstStyle>
            <a:lvl1pPr algn="ctr" defTabSz="914363" rtl="0" eaLnBrk="0" fontAlgn="base" hangingPunct="0">
              <a:lnSpc>
                <a:spcPct val="90000"/>
              </a:lnSpc>
              <a:spcBef>
                <a:spcPct val="0"/>
              </a:spcBef>
              <a:spcAft>
                <a:spcPct val="0"/>
              </a:spcAft>
              <a:buSzPct val="100000"/>
              <a:buNone/>
              <a:defRPr lang="en-US" sz="3600" kern="1200" dirty="0" smtClean="0">
                <a:solidFill>
                  <a:srgbClr val="FFFFFF"/>
                </a:solidFill>
                <a:latin typeface="Proxima Nova Thin" charset="0"/>
                <a:ea typeface="Proxima Nova Thin" charset="0"/>
                <a:cs typeface="Proxima Nova Thin" charset="0"/>
                <a:sym typeface="Proxima Nova Light" charset="0"/>
              </a:defRPr>
            </a:lvl1pPr>
          </a:lstStyle>
          <a:p>
            <a:pPr algn="ctr" eaLnBrk="0" fontAlgn="base" hangingPunct="0">
              <a:spcBef>
                <a:spcPct val="0"/>
              </a:spcBef>
              <a:spcAft>
                <a:spcPct val="0"/>
              </a:spcAft>
            </a:pPr>
            <a:r>
              <a:rPr lang="en-US" sz="3600" dirty="0">
                <a:solidFill>
                  <a:srgbClr val="FFFFFF"/>
                </a:solidFill>
                <a:latin typeface="Proxima Nova Thin" charset="0"/>
                <a:ea typeface="Proxima Nova Thin" charset="0"/>
                <a:cs typeface="Proxima Nova Thin" charset="0"/>
                <a:sym typeface="Proxima Nova Light" charset="0"/>
              </a:rPr>
              <a:t>MADE SIMPLE</a:t>
            </a:r>
          </a:p>
        </p:txBody>
      </p:sp>
    </p:spTree>
    <p:extLst>
      <p:ext uri="{BB962C8B-B14F-4D97-AF65-F5344CB8AC3E}">
        <p14:creationId xmlns:p14="http://schemas.microsoft.com/office/powerpoint/2010/main" val="328238566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Black Lockup 2">
    <p:spTree>
      <p:nvGrpSpPr>
        <p:cNvPr id="1" name=""/>
        <p:cNvGrpSpPr/>
        <p:nvPr/>
      </p:nvGrpSpPr>
      <p:grpSpPr>
        <a:xfrm>
          <a:off x="0" y="0"/>
          <a:ext cx="0" cy="0"/>
          <a:chOff x="0" y="0"/>
          <a:chExt cx="0" cy="0"/>
        </a:xfrm>
      </p:grpSpPr>
      <p:sp>
        <p:nvSpPr>
          <p:cNvPr id="4" name="Title 6"/>
          <p:cNvSpPr>
            <a:spLocks noGrp="1"/>
          </p:cNvSpPr>
          <p:nvPr>
            <p:ph type="title" hasCustomPrompt="1"/>
          </p:nvPr>
        </p:nvSpPr>
        <p:spPr>
          <a:xfrm>
            <a:off x="838200" y="2614932"/>
            <a:ext cx="10515600" cy="1807209"/>
          </a:xfrm>
          <a:prstGeom prst="rect">
            <a:avLst/>
          </a:prstGeom>
          <a:noFill/>
        </p:spPr>
        <p:txBody>
          <a:bodyPr lIns="0" tIns="0" rIns="0" bIns="0">
            <a:normAutofit/>
          </a:bodyPr>
          <a:lstStyle>
            <a:lvl1pPr algn="ctr">
              <a:defRPr lang="en-US" sz="17999" kern="1200" spc="-400" dirty="0">
                <a:solidFill>
                  <a:srgbClr val="FFFFFF"/>
                </a:solidFill>
                <a:latin typeface="+mj-lt"/>
                <a:ea typeface="+mj-ea"/>
                <a:cs typeface="+mj-cs"/>
                <a:sym typeface="Proxima Nova Black" charset="0"/>
              </a:defRPr>
            </a:lvl1pPr>
          </a:lstStyle>
          <a:p>
            <a:r>
              <a:rPr lang="en-US" dirty="0"/>
              <a:t>SIMPLE</a:t>
            </a:r>
          </a:p>
        </p:txBody>
      </p:sp>
      <p:sp>
        <p:nvSpPr>
          <p:cNvPr id="5" name="Content Placeholder 9"/>
          <p:cNvSpPr>
            <a:spLocks noGrp="1"/>
          </p:cNvSpPr>
          <p:nvPr>
            <p:ph sz="quarter" idx="10" hasCustomPrompt="1"/>
          </p:nvPr>
        </p:nvSpPr>
        <p:spPr>
          <a:xfrm>
            <a:off x="838200" y="2018878"/>
            <a:ext cx="10515600" cy="474133"/>
          </a:xfrm>
          <a:prstGeom prst="rect">
            <a:avLst/>
          </a:prstGeom>
        </p:spPr>
        <p:txBody>
          <a:bodyPr lIns="0" tIns="0" rIns="0" bIns="0"/>
          <a:lstStyle>
            <a:lvl1pPr algn="ctr" defTabSz="914363" rtl="0" eaLnBrk="0" fontAlgn="base" hangingPunct="0">
              <a:lnSpc>
                <a:spcPct val="90000"/>
              </a:lnSpc>
              <a:spcBef>
                <a:spcPct val="0"/>
              </a:spcBef>
              <a:spcAft>
                <a:spcPct val="0"/>
              </a:spcAft>
              <a:buSzPct val="100000"/>
              <a:buNone/>
              <a:defRPr lang="en-US" sz="3600" kern="1200" baseline="0" dirty="0" smtClean="0">
                <a:solidFill>
                  <a:srgbClr val="FFFFFF"/>
                </a:solidFill>
                <a:latin typeface="Proxima Nova Thin" charset="0"/>
                <a:ea typeface="Proxima Nova Thin" charset="0"/>
                <a:cs typeface="Proxima Nova Thin" charset="0"/>
                <a:sym typeface="Proxima Nova Light" charset="0"/>
              </a:defRPr>
            </a:lvl1pPr>
          </a:lstStyle>
          <a:p>
            <a:pPr algn="ctr" eaLnBrk="0" fontAlgn="base" hangingPunct="0">
              <a:spcBef>
                <a:spcPct val="0"/>
              </a:spcBef>
              <a:spcAft>
                <a:spcPct val="0"/>
              </a:spcAft>
            </a:pPr>
            <a:r>
              <a:rPr lang="en-US" sz="3600" dirty="0">
                <a:solidFill>
                  <a:srgbClr val="FFFFFF"/>
                </a:solidFill>
                <a:latin typeface="Proxima Nova Thin" charset="0"/>
                <a:ea typeface="Proxima Nova Thin" charset="0"/>
                <a:cs typeface="Proxima Nova Thin" charset="0"/>
                <a:sym typeface="Proxima Nova Light" charset="0"/>
              </a:rPr>
              <a:t>STORAGE MADE</a:t>
            </a:r>
          </a:p>
        </p:txBody>
      </p:sp>
    </p:spTree>
    <p:extLst>
      <p:ext uri="{BB962C8B-B14F-4D97-AF65-F5344CB8AC3E}">
        <p14:creationId xmlns:p14="http://schemas.microsoft.com/office/powerpoint/2010/main" val="233426225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Title + Subhead">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38200" y="688578"/>
            <a:ext cx="10515600" cy="533400"/>
          </a:xfrm>
          <a:prstGeom prst="rect">
            <a:avLst/>
          </a:prstGeom>
        </p:spPr>
        <p:txBody>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5" name="Text Placeholder 5"/>
          <p:cNvSpPr>
            <a:spLocks noGrp="1"/>
          </p:cNvSpPr>
          <p:nvPr>
            <p:ph type="body" sz="quarter" idx="10" hasCustomPrompt="1"/>
          </p:nvPr>
        </p:nvSpPr>
        <p:spPr>
          <a:xfrm>
            <a:off x="837407" y="1221979"/>
            <a:ext cx="10515600" cy="266700"/>
          </a:xfrm>
          <a:prstGeom prst="rect">
            <a:avLst/>
          </a:prstGeom>
        </p:spPr>
        <p:txBody>
          <a:bodyPr/>
          <a:lstStyle>
            <a:lvl1pPr>
              <a:buNone/>
              <a:defRPr sz="1800" b="0" i="0">
                <a:latin typeface="Proxima Nova" charset="0"/>
                <a:ea typeface="Proxima Nova" charset="0"/>
                <a:cs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SUBHEAD GOES HERE + LOOKS LIKE THIS</a:t>
            </a:r>
          </a:p>
        </p:txBody>
      </p:sp>
    </p:spTree>
    <p:extLst>
      <p:ext uri="{BB962C8B-B14F-4D97-AF65-F5344CB8AC3E}">
        <p14:creationId xmlns:p14="http://schemas.microsoft.com/office/powerpoint/2010/main" val="40095512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Grid of 21">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38201" y="697637"/>
            <a:ext cx="3025239" cy="378883"/>
          </a:xfrm>
          <a:prstGeom prst="rect">
            <a:avLst/>
          </a:prstGeom>
        </p:spPr>
        <p:txBody>
          <a:bodyPr lIns="0" tIns="0" rIns="0" bIns="0"/>
          <a:lstStyle>
            <a:lvl1pPr>
              <a:defRPr lang="en-US" sz="3600" b="1" i="0" kern="1200" baseline="0" dirty="0" smtClean="0">
                <a:solidFill>
                  <a:srgbClr val="FE5002"/>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10" name="Text Placeholder 5"/>
          <p:cNvSpPr>
            <a:spLocks noGrp="1"/>
          </p:cNvSpPr>
          <p:nvPr>
            <p:ph type="body" sz="quarter" idx="10" hasCustomPrompt="1"/>
          </p:nvPr>
        </p:nvSpPr>
        <p:spPr>
          <a:xfrm>
            <a:off x="838203" y="1075228"/>
            <a:ext cx="3025237" cy="286552"/>
          </a:xfrm>
          <a:prstGeom prst="rect">
            <a:avLst/>
          </a:prstGeom>
        </p:spPr>
        <p:txBody>
          <a:bodyPr lIns="0" rIns="0">
            <a:noAutofit/>
          </a:bodyPr>
          <a:lstStyle>
            <a:lvl1pPr algn="l">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SUBJECT</a:t>
            </a:r>
          </a:p>
        </p:txBody>
      </p:sp>
      <p:cxnSp>
        <p:nvCxnSpPr>
          <p:cNvPr id="14" name="Straight Connector 13"/>
          <p:cNvCxnSpPr/>
          <p:nvPr userDrawn="1"/>
        </p:nvCxnSpPr>
        <p:spPr bwMode="auto">
          <a:xfrm flipH="1">
            <a:off x="0" y="1487420"/>
            <a:ext cx="2636875"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 name="Content Placeholder 2"/>
          <p:cNvSpPr>
            <a:spLocks noGrp="1"/>
          </p:cNvSpPr>
          <p:nvPr>
            <p:ph sz="quarter" idx="14"/>
          </p:nvPr>
        </p:nvSpPr>
        <p:spPr>
          <a:xfrm>
            <a:off x="838192" y="1739371"/>
            <a:ext cx="1219200" cy="1219200"/>
          </a:xfrm>
          <a:prstGeom prst="rect">
            <a:avLst/>
          </a:prstGeom>
        </p:spPr>
        <p:txBody>
          <a:bodyPr/>
          <a:lstStyle>
            <a:lvl1pPr>
              <a:buNone/>
              <a:defRPr/>
            </a:lvl1pPr>
          </a:lstStyle>
          <a:p>
            <a:pPr lvl="0"/>
            <a:endParaRPr lang="en-US" dirty="0"/>
          </a:p>
        </p:txBody>
      </p:sp>
      <p:sp>
        <p:nvSpPr>
          <p:cNvPr id="9" name="Content Placeholder 2"/>
          <p:cNvSpPr>
            <a:spLocks noGrp="1"/>
          </p:cNvSpPr>
          <p:nvPr>
            <p:ph sz="quarter" idx="15"/>
          </p:nvPr>
        </p:nvSpPr>
        <p:spPr>
          <a:xfrm>
            <a:off x="2387593" y="1739371"/>
            <a:ext cx="1219200" cy="1219200"/>
          </a:xfrm>
          <a:prstGeom prst="rect">
            <a:avLst/>
          </a:prstGeom>
        </p:spPr>
        <p:txBody>
          <a:bodyPr/>
          <a:lstStyle>
            <a:lvl1pPr>
              <a:buNone/>
              <a:defRPr/>
            </a:lvl1pPr>
          </a:lstStyle>
          <a:p>
            <a:pPr lvl="0"/>
            <a:endParaRPr lang="en-US" dirty="0"/>
          </a:p>
        </p:txBody>
      </p:sp>
      <p:sp>
        <p:nvSpPr>
          <p:cNvPr id="12" name="Content Placeholder 2"/>
          <p:cNvSpPr>
            <a:spLocks noGrp="1"/>
          </p:cNvSpPr>
          <p:nvPr>
            <p:ph sz="quarter" idx="16"/>
          </p:nvPr>
        </p:nvSpPr>
        <p:spPr>
          <a:xfrm>
            <a:off x="3936995" y="1739371"/>
            <a:ext cx="1219200" cy="1219200"/>
          </a:xfrm>
          <a:prstGeom prst="rect">
            <a:avLst/>
          </a:prstGeom>
        </p:spPr>
        <p:txBody>
          <a:bodyPr/>
          <a:lstStyle>
            <a:lvl1pPr>
              <a:buNone/>
              <a:defRPr/>
            </a:lvl1pPr>
          </a:lstStyle>
          <a:p>
            <a:pPr lvl="0"/>
            <a:endParaRPr lang="en-US" dirty="0"/>
          </a:p>
        </p:txBody>
      </p:sp>
      <p:sp>
        <p:nvSpPr>
          <p:cNvPr id="13" name="Content Placeholder 2"/>
          <p:cNvSpPr>
            <a:spLocks noGrp="1"/>
          </p:cNvSpPr>
          <p:nvPr>
            <p:ph sz="quarter" idx="17"/>
          </p:nvPr>
        </p:nvSpPr>
        <p:spPr>
          <a:xfrm>
            <a:off x="5486396" y="1739371"/>
            <a:ext cx="1219200" cy="1219200"/>
          </a:xfrm>
          <a:prstGeom prst="rect">
            <a:avLst/>
          </a:prstGeom>
        </p:spPr>
        <p:txBody>
          <a:bodyPr/>
          <a:lstStyle>
            <a:lvl1pPr>
              <a:buNone/>
              <a:defRPr/>
            </a:lvl1pPr>
          </a:lstStyle>
          <a:p>
            <a:pPr lvl="0"/>
            <a:endParaRPr lang="en-US" dirty="0"/>
          </a:p>
        </p:txBody>
      </p:sp>
      <p:sp>
        <p:nvSpPr>
          <p:cNvPr id="15" name="Content Placeholder 2"/>
          <p:cNvSpPr>
            <a:spLocks noGrp="1"/>
          </p:cNvSpPr>
          <p:nvPr>
            <p:ph sz="quarter" idx="18"/>
          </p:nvPr>
        </p:nvSpPr>
        <p:spPr>
          <a:xfrm>
            <a:off x="7035797" y="1739371"/>
            <a:ext cx="1219200" cy="1219200"/>
          </a:xfrm>
          <a:prstGeom prst="rect">
            <a:avLst/>
          </a:prstGeom>
        </p:spPr>
        <p:txBody>
          <a:bodyPr/>
          <a:lstStyle>
            <a:lvl1pPr>
              <a:buNone/>
              <a:defRPr/>
            </a:lvl1pPr>
          </a:lstStyle>
          <a:p>
            <a:pPr lvl="0"/>
            <a:endParaRPr lang="en-US" dirty="0"/>
          </a:p>
        </p:txBody>
      </p:sp>
      <p:sp>
        <p:nvSpPr>
          <p:cNvPr id="16" name="Content Placeholder 2"/>
          <p:cNvSpPr>
            <a:spLocks noGrp="1"/>
          </p:cNvSpPr>
          <p:nvPr>
            <p:ph sz="quarter" idx="19"/>
          </p:nvPr>
        </p:nvSpPr>
        <p:spPr>
          <a:xfrm>
            <a:off x="8585199" y="1739371"/>
            <a:ext cx="1219200" cy="1219200"/>
          </a:xfrm>
          <a:prstGeom prst="rect">
            <a:avLst/>
          </a:prstGeom>
        </p:spPr>
        <p:txBody>
          <a:bodyPr/>
          <a:lstStyle>
            <a:lvl1pPr>
              <a:buNone/>
              <a:defRPr/>
            </a:lvl1pPr>
          </a:lstStyle>
          <a:p>
            <a:pPr lvl="0"/>
            <a:endParaRPr lang="en-US" dirty="0"/>
          </a:p>
        </p:txBody>
      </p:sp>
      <p:sp>
        <p:nvSpPr>
          <p:cNvPr id="17" name="Content Placeholder 2"/>
          <p:cNvSpPr>
            <a:spLocks noGrp="1"/>
          </p:cNvSpPr>
          <p:nvPr>
            <p:ph sz="quarter" idx="20"/>
          </p:nvPr>
        </p:nvSpPr>
        <p:spPr>
          <a:xfrm>
            <a:off x="10134600" y="1739371"/>
            <a:ext cx="1219200" cy="1219200"/>
          </a:xfrm>
          <a:prstGeom prst="rect">
            <a:avLst/>
          </a:prstGeom>
        </p:spPr>
        <p:txBody>
          <a:bodyPr/>
          <a:lstStyle>
            <a:lvl1pPr>
              <a:buNone/>
              <a:defRPr/>
            </a:lvl1pPr>
          </a:lstStyle>
          <a:p>
            <a:pPr lvl="0"/>
            <a:endParaRPr lang="en-US" dirty="0"/>
          </a:p>
        </p:txBody>
      </p:sp>
      <p:sp>
        <p:nvSpPr>
          <p:cNvPr id="18" name="Content Placeholder 2"/>
          <p:cNvSpPr>
            <a:spLocks noGrp="1"/>
          </p:cNvSpPr>
          <p:nvPr>
            <p:ph sz="quarter" idx="21"/>
          </p:nvPr>
        </p:nvSpPr>
        <p:spPr>
          <a:xfrm>
            <a:off x="838192" y="3257655"/>
            <a:ext cx="1219200" cy="1219200"/>
          </a:xfrm>
          <a:prstGeom prst="rect">
            <a:avLst/>
          </a:prstGeom>
        </p:spPr>
        <p:txBody>
          <a:bodyPr/>
          <a:lstStyle>
            <a:lvl1pPr>
              <a:buNone/>
              <a:defRPr/>
            </a:lvl1pPr>
          </a:lstStyle>
          <a:p>
            <a:pPr lvl="0"/>
            <a:endParaRPr lang="en-US" dirty="0"/>
          </a:p>
        </p:txBody>
      </p:sp>
      <p:sp>
        <p:nvSpPr>
          <p:cNvPr id="19" name="Content Placeholder 2"/>
          <p:cNvSpPr>
            <a:spLocks noGrp="1"/>
          </p:cNvSpPr>
          <p:nvPr>
            <p:ph sz="quarter" idx="22"/>
          </p:nvPr>
        </p:nvSpPr>
        <p:spPr>
          <a:xfrm>
            <a:off x="2387593" y="3257655"/>
            <a:ext cx="1219200" cy="1219200"/>
          </a:xfrm>
          <a:prstGeom prst="rect">
            <a:avLst/>
          </a:prstGeom>
        </p:spPr>
        <p:txBody>
          <a:bodyPr/>
          <a:lstStyle>
            <a:lvl1pPr>
              <a:buNone/>
              <a:defRPr/>
            </a:lvl1pPr>
          </a:lstStyle>
          <a:p>
            <a:pPr lvl="0"/>
            <a:endParaRPr lang="en-US" dirty="0"/>
          </a:p>
        </p:txBody>
      </p:sp>
      <p:sp>
        <p:nvSpPr>
          <p:cNvPr id="20" name="Content Placeholder 2"/>
          <p:cNvSpPr>
            <a:spLocks noGrp="1"/>
          </p:cNvSpPr>
          <p:nvPr>
            <p:ph sz="quarter" idx="23"/>
          </p:nvPr>
        </p:nvSpPr>
        <p:spPr>
          <a:xfrm>
            <a:off x="3936995" y="3257655"/>
            <a:ext cx="1219200" cy="1219200"/>
          </a:xfrm>
          <a:prstGeom prst="rect">
            <a:avLst/>
          </a:prstGeom>
        </p:spPr>
        <p:txBody>
          <a:bodyPr/>
          <a:lstStyle>
            <a:lvl1pPr>
              <a:buNone/>
              <a:defRPr/>
            </a:lvl1pPr>
          </a:lstStyle>
          <a:p>
            <a:pPr lvl="0"/>
            <a:endParaRPr lang="en-US" dirty="0"/>
          </a:p>
        </p:txBody>
      </p:sp>
      <p:sp>
        <p:nvSpPr>
          <p:cNvPr id="21" name="Content Placeholder 2"/>
          <p:cNvSpPr>
            <a:spLocks noGrp="1"/>
          </p:cNvSpPr>
          <p:nvPr>
            <p:ph sz="quarter" idx="24"/>
          </p:nvPr>
        </p:nvSpPr>
        <p:spPr>
          <a:xfrm>
            <a:off x="5486396" y="3257655"/>
            <a:ext cx="1219200" cy="1219200"/>
          </a:xfrm>
          <a:prstGeom prst="rect">
            <a:avLst/>
          </a:prstGeom>
        </p:spPr>
        <p:txBody>
          <a:bodyPr/>
          <a:lstStyle>
            <a:lvl1pPr>
              <a:buNone/>
              <a:defRPr/>
            </a:lvl1pPr>
          </a:lstStyle>
          <a:p>
            <a:pPr lvl="0"/>
            <a:endParaRPr lang="en-US" dirty="0"/>
          </a:p>
        </p:txBody>
      </p:sp>
      <p:sp>
        <p:nvSpPr>
          <p:cNvPr id="22" name="Content Placeholder 2"/>
          <p:cNvSpPr>
            <a:spLocks noGrp="1"/>
          </p:cNvSpPr>
          <p:nvPr>
            <p:ph sz="quarter" idx="25"/>
          </p:nvPr>
        </p:nvSpPr>
        <p:spPr>
          <a:xfrm>
            <a:off x="7035797" y="3257655"/>
            <a:ext cx="1219200" cy="1219200"/>
          </a:xfrm>
          <a:prstGeom prst="rect">
            <a:avLst/>
          </a:prstGeom>
        </p:spPr>
        <p:txBody>
          <a:bodyPr/>
          <a:lstStyle>
            <a:lvl1pPr>
              <a:buNone/>
              <a:defRPr/>
            </a:lvl1pPr>
          </a:lstStyle>
          <a:p>
            <a:pPr lvl="0"/>
            <a:endParaRPr lang="en-US" dirty="0"/>
          </a:p>
        </p:txBody>
      </p:sp>
      <p:sp>
        <p:nvSpPr>
          <p:cNvPr id="23" name="Content Placeholder 2"/>
          <p:cNvSpPr>
            <a:spLocks noGrp="1"/>
          </p:cNvSpPr>
          <p:nvPr>
            <p:ph sz="quarter" idx="26"/>
          </p:nvPr>
        </p:nvSpPr>
        <p:spPr>
          <a:xfrm>
            <a:off x="8585199" y="3257655"/>
            <a:ext cx="1219200" cy="1219200"/>
          </a:xfrm>
          <a:prstGeom prst="rect">
            <a:avLst/>
          </a:prstGeom>
        </p:spPr>
        <p:txBody>
          <a:bodyPr/>
          <a:lstStyle>
            <a:lvl1pPr>
              <a:buNone/>
              <a:defRPr/>
            </a:lvl1pPr>
          </a:lstStyle>
          <a:p>
            <a:pPr lvl="0"/>
            <a:endParaRPr lang="en-US" dirty="0"/>
          </a:p>
        </p:txBody>
      </p:sp>
      <p:sp>
        <p:nvSpPr>
          <p:cNvPr id="24" name="Content Placeholder 2"/>
          <p:cNvSpPr>
            <a:spLocks noGrp="1"/>
          </p:cNvSpPr>
          <p:nvPr>
            <p:ph sz="quarter" idx="27"/>
          </p:nvPr>
        </p:nvSpPr>
        <p:spPr>
          <a:xfrm>
            <a:off x="10134600" y="3257655"/>
            <a:ext cx="1219200" cy="1219200"/>
          </a:xfrm>
          <a:prstGeom prst="rect">
            <a:avLst/>
          </a:prstGeom>
        </p:spPr>
        <p:txBody>
          <a:bodyPr/>
          <a:lstStyle>
            <a:lvl1pPr>
              <a:buNone/>
              <a:defRPr/>
            </a:lvl1pPr>
          </a:lstStyle>
          <a:p>
            <a:pPr lvl="0"/>
            <a:endParaRPr lang="en-US" dirty="0"/>
          </a:p>
        </p:txBody>
      </p:sp>
      <p:sp>
        <p:nvSpPr>
          <p:cNvPr id="25" name="Content Placeholder 2"/>
          <p:cNvSpPr>
            <a:spLocks noGrp="1"/>
          </p:cNvSpPr>
          <p:nvPr>
            <p:ph sz="quarter" idx="28"/>
          </p:nvPr>
        </p:nvSpPr>
        <p:spPr>
          <a:xfrm>
            <a:off x="838192" y="4775939"/>
            <a:ext cx="1219200" cy="1219200"/>
          </a:xfrm>
          <a:prstGeom prst="rect">
            <a:avLst/>
          </a:prstGeom>
        </p:spPr>
        <p:txBody>
          <a:bodyPr/>
          <a:lstStyle>
            <a:lvl1pPr>
              <a:buNone/>
              <a:defRPr/>
            </a:lvl1pPr>
          </a:lstStyle>
          <a:p>
            <a:pPr lvl="0"/>
            <a:endParaRPr lang="en-US" dirty="0"/>
          </a:p>
        </p:txBody>
      </p:sp>
      <p:sp>
        <p:nvSpPr>
          <p:cNvPr id="26" name="Content Placeholder 2"/>
          <p:cNvSpPr>
            <a:spLocks noGrp="1"/>
          </p:cNvSpPr>
          <p:nvPr>
            <p:ph sz="quarter" idx="29"/>
          </p:nvPr>
        </p:nvSpPr>
        <p:spPr>
          <a:xfrm>
            <a:off x="2387593" y="4775939"/>
            <a:ext cx="1219200" cy="1219200"/>
          </a:xfrm>
          <a:prstGeom prst="rect">
            <a:avLst/>
          </a:prstGeom>
        </p:spPr>
        <p:txBody>
          <a:bodyPr/>
          <a:lstStyle>
            <a:lvl1pPr>
              <a:buNone/>
              <a:defRPr/>
            </a:lvl1pPr>
          </a:lstStyle>
          <a:p>
            <a:pPr lvl="0"/>
            <a:endParaRPr lang="en-US" dirty="0"/>
          </a:p>
        </p:txBody>
      </p:sp>
      <p:sp>
        <p:nvSpPr>
          <p:cNvPr id="27" name="Content Placeholder 2"/>
          <p:cNvSpPr>
            <a:spLocks noGrp="1"/>
          </p:cNvSpPr>
          <p:nvPr>
            <p:ph sz="quarter" idx="30"/>
          </p:nvPr>
        </p:nvSpPr>
        <p:spPr>
          <a:xfrm>
            <a:off x="3936995" y="4775939"/>
            <a:ext cx="1219200" cy="1219200"/>
          </a:xfrm>
          <a:prstGeom prst="rect">
            <a:avLst/>
          </a:prstGeom>
        </p:spPr>
        <p:txBody>
          <a:bodyPr/>
          <a:lstStyle>
            <a:lvl1pPr>
              <a:buNone/>
              <a:defRPr/>
            </a:lvl1pPr>
          </a:lstStyle>
          <a:p>
            <a:pPr lvl="0"/>
            <a:endParaRPr lang="en-US" dirty="0"/>
          </a:p>
        </p:txBody>
      </p:sp>
      <p:sp>
        <p:nvSpPr>
          <p:cNvPr id="28" name="Content Placeholder 2"/>
          <p:cNvSpPr>
            <a:spLocks noGrp="1"/>
          </p:cNvSpPr>
          <p:nvPr>
            <p:ph sz="quarter" idx="31"/>
          </p:nvPr>
        </p:nvSpPr>
        <p:spPr>
          <a:xfrm>
            <a:off x="5486396" y="4775939"/>
            <a:ext cx="1219200" cy="1219200"/>
          </a:xfrm>
          <a:prstGeom prst="rect">
            <a:avLst/>
          </a:prstGeom>
        </p:spPr>
        <p:txBody>
          <a:bodyPr/>
          <a:lstStyle>
            <a:lvl1pPr>
              <a:buNone/>
              <a:defRPr/>
            </a:lvl1pPr>
          </a:lstStyle>
          <a:p>
            <a:pPr lvl="0"/>
            <a:endParaRPr lang="en-US" dirty="0"/>
          </a:p>
        </p:txBody>
      </p:sp>
      <p:sp>
        <p:nvSpPr>
          <p:cNvPr id="29" name="Content Placeholder 2"/>
          <p:cNvSpPr>
            <a:spLocks noGrp="1"/>
          </p:cNvSpPr>
          <p:nvPr>
            <p:ph sz="quarter" idx="32"/>
          </p:nvPr>
        </p:nvSpPr>
        <p:spPr>
          <a:xfrm>
            <a:off x="7035797" y="4775939"/>
            <a:ext cx="1219200" cy="1219200"/>
          </a:xfrm>
          <a:prstGeom prst="rect">
            <a:avLst/>
          </a:prstGeom>
        </p:spPr>
        <p:txBody>
          <a:bodyPr/>
          <a:lstStyle>
            <a:lvl1pPr>
              <a:buNone/>
              <a:defRPr/>
            </a:lvl1pPr>
          </a:lstStyle>
          <a:p>
            <a:pPr lvl="0"/>
            <a:endParaRPr lang="en-US" dirty="0"/>
          </a:p>
        </p:txBody>
      </p:sp>
      <p:sp>
        <p:nvSpPr>
          <p:cNvPr id="30" name="Content Placeholder 2"/>
          <p:cNvSpPr>
            <a:spLocks noGrp="1"/>
          </p:cNvSpPr>
          <p:nvPr>
            <p:ph sz="quarter" idx="33"/>
          </p:nvPr>
        </p:nvSpPr>
        <p:spPr>
          <a:xfrm>
            <a:off x="8585199" y="4775939"/>
            <a:ext cx="1219200" cy="1219200"/>
          </a:xfrm>
          <a:prstGeom prst="rect">
            <a:avLst/>
          </a:prstGeom>
        </p:spPr>
        <p:txBody>
          <a:bodyPr/>
          <a:lstStyle>
            <a:lvl1pPr>
              <a:buNone/>
              <a:defRPr/>
            </a:lvl1pPr>
          </a:lstStyle>
          <a:p>
            <a:pPr lvl="0"/>
            <a:endParaRPr lang="en-US" dirty="0"/>
          </a:p>
        </p:txBody>
      </p:sp>
      <p:sp>
        <p:nvSpPr>
          <p:cNvPr id="31" name="Content Placeholder 2"/>
          <p:cNvSpPr>
            <a:spLocks noGrp="1"/>
          </p:cNvSpPr>
          <p:nvPr>
            <p:ph sz="quarter" idx="34"/>
          </p:nvPr>
        </p:nvSpPr>
        <p:spPr>
          <a:xfrm>
            <a:off x="10134600" y="4775939"/>
            <a:ext cx="1219200" cy="1219200"/>
          </a:xfrm>
          <a:prstGeom prst="rect">
            <a:avLst/>
          </a:prstGeom>
        </p:spPr>
        <p:txBody>
          <a:bodyPr/>
          <a:lstStyle>
            <a:lvl1pPr>
              <a:buNone/>
              <a:defRPr/>
            </a:lvl1pPr>
          </a:lstStyle>
          <a:p>
            <a:pPr lvl="0"/>
            <a:endParaRPr lang="en-US" dirty="0"/>
          </a:p>
        </p:txBody>
      </p:sp>
      <p:sp>
        <p:nvSpPr>
          <p:cNvPr id="2" name="Footer Placeholder 1"/>
          <p:cNvSpPr>
            <a:spLocks noGrp="1"/>
          </p:cNvSpPr>
          <p:nvPr>
            <p:ph type="ftr" sz="quarter" idx="35"/>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157936445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838200" y="688578"/>
            <a:ext cx="10515600" cy="533400"/>
          </a:xfrm>
          <a:prstGeom prst="rect">
            <a:avLst/>
          </a:prstGeom>
        </p:spPr>
        <p:txBody>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Tree>
    <p:extLst>
      <p:ext uri="{BB962C8B-B14F-4D97-AF65-F5344CB8AC3E}">
        <p14:creationId xmlns:p14="http://schemas.microsoft.com/office/powerpoint/2010/main" val="314468385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Title + Subtile 2">
    <p:spTree>
      <p:nvGrpSpPr>
        <p:cNvPr id="1" name=""/>
        <p:cNvGrpSpPr/>
        <p:nvPr/>
      </p:nvGrpSpPr>
      <p:grpSpPr>
        <a:xfrm>
          <a:off x="0" y="0"/>
          <a:ext cx="0" cy="0"/>
          <a:chOff x="0" y="0"/>
          <a:chExt cx="0" cy="0"/>
        </a:xfrm>
      </p:grpSpPr>
      <p:cxnSp>
        <p:nvCxnSpPr>
          <p:cNvPr id="5" name="Straight Connector 4"/>
          <p:cNvCxnSpPr/>
          <p:nvPr userDrawn="1"/>
        </p:nvCxnSpPr>
        <p:spPr bwMode="auto">
          <a:xfrm flipH="1">
            <a:off x="838203" y="1915532"/>
            <a:ext cx="10515598"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838200" y="1125749"/>
            <a:ext cx="10515600" cy="378883"/>
          </a:xfrm>
          <a:prstGeom prst="rect">
            <a:avLst/>
          </a:prstGeom>
        </p:spPr>
        <p:txBody>
          <a:bodyPr lIns="0" tIns="0" rIns="0" bIns="0"/>
          <a:lstStyle>
            <a:lvl1pPr algn="ctr" eaLnBrk="0" fontAlgn="base" hangingPunct="0">
              <a:spcBef>
                <a:spcPct val="0"/>
              </a:spcBef>
              <a:spcAft>
                <a:spcPct val="0"/>
              </a:spcAft>
              <a:defRPr lang="en-US" sz="36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838202" y="1503340"/>
            <a:ext cx="10515600" cy="286552"/>
          </a:xfrm>
          <a:prstGeom prst="rect">
            <a:avLst/>
          </a:prstGeom>
        </p:spPr>
        <p:txBody>
          <a:bodyPr lIns="0" rIns="0">
            <a:noAutofit/>
          </a:bodyPr>
          <a:lstStyle>
            <a:lvl1pPr algn="ctr">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4" indent="0">
              <a:buNone/>
              <a:defRPr/>
            </a:lvl2pPr>
            <a:lvl3pPr marL="171444" indent="0">
              <a:buNone/>
              <a:defRPr/>
            </a:lvl3pPr>
            <a:lvl4pPr marL="342886" indent="0">
              <a:buNone/>
              <a:defRPr/>
            </a:lvl4pPr>
            <a:lvl5pPr marL="342886" indent="0">
              <a:buNone/>
              <a:defRPr/>
            </a:lvl5pPr>
          </a:lstStyle>
          <a:p>
            <a:pPr lvl="0"/>
            <a:r>
              <a:rPr lang="en-US" dirty="0"/>
              <a:t>PLACEHOLDER SUBTITLE</a:t>
            </a:r>
          </a:p>
        </p:txBody>
      </p:sp>
      <p:sp>
        <p:nvSpPr>
          <p:cNvPr id="3" name="Footer Placeholder 2"/>
          <p:cNvSpPr>
            <a:spLocks noGrp="1"/>
          </p:cNvSpPr>
          <p:nvPr>
            <p:ph type="ftr" sz="quarter" idx="11"/>
          </p:nvPr>
        </p:nvSpPr>
        <p:spPr/>
        <p:txBody>
          <a:bodyPr/>
          <a:lstStyle/>
          <a:p>
            <a:pPr defTabSz="457182"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solidFill>
                <a:srgbClr val="FE5000"/>
              </a:solidFill>
            </a:endParaRPr>
          </a:p>
        </p:txBody>
      </p:sp>
    </p:spTree>
    <p:extLst>
      <p:ext uri="{BB962C8B-B14F-4D97-AF65-F5344CB8AC3E}">
        <p14:creationId xmlns:p14="http://schemas.microsoft.com/office/powerpoint/2010/main" val="933121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Presentation Titl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95300" y="3619501"/>
            <a:ext cx="8598568" cy="783015"/>
          </a:xfrm>
          <a:prstGeom prst="rect">
            <a:avLst/>
          </a:prstGeom>
        </p:spPr>
        <p:txBody>
          <a:bodyPr anchor="b"/>
          <a:lstStyle>
            <a:lvl1pPr>
              <a:defRPr sz="7398" baseline="0">
                <a:solidFill>
                  <a:schemeClr val="tx1"/>
                </a:solidFill>
              </a:defRPr>
            </a:lvl1pPr>
          </a:lstStyle>
          <a:p>
            <a:r>
              <a:rPr lang="en-US" dirty="0"/>
              <a:t>PLACEHOLDER</a:t>
            </a:r>
          </a:p>
        </p:txBody>
      </p:sp>
      <p:sp>
        <p:nvSpPr>
          <p:cNvPr id="10" name="Content Placeholder 9"/>
          <p:cNvSpPr>
            <a:spLocks noGrp="1"/>
          </p:cNvSpPr>
          <p:nvPr>
            <p:ph sz="quarter" idx="10" hasCustomPrompt="1"/>
          </p:nvPr>
        </p:nvSpPr>
        <p:spPr>
          <a:xfrm>
            <a:off x="495301" y="4402515"/>
            <a:ext cx="8598695" cy="242637"/>
          </a:xfrm>
          <a:prstGeom prst="rect">
            <a:avLst/>
          </a:prstGeom>
        </p:spPr>
        <p:txBody>
          <a:bodyPr/>
          <a:lstStyle>
            <a:lvl1pPr>
              <a:buFontTx/>
              <a:buNone/>
              <a:defRPr sz="1800"/>
            </a:lvl1pPr>
            <a:lvl2pPr marL="171412" indent="0">
              <a:buFontTx/>
              <a:buNone/>
              <a:defRPr/>
            </a:lvl2pPr>
            <a:lvl3pPr marL="171412" indent="0">
              <a:buFontTx/>
              <a:buNone/>
              <a:defRPr/>
            </a:lvl3pPr>
            <a:lvl4pPr marL="342822" indent="0">
              <a:buFontTx/>
              <a:buNone/>
              <a:defRPr/>
            </a:lvl4pPr>
            <a:lvl5pPr marL="342822" indent="0">
              <a:buFontTx/>
              <a:buNone/>
              <a:defRPr/>
            </a:lvl5pPr>
          </a:lstStyle>
          <a:p>
            <a:pPr lvl="0"/>
            <a:r>
              <a:rPr lang="en-US" dirty="0"/>
              <a:t>PLACEHOLDER SUBHEAD</a:t>
            </a:r>
          </a:p>
        </p:txBody>
      </p:sp>
    </p:spTree>
    <p:extLst>
      <p:ext uri="{BB962C8B-B14F-4D97-AF65-F5344CB8AC3E}">
        <p14:creationId xmlns:p14="http://schemas.microsoft.com/office/powerpoint/2010/main" val="4806634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Proxima Nova Extrabld" panose="020B050303050206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62A0AD1D-2829-9141-9A3C-D27662E2B7B4}" type="datetime1">
              <a:rPr lang="en-US" smtClean="0"/>
              <a:t>10/4/2018</a:t>
            </a:fld>
            <a:endParaRPr lang="en-US" dirty="0"/>
          </a:p>
        </p:txBody>
      </p:sp>
      <p:sp>
        <p:nvSpPr>
          <p:cNvPr id="4" name="Footer Placeholder 3"/>
          <p:cNvSpPr>
            <a:spLocks noGrp="1"/>
          </p:cNvSpPr>
          <p:nvPr>
            <p:ph type="ftr" sz="quarter" idx="11"/>
          </p:nvPr>
        </p:nvSpPr>
        <p:spPr/>
        <p:txBody>
          <a:bodyPr/>
          <a:lstStyle/>
          <a:p>
            <a:r>
              <a:rPr lang="en-US" dirty="0"/>
              <a:t>CONFIDENTIAL DOCUMENT, DO NOT SHARE OR DISTRIBUTE.  </a:t>
            </a:r>
          </a:p>
        </p:txBody>
      </p:sp>
      <p:sp>
        <p:nvSpPr>
          <p:cNvPr id="5" name="Slide Number Placeholder 4"/>
          <p:cNvSpPr>
            <a:spLocks noGrp="1"/>
          </p:cNvSpPr>
          <p:nvPr>
            <p:ph type="sldNum" sz="quarter" idx="12"/>
          </p:nvPr>
        </p:nvSpPr>
        <p:spPr/>
        <p:txBody>
          <a:bodyPr/>
          <a:lstStyle/>
          <a:p>
            <a:fld id="{D336CDC1-1A31-EA40-AEBD-5860E858389E}" type="slidenum">
              <a:rPr lang="en-US" smtClean="0"/>
              <a:t>‹#›</a:t>
            </a:fld>
            <a:endParaRPr lang="en-US" dirty="0"/>
          </a:p>
        </p:txBody>
      </p:sp>
    </p:spTree>
    <p:extLst>
      <p:ext uri="{BB962C8B-B14F-4D97-AF65-F5344CB8AC3E}">
        <p14:creationId xmlns:p14="http://schemas.microsoft.com/office/powerpoint/2010/main" val="17478488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9"/>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837407" y="1894682"/>
            <a:ext cx="7658893" cy="3924300"/>
          </a:xfrm>
          <a:prstGeom prst="rect">
            <a:avLst/>
          </a:prstGeom>
        </p:spPr>
        <p:txBody>
          <a:bodyPr lIns="0" tIns="0" rIns="0" bIns="0">
            <a:normAutofit/>
          </a:bodyPr>
          <a:lstStyle>
            <a:lvl1pPr marL="0" indent="0" eaLnBrk="1">
              <a:spcBef>
                <a:spcPts val="1800"/>
              </a:spcBef>
              <a:buSzPct val="100000"/>
              <a:buFont typeface="+mj-lt"/>
              <a:buNone/>
              <a:defRPr lang="en-US" sz="1800" b="0" i="0" kern="1200" baseline="0" dirty="0" smtClean="0">
                <a:solidFill>
                  <a:srgbClr val="222222"/>
                </a:solidFill>
                <a:latin typeface="Proxima Nova Light" charset="0"/>
                <a:ea typeface="Proxima Nova Light" charset="0"/>
                <a:cs typeface="Proxima Nova Light" charset="0"/>
                <a:sym typeface="Proxima Nova" charset="0"/>
              </a:defRPr>
            </a:lvl1pPr>
            <a:lvl2pPr marL="171446" indent="0" eaLnBrk="1">
              <a:spcBef>
                <a:spcPts val="1800"/>
              </a:spcBef>
              <a:buSzPct val="100000"/>
              <a:buFontTx/>
              <a:buChar char="•"/>
              <a:defRPr/>
            </a:lvl2pPr>
            <a:lvl3pPr marL="171446" indent="0">
              <a:buFont typeface="+mj-lt"/>
              <a:buNone/>
              <a:defRPr/>
            </a:lvl3pPr>
            <a:lvl4pPr marL="342891" indent="0">
              <a:buFont typeface="+mj-lt"/>
              <a:buNone/>
              <a:defRPr/>
            </a:lvl4pPr>
            <a:lvl5pPr marL="342891" indent="0">
              <a:buFont typeface="+mj-lt"/>
              <a:buNone/>
              <a:defRPr/>
            </a:lvl5pPr>
          </a:lstStyle>
          <a:p>
            <a:pPr lvl="0"/>
            <a:r>
              <a:rPr lang="en-US" dirty="0"/>
              <a:t>Text goes here</a:t>
            </a:r>
            <a:r>
              <a:rPr lang="is-IS" dirty="0"/>
              <a:t>…</a:t>
            </a:r>
            <a:endParaRPr lang="en-US" dirty="0"/>
          </a:p>
        </p:txBody>
      </p:sp>
      <p:sp>
        <p:nvSpPr>
          <p:cNvPr id="3" name="Footer Placeholder 2"/>
          <p:cNvSpPr>
            <a:spLocks noGrp="1"/>
          </p:cNvSpPr>
          <p:nvPr>
            <p:ph type="ftr" sz="quarter" idx="12"/>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solidFill>
                <a:srgbClr val="222222">
                  <a:tint val="75000"/>
                </a:srgbClr>
              </a:solidFill>
            </a:endParaRPr>
          </a:p>
        </p:txBody>
      </p:sp>
    </p:spTree>
    <p:extLst>
      <p:ext uri="{BB962C8B-B14F-4D97-AF65-F5344CB8AC3E}">
        <p14:creationId xmlns:p14="http://schemas.microsoft.com/office/powerpoint/2010/main" val="39390059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306271" y="432215"/>
            <a:ext cx="11451815" cy="838200"/>
          </a:xfrm>
        </p:spPr>
        <p:txBody>
          <a:bodyPr/>
          <a:lstStyle>
            <a:lvl1pPr algn="l" defTabSz="914377"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a:t>Click to edit Master title style</a:t>
            </a:r>
            <a:endParaRPr lang="en-US" dirty="0"/>
          </a:p>
        </p:txBody>
      </p:sp>
      <p:sp>
        <p:nvSpPr>
          <p:cNvPr id="4" name="Text Placeholder 3"/>
          <p:cNvSpPr>
            <a:spLocks noGrp="1" noChangeAspect="1"/>
          </p:cNvSpPr>
          <p:nvPr>
            <p:ph type="body" sz="quarter" idx="10"/>
          </p:nvPr>
        </p:nvSpPr>
        <p:spPr>
          <a:xfrm>
            <a:off x="319619" y="1339746"/>
            <a:ext cx="5496567" cy="4965700"/>
          </a:xfrm>
        </p:spPr>
        <p:txBody>
          <a:bodyPr>
            <a:norm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275711" y="1339746"/>
            <a:ext cx="5496567" cy="4965700"/>
          </a:xfrm>
        </p:spPr>
        <p:txBody>
          <a:bodyPr>
            <a:norm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0657487"/>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a:solidFill>
                  <a:srgbClr val="FE4F02"/>
                </a:solidFill>
              </a:defRPr>
            </a:lvl1pPr>
          </a:lstStyle>
          <a:p>
            <a:r>
              <a:rPr lang="en-US" dirty="0"/>
              <a:t>CLICK TO EDIT MASTER TITLE STYLE</a:t>
            </a:r>
            <a:endParaRPr lang="en-AU"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28534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838200" y="688579"/>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7" name="Footer Placeholder 6"/>
          <p:cNvSpPr>
            <a:spLocks noGrp="1"/>
          </p:cNvSpPr>
          <p:nvPr>
            <p:ph type="ftr" sz="quarter" idx="10"/>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29441733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 Subhead">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38200" y="688579"/>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5"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SUBHEAD GOES HERE + LOOKS LIKE THIS</a:t>
            </a:r>
          </a:p>
        </p:txBody>
      </p:sp>
      <p:sp>
        <p:nvSpPr>
          <p:cNvPr id="3" name="Footer Placeholder 2"/>
          <p:cNvSpPr>
            <a:spLocks noGrp="1"/>
          </p:cNvSpPr>
          <p:nvPr>
            <p:ph type="ftr" sz="quarter" idx="11"/>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506607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9"/>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837407" y="1894682"/>
            <a:ext cx="7658893" cy="3924300"/>
          </a:xfrm>
          <a:prstGeom prst="rect">
            <a:avLst/>
          </a:prstGeom>
        </p:spPr>
        <p:txBody>
          <a:bodyPr lIns="0" tIns="0" rIns="0" bIns="0">
            <a:normAutofit/>
          </a:bodyPr>
          <a:lstStyle>
            <a:lvl1pPr marL="0" indent="0" eaLnBrk="1">
              <a:spcBef>
                <a:spcPts val="1800"/>
              </a:spcBef>
              <a:buSzPct val="100000"/>
              <a:buFont typeface="+mj-lt"/>
              <a:buNone/>
              <a:defRPr lang="en-US" sz="1800" b="0" i="0" kern="1200" baseline="0" dirty="0" smtClean="0">
                <a:solidFill>
                  <a:srgbClr val="222222"/>
                </a:solidFill>
                <a:latin typeface="Proxima Nova Light" charset="0"/>
                <a:ea typeface="Proxima Nova Light" charset="0"/>
                <a:cs typeface="Proxima Nova Light" charset="0"/>
                <a:sym typeface="Proxima Nova" charset="0"/>
              </a:defRPr>
            </a:lvl1pPr>
            <a:lvl2pPr marL="171446" indent="0" eaLnBrk="1">
              <a:spcBef>
                <a:spcPts val="1800"/>
              </a:spcBef>
              <a:buSzPct val="100000"/>
              <a:buFontTx/>
              <a:buChar char="•"/>
              <a:defRPr/>
            </a:lvl2pPr>
            <a:lvl3pPr marL="171446" indent="0">
              <a:buFont typeface="+mj-lt"/>
              <a:buNone/>
              <a:defRPr/>
            </a:lvl3pPr>
            <a:lvl4pPr marL="342891" indent="0">
              <a:buFont typeface="+mj-lt"/>
              <a:buNone/>
              <a:defRPr/>
            </a:lvl4pPr>
            <a:lvl5pPr marL="342891" indent="0">
              <a:buFont typeface="+mj-lt"/>
              <a:buNone/>
              <a:defRPr/>
            </a:lvl5pPr>
          </a:lstStyle>
          <a:p>
            <a:pPr lvl="0"/>
            <a:r>
              <a:rPr lang="en-US" dirty="0"/>
              <a:t>Text goes here</a:t>
            </a:r>
            <a:r>
              <a:rPr lang="is-IS" dirty="0"/>
              <a:t>…</a:t>
            </a:r>
            <a:endParaRPr lang="en-US" dirty="0"/>
          </a:p>
        </p:txBody>
      </p:sp>
      <p:sp>
        <p:nvSpPr>
          <p:cNvPr id="3" name="Footer Placeholder 2"/>
          <p:cNvSpPr>
            <a:spLocks noGrp="1"/>
          </p:cNvSpPr>
          <p:nvPr>
            <p:ph type="ftr" sz="quarter" idx="12"/>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10139706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_Title and Bullets">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9"/>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837407" y="1894682"/>
            <a:ext cx="7658893" cy="3924300"/>
          </a:xfrm>
          <a:prstGeom prst="rect">
            <a:avLst/>
          </a:prstGeom>
        </p:spPr>
        <p:txBody>
          <a:bodyPr lIns="0" tIns="0" rIns="0" bIns="0">
            <a:normAutofit/>
          </a:bodyPr>
          <a:lstStyle>
            <a:lvl1pPr marL="461422" indent="-461422" algn="l" defTabSz="914377" rtl="0" eaLnBrk="1" fontAlgn="base" hangingPunct="0">
              <a:lnSpc>
                <a:spcPct val="90000"/>
              </a:lnSpc>
              <a:spcBef>
                <a:spcPts val="1800"/>
              </a:spcBef>
              <a:spcAft>
                <a:spcPct val="0"/>
              </a:spcAft>
              <a:buSzPct val="100000"/>
              <a:buFont typeface="CambriaMath" charset="0"/>
              <a:buChar char="⎯"/>
              <a:tabLst/>
              <a:defRPr lang="is-IS" sz="1800" b="0" i="0" kern="1200" baseline="0" dirty="0" smtClean="0">
                <a:solidFill>
                  <a:srgbClr val="222222"/>
                </a:solidFill>
                <a:latin typeface="Proxima Nova Medium" charset="0"/>
                <a:ea typeface="Proxima Nova Medium" charset="0"/>
                <a:cs typeface="Proxima Nova Medium" charset="0"/>
                <a:sym typeface="Proxima Nova" charset="0"/>
              </a:defRPr>
            </a:lvl1pPr>
            <a:lvl2pPr marL="914377" indent="-455073" algn="l" defTabSz="914377" rtl="0" eaLnBrk="1" fontAlgn="base" hangingPunct="0">
              <a:lnSpc>
                <a:spcPct val="90000"/>
              </a:lnSpc>
              <a:spcBef>
                <a:spcPts val="1800"/>
              </a:spcBef>
              <a:spcAft>
                <a:spcPct val="0"/>
              </a:spcAft>
              <a:buSzPct val="100000"/>
              <a:buFont typeface="CambriaMath" charset="0"/>
              <a:buChar char="⎯"/>
              <a:tabLst/>
              <a:defRPr lang="is-IS" sz="1600" b="0" i="0" kern="1200" baseline="0" dirty="0" smtClean="0">
                <a:solidFill>
                  <a:schemeClr val="tx2"/>
                </a:solidFill>
                <a:latin typeface="Proxima Nova Light" charset="0"/>
                <a:ea typeface="Proxima Nova Light" charset="0"/>
                <a:cs typeface="Proxima Nova Light" charset="0"/>
                <a:sym typeface="Proxima Nova" charset="0"/>
              </a:defRPr>
            </a:lvl2pPr>
            <a:lvl3pPr marL="1375799" marR="0" indent="-455073" algn="l" defTabSz="914377" rtl="0" eaLnBrk="1" fontAlgn="base" latinLnBrk="0" hangingPunct="0">
              <a:lnSpc>
                <a:spcPct val="90000"/>
              </a:lnSpc>
              <a:spcBef>
                <a:spcPts val="1800"/>
              </a:spcBef>
              <a:spcAft>
                <a:spcPct val="0"/>
              </a:spcAft>
              <a:buClr>
                <a:schemeClr val="accent6"/>
              </a:buClr>
              <a:buSzPct val="100000"/>
              <a:buFont typeface="CambriaMath" charset="0"/>
              <a:buChar char="⎯"/>
              <a:tabLst/>
              <a:defRPr lang="en-US" sz="1600" b="0" i="0" kern="1200" baseline="0" dirty="0" smtClean="0">
                <a:solidFill>
                  <a:schemeClr val="accent2"/>
                </a:solidFill>
                <a:latin typeface="Proxima Nova Light" charset="0"/>
                <a:ea typeface="Proxima Nova Light" charset="0"/>
                <a:cs typeface="Proxima Nova Light" charset="0"/>
                <a:sym typeface="Proxima Nova" charset="0"/>
              </a:defRPr>
            </a:lvl3pPr>
            <a:lvl4pPr marL="342891" indent="0">
              <a:buFont typeface="+mj-lt"/>
              <a:buNone/>
              <a:defRPr/>
            </a:lvl4pPr>
            <a:lvl5pPr marL="342891" indent="0">
              <a:buFont typeface="+mj-lt"/>
              <a:buNone/>
              <a:defRPr/>
            </a:lvl5pPr>
          </a:lstStyle>
          <a:p>
            <a:pPr marL="457189" lvl="0" indent="-457189" algn="l" defTabSz="914377" rtl="0" eaLnBrk="1" fontAlgn="base" hangingPunct="0">
              <a:lnSpc>
                <a:spcPct val="90000"/>
              </a:lnSpc>
              <a:spcBef>
                <a:spcPts val="1800"/>
              </a:spcBef>
              <a:spcAft>
                <a:spcPct val="0"/>
              </a:spcAft>
              <a:buSzPct val="100000"/>
            </a:pPr>
            <a:r>
              <a:rPr lang="en-US" dirty="0"/>
              <a:t>Level One Bullet</a:t>
            </a:r>
          </a:p>
          <a:p>
            <a:pPr marL="910144" lvl="1" indent="-457189" algn="l" defTabSz="914377" rtl="0" eaLnBrk="1" fontAlgn="base" hangingPunct="0">
              <a:lnSpc>
                <a:spcPct val="90000"/>
              </a:lnSpc>
              <a:spcBef>
                <a:spcPts val="1800"/>
              </a:spcBef>
              <a:spcAft>
                <a:spcPct val="0"/>
              </a:spcAft>
              <a:buSzPct val="100000"/>
            </a:pPr>
            <a:r>
              <a:rPr lang="en-US" dirty="0"/>
              <a:t>Level Two Bullet</a:t>
            </a:r>
          </a:p>
          <a:p>
            <a:pPr marL="1371566" lvl="2" indent="-457189" algn="l" defTabSz="914377" rtl="0" eaLnBrk="1" fontAlgn="base" hangingPunct="0">
              <a:lnSpc>
                <a:spcPct val="90000"/>
              </a:lnSpc>
              <a:spcBef>
                <a:spcPts val="1800"/>
              </a:spcBef>
              <a:spcAft>
                <a:spcPct val="0"/>
              </a:spcAft>
              <a:buSzPct val="100000"/>
            </a:pPr>
            <a:r>
              <a:rPr lang="en-US" dirty="0"/>
              <a:t>Level Three Bullet</a:t>
            </a:r>
          </a:p>
        </p:txBody>
      </p:sp>
      <p:sp>
        <p:nvSpPr>
          <p:cNvPr id="3" name="Footer Placeholder 2"/>
          <p:cNvSpPr>
            <a:spLocks noGrp="1"/>
          </p:cNvSpPr>
          <p:nvPr>
            <p:ph type="ftr" sz="quarter" idx="12"/>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13419266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Title and Numbers">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9"/>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837407" y="1894682"/>
            <a:ext cx="7658893" cy="3924300"/>
          </a:xfrm>
          <a:prstGeom prst="rect">
            <a:avLst/>
          </a:prstGeom>
        </p:spPr>
        <p:txBody>
          <a:bodyPr lIns="0" tIns="0" rIns="0" bIns="0">
            <a:normAutofit/>
          </a:bodyPr>
          <a:lstStyle>
            <a:lvl1pPr marL="457189" indent="-457189" algn="l" defTabSz="914377" rtl="0" eaLnBrk="1" fontAlgn="base" hangingPunct="0">
              <a:lnSpc>
                <a:spcPct val="90000"/>
              </a:lnSpc>
              <a:spcBef>
                <a:spcPts val="1800"/>
              </a:spcBef>
              <a:spcAft>
                <a:spcPct val="0"/>
              </a:spcAft>
              <a:buSzPct val="100000"/>
              <a:buFont typeface="+mj-lt"/>
              <a:buAutoNum type="arabicPeriod"/>
              <a:defRPr lang="is-IS" sz="1800" b="0" i="0" kern="1200" baseline="0" dirty="0" smtClean="0">
                <a:solidFill>
                  <a:schemeClr val="tx2"/>
                </a:solidFill>
                <a:latin typeface="Proxima Nova Medium" charset="0"/>
                <a:ea typeface="Proxima Nova Medium" charset="0"/>
                <a:cs typeface="Proxima Nova Medium" charset="0"/>
                <a:sym typeface="Proxima Nova" charset="0"/>
              </a:defRPr>
            </a:lvl1pPr>
            <a:lvl2pPr marL="916494" indent="-452955" algn="l" defTabSz="914377" rtl="0" eaLnBrk="1" fontAlgn="base" hangingPunct="0">
              <a:lnSpc>
                <a:spcPct val="90000"/>
              </a:lnSpc>
              <a:spcBef>
                <a:spcPts val="1800"/>
              </a:spcBef>
              <a:spcAft>
                <a:spcPct val="0"/>
              </a:spcAft>
              <a:buSzPct val="100000"/>
              <a:buFont typeface="+mj-lt"/>
              <a:buAutoNum type="arabicPeriod"/>
              <a:tabLst/>
              <a:defRPr lang="is-IS" sz="1600" b="0" i="0" kern="1200" baseline="0" dirty="0" smtClean="0">
                <a:solidFill>
                  <a:schemeClr val="tx2"/>
                </a:solidFill>
                <a:latin typeface="Proxima Nova Light" charset="0"/>
                <a:ea typeface="Proxima Nova Light" charset="0"/>
                <a:cs typeface="Proxima Nova Light" charset="0"/>
                <a:sym typeface="Proxima Nova" charset="0"/>
              </a:defRPr>
            </a:lvl2pPr>
            <a:lvl3pPr marL="1375799" indent="-459306" algn="l" defTabSz="914377" rtl="0" eaLnBrk="1" fontAlgn="base" hangingPunct="0">
              <a:lnSpc>
                <a:spcPct val="90000"/>
              </a:lnSpc>
              <a:spcBef>
                <a:spcPts val="1800"/>
              </a:spcBef>
              <a:spcAft>
                <a:spcPct val="0"/>
              </a:spcAft>
              <a:buSzPct val="100000"/>
              <a:buFont typeface="+mj-lt"/>
              <a:buAutoNum type="arabicPeriod"/>
              <a:tabLst/>
              <a:defRPr lang="en-US" sz="1600" b="0" i="0" kern="1200" baseline="0" dirty="0" smtClean="0">
                <a:solidFill>
                  <a:schemeClr val="accent2"/>
                </a:solidFill>
                <a:latin typeface="Proxima Nova Light" charset="0"/>
                <a:ea typeface="Proxima Nova Light" charset="0"/>
                <a:cs typeface="Proxima Nova Light" charset="0"/>
                <a:sym typeface="Proxima Nova" charset="0"/>
              </a:defRPr>
            </a:lvl3pPr>
            <a:lvl4pPr marL="342891" indent="0">
              <a:buFont typeface="+mj-lt"/>
              <a:buNone/>
              <a:defRPr/>
            </a:lvl4pPr>
            <a:lvl5pPr marL="342891" indent="0">
              <a:buFont typeface="+mj-lt"/>
              <a:buNone/>
              <a:defRPr/>
            </a:lvl5pPr>
          </a:lstStyle>
          <a:p>
            <a:pPr marL="457189" lvl="0" indent="-457189" algn="l" defTabSz="914377" rtl="0" eaLnBrk="1" fontAlgn="base" hangingPunct="0">
              <a:lnSpc>
                <a:spcPct val="90000"/>
              </a:lnSpc>
              <a:spcBef>
                <a:spcPts val="1800"/>
              </a:spcBef>
              <a:spcAft>
                <a:spcPct val="0"/>
              </a:spcAft>
              <a:buSzPct val="100000"/>
            </a:pPr>
            <a:r>
              <a:rPr lang="en-US" dirty="0"/>
              <a:t>Level One Number</a:t>
            </a:r>
          </a:p>
          <a:p>
            <a:pPr marL="916494" lvl="1" indent="-457189" algn="l" defTabSz="914377" rtl="0" eaLnBrk="1" fontAlgn="base" hangingPunct="0">
              <a:lnSpc>
                <a:spcPct val="90000"/>
              </a:lnSpc>
              <a:spcBef>
                <a:spcPts val="1800"/>
              </a:spcBef>
              <a:spcAft>
                <a:spcPct val="0"/>
              </a:spcAft>
              <a:buSzPct val="100000"/>
            </a:pPr>
            <a:r>
              <a:rPr lang="en-US" dirty="0"/>
              <a:t>Level Two Number</a:t>
            </a:r>
          </a:p>
          <a:p>
            <a:pPr marL="1375799" lvl="2" indent="-457189" algn="l" defTabSz="914377" rtl="0" eaLnBrk="1" fontAlgn="base" hangingPunct="0">
              <a:lnSpc>
                <a:spcPct val="90000"/>
              </a:lnSpc>
              <a:spcBef>
                <a:spcPts val="1800"/>
              </a:spcBef>
              <a:spcAft>
                <a:spcPct val="0"/>
              </a:spcAft>
              <a:buSzPct val="100000"/>
            </a:pPr>
            <a:r>
              <a:rPr lang="en-US" dirty="0"/>
              <a:t>Level Three Number</a:t>
            </a:r>
          </a:p>
        </p:txBody>
      </p:sp>
      <p:sp>
        <p:nvSpPr>
          <p:cNvPr id="3" name="Footer Placeholder 2"/>
          <p:cNvSpPr>
            <a:spLocks noGrp="1"/>
          </p:cNvSpPr>
          <p:nvPr>
            <p:ph type="ftr" sz="quarter" idx="12"/>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18102973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ext + Photo">
    <p:spTree>
      <p:nvGrpSpPr>
        <p:cNvPr id="1" name=""/>
        <p:cNvGrpSpPr/>
        <p:nvPr/>
      </p:nvGrpSpPr>
      <p:grpSpPr>
        <a:xfrm>
          <a:off x="0" y="0"/>
          <a:ext cx="0" cy="0"/>
          <a:chOff x="0" y="0"/>
          <a:chExt cx="0" cy="0"/>
        </a:xfrm>
      </p:grpSpPr>
      <p:sp>
        <p:nvSpPr>
          <p:cNvPr id="6" name="Title 2"/>
          <p:cNvSpPr>
            <a:spLocks noGrp="1"/>
          </p:cNvSpPr>
          <p:nvPr>
            <p:ph type="title" hasCustomPrompt="1"/>
          </p:nvPr>
        </p:nvSpPr>
        <p:spPr>
          <a:xfrm>
            <a:off x="838200" y="688579"/>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7"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837408" y="1894682"/>
            <a:ext cx="5106193" cy="3924300"/>
          </a:xfrm>
          <a:prstGeom prst="rect">
            <a:avLst/>
          </a:prstGeom>
        </p:spPr>
        <p:txBody>
          <a:bodyPr lIns="0" tIns="0" rIns="0" bIns="0">
            <a:normAutofit/>
          </a:bodyPr>
          <a:lstStyle>
            <a:lvl1pPr marL="0" indent="0" eaLnBrk="1">
              <a:spcBef>
                <a:spcPts val="1800"/>
              </a:spcBef>
              <a:buSzPct val="100000"/>
              <a:buFont typeface="+mj-lt"/>
              <a:buNone/>
              <a:defRPr lang="en-US" sz="1800" b="0" i="0" kern="1200" baseline="0" dirty="0" smtClean="0">
                <a:solidFill>
                  <a:srgbClr val="2D2D2D"/>
                </a:solidFill>
                <a:latin typeface="Proxima Nova Light" charset="0"/>
                <a:ea typeface="Proxima Nova Light" charset="0"/>
                <a:cs typeface="Proxima Nova Light" charset="0"/>
                <a:sym typeface="Proxima Nova" charset="0"/>
              </a:defRPr>
            </a:lvl1pPr>
            <a:lvl2pPr marL="171446" indent="0" eaLnBrk="1">
              <a:spcBef>
                <a:spcPts val="1800"/>
              </a:spcBef>
              <a:buSzPct val="100000"/>
              <a:buFontTx/>
              <a:buChar char="•"/>
              <a:defRPr/>
            </a:lvl2pPr>
            <a:lvl3pPr marL="171446" indent="0">
              <a:buFont typeface="+mj-lt"/>
              <a:buNone/>
              <a:defRPr/>
            </a:lvl3pPr>
            <a:lvl4pPr marL="342891" indent="0">
              <a:buFont typeface="+mj-lt"/>
              <a:buNone/>
              <a:defRPr/>
            </a:lvl4pPr>
            <a:lvl5pPr marL="342891" indent="0">
              <a:buFont typeface="+mj-lt"/>
              <a:buNone/>
              <a:defRPr/>
            </a:lvl5pPr>
          </a:lstStyle>
          <a:p>
            <a:pPr marL="0" lvl="0" indent="0" algn="l" defTabSz="914377" rtl="0" eaLnBrk="1" fontAlgn="base" hangingPunct="0">
              <a:lnSpc>
                <a:spcPct val="90000"/>
              </a:lnSpc>
              <a:spcBef>
                <a:spcPts val="1800"/>
              </a:spcBef>
              <a:spcAft>
                <a:spcPct val="0"/>
              </a:spcAft>
              <a:buSzPct val="100000"/>
              <a:buFont typeface="+mj-lt"/>
              <a:buNone/>
            </a:pPr>
            <a:r>
              <a:rPr lang="en-US" dirty="0"/>
              <a:t>Text goes here</a:t>
            </a:r>
            <a:r>
              <a:rPr lang="is-IS" dirty="0"/>
              <a:t>…</a:t>
            </a:r>
            <a:endParaRPr lang="en-US" dirty="0"/>
          </a:p>
        </p:txBody>
      </p:sp>
      <p:sp>
        <p:nvSpPr>
          <p:cNvPr id="9" name="Content Placeholder 8"/>
          <p:cNvSpPr>
            <a:spLocks noGrp="1"/>
          </p:cNvSpPr>
          <p:nvPr>
            <p:ph sz="quarter" idx="12" hasCustomPrompt="1"/>
          </p:nvPr>
        </p:nvSpPr>
        <p:spPr>
          <a:xfrm>
            <a:off x="6477001" y="1894682"/>
            <a:ext cx="4876007" cy="3924300"/>
          </a:xfrm>
          <a:prstGeom prst="rect">
            <a:avLst/>
          </a:prstGeom>
        </p:spPr>
        <p:txBody>
          <a:bodyPr/>
          <a:lstStyle>
            <a:lvl1pPr>
              <a:buNone/>
              <a:defRPr lang="en-US" sz="1800" kern="1200" baseline="0" dirty="0" smtClean="0">
                <a:solidFill>
                  <a:srgbClr val="222222"/>
                </a:solidFill>
                <a:latin typeface="+mn-lt"/>
                <a:ea typeface="+mn-ea"/>
                <a:cs typeface="+mn-cs"/>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lgn="l" defTabSz="914377" rtl="0" eaLnBrk="0" fontAlgn="base" hangingPunct="0">
              <a:lnSpc>
                <a:spcPct val="90000"/>
              </a:lnSpc>
              <a:spcBef>
                <a:spcPts val="1800"/>
              </a:spcBef>
              <a:spcAft>
                <a:spcPct val="0"/>
              </a:spcAft>
              <a:buSzPct val="100000"/>
              <a:buNone/>
            </a:pPr>
            <a:r>
              <a:rPr lang="en-US" dirty="0"/>
              <a:t>Image goes here.</a:t>
            </a:r>
          </a:p>
        </p:txBody>
      </p:sp>
      <p:sp>
        <p:nvSpPr>
          <p:cNvPr id="3" name="Footer Placeholder 2"/>
          <p:cNvSpPr>
            <a:spLocks noGrp="1"/>
          </p:cNvSpPr>
          <p:nvPr>
            <p:ph type="ftr" sz="quarter" idx="13"/>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10444090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wo Up">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9"/>
            <a:ext cx="10515600" cy="533400"/>
          </a:xfrm>
          <a:prstGeom prst="rect">
            <a:avLst/>
          </a:prstGeom>
        </p:spPr>
        <p:txBody>
          <a:bodyPr lIns="0" rIns="0">
            <a:normAutofit/>
          </a:bodyPr>
          <a:lstStyle>
            <a:lvl1pPr>
              <a:defRPr b="1" i="0" baseline="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SUBHEAD GOES HERE + LOOKS LIKE THIS</a:t>
            </a:r>
          </a:p>
        </p:txBody>
      </p:sp>
      <p:sp>
        <p:nvSpPr>
          <p:cNvPr id="7" name="Content Placeholder 8"/>
          <p:cNvSpPr>
            <a:spLocks noGrp="1"/>
          </p:cNvSpPr>
          <p:nvPr>
            <p:ph sz="quarter" idx="12" hasCustomPrompt="1"/>
          </p:nvPr>
        </p:nvSpPr>
        <p:spPr>
          <a:xfrm>
            <a:off x="837407" y="1894681"/>
            <a:ext cx="4876007" cy="3782219"/>
          </a:xfrm>
          <a:prstGeom prst="rect">
            <a:avLst/>
          </a:prstGeom>
        </p:spPr>
        <p:txBody>
          <a:bodyPr lIns="0" tIns="0" rIns="0" bIns="0" anchor="ctr"/>
          <a:lstStyle>
            <a:lvl1pPr marL="0" indent="0" algn="l" defTabSz="914377" rtl="0" eaLnBrk="1" fontAlgn="base" hangingPunct="0">
              <a:lnSpc>
                <a:spcPct val="90000"/>
              </a:lnSpc>
              <a:spcBef>
                <a:spcPts val="1800"/>
              </a:spcBef>
              <a:spcAft>
                <a:spcPct val="0"/>
              </a:spcAft>
              <a:buSzPct val="100000"/>
              <a:buFont typeface="+mj-lt"/>
              <a:buNone/>
              <a:defRPr lang="en-US" sz="1800" b="0" i="0" kern="1200" baseline="0" dirty="0" smtClean="0">
                <a:solidFill>
                  <a:srgbClr val="222222"/>
                </a:solidFill>
                <a:latin typeface="Proxima Nova Light" charset="0"/>
                <a:ea typeface="Proxima Nova Light" charset="0"/>
                <a:cs typeface="Proxima Nova Light"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marL="0" lvl="0" indent="0" algn="l" defTabSz="914377" rtl="0" eaLnBrk="1" fontAlgn="base" hangingPunct="0">
              <a:lnSpc>
                <a:spcPct val="90000"/>
              </a:lnSpc>
              <a:spcBef>
                <a:spcPts val="1800"/>
              </a:spcBef>
              <a:spcAft>
                <a:spcPct val="0"/>
              </a:spcAft>
              <a:buSzPct val="100000"/>
              <a:buFont typeface="+mj-lt"/>
              <a:buNone/>
            </a:pPr>
            <a:r>
              <a:rPr lang="en-US" dirty="0"/>
              <a:t>Text or image goes here</a:t>
            </a:r>
            <a:r>
              <a:rPr lang="is-IS" dirty="0"/>
              <a:t>…</a:t>
            </a:r>
            <a:endParaRPr lang="en-US" dirty="0"/>
          </a:p>
        </p:txBody>
      </p:sp>
      <p:sp>
        <p:nvSpPr>
          <p:cNvPr id="8" name="Content Placeholder 8"/>
          <p:cNvSpPr>
            <a:spLocks noGrp="1"/>
          </p:cNvSpPr>
          <p:nvPr>
            <p:ph sz="quarter" idx="13" hasCustomPrompt="1"/>
          </p:nvPr>
        </p:nvSpPr>
        <p:spPr>
          <a:xfrm>
            <a:off x="6489701" y="1894681"/>
            <a:ext cx="4876007" cy="3782219"/>
          </a:xfrm>
          <a:prstGeom prst="rect">
            <a:avLst/>
          </a:prstGeom>
        </p:spPr>
        <p:txBody>
          <a:bodyPr lIns="0" tIns="0" rIns="0" bIns="0" anchor="ctr"/>
          <a:lstStyle>
            <a:lvl1pPr marL="0" indent="0" algn="l" defTabSz="914377" rtl="0" eaLnBrk="1" fontAlgn="base" hangingPunct="0">
              <a:lnSpc>
                <a:spcPct val="90000"/>
              </a:lnSpc>
              <a:spcBef>
                <a:spcPts val="1800"/>
              </a:spcBef>
              <a:spcAft>
                <a:spcPct val="0"/>
              </a:spcAft>
              <a:buSzPct val="100000"/>
              <a:buFont typeface="+mj-lt"/>
              <a:buNone/>
              <a:defRPr lang="en-US" sz="1800" b="0" i="0" kern="1200" baseline="0" dirty="0" smtClean="0">
                <a:solidFill>
                  <a:srgbClr val="222222"/>
                </a:solidFill>
                <a:latin typeface="Proxima Nova Light" charset="0"/>
                <a:ea typeface="Proxima Nova Light" charset="0"/>
                <a:cs typeface="Proxima Nova Light"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marL="0" lvl="0" indent="0" algn="l" defTabSz="914377" rtl="0" eaLnBrk="1" fontAlgn="base" hangingPunct="0">
              <a:lnSpc>
                <a:spcPct val="90000"/>
              </a:lnSpc>
              <a:spcBef>
                <a:spcPts val="1800"/>
              </a:spcBef>
              <a:spcAft>
                <a:spcPct val="0"/>
              </a:spcAft>
              <a:buSzPct val="100000"/>
              <a:buFont typeface="+mj-lt"/>
              <a:buNone/>
            </a:pPr>
            <a:r>
              <a:rPr lang="en-US" dirty="0"/>
              <a:t>Text or image goes here</a:t>
            </a:r>
            <a:r>
              <a:rPr lang="is-IS" dirty="0"/>
              <a:t>…</a:t>
            </a:r>
            <a:endParaRPr lang="en-US" dirty="0"/>
          </a:p>
        </p:txBody>
      </p:sp>
      <p:cxnSp>
        <p:nvCxnSpPr>
          <p:cNvPr id="10" name="Straight Connector 9"/>
          <p:cNvCxnSpPr/>
          <p:nvPr/>
        </p:nvCxnSpPr>
        <p:spPr bwMode="auto">
          <a:xfrm>
            <a:off x="6096000" y="2781300"/>
            <a:ext cx="0" cy="175260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 name="Footer Placeholder 2"/>
          <p:cNvSpPr>
            <a:spLocks noGrp="1"/>
          </p:cNvSpPr>
          <p:nvPr>
            <p:ph type="ftr" sz="quarter" idx="14"/>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28748259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hree Up">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9"/>
            <a:ext cx="10515600" cy="533400"/>
          </a:xfrm>
          <a:prstGeom prst="rect">
            <a:avLst/>
          </a:prstGeom>
        </p:spPr>
        <p:txBody>
          <a:bodyPr lIns="0" rIns="0">
            <a:normAutofit/>
          </a:bodyPr>
          <a:lstStyle>
            <a:lvl1pPr>
              <a:defRPr b="1" i="0" baseline="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SUBHEAD GOES HERE + LOOKS LIKE THIS</a:t>
            </a:r>
          </a:p>
        </p:txBody>
      </p:sp>
      <p:sp>
        <p:nvSpPr>
          <p:cNvPr id="7" name="Content Placeholder 8"/>
          <p:cNvSpPr>
            <a:spLocks noGrp="1"/>
          </p:cNvSpPr>
          <p:nvPr>
            <p:ph sz="quarter" idx="12" hasCustomPrompt="1"/>
          </p:nvPr>
        </p:nvSpPr>
        <p:spPr>
          <a:xfrm>
            <a:off x="837408" y="1894681"/>
            <a:ext cx="2896393" cy="3782219"/>
          </a:xfrm>
          <a:prstGeom prst="rect">
            <a:avLst/>
          </a:prstGeom>
        </p:spPr>
        <p:txBody>
          <a:bodyPr lIns="0" tIns="0" rIns="0" bIns="0" anchor="ctr"/>
          <a:lstStyle>
            <a:lvl1pPr marL="0" marR="0" indent="0" algn="l" defTabSz="914377" rtl="0" eaLnBrk="1" fontAlgn="base" latinLnBrk="0" hangingPunct="0">
              <a:lnSpc>
                <a:spcPct val="90000"/>
              </a:lnSpc>
              <a:spcBef>
                <a:spcPts val="1800"/>
              </a:spcBef>
              <a:spcAft>
                <a:spcPct val="0"/>
              </a:spcAft>
              <a:buClrTx/>
              <a:buSzPct val="100000"/>
              <a:buFont typeface="+mj-lt"/>
              <a:buNone/>
              <a:tabLst/>
              <a:defRPr lang="en-US" sz="1800" b="0" i="0" kern="1200" baseline="0" dirty="0" smtClean="0">
                <a:solidFill>
                  <a:srgbClr val="222222"/>
                </a:solidFill>
                <a:latin typeface="Proxima Nova Light" charset="0"/>
                <a:ea typeface="Proxima Nova Light" charset="0"/>
                <a:cs typeface="Proxima Nova Light"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marL="0" lvl="0" indent="0" algn="l" defTabSz="914377"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77" rtl="0" eaLnBrk="1" fontAlgn="base" hangingPunct="0">
              <a:lnSpc>
                <a:spcPct val="90000"/>
              </a:lnSpc>
              <a:spcBef>
                <a:spcPts val="1800"/>
              </a:spcBef>
              <a:spcAft>
                <a:spcPct val="0"/>
              </a:spcAft>
              <a:buSzPct val="100000"/>
              <a:buFont typeface="+mj-lt"/>
              <a:buNone/>
            </a:pPr>
            <a:endParaRPr lang="en-US" dirty="0"/>
          </a:p>
        </p:txBody>
      </p:sp>
      <p:sp>
        <p:nvSpPr>
          <p:cNvPr id="8" name="Content Placeholder 8"/>
          <p:cNvSpPr>
            <a:spLocks noGrp="1"/>
          </p:cNvSpPr>
          <p:nvPr>
            <p:ph sz="quarter" idx="13" hasCustomPrompt="1"/>
          </p:nvPr>
        </p:nvSpPr>
        <p:spPr>
          <a:xfrm>
            <a:off x="4647012" y="1894681"/>
            <a:ext cx="2896393" cy="3782219"/>
          </a:xfrm>
          <a:prstGeom prst="rect">
            <a:avLst/>
          </a:prstGeom>
        </p:spPr>
        <p:txBody>
          <a:bodyPr lIns="0" tIns="0" rIns="0" bIns="0" anchor="ctr"/>
          <a:lstStyle>
            <a:lvl1pPr marL="0" marR="0" indent="0" algn="l" defTabSz="914377" rtl="0" eaLnBrk="1" fontAlgn="base" latinLnBrk="0" hangingPunct="0">
              <a:lnSpc>
                <a:spcPct val="90000"/>
              </a:lnSpc>
              <a:spcBef>
                <a:spcPts val="1800"/>
              </a:spcBef>
              <a:spcAft>
                <a:spcPct val="0"/>
              </a:spcAft>
              <a:buClrTx/>
              <a:buSzPct val="100000"/>
              <a:buFont typeface="+mj-lt"/>
              <a:buNone/>
              <a:tabLst/>
              <a:defRPr lang="en-US" sz="1800" b="0" i="0" kern="1200" baseline="0" dirty="0" smtClean="0">
                <a:solidFill>
                  <a:srgbClr val="222222"/>
                </a:solidFill>
                <a:latin typeface="Proxima Nova Light" charset="0"/>
                <a:ea typeface="Proxima Nova Light" charset="0"/>
                <a:cs typeface="Proxima Nova Light"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marL="0" lvl="0" indent="0" algn="l" defTabSz="914377"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77" rtl="0" eaLnBrk="1" fontAlgn="base" hangingPunct="0">
              <a:lnSpc>
                <a:spcPct val="90000"/>
              </a:lnSpc>
              <a:spcBef>
                <a:spcPts val="1800"/>
              </a:spcBef>
              <a:spcAft>
                <a:spcPct val="0"/>
              </a:spcAft>
              <a:buSzPct val="100000"/>
              <a:buFont typeface="+mj-lt"/>
              <a:buNone/>
            </a:pPr>
            <a:endParaRPr lang="en-US" dirty="0"/>
          </a:p>
        </p:txBody>
      </p:sp>
      <p:sp>
        <p:nvSpPr>
          <p:cNvPr id="9" name="Content Placeholder 8"/>
          <p:cNvSpPr>
            <a:spLocks noGrp="1"/>
          </p:cNvSpPr>
          <p:nvPr>
            <p:ph sz="quarter" idx="14" hasCustomPrompt="1"/>
          </p:nvPr>
        </p:nvSpPr>
        <p:spPr>
          <a:xfrm>
            <a:off x="8456614" y="1894681"/>
            <a:ext cx="2896393" cy="3782219"/>
          </a:xfrm>
          <a:prstGeom prst="rect">
            <a:avLst/>
          </a:prstGeom>
        </p:spPr>
        <p:txBody>
          <a:bodyPr lIns="0" tIns="0" rIns="0" bIns="0" anchor="ctr"/>
          <a:lstStyle>
            <a:lvl1pPr marL="0" marR="0" indent="0" algn="l" defTabSz="914377" rtl="0" eaLnBrk="1" fontAlgn="base" latinLnBrk="0" hangingPunct="0">
              <a:lnSpc>
                <a:spcPct val="90000"/>
              </a:lnSpc>
              <a:spcBef>
                <a:spcPts val="1800"/>
              </a:spcBef>
              <a:spcAft>
                <a:spcPct val="0"/>
              </a:spcAft>
              <a:buClrTx/>
              <a:buSzPct val="100000"/>
              <a:buFont typeface="+mj-lt"/>
              <a:buNone/>
              <a:tabLst/>
              <a:defRPr lang="en-US" sz="1800" b="0" i="0" kern="1200" baseline="0" dirty="0" smtClean="0">
                <a:solidFill>
                  <a:srgbClr val="222222"/>
                </a:solidFill>
                <a:latin typeface="Proxima Nova Light" charset="0"/>
                <a:ea typeface="Proxima Nova Light" charset="0"/>
                <a:cs typeface="Proxima Nova Light"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marL="0" lvl="0" indent="0" algn="l" defTabSz="914377"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77" rtl="0" eaLnBrk="1" fontAlgn="base" hangingPunct="0">
              <a:lnSpc>
                <a:spcPct val="90000"/>
              </a:lnSpc>
              <a:spcBef>
                <a:spcPts val="1800"/>
              </a:spcBef>
              <a:spcAft>
                <a:spcPct val="0"/>
              </a:spcAft>
              <a:buSzPct val="100000"/>
              <a:buFont typeface="+mj-lt"/>
              <a:buNone/>
            </a:pPr>
            <a:endParaRPr lang="en-US" dirty="0"/>
          </a:p>
        </p:txBody>
      </p:sp>
      <p:cxnSp>
        <p:nvCxnSpPr>
          <p:cNvPr id="12" name="Straight Connector 11"/>
          <p:cNvCxnSpPr/>
          <p:nvPr/>
        </p:nvCxnSpPr>
        <p:spPr bwMode="auto">
          <a:xfrm>
            <a:off x="8001000" y="2781300"/>
            <a:ext cx="0" cy="175260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Connector 20"/>
          <p:cNvCxnSpPr/>
          <p:nvPr/>
        </p:nvCxnSpPr>
        <p:spPr bwMode="auto">
          <a:xfrm>
            <a:off x="4191000" y="2781300"/>
            <a:ext cx="0" cy="175260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 name="Footer Placeholder 2"/>
          <p:cNvSpPr>
            <a:spLocks noGrp="1"/>
          </p:cNvSpPr>
          <p:nvPr>
            <p:ph type="ftr" sz="quarter" idx="15"/>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37747796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Four Up">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9"/>
            <a:ext cx="10515600" cy="533400"/>
          </a:xfrm>
          <a:prstGeom prst="rect">
            <a:avLst/>
          </a:prstGeom>
        </p:spPr>
        <p:txBody>
          <a:bodyPr lIns="0" rIns="0">
            <a:normAutofit/>
          </a:bodyPr>
          <a:lstStyle>
            <a:lvl1pPr>
              <a:defRPr b="1" i="0" baseline="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SUBHEAD GOES HERE + LOOKS LIKE THIS</a:t>
            </a:r>
          </a:p>
        </p:txBody>
      </p:sp>
      <p:sp>
        <p:nvSpPr>
          <p:cNvPr id="7" name="Content Placeholder 8"/>
          <p:cNvSpPr>
            <a:spLocks noGrp="1"/>
          </p:cNvSpPr>
          <p:nvPr>
            <p:ph sz="quarter" idx="12" hasCustomPrompt="1"/>
          </p:nvPr>
        </p:nvSpPr>
        <p:spPr>
          <a:xfrm>
            <a:off x="837408" y="1894681"/>
            <a:ext cx="1829593" cy="3782219"/>
          </a:xfrm>
          <a:prstGeom prst="rect">
            <a:avLst/>
          </a:prstGeom>
        </p:spPr>
        <p:txBody>
          <a:bodyPr lIns="0" tIns="0" rIns="0" bIns="0" anchor="ctr">
            <a:normAutofit/>
          </a:bodyPr>
          <a:lstStyle>
            <a:lvl1pPr marL="0" marR="0" indent="0" algn="l" defTabSz="914377" rtl="0" eaLnBrk="1"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marL="0" lvl="0" indent="0" algn="l" defTabSz="914377"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77" rtl="0" eaLnBrk="1" fontAlgn="base" hangingPunct="0">
              <a:lnSpc>
                <a:spcPct val="90000"/>
              </a:lnSpc>
              <a:spcBef>
                <a:spcPts val="1800"/>
              </a:spcBef>
              <a:spcAft>
                <a:spcPct val="0"/>
              </a:spcAft>
              <a:buSzPct val="100000"/>
              <a:buFont typeface="+mj-lt"/>
              <a:buNone/>
            </a:pPr>
            <a:endParaRPr lang="en-US" dirty="0"/>
          </a:p>
        </p:txBody>
      </p:sp>
      <p:cxnSp>
        <p:nvCxnSpPr>
          <p:cNvPr id="12" name="Straight Connector 11"/>
          <p:cNvCxnSpPr/>
          <p:nvPr/>
        </p:nvCxnSpPr>
        <p:spPr bwMode="auto">
          <a:xfrm>
            <a:off x="8991600" y="2781300"/>
            <a:ext cx="0" cy="175260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Connector 20"/>
          <p:cNvCxnSpPr/>
          <p:nvPr/>
        </p:nvCxnSpPr>
        <p:spPr bwMode="auto">
          <a:xfrm>
            <a:off x="3200400" y="2781300"/>
            <a:ext cx="0" cy="175260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 name="Content Placeholder 8"/>
          <p:cNvSpPr>
            <a:spLocks noGrp="1"/>
          </p:cNvSpPr>
          <p:nvPr>
            <p:ph sz="quarter" idx="15" hasCustomPrompt="1"/>
          </p:nvPr>
        </p:nvSpPr>
        <p:spPr>
          <a:xfrm>
            <a:off x="9523414" y="1894681"/>
            <a:ext cx="1829593" cy="3782219"/>
          </a:xfrm>
          <a:prstGeom prst="rect">
            <a:avLst/>
          </a:prstGeom>
        </p:spPr>
        <p:txBody>
          <a:bodyPr lIns="0" tIns="0" rIns="0" bIns="0" anchor="ctr">
            <a:normAutofit/>
          </a:bodyPr>
          <a:lstStyle>
            <a:lvl1pPr marL="0" marR="0" indent="0" algn="l" defTabSz="914377" rtl="0" eaLnBrk="1"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marL="0" lvl="0" indent="0" algn="l" defTabSz="914377"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77" rtl="0" eaLnBrk="1" fontAlgn="base" hangingPunct="0">
              <a:lnSpc>
                <a:spcPct val="90000"/>
              </a:lnSpc>
              <a:spcBef>
                <a:spcPts val="1800"/>
              </a:spcBef>
              <a:spcAft>
                <a:spcPct val="0"/>
              </a:spcAft>
              <a:buSzPct val="100000"/>
              <a:buFont typeface="+mj-lt"/>
              <a:buNone/>
            </a:pPr>
            <a:endParaRPr lang="en-US" dirty="0"/>
          </a:p>
        </p:txBody>
      </p:sp>
      <p:sp>
        <p:nvSpPr>
          <p:cNvPr id="14" name="Content Placeholder 8"/>
          <p:cNvSpPr>
            <a:spLocks noGrp="1"/>
          </p:cNvSpPr>
          <p:nvPr>
            <p:ph sz="quarter" idx="14" hasCustomPrompt="1"/>
          </p:nvPr>
        </p:nvSpPr>
        <p:spPr>
          <a:xfrm>
            <a:off x="6628078" y="1894681"/>
            <a:ext cx="1829593" cy="3782219"/>
          </a:xfrm>
          <a:prstGeom prst="rect">
            <a:avLst/>
          </a:prstGeom>
        </p:spPr>
        <p:txBody>
          <a:bodyPr lIns="0" tIns="0" rIns="0" bIns="0" anchor="ctr">
            <a:normAutofit/>
          </a:bodyPr>
          <a:lstStyle>
            <a:lvl1pPr marL="0" marR="0" indent="0" algn="l" defTabSz="914377" rtl="0" eaLnBrk="1"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marL="0" lvl="0" indent="0" algn="l" defTabSz="914377"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77" rtl="0" eaLnBrk="1" fontAlgn="base" hangingPunct="0">
              <a:lnSpc>
                <a:spcPct val="90000"/>
              </a:lnSpc>
              <a:spcBef>
                <a:spcPts val="1800"/>
              </a:spcBef>
              <a:spcAft>
                <a:spcPct val="0"/>
              </a:spcAft>
              <a:buSzPct val="100000"/>
              <a:buFont typeface="+mj-lt"/>
              <a:buNone/>
            </a:pPr>
            <a:endParaRPr lang="en-US" dirty="0"/>
          </a:p>
        </p:txBody>
      </p:sp>
      <p:cxnSp>
        <p:nvCxnSpPr>
          <p:cNvPr id="15" name="Straight Connector 14"/>
          <p:cNvCxnSpPr/>
          <p:nvPr/>
        </p:nvCxnSpPr>
        <p:spPr bwMode="auto">
          <a:xfrm>
            <a:off x="6096000" y="2781300"/>
            <a:ext cx="0" cy="175260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6" name="Content Placeholder 8"/>
          <p:cNvSpPr>
            <a:spLocks noGrp="1"/>
          </p:cNvSpPr>
          <p:nvPr>
            <p:ph sz="quarter" idx="13" hasCustomPrompt="1"/>
          </p:nvPr>
        </p:nvSpPr>
        <p:spPr>
          <a:xfrm>
            <a:off x="3732744" y="1894681"/>
            <a:ext cx="1829593" cy="3782219"/>
          </a:xfrm>
          <a:prstGeom prst="rect">
            <a:avLst/>
          </a:prstGeom>
        </p:spPr>
        <p:txBody>
          <a:bodyPr lIns="0" tIns="0" rIns="0" bIns="0" anchor="ctr">
            <a:normAutofit/>
          </a:bodyPr>
          <a:lstStyle>
            <a:lvl1pPr marL="0" marR="0" indent="0" algn="l" defTabSz="914377" rtl="0" eaLnBrk="1"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lvl="0" indent="0" algn="l" defTabSz="914377"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77" rtl="0" eaLnBrk="1" fontAlgn="base" hangingPunct="0">
              <a:lnSpc>
                <a:spcPct val="90000"/>
              </a:lnSpc>
              <a:spcBef>
                <a:spcPts val="1800"/>
              </a:spcBef>
              <a:spcAft>
                <a:spcPct val="0"/>
              </a:spcAft>
              <a:buSzPct val="100000"/>
              <a:buFont typeface="+mj-lt"/>
              <a:buNone/>
            </a:pPr>
            <a:endParaRPr lang="en-US" dirty="0"/>
          </a:p>
        </p:txBody>
      </p:sp>
      <p:sp>
        <p:nvSpPr>
          <p:cNvPr id="3" name="Footer Placeholder 2"/>
          <p:cNvSpPr>
            <a:spLocks noGrp="1"/>
          </p:cNvSpPr>
          <p:nvPr>
            <p:ph type="ftr" sz="quarter" idx="16"/>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19796135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38200" y="1440211"/>
            <a:ext cx="10515600" cy="378883"/>
          </a:xfrm>
          <a:prstGeom prst="rect">
            <a:avLst/>
          </a:prstGeom>
        </p:spPr>
        <p:txBody>
          <a:bodyPr lIns="0" tIns="0" rIns="0" bIns="0"/>
          <a:lstStyle>
            <a:lvl1pPr algn="ctr" eaLnBrk="0" fontAlgn="base" hangingPunct="0">
              <a:spcBef>
                <a:spcPct val="0"/>
              </a:spcBef>
              <a:spcAft>
                <a:spcPct val="0"/>
              </a:spcAft>
              <a:defRPr lang="en-US" sz="3600" b="1" kern="1200" baseline="0" dirty="0" smtClean="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cxnSp>
        <p:nvCxnSpPr>
          <p:cNvPr id="11" name="Straight Connector 10"/>
          <p:cNvCxnSpPr/>
          <p:nvPr/>
        </p:nvCxnSpPr>
        <p:spPr bwMode="auto">
          <a:xfrm flipH="1">
            <a:off x="838202" y="1915532"/>
            <a:ext cx="105155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 name="Footer Placeholder 2"/>
          <p:cNvSpPr>
            <a:spLocks noGrp="1"/>
          </p:cNvSpPr>
          <p:nvPr>
            <p:ph type="ftr" sz="quarter" idx="10"/>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3986150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E4F02"/>
                </a:solidFill>
              </a:defRPr>
            </a:lvl1pPr>
          </a:lstStyle>
          <a:p>
            <a:r>
              <a:rPr lang="en-US" dirty="0"/>
              <a:t>CLICK TO EDIT MASTER TITLE STYLE</a:t>
            </a:r>
            <a:endParaRPr lang="en-AU"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693226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 Subtile 2">
    <p:spTree>
      <p:nvGrpSpPr>
        <p:cNvPr id="1" name=""/>
        <p:cNvGrpSpPr/>
        <p:nvPr/>
      </p:nvGrpSpPr>
      <p:grpSpPr>
        <a:xfrm>
          <a:off x="0" y="0"/>
          <a:ext cx="0" cy="0"/>
          <a:chOff x="0" y="0"/>
          <a:chExt cx="0" cy="0"/>
        </a:xfrm>
      </p:grpSpPr>
      <p:cxnSp>
        <p:nvCxnSpPr>
          <p:cNvPr id="5" name="Straight Connector 4"/>
          <p:cNvCxnSpPr/>
          <p:nvPr/>
        </p:nvCxnSpPr>
        <p:spPr bwMode="auto">
          <a:xfrm flipH="1">
            <a:off x="838202" y="1915532"/>
            <a:ext cx="105155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838200" y="1125749"/>
            <a:ext cx="10515600" cy="378883"/>
          </a:xfrm>
          <a:prstGeom prst="rect">
            <a:avLst/>
          </a:prstGeom>
        </p:spPr>
        <p:txBody>
          <a:bodyPr lIns="0" tIns="0" rIns="0" bIns="0"/>
          <a:lstStyle>
            <a:lvl1pPr algn="ctr" eaLnBrk="0" fontAlgn="base" hangingPunct="0">
              <a:spcBef>
                <a:spcPct val="0"/>
              </a:spcBef>
              <a:spcAft>
                <a:spcPct val="0"/>
              </a:spcAft>
              <a:defRPr lang="en-US" sz="36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838201" y="1503340"/>
            <a:ext cx="10515600" cy="286552"/>
          </a:xfrm>
          <a:prstGeom prst="rect">
            <a:avLst/>
          </a:prstGeom>
        </p:spPr>
        <p:txBody>
          <a:bodyPr lIns="0" rIns="0">
            <a:noAutofit/>
          </a:bodyPr>
          <a:lstStyle>
            <a:lvl1pPr algn="ctr">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PLACEHOLDER SUBTITLE</a:t>
            </a:r>
          </a:p>
        </p:txBody>
      </p:sp>
      <p:sp>
        <p:nvSpPr>
          <p:cNvPr id="3" name="Footer Placeholder 2"/>
          <p:cNvSpPr>
            <a:spLocks noGrp="1"/>
          </p:cNvSpPr>
          <p:nvPr>
            <p:ph type="ftr" sz="quarter" idx="11"/>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22255803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 Text 2">
    <p:spTree>
      <p:nvGrpSpPr>
        <p:cNvPr id="1" name=""/>
        <p:cNvGrpSpPr/>
        <p:nvPr/>
      </p:nvGrpSpPr>
      <p:grpSpPr>
        <a:xfrm>
          <a:off x="0" y="0"/>
          <a:ext cx="0" cy="0"/>
          <a:chOff x="0" y="0"/>
          <a:chExt cx="0" cy="0"/>
        </a:xfrm>
      </p:grpSpPr>
      <p:cxnSp>
        <p:nvCxnSpPr>
          <p:cNvPr id="5" name="Straight Connector 4"/>
          <p:cNvCxnSpPr/>
          <p:nvPr/>
        </p:nvCxnSpPr>
        <p:spPr bwMode="auto">
          <a:xfrm flipH="1">
            <a:off x="838202" y="1915532"/>
            <a:ext cx="105155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838200" y="1125749"/>
            <a:ext cx="10515600" cy="378883"/>
          </a:xfrm>
          <a:prstGeom prst="rect">
            <a:avLst/>
          </a:prstGeom>
        </p:spPr>
        <p:txBody>
          <a:bodyPr lIns="0" tIns="0" rIns="0" bIns="0"/>
          <a:lstStyle>
            <a:lvl1pPr algn="ctr" eaLnBrk="0" fontAlgn="base" hangingPunct="0">
              <a:spcBef>
                <a:spcPct val="0"/>
              </a:spcBef>
              <a:spcAft>
                <a:spcPct val="0"/>
              </a:spcAft>
              <a:defRPr lang="en-US" sz="36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838201" y="1503340"/>
            <a:ext cx="10515600" cy="286552"/>
          </a:xfrm>
          <a:prstGeom prst="rect">
            <a:avLst/>
          </a:prstGeom>
        </p:spPr>
        <p:txBody>
          <a:bodyPr lIns="0" rIns="0">
            <a:noAutofit/>
          </a:bodyPr>
          <a:lstStyle>
            <a:lvl1pPr algn="ctr">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PLACEHOLDER SUBTITLE</a:t>
            </a:r>
          </a:p>
        </p:txBody>
      </p:sp>
      <p:sp>
        <p:nvSpPr>
          <p:cNvPr id="3" name="Text Placeholder 2"/>
          <p:cNvSpPr>
            <a:spLocks noGrp="1"/>
          </p:cNvSpPr>
          <p:nvPr>
            <p:ph type="body" sz="quarter" idx="11" hasCustomPrompt="1"/>
          </p:nvPr>
        </p:nvSpPr>
        <p:spPr>
          <a:xfrm>
            <a:off x="838200" y="2167483"/>
            <a:ext cx="10515600" cy="3427291"/>
          </a:xfrm>
          <a:prstGeom prst="rect">
            <a:avLst/>
          </a:prstGeom>
        </p:spPr>
        <p:txBody>
          <a:bodyPr lIns="0" tIns="0" rIns="0" bIns="0" anchor="ctr"/>
          <a:lstStyle>
            <a:lvl1pPr marL="0" marR="0" indent="0" algn="l" defTabSz="914377" rtl="0" eaLnBrk="0"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marR="0" lvl="0" indent="0" algn="l" defTabSz="914377" rtl="0" eaLnBrk="0" fontAlgn="base" latinLnBrk="0" hangingPunct="0">
              <a:lnSpc>
                <a:spcPct val="90000"/>
              </a:lnSpc>
              <a:spcBef>
                <a:spcPts val="1800"/>
              </a:spcBef>
              <a:spcAft>
                <a:spcPct val="0"/>
              </a:spcAft>
              <a:buClrTx/>
              <a:buSzPct val="100000"/>
              <a:buFont typeface="+mj-lt"/>
              <a:buNone/>
              <a:tabLst/>
              <a:defRPr/>
            </a:pPr>
            <a:r>
              <a:rPr lang="en-US" dirty="0"/>
              <a:t>Text goes here</a:t>
            </a:r>
            <a:r>
              <a:rPr lang="is-IS" dirty="0"/>
              <a:t>…</a:t>
            </a:r>
            <a:endParaRPr lang="en-US" dirty="0"/>
          </a:p>
        </p:txBody>
      </p:sp>
      <p:sp>
        <p:nvSpPr>
          <p:cNvPr id="4" name="Footer Placeholder 3"/>
          <p:cNvSpPr>
            <a:spLocks noGrp="1"/>
          </p:cNvSpPr>
          <p:nvPr>
            <p:ph type="ftr" sz="quarter" idx="12"/>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28323665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 Bullets 2">
    <p:spTree>
      <p:nvGrpSpPr>
        <p:cNvPr id="1" name=""/>
        <p:cNvGrpSpPr/>
        <p:nvPr/>
      </p:nvGrpSpPr>
      <p:grpSpPr>
        <a:xfrm>
          <a:off x="0" y="0"/>
          <a:ext cx="0" cy="0"/>
          <a:chOff x="0" y="0"/>
          <a:chExt cx="0" cy="0"/>
        </a:xfrm>
      </p:grpSpPr>
      <p:cxnSp>
        <p:nvCxnSpPr>
          <p:cNvPr id="5" name="Straight Connector 4"/>
          <p:cNvCxnSpPr/>
          <p:nvPr/>
        </p:nvCxnSpPr>
        <p:spPr bwMode="auto">
          <a:xfrm flipH="1">
            <a:off x="838202" y="1915532"/>
            <a:ext cx="105155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838200" y="1125749"/>
            <a:ext cx="10515600" cy="378883"/>
          </a:xfrm>
          <a:prstGeom prst="rect">
            <a:avLst/>
          </a:prstGeom>
        </p:spPr>
        <p:txBody>
          <a:bodyPr lIns="0" tIns="0" rIns="0" bIns="0"/>
          <a:lstStyle>
            <a:lvl1pPr algn="ctr" eaLnBrk="0" fontAlgn="base" hangingPunct="0">
              <a:spcBef>
                <a:spcPct val="0"/>
              </a:spcBef>
              <a:spcAft>
                <a:spcPct val="0"/>
              </a:spcAft>
              <a:defRPr lang="en-US" sz="36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838201" y="1503340"/>
            <a:ext cx="10515600" cy="286552"/>
          </a:xfrm>
          <a:prstGeom prst="rect">
            <a:avLst/>
          </a:prstGeom>
        </p:spPr>
        <p:txBody>
          <a:bodyPr lIns="0" rIns="0">
            <a:noAutofit/>
          </a:bodyPr>
          <a:lstStyle>
            <a:lvl1pPr algn="ctr">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PLACEHOLDER SUBTITLE</a:t>
            </a:r>
          </a:p>
        </p:txBody>
      </p:sp>
      <p:sp>
        <p:nvSpPr>
          <p:cNvPr id="3" name="Text Placeholder 2"/>
          <p:cNvSpPr>
            <a:spLocks noGrp="1"/>
          </p:cNvSpPr>
          <p:nvPr>
            <p:ph type="body" sz="quarter" idx="11" hasCustomPrompt="1"/>
          </p:nvPr>
        </p:nvSpPr>
        <p:spPr>
          <a:xfrm>
            <a:off x="838200" y="2167483"/>
            <a:ext cx="10515600" cy="3427291"/>
          </a:xfrm>
          <a:prstGeom prst="rect">
            <a:avLst/>
          </a:prstGeom>
        </p:spPr>
        <p:txBody>
          <a:bodyPr lIns="0" tIns="0" rIns="0" bIns="0" anchor="ctr"/>
          <a:lstStyle>
            <a:lvl1pPr marL="228594" marR="0" indent="-228594" algn="l" defTabSz="914377" rtl="0" eaLnBrk="0" fontAlgn="base" latinLnBrk="0" hangingPunct="0">
              <a:lnSpc>
                <a:spcPct val="90000"/>
              </a:lnSpc>
              <a:spcBef>
                <a:spcPts val="1800"/>
              </a:spcBef>
              <a:spcAft>
                <a:spcPct val="0"/>
              </a:spcAft>
              <a:buClrTx/>
              <a:buSzPct val="100000"/>
              <a:buFont typeface="CambriaMath" charset="0"/>
              <a:buChar char="⎯"/>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marR="0" lvl="0" indent="0" algn="l" defTabSz="914377" rtl="0" eaLnBrk="0" fontAlgn="base" latinLnBrk="0" hangingPunct="0">
              <a:lnSpc>
                <a:spcPct val="90000"/>
              </a:lnSpc>
              <a:spcBef>
                <a:spcPts val="1800"/>
              </a:spcBef>
              <a:spcAft>
                <a:spcPct val="0"/>
              </a:spcAft>
              <a:buClrTx/>
              <a:buSzPct val="100000"/>
              <a:tabLst/>
              <a:defRPr/>
            </a:pPr>
            <a:r>
              <a:rPr lang="en-US" dirty="0"/>
              <a:t>Text goes here</a:t>
            </a:r>
            <a:r>
              <a:rPr lang="is-IS" dirty="0"/>
              <a:t>…</a:t>
            </a:r>
          </a:p>
          <a:p>
            <a:pPr marL="0" marR="0" lvl="0" indent="0" algn="l" defTabSz="914377" rtl="0" eaLnBrk="0" fontAlgn="base" latinLnBrk="0" hangingPunct="0">
              <a:lnSpc>
                <a:spcPct val="90000"/>
              </a:lnSpc>
              <a:spcBef>
                <a:spcPts val="1800"/>
              </a:spcBef>
              <a:spcAft>
                <a:spcPct val="0"/>
              </a:spcAft>
              <a:buClrTx/>
              <a:buSzPct val="100000"/>
              <a:tabLst/>
              <a:defRPr/>
            </a:pPr>
            <a:r>
              <a:rPr lang="is-IS" dirty="0"/>
              <a:t>Text goes here...</a:t>
            </a:r>
          </a:p>
          <a:p>
            <a:pPr marL="0" marR="0" lvl="0" indent="0" algn="l" defTabSz="914377" rtl="0" eaLnBrk="0" fontAlgn="base" latinLnBrk="0" hangingPunct="0">
              <a:lnSpc>
                <a:spcPct val="90000"/>
              </a:lnSpc>
              <a:spcBef>
                <a:spcPts val="1800"/>
              </a:spcBef>
              <a:spcAft>
                <a:spcPct val="0"/>
              </a:spcAft>
              <a:buClrTx/>
              <a:buSzPct val="100000"/>
              <a:tabLst/>
              <a:defRPr/>
            </a:pPr>
            <a:r>
              <a:rPr lang="is-IS" dirty="0"/>
              <a:t>Text goes here...</a:t>
            </a:r>
            <a:endParaRPr lang="en-US" dirty="0"/>
          </a:p>
        </p:txBody>
      </p:sp>
      <p:sp>
        <p:nvSpPr>
          <p:cNvPr id="4" name="Footer Placeholder 3"/>
          <p:cNvSpPr>
            <a:spLocks noGrp="1"/>
          </p:cNvSpPr>
          <p:nvPr>
            <p:ph type="ftr" sz="quarter" idx="12"/>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20917113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 Numbers 2">
    <p:spTree>
      <p:nvGrpSpPr>
        <p:cNvPr id="1" name=""/>
        <p:cNvGrpSpPr/>
        <p:nvPr/>
      </p:nvGrpSpPr>
      <p:grpSpPr>
        <a:xfrm>
          <a:off x="0" y="0"/>
          <a:ext cx="0" cy="0"/>
          <a:chOff x="0" y="0"/>
          <a:chExt cx="0" cy="0"/>
        </a:xfrm>
      </p:grpSpPr>
      <p:cxnSp>
        <p:nvCxnSpPr>
          <p:cNvPr id="5" name="Straight Connector 4"/>
          <p:cNvCxnSpPr/>
          <p:nvPr/>
        </p:nvCxnSpPr>
        <p:spPr bwMode="auto">
          <a:xfrm flipH="1">
            <a:off x="838202" y="1915532"/>
            <a:ext cx="105155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838200" y="1125749"/>
            <a:ext cx="10515600" cy="378883"/>
          </a:xfrm>
          <a:prstGeom prst="rect">
            <a:avLst/>
          </a:prstGeom>
        </p:spPr>
        <p:txBody>
          <a:bodyPr lIns="0" tIns="0" rIns="0" bIns="0"/>
          <a:lstStyle>
            <a:lvl1pPr algn="ctr" eaLnBrk="0" fontAlgn="base" hangingPunct="0">
              <a:spcBef>
                <a:spcPct val="0"/>
              </a:spcBef>
              <a:spcAft>
                <a:spcPct val="0"/>
              </a:spcAft>
              <a:defRPr lang="en-US" sz="36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838201" y="1503340"/>
            <a:ext cx="10515600" cy="286552"/>
          </a:xfrm>
          <a:prstGeom prst="rect">
            <a:avLst/>
          </a:prstGeom>
        </p:spPr>
        <p:txBody>
          <a:bodyPr lIns="0" rIns="0">
            <a:noAutofit/>
          </a:bodyPr>
          <a:lstStyle>
            <a:lvl1pPr algn="ctr">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PLACEHOLDER SUBTITLE</a:t>
            </a:r>
          </a:p>
        </p:txBody>
      </p:sp>
      <p:sp>
        <p:nvSpPr>
          <p:cNvPr id="3" name="Text Placeholder 2"/>
          <p:cNvSpPr>
            <a:spLocks noGrp="1"/>
          </p:cNvSpPr>
          <p:nvPr>
            <p:ph type="body" sz="quarter" idx="11" hasCustomPrompt="1"/>
          </p:nvPr>
        </p:nvSpPr>
        <p:spPr>
          <a:xfrm>
            <a:off x="838200" y="2167483"/>
            <a:ext cx="10515600" cy="3427291"/>
          </a:xfrm>
          <a:prstGeom prst="rect">
            <a:avLst/>
          </a:prstGeom>
        </p:spPr>
        <p:txBody>
          <a:bodyPr lIns="0" tIns="0" rIns="0" bIns="0" anchor="ctr"/>
          <a:lstStyle>
            <a:lvl1pPr marL="304792" marR="0" indent="-304792" algn="l" defTabSz="914377" rtl="0" eaLnBrk="0" fontAlgn="base" latinLnBrk="0" hangingPunct="0">
              <a:lnSpc>
                <a:spcPct val="90000"/>
              </a:lnSpc>
              <a:spcBef>
                <a:spcPts val="1800"/>
              </a:spcBef>
              <a:spcAft>
                <a:spcPct val="0"/>
              </a:spcAft>
              <a:buClrTx/>
              <a:buSzPct val="100000"/>
              <a:buFont typeface="+mj-lt"/>
              <a:buAutoNum type="arabicPeriod"/>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marR="0" lvl="0" indent="0" algn="l" defTabSz="914377" rtl="0" eaLnBrk="0" fontAlgn="base" latinLnBrk="0" hangingPunct="0">
              <a:lnSpc>
                <a:spcPct val="90000"/>
              </a:lnSpc>
              <a:spcBef>
                <a:spcPts val="1800"/>
              </a:spcBef>
              <a:spcAft>
                <a:spcPct val="0"/>
              </a:spcAft>
              <a:buClrTx/>
              <a:buSzPct val="100000"/>
              <a:tabLst/>
              <a:defRPr/>
            </a:pPr>
            <a:r>
              <a:rPr lang="en-US" dirty="0"/>
              <a:t>Text goes here</a:t>
            </a:r>
            <a:r>
              <a:rPr lang="is-IS" dirty="0"/>
              <a:t>…</a:t>
            </a:r>
          </a:p>
          <a:p>
            <a:pPr marL="0" marR="0" lvl="0" indent="0" algn="l" defTabSz="914377" rtl="0" eaLnBrk="0" fontAlgn="base" latinLnBrk="0" hangingPunct="0">
              <a:lnSpc>
                <a:spcPct val="90000"/>
              </a:lnSpc>
              <a:spcBef>
                <a:spcPts val="1800"/>
              </a:spcBef>
              <a:spcAft>
                <a:spcPct val="0"/>
              </a:spcAft>
              <a:buClrTx/>
              <a:buSzPct val="100000"/>
              <a:tabLst/>
              <a:defRPr/>
            </a:pPr>
            <a:r>
              <a:rPr lang="is-IS" dirty="0"/>
              <a:t>Text goes here...</a:t>
            </a:r>
          </a:p>
          <a:p>
            <a:pPr marL="0" marR="0" lvl="0" indent="0" algn="l" defTabSz="914377" rtl="0" eaLnBrk="0" fontAlgn="base" latinLnBrk="0" hangingPunct="0">
              <a:lnSpc>
                <a:spcPct val="90000"/>
              </a:lnSpc>
              <a:spcBef>
                <a:spcPts val="1800"/>
              </a:spcBef>
              <a:spcAft>
                <a:spcPct val="0"/>
              </a:spcAft>
              <a:buClrTx/>
              <a:buSzPct val="100000"/>
              <a:tabLst/>
              <a:defRPr/>
            </a:pPr>
            <a:r>
              <a:rPr lang="is-IS" dirty="0"/>
              <a:t>Text goes here...</a:t>
            </a:r>
            <a:endParaRPr lang="en-US" dirty="0"/>
          </a:p>
        </p:txBody>
      </p:sp>
      <p:sp>
        <p:nvSpPr>
          <p:cNvPr id="4" name="Footer Placeholder 3"/>
          <p:cNvSpPr>
            <a:spLocks noGrp="1"/>
          </p:cNvSpPr>
          <p:nvPr>
            <p:ph type="ftr" sz="quarter" idx="12"/>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15718580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wo Up 2">
    <p:spTree>
      <p:nvGrpSpPr>
        <p:cNvPr id="1" name=""/>
        <p:cNvGrpSpPr/>
        <p:nvPr/>
      </p:nvGrpSpPr>
      <p:grpSpPr>
        <a:xfrm>
          <a:off x="0" y="0"/>
          <a:ext cx="0" cy="0"/>
          <a:chOff x="0" y="0"/>
          <a:chExt cx="0" cy="0"/>
        </a:xfrm>
      </p:grpSpPr>
      <p:cxnSp>
        <p:nvCxnSpPr>
          <p:cNvPr id="5" name="Straight Connector 4"/>
          <p:cNvCxnSpPr/>
          <p:nvPr/>
        </p:nvCxnSpPr>
        <p:spPr bwMode="auto">
          <a:xfrm flipH="1">
            <a:off x="838202" y="1915532"/>
            <a:ext cx="105155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838200" y="1125749"/>
            <a:ext cx="10515600" cy="378883"/>
          </a:xfrm>
          <a:prstGeom prst="rect">
            <a:avLst/>
          </a:prstGeom>
        </p:spPr>
        <p:txBody>
          <a:bodyPr lIns="0" tIns="0" rIns="0" bIns="0"/>
          <a:lstStyle>
            <a:lvl1pPr algn="ctr" eaLnBrk="0" fontAlgn="base" hangingPunct="0">
              <a:spcBef>
                <a:spcPct val="0"/>
              </a:spcBef>
              <a:spcAft>
                <a:spcPct val="0"/>
              </a:spcAft>
              <a:defRPr lang="en-US" sz="36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838201" y="1503340"/>
            <a:ext cx="10515600" cy="286552"/>
          </a:xfrm>
          <a:prstGeom prst="rect">
            <a:avLst/>
          </a:prstGeom>
        </p:spPr>
        <p:txBody>
          <a:bodyPr lIns="0" rIns="0">
            <a:noAutofit/>
          </a:bodyPr>
          <a:lstStyle>
            <a:lvl1pPr algn="ctr">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PLACEHOLDER SUBTITLE</a:t>
            </a:r>
          </a:p>
        </p:txBody>
      </p:sp>
      <p:cxnSp>
        <p:nvCxnSpPr>
          <p:cNvPr id="14" name="Straight Connector 13"/>
          <p:cNvCxnSpPr/>
          <p:nvPr/>
        </p:nvCxnSpPr>
        <p:spPr bwMode="auto">
          <a:xfrm rot="5400000" flipH="1">
            <a:off x="5969908" y="3277591"/>
            <a:ext cx="252187" cy="0"/>
          </a:xfrm>
          <a:prstGeom prst="line">
            <a:avLst/>
          </a:prstGeom>
          <a:solidFill>
            <a:srgbClr val="FFFFFF"/>
          </a:solidFill>
          <a:ln w="12700" cap="flat" cmpd="sng" algn="ctr">
            <a:solidFill>
              <a:srgbClr val="9DA0A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6" name="Content Placeholder 13"/>
          <p:cNvSpPr>
            <a:spLocks noGrp="1"/>
          </p:cNvSpPr>
          <p:nvPr>
            <p:ph sz="quarter" idx="11" hasCustomPrompt="1"/>
          </p:nvPr>
        </p:nvSpPr>
        <p:spPr>
          <a:xfrm>
            <a:off x="838201" y="2834756"/>
            <a:ext cx="4767345" cy="1069608"/>
          </a:xfrm>
          <a:prstGeom prst="rect">
            <a:avLst/>
          </a:prstGeom>
        </p:spPr>
        <p:txBody>
          <a:bodyPr/>
          <a:lstStyle>
            <a:lvl1pPr marL="0" marR="0" indent="0" algn="ctr" defTabSz="914377" rtl="0" eaLnBrk="0" fontAlgn="base" latinLnBrk="0" hangingPunct="0">
              <a:lnSpc>
                <a:spcPct val="90000"/>
              </a:lnSpc>
              <a:spcBef>
                <a:spcPts val="1800"/>
              </a:spcBef>
              <a:spcAft>
                <a:spcPct val="0"/>
              </a:spcAft>
              <a:buClrTx/>
              <a:buSzPct val="100000"/>
              <a:buFontTx/>
              <a:buNone/>
              <a:tabLst/>
              <a:defRPr lang="en-US" sz="6151" b="1" kern="1200" smtClean="0">
                <a:solidFill>
                  <a:srgbClr val="FE5002"/>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E5002"/>
                </a:solidFill>
                <a:latin typeface="Proxima Nova Black" charset="0"/>
                <a:ea typeface="Proxima Nova Black" charset="0"/>
                <a:cs typeface="Proxima Nova Black" charset="0"/>
              </a:rPr>
              <a:t>1</a:t>
            </a:r>
          </a:p>
        </p:txBody>
      </p:sp>
      <p:sp>
        <p:nvSpPr>
          <p:cNvPr id="17" name="Content Placeholder 13"/>
          <p:cNvSpPr>
            <a:spLocks noGrp="1"/>
          </p:cNvSpPr>
          <p:nvPr>
            <p:ph sz="quarter" idx="12" hasCustomPrompt="1"/>
          </p:nvPr>
        </p:nvSpPr>
        <p:spPr>
          <a:xfrm>
            <a:off x="6586448" y="2834756"/>
            <a:ext cx="4767352" cy="1069608"/>
          </a:xfrm>
          <a:prstGeom prst="rect">
            <a:avLst/>
          </a:prstGeom>
        </p:spPr>
        <p:txBody>
          <a:bodyPr/>
          <a:lstStyle>
            <a:lvl1pPr algn="ctr">
              <a:buNone/>
              <a:defRPr lang="en-US" sz="6151" b="1" kern="1200" dirty="0" smtClean="0">
                <a:solidFill>
                  <a:srgbClr val="FE5002"/>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E5002"/>
                </a:solidFill>
                <a:latin typeface="Proxima Nova Black" charset="0"/>
                <a:ea typeface="Proxima Nova Black" charset="0"/>
                <a:cs typeface="Proxima Nova Black" charset="0"/>
              </a:rPr>
              <a:t>2</a:t>
            </a:r>
          </a:p>
        </p:txBody>
      </p:sp>
      <p:sp>
        <p:nvSpPr>
          <p:cNvPr id="18" name="Content Placeholder 17"/>
          <p:cNvSpPr>
            <a:spLocks noGrp="1"/>
          </p:cNvSpPr>
          <p:nvPr>
            <p:ph sz="quarter" idx="14" hasCustomPrompt="1"/>
          </p:nvPr>
        </p:nvSpPr>
        <p:spPr>
          <a:xfrm>
            <a:off x="838203" y="3718328"/>
            <a:ext cx="4767341" cy="456472"/>
          </a:xfrm>
          <a:prstGeom prst="rect">
            <a:avLst/>
          </a:prstGeom>
        </p:spPr>
        <p:txBody>
          <a:bodyPr/>
          <a:lstStyle>
            <a:lvl1pPr marL="0" marR="0" indent="-171446" algn="ctr" defTabSz="914377" rtl="0" eaLnBrk="0" fontAlgn="base" latinLnBrk="0" hangingPunct="0">
              <a:lnSpc>
                <a:spcPct val="90000"/>
              </a:lnSpc>
              <a:spcBef>
                <a:spcPts val="1800"/>
              </a:spcBef>
              <a:spcAft>
                <a:spcPct val="0"/>
              </a:spcAft>
              <a:buClrTx/>
              <a:buSzPct val="100000"/>
              <a:buFontTx/>
              <a:buNone/>
              <a:tabLst/>
              <a:defRPr lang="en-US" sz="1200" b="1" kern="1200" baseline="0" dirty="0" smtClean="0">
                <a:solidFill>
                  <a:srgbClr val="2D2D2D"/>
                </a:solidFill>
                <a:latin typeface="Proxima Nova" charset="0"/>
                <a:ea typeface="Proxima Nova" charset="0"/>
                <a:cs typeface="Proxima Nova" charset="0"/>
                <a:sym typeface="Proxima Nova" charset="0"/>
              </a:defRPr>
            </a:lvl1pPr>
          </a:lstStyle>
          <a:p>
            <a:pPr algn="ctr"/>
            <a:r>
              <a:rPr lang="en-US" sz="1200" b="1" kern="1200" dirty="0">
                <a:solidFill>
                  <a:srgbClr val="2D2D2D"/>
                </a:solidFill>
                <a:latin typeface="Proxima Nova" charset="0"/>
                <a:ea typeface="Proxima Nova" charset="0"/>
                <a:cs typeface="Proxima Nova" charset="0"/>
              </a:rPr>
              <a:t>PLACEHOLDER SUBJECT</a:t>
            </a:r>
          </a:p>
        </p:txBody>
      </p:sp>
      <p:sp>
        <p:nvSpPr>
          <p:cNvPr id="19" name="Content Placeholder 17"/>
          <p:cNvSpPr>
            <a:spLocks noGrp="1"/>
          </p:cNvSpPr>
          <p:nvPr>
            <p:ph sz="quarter" idx="15" hasCustomPrompt="1"/>
          </p:nvPr>
        </p:nvSpPr>
        <p:spPr>
          <a:xfrm>
            <a:off x="6586442" y="3718328"/>
            <a:ext cx="4767348" cy="456472"/>
          </a:xfrm>
          <a:prstGeom prst="rect">
            <a:avLst/>
          </a:prstGeom>
        </p:spPr>
        <p:txBody>
          <a:bodyPr/>
          <a:lstStyle>
            <a:lvl1pPr marL="0" marR="0" indent="-171446" algn="ctr" defTabSz="914377" rtl="0" eaLnBrk="0" fontAlgn="base" latinLnBrk="0" hangingPunct="0">
              <a:lnSpc>
                <a:spcPct val="90000"/>
              </a:lnSpc>
              <a:spcBef>
                <a:spcPts val="1800"/>
              </a:spcBef>
              <a:spcAft>
                <a:spcPct val="0"/>
              </a:spcAft>
              <a:buClrTx/>
              <a:buSzPct val="100000"/>
              <a:buFontTx/>
              <a:buNone/>
              <a:tabLst/>
              <a:defRPr lang="en-US" sz="1200" b="1" kern="1200" dirty="0" smtClean="0">
                <a:solidFill>
                  <a:srgbClr val="2D2D2D"/>
                </a:solidFill>
                <a:latin typeface="Proxima Nova" charset="0"/>
                <a:ea typeface="Proxima Nova" charset="0"/>
                <a:cs typeface="Proxima Nova" charset="0"/>
                <a:sym typeface="Proxima Nova" charset="0"/>
              </a:defRPr>
            </a:lvl1pPr>
          </a:lstStyle>
          <a:p>
            <a:pPr algn="ctr"/>
            <a:r>
              <a:rPr lang="en-US" sz="1200" b="1" kern="1200" dirty="0">
                <a:solidFill>
                  <a:srgbClr val="2D2D2D"/>
                </a:solidFill>
                <a:latin typeface="Proxima Nova" charset="0"/>
                <a:ea typeface="Proxima Nova" charset="0"/>
                <a:cs typeface="Proxima Nova" charset="0"/>
              </a:rPr>
              <a:t>PLACEHOLDER SUBJECT</a:t>
            </a:r>
          </a:p>
        </p:txBody>
      </p:sp>
      <p:sp>
        <p:nvSpPr>
          <p:cNvPr id="3" name="Footer Placeholder 2"/>
          <p:cNvSpPr>
            <a:spLocks noGrp="1"/>
          </p:cNvSpPr>
          <p:nvPr>
            <p:ph type="ftr" sz="quarter" idx="16"/>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7290839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hree Up 2">
    <p:spTree>
      <p:nvGrpSpPr>
        <p:cNvPr id="1" name=""/>
        <p:cNvGrpSpPr/>
        <p:nvPr/>
      </p:nvGrpSpPr>
      <p:grpSpPr>
        <a:xfrm>
          <a:off x="0" y="0"/>
          <a:ext cx="0" cy="0"/>
          <a:chOff x="0" y="0"/>
          <a:chExt cx="0" cy="0"/>
        </a:xfrm>
      </p:grpSpPr>
      <p:cxnSp>
        <p:nvCxnSpPr>
          <p:cNvPr id="5" name="Straight Connector 4"/>
          <p:cNvCxnSpPr/>
          <p:nvPr/>
        </p:nvCxnSpPr>
        <p:spPr bwMode="auto">
          <a:xfrm flipH="1">
            <a:off x="838202" y="1915532"/>
            <a:ext cx="105155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838200" y="1125749"/>
            <a:ext cx="10515600" cy="378883"/>
          </a:xfrm>
          <a:prstGeom prst="rect">
            <a:avLst/>
          </a:prstGeom>
        </p:spPr>
        <p:txBody>
          <a:bodyPr lIns="0" tIns="0" rIns="0" bIns="0"/>
          <a:lstStyle>
            <a:lvl1pPr algn="ctr" eaLnBrk="0" fontAlgn="base" hangingPunct="0">
              <a:spcBef>
                <a:spcPct val="0"/>
              </a:spcBef>
              <a:spcAft>
                <a:spcPct val="0"/>
              </a:spcAft>
              <a:defRPr lang="en-US" sz="36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838201" y="1503340"/>
            <a:ext cx="10515600" cy="286552"/>
          </a:xfrm>
          <a:prstGeom prst="rect">
            <a:avLst/>
          </a:prstGeom>
        </p:spPr>
        <p:txBody>
          <a:bodyPr lIns="0" rIns="0">
            <a:noAutofit/>
          </a:bodyPr>
          <a:lstStyle>
            <a:lvl1pPr algn="ctr">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PLACEHOLDER SUBTITLE</a:t>
            </a:r>
          </a:p>
        </p:txBody>
      </p:sp>
      <p:cxnSp>
        <p:nvCxnSpPr>
          <p:cNvPr id="56" name="Straight Connector 55"/>
          <p:cNvCxnSpPr/>
          <p:nvPr/>
        </p:nvCxnSpPr>
        <p:spPr bwMode="auto">
          <a:xfrm rot="5400000" flipH="1">
            <a:off x="7885992" y="3277591"/>
            <a:ext cx="252187"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8" name="Straight Connector 57"/>
          <p:cNvCxnSpPr/>
          <p:nvPr/>
        </p:nvCxnSpPr>
        <p:spPr bwMode="auto">
          <a:xfrm rot="5400000" flipH="1">
            <a:off x="4053821" y="3277591"/>
            <a:ext cx="252187"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9" name="Content Placeholder 13"/>
          <p:cNvSpPr>
            <a:spLocks noGrp="1"/>
          </p:cNvSpPr>
          <p:nvPr>
            <p:ph sz="quarter" idx="11" hasCustomPrompt="1"/>
          </p:nvPr>
        </p:nvSpPr>
        <p:spPr>
          <a:xfrm>
            <a:off x="838193" y="2834756"/>
            <a:ext cx="2851265" cy="1069608"/>
          </a:xfrm>
          <a:prstGeom prst="rect">
            <a:avLst/>
          </a:prstGeom>
        </p:spPr>
        <p:txBody>
          <a:bodyPr/>
          <a:lstStyle>
            <a:lvl1pPr algn="ctr" defTabSz="914377" rtl="0" eaLnBrk="0" fontAlgn="base" hangingPunct="0">
              <a:lnSpc>
                <a:spcPct val="90000"/>
              </a:lnSpc>
              <a:spcBef>
                <a:spcPts val="1800"/>
              </a:spcBef>
              <a:spcAft>
                <a:spcPct val="0"/>
              </a:spcAft>
              <a:buSzPct val="100000"/>
              <a:buNone/>
              <a:defRPr lang="en-US" sz="6151" b="1" kern="1200" dirty="0" smtClean="0">
                <a:solidFill>
                  <a:srgbClr val="FE5002"/>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E5002"/>
                </a:solidFill>
                <a:latin typeface="Proxima Nova Black" charset="0"/>
                <a:ea typeface="Proxima Nova Black" charset="0"/>
                <a:cs typeface="Proxima Nova Black" charset="0"/>
              </a:rPr>
              <a:t>1</a:t>
            </a:r>
          </a:p>
        </p:txBody>
      </p:sp>
      <p:sp>
        <p:nvSpPr>
          <p:cNvPr id="60" name="Content Placeholder 13"/>
          <p:cNvSpPr>
            <a:spLocks noGrp="1"/>
          </p:cNvSpPr>
          <p:nvPr>
            <p:ph sz="quarter" idx="12" hasCustomPrompt="1"/>
          </p:nvPr>
        </p:nvSpPr>
        <p:spPr>
          <a:xfrm>
            <a:off x="4670361" y="2834756"/>
            <a:ext cx="2851265" cy="1069608"/>
          </a:xfrm>
          <a:prstGeom prst="rect">
            <a:avLst/>
          </a:prstGeom>
        </p:spPr>
        <p:txBody>
          <a:bodyPr/>
          <a:lstStyle>
            <a:lvl1pPr algn="ctr" defTabSz="914377" rtl="0" eaLnBrk="0" fontAlgn="base" hangingPunct="0">
              <a:lnSpc>
                <a:spcPct val="90000"/>
              </a:lnSpc>
              <a:spcBef>
                <a:spcPts val="1800"/>
              </a:spcBef>
              <a:spcAft>
                <a:spcPct val="0"/>
              </a:spcAft>
              <a:buSzPct val="100000"/>
              <a:buNone/>
              <a:defRPr lang="en-US" sz="6151" b="1" kern="1200" dirty="0" smtClean="0">
                <a:solidFill>
                  <a:srgbClr val="FE5002"/>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E5002"/>
                </a:solidFill>
                <a:latin typeface="Proxima Nova Black" charset="0"/>
                <a:ea typeface="Proxima Nova Black" charset="0"/>
                <a:cs typeface="Proxima Nova Black" charset="0"/>
              </a:rPr>
              <a:t>2</a:t>
            </a:r>
          </a:p>
        </p:txBody>
      </p:sp>
      <p:sp>
        <p:nvSpPr>
          <p:cNvPr id="61" name="Content Placeholder 13"/>
          <p:cNvSpPr>
            <a:spLocks noGrp="1"/>
          </p:cNvSpPr>
          <p:nvPr>
            <p:ph sz="quarter" idx="13" hasCustomPrompt="1"/>
          </p:nvPr>
        </p:nvSpPr>
        <p:spPr>
          <a:xfrm>
            <a:off x="8502525" y="2834756"/>
            <a:ext cx="2851265" cy="1069608"/>
          </a:xfrm>
          <a:prstGeom prst="rect">
            <a:avLst/>
          </a:prstGeom>
        </p:spPr>
        <p:txBody>
          <a:bodyPr/>
          <a:lstStyle>
            <a:lvl1pPr algn="ctr">
              <a:buNone/>
              <a:defRPr lang="en-US" sz="6151" b="1" kern="1200" dirty="0" smtClean="0">
                <a:solidFill>
                  <a:srgbClr val="FE5002"/>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E5002"/>
                </a:solidFill>
                <a:latin typeface="Proxima Nova Black" charset="0"/>
                <a:ea typeface="Proxima Nova Black" charset="0"/>
                <a:cs typeface="Proxima Nova Black" charset="0"/>
              </a:rPr>
              <a:t>3</a:t>
            </a:r>
          </a:p>
        </p:txBody>
      </p:sp>
      <p:sp>
        <p:nvSpPr>
          <p:cNvPr id="62" name="Content Placeholder 17"/>
          <p:cNvSpPr>
            <a:spLocks noGrp="1"/>
          </p:cNvSpPr>
          <p:nvPr>
            <p:ph sz="quarter" idx="14" hasCustomPrompt="1"/>
          </p:nvPr>
        </p:nvSpPr>
        <p:spPr>
          <a:xfrm>
            <a:off x="838193" y="3718328"/>
            <a:ext cx="2851263" cy="456472"/>
          </a:xfrm>
          <a:prstGeom prst="rect">
            <a:avLst/>
          </a:prstGeom>
        </p:spPr>
        <p:txBody>
          <a:bodyPr/>
          <a:lstStyle>
            <a:lvl1pPr marL="0" marR="0" indent="-171446" algn="ctr" defTabSz="914377" rtl="0" eaLnBrk="0" fontAlgn="base" latinLnBrk="0" hangingPunct="0">
              <a:lnSpc>
                <a:spcPct val="90000"/>
              </a:lnSpc>
              <a:spcBef>
                <a:spcPts val="1800"/>
              </a:spcBef>
              <a:spcAft>
                <a:spcPct val="0"/>
              </a:spcAft>
              <a:buClrTx/>
              <a:buSzPct val="100000"/>
              <a:buFontTx/>
              <a:buNone/>
              <a:tabLst/>
              <a:defRPr lang="en-US" sz="1200" b="1" kern="1200" dirty="0" smtClean="0">
                <a:solidFill>
                  <a:srgbClr val="2D2D2D"/>
                </a:solidFill>
                <a:latin typeface="Proxima Nova" charset="0"/>
                <a:ea typeface="Proxima Nova" charset="0"/>
                <a:cs typeface="Proxima Nova" charset="0"/>
                <a:sym typeface="Proxima Nova" charset="0"/>
              </a:defRPr>
            </a:lvl1pPr>
          </a:lstStyle>
          <a:p>
            <a:pPr algn="ctr"/>
            <a:r>
              <a:rPr lang="en-US" sz="1200" b="1" kern="1200" dirty="0">
                <a:solidFill>
                  <a:srgbClr val="2D2D2D"/>
                </a:solidFill>
                <a:latin typeface="Proxima Nova" charset="0"/>
                <a:ea typeface="Proxima Nova" charset="0"/>
                <a:cs typeface="Proxima Nova" charset="0"/>
              </a:rPr>
              <a:t>PLACEHOLDER SUBJECT INFORMATION</a:t>
            </a:r>
          </a:p>
        </p:txBody>
      </p:sp>
      <p:sp>
        <p:nvSpPr>
          <p:cNvPr id="63" name="Content Placeholder 17"/>
          <p:cNvSpPr>
            <a:spLocks noGrp="1"/>
          </p:cNvSpPr>
          <p:nvPr>
            <p:ph sz="quarter" idx="15" hasCustomPrompt="1"/>
          </p:nvPr>
        </p:nvSpPr>
        <p:spPr>
          <a:xfrm>
            <a:off x="4670354" y="3718328"/>
            <a:ext cx="2851263" cy="456472"/>
          </a:xfrm>
          <a:prstGeom prst="rect">
            <a:avLst/>
          </a:prstGeom>
        </p:spPr>
        <p:txBody>
          <a:bodyPr/>
          <a:lstStyle>
            <a:lvl1pPr marL="0" marR="0" indent="-171446" algn="ctr" defTabSz="914377" rtl="0" eaLnBrk="0" fontAlgn="base" latinLnBrk="0" hangingPunct="0">
              <a:lnSpc>
                <a:spcPct val="90000"/>
              </a:lnSpc>
              <a:spcBef>
                <a:spcPts val="1800"/>
              </a:spcBef>
              <a:spcAft>
                <a:spcPct val="0"/>
              </a:spcAft>
              <a:buClrTx/>
              <a:buSzPct val="100000"/>
              <a:buFontTx/>
              <a:buNone/>
              <a:tabLst/>
              <a:defRPr lang="en-US" sz="1200" b="1" kern="1200" baseline="0" dirty="0" smtClean="0">
                <a:solidFill>
                  <a:srgbClr val="2D2D2D"/>
                </a:solidFill>
                <a:latin typeface="Proxima Nova" charset="0"/>
                <a:ea typeface="Proxima Nova" charset="0"/>
                <a:cs typeface="Proxima Nova" charset="0"/>
                <a:sym typeface="Proxima Nova" charset="0"/>
              </a:defRPr>
            </a:lvl1pPr>
          </a:lstStyle>
          <a:p>
            <a:pPr algn="ctr"/>
            <a:r>
              <a:rPr lang="en-US" sz="1200" b="1" kern="1200" dirty="0">
                <a:solidFill>
                  <a:srgbClr val="2D2D2D"/>
                </a:solidFill>
                <a:latin typeface="Proxima Nova" charset="0"/>
                <a:ea typeface="Proxima Nova" charset="0"/>
                <a:cs typeface="Proxima Nova" charset="0"/>
              </a:rPr>
              <a:t>PLACEHOLDER SUBJECT INFORMATION</a:t>
            </a:r>
          </a:p>
        </p:txBody>
      </p:sp>
      <p:sp>
        <p:nvSpPr>
          <p:cNvPr id="64" name="Content Placeholder 17"/>
          <p:cNvSpPr>
            <a:spLocks noGrp="1"/>
          </p:cNvSpPr>
          <p:nvPr>
            <p:ph sz="quarter" idx="16" hasCustomPrompt="1"/>
          </p:nvPr>
        </p:nvSpPr>
        <p:spPr>
          <a:xfrm>
            <a:off x="8502527" y="3718328"/>
            <a:ext cx="2851263" cy="456472"/>
          </a:xfrm>
          <a:prstGeom prst="rect">
            <a:avLst/>
          </a:prstGeom>
        </p:spPr>
        <p:txBody>
          <a:bodyPr/>
          <a:lstStyle>
            <a:lvl1pPr marL="0" marR="0" indent="-171446" algn="ctr" defTabSz="914377" rtl="0" eaLnBrk="0" fontAlgn="base" latinLnBrk="0" hangingPunct="0">
              <a:lnSpc>
                <a:spcPct val="90000"/>
              </a:lnSpc>
              <a:spcBef>
                <a:spcPts val="1800"/>
              </a:spcBef>
              <a:spcAft>
                <a:spcPct val="0"/>
              </a:spcAft>
              <a:buClrTx/>
              <a:buSzPct val="100000"/>
              <a:buFontTx/>
              <a:buNone/>
              <a:tabLst/>
              <a:defRPr lang="en-US" sz="1200" b="1" kern="1200" dirty="0" smtClean="0">
                <a:solidFill>
                  <a:srgbClr val="2D2D2D"/>
                </a:solidFill>
                <a:latin typeface="Proxima Nova" charset="0"/>
                <a:ea typeface="Proxima Nova" charset="0"/>
                <a:cs typeface="Proxima Nova" charset="0"/>
                <a:sym typeface="Proxima Nova" charset="0"/>
              </a:defRPr>
            </a:lvl1pPr>
          </a:lstStyle>
          <a:p>
            <a:pPr algn="ctr"/>
            <a:r>
              <a:rPr lang="en-US" sz="1200" b="1" kern="1200" dirty="0">
                <a:solidFill>
                  <a:srgbClr val="2D2D2D"/>
                </a:solidFill>
                <a:latin typeface="Proxima Nova" charset="0"/>
                <a:ea typeface="Proxima Nova" charset="0"/>
                <a:cs typeface="Proxima Nova" charset="0"/>
              </a:rPr>
              <a:t>PLACEHOLDER SUBJECT INFORMATION</a:t>
            </a:r>
          </a:p>
        </p:txBody>
      </p:sp>
      <p:sp>
        <p:nvSpPr>
          <p:cNvPr id="3" name="Footer Placeholder 2"/>
          <p:cNvSpPr>
            <a:spLocks noGrp="1"/>
          </p:cNvSpPr>
          <p:nvPr>
            <p:ph type="ftr" sz="quarter" idx="17"/>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1102066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 Photo 2">
    <p:spTree>
      <p:nvGrpSpPr>
        <p:cNvPr id="1" name=""/>
        <p:cNvGrpSpPr/>
        <p:nvPr/>
      </p:nvGrpSpPr>
      <p:grpSpPr>
        <a:xfrm>
          <a:off x="0" y="0"/>
          <a:ext cx="0" cy="0"/>
          <a:chOff x="0" y="0"/>
          <a:chExt cx="0" cy="0"/>
        </a:xfrm>
      </p:grpSpPr>
      <p:cxnSp>
        <p:nvCxnSpPr>
          <p:cNvPr id="24" name="Straight Connector 23"/>
          <p:cNvCxnSpPr/>
          <p:nvPr/>
        </p:nvCxnSpPr>
        <p:spPr bwMode="auto">
          <a:xfrm flipH="1">
            <a:off x="7313838" y="4576998"/>
            <a:ext cx="1673172" cy="2389540"/>
          </a:xfrm>
          <a:prstGeom prst="line">
            <a:avLst/>
          </a:prstGeom>
          <a:solidFill>
            <a:srgbClr val="FFFFFF"/>
          </a:solidFill>
          <a:ln w="1905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5" name="Straight Connector 24"/>
          <p:cNvCxnSpPr/>
          <p:nvPr/>
        </p:nvCxnSpPr>
        <p:spPr bwMode="auto">
          <a:xfrm flipH="1">
            <a:off x="9757295" y="-92285"/>
            <a:ext cx="1410507" cy="2014415"/>
          </a:xfrm>
          <a:prstGeom prst="line">
            <a:avLst/>
          </a:prstGeom>
          <a:solidFill>
            <a:srgbClr val="FFFFFF"/>
          </a:solidFill>
          <a:ln w="381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6" name="Straight Connector 25"/>
          <p:cNvCxnSpPr/>
          <p:nvPr/>
        </p:nvCxnSpPr>
        <p:spPr bwMode="auto">
          <a:xfrm flipH="1">
            <a:off x="9891714" y="1367609"/>
            <a:ext cx="2716439" cy="3879475"/>
          </a:xfrm>
          <a:prstGeom prst="line">
            <a:avLst/>
          </a:prstGeom>
          <a:solidFill>
            <a:srgbClr val="FFFFFF"/>
          </a:solidFill>
          <a:ln w="381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7" name="Straight Connector 26"/>
          <p:cNvCxnSpPr/>
          <p:nvPr/>
        </p:nvCxnSpPr>
        <p:spPr bwMode="auto">
          <a:xfrm flipH="1">
            <a:off x="6178216" y="6287300"/>
            <a:ext cx="456465" cy="651899"/>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8" name="Straight Connector 27"/>
          <p:cNvCxnSpPr/>
          <p:nvPr/>
        </p:nvCxnSpPr>
        <p:spPr bwMode="auto">
          <a:xfrm flipH="1">
            <a:off x="11230211" y="-135090"/>
            <a:ext cx="987632" cy="1410487"/>
          </a:xfrm>
          <a:prstGeom prst="line">
            <a:avLst/>
          </a:prstGeom>
          <a:solidFill>
            <a:srgbClr val="FFFFFF"/>
          </a:solidFill>
          <a:ln w="762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9" name="Straight Connector 28"/>
          <p:cNvCxnSpPr/>
          <p:nvPr/>
        </p:nvCxnSpPr>
        <p:spPr bwMode="auto">
          <a:xfrm flipH="1">
            <a:off x="7418276" y="-772430"/>
            <a:ext cx="2512349" cy="3588009"/>
          </a:xfrm>
          <a:prstGeom prst="line">
            <a:avLst/>
          </a:prstGeom>
          <a:solidFill>
            <a:srgbClr val="FFFFFF"/>
          </a:solidFill>
          <a:ln w="1905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 name="Picture Placeholder 8"/>
          <p:cNvSpPr>
            <a:spLocks noGrp="1"/>
          </p:cNvSpPr>
          <p:nvPr>
            <p:ph type="pic" sz="quarter" idx="12"/>
          </p:nvPr>
        </p:nvSpPr>
        <p:spPr>
          <a:xfrm>
            <a:off x="4229101" y="0"/>
            <a:ext cx="7962900" cy="6851651"/>
          </a:xfrm>
          <a:prstGeom prst="rect">
            <a:avLst/>
          </a:prstGeom>
        </p:spPr>
        <p:txBody>
          <a:bodyPr/>
          <a:lstStyle>
            <a:lvl1pPr>
              <a:buFontTx/>
              <a:buNone/>
              <a:defRPr>
                <a:solidFill>
                  <a:schemeClr val="tx1"/>
                </a:solidFill>
              </a:defRPr>
            </a:lvl1pPr>
          </a:lstStyle>
          <a:p>
            <a:endParaRPr lang="en-US" dirty="0"/>
          </a:p>
        </p:txBody>
      </p:sp>
      <p:sp>
        <p:nvSpPr>
          <p:cNvPr id="8" name="Title 7"/>
          <p:cNvSpPr>
            <a:spLocks noGrp="1"/>
          </p:cNvSpPr>
          <p:nvPr>
            <p:ph type="title" hasCustomPrompt="1"/>
          </p:nvPr>
        </p:nvSpPr>
        <p:spPr>
          <a:xfrm>
            <a:off x="838201" y="697637"/>
            <a:ext cx="3025239" cy="378883"/>
          </a:xfrm>
          <a:prstGeom prst="rect">
            <a:avLst/>
          </a:prstGeom>
        </p:spPr>
        <p:txBody>
          <a:bodyPr lIns="0" tIns="0" rIns="0" bIns="0"/>
          <a:lstStyle>
            <a:lvl1pPr>
              <a:defRPr lang="en-US" sz="3600" b="1" i="0" kern="1200" baseline="0" dirty="0" smtClean="0">
                <a:solidFill>
                  <a:srgbClr val="FE5002"/>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10" name="Text Placeholder 5"/>
          <p:cNvSpPr>
            <a:spLocks noGrp="1"/>
          </p:cNvSpPr>
          <p:nvPr>
            <p:ph type="body" sz="quarter" idx="10" hasCustomPrompt="1"/>
          </p:nvPr>
        </p:nvSpPr>
        <p:spPr>
          <a:xfrm>
            <a:off x="838203" y="1075228"/>
            <a:ext cx="3025237" cy="286552"/>
          </a:xfrm>
          <a:prstGeom prst="rect">
            <a:avLst/>
          </a:prstGeom>
        </p:spPr>
        <p:txBody>
          <a:bodyPr lIns="0" rIns="0">
            <a:noAutofit/>
          </a:bodyPr>
          <a:lstStyle>
            <a:lvl1pPr algn="l">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SUBJECT</a:t>
            </a:r>
          </a:p>
        </p:txBody>
      </p:sp>
      <p:sp>
        <p:nvSpPr>
          <p:cNvPr id="3" name="Text Placeholder 2"/>
          <p:cNvSpPr>
            <a:spLocks noGrp="1"/>
          </p:cNvSpPr>
          <p:nvPr>
            <p:ph type="body" sz="quarter" idx="11" hasCustomPrompt="1"/>
          </p:nvPr>
        </p:nvSpPr>
        <p:spPr>
          <a:xfrm>
            <a:off x="838201" y="1739371"/>
            <a:ext cx="3025239" cy="3427291"/>
          </a:xfrm>
          <a:prstGeom prst="rect">
            <a:avLst/>
          </a:prstGeom>
        </p:spPr>
        <p:txBody>
          <a:bodyPr lIns="0" tIns="0" rIns="0" bIns="0" anchor="t"/>
          <a:lstStyle>
            <a:lvl1pPr marL="0" marR="0" indent="0" algn="l" defTabSz="914377" rtl="0" eaLnBrk="0"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marR="0" lvl="0" indent="0" algn="l" defTabSz="914377" rtl="0" eaLnBrk="0" fontAlgn="base" latinLnBrk="0" hangingPunct="0">
              <a:lnSpc>
                <a:spcPct val="90000"/>
              </a:lnSpc>
              <a:spcBef>
                <a:spcPts val="1800"/>
              </a:spcBef>
              <a:spcAft>
                <a:spcPct val="0"/>
              </a:spcAft>
              <a:buClrTx/>
              <a:buSzPct val="100000"/>
              <a:buFont typeface="+mj-lt"/>
              <a:buNone/>
              <a:tabLst/>
              <a:defRPr/>
            </a:pPr>
            <a:r>
              <a:rPr lang="en-US" dirty="0"/>
              <a:t>Text goes here</a:t>
            </a:r>
            <a:r>
              <a:rPr lang="is-IS" dirty="0"/>
              <a:t>…</a:t>
            </a:r>
            <a:endParaRPr lang="en-US" dirty="0"/>
          </a:p>
        </p:txBody>
      </p:sp>
      <p:cxnSp>
        <p:nvCxnSpPr>
          <p:cNvPr id="14" name="Straight Connector 13"/>
          <p:cNvCxnSpPr/>
          <p:nvPr/>
        </p:nvCxnSpPr>
        <p:spPr bwMode="auto">
          <a:xfrm flipH="1">
            <a:off x="0" y="1487420"/>
            <a:ext cx="2636875"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7219837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White Graphic">
    <p:spTree>
      <p:nvGrpSpPr>
        <p:cNvPr id="1" name=""/>
        <p:cNvGrpSpPr/>
        <p:nvPr/>
      </p:nvGrpSpPr>
      <p:grpSpPr>
        <a:xfrm>
          <a:off x="0" y="0"/>
          <a:ext cx="0" cy="0"/>
          <a:chOff x="0" y="0"/>
          <a:chExt cx="0" cy="0"/>
        </a:xfrm>
      </p:grpSpPr>
      <p:cxnSp>
        <p:nvCxnSpPr>
          <p:cNvPr id="9" name="Straight Connector 8"/>
          <p:cNvCxnSpPr/>
          <p:nvPr/>
        </p:nvCxnSpPr>
        <p:spPr bwMode="auto">
          <a:xfrm flipH="1">
            <a:off x="7313838" y="4576998"/>
            <a:ext cx="1673172" cy="2389540"/>
          </a:xfrm>
          <a:prstGeom prst="line">
            <a:avLst/>
          </a:prstGeom>
          <a:solidFill>
            <a:srgbClr val="FFFFFF"/>
          </a:solidFill>
          <a:ln w="1905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Connector 9"/>
          <p:cNvCxnSpPr/>
          <p:nvPr/>
        </p:nvCxnSpPr>
        <p:spPr bwMode="auto">
          <a:xfrm flipH="1">
            <a:off x="9757295" y="-92285"/>
            <a:ext cx="1410507" cy="2014415"/>
          </a:xfrm>
          <a:prstGeom prst="line">
            <a:avLst/>
          </a:prstGeom>
          <a:solidFill>
            <a:srgbClr val="FFFFFF"/>
          </a:solidFill>
          <a:ln w="381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p:cNvCxnSpPr/>
          <p:nvPr/>
        </p:nvCxnSpPr>
        <p:spPr bwMode="auto">
          <a:xfrm flipH="1">
            <a:off x="9891714" y="1367609"/>
            <a:ext cx="2716439" cy="3879475"/>
          </a:xfrm>
          <a:prstGeom prst="line">
            <a:avLst/>
          </a:prstGeom>
          <a:solidFill>
            <a:srgbClr val="FFFFFF"/>
          </a:solidFill>
          <a:ln w="381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Connector 11"/>
          <p:cNvCxnSpPr/>
          <p:nvPr/>
        </p:nvCxnSpPr>
        <p:spPr bwMode="auto">
          <a:xfrm flipH="1">
            <a:off x="6178216" y="6287300"/>
            <a:ext cx="456465" cy="651899"/>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12"/>
          <p:cNvCxnSpPr/>
          <p:nvPr/>
        </p:nvCxnSpPr>
        <p:spPr bwMode="auto">
          <a:xfrm flipH="1">
            <a:off x="11230211" y="-135090"/>
            <a:ext cx="987632" cy="1410487"/>
          </a:xfrm>
          <a:prstGeom prst="line">
            <a:avLst/>
          </a:prstGeom>
          <a:solidFill>
            <a:srgbClr val="FFFFFF"/>
          </a:solidFill>
          <a:ln w="762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Connector 13"/>
          <p:cNvCxnSpPr/>
          <p:nvPr/>
        </p:nvCxnSpPr>
        <p:spPr bwMode="auto">
          <a:xfrm flipH="1">
            <a:off x="7418276" y="-772430"/>
            <a:ext cx="2512349" cy="3588009"/>
          </a:xfrm>
          <a:prstGeom prst="line">
            <a:avLst/>
          </a:prstGeom>
          <a:solidFill>
            <a:srgbClr val="FFFFFF"/>
          </a:solidFill>
          <a:ln w="1905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721759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White 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41806207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Grid of 8">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38201" y="697637"/>
            <a:ext cx="3025239" cy="378883"/>
          </a:xfrm>
          <a:prstGeom prst="rect">
            <a:avLst/>
          </a:prstGeom>
        </p:spPr>
        <p:txBody>
          <a:bodyPr lIns="0" tIns="0" rIns="0" bIns="0"/>
          <a:lstStyle>
            <a:lvl1pPr>
              <a:defRPr lang="en-US" sz="3600" b="1" i="0" kern="1200" baseline="0" dirty="0" smtClean="0">
                <a:solidFill>
                  <a:srgbClr val="FE5002"/>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10" name="Text Placeholder 5"/>
          <p:cNvSpPr>
            <a:spLocks noGrp="1"/>
          </p:cNvSpPr>
          <p:nvPr>
            <p:ph type="body" sz="quarter" idx="10" hasCustomPrompt="1"/>
          </p:nvPr>
        </p:nvSpPr>
        <p:spPr>
          <a:xfrm>
            <a:off x="838203" y="1075228"/>
            <a:ext cx="3025237" cy="286552"/>
          </a:xfrm>
          <a:prstGeom prst="rect">
            <a:avLst/>
          </a:prstGeom>
        </p:spPr>
        <p:txBody>
          <a:bodyPr lIns="0" rIns="0">
            <a:noAutofit/>
          </a:bodyPr>
          <a:lstStyle>
            <a:lvl1pPr algn="l">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SUBJECT</a:t>
            </a:r>
          </a:p>
        </p:txBody>
      </p:sp>
      <p:cxnSp>
        <p:nvCxnSpPr>
          <p:cNvPr id="14" name="Straight Connector 13"/>
          <p:cNvCxnSpPr/>
          <p:nvPr/>
        </p:nvCxnSpPr>
        <p:spPr bwMode="auto">
          <a:xfrm flipH="1">
            <a:off x="0" y="1487420"/>
            <a:ext cx="2636875"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7" name="Content Placeholder 2"/>
          <p:cNvSpPr>
            <a:spLocks noGrp="1"/>
          </p:cNvSpPr>
          <p:nvPr>
            <p:ph sz="quarter" idx="14"/>
          </p:nvPr>
        </p:nvSpPr>
        <p:spPr>
          <a:xfrm>
            <a:off x="1690791" y="1739370"/>
            <a:ext cx="1979967" cy="1979967"/>
          </a:xfrm>
          <a:prstGeom prst="rect">
            <a:avLst/>
          </a:prstGeom>
        </p:spPr>
        <p:txBody>
          <a:bodyPr/>
          <a:lstStyle>
            <a:lvl1pPr>
              <a:buNone/>
              <a:defRPr/>
            </a:lvl1pPr>
          </a:lstStyle>
          <a:p>
            <a:pPr lvl="0"/>
            <a:endParaRPr lang="en-US" dirty="0"/>
          </a:p>
        </p:txBody>
      </p:sp>
      <p:sp>
        <p:nvSpPr>
          <p:cNvPr id="18" name="Content Placeholder 2"/>
          <p:cNvSpPr>
            <a:spLocks noGrp="1"/>
          </p:cNvSpPr>
          <p:nvPr>
            <p:ph sz="quarter" idx="15"/>
          </p:nvPr>
        </p:nvSpPr>
        <p:spPr>
          <a:xfrm>
            <a:off x="3972071" y="1739370"/>
            <a:ext cx="1979967" cy="1979967"/>
          </a:xfrm>
          <a:prstGeom prst="rect">
            <a:avLst/>
          </a:prstGeom>
        </p:spPr>
        <p:txBody>
          <a:bodyPr/>
          <a:lstStyle>
            <a:lvl1pPr>
              <a:buNone/>
              <a:defRPr/>
            </a:lvl1pPr>
          </a:lstStyle>
          <a:p>
            <a:pPr lvl="0"/>
            <a:endParaRPr lang="en-US" dirty="0"/>
          </a:p>
        </p:txBody>
      </p:sp>
      <p:sp>
        <p:nvSpPr>
          <p:cNvPr id="19" name="Content Placeholder 2"/>
          <p:cNvSpPr>
            <a:spLocks noGrp="1"/>
          </p:cNvSpPr>
          <p:nvPr>
            <p:ph sz="quarter" idx="16"/>
          </p:nvPr>
        </p:nvSpPr>
        <p:spPr>
          <a:xfrm>
            <a:off x="6253351" y="1739370"/>
            <a:ext cx="1979967" cy="1979967"/>
          </a:xfrm>
          <a:prstGeom prst="rect">
            <a:avLst/>
          </a:prstGeom>
        </p:spPr>
        <p:txBody>
          <a:bodyPr/>
          <a:lstStyle>
            <a:lvl1pPr>
              <a:buNone/>
              <a:defRPr/>
            </a:lvl1pPr>
          </a:lstStyle>
          <a:p>
            <a:pPr lvl="0"/>
            <a:endParaRPr lang="en-US" dirty="0"/>
          </a:p>
        </p:txBody>
      </p:sp>
      <p:sp>
        <p:nvSpPr>
          <p:cNvPr id="20" name="Content Placeholder 2"/>
          <p:cNvSpPr>
            <a:spLocks noGrp="1"/>
          </p:cNvSpPr>
          <p:nvPr>
            <p:ph sz="quarter" idx="17"/>
          </p:nvPr>
        </p:nvSpPr>
        <p:spPr>
          <a:xfrm>
            <a:off x="8534631" y="1739370"/>
            <a:ext cx="1979967" cy="1979967"/>
          </a:xfrm>
          <a:prstGeom prst="rect">
            <a:avLst/>
          </a:prstGeom>
        </p:spPr>
        <p:txBody>
          <a:bodyPr/>
          <a:lstStyle>
            <a:lvl1pPr>
              <a:buNone/>
              <a:defRPr/>
            </a:lvl1pPr>
          </a:lstStyle>
          <a:p>
            <a:pPr lvl="0"/>
            <a:endParaRPr lang="en-US" dirty="0"/>
          </a:p>
        </p:txBody>
      </p:sp>
      <p:sp>
        <p:nvSpPr>
          <p:cNvPr id="42" name="Content Placeholder 2"/>
          <p:cNvSpPr>
            <a:spLocks noGrp="1"/>
          </p:cNvSpPr>
          <p:nvPr>
            <p:ph sz="quarter" idx="35"/>
          </p:nvPr>
        </p:nvSpPr>
        <p:spPr>
          <a:xfrm>
            <a:off x="1690791" y="4015173"/>
            <a:ext cx="1979967" cy="1979967"/>
          </a:xfrm>
          <a:prstGeom prst="rect">
            <a:avLst/>
          </a:prstGeom>
        </p:spPr>
        <p:txBody>
          <a:bodyPr/>
          <a:lstStyle>
            <a:lvl1pPr>
              <a:buNone/>
              <a:defRPr/>
            </a:lvl1pPr>
          </a:lstStyle>
          <a:p>
            <a:pPr lvl="0"/>
            <a:endParaRPr lang="en-US" dirty="0"/>
          </a:p>
        </p:txBody>
      </p:sp>
      <p:sp>
        <p:nvSpPr>
          <p:cNvPr id="43" name="Content Placeholder 2"/>
          <p:cNvSpPr>
            <a:spLocks noGrp="1"/>
          </p:cNvSpPr>
          <p:nvPr>
            <p:ph sz="quarter" idx="36"/>
          </p:nvPr>
        </p:nvSpPr>
        <p:spPr>
          <a:xfrm>
            <a:off x="3972071" y="4015173"/>
            <a:ext cx="1979967" cy="1979967"/>
          </a:xfrm>
          <a:prstGeom prst="rect">
            <a:avLst/>
          </a:prstGeom>
        </p:spPr>
        <p:txBody>
          <a:bodyPr/>
          <a:lstStyle>
            <a:lvl1pPr>
              <a:buNone/>
              <a:defRPr/>
            </a:lvl1pPr>
          </a:lstStyle>
          <a:p>
            <a:pPr lvl="0"/>
            <a:endParaRPr lang="en-US" dirty="0"/>
          </a:p>
        </p:txBody>
      </p:sp>
      <p:sp>
        <p:nvSpPr>
          <p:cNvPr id="44" name="Content Placeholder 2"/>
          <p:cNvSpPr>
            <a:spLocks noGrp="1"/>
          </p:cNvSpPr>
          <p:nvPr>
            <p:ph sz="quarter" idx="37"/>
          </p:nvPr>
        </p:nvSpPr>
        <p:spPr>
          <a:xfrm>
            <a:off x="6253351" y="4015173"/>
            <a:ext cx="1979967" cy="1979967"/>
          </a:xfrm>
          <a:prstGeom prst="rect">
            <a:avLst/>
          </a:prstGeom>
        </p:spPr>
        <p:txBody>
          <a:bodyPr/>
          <a:lstStyle>
            <a:lvl1pPr>
              <a:buNone/>
              <a:defRPr/>
            </a:lvl1pPr>
          </a:lstStyle>
          <a:p>
            <a:pPr lvl="0"/>
            <a:endParaRPr lang="en-US" dirty="0"/>
          </a:p>
        </p:txBody>
      </p:sp>
      <p:sp>
        <p:nvSpPr>
          <p:cNvPr id="45" name="Content Placeholder 2"/>
          <p:cNvSpPr>
            <a:spLocks noGrp="1"/>
          </p:cNvSpPr>
          <p:nvPr>
            <p:ph sz="quarter" idx="38"/>
          </p:nvPr>
        </p:nvSpPr>
        <p:spPr>
          <a:xfrm>
            <a:off x="8534631" y="4015173"/>
            <a:ext cx="1979967" cy="1979967"/>
          </a:xfrm>
          <a:prstGeom prst="rect">
            <a:avLst/>
          </a:prstGeom>
        </p:spPr>
        <p:txBody>
          <a:bodyPr/>
          <a:lstStyle>
            <a:lvl1pPr>
              <a:buNone/>
              <a:defRPr/>
            </a:lvl1pPr>
          </a:lstStyle>
          <a:p>
            <a:pPr lvl="0"/>
            <a:endParaRPr lang="en-US" dirty="0"/>
          </a:p>
        </p:txBody>
      </p:sp>
      <p:sp>
        <p:nvSpPr>
          <p:cNvPr id="2" name="Footer Placeholder 1"/>
          <p:cNvSpPr>
            <a:spLocks noGrp="1"/>
          </p:cNvSpPr>
          <p:nvPr>
            <p:ph type="ftr" sz="quarter" idx="39"/>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4001215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lvl1pPr>
              <a:defRPr>
                <a:solidFill>
                  <a:srgbClr val="FE4F02"/>
                </a:solidFill>
              </a:defRPr>
            </a:lvl1pPr>
          </a:lstStyle>
          <a:p>
            <a:r>
              <a:rPr lang="en-US" dirty="0"/>
              <a:t>CLICK TO EDIT MASTER TITLE STYLE</a:t>
            </a:r>
            <a:endParaRPr lang="en-AU"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907193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Grid of 1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38201" y="697637"/>
            <a:ext cx="3025239" cy="378883"/>
          </a:xfrm>
          <a:prstGeom prst="rect">
            <a:avLst/>
          </a:prstGeom>
        </p:spPr>
        <p:txBody>
          <a:bodyPr lIns="0" tIns="0" rIns="0" bIns="0"/>
          <a:lstStyle>
            <a:lvl1pPr>
              <a:defRPr lang="en-US" sz="3600" b="1" i="0" kern="1200" baseline="0" dirty="0" smtClean="0">
                <a:solidFill>
                  <a:srgbClr val="FE5002"/>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10" name="Text Placeholder 5"/>
          <p:cNvSpPr>
            <a:spLocks noGrp="1"/>
          </p:cNvSpPr>
          <p:nvPr>
            <p:ph type="body" sz="quarter" idx="10" hasCustomPrompt="1"/>
          </p:nvPr>
        </p:nvSpPr>
        <p:spPr>
          <a:xfrm>
            <a:off x="838203" y="1075228"/>
            <a:ext cx="3025237" cy="286552"/>
          </a:xfrm>
          <a:prstGeom prst="rect">
            <a:avLst/>
          </a:prstGeom>
        </p:spPr>
        <p:txBody>
          <a:bodyPr lIns="0" rIns="0">
            <a:noAutofit/>
          </a:bodyPr>
          <a:lstStyle>
            <a:lvl1pPr algn="l">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SUBJECT</a:t>
            </a:r>
          </a:p>
        </p:txBody>
      </p:sp>
      <p:cxnSp>
        <p:nvCxnSpPr>
          <p:cNvPr id="14" name="Straight Connector 13"/>
          <p:cNvCxnSpPr/>
          <p:nvPr/>
        </p:nvCxnSpPr>
        <p:spPr bwMode="auto">
          <a:xfrm flipH="1">
            <a:off x="0" y="1487420"/>
            <a:ext cx="2636875"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7" name="Content Placeholder 2"/>
          <p:cNvSpPr>
            <a:spLocks noGrp="1"/>
          </p:cNvSpPr>
          <p:nvPr>
            <p:ph sz="quarter" idx="14"/>
          </p:nvPr>
        </p:nvSpPr>
        <p:spPr>
          <a:xfrm>
            <a:off x="838192" y="2194896"/>
            <a:ext cx="1550627" cy="1550627"/>
          </a:xfrm>
          <a:prstGeom prst="rect">
            <a:avLst/>
          </a:prstGeom>
        </p:spPr>
        <p:txBody>
          <a:bodyPr/>
          <a:lstStyle>
            <a:lvl1pPr>
              <a:buNone/>
              <a:defRPr/>
            </a:lvl1pPr>
          </a:lstStyle>
          <a:p>
            <a:pPr lvl="0"/>
            <a:endParaRPr lang="en-US" dirty="0"/>
          </a:p>
        </p:txBody>
      </p:sp>
      <p:sp>
        <p:nvSpPr>
          <p:cNvPr id="9" name="Content Placeholder 2"/>
          <p:cNvSpPr>
            <a:spLocks noGrp="1"/>
          </p:cNvSpPr>
          <p:nvPr>
            <p:ph sz="quarter" idx="15"/>
          </p:nvPr>
        </p:nvSpPr>
        <p:spPr>
          <a:xfrm>
            <a:off x="2631188" y="2194896"/>
            <a:ext cx="1550627" cy="1550627"/>
          </a:xfrm>
          <a:prstGeom prst="rect">
            <a:avLst/>
          </a:prstGeom>
        </p:spPr>
        <p:txBody>
          <a:bodyPr/>
          <a:lstStyle>
            <a:lvl1pPr>
              <a:buNone/>
              <a:defRPr/>
            </a:lvl1pPr>
          </a:lstStyle>
          <a:p>
            <a:pPr lvl="0"/>
            <a:endParaRPr lang="en-US" dirty="0"/>
          </a:p>
        </p:txBody>
      </p:sp>
      <p:sp>
        <p:nvSpPr>
          <p:cNvPr id="12" name="Content Placeholder 2"/>
          <p:cNvSpPr>
            <a:spLocks noGrp="1"/>
          </p:cNvSpPr>
          <p:nvPr>
            <p:ph sz="quarter" idx="16"/>
          </p:nvPr>
        </p:nvSpPr>
        <p:spPr>
          <a:xfrm>
            <a:off x="4424184" y="2194896"/>
            <a:ext cx="1550627" cy="1550627"/>
          </a:xfrm>
          <a:prstGeom prst="rect">
            <a:avLst/>
          </a:prstGeom>
        </p:spPr>
        <p:txBody>
          <a:bodyPr/>
          <a:lstStyle>
            <a:lvl1pPr>
              <a:buNone/>
              <a:defRPr/>
            </a:lvl1pPr>
          </a:lstStyle>
          <a:p>
            <a:pPr lvl="0"/>
            <a:endParaRPr lang="en-US" dirty="0"/>
          </a:p>
        </p:txBody>
      </p:sp>
      <p:sp>
        <p:nvSpPr>
          <p:cNvPr id="13" name="Content Placeholder 2"/>
          <p:cNvSpPr>
            <a:spLocks noGrp="1"/>
          </p:cNvSpPr>
          <p:nvPr>
            <p:ph sz="quarter" idx="17"/>
          </p:nvPr>
        </p:nvSpPr>
        <p:spPr>
          <a:xfrm>
            <a:off x="6217180" y="2194896"/>
            <a:ext cx="1550627" cy="1550627"/>
          </a:xfrm>
          <a:prstGeom prst="rect">
            <a:avLst/>
          </a:prstGeom>
        </p:spPr>
        <p:txBody>
          <a:bodyPr/>
          <a:lstStyle>
            <a:lvl1pPr>
              <a:buNone/>
              <a:defRPr/>
            </a:lvl1pPr>
          </a:lstStyle>
          <a:p>
            <a:pPr lvl="0"/>
            <a:endParaRPr lang="en-US" dirty="0"/>
          </a:p>
        </p:txBody>
      </p:sp>
      <p:sp>
        <p:nvSpPr>
          <p:cNvPr id="15" name="Content Placeholder 2"/>
          <p:cNvSpPr>
            <a:spLocks noGrp="1"/>
          </p:cNvSpPr>
          <p:nvPr>
            <p:ph sz="quarter" idx="18"/>
          </p:nvPr>
        </p:nvSpPr>
        <p:spPr>
          <a:xfrm>
            <a:off x="8010176" y="2194896"/>
            <a:ext cx="1550627" cy="1550627"/>
          </a:xfrm>
          <a:prstGeom prst="rect">
            <a:avLst/>
          </a:prstGeom>
        </p:spPr>
        <p:txBody>
          <a:bodyPr/>
          <a:lstStyle>
            <a:lvl1pPr>
              <a:buNone/>
              <a:defRPr/>
            </a:lvl1pPr>
          </a:lstStyle>
          <a:p>
            <a:pPr lvl="0"/>
            <a:endParaRPr lang="en-US" dirty="0"/>
          </a:p>
        </p:txBody>
      </p:sp>
      <p:sp>
        <p:nvSpPr>
          <p:cNvPr id="24" name="Content Placeholder 2"/>
          <p:cNvSpPr>
            <a:spLocks noGrp="1"/>
          </p:cNvSpPr>
          <p:nvPr>
            <p:ph sz="quarter" idx="27"/>
          </p:nvPr>
        </p:nvSpPr>
        <p:spPr>
          <a:xfrm>
            <a:off x="9803173" y="2194896"/>
            <a:ext cx="1550627" cy="1550627"/>
          </a:xfrm>
          <a:prstGeom prst="rect">
            <a:avLst/>
          </a:prstGeom>
        </p:spPr>
        <p:txBody>
          <a:bodyPr/>
          <a:lstStyle>
            <a:lvl1pPr>
              <a:buNone/>
              <a:defRPr/>
            </a:lvl1pPr>
          </a:lstStyle>
          <a:p>
            <a:pPr lvl="0"/>
            <a:endParaRPr lang="en-US" dirty="0"/>
          </a:p>
        </p:txBody>
      </p:sp>
      <p:sp>
        <p:nvSpPr>
          <p:cNvPr id="32" name="Content Placeholder 2"/>
          <p:cNvSpPr>
            <a:spLocks noGrp="1"/>
          </p:cNvSpPr>
          <p:nvPr>
            <p:ph sz="quarter" idx="28"/>
          </p:nvPr>
        </p:nvSpPr>
        <p:spPr>
          <a:xfrm>
            <a:off x="838192" y="3997472"/>
            <a:ext cx="1550627" cy="1550627"/>
          </a:xfrm>
          <a:prstGeom prst="rect">
            <a:avLst/>
          </a:prstGeom>
        </p:spPr>
        <p:txBody>
          <a:bodyPr/>
          <a:lstStyle>
            <a:lvl1pPr>
              <a:buNone/>
              <a:defRPr/>
            </a:lvl1pPr>
          </a:lstStyle>
          <a:p>
            <a:pPr lvl="0"/>
            <a:endParaRPr lang="en-US" dirty="0"/>
          </a:p>
        </p:txBody>
      </p:sp>
      <p:sp>
        <p:nvSpPr>
          <p:cNvPr id="33" name="Content Placeholder 2"/>
          <p:cNvSpPr>
            <a:spLocks noGrp="1"/>
          </p:cNvSpPr>
          <p:nvPr>
            <p:ph sz="quarter" idx="29"/>
          </p:nvPr>
        </p:nvSpPr>
        <p:spPr>
          <a:xfrm>
            <a:off x="2631188" y="3997472"/>
            <a:ext cx="1550627" cy="1550627"/>
          </a:xfrm>
          <a:prstGeom prst="rect">
            <a:avLst/>
          </a:prstGeom>
        </p:spPr>
        <p:txBody>
          <a:bodyPr/>
          <a:lstStyle>
            <a:lvl1pPr>
              <a:buNone/>
              <a:defRPr/>
            </a:lvl1pPr>
          </a:lstStyle>
          <a:p>
            <a:pPr lvl="0"/>
            <a:endParaRPr lang="en-US" dirty="0"/>
          </a:p>
        </p:txBody>
      </p:sp>
      <p:sp>
        <p:nvSpPr>
          <p:cNvPr id="34" name="Content Placeholder 2"/>
          <p:cNvSpPr>
            <a:spLocks noGrp="1"/>
          </p:cNvSpPr>
          <p:nvPr>
            <p:ph sz="quarter" idx="30"/>
          </p:nvPr>
        </p:nvSpPr>
        <p:spPr>
          <a:xfrm>
            <a:off x="4424184" y="3997472"/>
            <a:ext cx="1550627" cy="1550627"/>
          </a:xfrm>
          <a:prstGeom prst="rect">
            <a:avLst/>
          </a:prstGeom>
        </p:spPr>
        <p:txBody>
          <a:bodyPr/>
          <a:lstStyle>
            <a:lvl1pPr>
              <a:buNone/>
              <a:defRPr/>
            </a:lvl1pPr>
          </a:lstStyle>
          <a:p>
            <a:pPr lvl="0"/>
            <a:endParaRPr lang="en-US" dirty="0"/>
          </a:p>
        </p:txBody>
      </p:sp>
      <p:sp>
        <p:nvSpPr>
          <p:cNvPr id="35" name="Content Placeholder 2"/>
          <p:cNvSpPr>
            <a:spLocks noGrp="1"/>
          </p:cNvSpPr>
          <p:nvPr>
            <p:ph sz="quarter" idx="31"/>
          </p:nvPr>
        </p:nvSpPr>
        <p:spPr>
          <a:xfrm>
            <a:off x="6217180" y="3997472"/>
            <a:ext cx="1550627" cy="1550627"/>
          </a:xfrm>
          <a:prstGeom prst="rect">
            <a:avLst/>
          </a:prstGeom>
        </p:spPr>
        <p:txBody>
          <a:bodyPr/>
          <a:lstStyle>
            <a:lvl1pPr>
              <a:buNone/>
              <a:defRPr/>
            </a:lvl1pPr>
          </a:lstStyle>
          <a:p>
            <a:pPr lvl="0"/>
            <a:endParaRPr lang="en-US" dirty="0"/>
          </a:p>
        </p:txBody>
      </p:sp>
      <p:sp>
        <p:nvSpPr>
          <p:cNvPr id="36" name="Content Placeholder 2"/>
          <p:cNvSpPr>
            <a:spLocks noGrp="1"/>
          </p:cNvSpPr>
          <p:nvPr>
            <p:ph sz="quarter" idx="32"/>
          </p:nvPr>
        </p:nvSpPr>
        <p:spPr>
          <a:xfrm>
            <a:off x="8010176" y="3997472"/>
            <a:ext cx="1550627" cy="1550627"/>
          </a:xfrm>
          <a:prstGeom prst="rect">
            <a:avLst/>
          </a:prstGeom>
        </p:spPr>
        <p:txBody>
          <a:bodyPr/>
          <a:lstStyle>
            <a:lvl1pPr>
              <a:buNone/>
              <a:defRPr/>
            </a:lvl1pPr>
          </a:lstStyle>
          <a:p>
            <a:pPr lvl="0"/>
            <a:endParaRPr lang="en-US" dirty="0"/>
          </a:p>
        </p:txBody>
      </p:sp>
      <p:sp>
        <p:nvSpPr>
          <p:cNvPr id="37" name="Content Placeholder 2"/>
          <p:cNvSpPr>
            <a:spLocks noGrp="1"/>
          </p:cNvSpPr>
          <p:nvPr>
            <p:ph sz="quarter" idx="33"/>
          </p:nvPr>
        </p:nvSpPr>
        <p:spPr>
          <a:xfrm>
            <a:off x="9803173" y="3997472"/>
            <a:ext cx="1550627" cy="1550627"/>
          </a:xfrm>
          <a:prstGeom prst="rect">
            <a:avLst/>
          </a:prstGeom>
        </p:spPr>
        <p:txBody>
          <a:bodyPr/>
          <a:lstStyle>
            <a:lvl1pPr>
              <a:buNone/>
              <a:defRPr/>
            </a:lvl1pPr>
          </a:lstStyle>
          <a:p>
            <a:pPr lvl="0"/>
            <a:endParaRPr lang="en-US" dirty="0"/>
          </a:p>
        </p:txBody>
      </p:sp>
      <p:sp>
        <p:nvSpPr>
          <p:cNvPr id="2" name="Footer Placeholder 1"/>
          <p:cNvSpPr>
            <a:spLocks noGrp="1"/>
          </p:cNvSpPr>
          <p:nvPr>
            <p:ph type="ftr" sz="quarter" idx="34"/>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10805810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Grid of 21">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38201" y="697637"/>
            <a:ext cx="3025239" cy="378883"/>
          </a:xfrm>
          <a:prstGeom prst="rect">
            <a:avLst/>
          </a:prstGeom>
        </p:spPr>
        <p:txBody>
          <a:bodyPr lIns="0" tIns="0" rIns="0" bIns="0"/>
          <a:lstStyle>
            <a:lvl1pPr>
              <a:defRPr lang="en-US" sz="3600" b="1" i="0" kern="1200" baseline="0" dirty="0" smtClean="0">
                <a:solidFill>
                  <a:srgbClr val="FE5002"/>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10" name="Text Placeholder 5"/>
          <p:cNvSpPr>
            <a:spLocks noGrp="1"/>
          </p:cNvSpPr>
          <p:nvPr>
            <p:ph type="body" sz="quarter" idx="10" hasCustomPrompt="1"/>
          </p:nvPr>
        </p:nvSpPr>
        <p:spPr>
          <a:xfrm>
            <a:off x="838203" y="1075228"/>
            <a:ext cx="3025237" cy="286552"/>
          </a:xfrm>
          <a:prstGeom prst="rect">
            <a:avLst/>
          </a:prstGeom>
        </p:spPr>
        <p:txBody>
          <a:bodyPr lIns="0" rIns="0">
            <a:noAutofit/>
          </a:bodyPr>
          <a:lstStyle>
            <a:lvl1pPr algn="l">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SUBJECT</a:t>
            </a:r>
          </a:p>
        </p:txBody>
      </p:sp>
      <p:cxnSp>
        <p:nvCxnSpPr>
          <p:cNvPr id="14" name="Straight Connector 13"/>
          <p:cNvCxnSpPr/>
          <p:nvPr/>
        </p:nvCxnSpPr>
        <p:spPr bwMode="auto">
          <a:xfrm flipH="1">
            <a:off x="0" y="1487420"/>
            <a:ext cx="2636875"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7" name="Content Placeholder 2"/>
          <p:cNvSpPr>
            <a:spLocks noGrp="1"/>
          </p:cNvSpPr>
          <p:nvPr>
            <p:ph sz="quarter" idx="14"/>
          </p:nvPr>
        </p:nvSpPr>
        <p:spPr>
          <a:xfrm>
            <a:off x="838192" y="1739371"/>
            <a:ext cx="1219200" cy="1219200"/>
          </a:xfrm>
          <a:prstGeom prst="rect">
            <a:avLst/>
          </a:prstGeom>
        </p:spPr>
        <p:txBody>
          <a:bodyPr/>
          <a:lstStyle>
            <a:lvl1pPr>
              <a:buNone/>
              <a:defRPr/>
            </a:lvl1pPr>
          </a:lstStyle>
          <a:p>
            <a:pPr lvl="0"/>
            <a:endParaRPr lang="en-US" dirty="0"/>
          </a:p>
        </p:txBody>
      </p:sp>
      <p:sp>
        <p:nvSpPr>
          <p:cNvPr id="9" name="Content Placeholder 2"/>
          <p:cNvSpPr>
            <a:spLocks noGrp="1"/>
          </p:cNvSpPr>
          <p:nvPr>
            <p:ph sz="quarter" idx="15"/>
          </p:nvPr>
        </p:nvSpPr>
        <p:spPr>
          <a:xfrm>
            <a:off x="2387593" y="1739371"/>
            <a:ext cx="1219200" cy="1219200"/>
          </a:xfrm>
          <a:prstGeom prst="rect">
            <a:avLst/>
          </a:prstGeom>
        </p:spPr>
        <p:txBody>
          <a:bodyPr/>
          <a:lstStyle>
            <a:lvl1pPr>
              <a:buNone/>
              <a:defRPr/>
            </a:lvl1pPr>
          </a:lstStyle>
          <a:p>
            <a:pPr lvl="0"/>
            <a:endParaRPr lang="en-US" dirty="0"/>
          </a:p>
        </p:txBody>
      </p:sp>
      <p:sp>
        <p:nvSpPr>
          <p:cNvPr id="12" name="Content Placeholder 2"/>
          <p:cNvSpPr>
            <a:spLocks noGrp="1"/>
          </p:cNvSpPr>
          <p:nvPr>
            <p:ph sz="quarter" idx="16"/>
          </p:nvPr>
        </p:nvSpPr>
        <p:spPr>
          <a:xfrm>
            <a:off x="3936995" y="1739371"/>
            <a:ext cx="1219200" cy="1219200"/>
          </a:xfrm>
          <a:prstGeom prst="rect">
            <a:avLst/>
          </a:prstGeom>
        </p:spPr>
        <p:txBody>
          <a:bodyPr/>
          <a:lstStyle>
            <a:lvl1pPr>
              <a:buNone/>
              <a:defRPr/>
            </a:lvl1pPr>
          </a:lstStyle>
          <a:p>
            <a:pPr lvl="0"/>
            <a:endParaRPr lang="en-US" dirty="0"/>
          </a:p>
        </p:txBody>
      </p:sp>
      <p:sp>
        <p:nvSpPr>
          <p:cNvPr id="13" name="Content Placeholder 2"/>
          <p:cNvSpPr>
            <a:spLocks noGrp="1"/>
          </p:cNvSpPr>
          <p:nvPr>
            <p:ph sz="quarter" idx="17"/>
          </p:nvPr>
        </p:nvSpPr>
        <p:spPr>
          <a:xfrm>
            <a:off x="5486396" y="1739371"/>
            <a:ext cx="1219200" cy="1219200"/>
          </a:xfrm>
          <a:prstGeom prst="rect">
            <a:avLst/>
          </a:prstGeom>
        </p:spPr>
        <p:txBody>
          <a:bodyPr/>
          <a:lstStyle>
            <a:lvl1pPr>
              <a:buNone/>
              <a:defRPr/>
            </a:lvl1pPr>
          </a:lstStyle>
          <a:p>
            <a:pPr lvl="0"/>
            <a:endParaRPr lang="en-US" dirty="0"/>
          </a:p>
        </p:txBody>
      </p:sp>
      <p:sp>
        <p:nvSpPr>
          <p:cNvPr id="15" name="Content Placeholder 2"/>
          <p:cNvSpPr>
            <a:spLocks noGrp="1"/>
          </p:cNvSpPr>
          <p:nvPr>
            <p:ph sz="quarter" idx="18"/>
          </p:nvPr>
        </p:nvSpPr>
        <p:spPr>
          <a:xfrm>
            <a:off x="7035797" y="1739371"/>
            <a:ext cx="1219200" cy="1219200"/>
          </a:xfrm>
          <a:prstGeom prst="rect">
            <a:avLst/>
          </a:prstGeom>
        </p:spPr>
        <p:txBody>
          <a:bodyPr/>
          <a:lstStyle>
            <a:lvl1pPr>
              <a:buNone/>
              <a:defRPr/>
            </a:lvl1pPr>
          </a:lstStyle>
          <a:p>
            <a:pPr lvl="0"/>
            <a:endParaRPr lang="en-US" dirty="0"/>
          </a:p>
        </p:txBody>
      </p:sp>
      <p:sp>
        <p:nvSpPr>
          <p:cNvPr id="16" name="Content Placeholder 2"/>
          <p:cNvSpPr>
            <a:spLocks noGrp="1"/>
          </p:cNvSpPr>
          <p:nvPr>
            <p:ph sz="quarter" idx="19"/>
          </p:nvPr>
        </p:nvSpPr>
        <p:spPr>
          <a:xfrm>
            <a:off x="8585199" y="1739371"/>
            <a:ext cx="1219200" cy="1219200"/>
          </a:xfrm>
          <a:prstGeom prst="rect">
            <a:avLst/>
          </a:prstGeom>
        </p:spPr>
        <p:txBody>
          <a:bodyPr/>
          <a:lstStyle>
            <a:lvl1pPr>
              <a:buNone/>
              <a:defRPr/>
            </a:lvl1pPr>
          </a:lstStyle>
          <a:p>
            <a:pPr lvl="0"/>
            <a:endParaRPr lang="en-US" dirty="0"/>
          </a:p>
        </p:txBody>
      </p:sp>
      <p:sp>
        <p:nvSpPr>
          <p:cNvPr id="17" name="Content Placeholder 2"/>
          <p:cNvSpPr>
            <a:spLocks noGrp="1"/>
          </p:cNvSpPr>
          <p:nvPr>
            <p:ph sz="quarter" idx="20"/>
          </p:nvPr>
        </p:nvSpPr>
        <p:spPr>
          <a:xfrm>
            <a:off x="10134600" y="1739371"/>
            <a:ext cx="1219200" cy="1219200"/>
          </a:xfrm>
          <a:prstGeom prst="rect">
            <a:avLst/>
          </a:prstGeom>
        </p:spPr>
        <p:txBody>
          <a:bodyPr/>
          <a:lstStyle>
            <a:lvl1pPr>
              <a:buNone/>
              <a:defRPr/>
            </a:lvl1pPr>
          </a:lstStyle>
          <a:p>
            <a:pPr lvl="0"/>
            <a:endParaRPr lang="en-US" dirty="0"/>
          </a:p>
        </p:txBody>
      </p:sp>
      <p:sp>
        <p:nvSpPr>
          <p:cNvPr id="18" name="Content Placeholder 2"/>
          <p:cNvSpPr>
            <a:spLocks noGrp="1"/>
          </p:cNvSpPr>
          <p:nvPr>
            <p:ph sz="quarter" idx="21"/>
          </p:nvPr>
        </p:nvSpPr>
        <p:spPr>
          <a:xfrm>
            <a:off x="838192" y="3257655"/>
            <a:ext cx="1219200" cy="1219200"/>
          </a:xfrm>
          <a:prstGeom prst="rect">
            <a:avLst/>
          </a:prstGeom>
        </p:spPr>
        <p:txBody>
          <a:bodyPr/>
          <a:lstStyle>
            <a:lvl1pPr>
              <a:buNone/>
              <a:defRPr/>
            </a:lvl1pPr>
          </a:lstStyle>
          <a:p>
            <a:pPr lvl="0"/>
            <a:endParaRPr lang="en-US" dirty="0"/>
          </a:p>
        </p:txBody>
      </p:sp>
      <p:sp>
        <p:nvSpPr>
          <p:cNvPr id="19" name="Content Placeholder 2"/>
          <p:cNvSpPr>
            <a:spLocks noGrp="1"/>
          </p:cNvSpPr>
          <p:nvPr>
            <p:ph sz="quarter" idx="22"/>
          </p:nvPr>
        </p:nvSpPr>
        <p:spPr>
          <a:xfrm>
            <a:off x="2387593" y="3257655"/>
            <a:ext cx="1219200" cy="1219200"/>
          </a:xfrm>
          <a:prstGeom prst="rect">
            <a:avLst/>
          </a:prstGeom>
        </p:spPr>
        <p:txBody>
          <a:bodyPr/>
          <a:lstStyle>
            <a:lvl1pPr>
              <a:buNone/>
              <a:defRPr/>
            </a:lvl1pPr>
          </a:lstStyle>
          <a:p>
            <a:pPr lvl="0"/>
            <a:endParaRPr lang="en-US" dirty="0"/>
          </a:p>
        </p:txBody>
      </p:sp>
      <p:sp>
        <p:nvSpPr>
          <p:cNvPr id="20" name="Content Placeholder 2"/>
          <p:cNvSpPr>
            <a:spLocks noGrp="1"/>
          </p:cNvSpPr>
          <p:nvPr>
            <p:ph sz="quarter" idx="23"/>
          </p:nvPr>
        </p:nvSpPr>
        <p:spPr>
          <a:xfrm>
            <a:off x="3936995" y="3257655"/>
            <a:ext cx="1219200" cy="1219200"/>
          </a:xfrm>
          <a:prstGeom prst="rect">
            <a:avLst/>
          </a:prstGeom>
        </p:spPr>
        <p:txBody>
          <a:bodyPr/>
          <a:lstStyle>
            <a:lvl1pPr>
              <a:buNone/>
              <a:defRPr/>
            </a:lvl1pPr>
          </a:lstStyle>
          <a:p>
            <a:pPr lvl="0"/>
            <a:endParaRPr lang="en-US" dirty="0"/>
          </a:p>
        </p:txBody>
      </p:sp>
      <p:sp>
        <p:nvSpPr>
          <p:cNvPr id="21" name="Content Placeholder 2"/>
          <p:cNvSpPr>
            <a:spLocks noGrp="1"/>
          </p:cNvSpPr>
          <p:nvPr>
            <p:ph sz="quarter" idx="24"/>
          </p:nvPr>
        </p:nvSpPr>
        <p:spPr>
          <a:xfrm>
            <a:off x="5486396" y="3257655"/>
            <a:ext cx="1219200" cy="1219200"/>
          </a:xfrm>
          <a:prstGeom prst="rect">
            <a:avLst/>
          </a:prstGeom>
        </p:spPr>
        <p:txBody>
          <a:bodyPr/>
          <a:lstStyle>
            <a:lvl1pPr>
              <a:buNone/>
              <a:defRPr/>
            </a:lvl1pPr>
          </a:lstStyle>
          <a:p>
            <a:pPr lvl="0"/>
            <a:endParaRPr lang="en-US" dirty="0"/>
          </a:p>
        </p:txBody>
      </p:sp>
      <p:sp>
        <p:nvSpPr>
          <p:cNvPr id="22" name="Content Placeholder 2"/>
          <p:cNvSpPr>
            <a:spLocks noGrp="1"/>
          </p:cNvSpPr>
          <p:nvPr>
            <p:ph sz="quarter" idx="25"/>
          </p:nvPr>
        </p:nvSpPr>
        <p:spPr>
          <a:xfrm>
            <a:off x="7035797" y="3257655"/>
            <a:ext cx="1219200" cy="1219200"/>
          </a:xfrm>
          <a:prstGeom prst="rect">
            <a:avLst/>
          </a:prstGeom>
        </p:spPr>
        <p:txBody>
          <a:bodyPr/>
          <a:lstStyle>
            <a:lvl1pPr>
              <a:buNone/>
              <a:defRPr/>
            </a:lvl1pPr>
          </a:lstStyle>
          <a:p>
            <a:pPr lvl="0"/>
            <a:endParaRPr lang="en-US" dirty="0"/>
          </a:p>
        </p:txBody>
      </p:sp>
      <p:sp>
        <p:nvSpPr>
          <p:cNvPr id="23" name="Content Placeholder 2"/>
          <p:cNvSpPr>
            <a:spLocks noGrp="1"/>
          </p:cNvSpPr>
          <p:nvPr>
            <p:ph sz="quarter" idx="26"/>
          </p:nvPr>
        </p:nvSpPr>
        <p:spPr>
          <a:xfrm>
            <a:off x="8585199" y="3257655"/>
            <a:ext cx="1219200" cy="1219200"/>
          </a:xfrm>
          <a:prstGeom prst="rect">
            <a:avLst/>
          </a:prstGeom>
        </p:spPr>
        <p:txBody>
          <a:bodyPr/>
          <a:lstStyle>
            <a:lvl1pPr>
              <a:buNone/>
              <a:defRPr/>
            </a:lvl1pPr>
          </a:lstStyle>
          <a:p>
            <a:pPr lvl="0"/>
            <a:endParaRPr lang="en-US" dirty="0"/>
          </a:p>
        </p:txBody>
      </p:sp>
      <p:sp>
        <p:nvSpPr>
          <p:cNvPr id="24" name="Content Placeholder 2"/>
          <p:cNvSpPr>
            <a:spLocks noGrp="1"/>
          </p:cNvSpPr>
          <p:nvPr>
            <p:ph sz="quarter" idx="27"/>
          </p:nvPr>
        </p:nvSpPr>
        <p:spPr>
          <a:xfrm>
            <a:off x="10134600" y="3257655"/>
            <a:ext cx="1219200" cy="1219200"/>
          </a:xfrm>
          <a:prstGeom prst="rect">
            <a:avLst/>
          </a:prstGeom>
        </p:spPr>
        <p:txBody>
          <a:bodyPr/>
          <a:lstStyle>
            <a:lvl1pPr>
              <a:buNone/>
              <a:defRPr/>
            </a:lvl1pPr>
          </a:lstStyle>
          <a:p>
            <a:pPr lvl="0"/>
            <a:endParaRPr lang="en-US" dirty="0"/>
          </a:p>
        </p:txBody>
      </p:sp>
      <p:sp>
        <p:nvSpPr>
          <p:cNvPr id="25" name="Content Placeholder 2"/>
          <p:cNvSpPr>
            <a:spLocks noGrp="1"/>
          </p:cNvSpPr>
          <p:nvPr>
            <p:ph sz="quarter" idx="28"/>
          </p:nvPr>
        </p:nvSpPr>
        <p:spPr>
          <a:xfrm>
            <a:off x="838192" y="4775939"/>
            <a:ext cx="1219200" cy="1219200"/>
          </a:xfrm>
          <a:prstGeom prst="rect">
            <a:avLst/>
          </a:prstGeom>
        </p:spPr>
        <p:txBody>
          <a:bodyPr/>
          <a:lstStyle>
            <a:lvl1pPr>
              <a:buNone/>
              <a:defRPr/>
            </a:lvl1pPr>
          </a:lstStyle>
          <a:p>
            <a:pPr lvl="0"/>
            <a:endParaRPr lang="en-US" dirty="0"/>
          </a:p>
        </p:txBody>
      </p:sp>
      <p:sp>
        <p:nvSpPr>
          <p:cNvPr id="26" name="Content Placeholder 2"/>
          <p:cNvSpPr>
            <a:spLocks noGrp="1"/>
          </p:cNvSpPr>
          <p:nvPr>
            <p:ph sz="quarter" idx="29"/>
          </p:nvPr>
        </p:nvSpPr>
        <p:spPr>
          <a:xfrm>
            <a:off x="2387593" y="4775939"/>
            <a:ext cx="1219200" cy="1219200"/>
          </a:xfrm>
          <a:prstGeom prst="rect">
            <a:avLst/>
          </a:prstGeom>
        </p:spPr>
        <p:txBody>
          <a:bodyPr/>
          <a:lstStyle>
            <a:lvl1pPr>
              <a:buNone/>
              <a:defRPr/>
            </a:lvl1pPr>
          </a:lstStyle>
          <a:p>
            <a:pPr lvl="0"/>
            <a:endParaRPr lang="en-US" dirty="0"/>
          </a:p>
        </p:txBody>
      </p:sp>
      <p:sp>
        <p:nvSpPr>
          <p:cNvPr id="27" name="Content Placeholder 2"/>
          <p:cNvSpPr>
            <a:spLocks noGrp="1"/>
          </p:cNvSpPr>
          <p:nvPr>
            <p:ph sz="quarter" idx="30"/>
          </p:nvPr>
        </p:nvSpPr>
        <p:spPr>
          <a:xfrm>
            <a:off x="3936995" y="4775939"/>
            <a:ext cx="1219200" cy="1219200"/>
          </a:xfrm>
          <a:prstGeom prst="rect">
            <a:avLst/>
          </a:prstGeom>
        </p:spPr>
        <p:txBody>
          <a:bodyPr/>
          <a:lstStyle>
            <a:lvl1pPr>
              <a:buNone/>
              <a:defRPr/>
            </a:lvl1pPr>
          </a:lstStyle>
          <a:p>
            <a:pPr lvl="0"/>
            <a:endParaRPr lang="en-US" dirty="0"/>
          </a:p>
        </p:txBody>
      </p:sp>
      <p:sp>
        <p:nvSpPr>
          <p:cNvPr id="28" name="Content Placeholder 2"/>
          <p:cNvSpPr>
            <a:spLocks noGrp="1"/>
          </p:cNvSpPr>
          <p:nvPr>
            <p:ph sz="quarter" idx="31"/>
          </p:nvPr>
        </p:nvSpPr>
        <p:spPr>
          <a:xfrm>
            <a:off x="5486396" y="4775939"/>
            <a:ext cx="1219200" cy="1219200"/>
          </a:xfrm>
          <a:prstGeom prst="rect">
            <a:avLst/>
          </a:prstGeom>
        </p:spPr>
        <p:txBody>
          <a:bodyPr/>
          <a:lstStyle>
            <a:lvl1pPr>
              <a:buNone/>
              <a:defRPr/>
            </a:lvl1pPr>
          </a:lstStyle>
          <a:p>
            <a:pPr lvl="0"/>
            <a:endParaRPr lang="en-US" dirty="0"/>
          </a:p>
        </p:txBody>
      </p:sp>
      <p:sp>
        <p:nvSpPr>
          <p:cNvPr id="29" name="Content Placeholder 2"/>
          <p:cNvSpPr>
            <a:spLocks noGrp="1"/>
          </p:cNvSpPr>
          <p:nvPr>
            <p:ph sz="quarter" idx="32"/>
          </p:nvPr>
        </p:nvSpPr>
        <p:spPr>
          <a:xfrm>
            <a:off x="7035797" y="4775939"/>
            <a:ext cx="1219200" cy="1219200"/>
          </a:xfrm>
          <a:prstGeom prst="rect">
            <a:avLst/>
          </a:prstGeom>
        </p:spPr>
        <p:txBody>
          <a:bodyPr/>
          <a:lstStyle>
            <a:lvl1pPr>
              <a:buNone/>
              <a:defRPr/>
            </a:lvl1pPr>
          </a:lstStyle>
          <a:p>
            <a:pPr lvl="0"/>
            <a:endParaRPr lang="en-US" dirty="0"/>
          </a:p>
        </p:txBody>
      </p:sp>
      <p:sp>
        <p:nvSpPr>
          <p:cNvPr id="30" name="Content Placeholder 2"/>
          <p:cNvSpPr>
            <a:spLocks noGrp="1"/>
          </p:cNvSpPr>
          <p:nvPr>
            <p:ph sz="quarter" idx="33"/>
          </p:nvPr>
        </p:nvSpPr>
        <p:spPr>
          <a:xfrm>
            <a:off x="8585199" y="4775939"/>
            <a:ext cx="1219200" cy="1219200"/>
          </a:xfrm>
          <a:prstGeom prst="rect">
            <a:avLst/>
          </a:prstGeom>
        </p:spPr>
        <p:txBody>
          <a:bodyPr/>
          <a:lstStyle>
            <a:lvl1pPr>
              <a:buNone/>
              <a:defRPr/>
            </a:lvl1pPr>
          </a:lstStyle>
          <a:p>
            <a:pPr lvl="0"/>
            <a:endParaRPr lang="en-US" dirty="0"/>
          </a:p>
        </p:txBody>
      </p:sp>
      <p:sp>
        <p:nvSpPr>
          <p:cNvPr id="31" name="Content Placeholder 2"/>
          <p:cNvSpPr>
            <a:spLocks noGrp="1"/>
          </p:cNvSpPr>
          <p:nvPr>
            <p:ph sz="quarter" idx="34"/>
          </p:nvPr>
        </p:nvSpPr>
        <p:spPr>
          <a:xfrm>
            <a:off x="10134600" y="4775939"/>
            <a:ext cx="1219200" cy="1219200"/>
          </a:xfrm>
          <a:prstGeom prst="rect">
            <a:avLst/>
          </a:prstGeom>
        </p:spPr>
        <p:txBody>
          <a:bodyPr/>
          <a:lstStyle>
            <a:lvl1pPr>
              <a:buNone/>
              <a:defRPr/>
            </a:lvl1pPr>
          </a:lstStyle>
          <a:p>
            <a:pPr lvl="0"/>
            <a:endParaRPr lang="en-US" dirty="0"/>
          </a:p>
        </p:txBody>
      </p:sp>
      <p:sp>
        <p:nvSpPr>
          <p:cNvPr id="2" name="Footer Placeholder 1"/>
          <p:cNvSpPr>
            <a:spLocks noGrp="1"/>
          </p:cNvSpPr>
          <p:nvPr>
            <p:ph type="ftr" sz="quarter" idx="35"/>
          </p:nvPr>
        </p:nvSpPr>
        <p:spPr/>
        <p:txBody>
          <a:body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19779768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Cover 2-Line Title ">
    <p:spTree>
      <p:nvGrpSpPr>
        <p:cNvPr id="1" name=""/>
        <p:cNvGrpSpPr/>
        <p:nvPr/>
      </p:nvGrpSpPr>
      <p:grpSpPr>
        <a:xfrm>
          <a:off x="0" y="0"/>
          <a:ext cx="0" cy="0"/>
          <a:chOff x="0" y="0"/>
          <a:chExt cx="0" cy="0"/>
        </a:xfrm>
      </p:grpSpPr>
      <p:sp>
        <p:nvSpPr>
          <p:cNvPr id="17" name="Title 16"/>
          <p:cNvSpPr>
            <a:spLocks noGrp="1"/>
          </p:cNvSpPr>
          <p:nvPr>
            <p:ph type="title" hasCustomPrompt="1"/>
          </p:nvPr>
        </p:nvSpPr>
        <p:spPr>
          <a:xfrm>
            <a:off x="916441" y="2721597"/>
            <a:ext cx="6248400" cy="1264153"/>
          </a:xfrm>
          <a:prstGeom prst="rect">
            <a:avLst/>
          </a:prstGeom>
        </p:spPr>
        <p:txBody>
          <a:bodyPr lIns="0" tIns="0" rIns="0" bIns="0" anchor="b"/>
          <a:lstStyle>
            <a:lvl1pPr algn="l" defTabSz="914377" rtl="0" eaLnBrk="0" fontAlgn="base" hangingPunct="0">
              <a:lnSpc>
                <a:spcPts val="4800"/>
              </a:lnSpc>
              <a:spcBef>
                <a:spcPct val="0"/>
              </a:spcBef>
              <a:spcAft>
                <a:spcPct val="0"/>
              </a:spcAft>
              <a:defRPr lang="en-US" sz="6000" kern="1200" baseline="0">
                <a:solidFill>
                  <a:srgbClr val="2D2D2D"/>
                </a:solidFill>
                <a:latin typeface="+mj-lt"/>
                <a:ea typeface="+mj-ea"/>
                <a:cs typeface="+mj-cs"/>
                <a:sym typeface="Proxima Nova Black" charset="0"/>
              </a:defRPr>
            </a:lvl1pPr>
          </a:lstStyle>
          <a:p>
            <a:pPr defTabSz="685800">
              <a:defRPr/>
            </a:pPr>
            <a:r>
              <a:rPr lang="en-US" sz="6000" dirty="0">
                <a:solidFill>
                  <a:srgbClr val="2D2D2D"/>
                </a:solidFill>
                <a:latin typeface="+mj-lt"/>
                <a:ea typeface="+mj-ea"/>
                <a:cs typeface="+mj-cs"/>
              </a:rPr>
              <a:t>PLACEHOLDER TITLE</a:t>
            </a:r>
          </a:p>
        </p:txBody>
      </p:sp>
      <p:sp>
        <p:nvSpPr>
          <p:cNvPr id="18" name="Rectangle 2"/>
          <p:cNvSpPr>
            <a:spLocks/>
          </p:cNvSpPr>
          <p:nvPr/>
        </p:nvSpPr>
        <p:spPr bwMode="auto">
          <a:xfrm>
            <a:off x="1" y="2721596"/>
            <a:ext cx="114300" cy="1414808"/>
          </a:xfrm>
          <a:prstGeom prst="rect">
            <a:avLst/>
          </a:prstGeom>
          <a:solidFill>
            <a:srgbClr val="FE5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defTabSz="825500">
              <a:defRPr sz="3600">
                <a:solidFill>
                  <a:srgbClr val="222222"/>
                </a:solidFill>
                <a:latin typeface="Proxima Nova Light" charset="0"/>
                <a:ea typeface="Proxima Nova Light" charset="0"/>
                <a:cs typeface="Proxima Nova Light" charset="0"/>
                <a:sym typeface="Proxima Nova Light" charset="0"/>
              </a:defRPr>
            </a:lvl1pPr>
            <a:lvl2pPr marL="742950" indent="-285750" defTabSz="825500">
              <a:defRPr sz="3600">
                <a:solidFill>
                  <a:srgbClr val="222222"/>
                </a:solidFill>
                <a:latin typeface="Proxima Nova Light" charset="0"/>
                <a:ea typeface="Proxima Nova Light" charset="0"/>
                <a:cs typeface="Proxima Nova Light" charset="0"/>
                <a:sym typeface="Proxima Nova Light" charset="0"/>
              </a:defRPr>
            </a:lvl2pPr>
            <a:lvl3pPr marL="1143000" indent="-228600" defTabSz="825500">
              <a:defRPr sz="3600">
                <a:solidFill>
                  <a:srgbClr val="222222"/>
                </a:solidFill>
                <a:latin typeface="Proxima Nova Light" charset="0"/>
                <a:ea typeface="Proxima Nova Light" charset="0"/>
                <a:cs typeface="Proxima Nova Light" charset="0"/>
                <a:sym typeface="Proxima Nova Light" charset="0"/>
              </a:defRPr>
            </a:lvl3pPr>
            <a:lvl4pPr marL="1600200" indent="-228600" defTabSz="825500">
              <a:defRPr sz="3600">
                <a:solidFill>
                  <a:srgbClr val="222222"/>
                </a:solidFill>
                <a:latin typeface="Proxima Nova Light" charset="0"/>
                <a:ea typeface="Proxima Nova Light" charset="0"/>
                <a:cs typeface="Proxima Nova Light" charset="0"/>
                <a:sym typeface="Proxima Nova Light" charset="0"/>
              </a:defRPr>
            </a:lvl4pPr>
            <a:lvl5pPr marL="2057400" indent="-228600" defTabSz="825500">
              <a:defRPr sz="3600">
                <a:solidFill>
                  <a:srgbClr val="222222"/>
                </a:solidFill>
                <a:latin typeface="Proxima Nova Light" charset="0"/>
                <a:ea typeface="Proxima Nova Light" charset="0"/>
                <a:cs typeface="Proxima Nova Light" charset="0"/>
                <a:sym typeface="Proxima Nova Light" charset="0"/>
              </a:defRPr>
            </a:lvl5pPr>
            <a:lvl6pPr marL="25146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29718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34290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38862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algn="ctr" eaLnBrk="1"/>
            <a:endParaRPr lang="en-US" altLang="en-US" sz="1600">
              <a:solidFill>
                <a:srgbClr val="FFFFFF"/>
              </a:solidFill>
              <a:latin typeface="Helvetica Light" charset="0"/>
              <a:ea typeface="Helvetica Light" charset="0"/>
              <a:cs typeface="Helvetica Light" charset="0"/>
              <a:sym typeface="Helvetica Light" charset="0"/>
            </a:endParaRPr>
          </a:p>
        </p:txBody>
      </p:sp>
      <p:sp>
        <p:nvSpPr>
          <p:cNvPr id="3" name="Content Placeholder 2"/>
          <p:cNvSpPr>
            <a:spLocks noGrp="1"/>
          </p:cNvSpPr>
          <p:nvPr>
            <p:ph sz="quarter" idx="11" hasCustomPrompt="1"/>
          </p:nvPr>
        </p:nvSpPr>
        <p:spPr>
          <a:xfrm>
            <a:off x="916442" y="3921762"/>
            <a:ext cx="5518225" cy="265005"/>
          </a:xfrm>
          <a:prstGeom prst="rect">
            <a:avLst/>
          </a:prstGeom>
        </p:spPr>
        <p:txBody>
          <a:bodyPr lIns="0" tIns="0" rIns="0" bIns="0"/>
          <a:lstStyle>
            <a:lvl1pPr marL="0" indent="0">
              <a:buNone/>
              <a:defRPr lang="en-US" sz="2000" kern="1200" dirty="0" smtClean="0">
                <a:solidFill>
                  <a:srgbClr val="2D2D2D"/>
                </a:solidFill>
                <a:latin typeface="+mn-lt"/>
                <a:ea typeface="+mn-ea"/>
                <a:cs typeface="+mn-cs"/>
                <a:sym typeface="Proxima Nova" charset="0"/>
              </a:defRPr>
            </a:lvl1pPr>
            <a:lvl2pPr>
              <a:defRPr>
                <a:solidFill>
                  <a:srgbClr val="2D2D2D"/>
                </a:solidFill>
              </a:defRPr>
            </a:lvl2pPr>
          </a:lstStyle>
          <a:p>
            <a:pPr marL="0" marR="0" lvl="0" indent="-171446" algn="l" defTabSz="914377" rtl="0" eaLnBrk="0" fontAlgn="base" latinLnBrk="0" hangingPunct="0">
              <a:lnSpc>
                <a:spcPct val="90000"/>
              </a:lnSpc>
              <a:spcBef>
                <a:spcPts val="1800"/>
              </a:spcBef>
              <a:spcAft>
                <a:spcPct val="0"/>
              </a:spcAft>
              <a:buClrTx/>
              <a:buSzPct val="100000"/>
              <a:buNone/>
              <a:tabLst/>
              <a:defRPr/>
            </a:pPr>
            <a:r>
              <a:rPr lang="en-US" dirty="0"/>
              <a:t>PLACEHOLDER SUBTITLE</a:t>
            </a:r>
          </a:p>
        </p:txBody>
      </p:sp>
    </p:spTree>
    <p:extLst>
      <p:ext uri="{BB962C8B-B14F-4D97-AF65-F5344CB8AC3E}">
        <p14:creationId xmlns:p14="http://schemas.microsoft.com/office/powerpoint/2010/main" val="31155352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Cover 1-Line Title ">
    <p:spTree>
      <p:nvGrpSpPr>
        <p:cNvPr id="1" name=""/>
        <p:cNvGrpSpPr/>
        <p:nvPr/>
      </p:nvGrpSpPr>
      <p:grpSpPr>
        <a:xfrm>
          <a:off x="0" y="0"/>
          <a:ext cx="0" cy="0"/>
          <a:chOff x="0" y="0"/>
          <a:chExt cx="0" cy="0"/>
        </a:xfrm>
      </p:grpSpPr>
      <p:sp>
        <p:nvSpPr>
          <p:cNvPr id="17" name="Title 16"/>
          <p:cNvSpPr>
            <a:spLocks noGrp="1"/>
          </p:cNvSpPr>
          <p:nvPr>
            <p:ph type="title" hasCustomPrompt="1"/>
          </p:nvPr>
        </p:nvSpPr>
        <p:spPr>
          <a:xfrm>
            <a:off x="916441" y="2958883"/>
            <a:ext cx="6248400" cy="726083"/>
          </a:xfrm>
          <a:prstGeom prst="rect">
            <a:avLst/>
          </a:prstGeom>
        </p:spPr>
        <p:txBody>
          <a:bodyPr lIns="0" tIns="0" rIns="0" bIns="0" anchor="b"/>
          <a:lstStyle>
            <a:lvl1pPr algn="l" defTabSz="914377" rtl="0" eaLnBrk="0" fontAlgn="base" hangingPunct="0">
              <a:lnSpc>
                <a:spcPts val="4800"/>
              </a:lnSpc>
              <a:spcBef>
                <a:spcPct val="0"/>
              </a:spcBef>
              <a:spcAft>
                <a:spcPct val="0"/>
              </a:spcAft>
              <a:defRPr lang="en-US" sz="6000" kern="1200" baseline="0">
                <a:solidFill>
                  <a:srgbClr val="2D2D2D"/>
                </a:solidFill>
                <a:latin typeface="+mj-lt"/>
                <a:ea typeface="+mj-ea"/>
                <a:cs typeface="+mj-cs"/>
                <a:sym typeface="Proxima Nova Black" charset="0"/>
              </a:defRPr>
            </a:lvl1pPr>
          </a:lstStyle>
          <a:p>
            <a:pPr defTabSz="685800">
              <a:defRPr/>
            </a:pPr>
            <a:r>
              <a:rPr lang="en-US" sz="6000" dirty="0">
                <a:solidFill>
                  <a:srgbClr val="2D2D2D"/>
                </a:solidFill>
                <a:latin typeface="+mj-lt"/>
                <a:ea typeface="+mj-ea"/>
                <a:cs typeface="+mj-cs"/>
              </a:rPr>
              <a:t>PLACEHOLDER</a:t>
            </a:r>
          </a:p>
        </p:txBody>
      </p:sp>
      <p:sp>
        <p:nvSpPr>
          <p:cNvPr id="5" name="Rectangle 2"/>
          <p:cNvSpPr>
            <a:spLocks/>
          </p:cNvSpPr>
          <p:nvPr/>
        </p:nvSpPr>
        <p:spPr bwMode="auto">
          <a:xfrm>
            <a:off x="-1" y="3022382"/>
            <a:ext cx="114300" cy="813237"/>
          </a:xfrm>
          <a:prstGeom prst="rect">
            <a:avLst/>
          </a:prstGeom>
          <a:solidFill>
            <a:srgbClr val="FE5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defTabSz="825500">
              <a:defRPr sz="3600">
                <a:solidFill>
                  <a:srgbClr val="222222"/>
                </a:solidFill>
                <a:latin typeface="Proxima Nova Light" charset="0"/>
                <a:ea typeface="Proxima Nova Light" charset="0"/>
                <a:cs typeface="Proxima Nova Light" charset="0"/>
                <a:sym typeface="Proxima Nova Light" charset="0"/>
              </a:defRPr>
            </a:lvl1pPr>
            <a:lvl2pPr marL="742950" indent="-285750" defTabSz="825500">
              <a:defRPr sz="3600">
                <a:solidFill>
                  <a:srgbClr val="222222"/>
                </a:solidFill>
                <a:latin typeface="Proxima Nova Light" charset="0"/>
                <a:ea typeface="Proxima Nova Light" charset="0"/>
                <a:cs typeface="Proxima Nova Light" charset="0"/>
                <a:sym typeface="Proxima Nova Light" charset="0"/>
              </a:defRPr>
            </a:lvl2pPr>
            <a:lvl3pPr marL="1143000" indent="-228600" defTabSz="825500">
              <a:defRPr sz="3600">
                <a:solidFill>
                  <a:srgbClr val="222222"/>
                </a:solidFill>
                <a:latin typeface="Proxima Nova Light" charset="0"/>
                <a:ea typeface="Proxima Nova Light" charset="0"/>
                <a:cs typeface="Proxima Nova Light" charset="0"/>
                <a:sym typeface="Proxima Nova Light" charset="0"/>
              </a:defRPr>
            </a:lvl3pPr>
            <a:lvl4pPr marL="1600200" indent="-228600" defTabSz="825500">
              <a:defRPr sz="3600">
                <a:solidFill>
                  <a:srgbClr val="222222"/>
                </a:solidFill>
                <a:latin typeface="Proxima Nova Light" charset="0"/>
                <a:ea typeface="Proxima Nova Light" charset="0"/>
                <a:cs typeface="Proxima Nova Light" charset="0"/>
                <a:sym typeface="Proxima Nova Light" charset="0"/>
              </a:defRPr>
            </a:lvl4pPr>
            <a:lvl5pPr marL="2057400" indent="-228600" defTabSz="825500">
              <a:defRPr sz="3600">
                <a:solidFill>
                  <a:srgbClr val="222222"/>
                </a:solidFill>
                <a:latin typeface="Proxima Nova Light" charset="0"/>
                <a:ea typeface="Proxima Nova Light" charset="0"/>
                <a:cs typeface="Proxima Nova Light" charset="0"/>
                <a:sym typeface="Proxima Nova Light" charset="0"/>
              </a:defRPr>
            </a:lvl5pPr>
            <a:lvl6pPr marL="25146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29718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34290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38862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algn="ctr" eaLnBrk="1"/>
            <a:endParaRPr lang="en-US" altLang="en-US" sz="1600">
              <a:solidFill>
                <a:srgbClr val="FFFFFF"/>
              </a:solidFill>
              <a:latin typeface="Helvetica Light" charset="0"/>
              <a:ea typeface="Helvetica Light" charset="0"/>
              <a:cs typeface="Helvetica Light" charset="0"/>
              <a:sym typeface="Helvetica Light" charset="0"/>
            </a:endParaRPr>
          </a:p>
        </p:txBody>
      </p:sp>
      <p:sp>
        <p:nvSpPr>
          <p:cNvPr id="9" name="Content Placeholder 2"/>
          <p:cNvSpPr>
            <a:spLocks noGrp="1"/>
          </p:cNvSpPr>
          <p:nvPr>
            <p:ph sz="quarter" idx="11" hasCustomPrompt="1"/>
          </p:nvPr>
        </p:nvSpPr>
        <p:spPr>
          <a:xfrm>
            <a:off x="916442" y="3619911"/>
            <a:ext cx="5518225" cy="265005"/>
          </a:xfrm>
          <a:prstGeom prst="rect">
            <a:avLst/>
          </a:prstGeom>
        </p:spPr>
        <p:txBody>
          <a:bodyPr lIns="0" tIns="0" rIns="0" bIns="0"/>
          <a:lstStyle>
            <a:lvl1pPr marL="0" indent="0">
              <a:buFont typeface="Arial" charset="0"/>
              <a:buNone/>
              <a:defRPr lang="en-US" sz="2000" kern="1200" dirty="0" smtClean="0">
                <a:solidFill>
                  <a:srgbClr val="2D2D2D"/>
                </a:solidFill>
                <a:latin typeface="+mn-lt"/>
                <a:ea typeface="+mn-ea"/>
                <a:cs typeface="+mn-cs"/>
                <a:sym typeface="Proxima Nova" charset="0"/>
              </a:defRPr>
            </a:lvl1pPr>
            <a:lvl2pPr>
              <a:defRPr>
                <a:solidFill>
                  <a:srgbClr val="2D2D2D"/>
                </a:solidFill>
              </a:defRPr>
            </a:lvl2pPr>
          </a:lstStyle>
          <a:p>
            <a:pPr marL="0" marR="0" lvl="0" indent="-171446" algn="l" defTabSz="914377" rtl="0" eaLnBrk="0" fontAlgn="base" latinLnBrk="0" hangingPunct="0">
              <a:lnSpc>
                <a:spcPct val="90000"/>
              </a:lnSpc>
              <a:spcBef>
                <a:spcPts val="1800"/>
              </a:spcBef>
              <a:spcAft>
                <a:spcPct val="0"/>
              </a:spcAft>
              <a:buClrTx/>
              <a:buSzPct val="100000"/>
              <a:buFont typeface="Arial" charset="0"/>
              <a:buNone/>
              <a:tabLst/>
              <a:defRPr/>
            </a:pPr>
            <a:r>
              <a:rPr lang="en-US" dirty="0"/>
              <a:t>PLACEHOLDER SUBTITLE</a:t>
            </a:r>
          </a:p>
        </p:txBody>
      </p:sp>
    </p:spTree>
    <p:extLst>
      <p:ext uri="{BB962C8B-B14F-4D97-AF65-F5344CB8AC3E}">
        <p14:creationId xmlns:p14="http://schemas.microsoft.com/office/powerpoint/2010/main" val="22818828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Divider 2-Line Title ">
    <p:spTree>
      <p:nvGrpSpPr>
        <p:cNvPr id="1" name=""/>
        <p:cNvGrpSpPr/>
        <p:nvPr/>
      </p:nvGrpSpPr>
      <p:grpSpPr>
        <a:xfrm>
          <a:off x="0" y="0"/>
          <a:ext cx="0" cy="0"/>
          <a:chOff x="0" y="0"/>
          <a:chExt cx="0" cy="0"/>
        </a:xfrm>
      </p:grpSpPr>
      <p:sp>
        <p:nvSpPr>
          <p:cNvPr id="11" name="Title 16"/>
          <p:cNvSpPr>
            <a:spLocks noGrp="1"/>
          </p:cNvSpPr>
          <p:nvPr>
            <p:ph type="title" hasCustomPrompt="1"/>
          </p:nvPr>
        </p:nvSpPr>
        <p:spPr>
          <a:xfrm>
            <a:off x="916441" y="2721597"/>
            <a:ext cx="6248400" cy="1264153"/>
          </a:xfrm>
          <a:prstGeom prst="rect">
            <a:avLst/>
          </a:prstGeom>
        </p:spPr>
        <p:txBody>
          <a:bodyPr lIns="0" tIns="0" rIns="0" bIns="0" anchor="b"/>
          <a:lstStyle>
            <a:lvl1pPr marL="0" indent="0" algn="l" defTabSz="914377" rtl="0" eaLnBrk="0" fontAlgn="base" hangingPunct="0">
              <a:lnSpc>
                <a:spcPts val="4800"/>
              </a:lnSpc>
              <a:spcBef>
                <a:spcPct val="0"/>
              </a:spcBef>
              <a:spcAft>
                <a:spcPct val="0"/>
              </a:spcAft>
              <a:buFont typeface="Arial" charset="0"/>
              <a:buNone/>
              <a:defRPr lang="en-US" sz="6000" kern="1200" baseline="0" dirty="0" smtClean="0">
                <a:solidFill>
                  <a:srgbClr val="FFFFFF"/>
                </a:solidFill>
                <a:latin typeface="+mj-lt"/>
                <a:ea typeface="+mj-ea"/>
                <a:cs typeface="+mj-cs"/>
                <a:sym typeface="Proxima Nova Black" charset="0"/>
              </a:defRPr>
            </a:lvl1pPr>
          </a:lstStyle>
          <a:p>
            <a:pPr>
              <a:defRPr/>
            </a:pPr>
            <a:r>
              <a:rPr lang="en-US" dirty="0">
                <a:solidFill>
                  <a:srgbClr val="FFFFFF"/>
                </a:solidFill>
              </a:rPr>
              <a:t>PLACEHOLDER TITLE</a:t>
            </a:r>
          </a:p>
        </p:txBody>
      </p:sp>
      <p:sp>
        <p:nvSpPr>
          <p:cNvPr id="12" name="Rectangle 11"/>
          <p:cNvSpPr>
            <a:spLocks/>
          </p:cNvSpPr>
          <p:nvPr/>
        </p:nvSpPr>
        <p:spPr bwMode="auto">
          <a:xfrm>
            <a:off x="1" y="2721596"/>
            <a:ext cx="114300" cy="1414808"/>
          </a:xfrm>
          <a:prstGeom prst="rect">
            <a:avLst/>
          </a:prstGeom>
          <a:solidFill>
            <a:srgbClr val="FE5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defTabSz="825500">
              <a:defRPr sz="3600">
                <a:solidFill>
                  <a:srgbClr val="222222"/>
                </a:solidFill>
                <a:latin typeface="Proxima Nova Light" charset="0"/>
                <a:ea typeface="Proxima Nova Light" charset="0"/>
                <a:cs typeface="Proxima Nova Light" charset="0"/>
                <a:sym typeface="Proxima Nova Light" charset="0"/>
              </a:defRPr>
            </a:lvl1pPr>
            <a:lvl2pPr marL="742950" indent="-285750" defTabSz="825500">
              <a:defRPr sz="3600">
                <a:solidFill>
                  <a:srgbClr val="222222"/>
                </a:solidFill>
                <a:latin typeface="Proxima Nova Light" charset="0"/>
                <a:ea typeface="Proxima Nova Light" charset="0"/>
                <a:cs typeface="Proxima Nova Light" charset="0"/>
                <a:sym typeface="Proxima Nova Light" charset="0"/>
              </a:defRPr>
            </a:lvl2pPr>
            <a:lvl3pPr marL="1143000" indent="-228600" defTabSz="825500">
              <a:defRPr sz="3600">
                <a:solidFill>
                  <a:srgbClr val="222222"/>
                </a:solidFill>
                <a:latin typeface="Proxima Nova Light" charset="0"/>
                <a:ea typeface="Proxima Nova Light" charset="0"/>
                <a:cs typeface="Proxima Nova Light" charset="0"/>
                <a:sym typeface="Proxima Nova Light" charset="0"/>
              </a:defRPr>
            </a:lvl3pPr>
            <a:lvl4pPr marL="1600200" indent="-228600" defTabSz="825500">
              <a:defRPr sz="3600">
                <a:solidFill>
                  <a:srgbClr val="222222"/>
                </a:solidFill>
                <a:latin typeface="Proxima Nova Light" charset="0"/>
                <a:ea typeface="Proxima Nova Light" charset="0"/>
                <a:cs typeface="Proxima Nova Light" charset="0"/>
                <a:sym typeface="Proxima Nova Light" charset="0"/>
              </a:defRPr>
            </a:lvl4pPr>
            <a:lvl5pPr marL="2057400" indent="-228600" defTabSz="825500">
              <a:defRPr sz="3600">
                <a:solidFill>
                  <a:srgbClr val="222222"/>
                </a:solidFill>
                <a:latin typeface="Proxima Nova Light" charset="0"/>
                <a:ea typeface="Proxima Nova Light" charset="0"/>
                <a:cs typeface="Proxima Nova Light" charset="0"/>
                <a:sym typeface="Proxima Nova Light" charset="0"/>
              </a:defRPr>
            </a:lvl5pPr>
            <a:lvl6pPr marL="25146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29718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34290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38862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algn="ctr" eaLnBrk="1"/>
            <a:endParaRPr lang="en-US" altLang="en-US" sz="1600">
              <a:solidFill>
                <a:srgbClr val="FFFFFF"/>
              </a:solidFill>
              <a:latin typeface="Helvetica Light" charset="0"/>
              <a:ea typeface="Helvetica Light" charset="0"/>
              <a:cs typeface="Helvetica Light" charset="0"/>
              <a:sym typeface="Helvetica Light" charset="0"/>
            </a:endParaRPr>
          </a:p>
        </p:txBody>
      </p:sp>
      <p:sp>
        <p:nvSpPr>
          <p:cNvPr id="13" name="Content Placeholder 2"/>
          <p:cNvSpPr>
            <a:spLocks noGrp="1"/>
          </p:cNvSpPr>
          <p:nvPr>
            <p:ph sz="quarter" idx="11" hasCustomPrompt="1"/>
          </p:nvPr>
        </p:nvSpPr>
        <p:spPr>
          <a:xfrm>
            <a:off x="916442" y="3921762"/>
            <a:ext cx="5518225" cy="265005"/>
          </a:xfrm>
          <a:prstGeom prst="rect">
            <a:avLst/>
          </a:prstGeom>
        </p:spPr>
        <p:txBody>
          <a:bodyPr lIns="0" tIns="0" rIns="0" bIns="0"/>
          <a:lstStyle>
            <a:lvl1pPr marL="0" indent="0">
              <a:buFont typeface="Arial" charset="0"/>
              <a:buNone/>
              <a:defRPr lang="en-US" sz="2000" kern="1200" dirty="0" smtClean="0">
                <a:solidFill>
                  <a:srgbClr val="FFFFFF"/>
                </a:solidFill>
                <a:latin typeface="+mn-lt"/>
                <a:ea typeface="+mn-ea"/>
                <a:cs typeface="+mn-cs"/>
                <a:sym typeface="Proxima Nova" charset="0"/>
              </a:defRPr>
            </a:lvl1pPr>
            <a:lvl2pPr>
              <a:defRPr>
                <a:solidFill>
                  <a:srgbClr val="2D2D2D"/>
                </a:solidFill>
              </a:defRPr>
            </a:lvl2pPr>
          </a:lstStyle>
          <a:p>
            <a:pPr marL="0" marR="0" lvl="0" indent="-171446" algn="l" defTabSz="914377" rtl="0" eaLnBrk="0" fontAlgn="base" latinLnBrk="0" hangingPunct="0">
              <a:lnSpc>
                <a:spcPct val="90000"/>
              </a:lnSpc>
              <a:spcBef>
                <a:spcPts val="1800"/>
              </a:spcBef>
              <a:spcAft>
                <a:spcPct val="0"/>
              </a:spcAft>
              <a:buClrTx/>
              <a:buSzPct val="100000"/>
              <a:buFont typeface="Arial" charset="0"/>
              <a:buNone/>
              <a:tabLst/>
              <a:defRPr/>
            </a:pPr>
            <a:r>
              <a:rPr lang="en-US" dirty="0"/>
              <a:t>PLACEHOLDER SUBTITLE</a:t>
            </a:r>
          </a:p>
        </p:txBody>
      </p:sp>
      <p:sp>
        <p:nvSpPr>
          <p:cNvPr id="2" name="Footer Placeholder 1"/>
          <p:cNvSpPr>
            <a:spLocks noGrp="1"/>
          </p:cNvSpPr>
          <p:nvPr>
            <p:ph type="ftr" sz="quarter" idx="12"/>
          </p:nvPr>
        </p:nvSpPr>
        <p:spPr/>
        <p:txBody>
          <a:bodyPr/>
          <a:lstStyle/>
          <a:p>
            <a:pPr defTabSz="457189" fontAlgn="base" hangingPunct="0">
              <a:spcBef>
                <a:spcPct val="0"/>
              </a:spcBef>
              <a:spcAft>
                <a:spcPct val="0"/>
              </a:spcAft>
              <a:defRPr/>
            </a:pPr>
            <a:r>
              <a:rPr lang="en-US" altLang="en-US" sz="751">
                <a:sym typeface="Proxima Nova" charset="0"/>
              </a:rPr>
              <a:t>CONFIDENTIAL DOCUMENT, DO NOT SHARE 2 OR DISTRIBUTE.</a:t>
            </a:r>
          </a:p>
          <a:p>
            <a:endParaRPr lang="en-US" dirty="0"/>
          </a:p>
        </p:txBody>
      </p:sp>
    </p:spTree>
    <p:extLst>
      <p:ext uri="{BB962C8B-B14F-4D97-AF65-F5344CB8AC3E}">
        <p14:creationId xmlns:p14="http://schemas.microsoft.com/office/powerpoint/2010/main" val="7756682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Divider 1-Line Title ">
    <p:spTree>
      <p:nvGrpSpPr>
        <p:cNvPr id="1" name=""/>
        <p:cNvGrpSpPr/>
        <p:nvPr/>
      </p:nvGrpSpPr>
      <p:grpSpPr>
        <a:xfrm>
          <a:off x="0" y="0"/>
          <a:ext cx="0" cy="0"/>
          <a:chOff x="0" y="0"/>
          <a:chExt cx="0" cy="0"/>
        </a:xfrm>
      </p:grpSpPr>
      <p:sp>
        <p:nvSpPr>
          <p:cNvPr id="8" name="Title 16"/>
          <p:cNvSpPr>
            <a:spLocks noGrp="1"/>
          </p:cNvSpPr>
          <p:nvPr>
            <p:ph type="title" hasCustomPrompt="1"/>
          </p:nvPr>
        </p:nvSpPr>
        <p:spPr>
          <a:xfrm>
            <a:off x="916441" y="2958883"/>
            <a:ext cx="6248400" cy="726083"/>
          </a:xfrm>
          <a:prstGeom prst="rect">
            <a:avLst/>
          </a:prstGeom>
        </p:spPr>
        <p:txBody>
          <a:bodyPr lIns="0" tIns="0" rIns="0" bIns="0" anchor="b"/>
          <a:lstStyle>
            <a:lvl1pPr marL="0" marR="0" indent="0" algn="l" defTabSz="914377" rtl="0" eaLnBrk="0" fontAlgn="base" latinLnBrk="0" hangingPunct="0">
              <a:lnSpc>
                <a:spcPts val="4800"/>
              </a:lnSpc>
              <a:spcBef>
                <a:spcPct val="0"/>
              </a:spcBef>
              <a:spcAft>
                <a:spcPct val="0"/>
              </a:spcAft>
              <a:buClrTx/>
              <a:buSzTx/>
              <a:buFontTx/>
              <a:buNone/>
              <a:tabLst/>
              <a:defRPr lang="en-US" sz="6000" b="1" i="0" kern="1200" baseline="0" dirty="0" smtClean="0">
                <a:solidFill>
                  <a:srgbClr val="FFFFFF"/>
                </a:solidFill>
                <a:latin typeface="+mj-lt"/>
                <a:ea typeface="+mj-ea"/>
                <a:cs typeface="+mj-cs"/>
                <a:sym typeface="Proxima Nova Black" charset="0"/>
              </a:defRPr>
            </a:lvl1pPr>
          </a:lstStyle>
          <a:p>
            <a:pPr>
              <a:defRPr/>
            </a:pPr>
            <a:r>
              <a:rPr lang="en-US" dirty="0">
                <a:solidFill>
                  <a:srgbClr val="FFFFFF"/>
                </a:solidFill>
                <a:ea typeface="+mj-ea"/>
                <a:cs typeface="+mj-cs"/>
              </a:rPr>
              <a:t>PLACEHOLDER</a:t>
            </a:r>
          </a:p>
        </p:txBody>
      </p:sp>
      <p:sp>
        <p:nvSpPr>
          <p:cNvPr id="9" name="Rectangle 8"/>
          <p:cNvSpPr>
            <a:spLocks/>
          </p:cNvSpPr>
          <p:nvPr/>
        </p:nvSpPr>
        <p:spPr bwMode="auto">
          <a:xfrm>
            <a:off x="-1" y="3022382"/>
            <a:ext cx="114300" cy="813237"/>
          </a:xfrm>
          <a:prstGeom prst="rect">
            <a:avLst/>
          </a:prstGeom>
          <a:solidFill>
            <a:srgbClr val="FE5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defTabSz="825500">
              <a:defRPr sz="3600">
                <a:solidFill>
                  <a:srgbClr val="222222"/>
                </a:solidFill>
                <a:latin typeface="Proxima Nova Light" charset="0"/>
                <a:ea typeface="Proxima Nova Light" charset="0"/>
                <a:cs typeface="Proxima Nova Light" charset="0"/>
                <a:sym typeface="Proxima Nova Light" charset="0"/>
              </a:defRPr>
            </a:lvl1pPr>
            <a:lvl2pPr marL="742950" indent="-285750" defTabSz="825500">
              <a:defRPr sz="3600">
                <a:solidFill>
                  <a:srgbClr val="222222"/>
                </a:solidFill>
                <a:latin typeface="Proxima Nova Light" charset="0"/>
                <a:ea typeface="Proxima Nova Light" charset="0"/>
                <a:cs typeface="Proxima Nova Light" charset="0"/>
                <a:sym typeface="Proxima Nova Light" charset="0"/>
              </a:defRPr>
            </a:lvl2pPr>
            <a:lvl3pPr marL="1143000" indent="-228600" defTabSz="825500">
              <a:defRPr sz="3600">
                <a:solidFill>
                  <a:srgbClr val="222222"/>
                </a:solidFill>
                <a:latin typeface="Proxima Nova Light" charset="0"/>
                <a:ea typeface="Proxima Nova Light" charset="0"/>
                <a:cs typeface="Proxima Nova Light" charset="0"/>
                <a:sym typeface="Proxima Nova Light" charset="0"/>
              </a:defRPr>
            </a:lvl3pPr>
            <a:lvl4pPr marL="1600200" indent="-228600" defTabSz="825500">
              <a:defRPr sz="3600">
                <a:solidFill>
                  <a:srgbClr val="222222"/>
                </a:solidFill>
                <a:latin typeface="Proxima Nova Light" charset="0"/>
                <a:ea typeface="Proxima Nova Light" charset="0"/>
                <a:cs typeface="Proxima Nova Light" charset="0"/>
                <a:sym typeface="Proxima Nova Light" charset="0"/>
              </a:defRPr>
            </a:lvl4pPr>
            <a:lvl5pPr marL="2057400" indent="-228600" defTabSz="825500">
              <a:defRPr sz="3600">
                <a:solidFill>
                  <a:srgbClr val="222222"/>
                </a:solidFill>
                <a:latin typeface="Proxima Nova Light" charset="0"/>
                <a:ea typeface="Proxima Nova Light" charset="0"/>
                <a:cs typeface="Proxima Nova Light" charset="0"/>
                <a:sym typeface="Proxima Nova Light" charset="0"/>
              </a:defRPr>
            </a:lvl5pPr>
            <a:lvl6pPr marL="25146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29718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34290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38862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algn="ctr" eaLnBrk="1"/>
            <a:endParaRPr lang="en-US" altLang="en-US" sz="1600">
              <a:solidFill>
                <a:srgbClr val="FFFFFF"/>
              </a:solidFill>
              <a:latin typeface="Helvetica Light" charset="0"/>
              <a:ea typeface="Helvetica Light" charset="0"/>
              <a:cs typeface="Helvetica Light" charset="0"/>
              <a:sym typeface="Helvetica Light" charset="0"/>
            </a:endParaRPr>
          </a:p>
        </p:txBody>
      </p:sp>
      <p:sp>
        <p:nvSpPr>
          <p:cNvPr id="10" name="Content Placeholder 2"/>
          <p:cNvSpPr>
            <a:spLocks noGrp="1"/>
          </p:cNvSpPr>
          <p:nvPr>
            <p:ph sz="quarter" idx="11" hasCustomPrompt="1"/>
          </p:nvPr>
        </p:nvSpPr>
        <p:spPr>
          <a:xfrm>
            <a:off x="916442" y="3619911"/>
            <a:ext cx="5518225" cy="265005"/>
          </a:xfrm>
          <a:prstGeom prst="rect">
            <a:avLst/>
          </a:prstGeom>
        </p:spPr>
        <p:txBody>
          <a:bodyPr lIns="0" tIns="0" rIns="0" bIns="0"/>
          <a:lstStyle>
            <a:lvl1pPr marL="0" indent="0">
              <a:buFont typeface="Arial" charset="0"/>
              <a:buNone/>
              <a:defRPr lang="en-US" sz="2000" kern="1200" dirty="0" smtClean="0">
                <a:solidFill>
                  <a:srgbClr val="FFFFFF"/>
                </a:solidFill>
                <a:latin typeface="+mn-lt"/>
                <a:ea typeface="+mn-ea"/>
                <a:cs typeface="+mn-cs"/>
                <a:sym typeface="Proxima Nova" charset="0"/>
              </a:defRPr>
            </a:lvl1pPr>
            <a:lvl2pPr>
              <a:defRPr>
                <a:solidFill>
                  <a:srgbClr val="2D2D2D"/>
                </a:solidFill>
              </a:defRPr>
            </a:lvl2pPr>
          </a:lstStyle>
          <a:p>
            <a:pPr marL="0" marR="0" lvl="0" indent="-171446" algn="l" defTabSz="914377" rtl="0" eaLnBrk="0" fontAlgn="base" latinLnBrk="0" hangingPunct="0">
              <a:lnSpc>
                <a:spcPct val="90000"/>
              </a:lnSpc>
              <a:spcBef>
                <a:spcPts val="1800"/>
              </a:spcBef>
              <a:spcAft>
                <a:spcPct val="0"/>
              </a:spcAft>
              <a:buClrTx/>
              <a:buSzPct val="100000"/>
              <a:tabLst/>
              <a:defRPr/>
            </a:pPr>
            <a:r>
              <a:rPr lang="en-US" dirty="0"/>
              <a:t>PLACEHOLDER SUBTITLE</a:t>
            </a:r>
          </a:p>
        </p:txBody>
      </p:sp>
      <p:sp>
        <p:nvSpPr>
          <p:cNvPr id="2" name="Footer Placeholder 1"/>
          <p:cNvSpPr>
            <a:spLocks noGrp="1"/>
          </p:cNvSpPr>
          <p:nvPr>
            <p:ph type="ftr" sz="quarter" idx="12"/>
          </p:nvPr>
        </p:nvSpPr>
        <p:spPr/>
        <p:txBody>
          <a:bodyPr/>
          <a:lstStyle/>
          <a:p>
            <a:pPr defTabSz="457189" fontAlgn="base" hangingPunct="0">
              <a:spcBef>
                <a:spcPct val="0"/>
              </a:spcBef>
              <a:spcAft>
                <a:spcPct val="0"/>
              </a:spcAft>
              <a:defRPr/>
            </a:pPr>
            <a:r>
              <a:rPr lang="en-US" altLang="en-US" sz="751">
                <a:sym typeface="Proxima Nova" charset="0"/>
              </a:rPr>
              <a:t>CONFIDENTIAL DOCUMENT, DO NOT SHARE 2 OR DISTRIBUTE.</a:t>
            </a:r>
          </a:p>
          <a:p>
            <a:endParaRPr lang="en-US" dirty="0"/>
          </a:p>
        </p:txBody>
      </p:sp>
    </p:spTree>
    <p:extLst>
      <p:ext uri="{BB962C8B-B14F-4D97-AF65-F5344CB8AC3E}">
        <p14:creationId xmlns:p14="http://schemas.microsoft.com/office/powerpoint/2010/main" val="1158580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838200" y="688579"/>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Tree>
    <p:extLst>
      <p:ext uri="{BB962C8B-B14F-4D97-AF65-F5344CB8AC3E}">
        <p14:creationId xmlns:p14="http://schemas.microsoft.com/office/powerpoint/2010/main" val="16457236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Subhead">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38200" y="688579"/>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5"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SUBHEAD GOES HERE + LOOKS LIKE THIS</a:t>
            </a:r>
          </a:p>
        </p:txBody>
      </p:sp>
    </p:spTree>
    <p:extLst>
      <p:ext uri="{BB962C8B-B14F-4D97-AF65-F5344CB8AC3E}">
        <p14:creationId xmlns:p14="http://schemas.microsoft.com/office/powerpoint/2010/main" val="5016675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9"/>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837407" y="1894682"/>
            <a:ext cx="7658893" cy="3924300"/>
          </a:xfrm>
          <a:prstGeom prst="rect">
            <a:avLst/>
          </a:prstGeom>
        </p:spPr>
        <p:txBody>
          <a:bodyPr lIns="0" tIns="0" rIns="0" bIns="0">
            <a:normAutofit/>
          </a:bodyPr>
          <a:lstStyle>
            <a:lvl1pPr marL="0" indent="0" eaLnBrk="1">
              <a:spcBef>
                <a:spcPts val="1800"/>
              </a:spcBef>
              <a:buSzPct val="100000"/>
              <a:buFont typeface="+mj-lt"/>
              <a:buNone/>
              <a:defRPr lang="en-US" sz="1800" b="0" i="0" kern="1200" baseline="0" dirty="0" smtClean="0">
                <a:solidFill>
                  <a:srgbClr val="222222"/>
                </a:solidFill>
                <a:latin typeface="Proxima Nova Light" charset="0"/>
                <a:ea typeface="Proxima Nova Light" charset="0"/>
                <a:cs typeface="Proxima Nova Light" charset="0"/>
                <a:sym typeface="Proxima Nova" charset="0"/>
              </a:defRPr>
            </a:lvl1pPr>
            <a:lvl2pPr marL="171446" indent="0" eaLnBrk="1">
              <a:spcBef>
                <a:spcPts val="1800"/>
              </a:spcBef>
              <a:buSzPct val="100000"/>
              <a:buFontTx/>
              <a:buChar char="•"/>
              <a:defRPr/>
            </a:lvl2pPr>
            <a:lvl3pPr marL="171446" indent="0">
              <a:buFont typeface="+mj-lt"/>
              <a:buNone/>
              <a:defRPr/>
            </a:lvl3pPr>
            <a:lvl4pPr marL="342891" indent="0">
              <a:buFont typeface="+mj-lt"/>
              <a:buNone/>
              <a:defRPr/>
            </a:lvl4pPr>
            <a:lvl5pPr marL="342891" indent="0">
              <a:buFont typeface="+mj-lt"/>
              <a:buNone/>
              <a:defRPr/>
            </a:lvl5pPr>
          </a:lstStyle>
          <a:p>
            <a:pPr lvl="0"/>
            <a:r>
              <a:rPr lang="en-US" dirty="0"/>
              <a:t>Text goes here</a:t>
            </a:r>
            <a:r>
              <a:rPr lang="is-IS" dirty="0"/>
              <a:t>…</a:t>
            </a:r>
            <a:endParaRPr lang="en-US" dirty="0"/>
          </a:p>
        </p:txBody>
      </p:sp>
    </p:spTree>
    <p:extLst>
      <p:ext uri="{BB962C8B-B14F-4D97-AF65-F5344CB8AC3E}">
        <p14:creationId xmlns:p14="http://schemas.microsoft.com/office/powerpoint/2010/main" val="27500393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9"/>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837407" y="1894682"/>
            <a:ext cx="7658893" cy="3924300"/>
          </a:xfrm>
          <a:prstGeom prst="rect">
            <a:avLst/>
          </a:prstGeom>
        </p:spPr>
        <p:txBody>
          <a:bodyPr lIns="0" tIns="0" rIns="0" bIns="0">
            <a:normAutofit/>
          </a:bodyPr>
          <a:lstStyle>
            <a:lvl1pPr marL="461422" indent="-461422" algn="l" defTabSz="914377" rtl="0" eaLnBrk="1" fontAlgn="base" hangingPunct="0">
              <a:lnSpc>
                <a:spcPct val="90000"/>
              </a:lnSpc>
              <a:spcBef>
                <a:spcPts val="1800"/>
              </a:spcBef>
              <a:spcAft>
                <a:spcPct val="0"/>
              </a:spcAft>
              <a:buSzPct val="100000"/>
              <a:buFont typeface="CambriaMath" charset="0"/>
              <a:buChar char="⎯"/>
              <a:tabLst/>
              <a:defRPr lang="is-IS" sz="1800" b="0" i="0" kern="1200" baseline="0" dirty="0" smtClean="0">
                <a:solidFill>
                  <a:srgbClr val="222222"/>
                </a:solidFill>
                <a:latin typeface="Proxima Nova Medium" charset="0"/>
                <a:ea typeface="Proxima Nova Medium" charset="0"/>
                <a:cs typeface="Proxima Nova Medium" charset="0"/>
                <a:sym typeface="Proxima Nova" charset="0"/>
              </a:defRPr>
            </a:lvl1pPr>
            <a:lvl2pPr marL="914377" indent="-455073" algn="l" defTabSz="914377" rtl="0" eaLnBrk="1" fontAlgn="base" hangingPunct="0">
              <a:lnSpc>
                <a:spcPct val="90000"/>
              </a:lnSpc>
              <a:spcBef>
                <a:spcPts val="1800"/>
              </a:spcBef>
              <a:spcAft>
                <a:spcPct val="0"/>
              </a:spcAft>
              <a:buSzPct val="100000"/>
              <a:buFont typeface="CambriaMath" charset="0"/>
              <a:buChar char="⎯"/>
              <a:tabLst/>
              <a:defRPr lang="is-IS" sz="1600" b="0" i="0" kern="1200" baseline="0" dirty="0" smtClean="0">
                <a:solidFill>
                  <a:schemeClr val="tx2"/>
                </a:solidFill>
                <a:latin typeface="Proxima Nova Light" charset="0"/>
                <a:ea typeface="Proxima Nova Light" charset="0"/>
                <a:cs typeface="Proxima Nova Light" charset="0"/>
                <a:sym typeface="Proxima Nova" charset="0"/>
              </a:defRPr>
            </a:lvl2pPr>
            <a:lvl3pPr marL="1375799" marR="0" indent="-455073" algn="l" defTabSz="914377" rtl="0" eaLnBrk="1" fontAlgn="base" latinLnBrk="0" hangingPunct="0">
              <a:lnSpc>
                <a:spcPct val="90000"/>
              </a:lnSpc>
              <a:spcBef>
                <a:spcPts val="1800"/>
              </a:spcBef>
              <a:spcAft>
                <a:spcPct val="0"/>
              </a:spcAft>
              <a:buClr>
                <a:schemeClr val="accent6"/>
              </a:buClr>
              <a:buSzPct val="100000"/>
              <a:buFont typeface="CambriaMath" charset="0"/>
              <a:buChar char="⎯"/>
              <a:tabLst/>
              <a:defRPr lang="en-US" sz="1600" b="0" i="0" kern="1200" baseline="0" dirty="0" smtClean="0">
                <a:solidFill>
                  <a:schemeClr val="accent2"/>
                </a:solidFill>
                <a:latin typeface="Proxima Nova Light" charset="0"/>
                <a:ea typeface="Proxima Nova Light" charset="0"/>
                <a:cs typeface="Proxima Nova Light" charset="0"/>
                <a:sym typeface="Proxima Nova" charset="0"/>
              </a:defRPr>
            </a:lvl3pPr>
            <a:lvl4pPr marL="342891" indent="0">
              <a:buFont typeface="+mj-lt"/>
              <a:buNone/>
              <a:defRPr/>
            </a:lvl4pPr>
            <a:lvl5pPr marL="342891" indent="0">
              <a:buFont typeface="+mj-lt"/>
              <a:buNone/>
              <a:defRPr/>
            </a:lvl5pPr>
          </a:lstStyle>
          <a:p>
            <a:pPr marL="457189" lvl="0" indent="-457189" algn="l" defTabSz="914377" rtl="0" eaLnBrk="1" fontAlgn="base" hangingPunct="0">
              <a:lnSpc>
                <a:spcPct val="90000"/>
              </a:lnSpc>
              <a:spcBef>
                <a:spcPts val="1800"/>
              </a:spcBef>
              <a:spcAft>
                <a:spcPct val="0"/>
              </a:spcAft>
              <a:buSzPct val="100000"/>
            </a:pPr>
            <a:r>
              <a:rPr lang="en-US" dirty="0"/>
              <a:t>Level One Bullet</a:t>
            </a:r>
          </a:p>
          <a:p>
            <a:pPr marL="910144" lvl="1" indent="-457189" algn="l" defTabSz="914377" rtl="0" eaLnBrk="1" fontAlgn="base" hangingPunct="0">
              <a:lnSpc>
                <a:spcPct val="90000"/>
              </a:lnSpc>
              <a:spcBef>
                <a:spcPts val="1800"/>
              </a:spcBef>
              <a:spcAft>
                <a:spcPct val="0"/>
              </a:spcAft>
              <a:buSzPct val="100000"/>
            </a:pPr>
            <a:r>
              <a:rPr lang="en-US" dirty="0"/>
              <a:t>Level Two Bullet</a:t>
            </a:r>
          </a:p>
          <a:p>
            <a:pPr marL="1371566" lvl="2" indent="-457189" algn="l" defTabSz="914377" rtl="0" eaLnBrk="1" fontAlgn="base" hangingPunct="0">
              <a:lnSpc>
                <a:spcPct val="90000"/>
              </a:lnSpc>
              <a:spcBef>
                <a:spcPts val="1800"/>
              </a:spcBef>
              <a:spcAft>
                <a:spcPct val="0"/>
              </a:spcAft>
              <a:buSzPct val="100000"/>
            </a:pPr>
            <a:r>
              <a:rPr lang="en-US" dirty="0"/>
              <a:t>Level Three Bullet</a:t>
            </a:r>
          </a:p>
        </p:txBody>
      </p:sp>
    </p:spTree>
    <p:extLst>
      <p:ext uri="{BB962C8B-B14F-4D97-AF65-F5344CB8AC3E}">
        <p14:creationId xmlns:p14="http://schemas.microsoft.com/office/powerpoint/2010/main" val="786155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E4F02"/>
                </a:solidFill>
              </a:defRPr>
            </a:lvl1pPr>
          </a:lstStyle>
          <a:p>
            <a:r>
              <a:rPr lang="en-US" dirty="0"/>
              <a:t>CLICK TO EDIT MASTER TITLE STYLE</a:t>
            </a:r>
            <a:endParaRPr lang="en-AU" dirty="0"/>
          </a:p>
        </p:txBody>
      </p:sp>
    </p:spTree>
    <p:extLst>
      <p:ext uri="{BB962C8B-B14F-4D97-AF65-F5344CB8AC3E}">
        <p14:creationId xmlns:p14="http://schemas.microsoft.com/office/powerpoint/2010/main" val="19633965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and Numbers">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9"/>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837407" y="1894682"/>
            <a:ext cx="7658893" cy="3924300"/>
          </a:xfrm>
          <a:prstGeom prst="rect">
            <a:avLst/>
          </a:prstGeom>
        </p:spPr>
        <p:txBody>
          <a:bodyPr lIns="0" tIns="0" rIns="0" bIns="0">
            <a:normAutofit/>
          </a:bodyPr>
          <a:lstStyle>
            <a:lvl1pPr marL="457189" indent="-457189" algn="l" defTabSz="914377" rtl="0" eaLnBrk="1" fontAlgn="base" hangingPunct="0">
              <a:lnSpc>
                <a:spcPct val="90000"/>
              </a:lnSpc>
              <a:spcBef>
                <a:spcPts val="1800"/>
              </a:spcBef>
              <a:spcAft>
                <a:spcPct val="0"/>
              </a:spcAft>
              <a:buSzPct val="100000"/>
              <a:buFont typeface="+mj-lt"/>
              <a:buAutoNum type="arabicPeriod"/>
              <a:defRPr lang="is-IS" sz="1800" b="0" i="0" kern="1200" baseline="0" dirty="0" smtClean="0">
                <a:solidFill>
                  <a:schemeClr val="tx2"/>
                </a:solidFill>
                <a:latin typeface="Proxima Nova Medium" charset="0"/>
                <a:ea typeface="Proxima Nova Medium" charset="0"/>
                <a:cs typeface="Proxima Nova Medium" charset="0"/>
                <a:sym typeface="Proxima Nova" charset="0"/>
              </a:defRPr>
            </a:lvl1pPr>
            <a:lvl2pPr marL="916494" indent="-452955" algn="l" defTabSz="914377" rtl="0" eaLnBrk="1" fontAlgn="base" hangingPunct="0">
              <a:lnSpc>
                <a:spcPct val="90000"/>
              </a:lnSpc>
              <a:spcBef>
                <a:spcPts val="1800"/>
              </a:spcBef>
              <a:spcAft>
                <a:spcPct val="0"/>
              </a:spcAft>
              <a:buSzPct val="100000"/>
              <a:buFont typeface="+mj-lt"/>
              <a:buAutoNum type="arabicPeriod"/>
              <a:tabLst/>
              <a:defRPr lang="is-IS" sz="1600" b="0" i="0" kern="1200" baseline="0" dirty="0" smtClean="0">
                <a:solidFill>
                  <a:schemeClr val="tx2"/>
                </a:solidFill>
                <a:latin typeface="Proxima Nova Light" charset="0"/>
                <a:ea typeface="Proxima Nova Light" charset="0"/>
                <a:cs typeface="Proxima Nova Light" charset="0"/>
                <a:sym typeface="Proxima Nova" charset="0"/>
              </a:defRPr>
            </a:lvl2pPr>
            <a:lvl3pPr marL="1375799" indent="-459306" algn="l" defTabSz="914377" rtl="0" eaLnBrk="1" fontAlgn="base" hangingPunct="0">
              <a:lnSpc>
                <a:spcPct val="90000"/>
              </a:lnSpc>
              <a:spcBef>
                <a:spcPts val="1800"/>
              </a:spcBef>
              <a:spcAft>
                <a:spcPct val="0"/>
              </a:spcAft>
              <a:buSzPct val="100000"/>
              <a:buFont typeface="+mj-lt"/>
              <a:buAutoNum type="arabicPeriod"/>
              <a:tabLst/>
              <a:defRPr lang="en-US" sz="1600" b="0" i="0" kern="1200" baseline="0" dirty="0" smtClean="0">
                <a:solidFill>
                  <a:schemeClr val="accent2"/>
                </a:solidFill>
                <a:latin typeface="Proxima Nova Light" charset="0"/>
                <a:ea typeface="Proxima Nova Light" charset="0"/>
                <a:cs typeface="Proxima Nova Light" charset="0"/>
                <a:sym typeface="Proxima Nova" charset="0"/>
              </a:defRPr>
            </a:lvl3pPr>
            <a:lvl4pPr marL="342891" indent="0">
              <a:buFont typeface="+mj-lt"/>
              <a:buNone/>
              <a:defRPr/>
            </a:lvl4pPr>
            <a:lvl5pPr marL="342891" indent="0">
              <a:buFont typeface="+mj-lt"/>
              <a:buNone/>
              <a:defRPr/>
            </a:lvl5pPr>
          </a:lstStyle>
          <a:p>
            <a:pPr marL="457189" lvl="0" indent="-457189" algn="l" defTabSz="914377" rtl="0" eaLnBrk="1" fontAlgn="base" hangingPunct="0">
              <a:lnSpc>
                <a:spcPct val="90000"/>
              </a:lnSpc>
              <a:spcBef>
                <a:spcPts val="1800"/>
              </a:spcBef>
              <a:spcAft>
                <a:spcPct val="0"/>
              </a:spcAft>
              <a:buSzPct val="100000"/>
            </a:pPr>
            <a:r>
              <a:rPr lang="en-US" dirty="0"/>
              <a:t>Level One Number</a:t>
            </a:r>
          </a:p>
          <a:p>
            <a:pPr marL="916494" lvl="1" indent="-457189" algn="l" defTabSz="914377" rtl="0" eaLnBrk="1" fontAlgn="base" hangingPunct="0">
              <a:lnSpc>
                <a:spcPct val="90000"/>
              </a:lnSpc>
              <a:spcBef>
                <a:spcPts val="1800"/>
              </a:spcBef>
              <a:spcAft>
                <a:spcPct val="0"/>
              </a:spcAft>
              <a:buSzPct val="100000"/>
            </a:pPr>
            <a:r>
              <a:rPr lang="en-US" dirty="0"/>
              <a:t>Level Two Number</a:t>
            </a:r>
          </a:p>
          <a:p>
            <a:pPr marL="1375799" lvl="2" indent="-457189" algn="l" defTabSz="914377" rtl="0" eaLnBrk="1" fontAlgn="base" hangingPunct="0">
              <a:lnSpc>
                <a:spcPct val="90000"/>
              </a:lnSpc>
              <a:spcBef>
                <a:spcPts val="1800"/>
              </a:spcBef>
              <a:spcAft>
                <a:spcPct val="0"/>
              </a:spcAft>
              <a:buSzPct val="100000"/>
            </a:pPr>
            <a:r>
              <a:rPr lang="en-US" dirty="0"/>
              <a:t>Level Three Number</a:t>
            </a:r>
          </a:p>
        </p:txBody>
      </p:sp>
    </p:spTree>
    <p:extLst>
      <p:ext uri="{BB962C8B-B14F-4D97-AF65-F5344CB8AC3E}">
        <p14:creationId xmlns:p14="http://schemas.microsoft.com/office/powerpoint/2010/main" val="28256511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 Photo">
    <p:spTree>
      <p:nvGrpSpPr>
        <p:cNvPr id="1" name=""/>
        <p:cNvGrpSpPr/>
        <p:nvPr/>
      </p:nvGrpSpPr>
      <p:grpSpPr>
        <a:xfrm>
          <a:off x="0" y="0"/>
          <a:ext cx="0" cy="0"/>
          <a:chOff x="0" y="0"/>
          <a:chExt cx="0" cy="0"/>
        </a:xfrm>
      </p:grpSpPr>
      <p:sp>
        <p:nvSpPr>
          <p:cNvPr id="6" name="Title 2"/>
          <p:cNvSpPr>
            <a:spLocks noGrp="1"/>
          </p:cNvSpPr>
          <p:nvPr>
            <p:ph type="title" hasCustomPrompt="1"/>
          </p:nvPr>
        </p:nvSpPr>
        <p:spPr>
          <a:xfrm>
            <a:off x="838200" y="688579"/>
            <a:ext cx="10515600" cy="53340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7"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837408" y="1894682"/>
            <a:ext cx="5106193" cy="3924300"/>
          </a:xfrm>
          <a:prstGeom prst="rect">
            <a:avLst/>
          </a:prstGeom>
        </p:spPr>
        <p:txBody>
          <a:bodyPr lIns="0" tIns="0" rIns="0" bIns="0">
            <a:normAutofit/>
          </a:bodyPr>
          <a:lstStyle>
            <a:lvl1pPr marL="0" indent="0" eaLnBrk="1">
              <a:spcBef>
                <a:spcPts val="1800"/>
              </a:spcBef>
              <a:buSzPct val="100000"/>
              <a:buFont typeface="+mj-lt"/>
              <a:buNone/>
              <a:defRPr lang="en-US" sz="1800" b="0" i="0" kern="1200" baseline="0" dirty="0" smtClean="0">
                <a:solidFill>
                  <a:srgbClr val="2D2D2D"/>
                </a:solidFill>
                <a:latin typeface="Proxima Nova Light" charset="0"/>
                <a:ea typeface="Proxima Nova Light" charset="0"/>
                <a:cs typeface="Proxima Nova Light" charset="0"/>
                <a:sym typeface="Proxima Nova" charset="0"/>
              </a:defRPr>
            </a:lvl1pPr>
            <a:lvl2pPr marL="171446" indent="0" eaLnBrk="1">
              <a:spcBef>
                <a:spcPts val="1800"/>
              </a:spcBef>
              <a:buSzPct val="100000"/>
              <a:buFontTx/>
              <a:buChar char="•"/>
              <a:defRPr/>
            </a:lvl2pPr>
            <a:lvl3pPr marL="171446" indent="0">
              <a:buFont typeface="+mj-lt"/>
              <a:buNone/>
              <a:defRPr/>
            </a:lvl3pPr>
            <a:lvl4pPr marL="342891" indent="0">
              <a:buFont typeface="+mj-lt"/>
              <a:buNone/>
              <a:defRPr/>
            </a:lvl4pPr>
            <a:lvl5pPr marL="342891" indent="0">
              <a:buFont typeface="+mj-lt"/>
              <a:buNone/>
              <a:defRPr/>
            </a:lvl5pPr>
          </a:lstStyle>
          <a:p>
            <a:pPr marL="0" lvl="0" indent="0" algn="l" defTabSz="914377" rtl="0" eaLnBrk="1" fontAlgn="base" hangingPunct="0">
              <a:lnSpc>
                <a:spcPct val="90000"/>
              </a:lnSpc>
              <a:spcBef>
                <a:spcPts val="1800"/>
              </a:spcBef>
              <a:spcAft>
                <a:spcPct val="0"/>
              </a:spcAft>
              <a:buSzPct val="100000"/>
              <a:buFont typeface="+mj-lt"/>
              <a:buNone/>
            </a:pPr>
            <a:r>
              <a:rPr lang="en-US" dirty="0"/>
              <a:t>Text goes here</a:t>
            </a:r>
            <a:r>
              <a:rPr lang="is-IS" dirty="0"/>
              <a:t>…</a:t>
            </a:r>
            <a:endParaRPr lang="en-US" dirty="0"/>
          </a:p>
        </p:txBody>
      </p:sp>
      <p:sp>
        <p:nvSpPr>
          <p:cNvPr id="9" name="Content Placeholder 8"/>
          <p:cNvSpPr>
            <a:spLocks noGrp="1"/>
          </p:cNvSpPr>
          <p:nvPr>
            <p:ph sz="quarter" idx="12" hasCustomPrompt="1"/>
          </p:nvPr>
        </p:nvSpPr>
        <p:spPr>
          <a:xfrm>
            <a:off x="6477001" y="1894682"/>
            <a:ext cx="4876007" cy="3924300"/>
          </a:xfrm>
          <a:prstGeom prst="rect">
            <a:avLst/>
          </a:prstGeom>
        </p:spPr>
        <p:txBody>
          <a:bodyPr/>
          <a:lstStyle>
            <a:lvl1pPr>
              <a:buNone/>
              <a:defRPr lang="en-US" sz="1800" kern="1200" baseline="0" dirty="0" smtClean="0">
                <a:solidFill>
                  <a:srgbClr val="222222"/>
                </a:solidFill>
                <a:latin typeface="+mn-lt"/>
                <a:ea typeface="+mn-ea"/>
                <a:cs typeface="+mn-cs"/>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lgn="l" defTabSz="914377" rtl="0" eaLnBrk="0" fontAlgn="base" hangingPunct="0">
              <a:lnSpc>
                <a:spcPct val="90000"/>
              </a:lnSpc>
              <a:spcBef>
                <a:spcPts val="1800"/>
              </a:spcBef>
              <a:spcAft>
                <a:spcPct val="0"/>
              </a:spcAft>
              <a:buSzPct val="100000"/>
              <a:buNone/>
            </a:pPr>
            <a:r>
              <a:rPr lang="en-US" dirty="0"/>
              <a:t>Image goes here.</a:t>
            </a:r>
          </a:p>
        </p:txBody>
      </p:sp>
    </p:spTree>
    <p:extLst>
      <p:ext uri="{BB962C8B-B14F-4D97-AF65-F5344CB8AC3E}">
        <p14:creationId xmlns:p14="http://schemas.microsoft.com/office/powerpoint/2010/main" val="10361280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Up">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9"/>
            <a:ext cx="10515600" cy="533400"/>
          </a:xfrm>
          <a:prstGeom prst="rect">
            <a:avLst/>
          </a:prstGeom>
        </p:spPr>
        <p:txBody>
          <a:bodyPr lIns="0" rIns="0">
            <a:normAutofit/>
          </a:bodyPr>
          <a:lstStyle>
            <a:lvl1pPr>
              <a:defRPr b="1" i="0" baseline="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SUBHEAD GOES HERE + LOOKS LIKE THIS</a:t>
            </a:r>
          </a:p>
        </p:txBody>
      </p:sp>
      <p:sp>
        <p:nvSpPr>
          <p:cNvPr id="7" name="Content Placeholder 8"/>
          <p:cNvSpPr>
            <a:spLocks noGrp="1"/>
          </p:cNvSpPr>
          <p:nvPr>
            <p:ph sz="quarter" idx="12" hasCustomPrompt="1"/>
          </p:nvPr>
        </p:nvSpPr>
        <p:spPr>
          <a:xfrm>
            <a:off x="837407" y="1894681"/>
            <a:ext cx="4876007" cy="3782219"/>
          </a:xfrm>
          <a:prstGeom prst="rect">
            <a:avLst/>
          </a:prstGeom>
        </p:spPr>
        <p:txBody>
          <a:bodyPr lIns="0" tIns="0" rIns="0" bIns="0" anchor="ctr"/>
          <a:lstStyle>
            <a:lvl1pPr marL="0" indent="0" algn="l" defTabSz="914377" rtl="0" eaLnBrk="1" fontAlgn="base" hangingPunct="0">
              <a:lnSpc>
                <a:spcPct val="90000"/>
              </a:lnSpc>
              <a:spcBef>
                <a:spcPts val="1800"/>
              </a:spcBef>
              <a:spcAft>
                <a:spcPct val="0"/>
              </a:spcAft>
              <a:buSzPct val="100000"/>
              <a:buFont typeface="+mj-lt"/>
              <a:buNone/>
              <a:defRPr lang="en-US" sz="1800" b="0" i="0" kern="1200" baseline="0" dirty="0" smtClean="0">
                <a:solidFill>
                  <a:srgbClr val="222222"/>
                </a:solidFill>
                <a:latin typeface="Proxima Nova Light" charset="0"/>
                <a:ea typeface="Proxima Nova Light" charset="0"/>
                <a:cs typeface="Proxima Nova Light"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marL="0" lvl="0" indent="0" algn="l" defTabSz="914377" rtl="0" eaLnBrk="1" fontAlgn="base" hangingPunct="0">
              <a:lnSpc>
                <a:spcPct val="90000"/>
              </a:lnSpc>
              <a:spcBef>
                <a:spcPts val="1800"/>
              </a:spcBef>
              <a:spcAft>
                <a:spcPct val="0"/>
              </a:spcAft>
              <a:buSzPct val="100000"/>
              <a:buFont typeface="+mj-lt"/>
              <a:buNone/>
            </a:pPr>
            <a:r>
              <a:rPr lang="en-US" dirty="0"/>
              <a:t>Text or image goes here</a:t>
            </a:r>
            <a:r>
              <a:rPr lang="is-IS" dirty="0"/>
              <a:t>…</a:t>
            </a:r>
            <a:endParaRPr lang="en-US" dirty="0"/>
          </a:p>
        </p:txBody>
      </p:sp>
      <p:sp>
        <p:nvSpPr>
          <p:cNvPr id="8" name="Content Placeholder 8"/>
          <p:cNvSpPr>
            <a:spLocks noGrp="1"/>
          </p:cNvSpPr>
          <p:nvPr>
            <p:ph sz="quarter" idx="13" hasCustomPrompt="1"/>
          </p:nvPr>
        </p:nvSpPr>
        <p:spPr>
          <a:xfrm>
            <a:off x="6489701" y="1894681"/>
            <a:ext cx="4876007" cy="3782219"/>
          </a:xfrm>
          <a:prstGeom prst="rect">
            <a:avLst/>
          </a:prstGeom>
        </p:spPr>
        <p:txBody>
          <a:bodyPr lIns="0" tIns="0" rIns="0" bIns="0" anchor="ctr"/>
          <a:lstStyle>
            <a:lvl1pPr marL="0" indent="0" algn="l" defTabSz="914377" rtl="0" eaLnBrk="1" fontAlgn="base" hangingPunct="0">
              <a:lnSpc>
                <a:spcPct val="90000"/>
              </a:lnSpc>
              <a:spcBef>
                <a:spcPts val="1800"/>
              </a:spcBef>
              <a:spcAft>
                <a:spcPct val="0"/>
              </a:spcAft>
              <a:buSzPct val="100000"/>
              <a:buFont typeface="+mj-lt"/>
              <a:buNone/>
              <a:defRPr lang="en-US" sz="1800" b="0" i="0" kern="1200" baseline="0" dirty="0" smtClean="0">
                <a:solidFill>
                  <a:srgbClr val="222222"/>
                </a:solidFill>
                <a:latin typeface="Proxima Nova Light" charset="0"/>
                <a:ea typeface="Proxima Nova Light" charset="0"/>
                <a:cs typeface="Proxima Nova Light"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marL="0" lvl="0" indent="0" algn="l" defTabSz="914377" rtl="0" eaLnBrk="1" fontAlgn="base" hangingPunct="0">
              <a:lnSpc>
                <a:spcPct val="90000"/>
              </a:lnSpc>
              <a:spcBef>
                <a:spcPts val="1800"/>
              </a:spcBef>
              <a:spcAft>
                <a:spcPct val="0"/>
              </a:spcAft>
              <a:buSzPct val="100000"/>
              <a:buFont typeface="+mj-lt"/>
              <a:buNone/>
            </a:pPr>
            <a:r>
              <a:rPr lang="en-US" dirty="0"/>
              <a:t>Text or image goes here</a:t>
            </a:r>
            <a:r>
              <a:rPr lang="is-IS" dirty="0"/>
              <a:t>…</a:t>
            </a:r>
            <a:endParaRPr lang="en-US" dirty="0"/>
          </a:p>
        </p:txBody>
      </p:sp>
      <p:cxnSp>
        <p:nvCxnSpPr>
          <p:cNvPr id="10" name="Straight Connector 9"/>
          <p:cNvCxnSpPr/>
          <p:nvPr userDrawn="1"/>
        </p:nvCxnSpPr>
        <p:spPr bwMode="auto">
          <a:xfrm>
            <a:off x="6096000" y="2781300"/>
            <a:ext cx="0" cy="175260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4874183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ree Up">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9"/>
            <a:ext cx="10515600" cy="533400"/>
          </a:xfrm>
          <a:prstGeom prst="rect">
            <a:avLst/>
          </a:prstGeom>
        </p:spPr>
        <p:txBody>
          <a:bodyPr lIns="0" rIns="0">
            <a:normAutofit/>
          </a:bodyPr>
          <a:lstStyle>
            <a:lvl1pPr>
              <a:defRPr b="1" i="0" baseline="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SUBHEAD GOES HERE + LOOKS LIKE THIS</a:t>
            </a:r>
          </a:p>
        </p:txBody>
      </p:sp>
      <p:sp>
        <p:nvSpPr>
          <p:cNvPr id="7" name="Content Placeholder 8"/>
          <p:cNvSpPr>
            <a:spLocks noGrp="1"/>
          </p:cNvSpPr>
          <p:nvPr>
            <p:ph sz="quarter" idx="12" hasCustomPrompt="1"/>
          </p:nvPr>
        </p:nvSpPr>
        <p:spPr>
          <a:xfrm>
            <a:off x="837408" y="1894681"/>
            <a:ext cx="2896393" cy="3782219"/>
          </a:xfrm>
          <a:prstGeom prst="rect">
            <a:avLst/>
          </a:prstGeom>
        </p:spPr>
        <p:txBody>
          <a:bodyPr lIns="0" tIns="0" rIns="0" bIns="0" anchor="ctr"/>
          <a:lstStyle>
            <a:lvl1pPr marL="0" marR="0" indent="0" algn="l" defTabSz="914377" rtl="0" eaLnBrk="1" fontAlgn="base" latinLnBrk="0" hangingPunct="0">
              <a:lnSpc>
                <a:spcPct val="90000"/>
              </a:lnSpc>
              <a:spcBef>
                <a:spcPts val="1800"/>
              </a:spcBef>
              <a:spcAft>
                <a:spcPct val="0"/>
              </a:spcAft>
              <a:buClrTx/>
              <a:buSzPct val="100000"/>
              <a:buFont typeface="+mj-lt"/>
              <a:buNone/>
              <a:tabLst/>
              <a:defRPr lang="en-US" sz="1800" b="0" i="0" kern="1200" baseline="0" dirty="0" smtClean="0">
                <a:solidFill>
                  <a:srgbClr val="222222"/>
                </a:solidFill>
                <a:latin typeface="Proxima Nova Light" charset="0"/>
                <a:ea typeface="Proxima Nova Light" charset="0"/>
                <a:cs typeface="Proxima Nova Light"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marL="0" lvl="0" indent="0" algn="l" defTabSz="914377"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77" rtl="0" eaLnBrk="1" fontAlgn="base" hangingPunct="0">
              <a:lnSpc>
                <a:spcPct val="90000"/>
              </a:lnSpc>
              <a:spcBef>
                <a:spcPts val="1800"/>
              </a:spcBef>
              <a:spcAft>
                <a:spcPct val="0"/>
              </a:spcAft>
              <a:buSzPct val="100000"/>
              <a:buFont typeface="+mj-lt"/>
              <a:buNone/>
            </a:pPr>
            <a:endParaRPr lang="en-US" dirty="0"/>
          </a:p>
        </p:txBody>
      </p:sp>
      <p:sp>
        <p:nvSpPr>
          <p:cNvPr id="8" name="Content Placeholder 8"/>
          <p:cNvSpPr>
            <a:spLocks noGrp="1"/>
          </p:cNvSpPr>
          <p:nvPr>
            <p:ph sz="quarter" idx="13" hasCustomPrompt="1"/>
          </p:nvPr>
        </p:nvSpPr>
        <p:spPr>
          <a:xfrm>
            <a:off x="4647012" y="1894681"/>
            <a:ext cx="2896393" cy="3782219"/>
          </a:xfrm>
          <a:prstGeom prst="rect">
            <a:avLst/>
          </a:prstGeom>
        </p:spPr>
        <p:txBody>
          <a:bodyPr lIns="0" tIns="0" rIns="0" bIns="0" anchor="ctr"/>
          <a:lstStyle>
            <a:lvl1pPr marL="0" marR="0" indent="0" algn="l" defTabSz="914377" rtl="0" eaLnBrk="1" fontAlgn="base" latinLnBrk="0" hangingPunct="0">
              <a:lnSpc>
                <a:spcPct val="90000"/>
              </a:lnSpc>
              <a:spcBef>
                <a:spcPts val="1800"/>
              </a:spcBef>
              <a:spcAft>
                <a:spcPct val="0"/>
              </a:spcAft>
              <a:buClrTx/>
              <a:buSzPct val="100000"/>
              <a:buFont typeface="+mj-lt"/>
              <a:buNone/>
              <a:tabLst/>
              <a:defRPr lang="en-US" sz="1800" b="0" i="0" kern="1200" baseline="0" dirty="0" smtClean="0">
                <a:solidFill>
                  <a:srgbClr val="222222"/>
                </a:solidFill>
                <a:latin typeface="Proxima Nova Light" charset="0"/>
                <a:ea typeface="Proxima Nova Light" charset="0"/>
                <a:cs typeface="Proxima Nova Light"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marL="0" lvl="0" indent="0" algn="l" defTabSz="914377"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77" rtl="0" eaLnBrk="1" fontAlgn="base" hangingPunct="0">
              <a:lnSpc>
                <a:spcPct val="90000"/>
              </a:lnSpc>
              <a:spcBef>
                <a:spcPts val="1800"/>
              </a:spcBef>
              <a:spcAft>
                <a:spcPct val="0"/>
              </a:spcAft>
              <a:buSzPct val="100000"/>
              <a:buFont typeface="+mj-lt"/>
              <a:buNone/>
            </a:pPr>
            <a:endParaRPr lang="en-US" dirty="0"/>
          </a:p>
        </p:txBody>
      </p:sp>
      <p:sp>
        <p:nvSpPr>
          <p:cNvPr id="9" name="Content Placeholder 8"/>
          <p:cNvSpPr>
            <a:spLocks noGrp="1"/>
          </p:cNvSpPr>
          <p:nvPr>
            <p:ph sz="quarter" idx="14" hasCustomPrompt="1"/>
          </p:nvPr>
        </p:nvSpPr>
        <p:spPr>
          <a:xfrm>
            <a:off x="8456614" y="1894681"/>
            <a:ext cx="2896393" cy="3782219"/>
          </a:xfrm>
          <a:prstGeom prst="rect">
            <a:avLst/>
          </a:prstGeom>
        </p:spPr>
        <p:txBody>
          <a:bodyPr lIns="0" tIns="0" rIns="0" bIns="0" anchor="ctr"/>
          <a:lstStyle>
            <a:lvl1pPr marL="0" marR="0" indent="0" algn="l" defTabSz="914377" rtl="0" eaLnBrk="1" fontAlgn="base" latinLnBrk="0" hangingPunct="0">
              <a:lnSpc>
                <a:spcPct val="90000"/>
              </a:lnSpc>
              <a:spcBef>
                <a:spcPts val="1800"/>
              </a:spcBef>
              <a:spcAft>
                <a:spcPct val="0"/>
              </a:spcAft>
              <a:buClrTx/>
              <a:buSzPct val="100000"/>
              <a:buFont typeface="+mj-lt"/>
              <a:buNone/>
              <a:tabLst/>
              <a:defRPr lang="en-US" sz="1800" b="0" i="0" kern="1200" baseline="0" dirty="0" smtClean="0">
                <a:solidFill>
                  <a:srgbClr val="222222"/>
                </a:solidFill>
                <a:latin typeface="Proxima Nova Light" charset="0"/>
                <a:ea typeface="Proxima Nova Light" charset="0"/>
                <a:cs typeface="Proxima Nova Light"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marL="0" lvl="0" indent="0" algn="l" defTabSz="914377"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77" rtl="0" eaLnBrk="1" fontAlgn="base" hangingPunct="0">
              <a:lnSpc>
                <a:spcPct val="90000"/>
              </a:lnSpc>
              <a:spcBef>
                <a:spcPts val="1800"/>
              </a:spcBef>
              <a:spcAft>
                <a:spcPct val="0"/>
              </a:spcAft>
              <a:buSzPct val="100000"/>
              <a:buFont typeface="+mj-lt"/>
              <a:buNone/>
            </a:pPr>
            <a:endParaRPr lang="en-US" dirty="0"/>
          </a:p>
        </p:txBody>
      </p:sp>
      <p:cxnSp>
        <p:nvCxnSpPr>
          <p:cNvPr id="12" name="Straight Connector 11"/>
          <p:cNvCxnSpPr/>
          <p:nvPr userDrawn="1"/>
        </p:nvCxnSpPr>
        <p:spPr bwMode="auto">
          <a:xfrm>
            <a:off x="8001000" y="2781300"/>
            <a:ext cx="0" cy="175260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Connector 20"/>
          <p:cNvCxnSpPr/>
          <p:nvPr userDrawn="1"/>
        </p:nvCxnSpPr>
        <p:spPr bwMode="auto">
          <a:xfrm>
            <a:off x="4191000" y="2781300"/>
            <a:ext cx="0" cy="175260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7397938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Four Up">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838200" y="688579"/>
            <a:ext cx="10515600" cy="533400"/>
          </a:xfrm>
          <a:prstGeom prst="rect">
            <a:avLst/>
          </a:prstGeom>
        </p:spPr>
        <p:txBody>
          <a:bodyPr lIns="0" rIns="0">
            <a:normAutofit/>
          </a:bodyPr>
          <a:lstStyle>
            <a:lvl1pPr>
              <a:defRPr b="1" i="0" baseline="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837407" y="1221979"/>
            <a:ext cx="10515600" cy="266700"/>
          </a:xfrm>
          <a:prstGeom prst="rect">
            <a:avLst/>
          </a:prstGeom>
        </p:spPr>
        <p:txBody>
          <a:bodyPr lIns="0" rIns="0">
            <a:normAutofit/>
          </a:bodyPr>
          <a:lstStyle>
            <a:lvl1pPr>
              <a:buNone/>
              <a:defRPr sz="1800" b="0" i="0">
                <a:solidFill>
                  <a:srgbClr val="2D2D2D"/>
                </a:solidFill>
                <a:latin typeface="Proxima Nova" charset="0"/>
                <a:ea typeface="Proxima Nova" charset="0"/>
                <a:cs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SUBHEAD GOES HERE + LOOKS LIKE THIS</a:t>
            </a:r>
          </a:p>
        </p:txBody>
      </p:sp>
      <p:sp>
        <p:nvSpPr>
          <p:cNvPr id="7" name="Content Placeholder 8"/>
          <p:cNvSpPr>
            <a:spLocks noGrp="1"/>
          </p:cNvSpPr>
          <p:nvPr>
            <p:ph sz="quarter" idx="12" hasCustomPrompt="1"/>
          </p:nvPr>
        </p:nvSpPr>
        <p:spPr>
          <a:xfrm>
            <a:off x="837408" y="1894681"/>
            <a:ext cx="1829593" cy="3782219"/>
          </a:xfrm>
          <a:prstGeom prst="rect">
            <a:avLst/>
          </a:prstGeom>
        </p:spPr>
        <p:txBody>
          <a:bodyPr lIns="0" tIns="0" rIns="0" bIns="0" anchor="ctr">
            <a:normAutofit/>
          </a:bodyPr>
          <a:lstStyle>
            <a:lvl1pPr marL="0" marR="0" indent="0" algn="l" defTabSz="914377" rtl="0" eaLnBrk="1"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marL="0" lvl="0" indent="0" algn="l" defTabSz="914377"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77" rtl="0" eaLnBrk="1" fontAlgn="base" hangingPunct="0">
              <a:lnSpc>
                <a:spcPct val="90000"/>
              </a:lnSpc>
              <a:spcBef>
                <a:spcPts val="1800"/>
              </a:spcBef>
              <a:spcAft>
                <a:spcPct val="0"/>
              </a:spcAft>
              <a:buSzPct val="100000"/>
              <a:buFont typeface="+mj-lt"/>
              <a:buNone/>
            </a:pPr>
            <a:endParaRPr lang="en-US" dirty="0"/>
          </a:p>
        </p:txBody>
      </p:sp>
      <p:cxnSp>
        <p:nvCxnSpPr>
          <p:cNvPr id="12" name="Straight Connector 11"/>
          <p:cNvCxnSpPr/>
          <p:nvPr userDrawn="1"/>
        </p:nvCxnSpPr>
        <p:spPr bwMode="auto">
          <a:xfrm>
            <a:off x="8991600" y="2781300"/>
            <a:ext cx="0" cy="175260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Connector 20"/>
          <p:cNvCxnSpPr/>
          <p:nvPr userDrawn="1"/>
        </p:nvCxnSpPr>
        <p:spPr bwMode="auto">
          <a:xfrm>
            <a:off x="3200400" y="2781300"/>
            <a:ext cx="0" cy="175260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 name="Content Placeholder 8"/>
          <p:cNvSpPr>
            <a:spLocks noGrp="1"/>
          </p:cNvSpPr>
          <p:nvPr>
            <p:ph sz="quarter" idx="15" hasCustomPrompt="1"/>
          </p:nvPr>
        </p:nvSpPr>
        <p:spPr>
          <a:xfrm>
            <a:off x="9523414" y="1894681"/>
            <a:ext cx="1829593" cy="3782219"/>
          </a:xfrm>
          <a:prstGeom prst="rect">
            <a:avLst/>
          </a:prstGeom>
        </p:spPr>
        <p:txBody>
          <a:bodyPr lIns="0" tIns="0" rIns="0" bIns="0" anchor="ctr">
            <a:normAutofit/>
          </a:bodyPr>
          <a:lstStyle>
            <a:lvl1pPr marL="0" marR="0" indent="0" algn="l" defTabSz="914377" rtl="0" eaLnBrk="1"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marL="0" lvl="0" indent="0" algn="l" defTabSz="914377"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77" rtl="0" eaLnBrk="1" fontAlgn="base" hangingPunct="0">
              <a:lnSpc>
                <a:spcPct val="90000"/>
              </a:lnSpc>
              <a:spcBef>
                <a:spcPts val="1800"/>
              </a:spcBef>
              <a:spcAft>
                <a:spcPct val="0"/>
              </a:spcAft>
              <a:buSzPct val="100000"/>
              <a:buFont typeface="+mj-lt"/>
              <a:buNone/>
            </a:pPr>
            <a:endParaRPr lang="en-US" dirty="0"/>
          </a:p>
        </p:txBody>
      </p:sp>
      <p:sp>
        <p:nvSpPr>
          <p:cNvPr id="14" name="Content Placeholder 8"/>
          <p:cNvSpPr>
            <a:spLocks noGrp="1"/>
          </p:cNvSpPr>
          <p:nvPr>
            <p:ph sz="quarter" idx="14" hasCustomPrompt="1"/>
          </p:nvPr>
        </p:nvSpPr>
        <p:spPr>
          <a:xfrm>
            <a:off x="6628078" y="1894681"/>
            <a:ext cx="1829593" cy="3782219"/>
          </a:xfrm>
          <a:prstGeom prst="rect">
            <a:avLst/>
          </a:prstGeom>
        </p:spPr>
        <p:txBody>
          <a:bodyPr lIns="0" tIns="0" rIns="0" bIns="0" anchor="ctr">
            <a:normAutofit/>
          </a:bodyPr>
          <a:lstStyle>
            <a:lvl1pPr marL="0" marR="0" indent="0" algn="l" defTabSz="914377" rtl="0" eaLnBrk="1"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marL="0" lvl="0" indent="0" algn="l" defTabSz="914377"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77" rtl="0" eaLnBrk="1" fontAlgn="base" hangingPunct="0">
              <a:lnSpc>
                <a:spcPct val="90000"/>
              </a:lnSpc>
              <a:spcBef>
                <a:spcPts val="1800"/>
              </a:spcBef>
              <a:spcAft>
                <a:spcPct val="0"/>
              </a:spcAft>
              <a:buSzPct val="100000"/>
              <a:buFont typeface="+mj-lt"/>
              <a:buNone/>
            </a:pPr>
            <a:endParaRPr lang="en-US" dirty="0"/>
          </a:p>
        </p:txBody>
      </p:sp>
      <p:cxnSp>
        <p:nvCxnSpPr>
          <p:cNvPr id="15" name="Straight Connector 14"/>
          <p:cNvCxnSpPr/>
          <p:nvPr userDrawn="1"/>
        </p:nvCxnSpPr>
        <p:spPr bwMode="auto">
          <a:xfrm>
            <a:off x="6096000" y="2781300"/>
            <a:ext cx="0" cy="175260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6" name="Content Placeholder 8"/>
          <p:cNvSpPr>
            <a:spLocks noGrp="1"/>
          </p:cNvSpPr>
          <p:nvPr>
            <p:ph sz="quarter" idx="13" hasCustomPrompt="1"/>
          </p:nvPr>
        </p:nvSpPr>
        <p:spPr>
          <a:xfrm>
            <a:off x="3732744" y="1894681"/>
            <a:ext cx="1829593" cy="3782219"/>
          </a:xfrm>
          <a:prstGeom prst="rect">
            <a:avLst/>
          </a:prstGeom>
        </p:spPr>
        <p:txBody>
          <a:bodyPr lIns="0" tIns="0" rIns="0" bIns="0" anchor="ctr">
            <a:normAutofit/>
          </a:bodyPr>
          <a:lstStyle>
            <a:lvl1pPr marL="0" marR="0" indent="0" algn="l" defTabSz="914377" rtl="0" eaLnBrk="1"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lvl="0" indent="0" algn="l" defTabSz="914377" rtl="0" eaLnBrk="1" fontAlgn="base" hangingPunct="0">
              <a:lnSpc>
                <a:spcPct val="90000"/>
              </a:lnSpc>
              <a:spcBef>
                <a:spcPts val="1800"/>
              </a:spcBef>
              <a:spcAft>
                <a:spcPct val="0"/>
              </a:spcAft>
              <a:buSzPct val="100000"/>
              <a:buFont typeface="+mj-lt"/>
              <a:buNone/>
            </a:pPr>
            <a:r>
              <a:rPr lang="en-US" dirty="0"/>
              <a:t>Text or image goes here…</a:t>
            </a:r>
          </a:p>
          <a:p>
            <a:pPr marL="0" lvl="0" indent="0" algn="l" defTabSz="914377" rtl="0" eaLnBrk="1" fontAlgn="base" hangingPunct="0">
              <a:lnSpc>
                <a:spcPct val="90000"/>
              </a:lnSpc>
              <a:spcBef>
                <a:spcPts val="1800"/>
              </a:spcBef>
              <a:spcAft>
                <a:spcPct val="0"/>
              </a:spcAft>
              <a:buSzPct val="100000"/>
              <a:buFont typeface="+mj-lt"/>
              <a:buNone/>
            </a:pPr>
            <a:endParaRPr lang="en-US" dirty="0"/>
          </a:p>
        </p:txBody>
      </p:sp>
    </p:spTree>
    <p:extLst>
      <p:ext uri="{BB962C8B-B14F-4D97-AF65-F5344CB8AC3E}">
        <p14:creationId xmlns:p14="http://schemas.microsoft.com/office/powerpoint/2010/main" val="16028223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38200" y="1440211"/>
            <a:ext cx="10515600" cy="378883"/>
          </a:xfrm>
          <a:prstGeom prst="rect">
            <a:avLst/>
          </a:prstGeom>
        </p:spPr>
        <p:txBody>
          <a:bodyPr lIns="0" tIns="0" rIns="0" bIns="0"/>
          <a:lstStyle>
            <a:lvl1pPr algn="ctr" eaLnBrk="0" fontAlgn="base" hangingPunct="0">
              <a:spcBef>
                <a:spcPct val="0"/>
              </a:spcBef>
              <a:spcAft>
                <a:spcPct val="0"/>
              </a:spcAft>
              <a:defRPr lang="en-US" sz="3600" b="1" kern="1200" baseline="0" dirty="0" smtClean="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cxnSp>
        <p:nvCxnSpPr>
          <p:cNvPr id="11" name="Straight Connector 10"/>
          <p:cNvCxnSpPr/>
          <p:nvPr userDrawn="1"/>
        </p:nvCxnSpPr>
        <p:spPr bwMode="auto">
          <a:xfrm flipH="1">
            <a:off x="838202" y="1915532"/>
            <a:ext cx="105155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9893671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 Subtile 2">
    <p:spTree>
      <p:nvGrpSpPr>
        <p:cNvPr id="1" name=""/>
        <p:cNvGrpSpPr/>
        <p:nvPr/>
      </p:nvGrpSpPr>
      <p:grpSpPr>
        <a:xfrm>
          <a:off x="0" y="0"/>
          <a:ext cx="0" cy="0"/>
          <a:chOff x="0" y="0"/>
          <a:chExt cx="0" cy="0"/>
        </a:xfrm>
      </p:grpSpPr>
      <p:cxnSp>
        <p:nvCxnSpPr>
          <p:cNvPr id="5" name="Straight Connector 4"/>
          <p:cNvCxnSpPr/>
          <p:nvPr userDrawn="1"/>
        </p:nvCxnSpPr>
        <p:spPr bwMode="auto">
          <a:xfrm flipH="1">
            <a:off x="838202" y="1915532"/>
            <a:ext cx="105155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838200" y="1125749"/>
            <a:ext cx="10515600" cy="378883"/>
          </a:xfrm>
          <a:prstGeom prst="rect">
            <a:avLst/>
          </a:prstGeom>
        </p:spPr>
        <p:txBody>
          <a:bodyPr lIns="0" tIns="0" rIns="0" bIns="0"/>
          <a:lstStyle>
            <a:lvl1pPr algn="ctr" eaLnBrk="0" fontAlgn="base" hangingPunct="0">
              <a:spcBef>
                <a:spcPct val="0"/>
              </a:spcBef>
              <a:spcAft>
                <a:spcPct val="0"/>
              </a:spcAft>
              <a:defRPr lang="en-US" sz="36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838201" y="1503340"/>
            <a:ext cx="10515600" cy="286552"/>
          </a:xfrm>
          <a:prstGeom prst="rect">
            <a:avLst/>
          </a:prstGeom>
        </p:spPr>
        <p:txBody>
          <a:bodyPr lIns="0" rIns="0">
            <a:noAutofit/>
          </a:bodyPr>
          <a:lstStyle>
            <a:lvl1pPr algn="ctr">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PLACEHOLDER SUBTITLE</a:t>
            </a:r>
          </a:p>
        </p:txBody>
      </p:sp>
    </p:spTree>
    <p:extLst>
      <p:ext uri="{BB962C8B-B14F-4D97-AF65-F5344CB8AC3E}">
        <p14:creationId xmlns:p14="http://schemas.microsoft.com/office/powerpoint/2010/main" val="42484726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 Text 2">
    <p:spTree>
      <p:nvGrpSpPr>
        <p:cNvPr id="1" name=""/>
        <p:cNvGrpSpPr/>
        <p:nvPr/>
      </p:nvGrpSpPr>
      <p:grpSpPr>
        <a:xfrm>
          <a:off x="0" y="0"/>
          <a:ext cx="0" cy="0"/>
          <a:chOff x="0" y="0"/>
          <a:chExt cx="0" cy="0"/>
        </a:xfrm>
      </p:grpSpPr>
      <p:cxnSp>
        <p:nvCxnSpPr>
          <p:cNvPr id="5" name="Straight Connector 4"/>
          <p:cNvCxnSpPr/>
          <p:nvPr userDrawn="1"/>
        </p:nvCxnSpPr>
        <p:spPr bwMode="auto">
          <a:xfrm flipH="1">
            <a:off x="838202" y="1915532"/>
            <a:ext cx="105155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838200" y="1125749"/>
            <a:ext cx="10515600" cy="378883"/>
          </a:xfrm>
          <a:prstGeom prst="rect">
            <a:avLst/>
          </a:prstGeom>
        </p:spPr>
        <p:txBody>
          <a:bodyPr lIns="0" tIns="0" rIns="0" bIns="0"/>
          <a:lstStyle>
            <a:lvl1pPr algn="ctr" eaLnBrk="0" fontAlgn="base" hangingPunct="0">
              <a:spcBef>
                <a:spcPct val="0"/>
              </a:spcBef>
              <a:spcAft>
                <a:spcPct val="0"/>
              </a:spcAft>
              <a:defRPr lang="en-US" sz="36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838201" y="1503340"/>
            <a:ext cx="10515600" cy="286552"/>
          </a:xfrm>
          <a:prstGeom prst="rect">
            <a:avLst/>
          </a:prstGeom>
        </p:spPr>
        <p:txBody>
          <a:bodyPr lIns="0" rIns="0">
            <a:noAutofit/>
          </a:bodyPr>
          <a:lstStyle>
            <a:lvl1pPr algn="ctr">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PLACEHOLDER SUBTITLE</a:t>
            </a:r>
          </a:p>
        </p:txBody>
      </p:sp>
      <p:sp>
        <p:nvSpPr>
          <p:cNvPr id="3" name="Text Placeholder 2"/>
          <p:cNvSpPr>
            <a:spLocks noGrp="1"/>
          </p:cNvSpPr>
          <p:nvPr>
            <p:ph type="body" sz="quarter" idx="11" hasCustomPrompt="1"/>
          </p:nvPr>
        </p:nvSpPr>
        <p:spPr>
          <a:xfrm>
            <a:off x="838200" y="2167483"/>
            <a:ext cx="10515600" cy="3427291"/>
          </a:xfrm>
          <a:prstGeom prst="rect">
            <a:avLst/>
          </a:prstGeom>
        </p:spPr>
        <p:txBody>
          <a:bodyPr lIns="0" tIns="0" rIns="0" bIns="0" anchor="ctr"/>
          <a:lstStyle>
            <a:lvl1pPr marL="0" marR="0" indent="0" algn="l" defTabSz="914377" rtl="0" eaLnBrk="0"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marR="0" lvl="0" indent="0" algn="l" defTabSz="914377" rtl="0" eaLnBrk="0" fontAlgn="base" latinLnBrk="0" hangingPunct="0">
              <a:lnSpc>
                <a:spcPct val="90000"/>
              </a:lnSpc>
              <a:spcBef>
                <a:spcPts val="1800"/>
              </a:spcBef>
              <a:spcAft>
                <a:spcPct val="0"/>
              </a:spcAft>
              <a:buClrTx/>
              <a:buSzPct val="100000"/>
              <a:buFont typeface="+mj-lt"/>
              <a:buNone/>
              <a:tabLst/>
              <a:defRPr/>
            </a:pPr>
            <a:r>
              <a:rPr lang="en-US" dirty="0"/>
              <a:t>Text goes here</a:t>
            </a:r>
            <a:r>
              <a:rPr lang="is-IS" dirty="0"/>
              <a:t>…</a:t>
            </a:r>
            <a:endParaRPr lang="en-US" dirty="0"/>
          </a:p>
        </p:txBody>
      </p:sp>
    </p:spTree>
    <p:extLst>
      <p:ext uri="{BB962C8B-B14F-4D97-AF65-F5344CB8AC3E}">
        <p14:creationId xmlns:p14="http://schemas.microsoft.com/office/powerpoint/2010/main" val="11488696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 Bullets 2">
    <p:spTree>
      <p:nvGrpSpPr>
        <p:cNvPr id="1" name=""/>
        <p:cNvGrpSpPr/>
        <p:nvPr/>
      </p:nvGrpSpPr>
      <p:grpSpPr>
        <a:xfrm>
          <a:off x="0" y="0"/>
          <a:ext cx="0" cy="0"/>
          <a:chOff x="0" y="0"/>
          <a:chExt cx="0" cy="0"/>
        </a:xfrm>
      </p:grpSpPr>
      <p:cxnSp>
        <p:nvCxnSpPr>
          <p:cNvPr id="5" name="Straight Connector 4"/>
          <p:cNvCxnSpPr/>
          <p:nvPr userDrawn="1"/>
        </p:nvCxnSpPr>
        <p:spPr bwMode="auto">
          <a:xfrm flipH="1">
            <a:off x="838202" y="1915532"/>
            <a:ext cx="105155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838200" y="1125749"/>
            <a:ext cx="10515600" cy="378883"/>
          </a:xfrm>
          <a:prstGeom prst="rect">
            <a:avLst/>
          </a:prstGeom>
        </p:spPr>
        <p:txBody>
          <a:bodyPr lIns="0" tIns="0" rIns="0" bIns="0"/>
          <a:lstStyle>
            <a:lvl1pPr algn="ctr" eaLnBrk="0" fontAlgn="base" hangingPunct="0">
              <a:spcBef>
                <a:spcPct val="0"/>
              </a:spcBef>
              <a:spcAft>
                <a:spcPct val="0"/>
              </a:spcAft>
              <a:defRPr lang="en-US" sz="36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838201" y="1503340"/>
            <a:ext cx="10515600" cy="286552"/>
          </a:xfrm>
          <a:prstGeom prst="rect">
            <a:avLst/>
          </a:prstGeom>
        </p:spPr>
        <p:txBody>
          <a:bodyPr lIns="0" rIns="0">
            <a:noAutofit/>
          </a:bodyPr>
          <a:lstStyle>
            <a:lvl1pPr algn="ctr">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PLACEHOLDER SUBTITLE</a:t>
            </a:r>
          </a:p>
        </p:txBody>
      </p:sp>
      <p:sp>
        <p:nvSpPr>
          <p:cNvPr id="3" name="Text Placeholder 2"/>
          <p:cNvSpPr>
            <a:spLocks noGrp="1"/>
          </p:cNvSpPr>
          <p:nvPr>
            <p:ph type="body" sz="quarter" idx="11" hasCustomPrompt="1"/>
          </p:nvPr>
        </p:nvSpPr>
        <p:spPr>
          <a:xfrm>
            <a:off x="838200" y="2167483"/>
            <a:ext cx="10515600" cy="3427291"/>
          </a:xfrm>
          <a:prstGeom prst="rect">
            <a:avLst/>
          </a:prstGeom>
        </p:spPr>
        <p:txBody>
          <a:bodyPr lIns="0" tIns="0" rIns="0" bIns="0" anchor="ctr"/>
          <a:lstStyle>
            <a:lvl1pPr marL="228594" marR="0" indent="-228594" algn="l" defTabSz="914377" rtl="0" eaLnBrk="0" fontAlgn="base" latinLnBrk="0" hangingPunct="0">
              <a:lnSpc>
                <a:spcPct val="90000"/>
              </a:lnSpc>
              <a:spcBef>
                <a:spcPts val="1800"/>
              </a:spcBef>
              <a:spcAft>
                <a:spcPct val="0"/>
              </a:spcAft>
              <a:buClrTx/>
              <a:buSzPct val="100000"/>
              <a:buFont typeface="CambriaMath" charset="0"/>
              <a:buChar char="⎯"/>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marR="0" lvl="0" indent="0" algn="l" defTabSz="914377" rtl="0" eaLnBrk="0" fontAlgn="base" latinLnBrk="0" hangingPunct="0">
              <a:lnSpc>
                <a:spcPct val="90000"/>
              </a:lnSpc>
              <a:spcBef>
                <a:spcPts val="1800"/>
              </a:spcBef>
              <a:spcAft>
                <a:spcPct val="0"/>
              </a:spcAft>
              <a:buClrTx/>
              <a:buSzPct val="100000"/>
              <a:tabLst/>
              <a:defRPr/>
            </a:pPr>
            <a:r>
              <a:rPr lang="en-US" dirty="0"/>
              <a:t>Text goes here</a:t>
            </a:r>
            <a:r>
              <a:rPr lang="is-IS" dirty="0"/>
              <a:t>…</a:t>
            </a:r>
          </a:p>
          <a:p>
            <a:pPr marL="0" marR="0" lvl="0" indent="0" algn="l" defTabSz="914377" rtl="0" eaLnBrk="0" fontAlgn="base" latinLnBrk="0" hangingPunct="0">
              <a:lnSpc>
                <a:spcPct val="90000"/>
              </a:lnSpc>
              <a:spcBef>
                <a:spcPts val="1800"/>
              </a:spcBef>
              <a:spcAft>
                <a:spcPct val="0"/>
              </a:spcAft>
              <a:buClrTx/>
              <a:buSzPct val="100000"/>
              <a:tabLst/>
              <a:defRPr/>
            </a:pPr>
            <a:r>
              <a:rPr lang="is-IS" dirty="0"/>
              <a:t>Text goes here...</a:t>
            </a:r>
          </a:p>
          <a:p>
            <a:pPr marL="0" marR="0" lvl="0" indent="0" algn="l" defTabSz="914377" rtl="0" eaLnBrk="0" fontAlgn="base" latinLnBrk="0" hangingPunct="0">
              <a:lnSpc>
                <a:spcPct val="90000"/>
              </a:lnSpc>
              <a:spcBef>
                <a:spcPts val="1800"/>
              </a:spcBef>
              <a:spcAft>
                <a:spcPct val="0"/>
              </a:spcAft>
              <a:buClrTx/>
              <a:buSzPct val="100000"/>
              <a:tabLst/>
              <a:defRPr/>
            </a:pPr>
            <a:r>
              <a:rPr lang="is-IS" dirty="0"/>
              <a:t>Text goes here...</a:t>
            </a:r>
            <a:endParaRPr lang="en-US" dirty="0"/>
          </a:p>
        </p:txBody>
      </p:sp>
    </p:spTree>
    <p:extLst>
      <p:ext uri="{BB962C8B-B14F-4D97-AF65-F5344CB8AC3E}">
        <p14:creationId xmlns:p14="http://schemas.microsoft.com/office/powerpoint/2010/main" val="5487996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 Numbers 2">
    <p:spTree>
      <p:nvGrpSpPr>
        <p:cNvPr id="1" name=""/>
        <p:cNvGrpSpPr/>
        <p:nvPr/>
      </p:nvGrpSpPr>
      <p:grpSpPr>
        <a:xfrm>
          <a:off x="0" y="0"/>
          <a:ext cx="0" cy="0"/>
          <a:chOff x="0" y="0"/>
          <a:chExt cx="0" cy="0"/>
        </a:xfrm>
      </p:grpSpPr>
      <p:cxnSp>
        <p:nvCxnSpPr>
          <p:cNvPr id="5" name="Straight Connector 4"/>
          <p:cNvCxnSpPr/>
          <p:nvPr userDrawn="1"/>
        </p:nvCxnSpPr>
        <p:spPr bwMode="auto">
          <a:xfrm flipH="1">
            <a:off x="838202" y="1915532"/>
            <a:ext cx="105155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838200" y="1125749"/>
            <a:ext cx="10515600" cy="378883"/>
          </a:xfrm>
          <a:prstGeom prst="rect">
            <a:avLst/>
          </a:prstGeom>
        </p:spPr>
        <p:txBody>
          <a:bodyPr lIns="0" tIns="0" rIns="0" bIns="0"/>
          <a:lstStyle>
            <a:lvl1pPr algn="ctr" eaLnBrk="0" fontAlgn="base" hangingPunct="0">
              <a:spcBef>
                <a:spcPct val="0"/>
              </a:spcBef>
              <a:spcAft>
                <a:spcPct val="0"/>
              </a:spcAft>
              <a:defRPr lang="en-US" sz="36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838201" y="1503340"/>
            <a:ext cx="10515600" cy="286552"/>
          </a:xfrm>
          <a:prstGeom prst="rect">
            <a:avLst/>
          </a:prstGeom>
        </p:spPr>
        <p:txBody>
          <a:bodyPr lIns="0" rIns="0">
            <a:noAutofit/>
          </a:bodyPr>
          <a:lstStyle>
            <a:lvl1pPr algn="ctr">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PLACEHOLDER SUBTITLE</a:t>
            </a:r>
          </a:p>
        </p:txBody>
      </p:sp>
      <p:sp>
        <p:nvSpPr>
          <p:cNvPr id="3" name="Text Placeholder 2"/>
          <p:cNvSpPr>
            <a:spLocks noGrp="1"/>
          </p:cNvSpPr>
          <p:nvPr>
            <p:ph type="body" sz="quarter" idx="11" hasCustomPrompt="1"/>
          </p:nvPr>
        </p:nvSpPr>
        <p:spPr>
          <a:xfrm>
            <a:off x="838200" y="2167483"/>
            <a:ext cx="10515600" cy="3427291"/>
          </a:xfrm>
          <a:prstGeom prst="rect">
            <a:avLst/>
          </a:prstGeom>
        </p:spPr>
        <p:txBody>
          <a:bodyPr lIns="0" tIns="0" rIns="0" bIns="0" anchor="ctr"/>
          <a:lstStyle>
            <a:lvl1pPr marL="304792" marR="0" indent="-304792" algn="l" defTabSz="914377" rtl="0" eaLnBrk="0" fontAlgn="base" latinLnBrk="0" hangingPunct="0">
              <a:lnSpc>
                <a:spcPct val="90000"/>
              </a:lnSpc>
              <a:spcBef>
                <a:spcPts val="1800"/>
              </a:spcBef>
              <a:spcAft>
                <a:spcPct val="0"/>
              </a:spcAft>
              <a:buClrTx/>
              <a:buSzPct val="100000"/>
              <a:buFont typeface="+mj-lt"/>
              <a:buAutoNum type="arabicPeriod"/>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marR="0" lvl="0" indent="0" algn="l" defTabSz="914377" rtl="0" eaLnBrk="0" fontAlgn="base" latinLnBrk="0" hangingPunct="0">
              <a:lnSpc>
                <a:spcPct val="90000"/>
              </a:lnSpc>
              <a:spcBef>
                <a:spcPts val="1800"/>
              </a:spcBef>
              <a:spcAft>
                <a:spcPct val="0"/>
              </a:spcAft>
              <a:buClrTx/>
              <a:buSzPct val="100000"/>
              <a:tabLst/>
              <a:defRPr/>
            </a:pPr>
            <a:r>
              <a:rPr lang="en-US" dirty="0"/>
              <a:t>Text goes here</a:t>
            </a:r>
            <a:r>
              <a:rPr lang="is-IS" dirty="0"/>
              <a:t>…</a:t>
            </a:r>
          </a:p>
          <a:p>
            <a:pPr marL="0" marR="0" lvl="0" indent="0" algn="l" defTabSz="914377" rtl="0" eaLnBrk="0" fontAlgn="base" latinLnBrk="0" hangingPunct="0">
              <a:lnSpc>
                <a:spcPct val="90000"/>
              </a:lnSpc>
              <a:spcBef>
                <a:spcPts val="1800"/>
              </a:spcBef>
              <a:spcAft>
                <a:spcPct val="0"/>
              </a:spcAft>
              <a:buClrTx/>
              <a:buSzPct val="100000"/>
              <a:tabLst/>
              <a:defRPr/>
            </a:pPr>
            <a:r>
              <a:rPr lang="is-IS" dirty="0"/>
              <a:t>Text goes here...</a:t>
            </a:r>
          </a:p>
          <a:p>
            <a:pPr marL="0" marR="0" lvl="0" indent="0" algn="l" defTabSz="914377" rtl="0" eaLnBrk="0" fontAlgn="base" latinLnBrk="0" hangingPunct="0">
              <a:lnSpc>
                <a:spcPct val="90000"/>
              </a:lnSpc>
              <a:spcBef>
                <a:spcPts val="1800"/>
              </a:spcBef>
              <a:spcAft>
                <a:spcPct val="0"/>
              </a:spcAft>
              <a:buClrTx/>
              <a:buSzPct val="100000"/>
              <a:tabLst/>
              <a:defRPr/>
            </a:pPr>
            <a:r>
              <a:rPr lang="is-IS" dirty="0"/>
              <a:t>Text goes here...</a:t>
            </a:r>
            <a:endParaRPr lang="en-US" dirty="0"/>
          </a:p>
        </p:txBody>
      </p:sp>
    </p:spTree>
    <p:extLst>
      <p:ext uri="{BB962C8B-B14F-4D97-AF65-F5344CB8AC3E}">
        <p14:creationId xmlns:p14="http://schemas.microsoft.com/office/powerpoint/2010/main" val="291079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2556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Up 2">
    <p:spTree>
      <p:nvGrpSpPr>
        <p:cNvPr id="1" name=""/>
        <p:cNvGrpSpPr/>
        <p:nvPr/>
      </p:nvGrpSpPr>
      <p:grpSpPr>
        <a:xfrm>
          <a:off x="0" y="0"/>
          <a:ext cx="0" cy="0"/>
          <a:chOff x="0" y="0"/>
          <a:chExt cx="0" cy="0"/>
        </a:xfrm>
      </p:grpSpPr>
      <p:cxnSp>
        <p:nvCxnSpPr>
          <p:cNvPr id="5" name="Straight Connector 4"/>
          <p:cNvCxnSpPr/>
          <p:nvPr userDrawn="1"/>
        </p:nvCxnSpPr>
        <p:spPr bwMode="auto">
          <a:xfrm flipH="1">
            <a:off x="838202" y="1915532"/>
            <a:ext cx="105155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838200" y="1125749"/>
            <a:ext cx="10515600" cy="378883"/>
          </a:xfrm>
          <a:prstGeom prst="rect">
            <a:avLst/>
          </a:prstGeom>
        </p:spPr>
        <p:txBody>
          <a:bodyPr lIns="0" tIns="0" rIns="0" bIns="0"/>
          <a:lstStyle>
            <a:lvl1pPr algn="ctr" eaLnBrk="0" fontAlgn="base" hangingPunct="0">
              <a:spcBef>
                <a:spcPct val="0"/>
              </a:spcBef>
              <a:spcAft>
                <a:spcPct val="0"/>
              </a:spcAft>
              <a:defRPr lang="en-US" sz="36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838201" y="1503340"/>
            <a:ext cx="10515600" cy="286552"/>
          </a:xfrm>
          <a:prstGeom prst="rect">
            <a:avLst/>
          </a:prstGeom>
        </p:spPr>
        <p:txBody>
          <a:bodyPr lIns="0" rIns="0">
            <a:noAutofit/>
          </a:bodyPr>
          <a:lstStyle>
            <a:lvl1pPr algn="ctr">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PLACEHOLDER SUBTITLE</a:t>
            </a:r>
          </a:p>
        </p:txBody>
      </p:sp>
      <p:cxnSp>
        <p:nvCxnSpPr>
          <p:cNvPr id="14" name="Straight Connector 13"/>
          <p:cNvCxnSpPr/>
          <p:nvPr userDrawn="1"/>
        </p:nvCxnSpPr>
        <p:spPr bwMode="auto">
          <a:xfrm rot="5400000" flipH="1">
            <a:off x="5969908" y="3277591"/>
            <a:ext cx="252187" cy="0"/>
          </a:xfrm>
          <a:prstGeom prst="line">
            <a:avLst/>
          </a:prstGeom>
          <a:solidFill>
            <a:srgbClr val="FFFFFF"/>
          </a:solidFill>
          <a:ln w="12700" cap="flat" cmpd="sng" algn="ctr">
            <a:solidFill>
              <a:srgbClr val="9DA0A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6" name="Content Placeholder 13"/>
          <p:cNvSpPr>
            <a:spLocks noGrp="1"/>
          </p:cNvSpPr>
          <p:nvPr>
            <p:ph sz="quarter" idx="11" hasCustomPrompt="1"/>
          </p:nvPr>
        </p:nvSpPr>
        <p:spPr>
          <a:xfrm>
            <a:off x="838201" y="2834756"/>
            <a:ext cx="4767345" cy="1069608"/>
          </a:xfrm>
          <a:prstGeom prst="rect">
            <a:avLst/>
          </a:prstGeom>
        </p:spPr>
        <p:txBody>
          <a:bodyPr/>
          <a:lstStyle>
            <a:lvl1pPr marL="0" marR="0" indent="0" algn="ctr" defTabSz="914377" rtl="0" eaLnBrk="0" fontAlgn="base" latinLnBrk="0" hangingPunct="0">
              <a:lnSpc>
                <a:spcPct val="90000"/>
              </a:lnSpc>
              <a:spcBef>
                <a:spcPts val="1800"/>
              </a:spcBef>
              <a:spcAft>
                <a:spcPct val="0"/>
              </a:spcAft>
              <a:buClrTx/>
              <a:buSzPct val="100000"/>
              <a:buFontTx/>
              <a:buNone/>
              <a:tabLst/>
              <a:defRPr lang="en-US" sz="6151" b="1" kern="1200" smtClean="0">
                <a:solidFill>
                  <a:srgbClr val="FE5002"/>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E5002"/>
                </a:solidFill>
                <a:latin typeface="Proxima Nova Black" charset="0"/>
                <a:ea typeface="Proxima Nova Black" charset="0"/>
                <a:cs typeface="Proxima Nova Black" charset="0"/>
              </a:rPr>
              <a:t>1</a:t>
            </a:r>
          </a:p>
        </p:txBody>
      </p:sp>
      <p:sp>
        <p:nvSpPr>
          <p:cNvPr id="17" name="Content Placeholder 13"/>
          <p:cNvSpPr>
            <a:spLocks noGrp="1"/>
          </p:cNvSpPr>
          <p:nvPr>
            <p:ph sz="quarter" idx="12" hasCustomPrompt="1"/>
          </p:nvPr>
        </p:nvSpPr>
        <p:spPr>
          <a:xfrm>
            <a:off x="6586448" y="2834756"/>
            <a:ext cx="4767352" cy="1069608"/>
          </a:xfrm>
          <a:prstGeom prst="rect">
            <a:avLst/>
          </a:prstGeom>
        </p:spPr>
        <p:txBody>
          <a:bodyPr/>
          <a:lstStyle>
            <a:lvl1pPr algn="ctr">
              <a:buNone/>
              <a:defRPr lang="en-US" sz="6151" b="1" kern="1200" dirty="0" smtClean="0">
                <a:solidFill>
                  <a:srgbClr val="FE5002"/>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E5002"/>
                </a:solidFill>
                <a:latin typeface="Proxima Nova Black" charset="0"/>
                <a:ea typeface="Proxima Nova Black" charset="0"/>
                <a:cs typeface="Proxima Nova Black" charset="0"/>
              </a:rPr>
              <a:t>2</a:t>
            </a:r>
          </a:p>
        </p:txBody>
      </p:sp>
      <p:sp>
        <p:nvSpPr>
          <p:cNvPr id="18" name="Content Placeholder 17"/>
          <p:cNvSpPr>
            <a:spLocks noGrp="1"/>
          </p:cNvSpPr>
          <p:nvPr>
            <p:ph sz="quarter" idx="14" hasCustomPrompt="1"/>
          </p:nvPr>
        </p:nvSpPr>
        <p:spPr>
          <a:xfrm>
            <a:off x="838203" y="3718328"/>
            <a:ext cx="4767341" cy="456472"/>
          </a:xfrm>
          <a:prstGeom prst="rect">
            <a:avLst/>
          </a:prstGeom>
        </p:spPr>
        <p:txBody>
          <a:bodyPr/>
          <a:lstStyle>
            <a:lvl1pPr marL="0" marR="0" indent="-171446" algn="ctr" defTabSz="914377" rtl="0" eaLnBrk="0" fontAlgn="base" latinLnBrk="0" hangingPunct="0">
              <a:lnSpc>
                <a:spcPct val="90000"/>
              </a:lnSpc>
              <a:spcBef>
                <a:spcPts val="1800"/>
              </a:spcBef>
              <a:spcAft>
                <a:spcPct val="0"/>
              </a:spcAft>
              <a:buClrTx/>
              <a:buSzPct val="100000"/>
              <a:buFontTx/>
              <a:buNone/>
              <a:tabLst/>
              <a:defRPr lang="en-US" sz="1200" b="1" kern="1200" baseline="0" dirty="0" smtClean="0">
                <a:solidFill>
                  <a:srgbClr val="2D2D2D"/>
                </a:solidFill>
                <a:latin typeface="Proxima Nova" charset="0"/>
                <a:ea typeface="Proxima Nova" charset="0"/>
                <a:cs typeface="Proxima Nova" charset="0"/>
                <a:sym typeface="Proxima Nova" charset="0"/>
              </a:defRPr>
            </a:lvl1pPr>
          </a:lstStyle>
          <a:p>
            <a:pPr algn="ctr"/>
            <a:r>
              <a:rPr lang="en-US" sz="1200" b="1" kern="1200" dirty="0">
                <a:solidFill>
                  <a:srgbClr val="2D2D2D"/>
                </a:solidFill>
                <a:latin typeface="Proxima Nova" charset="0"/>
                <a:ea typeface="Proxima Nova" charset="0"/>
                <a:cs typeface="Proxima Nova" charset="0"/>
              </a:rPr>
              <a:t>PLACEHOLDER SUBJECT</a:t>
            </a:r>
          </a:p>
        </p:txBody>
      </p:sp>
      <p:sp>
        <p:nvSpPr>
          <p:cNvPr id="19" name="Content Placeholder 17"/>
          <p:cNvSpPr>
            <a:spLocks noGrp="1"/>
          </p:cNvSpPr>
          <p:nvPr>
            <p:ph sz="quarter" idx="15" hasCustomPrompt="1"/>
          </p:nvPr>
        </p:nvSpPr>
        <p:spPr>
          <a:xfrm>
            <a:off x="6586442" y="3718328"/>
            <a:ext cx="4767348" cy="456472"/>
          </a:xfrm>
          <a:prstGeom prst="rect">
            <a:avLst/>
          </a:prstGeom>
        </p:spPr>
        <p:txBody>
          <a:bodyPr/>
          <a:lstStyle>
            <a:lvl1pPr marL="0" marR="0" indent="-171446" algn="ctr" defTabSz="914377" rtl="0" eaLnBrk="0" fontAlgn="base" latinLnBrk="0" hangingPunct="0">
              <a:lnSpc>
                <a:spcPct val="90000"/>
              </a:lnSpc>
              <a:spcBef>
                <a:spcPts val="1800"/>
              </a:spcBef>
              <a:spcAft>
                <a:spcPct val="0"/>
              </a:spcAft>
              <a:buClrTx/>
              <a:buSzPct val="100000"/>
              <a:buFontTx/>
              <a:buNone/>
              <a:tabLst/>
              <a:defRPr lang="en-US" sz="1200" b="1" kern="1200" dirty="0" smtClean="0">
                <a:solidFill>
                  <a:srgbClr val="2D2D2D"/>
                </a:solidFill>
                <a:latin typeface="Proxima Nova" charset="0"/>
                <a:ea typeface="Proxima Nova" charset="0"/>
                <a:cs typeface="Proxima Nova" charset="0"/>
                <a:sym typeface="Proxima Nova" charset="0"/>
              </a:defRPr>
            </a:lvl1pPr>
          </a:lstStyle>
          <a:p>
            <a:pPr algn="ctr"/>
            <a:r>
              <a:rPr lang="en-US" sz="1200" b="1" kern="1200" dirty="0">
                <a:solidFill>
                  <a:srgbClr val="2D2D2D"/>
                </a:solidFill>
                <a:latin typeface="Proxima Nova" charset="0"/>
                <a:ea typeface="Proxima Nova" charset="0"/>
                <a:cs typeface="Proxima Nova" charset="0"/>
              </a:rPr>
              <a:t>PLACEHOLDER SUBJECT</a:t>
            </a:r>
          </a:p>
        </p:txBody>
      </p:sp>
    </p:spTree>
    <p:extLst>
      <p:ext uri="{BB962C8B-B14F-4D97-AF65-F5344CB8AC3E}">
        <p14:creationId xmlns:p14="http://schemas.microsoft.com/office/powerpoint/2010/main" val="12273591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hree Up 2">
    <p:spTree>
      <p:nvGrpSpPr>
        <p:cNvPr id="1" name=""/>
        <p:cNvGrpSpPr/>
        <p:nvPr/>
      </p:nvGrpSpPr>
      <p:grpSpPr>
        <a:xfrm>
          <a:off x="0" y="0"/>
          <a:ext cx="0" cy="0"/>
          <a:chOff x="0" y="0"/>
          <a:chExt cx="0" cy="0"/>
        </a:xfrm>
      </p:grpSpPr>
      <p:cxnSp>
        <p:nvCxnSpPr>
          <p:cNvPr id="5" name="Straight Connector 4"/>
          <p:cNvCxnSpPr/>
          <p:nvPr userDrawn="1"/>
        </p:nvCxnSpPr>
        <p:spPr bwMode="auto">
          <a:xfrm flipH="1">
            <a:off x="838202" y="1915532"/>
            <a:ext cx="105155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838200" y="1125749"/>
            <a:ext cx="10515600" cy="378883"/>
          </a:xfrm>
          <a:prstGeom prst="rect">
            <a:avLst/>
          </a:prstGeom>
        </p:spPr>
        <p:txBody>
          <a:bodyPr lIns="0" tIns="0" rIns="0" bIns="0"/>
          <a:lstStyle>
            <a:lvl1pPr algn="ctr" eaLnBrk="0" fontAlgn="base" hangingPunct="0">
              <a:spcBef>
                <a:spcPct val="0"/>
              </a:spcBef>
              <a:spcAft>
                <a:spcPct val="0"/>
              </a:spcAft>
              <a:defRPr lang="en-US" sz="36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36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838201" y="1503340"/>
            <a:ext cx="10515600" cy="286552"/>
          </a:xfrm>
          <a:prstGeom prst="rect">
            <a:avLst/>
          </a:prstGeom>
        </p:spPr>
        <p:txBody>
          <a:bodyPr lIns="0" rIns="0">
            <a:noAutofit/>
          </a:bodyPr>
          <a:lstStyle>
            <a:lvl1pPr algn="ctr">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PLACEHOLDER SUBTITLE</a:t>
            </a:r>
          </a:p>
        </p:txBody>
      </p:sp>
      <p:cxnSp>
        <p:nvCxnSpPr>
          <p:cNvPr id="56" name="Straight Connector 55"/>
          <p:cNvCxnSpPr/>
          <p:nvPr userDrawn="1"/>
        </p:nvCxnSpPr>
        <p:spPr bwMode="auto">
          <a:xfrm rot="5400000" flipH="1">
            <a:off x="7885992" y="3277591"/>
            <a:ext cx="252187"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8" name="Straight Connector 57"/>
          <p:cNvCxnSpPr/>
          <p:nvPr userDrawn="1"/>
        </p:nvCxnSpPr>
        <p:spPr bwMode="auto">
          <a:xfrm rot="5400000" flipH="1">
            <a:off x="4053821" y="3277591"/>
            <a:ext cx="252187"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9" name="Content Placeholder 13"/>
          <p:cNvSpPr>
            <a:spLocks noGrp="1"/>
          </p:cNvSpPr>
          <p:nvPr>
            <p:ph sz="quarter" idx="11" hasCustomPrompt="1"/>
          </p:nvPr>
        </p:nvSpPr>
        <p:spPr>
          <a:xfrm>
            <a:off x="838193" y="2834756"/>
            <a:ext cx="2851265" cy="1069608"/>
          </a:xfrm>
          <a:prstGeom prst="rect">
            <a:avLst/>
          </a:prstGeom>
        </p:spPr>
        <p:txBody>
          <a:bodyPr/>
          <a:lstStyle>
            <a:lvl1pPr algn="ctr" defTabSz="914377" rtl="0" eaLnBrk="0" fontAlgn="base" hangingPunct="0">
              <a:lnSpc>
                <a:spcPct val="90000"/>
              </a:lnSpc>
              <a:spcBef>
                <a:spcPts val="1800"/>
              </a:spcBef>
              <a:spcAft>
                <a:spcPct val="0"/>
              </a:spcAft>
              <a:buSzPct val="100000"/>
              <a:buNone/>
              <a:defRPr lang="en-US" sz="6151" b="1" kern="1200" dirty="0" smtClean="0">
                <a:solidFill>
                  <a:srgbClr val="FE5002"/>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E5002"/>
                </a:solidFill>
                <a:latin typeface="Proxima Nova Black" charset="0"/>
                <a:ea typeface="Proxima Nova Black" charset="0"/>
                <a:cs typeface="Proxima Nova Black" charset="0"/>
              </a:rPr>
              <a:t>1</a:t>
            </a:r>
          </a:p>
        </p:txBody>
      </p:sp>
      <p:sp>
        <p:nvSpPr>
          <p:cNvPr id="60" name="Content Placeholder 13"/>
          <p:cNvSpPr>
            <a:spLocks noGrp="1"/>
          </p:cNvSpPr>
          <p:nvPr>
            <p:ph sz="quarter" idx="12" hasCustomPrompt="1"/>
          </p:nvPr>
        </p:nvSpPr>
        <p:spPr>
          <a:xfrm>
            <a:off x="4670361" y="2834756"/>
            <a:ext cx="2851265" cy="1069608"/>
          </a:xfrm>
          <a:prstGeom prst="rect">
            <a:avLst/>
          </a:prstGeom>
        </p:spPr>
        <p:txBody>
          <a:bodyPr/>
          <a:lstStyle>
            <a:lvl1pPr algn="ctr" defTabSz="914377" rtl="0" eaLnBrk="0" fontAlgn="base" hangingPunct="0">
              <a:lnSpc>
                <a:spcPct val="90000"/>
              </a:lnSpc>
              <a:spcBef>
                <a:spcPts val="1800"/>
              </a:spcBef>
              <a:spcAft>
                <a:spcPct val="0"/>
              </a:spcAft>
              <a:buSzPct val="100000"/>
              <a:buNone/>
              <a:defRPr lang="en-US" sz="6151" b="1" kern="1200" dirty="0" smtClean="0">
                <a:solidFill>
                  <a:srgbClr val="FE5002"/>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E5002"/>
                </a:solidFill>
                <a:latin typeface="Proxima Nova Black" charset="0"/>
                <a:ea typeface="Proxima Nova Black" charset="0"/>
                <a:cs typeface="Proxima Nova Black" charset="0"/>
              </a:rPr>
              <a:t>2</a:t>
            </a:r>
          </a:p>
        </p:txBody>
      </p:sp>
      <p:sp>
        <p:nvSpPr>
          <p:cNvPr id="61" name="Content Placeholder 13"/>
          <p:cNvSpPr>
            <a:spLocks noGrp="1"/>
          </p:cNvSpPr>
          <p:nvPr>
            <p:ph sz="quarter" idx="13" hasCustomPrompt="1"/>
          </p:nvPr>
        </p:nvSpPr>
        <p:spPr>
          <a:xfrm>
            <a:off x="8502525" y="2834756"/>
            <a:ext cx="2851265" cy="1069608"/>
          </a:xfrm>
          <a:prstGeom prst="rect">
            <a:avLst/>
          </a:prstGeom>
        </p:spPr>
        <p:txBody>
          <a:bodyPr/>
          <a:lstStyle>
            <a:lvl1pPr algn="ctr">
              <a:buNone/>
              <a:defRPr lang="en-US" sz="6151" b="1" kern="1200" dirty="0" smtClean="0">
                <a:solidFill>
                  <a:srgbClr val="FE5002"/>
                </a:solidFill>
                <a:latin typeface="Proxima Nova Black" charset="0"/>
                <a:ea typeface="Proxima Nova Black" charset="0"/>
                <a:cs typeface="Proxima Nova Black" charset="0"/>
                <a:sym typeface="Proxima Nova" charset="0"/>
              </a:defRPr>
            </a:lvl1pPr>
          </a:lstStyle>
          <a:p>
            <a:pPr algn="ctr"/>
            <a:r>
              <a:rPr lang="en-US" sz="6151" b="1" kern="1200" dirty="0">
                <a:solidFill>
                  <a:srgbClr val="FE5002"/>
                </a:solidFill>
                <a:latin typeface="Proxima Nova Black" charset="0"/>
                <a:ea typeface="Proxima Nova Black" charset="0"/>
                <a:cs typeface="Proxima Nova Black" charset="0"/>
              </a:rPr>
              <a:t>3</a:t>
            </a:r>
          </a:p>
        </p:txBody>
      </p:sp>
      <p:sp>
        <p:nvSpPr>
          <p:cNvPr id="62" name="Content Placeholder 17"/>
          <p:cNvSpPr>
            <a:spLocks noGrp="1"/>
          </p:cNvSpPr>
          <p:nvPr>
            <p:ph sz="quarter" idx="14" hasCustomPrompt="1"/>
          </p:nvPr>
        </p:nvSpPr>
        <p:spPr>
          <a:xfrm>
            <a:off x="838193" y="3718328"/>
            <a:ext cx="2851263" cy="456472"/>
          </a:xfrm>
          <a:prstGeom prst="rect">
            <a:avLst/>
          </a:prstGeom>
        </p:spPr>
        <p:txBody>
          <a:bodyPr/>
          <a:lstStyle>
            <a:lvl1pPr marL="0" marR="0" indent="-171446" algn="ctr" defTabSz="914377" rtl="0" eaLnBrk="0" fontAlgn="base" latinLnBrk="0" hangingPunct="0">
              <a:lnSpc>
                <a:spcPct val="90000"/>
              </a:lnSpc>
              <a:spcBef>
                <a:spcPts val="1800"/>
              </a:spcBef>
              <a:spcAft>
                <a:spcPct val="0"/>
              </a:spcAft>
              <a:buClrTx/>
              <a:buSzPct val="100000"/>
              <a:buFontTx/>
              <a:buNone/>
              <a:tabLst/>
              <a:defRPr lang="en-US" sz="1200" b="1" kern="1200" dirty="0" smtClean="0">
                <a:solidFill>
                  <a:srgbClr val="2D2D2D"/>
                </a:solidFill>
                <a:latin typeface="Proxima Nova" charset="0"/>
                <a:ea typeface="Proxima Nova" charset="0"/>
                <a:cs typeface="Proxima Nova" charset="0"/>
                <a:sym typeface="Proxima Nova" charset="0"/>
              </a:defRPr>
            </a:lvl1pPr>
          </a:lstStyle>
          <a:p>
            <a:pPr algn="ctr"/>
            <a:r>
              <a:rPr lang="en-US" sz="1200" b="1" kern="1200" dirty="0">
                <a:solidFill>
                  <a:srgbClr val="2D2D2D"/>
                </a:solidFill>
                <a:latin typeface="Proxima Nova" charset="0"/>
                <a:ea typeface="Proxima Nova" charset="0"/>
                <a:cs typeface="Proxima Nova" charset="0"/>
              </a:rPr>
              <a:t>PLACEHOLDER SUBJECT INFORMATION</a:t>
            </a:r>
          </a:p>
        </p:txBody>
      </p:sp>
      <p:sp>
        <p:nvSpPr>
          <p:cNvPr id="63" name="Content Placeholder 17"/>
          <p:cNvSpPr>
            <a:spLocks noGrp="1"/>
          </p:cNvSpPr>
          <p:nvPr>
            <p:ph sz="quarter" idx="15" hasCustomPrompt="1"/>
          </p:nvPr>
        </p:nvSpPr>
        <p:spPr>
          <a:xfrm>
            <a:off x="4670354" y="3718328"/>
            <a:ext cx="2851263" cy="456472"/>
          </a:xfrm>
          <a:prstGeom prst="rect">
            <a:avLst/>
          </a:prstGeom>
        </p:spPr>
        <p:txBody>
          <a:bodyPr/>
          <a:lstStyle>
            <a:lvl1pPr marL="0" marR="0" indent="-171446" algn="ctr" defTabSz="914377" rtl="0" eaLnBrk="0" fontAlgn="base" latinLnBrk="0" hangingPunct="0">
              <a:lnSpc>
                <a:spcPct val="90000"/>
              </a:lnSpc>
              <a:spcBef>
                <a:spcPts val="1800"/>
              </a:spcBef>
              <a:spcAft>
                <a:spcPct val="0"/>
              </a:spcAft>
              <a:buClrTx/>
              <a:buSzPct val="100000"/>
              <a:buFontTx/>
              <a:buNone/>
              <a:tabLst/>
              <a:defRPr lang="en-US" sz="1200" b="1" kern="1200" baseline="0" dirty="0" smtClean="0">
                <a:solidFill>
                  <a:srgbClr val="2D2D2D"/>
                </a:solidFill>
                <a:latin typeface="Proxima Nova" charset="0"/>
                <a:ea typeface="Proxima Nova" charset="0"/>
                <a:cs typeface="Proxima Nova" charset="0"/>
                <a:sym typeface="Proxima Nova" charset="0"/>
              </a:defRPr>
            </a:lvl1pPr>
          </a:lstStyle>
          <a:p>
            <a:pPr algn="ctr"/>
            <a:r>
              <a:rPr lang="en-US" sz="1200" b="1" kern="1200" dirty="0">
                <a:solidFill>
                  <a:srgbClr val="2D2D2D"/>
                </a:solidFill>
                <a:latin typeface="Proxima Nova" charset="0"/>
                <a:ea typeface="Proxima Nova" charset="0"/>
                <a:cs typeface="Proxima Nova" charset="0"/>
              </a:rPr>
              <a:t>PLACEHOLDER SUBJECT INFORMATION</a:t>
            </a:r>
          </a:p>
        </p:txBody>
      </p:sp>
      <p:sp>
        <p:nvSpPr>
          <p:cNvPr id="64" name="Content Placeholder 17"/>
          <p:cNvSpPr>
            <a:spLocks noGrp="1"/>
          </p:cNvSpPr>
          <p:nvPr>
            <p:ph sz="quarter" idx="16" hasCustomPrompt="1"/>
          </p:nvPr>
        </p:nvSpPr>
        <p:spPr>
          <a:xfrm>
            <a:off x="8502527" y="3718328"/>
            <a:ext cx="2851263" cy="456472"/>
          </a:xfrm>
          <a:prstGeom prst="rect">
            <a:avLst/>
          </a:prstGeom>
        </p:spPr>
        <p:txBody>
          <a:bodyPr/>
          <a:lstStyle>
            <a:lvl1pPr marL="0" marR="0" indent="-171446" algn="ctr" defTabSz="914377" rtl="0" eaLnBrk="0" fontAlgn="base" latinLnBrk="0" hangingPunct="0">
              <a:lnSpc>
                <a:spcPct val="90000"/>
              </a:lnSpc>
              <a:spcBef>
                <a:spcPts val="1800"/>
              </a:spcBef>
              <a:spcAft>
                <a:spcPct val="0"/>
              </a:spcAft>
              <a:buClrTx/>
              <a:buSzPct val="100000"/>
              <a:buFontTx/>
              <a:buNone/>
              <a:tabLst/>
              <a:defRPr lang="en-US" sz="1200" b="1" kern="1200" dirty="0" smtClean="0">
                <a:solidFill>
                  <a:srgbClr val="2D2D2D"/>
                </a:solidFill>
                <a:latin typeface="Proxima Nova" charset="0"/>
                <a:ea typeface="Proxima Nova" charset="0"/>
                <a:cs typeface="Proxima Nova" charset="0"/>
                <a:sym typeface="Proxima Nova" charset="0"/>
              </a:defRPr>
            </a:lvl1pPr>
          </a:lstStyle>
          <a:p>
            <a:pPr algn="ctr"/>
            <a:r>
              <a:rPr lang="en-US" sz="1200" b="1" kern="1200" dirty="0">
                <a:solidFill>
                  <a:srgbClr val="2D2D2D"/>
                </a:solidFill>
                <a:latin typeface="Proxima Nova" charset="0"/>
                <a:ea typeface="Proxima Nova" charset="0"/>
                <a:cs typeface="Proxima Nova" charset="0"/>
              </a:rPr>
              <a:t>PLACEHOLDER SUBJECT INFORMATION</a:t>
            </a:r>
          </a:p>
        </p:txBody>
      </p:sp>
    </p:spTree>
    <p:extLst>
      <p:ext uri="{BB962C8B-B14F-4D97-AF65-F5344CB8AC3E}">
        <p14:creationId xmlns:p14="http://schemas.microsoft.com/office/powerpoint/2010/main" val="6895260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 Photo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70B886C-B189-B646-9B17-2D2F16D41313}"/>
              </a:ext>
            </a:extLst>
          </p:cNvPr>
          <p:cNvPicPr>
            <a:picLocks noChangeAspect="1"/>
          </p:cNvPicPr>
          <p:nvPr userDrawn="1"/>
        </p:nvPicPr>
        <p:blipFill rotWithShape="1">
          <a:blip r:embed="rId2">
            <a:alphaModFix amt="20000"/>
            <a:duotone>
              <a:prstClr val="black"/>
              <a:schemeClr val="tx2">
                <a:tint val="45000"/>
                <a:satMod val="400000"/>
              </a:schemeClr>
            </a:duotone>
          </a:blip>
          <a:srcRect l="34832"/>
          <a:stretch/>
        </p:blipFill>
        <p:spPr>
          <a:xfrm>
            <a:off x="0" y="-1"/>
            <a:ext cx="6533592" cy="6864096"/>
          </a:xfrm>
          <a:prstGeom prst="rect">
            <a:avLst/>
          </a:prstGeom>
        </p:spPr>
      </p:pic>
      <p:sp>
        <p:nvSpPr>
          <p:cNvPr id="11" name="Picture Placeholder 8"/>
          <p:cNvSpPr>
            <a:spLocks noGrp="1"/>
          </p:cNvSpPr>
          <p:nvPr>
            <p:ph type="pic" sz="quarter" idx="12"/>
          </p:nvPr>
        </p:nvSpPr>
        <p:spPr>
          <a:xfrm>
            <a:off x="4229101" y="0"/>
            <a:ext cx="7962900" cy="6851651"/>
          </a:xfrm>
          <a:prstGeom prst="rect">
            <a:avLst/>
          </a:prstGeom>
        </p:spPr>
        <p:txBody>
          <a:bodyPr/>
          <a:lstStyle>
            <a:lvl1pPr>
              <a:buFontTx/>
              <a:buNone/>
              <a:defRPr>
                <a:solidFill>
                  <a:schemeClr val="tx1"/>
                </a:solidFill>
              </a:defRPr>
            </a:lvl1pPr>
          </a:lstStyle>
          <a:p>
            <a:endParaRPr lang="en-US" dirty="0"/>
          </a:p>
        </p:txBody>
      </p:sp>
      <p:sp>
        <p:nvSpPr>
          <p:cNvPr id="8" name="Title 7"/>
          <p:cNvSpPr>
            <a:spLocks noGrp="1"/>
          </p:cNvSpPr>
          <p:nvPr>
            <p:ph type="title" hasCustomPrompt="1"/>
          </p:nvPr>
        </p:nvSpPr>
        <p:spPr>
          <a:xfrm>
            <a:off x="838201" y="697637"/>
            <a:ext cx="3025239" cy="378883"/>
          </a:xfrm>
          <a:prstGeom prst="rect">
            <a:avLst/>
          </a:prstGeom>
        </p:spPr>
        <p:txBody>
          <a:bodyPr lIns="0" tIns="0" rIns="0" bIns="0"/>
          <a:lstStyle>
            <a:lvl1pPr>
              <a:defRPr lang="en-US" sz="3600" b="1" i="0" kern="1200" baseline="0" dirty="0" smtClean="0">
                <a:solidFill>
                  <a:srgbClr val="FE5002"/>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10" name="Text Placeholder 5"/>
          <p:cNvSpPr>
            <a:spLocks noGrp="1"/>
          </p:cNvSpPr>
          <p:nvPr>
            <p:ph type="body" sz="quarter" idx="10" hasCustomPrompt="1"/>
          </p:nvPr>
        </p:nvSpPr>
        <p:spPr>
          <a:xfrm>
            <a:off x="838203" y="1075228"/>
            <a:ext cx="3025237" cy="286552"/>
          </a:xfrm>
          <a:prstGeom prst="rect">
            <a:avLst/>
          </a:prstGeom>
        </p:spPr>
        <p:txBody>
          <a:bodyPr lIns="0" rIns="0">
            <a:noAutofit/>
          </a:bodyPr>
          <a:lstStyle>
            <a:lvl1pPr algn="l">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SUBJECT</a:t>
            </a:r>
          </a:p>
        </p:txBody>
      </p:sp>
      <p:sp>
        <p:nvSpPr>
          <p:cNvPr id="3" name="Text Placeholder 2"/>
          <p:cNvSpPr>
            <a:spLocks noGrp="1"/>
          </p:cNvSpPr>
          <p:nvPr>
            <p:ph type="body" sz="quarter" idx="11" hasCustomPrompt="1"/>
          </p:nvPr>
        </p:nvSpPr>
        <p:spPr>
          <a:xfrm>
            <a:off x="838201" y="1739371"/>
            <a:ext cx="3025239" cy="3427291"/>
          </a:xfrm>
          <a:prstGeom prst="rect">
            <a:avLst/>
          </a:prstGeom>
        </p:spPr>
        <p:txBody>
          <a:bodyPr lIns="0" tIns="0" rIns="0" bIns="0" anchor="t"/>
          <a:lstStyle>
            <a:lvl1pPr marL="0" marR="0" indent="0" algn="l" defTabSz="914377" rtl="0" eaLnBrk="0" fontAlgn="base" latinLnBrk="0" hangingPunct="0">
              <a:lnSpc>
                <a:spcPct val="90000"/>
              </a:lnSpc>
              <a:spcBef>
                <a:spcPts val="1800"/>
              </a:spcBef>
              <a:spcAft>
                <a:spcPct val="0"/>
              </a:spcAft>
              <a:buClrTx/>
              <a:buSzPct val="100000"/>
              <a:buFont typeface="+mj-lt"/>
              <a:buNone/>
              <a:tabLst/>
              <a:defRPr lang="en-US" sz="16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marR="0" lvl="0" indent="0" algn="l" defTabSz="914377" rtl="0" eaLnBrk="0" fontAlgn="base" latinLnBrk="0" hangingPunct="0">
              <a:lnSpc>
                <a:spcPct val="90000"/>
              </a:lnSpc>
              <a:spcBef>
                <a:spcPts val="1800"/>
              </a:spcBef>
              <a:spcAft>
                <a:spcPct val="0"/>
              </a:spcAft>
              <a:buClrTx/>
              <a:buSzPct val="100000"/>
              <a:buFont typeface="+mj-lt"/>
              <a:buNone/>
              <a:tabLst/>
              <a:defRPr/>
            </a:pPr>
            <a:r>
              <a:rPr lang="en-US" dirty="0"/>
              <a:t>Text goes here</a:t>
            </a:r>
            <a:r>
              <a:rPr lang="is-IS" dirty="0"/>
              <a:t>…</a:t>
            </a:r>
            <a:endParaRPr lang="en-US" dirty="0"/>
          </a:p>
        </p:txBody>
      </p:sp>
      <p:cxnSp>
        <p:nvCxnSpPr>
          <p:cNvPr id="14" name="Straight Connector 13"/>
          <p:cNvCxnSpPr/>
          <p:nvPr userDrawn="1"/>
        </p:nvCxnSpPr>
        <p:spPr bwMode="auto">
          <a:xfrm flipH="1">
            <a:off x="0" y="1487420"/>
            <a:ext cx="2636875"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2393181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White Graphic">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1BD4055-F3EA-B646-9353-CF6BC448F5F7}"/>
              </a:ext>
            </a:extLst>
          </p:cNvPr>
          <p:cNvPicPr>
            <a:picLocks noChangeAspect="1"/>
          </p:cNvPicPr>
          <p:nvPr userDrawn="1"/>
        </p:nvPicPr>
        <p:blipFill rotWithShape="1">
          <a:blip r:embed="rId2">
            <a:alphaModFix amt="20000"/>
            <a:duotone>
              <a:prstClr val="black"/>
              <a:schemeClr val="tx2">
                <a:tint val="45000"/>
                <a:satMod val="400000"/>
              </a:schemeClr>
            </a:duotone>
          </a:blip>
          <a:srcRect l="34832"/>
          <a:stretch/>
        </p:blipFill>
        <p:spPr>
          <a:xfrm>
            <a:off x="0" y="-1"/>
            <a:ext cx="6533592" cy="6864096"/>
          </a:xfrm>
          <a:prstGeom prst="rect">
            <a:avLst/>
          </a:prstGeom>
        </p:spPr>
      </p:pic>
    </p:spTree>
    <p:extLst>
      <p:ext uri="{BB962C8B-B14F-4D97-AF65-F5344CB8AC3E}">
        <p14:creationId xmlns:p14="http://schemas.microsoft.com/office/powerpoint/2010/main" val="5047326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Whit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8203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Grid of 8">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38201" y="697637"/>
            <a:ext cx="3025239" cy="378883"/>
          </a:xfrm>
          <a:prstGeom prst="rect">
            <a:avLst/>
          </a:prstGeom>
        </p:spPr>
        <p:txBody>
          <a:bodyPr lIns="0" tIns="0" rIns="0" bIns="0"/>
          <a:lstStyle>
            <a:lvl1pPr>
              <a:defRPr lang="en-US" sz="3600" b="1" i="0" kern="1200" baseline="0" dirty="0" smtClean="0">
                <a:solidFill>
                  <a:srgbClr val="FE5002"/>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10" name="Text Placeholder 5"/>
          <p:cNvSpPr>
            <a:spLocks noGrp="1"/>
          </p:cNvSpPr>
          <p:nvPr>
            <p:ph type="body" sz="quarter" idx="10" hasCustomPrompt="1"/>
          </p:nvPr>
        </p:nvSpPr>
        <p:spPr>
          <a:xfrm>
            <a:off x="838203" y="1075228"/>
            <a:ext cx="3025237" cy="286552"/>
          </a:xfrm>
          <a:prstGeom prst="rect">
            <a:avLst/>
          </a:prstGeom>
        </p:spPr>
        <p:txBody>
          <a:bodyPr lIns="0" rIns="0">
            <a:noAutofit/>
          </a:bodyPr>
          <a:lstStyle>
            <a:lvl1pPr algn="l">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SUBJECT</a:t>
            </a:r>
          </a:p>
        </p:txBody>
      </p:sp>
      <p:cxnSp>
        <p:nvCxnSpPr>
          <p:cNvPr id="14" name="Straight Connector 13"/>
          <p:cNvCxnSpPr/>
          <p:nvPr userDrawn="1"/>
        </p:nvCxnSpPr>
        <p:spPr bwMode="auto">
          <a:xfrm flipH="1">
            <a:off x="0" y="1487420"/>
            <a:ext cx="2636875"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7" name="Content Placeholder 2"/>
          <p:cNvSpPr>
            <a:spLocks noGrp="1"/>
          </p:cNvSpPr>
          <p:nvPr>
            <p:ph sz="quarter" idx="14"/>
          </p:nvPr>
        </p:nvSpPr>
        <p:spPr>
          <a:xfrm>
            <a:off x="1690791" y="1739370"/>
            <a:ext cx="1979967" cy="1979967"/>
          </a:xfrm>
          <a:prstGeom prst="rect">
            <a:avLst/>
          </a:prstGeom>
        </p:spPr>
        <p:txBody>
          <a:bodyPr/>
          <a:lstStyle>
            <a:lvl1pPr>
              <a:buNone/>
              <a:defRPr/>
            </a:lvl1pPr>
          </a:lstStyle>
          <a:p>
            <a:pPr lvl="0"/>
            <a:endParaRPr lang="en-US" dirty="0"/>
          </a:p>
        </p:txBody>
      </p:sp>
      <p:sp>
        <p:nvSpPr>
          <p:cNvPr id="18" name="Content Placeholder 2"/>
          <p:cNvSpPr>
            <a:spLocks noGrp="1"/>
          </p:cNvSpPr>
          <p:nvPr>
            <p:ph sz="quarter" idx="15"/>
          </p:nvPr>
        </p:nvSpPr>
        <p:spPr>
          <a:xfrm>
            <a:off x="3972071" y="1739370"/>
            <a:ext cx="1979967" cy="1979967"/>
          </a:xfrm>
          <a:prstGeom prst="rect">
            <a:avLst/>
          </a:prstGeom>
        </p:spPr>
        <p:txBody>
          <a:bodyPr/>
          <a:lstStyle>
            <a:lvl1pPr>
              <a:buNone/>
              <a:defRPr/>
            </a:lvl1pPr>
          </a:lstStyle>
          <a:p>
            <a:pPr lvl="0"/>
            <a:endParaRPr lang="en-US" dirty="0"/>
          </a:p>
        </p:txBody>
      </p:sp>
      <p:sp>
        <p:nvSpPr>
          <p:cNvPr id="19" name="Content Placeholder 2"/>
          <p:cNvSpPr>
            <a:spLocks noGrp="1"/>
          </p:cNvSpPr>
          <p:nvPr>
            <p:ph sz="quarter" idx="16"/>
          </p:nvPr>
        </p:nvSpPr>
        <p:spPr>
          <a:xfrm>
            <a:off x="6253351" y="1739370"/>
            <a:ext cx="1979967" cy="1979967"/>
          </a:xfrm>
          <a:prstGeom prst="rect">
            <a:avLst/>
          </a:prstGeom>
        </p:spPr>
        <p:txBody>
          <a:bodyPr/>
          <a:lstStyle>
            <a:lvl1pPr>
              <a:buNone/>
              <a:defRPr/>
            </a:lvl1pPr>
          </a:lstStyle>
          <a:p>
            <a:pPr lvl="0"/>
            <a:endParaRPr lang="en-US" dirty="0"/>
          </a:p>
        </p:txBody>
      </p:sp>
      <p:sp>
        <p:nvSpPr>
          <p:cNvPr id="20" name="Content Placeholder 2"/>
          <p:cNvSpPr>
            <a:spLocks noGrp="1"/>
          </p:cNvSpPr>
          <p:nvPr>
            <p:ph sz="quarter" idx="17"/>
          </p:nvPr>
        </p:nvSpPr>
        <p:spPr>
          <a:xfrm>
            <a:off x="8534631" y="1739370"/>
            <a:ext cx="1979967" cy="1979967"/>
          </a:xfrm>
          <a:prstGeom prst="rect">
            <a:avLst/>
          </a:prstGeom>
        </p:spPr>
        <p:txBody>
          <a:bodyPr/>
          <a:lstStyle>
            <a:lvl1pPr>
              <a:buNone/>
              <a:defRPr/>
            </a:lvl1pPr>
          </a:lstStyle>
          <a:p>
            <a:pPr lvl="0"/>
            <a:endParaRPr lang="en-US" dirty="0"/>
          </a:p>
        </p:txBody>
      </p:sp>
      <p:sp>
        <p:nvSpPr>
          <p:cNvPr id="42" name="Content Placeholder 2"/>
          <p:cNvSpPr>
            <a:spLocks noGrp="1"/>
          </p:cNvSpPr>
          <p:nvPr>
            <p:ph sz="quarter" idx="35"/>
          </p:nvPr>
        </p:nvSpPr>
        <p:spPr>
          <a:xfrm>
            <a:off x="1690791" y="4015173"/>
            <a:ext cx="1979967" cy="1979967"/>
          </a:xfrm>
          <a:prstGeom prst="rect">
            <a:avLst/>
          </a:prstGeom>
        </p:spPr>
        <p:txBody>
          <a:bodyPr/>
          <a:lstStyle>
            <a:lvl1pPr>
              <a:buNone/>
              <a:defRPr/>
            </a:lvl1pPr>
          </a:lstStyle>
          <a:p>
            <a:pPr lvl="0"/>
            <a:endParaRPr lang="en-US" dirty="0"/>
          </a:p>
        </p:txBody>
      </p:sp>
      <p:sp>
        <p:nvSpPr>
          <p:cNvPr id="43" name="Content Placeholder 2"/>
          <p:cNvSpPr>
            <a:spLocks noGrp="1"/>
          </p:cNvSpPr>
          <p:nvPr>
            <p:ph sz="quarter" idx="36"/>
          </p:nvPr>
        </p:nvSpPr>
        <p:spPr>
          <a:xfrm>
            <a:off x="3972071" y="4015173"/>
            <a:ext cx="1979967" cy="1979967"/>
          </a:xfrm>
          <a:prstGeom prst="rect">
            <a:avLst/>
          </a:prstGeom>
        </p:spPr>
        <p:txBody>
          <a:bodyPr/>
          <a:lstStyle>
            <a:lvl1pPr>
              <a:buNone/>
              <a:defRPr/>
            </a:lvl1pPr>
          </a:lstStyle>
          <a:p>
            <a:pPr lvl="0"/>
            <a:endParaRPr lang="en-US" dirty="0"/>
          </a:p>
        </p:txBody>
      </p:sp>
      <p:sp>
        <p:nvSpPr>
          <p:cNvPr id="44" name="Content Placeholder 2"/>
          <p:cNvSpPr>
            <a:spLocks noGrp="1"/>
          </p:cNvSpPr>
          <p:nvPr>
            <p:ph sz="quarter" idx="37"/>
          </p:nvPr>
        </p:nvSpPr>
        <p:spPr>
          <a:xfrm>
            <a:off x="6253351" y="4015173"/>
            <a:ext cx="1979967" cy="1979967"/>
          </a:xfrm>
          <a:prstGeom prst="rect">
            <a:avLst/>
          </a:prstGeom>
        </p:spPr>
        <p:txBody>
          <a:bodyPr/>
          <a:lstStyle>
            <a:lvl1pPr>
              <a:buNone/>
              <a:defRPr/>
            </a:lvl1pPr>
          </a:lstStyle>
          <a:p>
            <a:pPr lvl="0"/>
            <a:endParaRPr lang="en-US" dirty="0"/>
          </a:p>
        </p:txBody>
      </p:sp>
      <p:sp>
        <p:nvSpPr>
          <p:cNvPr id="45" name="Content Placeholder 2"/>
          <p:cNvSpPr>
            <a:spLocks noGrp="1"/>
          </p:cNvSpPr>
          <p:nvPr>
            <p:ph sz="quarter" idx="38"/>
          </p:nvPr>
        </p:nvSpPr>
        <p:spPr>
          <a:xfrm>
            <a:off x="8534631" y="4015173"/>
            <a:ext cx="1979967" cy="1979967"/>
          </a:xfrm>
          <a:prstGeom prst="rect">
            <a:avLst/>
          </a:prstGeom>
        </p:spPr>
        <p:txBody>
          <a:bodyPr/>
          <a:lstStyle>
            <a:lvl1pPr>
              <a:buNone/>
              <a:defRPr/>
            </a:lvl1pPr>
          </a:lstStyle>
          <a:p>
            <a:pPr lvl="0"/>
            <a:endParaRPr lang="en-US" dirty="0"/>
          </a:p>
        </p:txBody>
      </p:sp>
    </p:spTree>
    <p:extLst>
      <p:ext uri="{BB962C8B-B14F-4D97-AF65-F5344CB8AC3E}">
        <p14:creationId xmlns:p14="http://schemas.microsoft.com/office/powerpoint/2010/main" val="37602201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Grid of 1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38201" y="697637"/>
            <a:ext cx="3025239" cy="378883"/>
          </a:xfrm>
          <a:prstGeom prst="rect">
            <a:avLst/>
          </a:prstGeom>
        </p:spPr>
        <p:txBody>
          <a:bodyPr lIns="0" tIns="0" rIns="0" bIns="0"/>
          <a:lstStyle>
            <a:lvl1pPr>
              <a:defRPr lang="en-US" sz="3600" b="1" i="0" kern="1200" baseline="0" dirty="0" smtClean="0">
                <a:solidFill>
                  <a:srgbClr val="FE5002"/>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10" name="Text Placeholder 5"/>
          <p:cNvSpPr>
            <a:spLocks noGrp="1"/>
          </p:cNvSpPr>
          <p:nvPr>
            <p:ph type="body" sz="quarter" idx="10" hasCustomPrompt="1"/>
          </p:nvPr>
        </p:nvSpPr>
        <p:spPr>
          <a:xfrm>
            <a:off x="838203" y="1075228"/>
            <a:ext cx="3025237" cy="286552"/>
          </a:xfrm>
          <a:prstGeom prst="rect">
            <a:avLst/>
          </a:prstGeom>
        </p:spPr>
        <p:txBody>
          <a:bodyPr lIns="0" rIns="0">
            <a:noAutofit/>
          </a:bodyPr>
          <a:lstStyle>
            <a:lvl1pPr algn="l">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SUBJECT</a:t>
            </a:r>
          </a:p>
        </p:txBody>
      </p:sp>
      <p:cxnSp>
        <p:nvCxnSpPr>
          <p:cNvPr id="14" name="Straight Connector 13"/>
          <p:cNvCxnSpPr/>
          <p:nvPr userDrawn="1"/>
        </p:nvCxnSpPr>
        <p:spPr bwMode="auto">
          <a:xfrm flipH="1">
            <a:off x="0" y="1487420"/>
            <a:ext cx="2636875"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 name="Content Placeholder 2"/>
          <p:cNvSpPr>
            <a:spLocks noGrp="1"/>
          </p:cNvSpPr>
          <p:nvPr>
            <p:ph sz="quarter" idx="14"/>
          </p:nvPr>
        </p:nvSpPr>
        <p:spPr>
          <a:xfrm>
            <a:off x="838192" y="2194896"/>
            <a:ext cx="1550627" cy="1550627"/>
          </a:xfrm>
          <a:prstGeom prst="rect">
            <a:avLst/>
          </a:prstGeom>
        </p:spPr>
        <p:txBody>
          <a:bodyPr/>
          <a:lstStyle>
            <a:lvl1pPr>
              <a:buNone/>
              <a:defRPr/>
            </a:lvl1pPr>
          </a:lstStyle>
          <a:p>
            <a:pPr lvl="0"/>
            <a:endParaRPr lang="en-US" dirty="0"/>
          </a:p>
        </p:txBody>
      </p:sp>
      <p:sp>
        <p:nvSpPr>
          <p:cNvPr id="9" name="Content Placeholder 2"/>
          <p:cNvSpPr>
            <a:spLocks noGrp="1"/>
          </p:cNvSpPr>
          <p:nvPr>
            <p:ph sz="quarter" idx="15"/>
          </p:nvPr>
        </p:nvSpPr>
        <p:spPr>
          <a:xfrm>
            <a:off x="2631188" y="2194896"/>
            <a:ext cx="1550627" cy="1550627"/>
          </a:xfrm>
          <a:prstGeom prst="rect">
            <a:avLst/>
          </a:prstGeom>
        </p:spPr>
        <p:txBody>
          <a:bodyPr/>
          <a:lstStyle>
            <a:lvl1pPr>
              <a:buNone/>
              <a:defRPr/>
            </a:lvl1pPr>
          </a:lstStyle>
          <a:p>
            <a:pPr lvl="0"/>
            <a:endParaRPr lang="en-US" dirty="0"/>
          </a:p>
        </p:txBody>
      </p:sp>
      <p:sp>
        <p:nvSpPr>
          <p:cNvPr id="12" name="Content Placeholder 2"/>
          <p:cNvSpPr>
            <a:spLocks noGrp="1"/>
          </p:cNvSpPr>
          <p:nvPr>
            <p:ph sz="quarter" idx="16"/>
          </p:nvPr>
        </p:nvSpPr>
        <p:spPr>
          <a:xfrm>
            <a:off x="4424184" y="2194896"/>
            <a:ext cx="1550627" cy="1550627"/>
          </a:xfrm>
          <a:prstGeom prst="rect">
            <a:avLst/>
          </a:prstGeom>
        </p:spPr>
        <p:txBody>
          <a:bodyPr/>
          <a:lstStyle>
            <a:lvl1pPr>
              <a:buNone/>
              <a:defRPr/>
            </a:lvl1pPr>
          </a:lstStyle>
          <a:p>
            <a:pPr lvl="0"/>
            <a:endParaRPr lang="en-US" dirty="0"/>
          </a:p>
        </p:txBody>
      </p:sp>
      <p:sp>
        <p:nvSpPr>
          <p:cNvPr id="13" name="Content Placeholder 2"/>
          <p:cNvSpPr>
            <a:spLocks noGrp="1"/>
          </p:cNvSpPr>
          <p:nvPr>
            <p:ph sz="quarter" idx="17"/>
          </p:nvPr>
        </p:nvSpPr>
        <p:spPr>
          <a:xfrm>
            <a:off x="6217180" y="2194896"/>
            <a:ext cx="1550627" cy="1550627"/>
          </a:xfrm>
          <a:prstGeom prst="rect">
            <a:avLst/>
          </a:prstGeom>
        </p:spPr>
        <p:txBody>
          <a:bodyPr/>
          <a:lstStyle>
            <a:lvl1pPr>
              <a:buNone/>
              <a:defRPr/>
            </a:lvl1pPr>
          </a:lstStyle>
          <a:p>
            <a:pPr lvl="0"/>
            <a:endParaRPr lang="en-US" dirty="0"/>
          </a:p>
        </p:txBody>
      </p:sp>
      <p:sp>
        <p:nvSpPr>
          <p:cNvPr id="15" name="Content Placeholder 2"/>
          <p:cNvSpPr>
            <a:spLocks noGrp="1"/>
          </p:cNvSpPr>
          <p:nvPr>
            <p:ph sz="quarter" idx="18"/>
          </p:nvPr>
        </p:nvSpPr>
        <p:spPr>
          <a:xfrm>
            <a:off x="8010176" y="2194896"/>
            <a:ext cx="1550627" cy="1550627"/>
          </a:xfrm>
          <a:prstGeom prst="rect">
            <a:avLst/>
          </a:prstGeom>
        </p:spPr>
        <p:txBody>
          <a:bodyPr/>
          <a:lstStyle>
            <a:lvl1pPr>
              <a:buNone/>
              <a:defRPr/>
            </a:lvl1pPr>
          </a:lstStyle>
          <a:p>
            <a:pPr lvl="0"/>
            <a:endParaRPr lang="en-US" dirty="0"/>
          </a:p>
        </p:txBody>
      </p:sp>
      <p:sp>
        <p:nvSpPr>
          <p:cNvPr id="24" name="Content Placeholder 2"/>
          <p:cNvSpPr>
            <a:spLocks noGrp="1"/>
          </p:cNvSpPr>
          <p:nvPr>
            <p:ph sz="quarter" idx="27"/>
          </p:nvPr>
        </p:nvSpPr>
        <p:spPr>
          <a:xfrm>
            <a:off x="9803173" y="2194896"/>
            <a:ext cx="1550627" cy="1550627"/>
          </a:xfrm>
          <a:prstGeom prst="rect">
            <a:avLst/>
          </a:prstGeom>
        </p:spPr>
        <p:txBody>
          <a:bodyPr/>
          <a:lstStyle>
            <a:lvl1pPr>
              <a:buNone/>
              <a:defRPr/>
            </a:lvl1pPr>
          </a:lstStyle>
          <a:p>
            <a:pPr lvl="0"/>
            <a:endParaRPr lang="en-US" dirty="0"/>
          </a:p>
        </p:txBody>
      </p:sp>
      <p:sp>
        <p:nvSpPr>
          <p:cNvPr id="32" name="Content Placeholder 2"/>
          <p:cNvSpPr>
            <a:spLocks noGrp="1"/>
          </p:cNvSpPr>
          <p:nvPr>
            <p:ph sz="quarter" idx="28"/>
          </p:nvPr>
        </p:nvSpPr>
        <p:spPr>
          <a:xfrm>
            <a:off x="838192" y="3997472"/>
            <a:ext cx="1550627" cy="1550627"/>
          </a:xfrm>
          <a:prstGeom prst="rect">
            <a:avLst/>
          </a:prstGeom>
        </p:spPr>
        <p:txBody>
          <a:bodyPr/>
          <a:lstStyle>
            <a:lvl1pPr>
              <a:buNone/>
              <a:defRPr/>
            </a:lvl1pPr>
          </a:lstStyle>
          <a:p>
            <a:pPr lvl="0"/>
            <a:endParaRPr lang="en-US" dirty="0"/>
          </a:p>
        </p:txBody>
      </p:sp>
      <p:sp>
        <p:nvSpPr>
          <p:cNvPr id="33" name="Content Placeholder 2"/>
          <p:cNvSpPr>
            <a:spLocks noGrp="1"/>
          </p:cNvSpPr>
          <p:nvPr>
            <p:ph sz="quarter" idx="29"/>
          </p:nvPr>
        </p:nvSpPr>
        <p:spPr>
          <a:xfrm>
            <a:off x="2631188" y="3997472"/>
            <a:ext cx="1550627" cy="1550627"/>
          </a:xfrm>
          <a:prstGeom prst="rect">
            <a:avLst/>
          </a:prstGeom>
        </p:spPr>
        <p:txBody>
          <a:bodyPr/>
          <a:lstStyle>
            <a:lvl1pPr>
              <a:buNone/>
              <a:defRPr/>
            </a:lvl1pPr>
          </a:lstStyle>
          <a:p>
            <a:pPr lvl="0"/>
            <a:endParaRPr lang="en-US" dirty="0"/>
          </a:p>
        </p:txBody>
      </p:sp>
      <p:sp>
        <p:nvSpPr>
          <p:cNvPr id="34" name="Content Placeholder 2"/>
          <p:cNvSpPr>
            <a:spLocks noGrp="1"/>
          </p:cNvSpPr>
          <p:nvPr>
            <p:ph sz="quarter" idx="30"/>
          </p:nvPr>
        </p:nvSpPr>
        <p:spPr>
          <a:xfrm>
            <a:off x="4424184" y="3997472"/>
            <a:ext cx="1550627" cy="1550627"/>
          </a:xfrm>
          <a:prstGeom prst="rect">
            <a:avLst/>
          </a:prstGeom>
        </p:spPr>
        <p:txBody>
          <a:bodyPr/>
          <a:lstStyle>
            <a:lvl1pPr>
              <a:buNone/>
              <a:defRPr/>
            </a:lvl1pPr>
          </a:lstStyle>
          <a:p>
            <a:pPr lvl="0"/>
            <a:endParaRPr lang="en-US" dirty="0"/>
          </a:p>
        </p:txBody>
      </p:sp>
      <p:sp>
        <p:nvSpPr>
          <p:cNvPr id="35" name="Content Placeholder 2"/>
          <p:cNvSpPr>
            <a:spLocks noGrp="1"/>
          </p:cNvSpPr>
          <p:nvPr>
            <p:ph sz="quarter" idx="31"/>
          </p:nvPr>
        </p:nvSpPr>
        <p:spPr>
          <a:xfrm>
            <a:off x="6217180" y="3997472"/>
            <a:ext cx="1550627" cy="1550627"/>
          </a:xfrm>
          <a:prstGeom prst="rect">
            <a:avLst/>
          </a:prstGeom>
        </p:spPr>
        <p:txBody>
          <a:bodyPr/>
          <a:lstStyle>
            <a:lvl1pPr>
              <a:buNone/>
              <a:defRPr/>
            </a:lvl1pPr>
          </a:lstStyle>
          <a:p>
            <a:pPr lvl="0"/>
            <a:endParaRPr lang="en-US" dirty="0"/>
          </a:p>
        </p:txBody>
      </p:sp>
      <p:sp>
        <p:nvSpPr>
          <p:cNvPr id="36" name="Content Placeholder 2"/>
          <p:cNvSpPr>
            <a:spLocks noGrp="1"/>
          </p:cNvSpPr>
          <p:nvPr>
            <p:ph sz="quarter" idx="32"/>
          </p:nvPr>
        </p:nvSpPr>
        <p:spPr>
          <a:xfrm>
            <a:off x="8010176" y="3997472"/>
            <a:ext cx="1550627" cy="1550627"/>
          </a:xfrm>
          <a:prstGeom prst="rect">
            <a:avLst/>
          </a:prstGeom>
        </p:spPr>
        <p:txBody>
          <a:bodyPr/>
          <a:lstStyle>
            <a:lvl1pPr>
              <a:buNone/>
              <a:defRPr/>
            </a:lvl1pPr>
          </a:lstStyle>
          <a:p>
            <a:pPr lvl="0"/>
            <a:endParaRPr lang="en-US" dirty="0"/>
          </a:p>
        </p:txBody>
      </p:sp>
      <p:sp>
        <p:nvSpPr>
          <p:cNvPr id="37" name="Content Placeholder 2"/>
          <p:cNvSpPr>
            <a:spLocks noGrp="1"/>
          </p:cNvSpPr>
          <p:nvPr>
            <p:ph sz="quarter" idx="33"/>
          </p:nvPr>
        </p:nvSpPr>
        <p:spPr>
          <a:xfrm>
            <a:off x="9803173" y="3997472"/>
            <a:ext cx="1550627" cy="1550627"/>
          </a:xfrm>
          <a:prstGeom prst="rect">
            <a:avLst/>
          </a:prstGeom>
        </p:spPr>
        <p:txBody>
          <a:bodyPr/>
          <a:lstStyle>
            <a:lvl1pPr>
              <a:buNone/>
              <a:defRPr/>
            </a:lvl1pPr>
          </a:lstStyle>
          <a:p>
            <a:pPr lvl="0"/>
            <a:endParaRPr lang="en-US" dirty="0"/>
          </a:p>
        </p:txBody>
      </p:sp>
    </p:spTree>
    <p:extLst>
      <p:ext uri="{BB962C8B-B14F-4D97-AF65-F5344CB8AC3E}">
        <p14:creationId xmlns:p14="http://schemas.microsoft.com/office/powerpoint/2010/main" val="34125594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Grid of 21">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38201" y="697637"/>
            <a:ext cx="3025239" cy="378883"/>
          </a:xfrm>
          <a:prstGeom prst="rect">
            <a:avLst/>
          </a:prstGeom>
        </p:spPr>
        <p:txBody>
          <a:bodyPr lIns="0" tIns="0" rIns="0" bIns="0"/>
          <a:lstStyle>
            <a:lvl1pPr>
              <a:defRPr lang="en-US" sz="3600" b="1" i="0" kern="1200" baseline="0" dirty="0" smtClean="0">
                <a:solidFill>
                  <a:srgbClr val="FE5002"/>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10" name="Text Placeholder 5"/>
          <p:cNvSpPr>
            <a:spLocks noGrp="1"/>
          </p:cNvSpPr>
          <p:nvPr>
            <p:ph type="body" sz="quarter" idx="10" hasCustomPrompt="1"/>
          </p:nvPr>
        </p:nvSpPr>
        <p:spPr>
          <a:xfrm>
            <a:off x="838203" y="1075228"/>
            <a:ext cx="3025237" cy="286552"/>
          </a:xfrm>
          <a:prstGeom prst="rect">
            <a:avLst/>
          </a:prstGeom>
        </p:spPr>
        <p:txBody>
          <a:bodyPr lIns="0" rIns="0">
            <a:noAutofit/>
          </a:bodyPr>
          <a:lstStyle>
            <a:lvl1pPr algn="l">
              <a:buNone/>
              <a:defRPr lang="en-US" sz="1800" b="0" i="0" kern="1200" baseline="0" dirty="0">
                <a:solidFill>
                  <a:srgbClr val="222222"/>
                </a:solidFill>
                <a:latin typeface="Proxima Nova" charset="0"/>
                <a:ea typeface="Proxima Nova" charset="0"/>
                <a:cs typeface="Proxima Nova" charset="0"/>
                <a:sym typeface="Proxima Nova" charset="0"/>
              </a:defRPr>
            </a:lvl1pPr>
            <a:lvl2pPr marL="171446" indent="0">
              <a:buNone/>
              <a:defRPr/>
            </a:lvl2pPr>
            <a:lvl3pPr marL="171446" indent="0">
              <a:buNone/>
              <a:defRPr/>
            </a:lvl3pPr>
            <a:lvl4pPr marL="342891" indent="0">
              <a:buNone/>
              <a:defRPr/>
            </a:lvl4pPr>
            <a:lvl5pPr marL="342891" indent="0">
              <a:buNone/>
              <a:defRPr/>
            </a:lvl5pPr>
          </a:lstStyle>
          <a:p>
            <a:pPr lvl="0"/>
            <a:r>
              <a:rPr lang="en-US" dirty="0"/>
              <a:t>SUBJECT</a:t>
            </a:r>
          </a:p>
        </p:txBody>
      </p:sp>
      <p:cxnSp>
        <p:nvCxnSpPr>
          <p:cNvPr id="14" name="Straight Connector 13"/>
          <p:cNvCxnSpPr/>
          <p:nvPr userDrawn="1"/>
        </p:nvCxnSpPr>
        <p:spPr bwMode="auto">
          <a:xfrm flipH="1">
            <a:off x="0" y="1487420"/>
            <a:ext cx="2636875"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 name="Content Placeholder 2"/>
          <p:cNvSpPr>
            <a:spLocks noGrp="1"/>
          </p:cNvSpPr>
          <p:nvPr>
            <p:ph sz="quarter" idx="14"/>
          </p:nvPr>
        </p:nvSpPr>
        <p:spPr>
          <a:xfrm>
            <a:off x="838192" y="1739371"/>
            <a:ext cx="1219200" cy="1219200"/>
          </a:xfrm>
          <a:prstGeom prst="rect">
            <a:avLst/>
          </a:prstGeom>
        </p:spPr>
        <p:txBody>
          <a:bodyPr/>
          <a:lstStyle>
            <a:lvl1pPr>
              <a:buNone/>
              <a:defRPr/>
            </a:lvl1pPr>
          </a:lstStyle>
          <a:p>
            <a:pPr lvl="0"/>
            <a:endParaRPr lang="en-US" dirty="0"/>
          </a:p>
        </p:txBody>
      </p:sp>
      <p:sp>
        <p:nvSpPr>
          <p:cNvPr id="9" name="Content Placeholder 2"/>
          <p:cNvSpPr>
            <a:spLocks noGrp="1"/>
          </p:cNvSpPr>
          <p:nvPr>
            <p:ph sz="quarter" idx="15"/>
          </p:nvPr>
        </p:nvSpPr>
        <p:spPr>
          <a:xfrm>
            <a:off x="2387593" y="1739371"/>
            <a:ext cx="1219200" cy="1219200"/>
          </a:xfrm>
          <a:prstGeom prst="rect">
            <a:avLst/>
          </a:prstGeom>
        </p:spPr>
        <p:txBody>
          <a:bodyPr/>
          <a:lstStyle>
            <a:lvl1pPr>
              <a:buNone/>
              <a:defRPr/>
            </a:lvl1pPr>
          </a:lstStyle>
          <a:p>
            <a:pPr lvl="0"/>
            <a:endParaRPr lang="en-US" dirty="0"/>
          </a:p>
        </p:txBody>
      </p:sp>
      <p:sp>
        <p:nvSpPr>
          <p:cNvPr id="12" name="Content Placeholder 2"/>
          <p:cNvSpPr>
            <a:spLocks noGrp="1"/>
          </p:cNvSpPr>
          <p:nvPr>
            <p:ph sz="quarter" idx="16"/>
          </p:nvPr>
        </p:nvSpPr>
        <p:spPr>
          <a:xfrm>
            <a:off x="3936995" y="1739371"/>
            <a:ext cx="1219200" cy="1219200"/>
          </a:xfrm>
          <a:prstGeom prst="rect">
            <a:avLst/>
          </a:prstGeom>
        </p:spPr>
        <p:txBody>
          <a:bodyPr/>
          <a:lstStyle>
            <a:lvl1pPr>
              <a:buNone/>
              <a:defRPr/>
            </a:lvl1pPr>
          </a:lstStyle>
          <a:p>
            <a:pPr lvl="0"/>
            <a:endParaRPr lang="en-US" dirty="0"/>
          </a:p>
        </p:txBody>
      </p:sp>
      <p:sp>
        <p:nvSpPr>
          <p:cNvPr id="13" name="Content Placeholder 2"/>
          <p:cNvSpPr>
            <a:spLocks noGrp="1"/>
          </p:cNvSpPr>
          <p:nvPr>
            <p:ph sz="quarter" idx="17"/>
          </p:nvPr>
        </p:nvSpPr>
        <p:spPr>
          <a:xfrm>
            <a:off x="5486396" y="1739371"/>
            <a:ext cx="1219200" cy="1219200"/>
          </a:xfrm>
          <a:prstGeom prst="rect">
            <a:avLst/>
          </a:prstGeom>
        </p:spPr>
        <p:txBody>
          <a:bodyPr/>
          <a:lstStyle>
            <a:lvl1pPr>
              <a:buNone/>
              <a:defRPr/>
            </a:lvl1pPr>
          </a:lstStyle>
          <a:p>
            <a:pPr lvl="0"/>
            <a:endParaRPr lang="en-US" dirty="0"/>
          </a:p>
        </p:txBody>
      </p:sp>
      <p:sp>
        <p:nvSpPr>
          <p:cNvPr id="15" name="Content Placeholder 2"/>
          <p:cNvSpPr>
            <a:spLocks noGrp="1"/>
          </p:cNvSpPr>
          <p:nvPr>
            <p:ph sz="quarter" idx="18"/>
          </p:nvPr>
        </p:nvSpPr>
        <p:spPr>
          <a:xfrm>
            <a:off x="7035797" y="1739371"/>
            <a:ext cx="1219200" cy="1219200"/>
          </a:xfrm>
          <a:prstGeom prst="rect">
            <a:avLst/>
          </a:prstGeom>
        </p:spPr>
        <p:txBody>
          <a:bodyPr/>
          <a:lstStyle>
            <a:lvl1pPr>
              <a:buNone/>
              <a:defRPr/>
            </a:lvl1pPr>
          </a:lstStyle>
          <a:p>
            <a:pPr lvl="0"/>
            <a:endParaRPr lang="en-US" dirty="0"/>
          </a:p>
        </p:txBody>
      </p:sp>
      <p:sp>
        <p:nvSpPr>
          <p:cNvPr id="16" name="Content Placeholder 2"/>
          <p:cNvSpPr>
            <a:spLocks noGrp="1"/>
          </p:cNvSpPr>
          <p:nvPr>
            <p:ph sz="quarter" idx="19"/>
          </p:nvPr>
        </p:nvSpPr>
        <p:spPr>
          <a:xfrm>
            <a:off x="8585199" y="1739371"/>
            <a:ext cx="1219200" cy="1219200"/>
          </a:xfrm>
          <a:prstGeom prst="rect">
            <a:avLst/>
          </a:prstGeom>
        </p:spPr>
        <p:txBody>
          <a:bodyPr/>
          <a:lstStyle>
            <a:lvl1pPr>
              <a:buNone/>
              <a:defRPr/>
            </a:lvl1pPr>
          </a:lstStyle>
          <a:p>
            <a:pPr lvl="0"/>
            <a:endParaRPr lang="en-US" dirty="0"/>
          </a:p>
        </p:txBody>
      </p:sp>
      <p:sp>
        <p:nvSpPr>
          <p:cNvPr id="17" name="Content Placeholder 2"/>
          <p:cNvSpPr>
            <a:spLocks noGrp="1"/>
          </p:cNvSpPr>
          <p:nvPr>
            <p:ph sz="quarter" idx="20"/>
          </p:nvPr>
        </p:nvSpPr>
        <p:spPr>
          <a:xfrm>
            <a:off x="10134600" y="1739371"/>
            <a:ext cx="1219200" cy="1219200"/>
          </a:xfrm>
          <a:prstGeom prst="rect">
            <a:avLst/>
          </a:prstGeom>
        </p:spPr>
        <p:txBody>
          <a:bodyPr/>
          <a:lstStyle>
            <a:lvl1pPr>
              <a:buNone/>
              <a:defRPr/>
            </a:lvl1pPr>
          </a:lstStyle>
          <a:p>
            <a:pPr lvl="0"/>
            <a:endParaRPr lang="en-US" dirty="0"/>
          </a:p>
        </p:txBody>
      </p:sp>
      <p:sp>
        <p:nvSpPr>
          <p:cNvPr id="18" name="Content Placeholder 2"/>
          <p:cNvSpPr>
            <a:spLocks noGrp="1"/>
          </p:cNvSpPr>
          <p:nvPr>
            <p:ph sz="quarter" idx="21"/>
          </p:nvPr>
        </p:nvSpPr>
        <p:spPr>
          <a:xfrm>
            <a:off x="838192" y="3257655"/>
            <a:ext cx="1219200" cy="1219200"/>
          </a:xfrm>
          <a:prstGeom prst="rect">
            <a:avLst/>
          </a:prstGeom>
        </p:spPr>
        <p:txBody>
          <a:bodyPr/>
          <a:lstStyle>
            <a:lvl1pPr>
              <a:buNone/>
              <a:defRPr/>
            </a:lvl1pPr>
          </a:lstStyle>
          <a:p>
            <a:pPr lvl="0"/>
            <a:endParaRPr lang="en-US" dirty="0"/>
          </a:p>
        </p:txBody>
      </p:sp>
      <p:sp>
        <p:nvSpPr>
          <p:cNvPr id="19" name="Content Placeholder 2"/>
          <p:cNvSpPr>
            <a:spLocks noGrp="1"/>
          </p:cNvSpPr>
          <p:nvPr>
            <p:ph sz="quarter" idx="22"/>
          </p:nvPr>
        </p:nvSpPr>
        <p:spPr>
          <a:xfrm>
            <a:off x="2387593" y="3257655"/>
            <a:ext cx="1219200" cy="1219200"/>
          </a:xfrm>
          <a:prstGeom prst="rect">
            <a:avLst/>
          </a:prstGeom>
        </p:spPr>
        <p:txBody>
          <a:bodyPr/>
          <a:lstStyle>
            <a:lvl1pPr>
              <a:buNone/>
              <a:defRPr/>
            </a:lvl1pPr>
          </a:lstStyle>
          <a:p>
            <a:pPr lvl="0"/>
            <a:endParaRPr lang="en-US" dirty="0"/>
          </a:p>
        </p:txBody>
      </p:sp>
      <p:sp>
        <p:nvSpPr>
          <p:cNvPr id="20" name="Content Placeholder 2"/>
          <p:cNvSpPr>
            <a:spLocks noGrp="1"/>
          </p:cNvSpPr>
          <p:nvPr>
            <p:ph sz="quarter" idx="23"/>
          </p:nvPr>
        </p:nvSpPr>
        <p:spPr>
          <a:xfrm>
            <a:off x="3936995" y="3257655"/>
            <a:ext cx="1219200" cy="1219200"/>
          </a:xfrm>
          <a:prstGeom prst="rect">
            <a:avLst/>
          </a:prstGeom>
        </p:spPr>
        <p:txBody>
          <a:bodyPr/>
          <a:lstStyle>
            <a:lvl1pPr>
              <a:buNone/>
              <a:defRPr/>
            </a:lvl1pPr>
          </a:lstStyle>
          <a:p>
            <a:pPr lvl="0"/>
            <a:endParaRPr lang="en-US" dirty="0"/>
          </a:p>
        </p:txBody>
      </p:sp>
      <p:sp>
        <p:nvSpPr>
          <p:cNvPr id="21" name="Content Placeholder 2"/>
          <p:cNvSpPr>
            <a:spLocks noGrp="1"/>
          </p:cNvSpPr>
          <p:nvPr>
            <p:ph sz="quarter" idx="24"/>
          </p:nvPr>
        </p:nvSpPr>
        <p:spPr>
          <a:xfrm>
            <a:off x="5486396" y="3257655"/>
            <a:ext cx="1219200" cy="1219200"/>
          </a:xfrm>
          <a:prstGeom prst="rect">
            <a:avLst/>
          </a:prstGeom>
        </p:spPr>
        <p:txBody>
          <a:bodyPr/>
          <a:lstStyle>
            <a:lvl1pPr>
              <a:buNone/>
              <a:defRPr/>
            </a:lvl1pPr>
          </a:lstStyle>
          <a:p>
            <a:pPr lvl="0"/>
            <a:endParaRPr lang="en-US" dirty="0"/>
          </a:p>
        </p:txBody>
      </p:sp>
      <p:sp>
        <p:nvSpPr>
          <p:cNvPr id="22" name="Content Placeholder 2"/>
          <p:cNvSpPr>
            <a:spLocks noGrp="1"/>
          </p:cNvSpPr>
          <p:nvPr>
            <p:ph sz="quarter" idx="25"/>
          </p:nvPr>
        </p:nvSpPr>
        <p:spPr>
          <a:xfrm>
            <a:off x="7035797" y="3257655"/>
            <a:ext cx="1219200" cy="1219200"/>
          </a:xfrm>
          <a:prstGeom prst="rect">
            <a:avLst/>
          </a:prstGeom>
        </p:spPr>
        <p:txBody>
          <a:bodyPr/>
          <a:lstStyle>
            <a:lvl1pPr>
              <a:buNone/>
              <a:defRPr/>
            </a:lvl1pPr>
          </a:lstStyle>
          <a:p>
            <a:pPr lvl="0"/>
            <a:endParaRPr lang="en-US" dirty="0"/>
          </a:p>
        </p:txBody>
      </p:sp>
      <p:sp>
        <p:nvSpPr>
          <p:cNvPr id="23" name="Content Placeholder 2"/>
          <p:cNvSpPr>
            <a:spLocks noGrp="1"/>
          </p:cNvSpPr>
          <p:nvPr>
            <p:ph sz="quarter" idx="26"/>
          </p:nvPr>
        </p:nvSpPr>
        <p:spPr>
          <a:xfrm>
            <a:off x="8585199" y="3257655"/>
            <a:ext cx="1219200" cy="1219200"/>
          </a:xfrm>
          <a:prstGeom prst="rect">
            <a:avLst/>
          </a:prstGeom>
        </p:spPr>
        <p:txBody>
          <a:bodyPr/>
          <a:lstStyle>
            <a:lvl1pPr>
              <a:buNone/>
              <a:defRPr/>
            </a:lvl1pPr>
          </a:lstStyle>
          <a:p>
            <a:pPr lvl="0"/>
            <a:endParaRPr lang="en-US" dirty="0"/>
          </a:p>
        </p:txBody>
      </p:sp>
      <p:sp>
        <p:nvSpPr>
          <p:cNvPr id="24" name="Content Placeholder 2"/>
          <p:cNvSpPr>
            <a:spLocks noGrp="1"/>
          </p:cNvSpPr>
          <p:nvPr>
            <p:ph sz="quarter" idx="27"/>
          </p:nvPr>
        </p:nvSpPr>
        <p:spPr>
          <a:xfrm>
            <a:off x="10134600" y="3257655"/>
            <a:ext cx="1219200" cy="1219200"/>
          </a:xfrm>
          <a:prstGeom prst="rect">
            <a:avLst/>
          </a:prstGeom>
        </p:spPr>
        <p:txBody>
          <a:bodyPr/>
          <a:lstStyle>
            <a:lvl1pPr>
              <a:buNone/>
              <a:defRPr/>
            </a:lvl1pPr>
          </a:lstStyle>
          <a:p>
            <a:pPr lvl="0"/>
            <a:endParaRPr lang="en-US" dirty="0"/>
          </a:p>
        </p:txBody>
      </p:sp>
      <p:sp>
        <p:nvSpPr>
          <p:cNvPr id="25" name="Content Placeholder 2"/>
          <p:cNvSpPr>
            <a:spLocks noGrp="1"/>
          </p:cNvSpPr>
          <p:nvPr>
            <p:ph sz="quarter" idx="28"/>
          </p:nvPr>
        </p:nvSpPr>
        <p:spPr>
          <a:xfrm>
            <a:off x="838192" y="4775939"/>
            <a:ext cx="1219200" cy="1219200"/>
          </a:xfrm>
          <a:prstGeom prst="rect">
            <a:avLst/>
          </a:prstGeom>
        </p:spPr>
        <p:txBody>
          <a:bodyPr/>
          <a:lstStyle>
            <a:lvl1pPr>
              <a:buNone/>
              <a:defRPr/>
            </a:lvl1pPr>
          </a:lstStyle>
          <a:p>
            <a:pPr lvl="0"/>
            <a:endParaRPr lang="en-US" dirty="0"/>
          </a:p>
        </p:txBody>
      </p:sp>
      <p:sp>
        <p:nvSpPr>
          <p:cNvPr id="26" name="Content Placeholder 2"/>
          <p:cNvSpPr>
            <a:spLocks noGrp="1"/>
          </p:cNvSpPr>
          <p:nvPr>
            <p:ph sz="quarter" idx="29"/>
          </p:nvPr>
        </p:nvSpPr>
        <p:spPr>
          <a:xfrm>
            <a:off x="2387593" y="4775939"/>
            <a:ext cx="1219200" cy="1219200"/>
          </a:xfrm>
          <a:prstGeom prst="rect">
            <a:avLst/>
          </a:prstGeom>
        </p:spPr>
        <p:txBody>
          <a:bodyPr/>
          <a:lstStyle>
            <a:lvl1pPr>
              <a:buNone/>
              <a:defRPr/>
            </a:lvl1pPr>
          </a:lstStyle>
          <a:p>
            <a:pPr lvl="0"/>
            <a:endParaRPr lang="en-US" dirty="0"/>
          </a:p>
        </p:txBody>
      </p:sp>
      <p:sp>
        <p:nvSpPr>
          <p:cNvPr id="27" name="Content Placeholder 2"/>
          <p:cNvSpPr>
            <a:spLocks noGrp="1"/>
          </p:cNvSpPr>
          <p:nvPr>
            <p:ph sz="quarter" idx="30"/>
          </p:nvPr>
        </p:nvSpPr>
        <p:spPr>
          <a:xfrm>
            <a:off x="3936995" y="4775939"/>
            <a:ext cx="1219200" cy="1219200"/>
          </a:xfrm>
          <a:prstGeom prst="rect">
            <a:avLst/>
          </a:prstGeom>
        </p:spPr>
        <p:txBody>
          <a:bodyPr/>
          <a:lstStyle>
            <a:lvl1pPr>
              <a:buNone/>
              <a:defRPr/>
            </a:lvl1pPr>
          </a:lstStyle>
          <a:p>
            <a:pPr lvl="0"/>
            <a:endParaRPr lang="en-US" dirty="0"/>
          </a:p>
        </p:txBody>
      </p:sp>
      <p:sp>
        <p:nvSpPr>
          <p:cNvPr id="28" name="Content Placeholder 2"/>
          <p:cNvSpPr>
            <a:spLocks noGrp="1"/>
          </p:cNvSpPr>
          <p:nvPr>
            <p:ph sz="quarter" idx="31"/>
          </p:nvPr>
        </p:nvSpPr>
        <p:spPr>
          <a:xfrm>
            <a:off x="5486396" y="4775939"/>
            <a:ext cx="1219200" cy="1219200"/>
          </a:xfrm>
          <a:prstGeom prst="rect">
            <a:avLst/>
          </a:prstGeom>
        </p:spPr>
        <p:txBody>
          <a:bodyPr/>
          <a:lstStyle>
            <a:lvl1pPr>
              <a:buNone/>
              <a:defRPr/>
            </a:lvl1pPr>
          </a:lstStyle>
          <a:p>
            <a:pPr lvl="0"/>
            <a:endParaRPr lang="en-US" dirty="0"/>
          </a:p>
        </p:txBody>
      </p:sp>
      <p:sp>
        <p:nvSpPr>
          <p:cNvPr id="29" name="Content Placeholder 2"/>
          <p:cNvSpPr>
            <a:spLocks noGrp="1"/>
          </p:cNvSpPr>
          <p:nvPr>
            <p:ph sz="quarter" idx="32"/>
          </p:nvPr>
        </p:nvSpPr>
        <p:spPr>
          <a:xfrm>
            <a:off x="7035797" y="4775939"/>
            <a:ext cx="1219200" cy="1219200"/>
          </a:xfrm>
          <a:prstGeom prst="rect">
            <a:avLst/>
          </a:prstGeom>
        </p:spPr>
        <p:txBody>
          <a:bodyPr/>
          <a:lstStyle>
            <a:lvl1pPr>
              <a:buNone/>
              <a:defRPr/>
            </a:lvl1pPr>
          </a:lstStyle>
          <a:p>
            <a:pPr lvl="0"/>
            <a:endParaRPr lang="en-US" dirty="0"/>
          </a:p>
        </p:txBody>
      </p:sp>
      <p:sp>
        <p:nvSpPr>
          <p:cNvPr id="30" name="Content Placeholder 2"/>
          <p:cNvSpPr>
            <a:spLocks noGrp="1"/>
          </p:cNvSpPr>
          <p:nvPr>
            <p:ph sz="quarter" idx="33"/>
          </p:nvPr>
        </p:nvSpPr>
        <p:spPr>
          <a:xfrm>
            <a:off x="8585199" y="4775939"/>
            <a:ext cx="1219200" cy="1219200"/>
          </a:xfrm>
          <a:prstGeom prst="rect">
            <a:avLst/>
          </a:prstGeom>
        </p:spPr>
        <p:txBody>
          <a:bodyPr/>
          <a:lstStyle>
            <a:lvl1pPr>
              <a:buNone/>
              <a:defRPr/>
            </a:lvl1pPr>
          </a:lstStyle>
          <a:p>
            <a:pPr lvl="0"/>
            <a:endParaRPr lang="en-US" dirty="0"/>
          </a:p>
        </p:txBody>
      </p:sp>
      <p:sp>
        <p:nvSpPr>
          <p:cNvPr id="31" name="Content Placeholder 2"/>
          <p:cNvSpPr>
            <a:spLocks noGrp="1"/>
          </p:cNvSpPr>
          <p:nvPr>
            <p:ph sz="quarter" idx="34"/>
          </p:nvPr>
        </p:nvSpPr>
        <p:spPr>
          <a:xfrm>
            <a:off x="10134600" y="4775939"/>
            <a:ext cx="1219200" cy="1219200"/>
          </a:xfrm>
          <a:prstGeom prst="rect">
            <a:avLst/>
          </a:prstGeom>
        </p:spPr>
        <p:txBody>
          <a:bodyPr/>
          <a:lstStyle>
            <a:lvl1pPr>
              <a:buNone/>
              <a:defRPr/>
            </a:lvl1pPr>
          </a:lstStyle>
          <a:p>
            <a:pPr lvl="0"/>
            <a:endParaRPr lang="en-US" dirty="0"/>
          </a:p>
        </p:txBody>
      </p:sp>
    </p:spTree>
    <p:extLst>
      <p:ext uri="{BB962C8B-B14F-4D97-AF65-F5344CB8AC3E}">
        <p14:creationId xmlns:p14="http://schemas.microsoft.com/office/powerpoint/2010/main" val="17500628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E4F02"/>
                </a:solidFill>
              </a:defRPr>
            </a:lvl1pPr>
          </a:lstStyle>
          <a:p>
            <a:r>
              <a:rPr lang="en-US" dirty="0"/>
              <a:t>CLICK TO EDIT MASTER TITLE STYLE</a:t>
            </a:r>
            <a:endParaRPr lang="en-AU" dirty="0"/>
          </a:p>
        </p:txBody>
      </p:sp>
    </p:spTree>
    <p:extLst>
      <p:ext uri="{BB962C8B-B14F-4D97-AF65-F5344CB8AC3E}">
        <p14:creationId xmlns:p14="http://schemas.microsoft.com/office/powerpoint/2010/main" val="1237182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Black Lockup 1">
    <p:spTree>
      <p:nvGrpSpPr>
        <p:cNvPr id="1" name=""/>
        <p:cNvGrpSpPr/>
        <p:nvPr/>
      </p:nvGrpSpPr>
      <p:grpSpPr>
        <a:xfrm>
          <a:off x="0" y="0"/>
          <a:ext cx="0" cy="0"/>
          <a:chOff x="0" y="0"/>
          <a:chExt cx="0" cy="0"/>
        </a:xfrm>
      </p:grpSpPr>
      <p:sp>
        <p:nvSpPr>
          <p:cNvPr id="2" name="Title 6"/>
          <p:cNvSpPr>
            <a:spLocks noGrp="1"/>
          </p:cNvSpPr>
          <p:nvPr>
            <p:ph type="title" hasCustomPrompt="1"/>
          </p:nvPr>
        </p:nvSpPr>
        <p:spPr>
          <a:xfrm>
            <a:off x="838200" y="1964692"/>
            <a:ext cx="10515600" cy="1807209"/>
          </a:xfrm>
          <a:prstGeom prst="rect">
            <a:avLst/>
          </a:prstGeom>
          <a:noFill/>
        </p:spPr>
        <p:txBody>
          <a:bodyPr lIns="0" tIns="0" rIns="0" bIns="0">
            <a:normAutofit/>
          </a:bodyPr>
          <a:lstStyle>
            <a:lvl1pPr algn="ctr">
              <a:defRPr lang="en-US" sz="18000" kern="1200" spc="-400" dirty="0">
                <a:solidFill>
                  <a:srgbClr val="FFFFFF"/>
                </a:solidFill>
                <a:latin typeface="+mj-lt"/>
                <a:ea typeface="+mj-ea"/>
                <a:cs typeface="+mj-cs"/>
                <a:sym typeface="Proxima Nova Black" charset="0"/>
              </a:defRPr>
            </a:lvl1pPr>
          </a:lstStyle>
          <a:p>
            <a:r>
              <a:rPr lang="en-US" dirty="0"/>
              <a:t>STORAGE</a:t>
            </a:r>
          </a:p>
        </p:txBody>
      </p:sp>
      <p:sp>
        <p:nvSpPr>
          <p:cNvPr id="3" name="Content Placeholder 9"/>
          <p:cNvSpPr>
            <a:spLocks noGrp="1"/>
          </p:cNvSpPr>
          <p:nvPr>
            <p:ph sz="quarter" idx="10" hasCustomPrompt="1"/>
          </p:nvPr>
        </p:nvSpPr>
        <p:spPr>
          <a:xfrm>
            <a:off x="838200" y="3886822"/>
            <a:ext cx="10515600" cy="474133"/>
          </a:xfrm>
          <a:prstGeom prst="rect">
            <a:avLst/>
          </a:prstGeom>
        </p:spPr>
        <p:txBody>
          <a:bodyPr lIns="0" tIns="0" rIns="0" bIns="0"/>
          <a:lstStyle>
            <a:lvl1pPr algn="ctr" defTabSz="914377" rtl="0" eaLnBrk="0" fontAlgn="base" hangingPunct="0">
              <a:lnSpc>
                <a:spcPct val="90000"/>
              </a:lnSpc>
              <a:spcBef>
                <a:spcPct val="0"/>
              </a:spcBef>
              <a:spcAft>
                <a:spcPct val="0"/>
              </a:spcAft>
              <a:buSzPct val="100000"/>
              <a:buNone/>
              <a:defRPr lang="en-US" sz="3600" kern="1200" dirty="0" smtClean="0">
                <a:solidFill>
                  <a:srgbClr val="FFFFFF"/>
                </a:solidFill>
                <a:latin typeface="Proxima Nova Thin" charset="0"/>
                <a:ea typeface="Proxima Nova Thin" charset="0"/>
                <a:cs typeface="Proxima Nova Thin" charset="0"/>
                <a:sym typeface="Proxima Nova Light" charset="0"/>
              </a:defRPr>
            </a:lvl1pPr>
          </a:lstStyle>
          <a:p>
            <a:pPr algn="ctr" eaLnBrk="0" fontAlgn="base" hangingPunct="0">
              <a:spcBef>
                <a:spcPct val="0"/>
              </a:spcBef>
              <a:spcAft>
                <a:spcPct val="0"/>
              </a:spcAft>
            </a:pPr>
            <a:r>
              <a:rPr lang="en-US" sz="3600" dirty="0">
                <a:solidFill>
                  <a:srgbClr val="FFFFFF"/>
                </a:solidFill>
                <a:latin typeface="Proxima Nova Thin" charset="0"/>
                <a:ea typeface="Proxima Nova Thin" charset="0"/>
                <a:cs typeface="Proxima Nova Thin" charset="0"/>
                <a:sym typeface="Proxima Nova Light" charset="0"/>
              </a:rPr>
              <a:t>MADE SIMPLE</a:t>
            </a:r>
          </a:p>
        </p:txBody>
      </p:sp>
    </p:spTree>
    <p:extLst>
      <p:ext uri="{BB962C8B-B14F-4D97-AF65-F5344CB8AC3E}">
        <p14:creationId xmlns:p14="http://schemas.microsoft.com/office/powerpoint/2010/main" val="988134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solidFill>
                  <a:srgbClr val="FE4F02"/>
                </a:solidFill>
              </a:defRPr>
            </a:lvl1pPr>
          </a:lstStyle>
          <a:p>
            <a:r>
              <a:rPr lang="en-US" dirty="0"/>
              <a:t>CLICK TO EDIT MASTER TITLE STYLE</a:t>
            </a:r>
            <a:endParaRPr lang="en-AU"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426141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_White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0372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Black Full Image">
    <p:spTree>
      <p:nvGrpSpPr>
        <p:cNvPr id="1" name=""/>
        <p:cNvGrpSpPr/>
        <p:nvPr/>
      </p:nvGrpSpPr>
      <p:grpSpPr>
        <a:xfrm>
          <a:off x="0" y="0"/>
          <a:ext cx="0" cy="0"/>
          <a:chOff x="0" y="0"/>
          <a:chExt cx="0" cy="0"/>
        </a:xfrm>
      </p:grpSpPr>
      <p:sp>
        <p:nvSpPr>
          <p:cNvPr id="2" name="Picture Placeholder 8"/>
          <p:cNvSpPr>
            <a:spLocks noGrp="1"/>
          </p:cNvSpPr>
          <p:nvPr>
            <p:ph type="pic" sz="quarter" idx="11"/>
          </p:nvPr>
        </p:nvSpPr>
        <p:spPr>
          <a:xfrm>
            <a:off x="0" y="0"/>
            <a:ext cx="12192000" cy="6858000"/>
          </a:xfrm>
          <a:prstGeom prst="rect">
            <a:avLst/>
          </a:prstGeom>
        </p:spPr>
        <p:txBody>
          <a:bodyPr/>
          <a:lstStyle>
            <a:lvl1pPr>
              <a:buFontTx/>
              <a:buNone/>
              <a:defRPr>
                <a:solidFill>
                  <a:schemeClr val="tx1"/>
                </a:solidFill>
              </a:defRPr>
            </a:lvl1pPr>
          </a:lstStyle>
          <a:p>
            <a:endParaRPr lang="en-US" dirty="0"/>
          </a:p>
        </p:txBody>
      </p:sp>
    </p:spTree>
    <p:extLst>
      <p:ext uri="{BB962C8B-B14F-4D97-AF65-F5344CB8AC3E}">
        <p14:creationId xmlns:p14="http://schemas.microsoft.com/office/powerpoint/2010/main" val="26115421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lvl1pPr>
              <a:defRPr>
                <a:solidFill>
                  <a:srgbClr val="FE4F02"/>
                </a:solidFill>
              </a:defRPr>
            </a:lvl1pPr>
          </a:lstStyle>
          <a:p>
            <a:r>
              <a:rPr lang="en-US" dirty="0"/>
              <a:t>CLICK TO EDIT MASTER TITLE STYLE</a:t>
            </a:r>
            <a:endParaRPr lang="en-AU"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5882961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Black Lockup 2">
    <p:spTree>
      <p:nvGrpSpPr>
        <p:cNvPr id="1" name=""/>
        <p:cNvGrpSpPr/>
        <p:nvPr/>
      </p:nvGrpSpPr>
      <p:grpSpPr>
        <a:xfrm>
          <a:off x="0" y="0"/>
          <a:ext cx="0" cy="0"/>
          <a:chOff x="0" y="0"/>
          <a:chExt cx="0" cy="0"/>
        </a:xfrm>
      </p:grpSpPr>
      <p:sp>
        <p:nvSpPr>
          <p:cNvPr id="4" name="Title 6"/>
          <p:cNvSpPr>
            <a:spLocks noGrp="1"/>
          </p:cNvSpPr>
          <p:nvPr>
            <p:ph type="title" hasCustomPrompt="1"/>
          </p:nvPr>
        </p:nvSpPr>
        <p:spPr>
          <a:xfrm>
            <a:off x="838200" y="2614932"/>
            <a:ext cx="10515600" cy="1807209"/>
          </a:xfrm>
          <a:prstGeom prst="rect">
            <a:avLst/>
          </a:prstGeom>
          <a:noFill/>
        </p:spPr>
        <p:txBody>
          <a:bodyPr lIns="0" tIns="0" rIns="0" bIns="0">
            <a:normAutofit/>
          </a:bodyPr>
          <a:lstStyle>
            <a:lvl1pPr algn="ctr">
              <a:defRPr lang="en-US" sz="18000" kern="1200" spc="-400" dirty="0">
                <a:solidFill>
                  <a:srgbClr val="FFFFFF"/>
                </a:solidFill>
                <a:latin typeface="+mj-lt"/>
                <a:ea typeface="+mj-ea"/>
                <a:cs typeface="+mj-cs"/>
                <a:sym typeface="Proxima Nova Black" charset="0"/>
              </a:defRPr>
            </a:lvl1pPr>
          </a:lstStyle>
          <a:p>
            <a:r>
              <a:rPr lang="en-US" dirty="0"/>
              <a:t>SIMPLE</a:t>
            </a:r>
          </a:p>
        </p:txBody>
      </p:sp>
      <p:sp>
        <p:nvSpPr>
          <p:cNvPr id="5" name="Content Placeholder 9"/>
          <p:cNvSpPr>
            <a:spLocks noGrp="1"/>
          </p:cNvSpPr>
          <p:nvPr>
            <p:ph sz="quarter" idx="10" hasCustomPrompt="1"/>
          </p:nvPr>
        </p:nvSpPr>
        <p:spPr>
          <a:xfrm>
            <a:off x="838200" y="2018878"/>
            <a:ext cx="10515600" cy="474133"/>
          </a:xfrm>
          <a:prstGeom prst="rect">
            <a:avLst/>
          </a:prstGeom>
        </p:spPr>
        <p:txBody>
          <a:bodyPr lIns="0" tIns="0" rIns="0" bIns="0"/>
          <a:lstStyle>
            <a:lvl1pPr algn="ctr" defTabSz="914377" rtl="0" eaLnBrk="0" fontAlgn="base" hangingPunct="0">
              <a:lnSpc>
                <a:spcPct val="90000"/>
              </a:lnSpc>
              <a:spcBef>
                <a:spcPct val="0"/>
              </a:spcBef>
              <a:spcAft>
                <a:spcPct val="0"/>
              </a:spcAft>
              <a:buSzPct val="100000"/>
              <a:buNone/>
              <a:defRPr lang="en-US" sz="3600" kern="1200" baseline="0" dirty="0" smtClean="0">
                <a:solidFill>
                  <a:srgbClr val="FFFFFF"/>
                </a:solidFill>
                <a:latin typeface="Proxima Nova Thin" charset="0"/>
                <a:ea typeface="Proxima Nova Thin" charset="0"/>
                <a:cs typeface="Proxima Nova Thin" charset="0"/>
                <a:sym typeface="Proxima Nova Light" charset="0"/>
              </a:defRPr>
            </a:lvl1pPr>
          </a:lstStyle>
          <a:p>
            <a:pPr algn="ctr" eaLnBrk="0" fontAlgn="base" hangingPunct="0">
              <a:spcBef>
                <a:spcPct val="0"/>
              </a:spcBef>
              <a:spcAft>
                <a:spcPct val="0"/>
              </a:spcAft>
            </a:pPr>
            <a:r>
              <a:rPr lang="en-US" sz="3600" dirty="0">
                <a:solidFill>
                  <a:srgbClr val="FFFFFF"/>
                </a:solidFill>
                <a:latin typeface="Proxima Nova Thin" charset="0"/>
                <a:ea typeface="Proxima Nova Thin" charset="0"/>
                <a:cs typeface="Proxima Nova Thin" charset="0"/>
                <a:sym typeface="Proxima Nova Light" charset="0"/>
              </a:rPr>
              <a:t>STORAGE MADE</a:t>
            </a:r>
          </a:p>
        </p:txBody>
      </p:sp>
    </p:spTree>
    <p:extLst>
      <p:ext uri="{BB962C8B-B14F-4D97-AF65-F5344CB8AC3E}">
        <p14:creationId xmlns:p14="http://schemas.microsoft.com/office/powerpoint/2010/main" val="28556251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Divider 2-Line Title ">
    <p:spTree>
      <p:nvGrpSpPr>
        <p:cNvPr id="1" name=""/>
        <p:cNvGrpSpPr/>
        <p:nvPr/>
      </p:nvGrpSpPr>
      <p:grpSpPr>
        <a:xfrm>
          <a:off x="0" y="0"/>
          <a:ext cx="0" cy="0"/>
          <a:chOff x="0" y="0"/>
          <a:chExt cx="0" cy="0"/>
        </a:xfrm>
      </p:grpSpPr>
      <p:sp>
        <p:nvSpPr>
          <p:cNvPr id="11" name="Title 16"/>
          <p:cNvSpPr>
            <a:spLocks noGrp="1"/>
          </p:cNvSpPr>
          <p:nvPr>
            <p:ph type="title" hasCustomPrompt="1"/>
          </p:nvPr>
        </p:nvSpPr>
        <p:spPr>
          <a:xfrm>
            <a:off x="916441" y="2721597"/>
            <a:ext cx="6248400" cy="1264153"/>
          </a:xfrm>
          <a:prstGeom prst="rect">
            <a:avLst/>
          </a:prstGeom>
        </p:spPr>
        <p:txBody>
          <a:bodyPr lIns="0" tIns="0" rIns="0" bIns="0" anchor="b"/>
          <a:lstStyle>
            <a:lvl1pPr marL="0" indent="0" algn="l" defTabSz="914377" rtl="0" eaLnBrk="0" fontAlgn="base" hangingPunct="0">
              <a:lnSpc>
                <a:spcPts val="4800"/>
              </a:lnSpc>
              <a:spcBef>
                <a:spcPct val="0"/>
              </a:spcBef>
              <a:spcAft>
                <a:spcPct val="0"/>
              </a:spcAft>
              <a:buFont typeface="Arial" charset="0"/>
              <a:buNone/>
              <a:defRPr lang="en-US" sz="6000" kern="1200" baseline="0" dirty="0" smtClean="0">
                <a:solidFill>
                  <a:srgbClr val="FFFFFF"/>
                </a:solidFill>
                <a:latin typeface="+mj-lt"/>
                <a:ea typeface="+mj-ea"/>
                <a:cs typeface="+mj-cs"/>
                <a:sym typeface="Proxima Nova Black" charset="0"/>
              </a:defRPr>
            </a:lvl1pPr>
          </a:lstStyle>
          <a:p>
            <a:pPr>
              <a:defRPr/>
            </a:pPr>
            <a:r>
              <a:rPr lang="en-US" dirty="0">
                <a:solidFill>
                  <a:srgbClr val="FFFFFF"/>
                </a:solidFill>
              </a:rPr>
              <a:t>PLACEHOLDER TITLE</a:t>
            </a:r>
          </a:p>
        </p:txBody>
      </p:sp>
      <p:sp>
        <p:nvSpPr>
          <p:cNvPr id="12" name="Rectangle 11"/>
          <p:cNvSpPr>
            <a:spLocks/>
          </p:cNvSpPr>
          <p:nvPr userDrawn="1"/>
        </p:nvSpPr>
        <p:spPr bwMode="auto">
          <a:xfrm>
            <a:off x="1" y="2721596"/>
            <a:ext cx="114300" cy="1414808"/>
          </a:xfrm>
          <a:prstGeom prst="rect">
            <a:avLst/>
          </a:prstGeom>
          <a:solidFill>
            <a:srgbClr val="FE5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defTabSz="825500">
              <a:defRPr sz="3600">
                <a:solidFill>
                  <a:srgbClr val="222222"/>
                </a:solidFill>
                <a:latin typeface="Proxima Nova Light" charset="0"/>
                <a:ea typeface="Proxima Nova Light" charset="0"/>
                <a:cs typeface="Proxima Nova Light" charset="0"/>
                <a:sym typeface="Proxima Nova Light" charset="0"/>
              </a:defRPr>
            </a:lvl1pPr>
            <a:lvl2pPr marL="742950" indent="-285750" defTabSz="825500">
              <a:defRPr sz="3600">
                <a:solidFill>
                  <a:srgbClr val="222222"/>
                </a:solidFill>
                <a:latin typeface="Proxima Nova Light" charset="0"/>
                <a:ea typeface="Proxima Nova Light" charset="0"/>
                <a:cs typeface="Proxima Nova Light" charset="0"/>
                <a:sym typeface="Proxima Nova Light" charset="0"/>
              </a:defRPr>
            </a:lvl2pPr>
            <a:lvl3pPr marL="1143000" indent="-228600" defTabSz="825500">
              <a:defRPr sz="3600">
                <a:solidFill>
                  <a:srgbClr val="222222"/>
                </a:solidFill>
                <a:latin typeface="Proxima Nova Light" charset="0"/>
                <a:ea typeface="Proxima Nova Light" charset="0"/>
                <a:cs typeface="Proxima Nova Light" charset="0"/>
                <a:sym typeface="Proxima Nova Light" charset="0"/>
              </a:defRPr>
            </a:lvl3pPr>
            <a:lvl4pPr marL="1600200" indent="-228600" defTabSz="825500">
              <a:defRPr sz="3600">
                <a:solidFill>
                  <a:srgbClr val="222222"/>
                </a:solidFill>
                <a:latin typeface="Proxima Nova Light" charset="0"/>
                <a:ea typeface="Proxima Nova Light" charset="0"/>
                <a:cs typeface="Proxima Nova Light" charset="0"/>
                <a:sym typeface="Proxima Nova Light" charset="0"/>
              </a:defRPr>
            </a:lvl4pPr>
            <a:lvl5pPr marL="2057400" indent="-228600" defTabSz="825500">
              <a:defRPr sz="3600">
                <a:solidFill>
                  <a:srgbClr val="222222"/>
                </a:solidFill>
                <a:latin typeface="Proxima Nova Light" charset="0"/>
                <a:ea typeface="Proxima Nova Light" charset="0"/>
                <a:cs typeface="Proxima Nova Light" charset="0"/>
                <a:sym typeface="Proxima Nova Light" charset="0"/>
              </a:defRPr>
            </a:lvl5pPr>
            <a:lvl6pPr marL="25146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29718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34290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38862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algn="ctr" eaLnBrk="1"/>
            <a:endParaRPr lang="en-US" altLang="en-US" sz="1600">
              <a:solidFill>
                <a:srgbClr val="FFFFFF"/>
              </a:solidFill>
              <a:latin typeface="Helvetica Light" charset="0"/>
              <a:ea typeface="Helvetica Light" charset="0"/>
              <a:cs typeface="Helvetica Light" charset="0"/>
              <a:sym typeface="Helvetica Light" charset="0"/>
            </a:endParaRPr>
          </a:p>
        </p:txBody>
      </p:sp>
      <p:sp>
        <p:nvSpPr>
          <p:cNvPr id="13" name="Content Placeholder 2"/>
          <p:cNvSpPr>
            <a:spLocks noGrp="1"/>
          </p:cNvSpPr>
          <p:nvPr>
            <p:ph sz="quarter" idx="11" hasCustomPrompt="1"/>
          </p:nvPr>
        </p:nvSpPr>
        <p:spPr>
          <a:xfrm>
            <a:off x="916442" y="3921762"/>
            <a:ext cx="5518225" cy="265005"/>
          </a:xfrm>
          <a:prstGeom prst="rect">
            <a:avLst/>
          </a:prstGeom>
        </p:spPr>
        <p:txBody>
          <a:bodyPr lIns="0" tIns="0" rIns="0" bIns="0"/>
          <a:lstStyle>
            <a:lvl1pPr marL="0" indent="0">
              <a:buFont typeface="Arial" charset="0"/>
              <a:buNone/>
              <a:defRPr lang="en-US" sz="2000" kern="1200" dirty="0" smtClean="0">
                <a:solidFill>
                  <a:srgbClr val="FFFFFF"/>
                </a:solidFill>
                <a:latin typeface="+mn-lt"/>
                <a:ea typeface="+mn-ea"/>
                <a:cs typeface="+mn-cs"/>
                <a:sym typeface="Proxima Nova" charset="0"/>
              </a:defRPr>
            </a:lvl1pPr>
            <a:lvl2pPr>
              <a:defRPr>
                <a:solidFill>
                  <a:srgbClr val="2D2D2D"/>
                </a:solidFill>
              </a:defRPr>
            </a:lvl2pPr>
          </a:lstStyle>
          <a:p>
            <a:pPr marL="0" marR="0" lvl="0" indent="-171446" algn="l" defTabSz="914377" rtl="0" eaLnBrk="0" fontAlgn="base" latinLnBrk="0" hangingPunct="0">
              <a:lnSpc>
                <a:spcPct val="90000"/>
              </a:lnSpc>
              <a:spcBef>
                <a:spcPts val="1800"/>
              </a:spcBef>
              <a:spcAft>
                <a:spcPct val="0"/>
              </a:spcAft>
              <a:buClrTx/>
              <a:buSzPct val="100000"/>
              <a:buFont typeface="Arial" charset="0"/>
              <a:buNone/>
              <a:tabLst/>
              <a:defRPr/>
            </a:pPr>
            <a:r>
              <a:rPr lang="en-US" dirty="0"/>
              <a:t>PLACEHOLDER SUBTITLE</a:t>
            </a:r>
          </a:p>
        </p:txBody>
      </p:sp>
      <p:sp>
        <p:nvSpPr>
          <p:cNvPr id="2" name="Footer Placeholder 1"/>
          <p:cNvSpPr>
            <a:spLocks noGrp="1"/>
          </p:cNvSpPr>
          <p:nvPr>
            <p:ph type="ftr" sz="quarter" idx="12"/>
          </p:nvPr>
        </p:nvSpPr>
        <p:spPr/>
        <p:txBody>
          <a:bodyPr/>
          <a:lstStyle/>
          <a:p>
            <a:pPr defTabSz="457189" fontAlgn="base" hangingPunct="0">
              <a:spcBef>
                <a:spcPct val="0"/>
              </a:spcBef>
              <a:spcAft>
                <a:spcPct val="0"/>
              </a:spcAft>
              <a:defRPr/>
            </a:pPr>
            <a:r>
              <a:rPr lang="en-US" altLang="en-US" sz="751">
                <a:sym typeface="Proxima Nova" charset="0"/>
              </a:rPr>
              <a:t>CONFIDENTIAL DOCUMENT, DO NOT SHARE 2 OR DISTRIBUTE.</a:t>
            </a:r>
          </a:p>
          <a:p>
            <a:endParaRPr lang="en-US" dirty="0"/>
          </a:p>
        </p:txBody>
      </p:sp>
    </p:spTree>
    <p:extLst>
      <p:ext uri="{BB962C8B-B14F-4D97-AF65-F5344CB8AC3E}">
        <p14:creationId xmlns:p14="http://schemas.microsoft.com/office/powerpoint/2010/main" val="24680688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66029" indent="0" algn="ctr">
              <a:buNone/>
              <a:defRPr>
                <a:solidFill>
                  <a:schemeClr val="tx1">
                    <a:tint val="75000"/>
                  </a:schemeClr>
                </a:solidFill>
              </a:defRPr>
            </a:lvl2pPr>
            <a:lvl3pPr marL="1132058" indent="0" algn="ctr">
              <a:buNone/>
              <a:defRPr>
                <a:solidFill>
                  <a:schemeClr val="tx1">
                    <a:tint val="75000"/>
                  </a:schemeClr>
                </a:solidFill>
              </a:defRPr>
            </a:lvl3pPr>
            <a:lvl4pPr marL="1698087" indent="0" algn="ctr">
              <a:buNone/>
              <a:defRPr>
                <a:solidFill>
                  <a:schemeClr val="tx1">
                    <a:tint val="75000"/>
                  </a:schemeClr>
                </a:solidFill>
              </a:defRPr>
            </a:lvl4pPr>
            <a:lvl5pPr marL="2264116" indent="0" algn="ctr">
              <a:buNone/>
              <a:defRPr>
                <a:solidFill>
                  <a:schemeClr val="tx1">
                    <a:tint val="75000"/>
                  </a:schemeClr>
                </a:solidFill>
              </a:defRPr>
            </a:lvl5pPr>
            <a:lvl6pPr marL="2830145" indent="0" algn="ctr">
              <a:buNone/>
              <a:defRPr>
                <a:solidFill>
                  <a:schemeClr val="tx1">
                    <a:tint val="75000"/>
                  </a:schemeClr>
                </a:solidFill>
              </a:defRPr>
            </a:lvl6pPr>
            <a:lvl7pPr marL="3396174" indent="0" algn="ctr">
              <a:buNone/>
              <a:defRPr>
                <a:solidFill>
                  <a:schemeClr val="tx1">
                    <a:tint val="75000"/>
                  </a:schemeClr>
                </a:solidFill>
              </a:defRPr>
            </a:lvl7pPr>
            <a:lvl8pPr marL="3962203" indent="0" algn="ctr">
              <a:buNone/>
              <a:defRPr>
                <a:solidFill>
                  <a:schemeClr val="tx1">
                    <a:tint val="75000"/>
                  </a:schemeClr>
                </a:solidFill>
              </a:defRPr>
            </a:lvl8pPr>
            <a:lvl9pPr marL="4528232"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848033" y="6356351"/>
            <a:ext cx="1394410" cy="365125"/>
          </a:xfrm>
          <a:prstGeom prst="rect">
            <a:avLst/>
          </a:prstGeom>
        </p:spPr>
        <p:txBody>
          <a:bodyPr/>
          <a:lstStyle/>
          <a:p>
            <a:endParaRPr lang="en-US" dirty="0"/>
          </a:p>
        </p:txBody>
      </p:sp>
      <p:sp>
        <p:nvSpPr>
          <p:cNvPr id="5" name="Footer Placeholder 4"/>
          <p:cNvSpPr>
            <a:spLocks noGrp="1"/>
          </p:cNvSpPr>
          <p:nvPr>
            <p:ph type="ftr" sz="quarter" idx="11"/>
          </p:nvPr>
        </p:nvSpPr>
        <p:spPr>
          <a:xfrm>
            <a:off x="1203720" y="5497344"/>
            <a:ext cx="8487686" cy="365125"/>
          </a:xfrm>
          <a:prstGeom prst="rect">
            <a:avLst/>
          </a:prstGeom>
        </p:spPr>
        <p:txBody>
          <a:bodyPr/>
          <a:lstStyle/>
          <a:p>
            <a:r>
              <a:rPr lang="en-US" dirty="0"/>
              <a:t>C97-741192-00 © 2018 Cisco and/or its affiliates. All rights reserved. Cisco Partner Confidential</a:t>
            </a:r>
          </a:p>
        </p:txBody>
      </p:sp>
      <p:sp>
        <p:nvSpPr>
          <p:cNvPr id="6" name="Slide Number Placeholder 5"/>
          <p:cNvSpPr>
            <a:spLocks noGrp="1"/>
          </p:cNvSpPr>
          <p:nvPr>
            <p:ph type="sldNum" sz="quarter" idx="12"/>
          </p:nvPr>
        </p:nvSpPr>
        <p:spPr/>
        <p:txBody>
          <a:bodyPr/>
          <a:lstStyle/>
          <a:p>
            <a:fld id="{D336CDC1-1A31-EA40-AEBD-5860E858389E}" type="slidenum">
              <a:rPr lang="en-US" smtClean="0"/>
              <a:t>‹#›</a:t>
            </a:fld>
            <a:endParaRPr lang="en-US" dirty="0"/>
          </a:p>
        </p:txBody>
      </p:sp>
      <p:pic>
        <p:nvPicPr>
          <p:cNvPr id="7" name="Picture 6" descr="bolt-bkgd-whit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12213166" cy="6858000"/>
          </a:xfrm>
          <a:prstGeom prst="rect">
            <a:avLst/>
          </a:prstGeom>
        </p:spPr>
      </p:pic>
      <p:pic>
        <p:nvPicPr>
          <p:cNvPr id="8" name="Picture 7" descr="bolt-bkgd-white.jpg">
            <a:extLst>
              <a:ext uri="{FF2B5EF4-FFF2-40B4-BE49-F238E27FC236}">
                <a16:creationId xmlns:a16="http://schemas.microsoft.com/office/drawing/2014/main" id="{F9C3640D-DCCD-E745-A8F8-576F9786AB3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213166" cy="6858000"/>
          </a:xfrm>
          <a:prstGeom prst="rect">
            <a:avLst/>
          </a:prstGeom>
        </p:spPr>
      </p:pic>
    </p:spTree>
    <p:extLst>
      <p:ext uri="{BB962C8B-B14F-4D97-AF65-F5344CB8AC3E}">
        <p14:creationId xmlns:p14="http://schemas.microsoft.com/office/powerpoint/2010/main" val="38665404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66029" indent="0" algn="ctr">
              <a:buNone/>
              <a:defRPr>
                <a:solidFill>
                  <a:schemeClr val="tx1">
                    <a:tint val="75000"/>
                  </a:schemeClr>
                </a:solidFill>
              </a:defRPr>
            </a:lvl2pPr>
            <a:lvl3pPr marL="1132058" indent="0" algn="ctr">
              <a:buNone/>
              <a:defRPr>
                <a:solidFill>
                  <a:schemeClr val="tx1">
                    <a:tint val="75000"/>
                  </a:schemeClr>
                </a:solidFill>
              </a:defRPr>
            </a:lvl3pPr>
            <a:lvl4pPr marL="1698087" indent="0" algn="ctr">
              <a:buNone/>
              <a:defRPr>
                <a:solidFill>
                  <a:schemeClr val="tx1">
                    <a:tint val="75000"/>
                  </a:schemeClr>
                </a:solidFill>
              </a:defRPr>
            </a:lvl4pPr>
            <a:lvl5pPr marL="2264116" indent="0" algn="ctr">
              <a:buNone/>
              <a:defRPr>
                <a:solidFill>
                  <a:schemeClr val="tx1">
                    <a:tint val="75000"/>
                  </a:schemeClr>
                </a:solidFill>
              </a:defRPr>
            </a:lvl5pPr>
            <a:lvl6pPr marL="2830145" indent="0" algn="ctr">
              <a:buNone/>
              <a:defRPr>
                <a:solidFill>
                  <a:schemeClr val="tx1">
                    <a:tint val="75000"/>
                  </a:schemeClr>
                </a:solidFill>
              </a:defRPr>
            </a:lvl6pPr>
            <a:lvl7pPr marL="3396174" indent="0" algn="ctr">
              <a:buNone/>
              <a:defRPr>
                <a:solidFill>
                  <a:schemeClr val="tx1">
                    <a:tint val="75000"/>
                  </a:schemeClr>
                </a:solidFill>
              </a:defRPr>
            </a:lvl7pPr>
            <a:lvl8pPr marL="3962203" indent="0" algn="ctr">
              <a:buNone/>
              <a:defRPr>
                <a:solidFill>
                  <a:schemeClr val="tx1">
                    <a:tint val="75000"/>
                  </a:schemeClr>
                </a:solidFill>
              </a:defRPr>
            </a:lvl8pPr>
            <a:lvl9pPr marL="4528232"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848033" y="6356351"/>
            <a:ext cx="1394410" cy="365125"/>
          </a:xfrm>
          <a:prstGeom prst="rect">
            <a:avLst/>
          </a:prstGeom>
        </p:spPr>
        <p:txBody>
          <a:bodyPr/>
          <a:lstStyle/>
          <a:p>
            <a:endParaRPr lang="en-US" dirty="0"/>
          </a:p>
        </p:txBody>
      </p:sp>
      <p:sp>
        <p:nvSpPr>
          <p:cNvPr id="5" name="Footer Placeholder 4"/>
          <p:cNvSpPr>
            <a:spLocks noGrp="1"/>
          </p:cNvSpPr>
          <p:nvPr>
            <p:ph type="ftr" sz="quarter" idx="11"/>
          </p:nvPr>
        </p:nvSpPr>
        <p:spPr>
          <a:xfrm>
            <a:off x="1203720" y="5497344"/>
            <a:ext cx="8487686" cy="365125"/>
          </a:xfrm>
          <a:prstGeom prst="rect">
            <a:avLst/>
          </a:prstGeom>
        </p:spPr>
        <p:txBody>
          <a:bodyPr/>
          <a:lstStyle/>
          <a:p>
            <a:r>
              <a:rPr lang="en-US" dirty="0"/>
              <a:t>C97-741192-00 © 2018 Cisco and/or its affiliates. All rights reserved. Cisco Partner Confidential</a:t>
            </a:r>
          </a:p>
        </p:txBody>
      </p:sp>
      <p:sp>
        <p:nvSpPr>
          <p:cNvPr id="6" name="Slide Number Placeholder 5"/>
          <p:cNvSpPr>
            <a:spLocks noGrp="1"/>
          </p:cNvSpPr>
          <p:nvPr>
            <p:ph type="sldNum" sz="quarter" idx="12"/>
          </p:nvPr>
        </p:nvSpPr>
        <p:spPr/>
        <p:txBody>
          <a:bodyPr/>
          <a:lstStyle/>
          <a:p>
            <a:fld id="{D336CDC1-1A31-EA40-AEBD-5860E858389E}" type="slidenum">
              <a:rPr lang="en-US" smtClean="0"/>
              <a:t>‹#›</a:t>
            </a:fld>
            <a:endParaRPr lang="en-US" dirty="0"/>
          </a:p>
        </p:txBody>
      </p:sp>
      <p:sp>
        <p:nvSpPr>
          <p:cNvPr id="10" name="Rectangle 9"/>
          <p:cNvSpPr/>
          <p:nvPr userDrawn="1"/>
        </p:nvSpPr>
        <p:spPr>
          <a:xfrm>
            <a:off x="0" y="0"/>
            <a:ext cx="12192000" cy="6858000"/>
          </a:xfrm>
          <a:prstGeom prst="rect">
            <a:avLst/>
          </a:prstGeom>
          <a:solidFill>
            <a:srgbClr val="00BCEB"/>
          </a:solidFill>
          <a:ln w="25400" cap="flat" cmpd="sng" algn="ctr">
            <a:noFill/>
            <a:prstDash val="solid"/>
          </a:ln>
          <a:effectLst/>
        </p:spPr>
        <p:txBody>
          <a:bodyPr rtlCol="0" anchor="ctr"/>
          <a:lstStyle/>
          <a:p>
            <a:pPr marL="0" marR="0" lvl="0" indent="0" algn="ctr" defTabSz="380985" eaLnBrk="1" fontAlgn="base" latinLnBrk="0" hangingPunct="1">
              <a:lnSpc>
                <a:spcPct val="100000"/>
              </a:lnSpc>
              <a:spcBef>
                <a:spcPct val="0"/>
              </a:spcBef>
              <a:spcAft>
                <a:spcPct val="0"/>
              </a:spcAft>
              <a:buClrTx/>
              <a:buSzTx/>
              <a:buFontTx/>
              <a:buNone/>
              <a:tabLst/>
              <a:defRPr/>
            </a:pPr>
            <a:endParaRPr kumimoji="0" lang="en-US" sz="1500" b="0" i="0" u="none" strike="noStrike" kern="0" cap="none" spc="0" normalizeH="0" baseline="0" noProof="0" dirty="0">
              <a:ln>
                <a:noFill/>
              </a:ln>
              <a:solidFill>
                <a:srgbClr val="005073"/>
              </a:solidFill>
              <a:effectLst/>
              <a:uLnTx/>
              <a:uFillTx/>
              <a:latin typeface="CiscoSansTT ExtraLight"/>
              <a:ea typeface="+mn-ea"/>
              <a:cs typeface="+mn-cs"/>
            </a:endParaRPr>
          </a:p>
        </p:txBody>
      </p:sp>
      <p:sp>
        <p:nvSpPr>
          <p:cNvPr id="12" name="Freeform 6"/>
          <p:cNvSpPr>
            <a:spLocks noChangeAspect="1" noEditPoints="1"/>
          </p:cNvSpPr>
          <p:nvPr userDrawn="1"/>
        </p:nvSpPr>
        <p:spPr bwMode="auto">
          <a:xfrm>
            <a:off x="4659086" y="2665639"/>
            <a:ext cx="2873828" cy="1526723"/>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rgbClr val="005073">
              <a:lumMod val="75000"/>
            </a:srgbClr>
          </a:solid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defTabSz="380985" eaLnBrk="1" fontAlgn="base" latinLnBrk="0" hangingPunct="1">
              <a:lnSpc>
                <a:spcPct val="100000"/>
              </a:lnSpc>
              <a:spcBef>
                <a:spcPct val="0"/>
              </a:spcBef>
              <a:spcAft>
                <a:spcPct val="0"/>
              </a:spcAft>
              <a:buClrTx/>
              <a:buSzTx/>
              <a:buFontTx/>
              <a:buNone/>
              <a:tabLst/>
              <a:defRPr/>
            </a:pPr>
            <a:endParaRPr kumimoji="0" lang="en-US" sz="1500" b="0" i="0" u="none" strike="noStrike" kern="0" cap="none" spc="0" normalizeH="0" baseline="0" noProof="0" dirty="0">
              <a:ln>
                <a:noFill/>
              </a:ln>
              <a:solidFill>
                <a:srgbClr val="005073"/>
              </a:solidFill>
              <a:effectLst/>
              <a:uLnTx/>
              <a:uFillTx/>
              <a:latin typeface="Arial" charset="0"/>
              <a:ea typeface="ＭＳ Ｐゴシック" charset="0"/>
            </a:endParaRPr>
          </a:p>
        </p:txBody>
      </p:sp>
    </p:spTree>
    <p:extLst>
      <p:ext uri="{BB962C8B-B14F-4D97-AF65-F5344CB8AC3E}">
        <p14:creationId xmlns:p14="http://schemas.microsoft.com/office/powerpoint/2010/main" val="32783511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D336CDC1-1A31-EA40-AEBD-5860E858389E}" type="slidenum">
              <a:rPr lang="en-US" smtClean="0"/>
              <a:t>‹#›</a:t>
            </a:fld>
            <a:endParaRPr lang="en-US" dirty="0"/>
          </a:p>
        </p:txBody>
      </p:sp>
    </p:spTree>
    <p:extLst>
      <p:ext uri="{BB962C8B-B14F-4D97-AF65-F5344CB8AC3E}">
        <p14:creationId xmlns:p14="http://schemas.microsoft.com/office/powerpoint/2010/main" val="25174197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500">
                <a:solidFill>
                  <a:schemeClr val="tx1">
                    <a:tint val="75000"/>
                  </a:schemeClr>
                </a:solidFill>
              </a:defRPr>
            </a:lvl1pPr>
            <a:lvl2pPr marL="566029" indent="0">
              <a:buNone/>
              <a:defRPr sz="2250">
                <a:solidFill>
                  <a:schemeClr val="tx1">
                    <a:tint val="75000"/>
                  </a:schemeClr>
                </a:solidFill>
              </a:defRPr>
            </a:lvl2pPr>
            <a:lvl3pPr marL="1132058" indent="0">
              <a:buNone/>
              <a:defRPr sz="2000">
                <a:solidFill>
                  <a:schemeClr val="tx1">
                    <a:tint val="75000"/>
                  </a:schemeClr>
                </a:solidFill>
              </a:defRPr>
            </a:lvl3pPr>
            <a:lvl4pPr marL="1698087" indent="0">
              <a:buNone/>
              <a:defRPr sz="1750">
                <a:solidFill>
                  <a:schemeClr val="tx1">
                    <a:tint val="75000"/>
                  </a:schemeClr>
                </a:solidFill>
              </a:defRPr>
            </a:lvl4pPr>
            <a:lvl5pPr marL="2264116" indent="0">
              <a:buNone/>
              <a:defRPr sz="1750">
                <a:solidFill>
                  <a:schemeClr val="tx1">
                    <a:tint val="75000"/>
                  </a:schemeClr>
                </a:solidFill>
              </a:defRPr>
            </a:lvl5pPr>
            <a:lvl6pPr marL="2830145" indent="0">
              <a:buNone/>
              <a:defRPr sz="1750">
                <a:solidFill>
                  <a:schemeClr val="tx1">
                    <a:tint val="75000"/>
                  </a:schemeClr>
                </a:solidFill>
              </a:defRPr>
            </a:lvl6pPr>
            <a:lvl7pPr marL="3396174" indent="0">
              <a:buNone/>
              <a:defRPr sz="1750">
                <a:solidFill>
                  <a:schemeClr val="tx1">
                    <a:tint val="75000"/>
                  </a:schemeClr>
                </a:solidFill>
              </a:defRPr>
            </a:lvl7pPr>
            <a:lvl8pPr marL="3962203" indent="0">
              <a:buNone/>
              <a:defRPr sz="1750">
                <a:solidFill>
                  <a:schemeClr val="tx1">
                    <a:tint val="75000"/>
                  </a:schemeClr>
                </a:solidFill>
              </a:defRPr>
            </a:lvl8pPr>
            <a:lvl9pPr marL="4528232" indent="0">
              <a:buNone/>
              <a:defRPr sz="175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D336CDC1-1A31-EA40-AEBD-5860E858389E}" type="slidenum">
              <a:rPr lang="en-US" smtClean="0"/>
              <a:t>‹#›</a:t>
            </a:fld>
            <a:endParaRPr lang="en-US" dirty="0"/>
          </a:p>
        </p:txBody>
      </p:sp>
    </p:spTree>
    <p:extLst>
      <p:ext uri="{BB962C8B-B14F-4D97-AF65-F5344CB8AC3E}">
        <p14:creationId xmlns:p14="http://schemas.microsoft.com/office/powerpoint/2010/main" val="29388111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1946" y="1662633"/>
            <a:ext cx="5516544" cy="4289483"/>
          </a:xfrm>
        </p:spPr>
        <p:txBody>
          <a:bodyPr/>
          <a:lstStyle>
            <a:lvl1pPr>
              <a:defRPr sz="2667"/>
            </a:lvl1pPr>
            <a:lvl2pPr>
              <a:defRPr sz="2000"/>
            </a:lvl2pPr>
            <a:lvl3pPr>
              <a:defRPr sz="2000"/>
            </a:lvl3pPr>
            <a:lvl4pPr>
              <a:defRPr sz="2000"/>
            </a:lvl4pPr>
            <a:lvl5pPr>
              <a:defRPr sz="2000"/>
            </a:lvl5pPr>
            <a:lvl6pPr>
              <a:defRPr sz="2250"/>
            </a:lvl6pPr>
            <a:lvl7pPr>
              <a:defRPr sz="2250"/>
            </a:lvl7pPr>
            <a:lvl8pPr>
              <a:defRPr sz="2250"/>
            </a:lvl8pPr>
            <a:lvl9pPr>
              <a:defRPr sz="22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18491" y="1656292"/>
            <a:ext cx="5463910" cy="4295824"/>
          </a:xfrm>
        </p:spPr>
        <p:txBody>
          <a:bodyPr/>
          <a:lstStyle>
            <a:lvl1pPr>
              <a:defRPr sz="2667"/>
            </a:lvl1pPr>
            <a:lvl2pPr>
              <a:defRPr sz="2000"/>
            </a:lvl2pPr>
            <a:lvl3pPr>
              <a:defRPr sz="2000"/>
            </a:lvl3pPr>
            <a:lvl4pPr>
              <a:defRPr sz="2000"/>
            </a:lvl4pPr>
            <a:lvl5pPr>
              <a:defRPr sz="2000"/>
            </a:lvl5pPr>
            <a:lvl6pPr>
              <a:defRPr sz="2250"/>
            </a:lvl6pPr>
            <a:lvl7pPr>
              <a:defRPr sz="2250"/>
            </a:lvl7pPr>
            <a:lvl8pPr>
              <a:defRPr sz="2250"/>
            </a:lvl8pPr>
            <a:lvl9pPr>
              <a:defRPr sz="22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D336CDC1-1A31-EA40-AEBD-5860E858389E}" type="slidenum">
              <a:rPr lang="en-US" smtClean="0"/>
              <a:t>‹#›</a:t>
            </a:fld>
            <a:endParaRPr lang="en-US" dirty="0"/>
          </a:p>
        </p:txBody>
      </p:sp>
    </p:spTree>
    <p:extLst>
      <p:ext uri="{BB962C8B-B14F-4D97-AF65-F5344CB8AC3E}">
        <p14:creationId xmlns:p14="http://schemas.microsoft.com/office/powerpoint/2010/main" val="1138093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g"/><Relationship Id="rId2" Type="http://schemas.openxmlformats.org/officeDocument/2006/relationships/slideLayout" Target="../slideLayouts/slideLayout2.xml"/><Relationship Id="rId16"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17" Type="http://schemas.openxmlformats.org/officeDocument/2006/relationships/image" Target="../media/image9.emf"/><Relationship Id="rId2" Type="http://schemas.openxmlformats.org/officeDocument/2006/relationships/slideLayout" Target="../slideLayouts/slideLayout172.xml"/><Relationship Id="rId16" Type="http://schemas.openxmlformats.org/officeDocument/2006/relationships/image" Target="../media/image13.tiff"/><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5" Type="http://schemas.openxmlformats.org/officeDocument/2006/relationships/image" Target="../media/image5.png"/><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18" Type="http://schemas.openxmlformats.org/officeDocument/2006/relationships/image" Target="../media/image9.emf"/><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17" Type="http://schemas.openxmlformats.org/officeDocument/2006/relationships/image" Target="../media/image2.jpg"/><Relationship Id="rId2" Type="http://schemas.openxmlformats.org/officeDocument/2006/relationships/slideLayout" Target="../slideLayouts/slideLayout185.xml"/><Relationship Id="rId16" Type="http://schemas.openxmlformats.org/officeDocument/2006/relationships/image" Target="../media/image1.jpg"/><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5" Type="http://schemas.openxmlformats.org/officeDocument/2006/relationships/theme" Target="../theme/theme11.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18" Type="http://schemas.openxmlformats.org/officeDocument/2006/relationships/slideLayout" Target="../slideLayouts/slideLayout215.xml"/><Relationship Id="rId26" Type="http://schemas.openxmlformats.org/officeDocument/2006/relationships/slideLayout" Target="../slideLayouts/slideLayout223.xml"/><Relationship Id="rId3" Type="http://schemas.openxmlformats.org/officeDocument/2006/relationships/slideLayout" Target="../slideLayouts/slideLayout200.xml"/><Relationship Id="rId21" Type="http://schemas.openxmlformats.org/officeDocument/2006/relationships/slideLayout" Target="../slideLayouts/slideLayout218.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17" Type="http://schemas.openxmlformats.org/officeDocument/2006/relationships/slideLayout" Target="../slideLayouts/slideLayout214.xml"/><Relationship Id="rId25" Type="http://schemas.openxmlformats.org/officeDocument/2006/relationships/slideLayout" Target="../slideLayouts/slideLayout222.xml"/><Relationship Id="rId2" Type="http://schemas.openxmlformats.org/officeDocument/2006/relationships/slideLayout" Target="../slideLayouts/slideLayout199.xml"/><Relationship Id="rId16" Type="http://schemas.openxmlformats.org/officeDocument/2006/relationships/slideLayout" Target="../slideLayouts/slideLayout213.xml"/><Relationship Id="rId20" Type="http://schemas.openxmlformats.org/officeDocument/2006/relationships/slideLayout" Target="../slideLayouts/slideLayout217.xml"/><Relationship Id="rId29" Type="http://schemas.openxmlformats.org/officeDocument/2006/relationships/theme" Target="../theme/theme12.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24" Type="http://schemas.openxmlformats.org/officeDocument/2006/relationships/slideLayout" Target="../slideLayouts/slideLayout221.xml"/><Relationship Id="rId5" Type="http://schemas.openxmlformats.org/officeDocument/2006/relationships/slideLayout" Target="../slideLayouts/slideLayout202.xml"/><Relationship Id="rId15" Type="http://schemas.openxmlformats.org/officeDocument/2006/relationships/slideLayout" Target="../slideLayouts/slideLayout212.xml"/><Relationship Id="rId23" Type="http://schemas.openxmlformats.org/officeDocument/2006/relationships/slideLayout" Target="../slideLayouts/slideLayout220.xml"/><Relationship Id="rId28" Type="http://schemas.openxmlformats.org/officeDocument/2006/relationships/slideLayout" Target="../slideLayouts/slideLayout225.xml"/><Relationship Id="rId10" Type="http://schemas.openxmlformats.org/officeDocument/2006/relationships/slideLayout" Target="../slideLayouts/slideLayout207.xml"/><Relationship Id="rId19" Type="http://schemas.openxmlformats.org/officeDocument/2006/relationships/slideLayout" Target="../slideLayouts/slideLayout216.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slideLayout" Target="../slideLayouts/slideLayout211.xml"/><Relationship Id="rId22" Type="http://schemas.openxmlformats.org/officeDocument/2006/relationships/slideLayout" Target="../slideLayouts/slideLayout219.xml"/><Relationship Id="rId27" Type="http://schemas.openxmlformats.org/officeDocument/2006/relationships/slideLayout" Target="../slideLayouts/slideLayout224.xml"/><Relationship Id="rId30" Type="http://schemas.openxmlformats.org/officeDocument/2006/relationships/image" Target="../media/image5.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slideLayout" Target="../slideLayouts/slideLayout238.xml"/><Relationship Id="rId18" Type="http://schemas.openxmlformats.org/officeDocument/2006/relationships/slideLayout" Target="../slideLayouts/slideLayout243.xml"/><Relationship Id="rId26" Type="http://schemas.openxmlformats.org/officeDocument/2006/relationships/slideLayout" Target="../slideLayouts/slideLayout251.xml"/><Relationship Id="rId3" Type="http://schemas.openxmlformats.org/officeDocument/2006/relationships/slideLayout" Target="../slideLayouts/slideLayout228.xml"/><Relationship Id="rId21" Type="http://schemas.openxmlformats.org/officeDocument/2006/relationships/slideLayout" Target="../slideLayouts/slideLayout246.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17" Type="http://schemas.openxmlformats.org/officeDocument/2006/relationships/slideLayout" Target="../slideLayouts/slideLayout242.xml"/><Relationship Id="rId25" Type="http://schemas.openxmlformats.org/officeDocument/2006/relationships/slideLayout" Target="../slideLayouts/slideLayout250.xml"/><Relationship Id="rId2" Type="http://schemas.openxmlformats.org/officeDocument/2006/relationships/slideLayout" Target="../slideLayouts/slideLayout227.xml"/><Relationship Id="rId16" Type="http://schemas.openxmlformats.org/officeDocument/2006/relationships/slideLayout" Target="../slideLayouts/slideLayout241.xml"/><Relationship Id="rId20" Type="http://schemas.openxmlformats.org/officeDocument/2006/relationships/slideLayout" Target="../slideLayouts/slideLayout245.xml"/><Relationship Id="rId29" Type="http://schemas.openxmlformats.org/officeDocument/2006/relationships/theme" Target="../theme/theme13.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24" Type="http://schemas.openxmlformats.org/officeDocument/2006/relationships/slideLayout" Target="../slideLayouts/slideLayout249.xml"/><Relationship Id="rId32" Type="http://schemas.openxmlformats.org/officeDocument/2006/relationships/image" Target="../media/image9.emf"/><Relationship Id="rId5" Type="http://schemas.openxmlformats.org/officeDocument/2006/relationships/slideLayout" Target="../slideLayouts/slideLayout230.xml"/><Relationship Id="rId15" Type="http://schemas.openxmlformats.org/officeDocument/2006/relationships/slideLayout" Target="../slideLayouts/slideLayout240.xml"/><Relationship Id="rId23" Type="http://schemas.openxmlformats.org/officeDocument/2006/relationships/slideLayout" Target="../slideLayouts/slideLayout248.xml"/><Relationship Id="rId28" Type="http://schemas.openxmlformats.org/officeDocument/2006/relationships/slideLayout" Target="../slideLayouts/slideLayout253.xml"/><Relationship Id="rId10" Type="http://schemas.openxmlformats.org/officeDocument/2006/relationships/slideLayout" Target="../slideLayouts/slideLayout235.xml"/><Relationship Id="rId19" Type="http://schemas.openxmlformats.org/officeDocument/2006/relationships/slideLayout" Target="../slideLayouts/slideLayout244.xml"/><Relationship Id="rId31" Type="http://schemas.openxmlformats.org/officeDocument/2006/relationships/image" Target="../media/image2.jpg"/><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slideLayout" Target="../slideLayouts/slideLayout239.xml"/><Relationship Id="rId22" Type="http://schemas.openxmlformats.org/officeDocument/2006/relationships/slideLayout" Target="../slideLayouts/slideLayout247.xml"/><Relationship Id="rId27" Type="http://schemas.openxmlformats.org/officeDocument/2006/relationships/slideLayout" Target="../slideLayouts/slideLayout252.xml"/><Relationship Id="rId30" Type="http://schemas.openxmlformats.org/officeDocument/2006/relationships/image" Target="../media/image1.jp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slideLayout" Target="../slideLayouts/slideLayout266.xml"/><Relationship Id="rId18" Type="http://schemas.openxmlformats.org/officeDocument/2006/relationships/slideLayout" Target="../slideLayouts/slideLayout271.xml"/><Relationship Id="rId26" Type="http://schemas.openxmlformats.org/officeDocument/2006/relationships/slideLayout" Target="../slideLayouts/slideLayout279.xml"/><Relationship Id="rId39" Type="http://schemas.openxmlformats.org/officeDocument/2006/relationships/slideLayout" Target="../slideLayouts/slideLayout292.xml"/><Relationship Id="rId3" Type="http://schemas.openxmlformats.org/officeDocument/2006/relationships/slideLayout" Target="../slideLayouts/slideLayout256.xml"/><Relationship Id="rId21" Type="http://schemas.openxmlformats.org/officeDocument/2006/relationships/slideLayout" Target="../slideLayouts/slideLayout274.xml"/><Relationship Id="rId34" Type="http://schemas.openxmlformats.org/officeDocument/2006/relationships/slideLayout" Target="../slideLayouts/slideLayout287.xml"/><Relationship Id="rId42" Type="http://schemas.openxmlformats.org/officeDocument/2006/relationships/theme" Target="../theme/theme14.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17" Type="http://schemas.openxmlformats.org/officeDocument/2006/relationships/slideLayout" Target="../slideLayouts/slideLayout270.xml"/><Relationship Id="rId25" Type="http://schemas.openxmlformats.org/officeDocument/2006/relationships/slideLayout" Target="../slideLayouts/slideLayout278.xml"/><Relationship Id="rId33" Type="http://schemas.openxmlformats.org/officeDocument/2006/relationships/slideLayout" Target="../slideLayouts/slideLayout286.xml"/><Relationship Id="rId38" Type="http://schemas.openxmlformats.org/officeDocument/2006/relationships/slideLayout" Target="../slideLayouts/slideLayout291.xml"/><Relationship Id="rId2" Type="http://schemas.openxmlformats.org/officeDocument/2006/relationships/slideLayout" Target="../slideLayouts/slideLayout255.xml"/><Relationship Id="rId16" Type="http://schemas.openxmlformats.org/officeDocument/2006/relationships/slideLayout" Target="../slideLayouts/slideLayout269.xml"/><Relationship Id="rId20" Type="http://schemas.openxmlformats.org/officeDocument/2006/relationships/slideLayout" Target="../slideLayouts/slideLayout273.xml"/><Relationship Id="rId29" Type="http://schemas.openxmlformats.org/officeDocument/2006/relationships/slideLayout" Target="../slideLayouts/slideLayout282.xml"/><Relationship Id="rId41" Type="http://schemas.openxmlformats.org/officeDocument/2006/relationships/slideLayout" Target="../slideLayouts/slideLayout294.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24" Type="http://schemas.openxmlformats.org/officeDocument/2006/relationships/slideLayout" Target="../slideLayouts/slideLayout277.xml"/><Relationship Id="rId32" Type="http://schemas.openxmlformats.org/officeDocument/2006/relationships/slideLayout" Target="../slideLayouts/slideLayout285.xml"/><Relationship Id="rId37" Type="http://schemas.openxmlformats.org/officeDocument/2006/relationships/slideLayout" Target="../slideLayouts/slideLayout290.xml"/><Relationship Id="rId40" Type="http://schemas.openxmlformats.org/officeDocument/2006/relationships/slideLayout" Target="../slideLayouts/slideLayout293.xml"/><Relationship Id="rId5" Type="http://schemas.openxmlformats.org/officeDocument/2006/relationships/slideLayout" Target="../slideLayouts/slideLayout258.xml"/><Relationship Id="rId15" Type="http://schemas.openxmlformats.org/officeDocument/2006/relationships/slideLayout" Target="../slideLayouts/slideLayout268.xml"/><Relationship Id="rId23" Type="http://schemas.openxmlformats.org/officeDocument/2006/relationships/slideLayout" Target="../slideLayouts/slideLayout276.xml"/><Relationship Id="rId28" Type="http://schemas.openxmlformats.org/officeDocument/2006/relationships/slideLayout" Target="../slideLayouts/slideLayout281.xml"/><Relationship Id="rId36" Type="http://schemas.openxmlformats.org/officeDocument/2006/relationships/slideLayout" Target="../slideLayouts/slideLayout289.xml"/><Relationship Id="rId10" Type="http://schemas.openxmlformats.org/officeDocument/2006/relationships/slideLayout" Target="../slideLayouts/slideLayout263.xml"/><Relationship Id="rId19" Type="http://schemas.openxmlformats.org/officeDocument/2006/relationships/slideLayout" Target="../slideLayouts/slideLayout272.xml"/><Relationship Id="rId31" Type="http://schemas.openxmlformats.org/officeDocument/2006/relationships/slideLayout" Target="../slideLayouts/slideLayout284.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slideLayout" Target="../slideLayouts/slideLayout267.xml"/><Relationship Id="rId22" Type="http://schemas.openxmlformats.org/officeDocument/2006/relationships/slideLayout" Target="../slideLayouts/slideLayout275.xml"/><Relationship Id="rId27" Type="http://schemas.openxmlformats.org/officeDocument/2006/relationships/slideLayout" Target="../slideLayouts/slideLayout280.xml"/><Relationship Id="rId30" Type="http://schemas.openxmlformats.org/officeDocument/2006/relationships/slideLayout" Target="../slideLayouts/slideLayout283.xml"/><Relationship Id="rId35" Type="http://schemas.openxmlformats.org/officeDocument/2006/relationships/slideLayout" Target="../slideLayouts/slideLayout288.xml"/><Relationship Id="rId43" Type="http://schemas.openxmlformats.org/officeDocument/2006/relationships/image" Target="../media/image15.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02.xml"/><Relationship Id="rId13" Type="http://schemas.openxmlformats.org/officeDocument/2006/relationships/slideLayout" Target="../slideLayouts/slideLayout307.xml"/><Relationship Id="rId18" Type="http://schemas.openxmlformats.org/officeDocument/2006/relationships/image" Target="../media/image11.png"/><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slideLayout" Target="../slideLayouts/slideLayout306.xml"/><Relationship Id="rId17" Type="http://schemas.openxmlformats.org/officeDocument/2006/relationships/image" Target="../media/image10.tiff"/><Relationship Id="rId2" Type="http://schemas.openxmlformats.org/officeDocument/2006/relationships/slideLayout" Target="../slideLayouts/slideLayout296.xml"/><Relationship Id="rId16" Type="http://schemas.openxmlformats.org/officeDocument/2006/relationships/theme" Target="../theme/theme15.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5" Type="http://schemas.openxmlformats.org/officeDocument/2006/relationships/slideLayout" Target="../slideLayouts/slideLayout309.xml"/><Relationship Id="rId10" Type="http://schemas.openxmlformats.org/officeDocument/2006/relationships/slideLayout" Target="../slideLayouts/slideLayout304.xml"/><Relationship Id="rId19" Type="http://schemas.openxmlformats.org/officeDocument/2006/relationships/image" Target="../media/image12.png"/><Relationship Id="rId4" Type="http://schemas.openxmlformats.org/officeDocument/2006/relationships/slideLayout" Target="../slideLayouts/slideLayout298.xml"/><Relationship Id="rId9" Type="http://schemas.openxmlformats.org/officeDocument/2006/relationships/slideLayout" Target="../slideLayouts/slideLayout303.xml"/><Relationship Id="rId14" Type="http://schemas.openxmlformats.org/officeDocument/2006/relationships/slideLayout" Target="../slideLayouts/slideLayout30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slideLayout" Target="../slideLayouts/slideLayout322.xml"/><Relationship Id="rId18" Type="http://schemas.openxmlformats.org/officeDocument/2006/relationships/slideLayout" Target="../slideLayouts/slideLayout327.xml"/><Relationship Id="rId26" Type="http://schemas.openxmlformats.org/officeDocument/2006/relationships/theme" Target="../theme/theme16.xml"/><Relationship Id="rId3" Type="http://schemas.openxmlformats.org/officeDocument/2006/relationships/slideLayout" Target="../slideLayouts/slideLayout312.xml"/><Relationship Id="rId21" Type="http://schemas.openxmlformats.org/officeDocument/2006/relationships/slideLayout" Target="../slideLayouts/slideLayout330.xml"/><Relationship Id="rId7" Type="http://schemas.openxmlformats.org/officeDocument/2006/relationships/slideLayout" Target="../slideLayouts/slideLayout316.xml"/><Relationship Id="rId12" Type="http://schemas.openxmlformats.org/officeDocument/2006/relationships/slideLayout" Target="../slideLayouts/slideLayout321.xml"/><Relationship Id="rId17" Type="http://schemas.openxmlformats.org/officeDocument/2006/relationships/slideLayout" Target="../slideLayouts/slideLayout326.xml"/><Relationship Id="rId25" Type="http://schemas.openxmlformats.org/officeDocument/2006/relationships/slideLayout" Target="../slideLayouts/slideLayout334.xml"/><Relationship Id="rId2" Type="http://schemas.openxmlformats.org/officeDocument/2006/relationships/slideLayout" Target="../slideLayouts/slideLayout311.xml"/><Relationship Id="rId16" Type="http://schemas.openxmlformats.org/officeDocument/2006/relationships/slideLayout" Target="../slideLayouts/slideLayout325.xml"/><Relationship Id="rId20" Type="http://schemas.openxmlformats.org/officeDocument/2006/relationships/slideLayout" Target="../slideLayouts/slideLayout329.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24" Type="http://schemas.openxmlformats.org/officeDocument/2006/relationships/slideLayout" Target="../slideLayouts/slideLayout333.xml"/><Relationship Id="rId5" Type="http://schemas.openxmlformats.org/officeDocument/2006/relationships/slideLayout" Target="../slideLayouts/slideLayout314.xml"/><Relationship Id="rId15" Type="http://schemas.openxmlformats.org/officeDocument/2006/relationships/slideLayout" Target="../slideLayouts/slideLayout324.xml"/><Relationship Id="rId23" Type="http://schemas.openxmlformats.org/officeDocument/2006/relationships/slideLayout" Target="../slideLayouts/slideLayout332.xml"/><Relationship Id="rId10" Type="http://schemas.openxmlformats.org/officeDocument/2006/relationships/slideLayout" Target="../slideLayouts/slideLayout319.xml"/><Relationship Id="rId19" Type="http://schemas.openxmlformats.org/officeDocument/2006/relationships/slideLayout" Target="../slideLayouts/slideLayout328.xml"/><Relationship Id="rId4" Type="http://schemas.openxmlformats.org/officeDocument/2006/relationships/slideLayout" Target="../slideLayouts/slideLayout313.xml"/><Relationship Id="rId9" Type="http://schemas.openxmlformats.org/officeDocument/2006/relationships/slideLayout" Target="../slideLayouts/slideLayout318.xml"/><Relationship Id="rId14" Type="http://schemas.openxmlformats.org/officeDocument/2006/relationships/slideLayout" Target="../slideLayouts/slideLayout323.xml"/><Relationship Id="rId22" Type="http://schemas.openxmlformats.org/officeDocument/2006/relationships/slideLayout" Target="../slideLayouts/slideLayout331.xml"/><Relationship Id="rId27" Type="http://schemas.openxmlformats.org/officeDocument/2006/relationships/image" Target="../media/image5.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slideLayout" Target="../slideLayouts/slideLayout347.xml"/><Relationship Id="rId18" Type="http://schemas.openxmlformats.org/officeDocument/2006/relationships/theme" Target="../theme/theme17.xml"/><Relationship Id="rId3" Type="http://schemas.openxmlformats.org/officeDocument/2006/relationships/slideLayout" Target="../slideLayouts/slideLayout337.xml"/><Relationship Id="rId21" Type="http://schemas.openxmlformats.org/officeDocument/2006/relationships/image" Target="../media/image9.emf"/><Relationship Id="rId7" Type="http://schemas.openxmlformats.org/officeDocument/2006/relationships/slideLayout" Target="../slideLayouts/slideLayout341.xml"/><Relationship Id="rId12" Type="http://schemas.openxmlformats.org/officeDocument/2006/relationships/slideLayout" Target="../slideLayouts/slideLayout346.xml"/><Relationship Id="rId17" Type="http://schemas.openxmlformats.org/officeDocument/2006/relationships/slideLayout" Target="../slideLayouts/slideLayout351.xml"/><Relationship Id="rId2" Type="http://schemas.openxmlformats.org/officeDocument/2006/relationships/slideLayout" Target="../slideLayouts/slideLayout336.xml"/><Relationship Id="rId16" Type="http://schemas.openxmlformats.org/officeDocument/2006/relationships/slideLayout" Target="../slideLayouts/slideLayout350.xml"/><Relationship Id="rId20" Type="http://schemas.openxmlformats.org/officeDocument/2006/relationships/image" Target="../media/image13.tiff"/><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5" Type="http://schemas.openxmlformats.org/officeDocument/2006/relationships/slideLayout" Target="../slideLayouts/slideLayout349.xml"/><Relationship Id="rId10" Type="http://schemas.openxmlformats.org/officeDocument/2006/relationships/slideLayout" Target="../slideLayouts/slideLayout344.xml"/><Relationship Id="rId19" Type="http://schemas.openxmlformats.org/officeDocument/2006/relationships/image" Target="../media/image5.png"/><Relationship Id="rId4" Type="http://schemas.openxmlformats.org/officeDocument/2006/relationships/slideLayout" Target="../slideLayouts/slideLayout338.xml"/><Relationship Id="rId9" Type="http://schemas.openxmlformats.org/officeDocument/2006/relationships/slideLayout" Target="../slideLayouts/slideLayout343.xml"/><Relationship Id="rId14" Type="http://schemas.openxmlformats.org/officeDocument/2006/relationships/slideLayout" Target="../slideLayouts/slideLayout34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image" Target="../media/image5.png"/><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image" Target="../media/image2.jp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image" Target="../media/image1.jpg"/><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theme" Target="../theme/theme3.xml"/><Relationship Id="rId30" Type="http://schemas.openxmlformats.org/officeDocument/2006/relationships/image" Target="../media/image3.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image" Target="../media/image3.jpg"/><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slideLayout" Target="../slideLayouts/slideLayout94.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image" Target="../media/image2.jpg"/><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image" Target="../media/image1.jpg"/><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image" Target="../media/image7.jpe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theme" Target="../theme/theme5.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image" Target="../media/image9.emf"/><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19" Type="http://schemas.openxmlformats.org/officeDocument/2006/relationships/image" Target="../media/image8.jpeg"/><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image" Target="../media/image12.png"/><Relationship Id="rId5" Type="http://schemas.openxmlformats.org/officeDocument/2006/relationships/slideLayout" Target="../slideLayouts/slideLayout115.xml"/><Relationship Id="rId10" Type="http://schemas.openxmlformats.org/officeDocument/2006/relationships/image" Target="../media/image11.png"/><Relationship Id="rId4" Type="http://schemas.openxmlformats.org/officeDocument/2006/relationships/slideLayout" Target="../slideLayouts/slideLayout114.xml"/><Relationship Id="rId9" Type="http://schemas.openxmlformats.org/officeDocument/2006/relationships/image" Target="../media/image10.tif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theme" Target="../theme/theme7.xml"/><Relationship Id="rId3" Type="http://schemas.openxmlformats.org/officeDocument/2006/relationships/slideLayout" Target="../slideLayouts/slideLayout120.xml"/><Relationship Id="rId21" Type="http://schemas.openxmlformats.org/officeDocument/2006/relationships/image" Target="../media/image9.emf"/><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image" Target="../media/image13.tiff"/><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10" Type="http://schemas.openxmlformats.org/officeDocument/2006/relationships/slideLayout" Target="../slideLayouts/slideLayout127.xml"/><Relationship Id="rId19" Type="http://schemas.openxmlformats.org/officeDocument/2006/relationships/image" Target="../media/image5.png"/><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image" Target="../media/image9.emf"/><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image" Target="../media/image13.tiff"/><Relationship Id="rId2" Type="http://schemas.openxmlformats.org/officeDocument/2006/relationships/slideLayout" Target="../slideLayouts/slideLayout136.xml"/><Relationship Id="rId16" Type="http://schemas.openxmlformats.org/officeDocument/2006/relationships/image" Target="../media/image5.png"/><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theme" Target="../theme/theme8.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3" Type="http://schemas.openxmlformats.org/officeDocument/2006/relationships/slideLayout" Target="../slideLayouts/slideLayout151.xml"/><Relationship Id="rId21" Type="http://schemas.openxmlformats.org/officeDocument/2006/relationships/slideLayout" Target="../slideLayouts/slideLayout169.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0" Type="http://schemas.openxmlformats.org/officeDocument/2006/relationships/slideLayout" Target="../slideLayouts/slideLayout168.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24" Type="http://schemas.openxmlformats.org/officeDocument/2006/relationships/image" Target="../media/image5.png"/><Relationship Id="rId5" Type="http://schemas.openxmlformats.org/officeDocument/2006/relationships/slideLayout" Target="../slideLayouts/slideLayout153.xml"/><Relationship Id="rId15" Type="http://schemas.openxmlformats.org/officeDocument/2006/relationships/slideLayout" Target="../slideLayouts/slideLayout163.xml"/><Relationship Id="rId23" Type="http://schemas.openxmlformats.org/officeDocument/2006/relationships/theme" Target="../theme/theme9.xml"/><Relationship Id="rId10" Type="http://schemas.openxmlformats.org/officeDocument/2006/relationships/slideLayout" Target="../slideLayouts/slideLayout158.xml"/><Relationship Id="rId19" Type="http://schemas.openxmlformats.org/officeDocument/2006/relationships/slideLayout" Target="../slideLayouts/slideLayout167.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slideLayout" Target="../slideLayouts/slideLayout1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7" name="Picture 6" descr="flashStack-logo.jp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422067" y="6296887"/>
            <a:ext cx="1654737" cy="484050"/>
          </a:xfrm>
          <a:prstGeom prst="rect">
            <a:avLst/>
          </a:prstGeom>
        </p:spPr>
      </p:pic>
      <p:pic>
        <p:nvPicPr>
          <p:cNvPr id="8" name="Picture 7" descr="PureStorage-logo.jp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422067" y="148466"/>
            <a:ext cx="1654737" cy="409050"/>
          </a:xfrm>
          <a:prstGeom prst="rect">
            <a:avLst/>
          </a:prstGeom>
        </p:spPr>
      </p:pic>
      <p:pic>
        <p:nvPicPr>
          <p:cNvPr id="9" name="Picture 8"/>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391407" y="85144"/>
            <a:ext cx="917892" cy="535695"/>
          </a:xfrm>
          <a:prstGeom prst="rect">
            <a:avLst/>
          </a:prstGeom>
        </p:spPr>
      </p:pic>
      <p:sp>
        <p:nvSpPr>
          <p:cNvPr id="10" name="Slide Number Placeholder 5"/>
          <p:cNvSpPr>
            <a:spLocks noGrp="1"/>
          </p:cNvSpPr>
          <p:nvPr>
            <p:ph type="sldNum" sz="quarter" idx="4"/>
          </p:nvPr>
        </p:nvSpPr>
        <p:spPr>
          <a:xfrm>
            <a:off x="838200" y="6319837"/>
            <a:ext cx="712944" cy="438150"/>
          </a:xfrm>
          <a:prstGeom prst="rect">
            <a:avLst/>
          </a:prstGeom>
        </p:spPr>
        <p:txBody>
          <a:bodyPr vert="horz" lIns="135852" tIns="67926" rIns="135852" bIns="67926" rtlCol="0" anchor="ctr"/>
          <a:lstStyle>
            <a:lvl1pPr algn="l">
              <a:defRPr sz="1400">
                <a:solidFill>
                  <a:schemeClr val="tx1">
                    <a:tint val="75000"/>
                  </a:schemeClr>
                </a:solidFill>
                <a:latin typeface="Proxima Nova"/>
                <a:cs typeface="Proxima Nova"/>
              </a:defRPr>
            </a:lvl1pPr>
          </a:lstStyle>
          <a:p>
            <a:fld id="{D336CDC1-1A31-EA40-AEBD-5860E858389E}" type="slidenum">
              <a:rPr lang="en-US" smtClean="0"/>
              <a:pPr/>
              <a:t>‹#›</a:t>
            </a:fld>
            <a:endParaRPr lang="en-US" dirty="0"/>
          </a:p>
        </p:txBody>
      </p:sp>
    </p:spTree>
    <p:extLst>
      <p:ext uri="{BB962C8B-B14F-4D97-AF65-F5344CB8AC3E}">
        <p14:creationId xmlns:p14="http://schemas.microsoft.com/office/powerpoint/2010/main" val="1817459279"/>
      </p:ext>
    </p:extLst>
  </p:cSld>
  <p:clrMap bg1="lt1" tx1="dk1" bg2="lt2" tx2="dk2" accent1="accent1" accent2="accent2" accent3="accent3" accent4="accent4" accent5="accent5" accent6="accent6" hlink="hlink" folHlink="folHlink"/>
  <p:sldLayoutIdLst>
    <p:sldLayoutId id="2147483666"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3" r:id="rId13"/>
  </p:sldLayoutIdLst>
  <p:txStyles>
    <p:titleStyle>
      <a:lvl1pPr algn="l" defTabSz="914400" rtl="0" eaLnBrk="1" latinLnBrk="0" hangingPunct="1">
        <a:lnSpc>
          <a:spcPct val="90000"/>
        </a:lnSpc>
        <a:spcBef>
          <a:spcPct val="0"/>
        </a:spcBef>
        <a:buNone/>
        <a:defRPr sz="4400" b="1" i="0" kern="1200">
          <a:solidFill>
            <a:srgbClr val="FE4F02"/>
          </a:solidFill>
          <a:latin typeface="Proxima Nova Black" charset="0"/>
          <a:ea typeface="Proxima Nova Black" charset="0"/>
          <a:cs typeface="Proxima Nova Black"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Proxima Nova" charset="0"/>
          <a:ea typeface="Proxima Nova" charset="0"/>
          <a:cs typeface="Proxima Nov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Proxima Nova" charset="0"/>
          <a:ea typeface="Proxima Nova" charset="0"/>
          <a:cs typeface="Proxima Nov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Proxima Nova" charset="0"/>
          <a:ea typeface="Proxima Nova" charset="0"/>
          <a:cs typeface="Proxima Nov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Proxima Nova" charset="0"/>
          <a:ea typeface="Proxima Nova" charset="0"/>
          <a:cs typeface="Proxima Nov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Proxima Nova" charset="0"/>
          <a:ea typeface="Proxima Nova" charset="0"/>
          <a:cs typeface="Proxima Nov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auto">
      <p:bgPr>
        <a:solidFill>
          <a:srgbClr val="2D2D2D"/>
        </a:solidFill>
        <a:effectLst/>
      </p:bgPr>
    </p:bg>
    <p:spTree>
      <p:nvGrpSpPr>
        <p:cNvPr id="1" name=""/>
        <p:cNvGrpSpPr/>
        <p:nvPr/>
      </p:nvGrpSpPr>
      <p:grpSpPr>
        <a:xfrm>
          <a:off x="0" y="0"/>
          <a:ext cx="0" cy="0"/>
          <a:chOff x="0" y="0"/>
          <a:chExt cx="0" cy="0"/>
        </a:xfrm>
      </p:grpSpPr>
      <p:sp>
        <p:nvSpPr>
          <p:cNvPr id="10" name="Rectangle 9"/>
          <p:cNvSpPr>
            <a:spLocks/>
          </p:cNvSpPr>
          <p:nvPr/>
        </p:nvSpPr>
        <p:spPr bwMode="auto">
          <a:xfrm>
            <a:off x="1427163" y="6392862"/>
            <a:ext cx="1223092" cy="115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a:defRPr sz="3600">
                <a:solidFill>
                  <a:srgbClr val="222222"/>
                </a:solidFill>
                <a:latin typeface="Proxima Nova Light" charset="0"/>
                <a:ea typeface="Proxima Nova Light" charset="0"/>
                <a:cs typeface="Proxima Nova Light" charset="0"/>
                <a:sym typeface="Proxima Nova Light" charset="0"/>
              </a:defRPr>
            </a:lvl2pPr>
            <a:lvl3pPr>
              <a:defRPr sz="3600">
                <a:solidFill>
                  <a:srgbClr val="222222"/>
                </a:solidFill>
                <a:latin typeface="Proxima Nova Light" charset="0"/>
                <a:ea typeface="Proxima Nova Light" charset="0"/>
                <a:cs typeface="Proxima Nova Light" charset="0"/>
                <a:sym typeface="Proxima Nova Light" charset="0"/>
              </a:defRPr>
            </a:lvl3pPr>
            <a:lvl4pPr>
              <a:defRPr sz="3600">
                <a:solidFill>
                  <a:srgbClr val="222222"/>
                </a:solidFill>
                <a:latin typeface="Proxima Nova Light" charset="0"/>
                <a:ea typeface="Proxima Nova Light" charset="0"/>
                <a:cs typeface="Proxima Nova Light" charset="0"/>
                <a:sym typeface="Proxima Nova Light" charset="0"/>
              </a:defRPr>
            </a:lvl4pPr>
            <a:lvl5pPr>
              <a:defRPr sz="3600">
                <a:solidFill>
                  <a:srgbClr val="222222"/>
                </a:solidFill>
                <a:latin typeface="Proxima Nova Light" charset="0"/>
                <a:ea typeface="Proxima Nova Light" charset="0"/>
                <a:cs typeface="Proxima Nova Light" charset="0"/>
                <a:sym typeface="Proxima Nova Light" charset="0"/>
              </a:defRPr>
            </a:lvl5pPr>
            <a:lvl6pPr marL="4572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9144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13716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18288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457182" fontAlgn="base" hangingPunct="0">
              <a:spcBef>
                <a:spcPct val="0"/>
              </a:spcBef>
              <a:spcAft>
                <a:spcPct val="0"/>
              </a:spcAft>
              <a:defRPr/>
            </a:pPr>
            <a:r>
              <a:rPr lang="en-US" altLang="en-US" sz="751" dirty="0">
                <a:solidFill>
                  <a:srgbClr val="FFFFFF"/>
                </a:solidFill>
                <a:latin typeface="Proxima Nova" charset="0"/>
                <a:ea typeface="Proxima Nova" charset="0"/>
                <a:cs typeface="Proxima Nova" charset="0"/>
                <a:sym typeface="Proxima Nova" charset="0"/>
              </a:rPr>
              <a:t>© 2017 PURE STORAGE INC.</a:t>
            </a:r>
          </a:p>
        </p:txBody>
      </p:sp>
      <p:sp>
        <p:nvSpPr>
          <p:cNvPr id="11" name="Rectangle 10"/>
          <p:cNvSpPr>
            <a:spLocks/>
          </p:cNvSpPr>
          <p:nvPr/>
        </p:nvSpPr>
        <p:spPr bwMode="auto">
          <a:xfrm>
            <a:off x="885826" y="6301259"/>
            <a:ext cx="449263"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marL="742950" indent="-285750">
              <a:defRPr sz="3600">
                <a:solidFill>
                  <a:srgbClr val="222222"/>
                </a:solidFill>
                <a:latin typeface="Proxima Nova Light" charset="0"/>
                <a:ea typeface="Proxima Nova Light" charset="0"/>
                <a:cs typeface="Proxima Nova Light" charset="0"/>
                <a:sym typeface="Proxima Nova Light" charset="0"/>
              </a:defRPr>
            </a:lvl2pPr>
            <a:lvl3pPr marL="1143000" indent="-228600">
              <a:defRPr sz="3600">
                <a:solidFill>
                  <a:srgbClr val="222222"/>
                </a:solidFill>
                <a:latin typeface="Proxima Nova Light" charset="0"/>
                <a:ea typeface="Proxima Nova Light" charset="0"/>
                <a:cs typeface="Proxima Nova Light" charset="0"/>
                <a:sym typeface="Proxima Nova Light" charset="0"/>
              </a:defRPr>
            </a:lvl3pPr>
            <a:lvl4pPr marL="1600200" indent="-228600">
              <a:defRPr sz="3600">
                <a:solidFill>
                  <a:srgbClr val="222222"/>
                </a:solidFill>
                <a:latin typeface="Proxima Nova Light" charset="0"/>
                <a:ea typeface="Proxima Nova Light" charset="0"/>
                <a:cs typeface="Proxima Nova Light" charset="0"/>
                <a:sym typeface="Proxima Nova Light" charset="0"/>
              </a:defRPr>
            </a:lvl4pPr>
            <a:lvl5pPr marL="2057400" indent="-228600">
              <a:defRPr sz="3600">
                <a:solidFill>
                  <a:srgbClr val="222222"/>
                </a:solidFill>
                <a:latin typeface="Proxima Nova Light" charset="0"/>
                <a:ea typeface="Proxima Nova Light" charset="0"/>
                <a:cs typeface="Proxima Nova Light" charset="0"/>
                <a:sym typeface="Proxima Nova Light" charset="0"/>
              </a:defRPr>
            </a:lvl5pPr>
            <a:lvl6pPr marL="25146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29718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34290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38862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914363" fontAlgn="base" hangingPunct="0">
              <a:spcBef>
                <a:spcPct val="0"/>
              </a:spcBef>
              <a:spcAft>
                <a:spcPct val="0"/>
              </a:spcAft>
            </a:pPr>
            <a:fld id="{4A8294F5-3876-0A48-B245-F7D64BCA98A8}" type="slidenum">
              <a:rPr lang="uk-UA" altLang="en-US" sz="1500">
                <a:solidFill>
                  <a:srgbClr val="FFFFFF"/>
                </a:solidFill>
                <a:latin typeface="Proxima Nova" charset="0"/>
                <a:ea typeface="Proxima Nova" charset="0"/>
                <a:cs typeface="Proxima Nova" charset="0"/>
                <a:sym typeface="Proxima Nova" charset="0"/>
              </a:rPr>
              <a:pPr defTabSz="914363" fontAlgn="base" hangingPunct="0">
                <a:spcBef>
                  <a:spcPct val="0"/>
                </a:spcBef>
                <a:spcAft>
                  <a:spcPct val="0"/>
                </a:spcAft>
              </a:pPr>
              <a:t>‹#›</a:t>
            </a:fld>
            <a:endParaRPr lang="en-US" altLang="en-US" sz="1500">
              <a:solidFill>
                <a:srgbClr val="FFFFFF"/>
              </a:solidFill>
              <a:latin typeface="Proxima Nova" charset="0"/>
              <a:ea typeface="Proxima Nova" charset="0"/>
              <a:cs typeface="Proxima Nova" charset="0"/>
              <a:sym typeface="Proxima Nova" charset="0"/>
            </a:endParaRPr>
          </a:p>
        </p:txBody>
      </p:sp>
      <p:sp>
        <p:nvSpPr>
          <p:cNvPr id="8" name="Footer Placeholder 1"/>
          <p:cNvSpPr>
            <a:spLocks noGrp="1"/>
          </p:cNvSpPr>
          <p:nvPr>
            <p:ph type="ftr" sz="quarter" idx="3"/>
          </p:nvPr>
        </p:nvSpPr>
        <p:spPr>
          <a:xfrm>
            <a:off x="4426634" y="6347161"/>
            <a:ext cx="3338733" cy="366183"/>
          </a:xfrm>
          <a:prstGeom prst="rect">
            <a:avLst/>
          </a:prstGeom>
        </p:spPr>
        <p:txBody>
          <a:bodyPr vert="horz" lIns="91440" tIns="45720" rIns="91440" bIns="45720" rtlCol="0" anchor="ctr"/>
          <a:lstStyle>
            <a:lvl1pPr marL="0" marR="0" indent="0" algn="ctr" defTabSz="914363" rtl="0" eaLnBrk="1" fontAlgn="auto" latinLnBrk="0" hangingPunct="1">
              <a:lnSpc>
                <a:spcPct val="100000"/>
              </a:lnSpc>
              <a:spcBef>
                <a:spcPts val="0"/>
              </a:spcBef>
              <a:spcAft>
                <a:spcPts val="0"/>
              </a:spcAft>
              <a:buClrTx/>
              <a:buSzTx/>
              <a:buFontTx/>
              <a:buNone/>
              <a:tabLst/>
              <a:defRPr sz="1067">
                <a:solidFill>
                  <a:schemeClr val="bg1"/>
                </a:solidFill>
              </a:defRPr>
            </a:lvl1pPr>
          </a:lstStyle>
          <a:p>
            <a:pPr defTabSz="457182" fontAlgn="base" hangingPunct="0">
              <a:spcBef>
                <a:spcPct val="0"/>
              </a:spcBef>
              <a:spcAft>
                <a:spcPct val="0"/>
              </a:spcAft>
              <a:defRPr/>
            </a:pPr>
            <a:r>
              <a:rPr lang="en-US" altLang="en-US" sz="751">
                <a:sym typeface="Proxima Nova" charset="0"/>
              </a:rPr>
              <a:t>CONFIDENTIAL DOCUMENT, DO NOT SHARE 2 OR DISTRIBUTE.</a:t>
            </a:r>
          </a:p>
          <a:p>
            <a:endParaRPr lang="en-US" dirty="0"/>
          </a:p>
        </p:txBody>
      </p:sp>
      <p:grpSp>
        <p:nvGrpSpPr>
          <p:cNvPr id="15" name="Group 14">
            <a:extLst>
              <a:ext uri="{FF2B5EF4-FFF2-40B4-BE49-F238E27FC236}">
                <a16:creationId xmlns:a16="http://schemas.microsoft.com/office/drawing/2014/main" id="{38D501E9-269A-E340-AF45-A02C455DE086}"/>
              </a:ext>
            </a:extLst>
          </p:cNvPr>
          <p:cNvGrpSpPr/>
          <p:nvPr userDrawn="1"/>
        </p:nvGrpSpPr>
        <p:grpSpPr>
          <a:xfrm>
            <a:off x="10190859" y="6271359"/>
            <a:ext cx="1700469" cy="278607"/>
            <a:chOff x="2427968" y="2366623"/>
            <a:chExt cx="1275352" cy="208955"/>
          </a:xfrm>
        </p:grpSpPr>
        <p:pic>
          <p:nvPicPr>
            <p:cNvPr id="16" name="Picture 15" descr="pasted-image.pdf">
              <a:extLst>
                <a:ext uri="{FF2B5EF4-FFF2-40B4-BE49-F238E27FC236}">
                  <a16:creationId xmlns:a16="http://schemas.microsoft.com/office/drawing/2014/main" id="{7B9631CB-1075-D443-A2F2-3311AC36FE2D}"/>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2" r="76948"/>
            <a:stretch/>
          </p:blipFill>
          <p:spPr bwMode="auto">
            <a:xfrm>
              <a:off x="2427968" y="2366623"/>
              <a:ext cx="274320" cy="2089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7" name="Picture 16">
              <a:extLst>
                <a:ext uri="{FF2B5EF4-FFF2-40B4-BE49-F238E27FC236}">
                  <a16:creationId xmlns:a16="http://schemas.microsoft.com/office/drawing/2014/main" id="{9EADEF06-B7FE-5641-AD37-D1A090A716F6}"/>
                </a:ext>
              </a:extLst>
            </p:cNvPr>
            <p:cNvPicPr>
              <a:picLocks noChangeAspect="1"/>
            </p:cNvPicPr>
            <p:nvPr userDrawn="1"/>
          </p:nvPicPr>
          <p:blipFill rotWithShape="1">
            <a:blip r:embed="rId16"/>
            <a:srcRect l="22650" r="-7184"/>
            <a:stretch/>
          </p:blipFill>
          <p:spPr>
            <a:xfrm>
              <a:off x="2697480" y="2366623"/>
              <a:ext cx="1005840" cy="208846"/>
            </a:xfrm>
            <a:prstGeom prst="rect">
              <a:avLst/>
            </a:prstGeom>
          </p:spPr>
        </p:pic>
      </p:grpSp>
      <p:pic>
        <p:nvPicPr>
          <p:cNvPr id="18" name="Picture 17">
            <a:extLst>
              <a:ext uri="{FF2B5EF4-FFF2-40B4-BE49-F238E27FC236}">
                <a16:creationId xmlns:a16="http://schemas.microsoft.com/office/drawing/2014/main" id="{8CE69BA2-5CCE-3A40-AAB0-055D78D32EBD}"/>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8774493" y="6062270"/>
            <a:ext cx="1064027" cy="661185"/>
          </a:xfrm>
          <a:prstGeom prst="rect">
            <a:avLst/>
          </a:prstGeom>
        </p:spPr>
      </p:pic>
    </p:spTree>
    <p:extLst>
      <p:ext uri="{BB962C8B-B14F-4D97-AF65-F5344CB8AC3E}">
        <p14:creationId xmlns:p14="http://schemas.microsoft.com/office/powerpoint/2010/main" val="3843088579"/>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Lst>
  <p:txStyles>
    <p:titleStyle>
      <a:lvl1pPr algn="l" defTabSz="914363" rtl="0" eaLnBrk="0" fontAlgn="base" hangingPunct="0">
        <a:lnSpc>
          <a:spcPct val="80000"/>
        </a:lnSpc>
        <a:spcBef>
          <a:spcPct val="0"/>
        </a:spcBef>
        <a:spcAft>
          <a:spcPct val="0"/>
        </a:spcAft>
        <a:defRPr sz="4800" kern="1200">
          <a:solidFill>
            <a:srgbClr val="EE2929"/>
          </a:solidFill>
          <a:latin typeface="+mj-lt"/>
          <a:ea typeface="+mj-ea"/>
          <a:cs typeface="+mj-cs"/>
          <a:sym typeface="Proxima Nova Black" charset="0"/>
        </a:defRPr>
      </a:lvl1pPr>
      <a:lvl2pPr algn="l" defTabSz="914363"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2pPr>
      <a:lvl3pPr algn="l" defTabSz="914363"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3pPr>
      <a:lvl4pPr algn="l" defTabSz="914363"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4pPr>
      <a:lvl5pPr algn="l" defTabSz="914363"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5pPr>
      <a:lvl6pPr marL="228591" algn="l" defTabSz="914363"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6pPr>
      <a:lvl7pPr marL="457182" algn="l" defTabSz="914363"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7pPr>
      <a:lvl8pPr marL="685773" algn="l" defTabSz="914363"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8pPr>
      <a:lvl9pPr marL="914363" algn="l" defTabSz="914363"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9pPr>
    </p:titleStyle>
    <p:bodyStyle>
      <a:lvl1pPr algn="l" defTabSz="914363"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1pPr>
      <a:lvl2pPr marL="342886" indent="-171444" algn="l" defTabSz="914363"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2pPr>
      <a:lvl3pPr marL="342886" indent="-171444" algn="l" defTabSz="914363"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3pPr>
      <a:lvl4pPr marL="533379" indent="-190492" algn="l" defTabSz="914363"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4pPr>
      <a:lvl5pPr marL="533379" indent="-190492" algn="l" defTabSz="914363"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5pPr>
      <a:lvl6pPr marL="1257250" indent="-114295" algn="l" defTabSz="457182" rtl="0" eaLnBrk="1" latinLnBrk="0" hangingPunct="1">
        <a:lnSpc>
          <a:spcPct val="90000"/>
        </a:lnSpc>
        <a:spcBef>
          <a:spcPts val="251"/>
        </a:spcBef>
        <a:buFont typeface="Arial"/>
        <a:buChar char="•"/>
        <a:defRPr sz="900" kern="1200">
          <a:solidFill>
            <a:schemeClr val="tx1"/>
          </a:solidFill>
          <a:latin typeface="+mn-lt"/>
          <a:ea typeface="+mn-ea"/>
          <a:cs typeface="+mn-cs"/>
        </a:defRPr>
      </a:lvl6pPr>
      <a:lvl7pPr marL="1485841" indent="-114295" algn="l" defTabSz="457182" rtl="0" eaLnBrk="1" latinLnBrk="0" hangingPunct="1">
        <a:lnSpc>
          <a:spcPct val="90000"/>
        </a:lnSpc>
        <a:spcBef>
          <a:spcPts val="251"/>
        </a:spcBef>
        <a:buFont typeface="Arial"/>
        <a:buChar char="•"/>
        <a:defRPr sz="900" kern="1200">
          <a:solidFill>
            <a:schemeClr val="tx1"/>
          </a:solidFill>
          <a:latin typeface="+mn-lt"/>
          <a:ea typeface="+mn-ea"/>
          <a:cs typeface="+mn-cs"/>
        </a:defRPr>
      </a:lvl7pPr>
      <a:lvl8pPr marL="1714431" indent="-114295" algn="l" defTabSz="457182" rtl="0" eaLnBrk="1" latinLnBrk="0" hangingPunct="1">
        <a:lnSpc>
          <a:spcPct val="90000"/>
        </a:lnSpc>
        <a:spcBef>
          <a:spcPts val="251"/>
        </a:spcBef>
        <a:buFont typeface="Arial"/>
        <a:buChar char="•"/>
        <a:defRPr sz="900" kern="1200">
          <a:solidFill>
            <a:schemeClr val="tx1"/>
          </a:solidFill>
          <a:latin typeface="+mn-lt"/>
          <a:ea typeface="+mn-ea"/>
          <a:cs typeface="+mn-cs"/>
        </a:defRPr>
      </a:lvl8pPr>
      <a:lvl9pPr marL="1943022" indent="-114295" algn="l" defTabSz="457182" rtl="0" eaLnBrk="1" latinLnBrk="0" hangingPunct="1">
        <a:lnSpc>
          <a:spcPct val="90000"/>
        </a:lnSpc>
        <a:spcBef>
          <a:spcPts val="251"/>
        </a:spcBef>
        <a:buFont typeface="Arial"/>
        <a:buChar char="•"/>
        <a:defRPr sz="900" kern="1200">
          <a:solidFill>
            <a:schemeClr val="tx1"/>
          </a:solidFill>
          <a:latin typeface="+mn-lt"/>
          <a:ea typeface="+mn-ea"/>
          <a:cs typeface="+mn-cs"/>
        </a:defRPr>
      </a:lvl9pPr>
    </p:bodyStyle>
    <p:otherStyle>
      <a:defPPr>
        <a:defRPr lang="en-US"/>
      </a:defPPr>
      <a:lvl1pPr marL="0" algn="l" defTabSz="457182" rtl="0" eaLnBrk="1" latinLnBrk="0" hangingPunct="1">
        <a:defRPr sz="900" kern="1200">
          <a:solidFill>
            <a:schemeClr val="tx1"/>
          </a:solidFill>
          <a:latin typeface="+mn-lt"/>
          <a:ea typeface="+mn-ea"/>
          <a:cs typeface="+mn-cs"/>
        </a:defRPr>
      </a:lvl1pPr>
      <a:lvl2pPr marL="228591" algn="l" defTabSz="457182" rtl="0" eaLnBrk="1" latinLnBrk="0" hangingPunct="1">
        <a:defRPr sz="900" kern="1200">
          <a:solidFill>
            <a:schemeClr val="tx1"/>
          </a:solidFill>
          <a:latin typeface="+mn-lt"/>
          <a:ea typeface="+mn-ea"/>
          <a:cs typeface="+mn-cs"/>
        </a:defRPr>
      </a:lvl2pPr>
      <a:lvl3pPr marL="457182" algn="l" defTabSz="457182" rtl="0" eaLnBrk="1" latinLnBrk="0" hangingPunct="1">
        <a:defRPr sz="900" kern="1200">
          <a:solidFill>
            <a:schemeClr val="tx1"/>
          </a:solidFill>
          <a:latin typeface="+mn-lt"/>
          <a:ea typeface="+mn-ea"/>
          <a:cs typeface="+mn-cs"/>
        </a:defRPr>
      </a:lvl3pPr>
      <a:lvl4pPr marL="685773" algn="l" defTabSz="457182" rtl="0" eaLnBrk="1" latinLnBrk="0" hangingPunct="1">
        <a:defRPr sz="900" kern="1200">
          <a:solidFill>
            <a:schemeClr val="tx1"/>
          </a:solidFill>
          <a:latin typeface="+mn-lt"/>
          <a:ea typeface="+mn-ea"/>
          <a:cs typeface="+mn-cs"/>
        </a:defRPr>
      </a:lvl4pPr>
      <a:lvl5pPr marL="914363" algn="l" defTabSz="457182" rtl="0" eaLnBrk="1" latinLnBrk="0" hangingPunct="1">
        <a:defRPr sz="900" kern="1200">
          <a:solidFill>
            <a:schemeClr val="tx1"/>
          </a:solidFill>
          <a:latin typeface="+mn-lt"/>
          <a:ea typeface="+mn-ea"/>
          <a:cs typeface="+mn-cs"/>
        </a:defRPr>
      </a:lvl5pPr>
      <a:lvl6pPr marL="1142954" algn="l" defTabSz="457182" rtl="0" eaLnBrk="1" latinLnBrk="0" hangingPunct="1">
        <a:defRPr sz="900" kern="1200">
          <a:solidFill>
            <a:schemeClr val="tx1"/>
          </a:solidFill>
          <a:latin typeface="+mn-lt"/>
          <a:ea typeface="+mn-ea"/>
          <a:cs typeface="+mn-cs"/>
        </a:defRPr>
      </a:lvl6pPr>
      <a:lvl7pPr marL="1371545" algn="l" defTabSz="457182" rtl="0" eaLnBrk="1" latinLnBrk="0" hangingPunct="1">
        <a:defRPr sz="900" kern="1200">
          <a:solidFill>
            <a:schemeClr val="tx1"/>
          </a:solidFill>
          <a:latin typeface="+mn-lt"/>
          <a:ea typeface="+mn-ea"/>
          <a:cs typeface="+mn-cs"/>
        </a:defRPr>
      </a:lvl7pPr>
      <a:lvl8pPr marL="1600136" algn="l" defTabSz="457182" rtl="0" eaLnBrk="1" latinLnBrk="0" hangingPunct="1">
        <a:defRPr sz="900" kern="1200">
          <a:solidFill>
            <a:schemeClr val="tx1"/>
          </a:solidFill>
          <a:latin typeface="+mn-lt"/>
          <a:ea typeface="+mn-ea"/>
          <a:cs typeface="+mn-cs"/>
        </a:defRPr>
      </a:lvl8pPr>
      <a:lvl9pPr marL="1828727" algn="l" defTabSz="457182" rtl="0" eaLnBrk="1" latinLnBrk="0" hangingPunct="1">
        <a:defRPr sz="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9800" y="876611"/>
            <a:ext cx="10972800" cy="686176"/>
          </a:xfrm>
          <a:prstGeom prst="rect">
            <a:avLst/>
          </a:prstGeom>
        </p:spPr>
        <p:txBody>
          <a:bodyPr vert="horz" lIns="135852" tIns="67926" rIns="135852" bIns="67926"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2"/>
            <a:ext cx="10972800" cy="4262267"/>
          </a:xfrm>
          <a:prstGeom prst="rect">
            <a:avLst/>
          </a:prstGeom>
        </p:spPr>
        <p:txBody>
          <a:bodyPr vert="horz" lIns="135852" tIns="67926" rIns="135852" bIns="67926"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848033" y="6356351"/>
            <a:ext cx="1394410" cy="365125"/>
          </a:xfrm>
          <a:prstGeom prst="rect">
            <a:avLst/>
          </a:prstGeom>
        </p:spPr>
        <p:txBody>
          <a:bodyPr vert="horz" lIns="135852" tIns="67926" rIns="135852" bIns="67926" rtlCol="0" anchor="ctr"/>
          <a:lstStyle>
            <a:lvl1pPr algn="l">
              <a:defRPr sz="1167">
                <a:solidFill>
                  <a:schemeClr val="tx1">
                    <a:tint val="75000"/>
                  </a:schemeClr>
                </a:solidFill>
                <a:latin typeface="Arial" panose="020B0604020202020204" pitchFamily="34" charset="0"/>
                <a:cs typeface="Arial" panose="020B0604020202020204" pitchFamily="34" charset="0"/>
              </a:defRPr>
            </a:lvl1pPr>
          </a:lstStyle>
          <a:p>
            <a:fld id="{146F9235-F994-A64F-8E93-ACA1513CA522}" type="datetime1">
              <a:rPr lang="en-US" smtClean="0"/>
              <a:pPr/>
              <a:t>10/4/2018</a:t>
            </a:fld>
            <a:endParaRPr lang="en-US" dirty="0"/>
          </a:p>
        </p:txBody>
      </p:sp>
      <p:sp>
        <p:nvSpPr>
          <p:cNvPr id="5" name="Footer Placeholder 4"/>
          <p:cNvSpPr>
            <a:spLocks noGrp="1"/>
          </p:cNvSpPr>
          <p:nvPr>
            <p:ph type="ftr" sz="quarter" idx="3"/>
          </p:nvPr>
        </p:nvSpPr>
        <p:spPr>
          <a:xfrm>
            <a:off x="3437587" y="6356351"/>
            <a:ext cx="5365783" cy="365125"/>
          </a:xfrm>
          <a:prstGeom prst="rect">
            <a:avLst/>
          </a:prstGeom>
        </p:spPr>
        <p:txBody>
          <a:bodyPr vert="horz" lIns="135852" tIns="67926" rIns="135852" bIns="67926" rtlCol="0" anchor="ctr"/>
          <a:lstStyle>
            <a:lvl1pPr algn="ctr">
              <a:defRPr sz="1167">
                <a:solidFill>
                  <a:schemeClr val="tx1">
                    <a:tint val="75000"/>
                  </a:schemeClr>
                </a:solidFill>
                <a:latin typeface="Arial" panose="020B0604020202020204" pitchFamily="34" charset="0"/>
                <a:cs typeface="Arial" panose="020B0604020202020204" pitchFamily="34" charset="0"/>
              </a:defRPr>
            </a:lvl1pPr>
          </a:lstStyle>
          <a:p>
            <a:r>
              <a:rPr lang="en-US"/>
              <a:t>CONFIDENTIAL DOCUMENT, DO NOT SHARE OR DISTRIBUTE.  </a:t>
            </a:r>
            <a:endParaRPr lang="en-US" dirty="0"/>
          </a:p>
        </p:txBody>
      </p:sp>
      <p:sp>
        <p:nvSpPr>
          <p:cNvPr id="6" name="Slide Number Placeholder 5"/>
          <p:cNvSpPr>
            <a:spLocks noGrp="1"/>
          </p:cNvSpPr>
          <p:nvPr>
            <p:ph type="sldNum" sz="quarter" idx="4"/>
          </p:nvPr>
        </p:nvSpPr>
        <p:spPr>
          <a:xfrm>
            <a:off x="609600" y="6356351"/>
            <a:ext cx="594120" cy="365125"/>
          </a:xfrm>
          <a:prstGeom prst="rect">
            <a:avLst/>
          </a:prstGeom>
        </p:spPr>
        <p:txBody>
          <a:bodyPr vert="horz" lIns="135852" tIns="67926" rIns="135852" bIns="67926" rtlCol="0" anchor="ctr"/>
          <a:lstStyle>
            <a:lvl1pPr algn="l">
              <a:defRPr sz="1167">
                <a:solidFill>
                  <a:schemeClr val="tx1">
                    <a:tint val="75000"/>
                  </a:schemeClr>
                </a:solidFill>
                <a:latin typeface="Arial" panose="020B0604020202020204" pitchFamily="34" charset="0"/>
                <a:cs typeface="Arial" panose="020B0604020202020204" pitchFamily="34" charset="0"/>
              </a:defRPr>
            </a:lvl1pPr>
          </a:lstStyle>
          <a:p>
            <a:fld id="{D336CDC1-1A31-EA40-AEBD-5860E858389E}" type="slidenum">
              <a:rPr lang="en-US" smtClean="0"/>
              <a:pPr/>
              <a:t>‹#›</a:t>
            </a:fld>
            <a:endParaRPr lang="en-US" dirty="0"/>
          </a:p>
        </p:txBody>
      </p:sp>
      <p:pic>
        <p:nvPicPr>
          <p:cNvPr id="7" name="Picture 6" descr="flashStack-logo.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01159" y="6335816"/>
            <a:ext cx="1378948" cy="403375"/>
          </a:xfrm>
          <a:prstGeom prst="rect">
            <a:avLst/>
          </a:prstGeom>
        </p:spPr>
      </p:pic>
      <p:pic>
        <p:nvPicPr>
          <p:cNvPr id="8" name="Picture 7" descr="PureStorage-logo.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982154" y="495740"/>
            <a:ext cx="1735678" cy="429058"/>
          </a:xfrm>
          <a:prstGeom prst="rect">
            <a:avLst/>
          </a:prstGeom>
        </p:spPr>
      </p:pic>
      <p:pic>
        <p:nvPicPr>
          <p:cNvPr id="10" name="Picture 9" descr="flashStack-logo.jpg">
            <a:extLst>
              <a:ext uri="{FF2B5EF4-FFF2-40B4-BE49-F238E27FC236}">
                <a16:creationId xmlns:a16="http://schemas.microsoft.com/office/drawing/2014/main" id="{7D247E92-2468-6944-8BDE-97BB671F7C56}"/>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201159" y="6305934"/>
            <a:ext cx="1378948" cy="403375"/>
          </a:xfrm>
          <a:prstGeom prst="rect">
            <a:avLst/>
          </a:prstGeom>
        </p:spPr>
      </p:pic>
      <p:pic>
        <p:nvPicPr>
          <p:cNvPr id="11" name="Picture 10" descr="PureStorage-logo.jpg">
            <a:extLst>
              <a:ext uri="{FF2B5EF4-FFF2-40B4-BE49-F238E27FC236}">
                <a16:creationId xmlns:a16="http://schemas.microsoft.com/office/drawing/2014/main" id="{76FF1987-775A-6541-B124-8352218FCD2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982154" y="465859"/>
            <a:ext cx="1735678" cy="429058"/>
          </a:xfrm>
          <a:prstGeom prst="rect">
            <a:avLst/>
          </a:prstGeom>
        </p:spPr>
      </p:pic>
      <p:sp>
        <p:nvSpPr>
          <p:cNvPr id="13" name="TextBox 12">
            <a:extLst>
              <a:ext uri="{FF2B5EF4-FFF2-40B4-BE49-F238E27FC236}">
                <a16:creationId xmlns:a16="http://schemas.microsoft.com/office/drawing/2014/main" id="{0F3A5B1B-51C7-464B-B052-7A15333B17B4}"/>
              </a:ext>
            </a:extLst>
          </p:cNvPr>
          <p:cNvSpPr txBox="1"/>
          <p:nvPr userDrawn="1"/>
        </p:nvSpPr>
        <p:spPr>
          <a:xfrm>
            <a:off x="11445823" y="6351406"/>
            <a:ext cx="202768" cy="323165"/>
          </a:xfrm>
          <a:prstGeom prst="rect">
            <a:avLst/>
          </a:prstGeom>
          <a:noFill/>
        </p:spPr>
        <p:txBody>
          <a:bodyPr wrap="square" rtlCol="0">
            <a:spAutoFit/>
          </a:bodyPr>
          <a:lstStyle/>
          <a:p>
            <a:r>
              <a:rPr lang="en-US" sz="1500" dirty="0">
                <a:solidFill>
                  <a:schemeClr val="tx2">
                    <a:lumMod val="50000"/>
                    <a:lumOff val="50000"/>
                  </a:schemeClr>
                </a:solidFill>
                <a:latin typeface="Proxima Nova"/>
                <a:cs typeface="Proxima Nova"/>
              </a:rPr>
              <a:t>™</a:t>
            </a:r>
          </a:p>
        </p:txBody>
      </p:sp>
      <p:pic>
        <p:nvPicPr>
          <p:cNvPr id="15" name="Picture 14">
            <a:extLst>
              <a:ext uri="{FF2B5EF4-FFF2-40B4-BE49-F238E27FC236}">
                <a16:creationId xmlns:a16="http://schemas.microsoft.com/office/drawing/2014/main" id="{A90BBE40-85C4-4E46-BF41-4E2C3BA4CE01}"/>
              </a:ext>
            </a:extLst>
          </p:cNvPr>
          <p:cNvPicPr>
            <a:picLocks noChangeAspect="1"/>
          </p:cNvPicPr>
          <p:nvPr userDrawn="1"/>
        </p:nvPicPr>
        <p:blipFill>
          <a:blip r:embed="rId18"/>
          <a:stretch>
            <a:fillRect/>
          </a:stretch>
        </p:blipFill>
        <p:spPr>
          <a:xfrm>
            <a:off x="8772896" y="331603"/>
            <a:ext cx="1064027" cy="661185"/>
          </a:xfrm>
          <a:prstGeom prst="rect">
            <a:avLst/>
          </a:prstGeom>
        </p:spPr>
      </p:pic>
    </p:spTree>
    <p:extLst>
      <p:ext uri="{BB962C8B-B14F-4D97-AF65-F5344CB8AC3E}">
        <p14:creationId xmlns:p14="http://schemas.microsoft.com/office/powerpoint/2010/main" val="1314445165"/>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Lst>
  <p:hf hdr="0"/>
  <p:txStyles>
    <p:titleStyle>
      <a:lvl1pPr algn="l" defTabSz="566029" rtl="0" eaLnBrk="1" latinLnBrk="0" hangingPunct="1">
        <a:spcBef>
          <a:spcPct val="0"/>
        </a:spcBef>
        <a:buNone/>
        <a:defRPr sz="3000" b="1" i="0" kern="1200">
          <a:solidFill>
            <a:schemeClr val="tx1"/>
          </a:solidFill>
          <a:latin typeface="Arial Black" panose="020B0604020202020204" pitchFamily="34" charset="0"/>
          <a:ea typeface="+mj-ea"/>
          <a:cs typeface="Arial Black" panose="020B0604020202020204" pitchFamily="34" charset="0"/>
        </a:defRPr>
      </a:lvl1pPr>
    </p:titleStyle>
    <p:bodyStyle>
      <a:lvl1pPr marL="424522" indent="-424522" algn="l" defTabSz="566029" rtl="0" eaLnBrk="1" latinLnBrk="0" hangingPunct="1">
        <a:spcBef>
          <a:spcPct val="20000"/>
        </a:spcBef>
        <a:buFont typeface="Arial"/>
        <a:buChar char="•"/>
        <a:defRPr sz="2333" b="1" i="0" kern="1200">
          <a:solidFill>
            <a:schemeClr val="tx1"/>
          </a:solidFill>
          <a:latin typeface="Arial" panose="020B0604020202020204" pitchFamily="34" charset="0"/>
          <a:ea typeface="+mn-ea"/>
          <a:cs typeface="Arial" panose="020B0604020202020204" pitchFamily="34" charset="0"/>
        </a:defRPr>
      </a:lvl1pPr>
      <a:lvl2pPr marL="919797" indent="-353768" algn="l" defTabSz="566029" rtl="0" eaLnBrk="1" latinLnBrk="0" hangingPunct="1">
        <a:spcBef>
          <a:spcPct val="20000"/>
        </a:spcBef>
        <a:buFont typeface="Arial"/>
        <a:buChar char="–"/>
        <a:defRPr sz="2333" b="0" i="0" kern="1200">
          <a:solidFill>
            <a:schemeClr val="tx1"/>
          </a:solidFill>
          <a:latin typeface="Arial" panose="020B0604020202020204" pitchFamily="34" charset="0"/>
          <a:ea typeface="+mn-ea"/>
          <a:cs typeface="Arial" panose="020B0604020202020204" pitchFamily="34" charset="0"/>
        </a:defRPr>
      </a:lvl2pPr>
      <a:lvl3pPr marL="1415073" indent="-283015" algn="l" defTabSz="566029" rtl="0" eaLnBrk="1" latinLnBrk="0" hangingPunct="1">
        <a:spcBef>
          <a:spcPct val="20000"/>
        </a:spcBef>
        <a:buFont typeface="Arial"/>
        <a:buChar char="•"/>
        <a:defRPr sz="2333" b="0" i="0" kern="1200">
          <a:solidFill>
            <a:schemeClr val="tx1"/>
          </a:solidFill>
          <a:latin typeface="Arial" panose="020B0604020202020204" pitchFamily="34" charset="0"/>
          <a:ea typeface="+mn-ea"/>
          <a:cs typeface="Arial" panose="020B0604020202020204" pitchFamily="34" charset="0"/>
        </a:defRPr>
      </a:lvl3pPr>
      <a:lvl4pPr marL="1981102" indent="-283015" algn="l" defTabSz="566029"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4pPr>
      <a:lvl5pPr marL="2547131" indent="-283015" algn="l" defTabSz="566029"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5pPr>
      <a:lvl6pPr marL="3113160" indent="-283015" algn="l" defTabSz="566029" rtl="0" eaLnBrk="1" latinLnBrk="0" hangingPunct="1">
        <a:spcBef>
          <a:spcPct val="20000"/>
        </a:spcBef>
        <a:buFont typeface="Arial"/>
        <a:buChar char="•"/>
        <a:defRPr sz="2500" kern="1200">
          <a:solidFill>
            <a:schemeClr val="tx1"/>
          </a:solidFill>
          <a:latin typeface="+mn-lt"/>
          <a:ea typeface="+mn-ea"/>
          <a:cs typeface="+mn-cs"/>
        </a:defRPr>
      </a:lvl6pPr>
      <a:lvl7pPr marL="3679189" indent="-283015" algn="l" defTabSz="566029" rtl="0" eaLnBrk="1" latinLnBrk="0" hangingPunct="1">
        <a:spcBef>
          <a:spcPct val="20000"/>
        </a:spcBef>
        <a:buFont typeface="Arial"/>
        <a:buChar char="•"/>
        <a:defRPr sz="2500" kern="1200">
          <a:solidFill>
            <a:schemeClr val="tx1"/>
          </a:solidFill>
          <a:latin typeface="+mn-lt"/>
          <a:ea typeface="+mn-ea"/>
          <a:cs typeface="+mn-cs"/>
        </a:defRPr>
      </a:lvl7pPr>
      <a:lvl8pPr marL="4245218" indent="-283015" algn="l" defTabSz="566029" rtl="0" eaLnBrk="1" latinLnBrk="0" hangingPunct="1">
        <a:spcBef>
          <a:spcPct val="20000"/>
        </a:spcBef>
        <a:buFont typeface="Arial"/>
        <a:buChar char="•"/>
        <a:defRPr sz="2500" kern="1200">
          <a:solidFill>
            <a:schemeClr val="tx1"/>
          </a:solidFill>
          <a:latin typeface="+mn-lt"/>
          <a:ea typeface="+mn-ea"/>
          <a:cs typeface="+mn-cs"/>
        </a:defRPr>
      </a:lvl8pPr>
      <a:lvl9pPr marL="4811247" indent="-283015" algn="l" defTabSz="566029" rtl="0" eaLnBrk="1" latinLnBrk="0" hangingPunct="1">
        <a:spcBef>
          <a:spcPct val="20000"/>
        </a:spcBef>
        <a:buFont typeface="Arial"/>
        <a:buChar char="•"/>
        <a:defRPr sz="2500" kern="1200">
          <a:solidFill>
            <a:schemeClr val="tx1"/>
          </a:solidFill>
          <a:latin typeface="+mn-lt"/>
          <a:ea typeface="+mn-ea"/>
          <a:cs typeface="+mn-cs"/>
        </a:defRPr>
      </a:lvl9pPr>
    </p:bodyStyle>
    <p:otherStyle>
      <a:defPPr>
        <a:defRPr lang="en-US"/>
      </a:defPPr>
      <a:lvl1pPr marL="0" algn="l" defTabSz="566029" rtl="0" eaLnBrk="1" latinLnBrk="0" hangingPunct="1">
        <a:defRPr sz="2250" kern="1200">
          <a:solidFill>
            <a:schemeClr val="tx1"/>
          </a:solidFill>
          <a:latin typeface="+mn-lt"/>
          <a:ea typeface="+mn-ea"/>
          <a:cs typeface="+mn-cs"/>
        </a:defRPr>
      </a:lvl1pPr>
      <a:lvl2pPr marL="566029" algn="l" defTabSz="566029" rtl="0" eaLnBrk="1" latinLnBrk="0" hangingPunct="1">
        <a:defRPr sz="2250" kern="1200">
          <a:solidFill>
            <a:schemeClr val="tx1"/>
          </a:solidFill>
          <a:latin typeface="+mn-lt"/>
          <a:ea typeface="+mn-ea"/>
          <a:cs typeface="+mn-cs"/>
        </a:defRPr>
      </a:lvl2pPr>
      <a:lvl3pPr marL="1132058" algn="l" defTabSz="566029" rtl="0" eaLnBrk="1" latinLnBrk="0" hangingPunct="1">
        <a:defRPr sz="2250" kern="1200">
          <a:solidFill>
            <a:schemeClr val="tx1"/>
          </a:solidFill>
          <a:latin typeface="+mn-lt"/>
          <a:ea typeface="+mn-ea"/>
          <a:cs typeface="+mn-cs"/>
        </a:defRPr>
      </a:lvl3pPr>
      <a:lvl4pPr marL="1698087" algn="l" defTabSz="566029" rtl="0" eaLnBrk="1" latinLnBrk="0" hangingPunct="1">
        <a:defRPr sz="2250" kern="1200">
          <a:solidFill>
            <a:schemeClr val="tx1"/>
          </a:solidFill>
          <a:latin typeface="+mn-lt"/>
          <a:ea typeface="+mn-ea"/>
          <a:cs typeface="+mn-cs"/>
        </a:defRPr>
      </a:lvl4pPr>
      <a:lvl5pPr marL="2264116" algn="l" defTabSz="566029" rtl="0" eaLnBrk="1" latinLnBrk="0" hangingPunct="1">
        <a:defRPr sz="2250" kern="1200">
          <a:solidFill>
            <a:schemeClr val="tx1"/>
          </a:solidFill>
          <a:latin typeface="+mn-lt"/>
          <a:ea typeface="+mn-ea"/>
          <a:cs typeface="+mn-cs"/>
        </a:defRPr>
      </a:lvl5pPr>
      <a:lvl6pPr marL="2830145" algn="l" defTabSz="566029" rtl="0" eaLnBrk="1" latinLnBrk="0" hangingPunct="1">
        <a:defRPr sz="2250" kern="1200">
          <a:solidFill>
            <a:schemeClr val="tx1"/>
          </a:solidFill>
          <a:latin typeface="+mn-lt"/>
          <a:ea typeface="+mn-ea"/>
          <a:cs typeface="+mn-cs"/>
        </a:defRPr>
      </a:lvl6pPr>
      <a:lvl7pPr marL="3396174" algn="l" defTabSz="566029" rtl="0" eaLnBrk="1" latinLnBrk="0" hangingPunct="1">
        <a:defRPr sz="2250" kern="1200">
          <a:solidFill>
            <a:schemeClr val="tx1"/>
          </a:solidFill>
          <a:latin typeface="+mn-lt"/>
          <a:ea typeface="+mn-ea"/>
          <a:cs typeface="+mn-cs"/>
        </a:defRPr>
      </a:lvl7pPr>
      <a:lvl8pPr marL="3962203" algn="l" defTabSz="566029" rtl="0" eaLnBrk="1" latinLnBrk="0" hangingPunct="1">
        <a:defRPr sz="2250" kern="1200">
          <a:solidFill>
            <a:schemeClr val="tx1"/>
          </a:solidFill>
          <a:latin typeface="+mn-lt"/>
          <a:ea typeface="+mn-ea"/>
          <a:cs typeface="+mn-cs"/>
        </a:defRPr>
      </a:lvl8pPr>
      <a:lvl9pPr marL="4528232" algn="l" defTabSz="566029" rtl="0" eaLnBrk="1" latinLnBrk="0" hangingPunct="1">
        <a:defRPr sz="22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pic>
        <p:nvPicPr>
          <p:cNvPr id="6145" name="Picture 1" descr="pasted-image.pdf"/>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9753600" y="6283326"/>
            <a:ext cx="1586707" cy="27860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3"/>
          <p:cNvSpPr>
            <a:spLocks/>
          </p:cNvSpPr>
          <p:nvPr userDrawn="1"/>
        </p:nvSpPr>
        <p:spPr bwMode="auto">
          <a:xfrm>
            <a:off x="1427163" y="6392863"/>
            <a:ext cx="1229504" cy="11554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a:defRPr sz="3600">
                <a:solidFill>
                  <a:srgbClr val="222222"/>
                </a:solidFill>
                <a:latin typeface="Proxima Nova Light" charset="0"/>
                <a:ea typeface="Proxima Nova Light" charset="0"/>
                <a:cs typeface="Proxima Nova Light" charset="0"/>
                <a:sym typeface="Proxima Nova Light" charset="0"/>
              </a:defRPr>
            </a:lvl2pPr>
            <a:lvl3pPr>
              <a:defRPr sz="3600">
                <a:solidFill>
                  <a:srgbClr val="222222"/>
                </a:solidFill>
                <a:latin typeface="Proxima Nova Light" charset="0"/>
                <a:ea typeface="Proxima Nova Light" charset="0"/>
                <a:cs typeface="Proxima Nova Light" charset="0"/>
                <a:sym typeface="Proxima Nova Light" charset="0"/>
              </a:defRPr>
            </a:lvl3pPr>
            <a:lvl4pPr>
              <a:defRPr sz="3600">
                <a:solidFill>
                  <a:srgbClr val="222222"/>
                </a:solidFill>
                <a:latin typeface="Proxima Nova Light" charset="0"/>
                <a:ea typeface="Proxima Nova Light" charset="0"/>
                <a:cs typeface="Proxima Nova Light" charset="0"/>
                <a:sym typeface="Proxima Nova Light" charset="0"/>
              </a:defRPr>
            </a:lvl4pPr>
            <a:lvl5pPr>
              <a:defRPr sz="3600">
                <a:solidFill>
                  <a:srgbClr val="222222"/>
                </a:solidFill>
                <a:latin typeface="Proxima Nova Light" charset="0"/>
                <a:ea typeface="Proxima Nova Light" charset="0"/>
                <a:cs typeface="Proxima Nova Light" charset="0"/>
                <a:sym typeface="Proxima Nova Light" charset="0"/>
              </a:defRPr>
            </a:lvl5pPr>
            <a:lvl6pPr marL="4572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9144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13716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18288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457189" fontAlgn="base" hangingPunct="0">
              <a:spcBef>
                <a:spcPct val="0"/>
              </a:spcBef>
              <a:spcAft>
                <a:spcPct val="0"/>
              </a:spcAft>
              <a:defRPr/>
            </a:pPr>
            <a:r>
              <a:rPr lang="en-US" altLang="en-US" sz="751" dirty="0">
                <a:solidFill>
                  <a:srgbClr val="9D9FA1"/>
                </a:solidFill>
                <a:latin typeface="Proxima Nova" charset="0"/>
                <a:ea typeface="Proxima Nova" charset="0"/>
                <a:cs typeface="Proxima Nova" charset="0"/>
                <a:sym typeface="Proxima Nova" charset="0"/>
              </a:rPr>
              <a:t>© 2018 PURE STORAGE INC.</a:t>
            </a:r>
          </a:p>
        </p:txBody>
      </p:sp>
      <p:sp>
        <p:nvSpPr>
          <p:cNvPr id="5" name="Rectangle 4"/>
          <p:cNvSpPr>
            <a:spLocks/>
          </p:cNvSpPr>
          <p:nvPr userDrawn="1"/>
        </p:nvSpPr>
        <p:spPr bwMode="auto">
          <a:xfrm>
            <a:off x="885826" y="6301259"/>
            <a:ext cx="449263" cy="2308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marL="742950" indent="-285750">
              <a:defRPr sz="3600">
                <a:solidFill>
                  <a:srgbClr val="222222"/>
                </a:solidFill>
                <a:latin typeface="Proxima Nova Light" charset="0"/>
                <a:ea typeface="Proxima Nova Light" charset="0"/>
                <a:cs typeface="Proxima Nova Light" charset="0"/>
                <a:sym typeface="Proxima Nova Light" charset="0"/>
              </a:defRPr>
            </a:lvl2pPr>
            <a:lvl3pPr marL="1143000" indent="-228600">
              <a:defRPr sz="3600">
                <a:solidFill>
                  <a:srgbClr val="222222"/>
                </a:solidFill>
                <a:latin typeface="Proxima Nova Light" charset="0"/>
                <a:ea typeface="Proxima Nova Light" charset="0"/>
                <a:cs typeface="Proxima Nova Light" charset="0"/>
                <a:sym typeface="Proxima Nova Light" charset="0"/>
              </a:defRPr>
            </a:lvl3pPr>
            <a:lvl4pPr marL="1600200" indent="-228600">
              <a:defRPr sz="3600">
                <a:solidFill>
                  <a:srgbClr val="222222"/>
                </a:solidFill>
                <a:latin typeface="Proxima Nova Light" charset="0"/>
                <a:ea typeface="Proxima Nova Light" charset="0"/>
                <a:cs typeface="Proxima Nova Light" charset="0"/>
                <a:sym typeface="Proxima Nova Light" charset="0"/>
              </a:defRPr>
            </a:lvl4pPr>
            <a:lvl5pPr marL="2057400" indent="-228600">
              <a:defRPr sz="3600">
                <a:solidFill>
                  <a:srgbClr val="222222"/>
                </a:solidFill>
                <a:latin typeface="Proxima Nova Light" charset="0"/>
                <a:ea typeface="Proxima Nova Light" charset="0"/>
                <a:cs typeface="Proxima Nova Light" charset="0"/>
                <a:sym typeface="Proxima Nova Light" charset="0"/>
              </a:defRPr>
            </a:lvl5pPr>
            <a:lvl6pPr marL="25146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29718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34290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38862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914377" fontAlgn="base" hangingPunct="0">
              <a:spcBef>
                <a:spcPct val="0"/>
              </a:spcBef>
              <a:spcAft>
                <a:spcPct val="0"/>
              </a:spcAft>
            </a:pPr>
            <a:fld id="{4A8294F5-3876-0A48-B245-F7D64BCA98A8}" type="slidenum">
              <a:rPr lang="uk-UA" altLang="en-US" sz="1500">
                <a:solidFill>
                  <a:srgbClr val="9D9FA1"/>
                </a:solidFill>
                <a:latin typeface="Proxima Nova" charset="0"/>
                <a:ea typeface="Proxima Nova" charset="0"/>
                <a:cs typeface="Proxima Nova" charset="0"/>
                <a:sym typeface="Proxima Nova" charset="0"/>
              </a:rPr>
              <a:pPr defTabSz="914377" fontAlgn="base" hangingPunct="0">
                <a:spcBef>
                  <a:spcPct val="0"/>
                </a:spcBef>
                <a:spcAft>
                  <a:spcPct val="0"/>
                </a:spcAft>
              </a:pPr>
              <a:t>‹#›</a:t>
            </a:fld>
            <a:endParaRPr lang="en-US" altLang="en-US" sz="1500" dirty="0">
              <a:solidFill>
                <a:srgbClr val="9D9FA1"/>
              </a:solidFill>
              <a:latin typeface="Proxima Nova" charset="0"/>
              <a:ea typeface="Proxima Nova" charset="0"/>
              <a:cs typeface="Proxima Nova" charset="0"/>
              <a:sym typeface="Proxima Nova" charset="0"/>
            </a:endParaRPr>
          </a:p>
        </p:txBody>
      </p:sp>
      <p:sp>
        <p:nvSpPr>
          <p:cNvPr id="2" name="Footer Placeholder 1"/>
          <p:cNvSpPr>
            <a:spLocks noGrp="1"/>
          </p:cNvSpPr>
          <p:nvPr>
            <p:ph type="ftr" sz="quarter" idx="3"/>
          </p:nvPr>
        </p:nvSpPr>
        <p:spPr>
          <a:xfrm>
            <a:off x="4426634" y="6347161"/>
            <a:ext cx="3338733" cy="366183"/>
          </a:xfrm>
          <a:prstGeom prst="rect">
            <a:avLst/>
          </a:prstGeom>
        </p:spPr>
        <p:txBody>
          <a:bodyPr vert="horz" lIns="91440" tIns="45720" rIns="91440" bIns="45720" rtlCol="0" anchor="ctr"/>
          <a:lstStyle>
            <a:lvl1pPr marL="0" marR="0" indent="0" algn="ctr" defTabSz="914377" rtl="0" eaLnBrk="1" fontAlgn="auto" latinLnBrk="0" hangingPunct="1">
              <a:lnSpc>
                <a:spcPct val="100000"/>
              </a:lnSpc>
              <a:spcBef>
                <a:spcPts val="0"/>
              </a:spcBef>
              <a:spcAft>
                <a:spcPts val="0"/>
              </a:spcAft>
              <a:buClrTx/>
              <a:buSzTx/>
              <a:buFontTx/>
              <a:buNone/>
              <a:tabLst/>
              <a:defRPr sz="1067">
                <a:solidFill>
                  <a:schemeClr val="tx1">
                    <a:tint val="75000"/>
                  </a:schemeClr>
                </a:solidFill>
              </a:defRPr>
            </a:lvl1p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1635099754"/>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 id="2147483894" r:id="rId18"/>
    <p:sldLayoutId id="2147483895" r:id="rId19"/>
    <p:sldLayoutId id="2147483896" r:id="rId20"/>
    <p:sldLayoutId id="2147483897" r:id="rId21"/>
    <p:sldLayoutId id="2147483898" r:id="rId22"/>
    <p:sldLayoutId id="2147483899" r:id="rId23"/>
    <p:sldLayoutId id="2147483900" r:id="rId24"/>
    <p:sldLayoutId id="2147483902" r:id="rId25"/>
    <p:sldLayoutId id="2147483903" r:id="rId26"/>
    <p:sldLayoutId id="2147483904" r:id="rId27"/>
    <p:sldLayoutId id="2147483905" r:id="rId28"/>
  </p:sldLayoutIdLst>
  <p:txStyles>
    <p:titleStyle>
      <a:lvl1pPr algn="l" defTabSz="914377" rtl="0" eaLnBrk="0" fontAlgn="base" hangingPunct="0">
        <a:lnSpc>
          <a:spcPct val="80000"/>
        </a:lnSpc>
        <a:spcBef>
          <a:spcPct val="0"/>
        </a:spcBef>
        <a:spcAft>
          <a:spcPct val="0"/>
        </a:spcAft>
        <a:defRPr sz="4800" kern="1200">
          <a:solidFill>
            <a:srgbClr val="EE2929"/>
          </a:solidFill>
          <a:latin typeface="+mj-lt"/>
          <a:ea typeface="+mj-ea"/>
          <a:cs typeface="+mj-cs"/>
          <a:sym typeface="Proxima Nova Black" charset="0"/>
        </a:defRPr>
      </a:lvl1pPr>
      <a:lvl2pPr algn="l" defTabSz="914377"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2pPr>
      <a:lvl3pPr algn="l" defTabSz="914377"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3pPr>
      <a:lvl4pPr algn="l" defTabSz="914377"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4pPr>
      <a:lvl5pPr algn="l" defTabSz="914377"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5pPr>
      <a:lvl6pPr marL="228594" algn="l" defTabSz="914377"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6pPr>
      <a:lvl7pPr marL="457189" algn="l" defTabSz="914377"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7pPr>
      <a:lvl8pPr marL="685783" algn="l" defTabSz="914377"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8pPr>
      <a:lvl9pPr marL="914377" algn="l" defTabSz="914377"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9pPr>
    </p:titleStyle>
    <p:bodyStyle>
      <a:lvl1pPr algn="l" defTabSz="914377"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1pPr>
      <a:lvl2pPr marL="342891" indent="-171446" algn="l" defTabSz="914377"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2pPr>
      <a:lvl3pPr marL="342891" indent="-171446" algn="l" defTabSz="914377"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3pPr>
      <a:lvl4pPr marL="533387" indent="-190495" algn="l" defTabSz="914377"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4pPr>
      <a:lvl5pPr marL="533387" indent="-190495" algn="l" defTabSz="914377"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5pPr>
      <a:lvl6pPr marL="1257269" indent="-114297" algn="l" defTabSz="457189" rtl="0" eaLnBrk="1" latinLnBrk="0" hangingPunct="1">
        <a:lnSpc>
          <a:spcPct val="90000"/>
        </a:lnSpc>
        <a:spcBef>
          <a:spcPts val="251"/>
        </a:spcBef>
        <a:buFont typeface="Arial"/>
        <a:buChar char="•"/>
        <a:defRPr sz="900" kern="1200">
          <a:solidFill>
            <a:schemeClr val="tx1"/>
          </a:solidFill>
          <a:latin typeface="+mn-lt"/>
          <a:ea typeface="+mn-ea"/>
          <a:cs typeface="+mn-cs"/>
        </a:defRPr>
      </a:lvl6pPr>
      <a:lvl7pPr marL="1485863" indent="-114297" algn="l" defTabSz="457189" rtl="0" eaLnBrk="1" latinLnBrk="0" hangingPunct="1">
        <a:lnSpc>
          <a:spcPct val="90000"/>
        </a:lnSpc>
        <a:spcBef>
          <a:spcPts val="251"/>
        </a:spcBef>
        <a:buFont typeface="Arial"/>
        <a:buChar char="•"/>
        <a:defRPr sz="900" kern="1200">
          <a:solidFill>
            <a:schemeClr val="tx1"/>
          </a:solidFill>
          <a:latin typeface="+mn-lt"/>
          <a:ea typeface="+mn-ea"/>
          <a:cs typeface="+mn-cs"/>
        </a:defRPr>
      </a:lvl7pPr>
      <a:lvl8pPr marL="1714457" indent="-114297" algn="l" defTabSz="457189" rtl="0" eaLnBrk="1" latinLnBrk="0" hangingPunct="1">
        <a:lnSpc>
          <a:spcPct val="90000"/>
        </a:lnSpc>
        <a:spcBef>
          <a:spcPts val="251"/>
        </a:spcBef>
        <a:buFont typeface="Arial"/>
        <a:buChar char="•"/>
        <a:defRPr sz="900" kern="1200">
          <a:solidFill>
            <a:schemeClr val="tx1"/>
          </a:solidFill>
          <a:latin typeface="+mn-lt"/>
          <a:ea typeface="+mn-ea"/>
          <a:cs typeface="+mn-cs"/>
        </a:defRPr>
      </a:lvl8pPr>
      <a:lvl9pPr marL="1943051" indent="-114297" algn="l" defTabSz="457189" rtl="0" eaLnBrk="1" latinLnBrk="0" hangingPunct="1">
        <a:lnSpc>
          <a:spcPct val="90000"/>
        </a:lnSpc>
        <a:spcBef>
          <a:spcPts val="251"/>
        </a:spcBef>
        <a:buFont typeface="Arial"/>
        <a:buChar char="•"/>
        <a:defRPr sz="900" kern="1200">
          <a:solidFill>
            <a:schemeClr val="tx1"/>
          </a:solidFill>
          <a:latin typeface="+mn-lt"/>
          <a:ea typeface="+mn-ea"/>
          <a:cs typeface="+mn-cs"/>
        </a:defRPr>
      </a:lvl9pPr>
    </p:bodyStyle>
    <p:otherStyle>
      <a:defPPr>
        <a:defRPr lang="en-US"/>
      </a:defPPr>
      <a:lvl1pPr marL="0" algn="l" defTabSz="457189" rtl="0" eaLnBrk="1" latinLnBrk="0" hangingPunct="1">
        <a:defRPr sz="900" kern="1200">
          <a:solidFill>
            <a:schemeClr val="tx1"/>
          </a:solidFill>
          <a:latin typeface="+mn-lt"/>
          <a:ea typeface="+mn-ea"/>
          <a:cs typeface="+mn-cs"/>
        </a:defRPr>
      </a:lvl1pPr>
      <a:lvl2pPr marL="228594" algn="l" defTabSz="457189" rtl="0" eaLnBrk="1" latinLnBrk="0" hangingPunct="1">
        <a:defRPr sz="900" kern="1200">
          <a:solidFill>
            <a:schemeClr val="tx1"/>
          </a:solidFill>
          <a:latin typeface="+mn-lt"/>
          <a:ea typeface="+mn-ea"/>
          <a:cs typeface="+mn-cs"/>
        </a:defRPr>
      </a:lvl2pPr>
      <a:lvl3pPr marL="457189" algn="l" defTabSz="457189" rtl="0" eaLnBrk="1" latinLnBrk="0" hangingPunct="1">
        <a:defRPr sz="900" kern="1200">
          <a:solidFill>
            <a:schemeClr val="tx1"/>
          </a:solidFill>
          <a:latin typeface="+mn-lt"/>
          <a:ea typeface="+mn-ea"/>
          <a:cs typeface="+mn-cs"/>
        </a:defRPr>
      </a:lvl3pPr>
      <a:lvl4pPr marL="685783" algn="l" defTabSz="457189" rtl="0" eaLnBrk="1" latinLnBrk="0" hangingPunct="1">
        <a:defRPr sz="900" kern="1200">
          <a:solidFill>
            <a:schemeClr val="tx1"/>
          </a:solidFill>
          <a:latin typeface="+mn-lt"/>
          <a:ea typeface="+mn-ea"/>
          <a:cs typeface="+mn-cs"/>
        </a:defRPr>
      </a:lvl4pPr>
      <a:lvl5pPr marL="914377" algn="l" defTabSz="457189" rtl="0" eaLnBrk="1" latinLnBrk="0" hangingPunct="1">
        <a:defRPr sz="900" kern="1200">
          <a:solidFill>
            <a:schemeClr val="tx1"/>
          </a:solidFill>
          <a:latin typeface="+mn-lt"/>
          <a:ea typeface="+mn-ea"/>
          <a:cs typeface="+mn-cs"/>
        </a:defRPr>
      </a:lvl5pPr>
      <a:lvl6pPr marL="1142971" algn="l" defTabSz="457189" rtl="0" eaLnBrk="1" latinLnBrk="0" hangingPunct="1">
        <a:defRPr sz="900" kern="1200">
          <a:solidFill>
            <a:schemeClr val="tx1"/>
          </a:solidFill>
          <a:latin typeface="+mn-lt"/>
          <a:ea typeface="+mn-ea"/>
          <a:cs typeface="+mn-cs"/>
        </a:defRPr>
      </a:lvl6pPr>
      <a:lvl7pPr marL="1371566" algn="l" defTabSz="457189" rtl="0" eaLnBrk="1" latinLnBrk="0" hangingPunct="1">
        <a:defRPr sz="900" kern="1200">
          <a:solidFill>
            <a:schemeClr val="tx1"/>
          </a:solidFill>
          <a:latin typeface="+mn-lt"/>
          <a:ea typeface="+mn-ea"/>
          <a:cs typeface="+mn-cs"/>
        </a:defRPr>
      </a:lvl7pPr>
      <a:lvl8pPr marL="1600160" algn="l" defTabSz="457189" rtl="0" eaLnBrk="1" latinLnBrk="0" hangingPunct="1">
        <a:defRPr sz="900" kern="1200">
          <a:solidFill>
            <a:schemeClr val="tx1"/>
          </a:solidFill>
          <a:latin typeface="+mn-lt"/>
          <a:ea typeface="+mn-ea"/>
          <a:cs typeface="+mn-cs"/>
        </a:defRPr>
      </a:lvl8pPr>
      <a:lvl9pPr marL="1828754" algn="l" defTabSz="457189" rtl="0" eaLnBrk="1" latinLnBrk="0" hangingPunct="1">
        <a:defRPr sz="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455086"/>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dirty="0">
                <a:solidFill>
                  <a:srgbClr val="FFFFFF">
                    <a:lumMod val="50000"/>
                  </a:srgbClr>
                </a:solidFill>
                <a:latin typeface="CiscoSansTT ExtraLight"/>
                <a:ea typeface=""/>
                <a:cs typeface="CiscoSans Thin"/>
              </a:rPr>
              <a:t>© 2017  Cisco and/or its affiliates. All rights reserved.   Cisco Confidential</a:t>
            </a:r>
          </a:p>
        </p:txBody>
      </p:sp>
      <p:sp>
        <p:nvSpPr>
          <p:cNvPr id="2" name="Text Placeholder 1">
            <a:extLst>
              <a:ext uri="{FF2B5EF4-FFF2-40B4-BE49-F238E27FC236}">
                <a16:creationId xmlns:a16="http://schemas.microsoft.com/office/drawing/2014/main" id="{EC8A9EDC-E82F-4279-819A-09A9C635812C}"/>
              </a:ext>
            </a:extLst>
          </p:cNvPr>
          <p:cNvSpPr>
            <a:spLocks noGrp="1"/>
          </p:cNvSpPr>
          <p:nvPr>
            <p:ph type="body" idx="1"/>
          </p:nvPr>
        </p:nvSpPr>
        <p:spPr>
          <a:xfrm>
            <a:off x="583688" y="1665885"/>
            <a:ext cx="11127317" cy="451054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024" name="Slide Number Placeholder 1023">
            <a:extLst>
              <a:ext uri="{FF2B5EF4-FFF2-40B4-BE49-F238E27FC236}">
                <a16:creationId xmlns:a16="http://schemas.microsoft.com/office/drawing/2014/main" id="{7C130E8C-43A3-4365-9CA6-46114775E0D5}"/>
              </a:ext>
            </a:extLst>
          </p:cNvPr>
          <p:cNvSpPr>
            <a:spLocks noGrp="1"/>
          </p:cNvSpPr>
          <p:nvPr>
            <p:ph type="sldNum" sz="quarter" idx="4"/>
          </p:nvPr>
        </p:nvSpPr>
        <p:spPr>
          <a:xfrm>
            <a:off x="11108267" y="6242126"/>
            <a:ext cx="602739" cy="366183"/>
          </a:xfrm>
          <a:prstGeom prst="rect">
            <a:avLst/>
          </a:prstGeom>
        </p:spPr>
        <p:txBody>
          <a:bodyPr vert="horz" lIns="91440" tIns="45720" rIns="91440" bIns="45720" rtlCol="0" anchor="ctr"/>
          <a:lstStyle>
            <a:lvl1pPr algn="r" defTabSz="814305" rtl="0" fontAlgn="auto">
              <a:spcBef>
                <a:spcPts val="0"/>
              </a:spcBef>
              <a:spcAft>
                <a:spcPts val="0"/>
              </a:spcAft>
              <a:defRPr lang="en-US" sz="800" kern="1200" spc="27" baseline="0" smtClean="0">
                <a:solidFill>
                  <a:schemeClr val="bg2">
                    <a:lumMod val="50000"/>
                  </a:schemeClr>
                </a:solidFill>
                <a:latin typeface="+mn-lt"/>
                <a:ea typeface="+mn-ea"/>
                <a:cs typeface="CiscoSans Thin"/>
              </a:defRPr>
            </a:lvl1pPr>
          </a:lstStyle>
          <a:p>
            <a:pPr>
              <a:defRPr/>
            </a:pPr>
            <a:fld id="{51F941AF-3D3A-4840-A992-DC2D6EF70BD6}" type="slidenum">
              <a:rPr>
                <a:solidFill>
                  <a:srgbClr val="FFFFFF">
                    <a:lumMod val="50000"/>
                  </a:srgbClr>
                </a:solidFill>
              </a:rPr>
              <a:pPr>
                <a:defRPr/>
              </a:pPr>
              <a:t>‹#›</a:t>
            </a:fld>
            <a:endParaRPr dirty="0">
              <a:solidFill>
                <a:srgbClr val="FFFFFF">
                  <a:lumMod val="50000"/>
                </a:srgbClr>
              </a:solidFill>
            </a:endParaRPr>
          </a:p>
        </p:txBody>
      </p:sp>
      <p:pic>
        <p:nvPicPr>
          <p:cNvPr id="6" name="Picture 5" descr="flashStack-logo.jpg">
            <a:extLst>
              <a:ext uri="{FF2B5EF4-FFF2-40B4-BE49-F238E27FC236}">
                <a16:creationId xmlns:a16="http://schemas.microsoft.com/office/drawing/2014/main" id="{76155BD2-7821-E746-B06D-6FFCF65DC633}"/>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0201159" y="6305934"/>
            <a:ext cx="1378948" cy="403375"/>
          </a:xfrm>
          <a:prstGeom prst="rect">
            <a:avLst/>
          </a:prstGeom>
        </p:spPr>
      </p:pic>
      <p:pic>
        <p:nvPicPr>
          <p:cNvPr id="7" name="Picture 6" descr="PureStorage-logo.jpg">
            <a:extLst>
              <a:ext uri="{FF2B5EF4-FFF2-40B4-BE49-F238E27FC236}">
                <a16:creationId xmlns:a16="http://schemas.microsoft.com/office/drawing/2014/main" id="{31B9E215-94F6-3945-B615-64B44562FEE2}"/>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9982154" y="465859"/>
            <a:ext cx="1735678" cy="429058"/>
          </a:xfrm>
          <a:prstGeom prst="rect">
            <a:avLst/>
          </a:prstGeom>
        </p:spPr>
      </p:pic>
      <p:pic>
        <p:nvPicPr>
          <p:cNvPr id="8" name="Picture 7">
            <a:extLst>
              <a:ext uri="{FF2B5EF4-FFF2-40B4-BE49-F238E27FC236}">
                <a16:creationId xmlns:a16="http://schemas.microsoft.com/office/drawing/2014/main" id="{5DA2D69E-F3A3-B54B-BBCF-F1A50D68FA39}"/>
              </a:ext>
            </a:extLst>
          </p:cNvPr>
          <p:cNvPicPr>
            <a:picLocks noChangeAspect="1"/>
          </p:cNvPicPr>
          <p:nvPr userDrawn="1"/>
        </p:nvPicPr>
        <p:blipFill>
          <a:blip r:embed="rId32"/>
          <a:stretch>
            <a:fillRect/>
          </a:stretch>
        </p:blipFill>
        <p:spPr>
          <a:xfrm>
            <a:off x="8772896" y="331603"/>
            <a:ext cx="1064027" cy="661185"/>
          </a:xfrm>
          <a:prstGeom prst="rect">
            <a:avLst/>
          </a:prstGeom>
        </p:spPr>
      </p:pic>
    </p:spTree>
    <p:extLst>
      <p:ext uri="{BB962C8B-B14F-4D97-AF65-F5344CB8AC3E}">
        <p14:creationId xmlns:p14="http://schemas.microsoft.com/office/powerpoint/2010/main" val="1519028739"/>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 id="2147483924" r:id="rId18"/>
    <p:sldLayoutId id="2147483925" r:id="rId19"/>
    <p:sldLayoutId id="2147483926" r:id="rId20"/>
    <p:sldLayoutId id="2147483927" r:id="rId21"/>
    <p:sldLayoutId id="2147483928" r:id="rId22"/>
    <p:sldLayoutId id="2147483929" r:id="rId23"/>
    <p:sldLayoutId id="2147483930" r:id="rId24"/>
    <p:sldLayoutId id="2147483931" r:id="rId25"/>
    <p:sldLayoutId id="2147483932" r:id="rId26"/>
    <p:sldLayoutId id="2147483933" r:id="rId27"/>
    <p:sldLayoutId id="2147483934" r:id="rId28"/>
  </p:sldLayoutIdLst>
  <p:txStyles>
    <p:titleStyle>
      <a:lvl1pPr algn="l" defTabSz="912261" rtl="0" eaLnBrk="1" fontAlgn="base" hangingPunct="1">
        <a:lnSpc>
          <a:spcPct val="80000"/>
        </a:lnSpc>
        <a:spcBef>
          <a:spcPct val="0"/>
        </a:spcBef>
        <a:spcAft>
          <a:spcPct val="0"/>
        </a:spcAft>
        <a:defRPr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53994" indent="-177796" algn="l" defTabSz="912261" rtl="0" eaLnBrk="1" fontAlgn="base" hangingPunct="1">
        <a:lnSpc>
          <a:spcPct val="95000"/>
        </a:lnSpc>
        <a:spcBef>
          <a:spcPts val="1433"/>
        </a:spcBef>
        <a:spcAft>
          <a:spcPct val="0"/>
        </a:spcAft>
        <a:buClrTx/>
        <a:buSzPct val="75000"/>
        <a:buFont typeface="Arial" panose="020B0604020202020204" pitchFamily="34" charset="0"/>
        <a:buChar char="•"/>
        <a:tabLst/>
        <a:defRPr lang="en-US" sz="2667" kern="1200" dirty="0">
          <a:solidFill>
            <a:schemeClr val="tx1"/>
          </a:solidFill>
          <a:latin typeface="+mn-lt"/>
          <a:ea typeface="ＭＳ Ｐゴシック" charset="0"/>
          <a:cs typeface="CiscoSans"/>
        </a:defRPr>
      </a:lvl1pPr>
      <a:lvl2pPr marL="465655" indent="-186262" algn="l" defTabSz="912261" rtl="0" eaLnBrk="1" fontAlgn="base" hangingPunct="1">
        <a:lnSpc>
          <a:spcPct val="95000"/>
        </a:lnSpc>
        <a:spcBef>
          <a:spcPts val="800"/>
        </a:spcBef>
        <a:spcAft>
          <a:spcPct val="0"/>
        </a:spcAft>
        <a:buClrTx/>
        <a:buSzPct val="80000"/>
        <a:buFont typeface="Arial" charset="0"/>
        <a:buChar char="•"/>
        <a:defRPr lang="en-US" sz="2400" kern="1200" dirty="0">
          <a:solidFill>
            <a:schemeClr val="tx1"/>
          </a:solidFill>
          <a:latin typeface="+mn-lt"/>
          <a:ea typeface="ＭＳ Ｐゴシック" charset="0"/>
          <a:cs typeface="CiscoSans"/>
        </a:defRPr>
      </a:lvl2pPr>
      <a:lvl3pPr marL="677316" indent="-186262" algn="l" defTabSz="912261" rtl="0" eaLnBrk="1" fontAlgn="base" hangingPunct="1">
        <a:lnSpc>
          <a:spcPct val="95000"/>
        </a:lnSpc>
        <a:spcBef>
          <a:spcPts val="833"/>
        </a:spcBef>
        <a:spcAft>
          <a:spcPct val="0"/>
        </a:spcAft>
        <a:buSzPct val="95000"/>
        <a:buFont typeface="Arial" charset="0"/>
        <a:buChar char="•"/>
        <a:defRPr lang="en-US" sz="1867" kern="1200" dirty="0">
          <a:solidFill>
            <a:schemeClr val="tx1"/>
          </a:solidFill>
          <a:latin typeface="+mn-lt"/>
          <a:ea typeface="ＭＳ Ｐゴシック" charset="0"/>
          <a:cs typeface="CiscoSans"/>
        </a:defRPr>
      </a:lvl3pPr>
      <a:lvl4pPr marL="880511" indent="-186262" algn="l" defTabSz="912261" rtl="0" eaLnBrk="1" fontAlgn="base" hangingPunct="1">
        <a:lnSpc>
          <a:spcPct val="95000"/>
        </a:lnSpc>
        <a:spcBef>
          <a:spcPts val="833"/>
        </a:spcBef>
        <a:spcAft>
          <a:spcPct val="0"/>
        </a:spcAft>
        <a:buSzPct val="100000"/>
        <a:buFont typeface="Arial" charset="0"/>
        <a:buChar char="•"/>
        <a:defRPr lang="en-US" sz="1600" kern="1200" dirty="0">
          <a:solidFill>
            <a:schemeClr val="tx1"/>
          </a:solidFill>
          <a:latin typeface="+mn-lt"/>
          <a:ea typeface="ＭＳ Ｐゴシック" charset="0"/>
          <a:cs typeface="CiscoSans"/>
        </a:defRPr>
      </a:lvl4pPr>
      <a:lvl5pPr marL="1058307" indent="-186262" algn="l" defTabSz="912261" rtl="0" eaLnBrk="1" fontAlgn="base" hangingPunct="1">
        <a:lnSpc>
          <a:spcPct val="95000"/>
        </a:lnSpc>
        <a:spcBef>
          <a:spcPts val="833"/>
        </a:spcBef>
        <a:spcAft>
          <a:spcPct val="0"/>
        </a:spcAft>
        <a:buSzPct val="100000"/>
        <a:buFont typeface="Arial" charset="0"/>
        <a:buChar char="•"/>
        <a:defRPr lang="en-US" sz="1600" kern="1200" dirty="0">
          <a:solidFill>
            <a:schemeClr val="tx1"/>
          </a:solidFill>
          <a:latin typeface="+mn-lt"/>
          <a:ea typeface="ＭＳ Ｐゴシック" charset="0"/>
          <a:cs typeface="CiscoSans"/>
        </a:defRPr>
      </a:lvl5pPr>
      <a:lvl6pPr marL="2117" indent="-2117" algn="l" defTabSz="914346" rtl="0" eaLnBrk="1" latinLnBrk="0" hangingPunct="1">
        <a:spcBef>
          <a:spcPts val="800"/>
        </a:spcBef>
        <a:buFont typeface="Arial" panose="020B0604020202020204" pitchFamily="34" charset="0"/>
        <a:buChar char="​"/>
        <a:defRPr sz="3200" kern="1200" baseline="0">
          <a:solidFill>
            <a:schemeClr val="bg1"/>
          </a:solidFill>
          <a:latin typeface="+mn-lt"/>
          <a:ea typeface="+mn-ea"/>
          <a:cs typeface="+mn-cs"/>
        </a:defRPr>
      </a:lvl6pPr>
      <a:lvl7pPr marL="2117" indent="-2117" algn="l" defTabSz="914346" rtl="0" eaLnBrk="1" latinLnBrk="0" hangingPunct="1">
        <a:spcBef>
          <a:spcPts val="800"/>
        </a:spcBef>
        <a:buFont typeface="Arial" panose="020B0604020202020204" pitchFamily="34" charset="0"/>
        <a:buChar char="​"/>
        <a:defRPr sz="2400" kern="1200" baseline="0">
          <a:solidFill>
            <a:schemeClr val="tx1"/>
          </a:solidFill>
          <a:latin typeface="+mn-lt"/>
          <a:ea typeface="+mn-ea"/>
          <a:cs typeface="+mn-cs"/>
        </a:defRPr>
      </a:lvl7pPr>
      <a:lvl8pPr marL="2117" indent="-2117" algn="l" defTabSz="914346"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8pPr>
      <a:lvl9pPr marL="2117" indent="-2117" algn="l" defTabSz="914346" rtl="0" eaLnBrk="1" latinLnBrk="0" hangingPunct="1">
        <a:spcBef>
          <a:spcPct val="20000"/>
        </a:spcBef>
        <a:buFont typeface="Arial" panose="020B0604020202020204" pitchFamily="34" charset="0"/>
        <a:buChar char="​"/>
        <a:tabLst/>
        <a:defRPr sz="16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43" cstate="email">
            <a:extLst>
              <a:ext uri="{28A0092B-C50C-407E-A947-70E740481C1C}">
                <a14:useLocalDpi xmlns:a14="http://schemas.microsoft.com/office/drawing/2010/main"/>
              </a:ext>
            </a:extLst>
          </a:blip>
          <a:stretch>
            <a:fillRect/>
          </a:stretch>
        </p:blipFill>
        <p:spPr>
          <a:xfrm>
            <a:off x="300536" y="6230263"/>
            <a:ext cx="615643" cy="389907"/>
          </a:xfrm>
          <a:prstGeom prst="rect">
            <a:avLst/>
          </a:prstGeom>
        </p:spPr>
      </p:pic>
      <p:sp>
        <p:nvSpPr>
          <p:cNvPr id="1026" name="Title Placeholder 5"/>
          <p:cNvSpPr>
            <a:spLocks noGrp="1"/>
          </p:cNvSpPr>
          <p:nvPr>
            <p:ph type="title"/>
          </p:nvPr>
        </p:nvSpPr>
        <p:spPr bwMode="auto">
          <a:xfrm>
            <a:off x="532342" y="455085"/>
            <a:ext cx="11127317" cy="97578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noProof="0" dirty="0"/>
              <a:t>Title Goes Here</a:t>
            </a:r>
          </a:p>
        </p:txBody>
      </p:sp>
      <p:sp>
        <p:nvSpPr>
          <p:cNvPr id="12" name="Rectangle 7"/>
          <p:cNvSpPr>
            <a:spLocks noChangeArrowheads="1"/>
          </p:cNvSpPr>
          <p:nvPr/>
        </p:nvSpPr>
        <p:spPr bwMode="ltGray">
          <a:xfrm>
            <a:off x="11357833" y="6323876"/>
            <a:ext cx="287662" cy="206025"/>
          </a:xfrm>
          <a:prstGeom prst="rect">
            <a:avLst/>
          </a:prstGeom>
          <a:noFill/>
          <a:ln w="9525" algn="ctr">
            <a:noFill/>
            <a:miter lim="800000"/>
            <a:headEnd/>
            <a:tailEnd/>
          </a:ln>
          <a:effectLst/>
        </p:spPr>
        <p:txBody>
          <a:bodyPr wrap="none" lIns="82115" tIns="41056" rIns="82115" bIns="41056" anchor="b">
            <a:spAutoFit/>
          </a:bodyPr>
          <a:lstStyle/>
          <a:p>
            <a:pPr algn="r" defTabSz="814305" fontAlgn="auto">
              <a:spcBef>
                <a:spcPts val="0"/>
              </a:spcBef>
              <a:spcAft>
                <a:spcPts val="0"/>
              </a:spcAft>
              <a:defRPr/>
            </a:pPr>
            <a:fld id="{4ABDCABE-3F10-B64C-92F1-862014417034}" type="slidenum">
              <a:rPr lang="en-US" sz="800">
                <a:solidFill>
                  <a:srgbClr val="000000">
                    <a:alpha val="25000"/>
                  </a:srgbClr>
                </a:solidFill>
                <a:latin typeface="CiscoSansTT ExtraLight"/>
                <a:ea typeface=""/>
                <a:cs typeface="CiscoSans Thin"/>
              </a:rPr>
              <a:pPr algn="r" defTabSz="814305" fontAlgn="auto">
                <a:spcBef>
                  <a:spcPts val="0"/>
                </a:spcBef>
                <a:spcAft>
                  <a:spcPts val="0"/>
                </a:spcAft>
                <a:defRPr/>
              </a:pPr>
              <a:t>‹#›</a:t>
            </a:fld>
            <a:endParaRPr lang="en-US" sz="800" dirty="0">
              <a:solidFill>
                <a:srgbClr val="000000">
                  <a:alpha val="25000"/>
                </a:srgbClr>
              </a:solidFill>
              <a:latin typeface="CiscoSansTT ExtraLight"/>
              <a:ea typeface=""/>
              <a:cs typeface="CiscoSans Thin"/>
            </a:endParaRPr>
          </a:p>
        </p:txBody>
      </p:sp>
      <p:sp>
        <p:nvSpPr>
          <p:cNvPr id="13" name="Rectangle 4"/>
          <p:cNvSpPr>
            <a:spLocks noChangeArrowheads="1"/>
          </p:cNvSpPr>
          <p:nvPr/>
        </p:nvSpPr>
        <p:spPr bwMode="ltGray">
          <a:xfrm>
            <a:off x="7823344" y="6322205"/>
            <a:ext cx="3544024" cy="206025"/>
          </a:xfrm>
          <a:prstGeom prst="rect">
            <a:avLst/>
          </a:prstGeom>
          <a:noFill/>
          <a:ln w="9525">
            <a:noFill/>
            <a:miter lim="800000"/>
            <a:headEnd/>
            <a:tailEnd/>
          </a:ln>
          <a:effectLst/>
        </p:spPr>
        <p:txBody>
          <a:bodyPr lIns="82115" tIns="41056" rIns="82115" bIns="41056" anchor="b">
            <a:spAutoFit/>
          </a:bodyPr>
          <a:lstStyle/>
          <a:p>
            <a:pPr defTabSz="814305" fontAlgn="auto">
              <a:spcBef>
                <a:spcPts val="0"/>
              </a:spcBef>
              <a:spcAft>
                <a:spcPts val="0"/>
              </a:spcAft>
              <a:defRPr/>
            </a:pPr>
            <a:r>
              <a:rPr lang="en-US" sz="800" dirty="0">
                <a:solidFill>
                  <a:srgbClr val="000000">
                    <a:alpha val="25000"/>
                  </a:srgbClr>
                </a:solidFill>
                <a:latin typeface="CiscoSansTT ExtraLight"/>
                <a:ea typeface=""/>
                <a:cs typeface="CiscoSans Thin"/>
              </a:rPr>
              <a:t>© 2018  Cisco and/or its affiliates. All rights reserved.   Cisco Confidential</a:t>
            </a:r>
          </a:p>
        </p:txBody>
      </p:sp>
      <p:sp>
        <p:nvSpPr>
          <p:cNvPr id="6" name="Text Placeholder 5"/>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31264265"/>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 id="2147483953" r:id="rId15"/>
    <p:sldLayoutId id="2147483954" r:id="rId16"/>
    <p:sldLayoutId id="2147483955" r:id="rId17"/>
    <p:sldLayoutId id="2147483956" r:id="rId18"/>
    <p:sldLayoutId id="2147483957" r:id="rId19"/>
    <p:sldLayoutId id="2147483958" r:id="rId20"/>
    <p:sldLayoutId id="2147483959" r:id="rId21"/>
    <p:sldLayoutId id="2147483960" r:id="rId22"/>
    <p:sldLayoutId id="2147483961" r:id="rId23"/>
    <p:sldLayoutId id="2147483962" r:id="rId24"/>
    <p:sldLayoutId id="2147483963" r:id="rId25"/>
    <p:sldLayoutId id="2147483964" r:id="rId26"/>
    <p:sldLayoutId id="2147483965" r:id="rId27"/>
    <p:sldLayoutId id="2147483966" r:id="rId28"/>
    <p:sldLayoutId id="2147483967" r:id="rId29"/>
    <p:sldLayoutId id="2147483968" r:id="rId30"/>
    <p:sldLayoutId id="2147483969" r:id="rId31"/>
    <p:sldLayoutId id="2147483970" r:id="rId32"/>
    <p:sldLayoutId id="2147483971" r:id="rId33"/>
    <p:sldLayoutId id="2147483972" r:id="rId34"/>
    <p:sldLayoutId id="2147483973" r:id="rId35"/>
    <p:sldLayoutId id="2147483974" r:id="rId36"/>
    <p:sldLayoutId id="2147483975" r:id="rId37"/>
    <p:sldLayoutId id="2147483976" r:id="rId38"/>
    <p:sldLayoutId id="2147483977" r:id="rId39"/>
    <p:sldLayoutId id="2147483978" r:id="rId40"/>
    <p:sldLayoutId id="2147483979" r:id="rId4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2261" rtl="0" eaLnBrk="1" fontAlgn="base" hangingPunct="1">
        <a:lnSpc>
          <a:spcPct val="80000"/>
        </a:lnSpc>
        <a:spcBef>
          <a:spcPct val="0"/>
        </a:spcBef>
        <a:spcAft>
          <a:spcPct val="0"/>
        </a:spcAft>
        <a:defRPr lang="en-US" sz="4267" b="0" i="0" kern="1200" dirty="0">
          <a:solidFill>
            <a:srgbClr val="676767"/>
          </a:solidFill>
          <a:latin typeface="+mj-lt"/>
          <a:ea typeface="CiscoSansTT ExtraLight" panose="020B0303020201020303" pitchFamily="34" charset="0"/>
          <a:cs typeface="CiscoSansTT ExtraLight" panose="020B0303020201020303" pitchFamily="34"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bwMode="auto">
      <p:bgPr>
        <a:solidFill>
          <a:srgbClr val="2D2D2D"/>
        </a:solidFill>
        <a:effectLst/>
      </p:bgPr>
    </p:bg>
    <p:spTree>
      <p:nvGrpSpPr>
        <p:cNvPr id="1" name=""/>
        <p:cNvGrpSpPr/>
        <p:nvPr/>
      </p:nvGrpSpPr>
      <p:grpSpPr>
        <a:xfrm>
          <a:off x="0" y="0"/>
          <a:ext cx="0" cy="0"/>
          <a:chOff x="0" y="0"/>
          <a:chExt cx="0" cy="0"/>
        </a:xfrm>
      </p:grpSpPr>
      <p:sp>
        <p:nvSpPr>
          <p:cNvPr id="10" name="Rectangle 9"/>
          <p:cNvSpPr>
            <a:spLocks/>
          </p:cNvSpPr>
          <p:nvPr userDrawn="1"/>
        </p:nvSpPr>
        <p:spPr bwMode="auto">
          <a:xfrm>
            <a:off x="1427163" y="6392862"/>
            <a:ext cx="2215350" cy="115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a:defRPr sz="3600">
                <a:solidFill>
                  <a:srgbClr val="222222"/>
                </a:solidFill>
                <a:latin typeface="Proxima Nova Light" charset="0"/>
                <a:ea typeface="Proxima Nova Light" charset="0"/>
                <a:cs typeface="Proxima Nova Light" charset="0"/>
                <a:sym typeface="Proxima Nova Light" charset="0"/>
              </a:defRPr>
            </a:lvl2pPr>
            <a:lvl3pPr>
              <a:defRPr sz="3600">
                <a:solidFill>
                  <a:srgbClr val="222222"/>
                </a:solidFill>
                <a:latin typeface="Proxima Nova Light" charset="0"/>
                <a:ea typeface="Proxima Nova Light" charset="0"/>
                <a:cs typeface="Proxima Nova Light" charset="0"/>
                <a:sym typeface="Proxima Nova Light" charset="0"/>
              </a:defRPr>
            </a:lvl3pPr>
            <a:lvl4pPr>
              <a:defRPr sz="3600">
                <a:solidFill>
                  <a:srgbClr val="222222"/>
                </a:solidFill>
                <a:latin typeface="Proxima Nova Light" charset="0"/>
                <a:ea typeface="Proxima Nova Light" charset="0"/>
                <a:cs typeface="Proxima Nova Light" charset="0"/>
                <a:sym typeface="Proxima Nova Light" charset="0"/>
              </a:defRPr>
            </a:lvl4pPr>
            <a:lvl5pPr>
              <a:defRPr sz="3600">
                <a:solidFill>
                  <a:srgbClr val="222222"/>
                </a:solidFill>
                <a:latin typeface="Proxima Nova Light" charset="0"/>
                <a:ea typeface="Proxima Nova Light" charset="0"/>
                <a:cs typeface="Proxima Nova Light" charset="0"/>
                <a:sym typeface="Proxima Nova Light" charset="0"/>
              </a:defRPr>
            </a:lvl5pPr>
            <a:lvl6pPr marL="4572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9144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13716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18288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marL="0" marR="0" indent="0" algn="l" defTabSz="457182" rtl="0" eaLnBrk="1" fontAlgn="base" latinLnBrk="0" hangingPunct="0">
              <a:lnSpc>
                <a:spcPct val="100000"/>
              </a:lnSpc>
              <a:spcBef>
                <a:spcPct val="0"/>
              </a:spcBef>
              <a:spcAft>
                <a:spcPct val="0"/>
              </a:spcAft>
              <a:buClrTx/>
              <a:buSzTx/>
              <a:buFontTx/>
              <a:buNone/>
              <a:tabLst/>
              <a:defRPr/>
            </a:pPr>
            <a:r>
              <a:rPr lang="en-US" altLang="en-US" sz="751" dirty="0">
                <a:solidFill>
                  <a:srgbClr val="FFFFFF"/>
                </a:solidFill>
                <a:latin typeface="Proxima Nova" charset="0"/>
                <a:ea typeface="Proxima Nova" charset="0"/>
                <a:cs typeface="Proxima Nova" charset="0"/>
                <a:sym typeface="Proxima Nova" charset="0"/>
              </a:rPr>
              <a:t>© 2018 PURE STORAGE INC.    PURE PROPRIETARY</a:t>
            </a:r>
          </a:p>
        </p:txBody>
      </p:sp>
      <p:sp>
        <p:nvSpPr>
          <p:cNvPr id="11" name="Rectangle 10"/>
          <p:cNvSpPr>
            <a:spLocks/>
          </p:cNvSpPr>
          <p:nvPr userDrawn="1"/>
        </p:nvSpPr>
        <p:spPr bwMode="auto">
          <a:xfrm>
            <a:off x="885826" y="6301259"/>
            <a:ext cx="449263"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marL="742950" indent="-285750">
              <a:defRPr sz="3600">
                <a:solidFill>
                  <a:srgbClr val="222222"/>
                </a:solidFill>
                <a:latin typeface="Proxima Nova Light" charset="0"/>
                <a:ea typeface="Proxima Nova Light" charset="0"/>
                <a:cs typeface="Proxima Nova Light" charset="0"/>
                <a:sym typeface="Proxima Nova Light" charset="0"/>
              </a:defRPr>
            </a:lvl2pPr>
            <a:lvl3pPr marL="1143000" indent="-228600">
              <a:defRPr sz="3600">
                <a:solidFill>
                  <a:srgbClr val="222222"/>
                </a:solidFill>
                <a:latin typeface="Proxima Nova Light" charset="0"/>
                <a:ea typeface="Proxima Nova Light" charset="0"/>
                <a:cs typeface="Proxima Nova Light" charset="0"/>
                <a:sym typeface="Proxima Nova Light" charset="0"/>
              </a:defRPr>
            </a:lvl3pPr>
            <a:lvl4pPr marL="1600200" indent="-228600">
              <a:defRPr sz="3600">
                <a:solidFill>
                  <a:srgbClr val="222222"/>
                </a:solidFill>
                <a:latin typeface="Proxima Nova Light" charset="0"/>
                <a:ea typeface="Proxima Nova Light" charset="0"/>
                <a:cs typeface="Proxima Nova Light" charset="0"/>
                <a:sym typeface="Proxima Nova Light" charset="0"/>
              </a:defRPr>
            </a:lvl4pPr>
            <a:lvl5pPr marL="2057400" indent="-228600">
              <a:defRPr sz="3600">
                <a:solidFill>
                  <a:srgbClr val="222222"/>
                </a:solidFill>
                <a:latin typeface="Proxima Nova Light" charset="0"/>
                <a:ea typeface="Proxima Nova Light" charset="0"/>
                <a:cs typeface="Proxima Nova Light" charset="0"/>
                <a:sym typeface="Proxima Nova Light" charset="0"/>
              </a:defRPr>
            </a:lvl5pPr>
            <a:lvl6pPr marL="25146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29718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34290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38862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914363" fontAlgn="base" hangingPunct="0">
              <a:spcBef>
                <a:spcPct val="0"/>
              </a:spcBef>
              <a:spcAft>
                <a:spcPct val="0"/>
              </a:spcAft>
            </a:pPr>
            <a:fld id="{4A8294F5-3876-0A48-B245-F7D64BCA98A8}" type="slidenum">
              <a:rPr lang="uk-UA" altLang="en-US" sz="1500">
                <a:solidFill>
                  <a:srgbClr val="FFFFFF"/>
                </a:solidFill>
                <a:latin typeface="Proxima Nova" charset="0"/>
                <a:ea typeface="Proxima Nova" charset="0"/>
                <a:cs typeface="Proxima Nova" charset="0"/>
                <a:sym typeface="Proxima Nova" charset="0"/>
              </a:rPr>
              <a:pPr defTabSz="914363" fontAlgn="base" hangingPunct="0">
                <a:spcBef>
                  <a:spcPct val="0"/>
                </a:spcBef>
                <a:spcAft>
                  <a:spcPct val="0"/>
                </a:spcAft>
              </a:pPr>
              <a:t>‹#›</a:t>
            </a:fld>
            <a:endParaRPr lang="en-US" altLang="en-US" sz="1500">
              <a:solidFill>
                <a:srgbClr val="FFFFFF"/>
              </a:solidFill>
              <a:latin typeface="Proxima Nova" charset="0"/>
              <a:ea typeface="Proxima Nova" charset="0"/>
              <a:cs typeface="Proxima Nova" charset="0"/>
              <a:sym typeface="Proxima Nova" charset="0"/>
            </a:endParaRPr>
          </a:p>
        </p:txBody>
      </p:sp>
      <p:pic>
        <p:nvPicPr>
          <p:cNvPr id="14" name="Picture 13">
            <a:extLst>
              <a:ext uri="{FF2B5EF4-FFF2-40B4-BE49-F238E27FC236}">
                <a16:creationId xmlns:a16="http://schemas.microsoft.com/office/drawing/2014/main" id="{EDBECE48-BB86-DB41-8795-3158ED5112CB}"/>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10387476" y="372270"/>
            <a:ext cx="1520790" cy="266931"/>
          </a:xfrm>
          <a:prstGeom prst="rect">
            <a:avLst/>
          </a:prstGeom>
        </p:spPr>
      </p:pic>
      <p:pic>
        <p:nvPicPr>
          <p:cNvPr id="15" name="Picture 14">
            <a:extLst>
              <a:ext uri="{FF2B5EF4-FFF2-40B4-BE49-F238E27FC236}">
                <a16:creationId xmlns:a16="http://schemas.microsoft.com/office/drawing/2014/main" id="{C1F382A6-B5E8-D24D-B2FF-6DD1EAED84A6}"/>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084365" y="222237"/>
            <a:ext cx="1007998" cy="566999"/>
          </a:xfrm>
          <a:prstGeom prst="rect">
            <a:avLst/>
          </a:prstGeom>
        </p:spPr>
      </p:pic>
      <p:pic>
        <p:nvPicPr>
          <p:cNvPr id="16" name="Picture 15">
            <a:extLst>
              <a:ext uri="{FF2B5EF4-FFF2-40B4-BE49-F238E27FC236}">
                <a16:creationId xmlns:a16="http://schemas.microsoft.com/office/drawing/2014/main" id="{2E8AA3CC-CDDB-9D40-B3A4-41D617DCEE76}"/>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0092363" y="6067534"/>
            <a:ext cx="1815903" cy="479398"/>
          </a:xfrm>
          <a:prstGeom prst="rect">
            <a:avLst/>
          </a:prstGeom>
        </p:spPr>
      </p:pic>
    </p:spTree>
    <p:extLst>
      <p:ext uri="{BB962C8B-B14F-4D97-AF65-F5344CB8AC3E}">
        <p14:creationId xmlns:p14="http://schemas.microsoft.com/office/powerpoint/2010/main" val="1212618283"/>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3994" r:id="rId14"/>
    <p:sldLayoutId id="2147483995" r:id="rId15"/>
  </p:sldLayoutIdLst>
  <p:txStyles>
    <p:titleStyle>
      <a:lvl1pPr algn="l" defTabSz="914363" rtl="0" eaLnBrk="0" fontAlgn="base" hangingPunct="0">
        <a:lnSpc>
          <a:spcPct val="80000"/>
        </a:lnSpc>
        <a:spcBef>
          <a:spcPct val="0"/>
        </a:spcBef>
        <a:spcAft>
          <a:spcPct val="0"/>
        </a:spcAft>
        <a:defRPr sz="4800" kern="1200">
          <a:solidFill>
            <a:srgbClr val="EE2929"/>
          </a:solidFill>
          <a:latin typeface="+mj-lt"/>
          <a:ea typeface="+mj-ea"/>
          <a:cs typeface="+mj-cs"/>
          <a:sym typeface="Proxima Nova Black" charset="0"/>
        </a:defRPr>
      </a:lvl1pPr>
      <a:lvl2pPr algn="l" defTabSz="914363"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2pPr>
      <a:lvl3pPr algn="l" defTabSz="914363"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3pPr>
      <a:lvl4pPr algn="l" defTabSz="914363"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4pPr>
      <a:lvl5pPr algn="l" defTabSz="914363"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5pPr>
      <a:lvl6pPr marL="228591" algn="l" defTabSz="914363"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6pPr>
      <a:lvl7pPr marL="457182" algn="l" defTabSz="914363"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7pPr>
      <a:lvl8pPr marL="685773" algn="l" defTabSz="914363"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8pPr>
      <a:lvl9pPr marL="914363" algn="l" defTabSz="914363"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9pPr>
    </p:titleStyle>
    <p:bodyStyle>
      <a:lvl1pPr algn="l" defTabSz="914363"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1pPr>
      <a:lvl2pPr marL="342886" indent="-171444" algn="l" defTabSz="914363"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2pPr>
      <a:lvl3pPr marL="342886" indent="-171444" algn="l" defTabSz="914363"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3pPr>
      <a:lvl4pPr marL="533379" indent="-190492" algn="l" defTabSz="914363"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4pPr>
      <a:lvl5pPr marL="533379" indent="-190492" algn="l" defTabSz="914363"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5pPr>
      <a:lvl6pPr marL="1257250" indent="-114295" algn="l" defTabSz="457182" rtl="0" eaLnBrk="1" latinLnBrk="0" hangingPunct="1">
        <a:lnSpc>
          <a:spcPct val="90000"/>
        </a:lnSpc>
        <a:spcBef>
          <a:spcPts val="251"/>
        </a:spcBef>
        <a:buFont typeface="Arial"/>
        <a:buChar char="•"/>
        <a:defRPr sz="900" kern="1200">
          <a:solidFill>
            <a:schemeClr val="tx1"/>
          </a:solidFill>
          <a:latin typeface="+mn-lt"/>
          <a:ea typeface="+mn-ea"/>
          <a:cs typeface="+mn-cs"/>
        </a:defRPr>
      </a:lvl6pPr>
      <a:lvl7pPr marL="1485841" indent="-114295" algn="l" defTabSz="457182" rtl="0" eaLnBrk="1" latinLnBrk="0" hangingPunct="1">
        <a:lnSpc>
          <a:spcPct val="90000"/>
        </a:lnSpc>
        <a:spcBef>
          <a:spcPts val="251"/>
        </a:spcBef>
        <a:buFont typeface="Arial"/>
        <a:buChar char="•"/>
        <a:defRPr sz="900" kern="1200">
          <a:solidFill>
            <a:schemeClr val="tx1"/>
          </a:solidFill>
          <a:latin typeface="+mn-lt"/>
          <a:ea typeface="+mn-ea"/>
          <a:cs typeface="+mn-cs"/>
        </a:defRPr>
      </a:lvl7pPr>
      <a:lvl8pPr marL="1714431" indent="-114295" algn="l" defTabSz="457182" rtl="0" eaLnBrk="1" latinLnBrk="0" hangingPunct="1">
        <a:lnSpc>
          <a:spcPct val="90000"/>
        </a:lnSpc>
        <a:spcBef>
          <a:spcPts val="251"/>
        </a:spcBef>
        <a:buFont typeface="Arial"/>
        <a:buChar char="•"/>
        <a:defRPr sz="900" kern="1200">
          <a:solidFill>
            <a:schemeClr val="tx1"/>
          </a:solidFill>
          <a:latin typeface="+mn-lt"/>
          <a:ea typeface="+mn-ea"/>
          <a:cs typeface="+mn-cs"/>
        </a:defRPr>
      </a:lvl8pPr>
      <a:lvl9pPr marL="1943022" indent="-114295" algn="l" defTabSz="457182" rtl="0" eaLnBrk="1" latinLnBrk="0" hangingPunct="1">
        <a:lnSpc>
          <a:spcPct val="90000"/>
        </a:lnSpc>
        <a:spcBef>
          <a:spcPts val="251"/>
        </a:spcBef>
        <a:buFont typeface="Arial"/>
        <a:buChar char="•"/>
        <a:defRPr sz="900" kern="1200">
          <a:solidFill>
            <a:schemeClr val="tx1"/>
          </a:solidFill>
          <a:latin typeface="+mn-lt"/>
          <a:ea typeface="+mn-ea"/>
          <a:cs typeface="+mn-cs"/>
        </a:defRPr>
      </a:lvl9pPr>
    </p:bodyStyle>
    <p:otherStyle>
      <a:defPPr>
        <a:defRPr lang="en-US"/>
      </a:defPPr>
      <a:lvl1pPr marL="0" algn="l" defTabSz="457182" rtl="0" eaLnBrk="1" latinLnBrk="0" hangingPunct="1">
        <a:defRPr sz="900" kern="1200">
          <a:solidFill>
            <a:schemeClr val="tx1"/>
          </a:solidFill>
          <a:latin typeface="+mn-lt"/>
          <a:ea typeface="+mn-ea"/>
          <a:cs typeface="+mn-cs"/>
        </a:defRPr>
      </a:lvl1pPr>
      <a:lvl2pPr marL="228591" algn="l" defTabSz="457182" rtl="0" eaLnBrk="1" latinLnBrk="0" hangingPunct="1">
        <a:defRPr sz="900" kern="1200">
          <a:solidFill>
            <a:schemeClr val="tx1"/>
          </a:solidFill>
          <a:latin typeface="+mn-lt"/>
          <a:ea typeface="+mn-ea"/>
          <a:cs typeface="+mn-cs"/>
        </a:defRPr>
      </a:lvl2pPr>
      <a:lvl3pPr marL="457182" algn="l" defTabSz="457182" rtl="0" eaLnBrk="1" latinLnBrk="0" hangingPunct="1">
        <a:defRPr sz="900" kern="1200">
          <a:solidFill>
            <a:schemeClr val="tx1"/>
          </a:solidFill>
          <a:latin typeface="+mn-lt"/>
          <a:ea typeface="+mn-ea"/>
          <a:cs typeface="+mn-cs"/>
        </a:defRPr>
      </a:lvl3pPr>
      <a:lvl4pPr marL="685773" algn="l" defTabSz="457182" rtl="0" eaLnBrk="1" latinLnBrk="0" hangingPunct="1">
        <a:defRPr sz="900" kern="1200">
          <a:solidFill>
            <a:schemeClr val="tx1"/>
          </a:solidFill>
          <a:latin typeface="+mn-lt"/>
          <a:ea typeface="+mn-ea"/>
          <a:cs typeface="+mn-cs"/>
        </a:defRPr>
      </a:lvl4pPr>
      <a:lvl5pPr marL="914363" algn="l" defTabSz="457182" rtl="0" eaLnBrk="1" latinLnBrk="0" hangingPunct="1">
        <a:defRPr sz="900" kern="1200">
          <a:solidFill>
            <a:schemeClr val="tx1"/>
          </a:solidFill>
          <a:latin typeface="+mn-lt"/>
          <a:ea typeface="+mn-ea"/>
          <a:cs typeface="+mn-cs"/>
        </a:defRPr>
      </a:lvl5pPr>
      <a:lvl6pPr marL="1142954" algn="l" defTabSz="457182" rtl="0" eaLnBrk="1" latinLnBrk="0" hangingPunct="1">
        <a:defRPr sz="900" kern="1200">
          <a:solidFill>
            <a:schemeClr val="tx1"/>
          </a:solidFill>
          <a:latin typeface="+mn-lt"/>
          <a:ea typeface="+mn-ea"/>
          <a:cs typeface="+mn-cs"/>
        </a:defRPr>
      </a:lvl6pPr>
      <a:lvl7pPr marL="1371545" algn="l" defTabSz="457182" rtl="0" eaLnBrk="1" latinLnBrk="0" hangingPunct="1">
        <a:defRPr sz="900" kern="1200">
          <a:solidFill>
            <a:schemeClr val="tx1"/>
          </a:solidFill>
          <a:latin typeface="+mn-lt"/>
          <a:ea typeface="+mn-ea"/>
          <a:cs typeface="+mn-cs"/>
        </a:defRPr>
      </a:lvl7pPr>
      <a:lvl8pPr marL="1600136" algn="l" defTabSz="457182" rtl="0" eaLnBrk="1" latinLnBrk="0" hangingPunct="1">
        <a:defRPr sz="900" kern="1200">
          <a:solidFill>
            <a:schemeClr val="tx1"/>
          </a:solidFill>
          <a:latin typeface="+mn-lt"/>
          <a:ea typeface="+mn-ea"/>
          <a:cs typeface="+mn-cs"/>
        </a:defRPr>
      </a:lvl8pPr>
      <a:lvl9pPr marL="1828727" algn="l" defTabSz="457182" rtl="0" eaLnBrk="1" latinLnBrk="0" hangingPunct="1">
        <a:defRPr sz="9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pic>
        <p:nvPicPr>
          <p:cNvPr id="6145" name="Picture 1" descr="pasted-image.pdf"/>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9753600" y="6283326"/>
            <a:ext cx="1586707" cy="2786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Rectangle 3"/>
          <p:cNvSpPr>
            <a:spLocks/>
          </p:cNvSpPr>
          <p:nvPr userDrawn="1"/>
        </p:nvSpPr>
        <p:spPr bwMode="auto">
          <a:xfrm>
            <a:off x="1427163" y="6392862"/>
            <a:ext cx="1229504" cy="115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a:defRPr sz="3600">
                <a:solidFill>
                  <a:srgbClr val="222222"/>
                </a:solidFill>
                <a:latin typeface="Proxima Nova Light" charset="0"/>
                <a:ea typeface="Proxima Nova Light" charset="0"/>
                <a:cs typeface="Proxima Nova Light" charset="0"/>
                <a:sym typeface="Proxima Nova Light" charset="0"/>
              </a:defRPr>
            </a:lvl2pPr>
            <a:lvl3pPr>
              <a:defRPr sz="3600">
                <a:solidFill>
                  <a:srgbClr val="222222"/>
                </a:solidFill>
                <a:latin typeface="Proxima Nova Light" charset="0"/>
                <a:ea typeface="Proxima Nova Light" charset="0"/>
                <a:cs typeface="Proxima Nova Light" charset="0"/>
                <a:sym typeface="Proxima Nova Light" charset="0"/>
              </a:defRPr>
            </a:lvl3pPr>
            <a:lvl4pPr>
              <a:defRPr sz="3600">
                <a:solidFill>
                  <a:srgbClr val="222222"/>
                </a:solidFill>
                <a:latin typeface="Proxima Nova Light" charset="0"/>
                <a:ea typeface="Proxima Nova Light" charset="0"/>
                <a:cs typeface="Proxima Nova Light" charset="0"/>
                <a:sym typeface="Proxima Nova Light" charset="0"/>
              </a:defRPr>
            </a:lvl4pPr>
            <a:lvl5pPr>
              <a:defRPr sz="3600">
                <a:solidFill>
                  <a:srgbClr val="222222"/>
                </a:solidFill>
                <a:latin typeface="Proxima Nova Light" charset="0"/>
                <a:ea typeface="Proxima Nova Light" charset="0"/>
                <a:cs typeface="Proxima Nova Light" charset="0"/>
                <a:sym typeface="Proxima Nova Light" charset="0"/>
              </a:defRPr>
            </a:lvl5pPr>
            <a:lvl6pPr marL="4572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9144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13716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18288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457182" fontAlgn="base" hangingPunct="0">
              <a:spcBef>
                <a:spcPct val="0"/>
              </a:spcBef>
              <a:spcAft>
                <a:spcPct val="0"/>
              </a:spcAft>
              <a:defRPr/>
            </a:pPr>
            <a:r>
              <a:rPr lang="en-US" altLang="en-US" sz="751" dirty="0">
                <a:solidFill>
                  <a:srgbClr val="9D9FA1"/>
                </a:solidFill>
                <a:latin typeface="Proxima Nova" charset="0"/>
                <a:ea typeface="Proxima Nova" charset="0"/>
                <a:cs typeface="Proxima Nova" charset="0"/>
                <a:sym typeface="Proxima Nova" charset="0"/>
              </a:rPr>
              <a:t>© 2018 PURE STORAGE INC.</a:t>
            </a:r>
          </a:p>
        </p:txBody>
      </p:sp>
      <p:sp>
        <p:nvSpPr>
          <p:cNvPr id="5" name="Rectangle 4"/>
          <p:cNvSpPr>
            <a:spLocks/>
          </p:cNvSpPr>
          <p:nvPr userDrawn="1"/>
        </p:nvSpPr>
        <p:spPr bwMode="auto">
          <a:xfrm>
            <a:off x="885826" y="6301259"/>
            <a:ext cx="449263"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marL="742950" indent="-285750">
              <a:defRPr sz="3600">
                <a:solidFill>
                  <a:srgbClr val="222222"/>
                </a:solidFill>
                <a:latin typeface="Proxima Nova Light" charset="0"/>
                <a:ea typeface="Proxima Nova Light" charset="0"/>
                <a:cs typeface="Proxima Nova Light" charset="0"/>
                <a:sym typeface="Proxima Nova Light" charset="0"/>
              </a:defRPr>
            </a:lvl2pPr>
            <a:lvl3pPr marL="1143000" indent="-228600">
              <a:defRPr sz="3600">
                <a:solidFill>
                  <a:srgbClr val="222222"/>
                </a:solidFill>
                <a:latin typeface="Proxima Nova Light" charset="0"/>
                <a:ea typeface="Proxima Nova Light" charset="0"/>
                <a:cs typeface="Proxima Nova Light" charset="0"/>
                <a:sym typeface="Proxima Nova Light" charset="0"/>
              </a:defRPr>
            </a:lvl3pPr>
            <a:lvl4pPr marL="1600200" indent="-228600">
              <a:defRPr sz="3600">
                <a:solidFill>
                  <a:srgbClr val="222222"/>
                </a:solidFill>
                <a:latin typeface="Proxima Nova Light" charset="0"/>
                <a:ea typeface="Proxima Nova Light" charset="0"/>
                <a:cs typeface="Proxima Nova Light" charset="0"/>
                <a:sym typeface="Proxima Nova Light" charset="0"/>
              </a:defRPr>
            </a:lvl4pPr>
            <a:lvl5pPr marL="2057400" indent="-228600">
              <a:defRPr sz="3600">
                <a:solidFill>
                  <a:srgbClr val="222222"/>
                </a:solidFill>
                <a:latin typeface="Proxima Nova Light" charset="0"/>
                <a:ea typeface="Proxima Nova Light" charset="0"/>
                <a:cs typeface="Proxima Nova Light" charset="0"/>
                <a:sym typeface="Proxima Nova Light" charset="0"/>
              </a:defRPr>
            </a:lvl5pPr>
            <a:lvl6pPr marL="25146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29718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34290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38862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914363" fontAlgn="base" hangingPunct="0">
              <a:spcBef>
                <a:spcPct val="0"/>
              </a:spcBef>
              <a:spcAft>
                <a:spcPct val="0"/>
              </a:spcAft>
            </a:pPr>
            <a:fld id="{4A8294F5-3876-0A48-B245-F7D64BCA98A8}" type="slidenum">
              <a:rPr lang="uk-UA" altLang="en-US" sz="1500">
                <a:solidFill>
                  <a:srgbClr val="9D9FA1"/>
                </a:solidFill>
                <a:latin typeface="Proxima Nova" charset="0"/>
                <a:ea typeface="Proxima Nova" charset="0"/>
                <a:cs typeface="Proxima Nova" charset="0"/>
                <a:sym typeface="Proxima Nova" charset="0"/>
              </a:rPr>
              <a:pPr defTabSz="914363" fontAlgn="base" hangingPunct="0">
                <a:spcBef>
                  <a:spcPct val="0"/>
                </a:spcBef>
                <a:spcAft>
                  <a:spcPct val="0"/>
                </a:spcAft>
              </a:pPr>
              <a:t>‹#›</a:t>
            </a:fld>
            <a:endParaRPr lang="en-US" altLang="en-US" sz="1500">
              <a:solidFill>
                <a:srgbClr val="9D9FA1"/>
              </a:solidFill>
              <a:latin typeface="Proxima Nova" charset="0"/>
              <a:ea typeface="Proxima Nova" charset="0"/>
              <a:cs typeface="Proxima Nova" charset="0"/>
              <a:sym typeface="Proxima Nova" charset="0"/>
            </a:endParaRPr>
          </a:p>
        </p:txBody>
      </p:sp>
    </p:spTree>
    <p:extLst>
      <p:ext uri="{BB962C8B-B14F-4D97-AF65-F5344CB8AC3E}">
        <p14:creationId xmlns:p14="http://schemas.microsoft.com/office/powerpoint/2010/main" val="1378789737"/>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 id="2147484009" r:id="rId13"/>
    <p:sldLayoutId id="2147484010" r:id="rId14"/>
    <p:sldLayoutId id="2147484011" r:id="rId15"/>
    <p:sldLayoutId id="2147484012" r:id="rId16"/>
    <p:sldLayoutId id="2147484013" r:id="rId17"/>
    <p:sldLayoutId id="2147484014" r:id="rId18"/>
    <p:sldLayoutId id="2147484015" r:id="rId19"/>
    <p:sldLayoutId id="2147484016" r:id="rId20"/>
    <p:sldLayoutId id="2147484017" r:id="rId21"/>
    <p:sldLayoutId id="2147484018" r:id="rId22"/>
    <p:sldLayoutId id="2147484019" r:id="rId23"/>
    <p:sldLayoutId id="2147484020" r:id="rId24"/>
    <p:sldLayoutId id="2147484021" r:id="rId25"/>
  </p:sldLayoutIdLst>
  <p:txStyles>
    <p:titleStyle>
      <a:lvl1pPr algn="l" defTabSz="914363" rtl="0" eaLnBrk="0" fontAlgn="base" hangingPunct="0">
        <a:lnSpc>
          <a:spcPct val="80000"/>
        </a:lnSpc>
        <a:spcBef>
          <a:spcPct val="0"/>
        </a:spcBef>
        <a:spcAft>
          <a:spcPct val="0"/>
        </a:spcAft>
        <a:defRPr sz="4800" kern="1200">
          <a:solidFill>
            <a:srgbClr val="EE2929"/>
          </a:solidFill>
          <a:latin typeface="+mj-lt"/>
          <a:ea typeface="+mj-ea"/>
          <a:cs typeface="+mj-cs"/>
          <a:sym typeface="Proxima Nova Black" charset="0"/>
        </a:defRPr>
      </a:lvl1pPr>
      <a:lvl2pPr algn="l" defTabSz="914363"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2pPr>
      <a:lvl3pPr algn="l" defTabSz="914363"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3pPr>
      <a:lvl4pPr algn="l" defTabSz="914363"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4pPr>
      <a:lvl5pPr algn="l" defTabSz="914363"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5pPr>
      <a:lvl6pPr marL="228591" algn="l" defTabSz="914363"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6pPr>
      <a:lvl7pPr marL="457182" algn="l" defTabSz="914363"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7pPr>
      <a:lvl8pPr marL="685773" algn="l" defTabSz="914363"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8pPr>
      <a:lvl9pPr marL="914363" algn="l" defTabSz="914363"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9pPr>
    </p:titleStyle>
    <p:bodyStyle>
      <a:lvl1pPr algn="l" defTabSz="914363"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1pPr>
      <a:lvl2pPr marL="342886" indent="-171444" algn="l" defTabSz="914363"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2pPr>
      <a:lvl3pPr marL="342886" indent="-171444" algn="l" defTabSz="914363"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3pPr>
      <a:lvl4pPr marL="533379" indent="-190492" algn="l" defTabSz="914363"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4pPr>
      <a:lvl5pPr marL="533379" indent="-190492" algn="l" defTabSz="914363"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5pPr>
      <a:lvl6pPr marL="1257250" indent="-114295" algn="l" defTabSz="457182" rtl="0" eaLnBrk="1" latinLnBrk="0" hangingPunct="1">
        <a:lnSpc>
          <a:spcPct val="90000"/>
        </a:lnSpc>
        <a:spcBef>
          <a:spcPts val="251"/>
        </a:spcBef>
        <a:buFont typeface="Arial"/>
        <a:buChar char="•"/>
        <a:defRPr sz="900" kern="1200">
          <a:solidFill>
            <a:schemeClr val="tx1"/>
          </a:solidFill>
          <a:latin typeface="+mn-lt"/>
          <a:ea typeface="+mn-ea"/>
          <a:cs typeface="+mn-cs"/>
        </a:defRPr>
      </a:lvl6pPr>
      <a:lvl7pPr marL="1485841" indent="-114295" algn="l" defTabSz="457182" rtl="0" eaLnBrk="1" latinLnBrk="0" hangingPunct="1">
        <a:lnSpc>
          <a:spcPct val="90000"/>
        </a:lnSpc>
        <a:spcBef>
          <a:spcPts val="251"/>
        </a:spcBef>
        <a:buFont typeface="Arial"/>
        <a:buChar char="•"/>
        <a:defRPr sz="900" kern="1200">
          <a:solidFill>
            <a:schemeClr val="tx1"/>
          </a:solidFill>
          <a:latin typeface="+mn-lt"/>
          <a:ea typeface="+mn-ea"/>
          <a:cs typeface="+mn-cs"/>
        </a:defRPr>
      </a:lvl7pPr>
      <a:lvl8pPr marL="1714431" indent="-114295" algn="l" defTabSz="457182" rtl="0" eaLnBrk="1" latinLnBrk="0" hangingPunct="1">
        <a:lnSpc>
          <a:spcPct val="90000"/>
        </a:lnSpc>
        <a:spcBef>
          <a:spcPts val="251"/>
        </a:spcBef>
        <a:buFont typeface="Arial"/>
        <a:buChar char="•"/>
        <a:defRPr sz="900" kern="1200">
          <a:solidFill>
            <a:schemeClr val="tx1"/>
          </a:solidFill>
          <a:latin typeface="+mn-lt"/>
          <a:ea typeface="+mn-ea"/>
          <a:cs typeface="+mn-cs"/>
        </a:defRPr>
      </a:lvl8pPr>
      <a:lvl9pPr marL="1943022" indent="-114295" algn="l" defTabSz="457182" rtl="0" eaLnBrk="1" latinLnBrk="0" hangingPunct="1">
        <a:lnSpc>
          <a:spcPct val="90000"/>
        </a:lnSpc>
        <a:spcBef>
          <a:spcPts val="251"/>
        </a:spcBef>
        <a:buFont typeface="Arial"/>
        <a:buChar char="•"/>
        <a:defRPr sz="900" kern="1200">
          <a:solidFill>
            <a:schemeClr val="tx1"/>
          </a:solidFill>
          <a:latin typeface="+mn-lt"/>
          <a:ea typeface="+mn-ea"/>
          <a:cs typeface="+mn-cs"/>
        </a:defRPr>
      </a:lvl9pPr>
    </p:bodyStyle>
    <p:otherStyle>
      <a:defPPr>
        <a:defRPr lang="en-US"/>
      </a:defPPr>
      <a:lvl1pPr marL="0" algn="l" defTabSz="457182" rtl="0" eaLnBrk="1" latinLnBrk="0" hangingPunct="1">
        <a:defRPr sz="900" kern="1200">
          <a:solidFill>
            <a:schemeClr val="tx1"/>
          </a:solidFill>
          <a:latin typeface="+mn-lt"/>
          <a:ea typeface="+mn-ea"/>
          <a:cs typeface="+mn-cs"/>
        </a:defRPr>
      </a:lvl1pPr>
      <a:lvl2pPr marL="228591" algn="l" defTabSz="457182" rtl="0" eaLnBrk="1" latinLnBrk="0" hangingPunct="1">
        <a:defRPr sz="900" kern="1200">
          <a:solidFill>
            <a:schemeClr val="tx1"/>
          </a:solidFill>
          <a:latin typeface="+mn-lt"/>
          <a:ea typeface="+mn-ea"/>
          <a:cs typeface="+mn-cs"/>
        </a:defRPr>
      </a:lvl2pPr>
      <a:lvl3pPr marL="457182" algn="l" defTabSz="457182" rtl="0" eaLnBrk="1" latinLnBrk="0" hangingPunct="1">
        <a:defRPr sz="900" kern="1200">
          <a:solidFill>
            <a:schemeClr val="tx1"/>
          </a:solidFill>
          <a:latin typeface="+mn-lt"/>
          <a:ea typeface="+mn-ea"/>
          <a:cs typeface="+mn-cs"/>
        </a:defRPr>
      </a:lvl3pPr>
      <a:lvl4pPr marL="685773" algn="l" defTabSz="457182" rtl="0" eaLnBrk="1" latinLnBrk="0" hangingPunct="1">
        <a:defRPr sz="900" kern="1200">
          <a:solidFill>
            <a:schemeClr val="tx1"/>
          </a:solidFill>
          <a:latin typeface="+mn-lt"/>
          <a:ea typeface="+mn-ea"/>
          <a:cs typeface="+mn-cs"/>
        </a:defRPr>
      </a:lvl4pPr>
      <a:lvl5pPr marL="914363" algn="l" defTabSz="457182" rtl="0" eaLnBrk="1" latinLnBrk="0" hangingPunct="1">
        <a:defRPr sz="900" kern="1200">
          <a:solidFill>
            <a:schemeClr val="tx1"/>
          </a:solidFill>
          <a:latin typeface="+mn-lt"/>
          <a:ea typeface="+mn-ea"/>
          <a:cs typeface="+mn-cs"/>
        </a:defRPr>
      </a:lvl5pPr>
      <a:lvl6pPr marL="1142954" algn="l" defTabSz="457182" rtl="0" eaLnBrk="1" latinLnBrk="0" hangingPunct="1">
        <a:defRPr sz="900" kern="1200">
          <a:solidFill>
            <a:schemeClr val="tx1"/>
          </a:solidFill>
          <a:latin typeface="+mn-lt"/>
          <a:ea typeface="+mn-ea"/>
          <a:cs typeface="+mn-cs"/>
        </a:defRPr>
      </a:lvl6pPr>
      <a:lvl7pPr marL="1371545" algn="l" defTabSz="457182" rtl="0" eaLnBrk="1" latinLnBrk="0" hangingPunct="1">
        <a:defRPr sz="900" kern="1200">
          <a:solidFill>
            <a:schemeClr val="tx1"/>
          </a:solidFill>
          <a:latin typeface="+mn-lt"/>
          <a:ea typeface="+mn-ea"/>
          <a:cs typeface="+mn-cs"/>
        </a:defRPr>
      </a:lvl7pPr>
      <a:lvl8pPr marL="1600136" algn="l" defTabSz="457182" rtl="0" eaLnBrk="1" latinLnBrk="0" hangingPunct="1">
        <a:defRPr sz="900" kern="1200">
          <a:solidFill>
            <a:schemeClr val="tx1"/>
          </a:solidFill>
          <a:latin typeface="+mn-lt"/>
          <a:ea typeface="+mn-ea"/>
          <a:cs typeface="+mn-cs"/>
        </a:defRPr>
      </a:lvl8pPr>
      <a:lvl9pPr marL="1828727" algn="l" defTabSz="457182" rtl="0" eaLnBrk="1" latinLnBrk="0" hangingPunct="1">
        <a:defRPr sz="9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bwMode="auto">
      <p:bgPr>
        <a:solidFill>
          <a:srgbClr val="2D2D2D"/>
        </a:solidFill>
        <a:effectLst/>
      </p:bgPr>
    </p:bg>
    <p:spTree>
      <p:nvGrpSpPr>
        <p:cNvPr id="1" name=""/>
        <p:cNvGrpSpPr/>
        <p:nvPr/>
      </p:nvGrpSpPr>
      <p:grpSpPr>
        <a:xfrm>
          <a:off x="0" y="0"/>
          <a:ext cx="0" cy="0"/>
          <a:chOff x="0" y="0"/>
          <a:chExt cx="0" cy="0"/>
        </a:xfrm>
      </p:grpSpPr>
      <p:sp>
        <p:nvSpPr>
          <p:cNvPr id="10" name="Rectangle 9"/>
          <p:cNvSpPr>
            <a:spLocks/>
          </p:cNvSpPr>
          <p:nvPr userDrawn="1"/>
        </p:nvSpPr>
        <p:spPr bwMode="auto">
          <a:xfrm>
            <a:off x="1427163" y="6392862"/>
            <a:ext cx="1229504" cy="115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a:defRPr sz="3600">
                <a:solidFill>
                  <a:srgbClr val="222222"/>
                </a:solidFill>
                <a:latin typeface="Proxima Nova Light" charset="0"/>
                <a:ea typeface="Proxima Nova Light" charset="0"/>
                <a:cs typeface="Proxima Nova Light" charset="0"/>
                <a:sym typeface="Proxima Nova Light" charset="0"/>
              </a:defRPr>
            </a:lvl2pPr>
            <a:lvl3pPr>
              <a:defRPr sz="3600">
                <a:solidFill>
                  <a:srgbClr val="222222"/>
                </a:solidFill>
                <a:latin typeface="Proxima Nova Light" charset="0"/>
                <a:ea typeface="Proxima Nova Light" charset="0"/>
                <a:cs typeface="Proxima Nova Light" charset="0"/>
                <a:sym typeface="Proxima Nova Light" charset="0"/>
              </a:defRPr>
            </a:lvl3pPr>
            <a:lvl4pPr>
              <a:defRPr sz="3600">
                <a:solidFill>
                  <a:srgbClr val="222222"/>
                </a:solidFill>
                <a:latin typeface="Proxima Nova Light" charset="0"/>
                <a:ea typeface="Proxima Nova Light" charset="0"/>
                <a:cs typeface="Proxima Nova Light" charset="0"/>
                <a:sym typeface="Proxima Nova Light" charset="0"/>
              </a:defRPr>
            </a:lvl4pPr>
            <a:lvl5pPr>
              <a:defRPr sz="3600">
                <a:solidFill>
                  <a:srgbClr val="222222"/>
                </a:solidFill>
                <a:latin typeface="Proxima Nova Light" charset="0"/>
                <a:ea typeface="Proxima Nova Light" charset="0"/>
                <a:cs typeface="Proxima Nova Light" charset="0"/>
                <a:sym typeface="Proxima Nova Light" charset="0"/>
              </a:defRPr>
            </a:lvl5pPr>
            <a:lvl6pPr marL="4572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9144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13716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18288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457182" fontAlgn="base" hangingPunct="0">
              <a:spcBef>
                <a:spcPct val="0"/>
              </a:spcBef>
              <a:spcAft>
                <a:spcPct val="0"/>
              </a:spcAft>
              <a:defRPr/>
            </a:pPr>
            <a:r>
              <a:rPr lang="en-US" altLang="en-US" sz="751" dirty="0">
                <a:solidFill>
                  <a:srgbClr val="FFFFFF"/>
                </a:solidFill>
                <a:latin typeface="Proxima Nova" charset="0"/>
                <a:ea typeface="Proxima Nova" charset="0"/>
                <a:cs typeface="Proxima Nova" charset="0"/>
                <a:sym typeface="Proxima Nova" charset="0"/>
              </a:rPr>
              <a:t>© 2018 PURE STORAGE INC.</a:t>
            </a:r>
          </a:p>
        </p:txBody>
      </p:sp>
      <p:sp>
        <p:nvSpPr>
          <p:cNvPr id="11" name="Rectangle 10"/>
          <p:cNvSpPr>
            <a:spLocks/>
          </p:cNvSpPr>
          <p:nvPr userDrawn="1"/>
        </p:nvSpPr>
        <p:spPr bwMode="auto">
          <a:xfrm>
            <a:off x="885826" y="6301259"/>
            <a:ext cx="449263"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marL="742950" indent="-285750">
              <a:defRPr sz="3600">
                <a:solidFill>
                  <a:srgbClr val="222222"/>
                </a:solidFill>
                <a:latin typeface="Proxima Nova Light" charset="0"/>
                <a:ea typeface="Proxima Nova Light" charset="0"/>
                <a:cs typeface="Proxima Nova Light" charset="0"/>
                <a:sym typeface="Proxima Nova Light" charset="0"/>
              </a:defRPr>
            </a:lvl2pPr>
            <a:lvl3pPr marL="1143000" indent="-228600">
              <a:defRPr sz="3600">
                <a:solidFill>
                  <a:srgbClr val="222222"/>
                </a:solidFill>
                <a:latin typeface="Proxima Nova Light" charset="0"/>
                <a:ea typeface="Proxima Nova Light" charset="0"/>
                <a:cs typeface="Proxima Nova Light" charset="0"/>
                <a:sym typeface="Proxima Nova Light" charset="0"/>
              </a:defRPr>
            </a:lvl3pPr>
            <a:lvl4pPr marL="1600200" indent="-228600">
              <a:defRPr sz="3600">
                <a:solidFill>
                  <a:srgbClr val="222222"/>
                </a:solidFill>
                <a:latin typeface="Proxima Nova Light" charset="0"/>
                <a:ea typeface="Proxima Nova Light" charset="0"/>
                <a:cs typeface="Proxima Nova Light" charset="0"/>
                <a:sym typeface="Proxima Nova Light" charset="0"/>
              </a:defRPr>
            </a:lvl4pPr>
            <a:lvl5pPr marL="2057400" indent="-228600">
              <a:defRPr sz="3600">
                <a:solidFill>
                  <a:srgbClr val="222222"/>
                </a:solidFill>
                <a:latin typeface="Proxima Nova Light" charset="0"/>
                <a:ea typeface="Proxima Nova Light" charset="0"/>
                <a:cs typeface="Proxima Nova Light" charset="0"/>
                <a:sym typeface="Proxima Nova Light" charset="0"/>
              </a:defRPr>
            </a:lvl5pPr>
            <a:lvl6pPr marL="25146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29718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34290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38862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914363" fontAlgn="base" hangingPunct="0">
              <a:spcBef>
                <a:spcPct val="0"/>
              </a:spcBef>
              <a:spcAft>
                <a:spcPct val="0"/>
              </a:spcAft>
            </a:pPr>
            <a:fld id="{4A8294F5-3876-0A48-B245-F7D64BCA98A8}" type="slidenum">
              <a:rPr lang="uk-UA" altLang="en-US" sz="1500">
                <a:solidFill>
                  <a:srgbClr val="FFFFFF"/>
                </a:solidFill>
                <a:latin typeface="Proxima Nova" charset="0"/>
                <a:ea typeface="Proxima Nova" charset="0"/>
                <a:cs typeface="Proxima Nova" charset="0"/>
                <a:sym typeface="Proxima Nova" charset="0"/>
              </a:rPr>
              <a:pPr defTabSz="914363" fontAlgn="base" hangingPunct="0">
                <a:spcBef>
                  <a:spcPct val="0"/>
                </a:spcBef>
                <a:spcAft>
                  <a:spcPct val="0"/>
                </a:spcAft>
              </a:pPr>
              <a:t>‹#›</a:t>
            </a:fld>
            <a:endParaRPr lang="en-US" altLang="en-US" sz="1500">
              <a:solidFill>
                <a:srgbClr val="FFFFFF"/>
              </a:solidFill>
              <a:latin typeface="Proxima Nova" charset="0"/>
              <a:ea typeface="Proxima Nova" charset="0"/>
              <a:cs typeface="Proxima Nova" charset="0"/>
              <a:sym typeface="Proxima Nova" charset="0"/>
            </a:endParaRPr>
          </a:p>
        </p:txBody>
      </p:sp>
      <p:grpSp>
        <p:nvGrpSpPr>
          <p:cNvPr id="14" name="Group 13">
            <a:extLst>
              <a:ext uri="{FF2B5EF4-FFF2-40B4-BE49-F238E27FC236}">
                <a16:creationId xmlns:a16="http://schemas.microsoft.com/office/drawing/2014/main" id="{3FB71677-8FE0-6646-8A91-F622344BBBEA}"/>
              </a:ext>
            </a:extLst>
          </p:cNvPr>
          <p:cNvGrpSpPr/>
          <p:nvPr userDrawn="1"/>
        </p:nvGrpSpPr>
        <p:grpSpPr>
          <a:xfrm>
            <a:off x="10190859" y="6271359"/>
            <a:ext cx="1700469" cy="278607"/>
            <a:chOff x="2427968" y="2366623"/>
            <a:chExt cx="1275352" cy="208955"/>
          </a:xfrm>
        </p:grpSpPr>
        <p:pic>
          <p:nvPicPr>
            <p:cNvPr id="15" name="Picture 14" descr="pasted-image.pdf">
              <a:extLst>
                <a:ext uri="{FF2B5EF4-FFF2-40B4-BE49-F238E27FC236}">
                  <a16:creationId xmlns:a16="http://schemas.microsoft.com/office/drawing/2014/main" id="{DD08765B-06D1-D54F-AFCF-1F9A369323C9}"/>
                </a:ext>
              </a:extLst>
            </p:cNvPr>
            <p:cNvPicPr>
              <a:picLocks noChangeAspect="1"/>
            </p:cNvPicPr>
            <p:nvPr userDrawn="1"/>
          </p:nvPicPr>
          <p:blipFill rotWithShape="1">
            <a:blip r:embed="rId19">
              <a:extLst>
                <a:ext uri="{28A0092B-C50C-407E-A947-70E740481C1C}">
                  <a14:useLocalDpi xmlns:a14="http://schemas.microsoft.com/office/drawing/2010/main" val="0"/>
                </a:ext>
              </a:extLst>
            </a:blip>
            <a:srcRect l="2" r="76948"/>
            <a:stretch/>
          </p:blipFill>
          <p:spPr bwMode="auto">
            <a:xfrm>
              <a:off x="2427968" y="2366623"/>
              <a:ext cx="274320" cy="2089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6" name="Picture 15">
              <a:extLst>
                <a:ext uri="{FF2B5EF4-FFF2-40B4-BE49-F238E27FC236}">
                  <a16:creationId xmlns:a16="http://schemas.microsoft.com/office/drawing/2014/main" id="{0772AD89-FE5F-3949-A7D1-49929A5D198E}"/>
                </a:ext>
              </a:extLst>
            </p:cNvPr>
            <p:cNvPicPr>
              <a:picLocks noChangeAspect="1"/>
            </p:cNvPicPr>
            <p:nvPr userDrawn="1"/>
          </p:nvPicPr>
          <p:blipFill rotWithShape="1">
            <a:blip r:embed="rId20"/>
            <a:srcRect l="22650" r="-7184"/>
            <a:stretch/>
          </p:blipFill>
          <p:spPr>
            <a:xfrm>
              <a:off x="2697480" y="2366623"/>
              <a:ext cx="1005840" cy="208846"/>
            </a:xfrm>
            <a:prstGeom prst="rect">
              <a:avLst/>
            </a:prstGeom>
          </p:spPr>
        </p:pic>
      </p:grpSp>
      <p:pic>
        <p:nvPicPr>
          <p:cNvPr id="17" name="Picture 16">
            <a:extLst>
              <a:ext uri="{FF2B5EF4-FFF2-40B4-BE49-F238E27FC236}">
                <a16:creationId xmlns:a16="http://schemas.microsoft.com/office/drawing/2014/main" id="{013085EB-9477-444C-AF48-6271104B3D9B}"/>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8774493" y="6062270"/>
            <a:ext cx="1064027" cy="661185"/>
          </a:xfrm>
          <a:prstGeom prst="rect">
            <a:avLst/>
          </a:prstGeom>
        </p:spPr>
      </p:pic>
    </p:spTree>
    <p:extLst>
      <p:ext uri="{BB962C8B-B14F-4D97-AF65-F5344CB8AC3E}">
        <p14:creationId xmlns:p14="http://schemas.microsoft.com/office/powerpoint/2010/main" val="580083382"/>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 id="2147484035" r:id="rId13"/>
    <p:sldLayoutId id="2147484036" r:id="rId14"/>
    <p:sldLayoutId id="2147484037" r:id="rId15"/>
    <p:sldLayoutId id="2147484038" r:id="rId16"/>
    <p:sldLayoutId id="2147484039" r:id="rId17"/>
  </p:sldLayoutIdLst>
  <p:txStyles>
    <p:titleStyle>
      <a:lvl1pPr algn="l" defTabSz="914363" rtl="0" eaLnBrk="0" fontAlgn="base" hangingPunct="0">
        <a:lnSpc>
          <a:spcPct val="80000"/>
        </a:lnSpc>
        <a:spcBef>
          <a:spcPct val="0"/>
        </a:spcBef>
        <a:spcAft>
          <a:spcPct val="0"/>
        </a:spcAft>
        <a:defRPr sz="4800" kern="1200">
          <a:solidFill>
            <a:srgbClr val="EE2929"/>
          </a:solidFill>
          <a:latin typeface="+mj-lt"/>
          <a:ea typeface="+mj-ea"/>
          <a:cs typeface="+mj-cs"/>
          <a:sym typeface="Proxima Nova Black" charset="0"/>
        </a:defRPr>
      </a:lvl1pPr>
      <a:lvl2pPr algn="l" defTabSz="914363"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2pPr>
      <a:lvl3pPr algn="l" defTabSz="914363"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3pPr>
      <a:lvl4pPr algn="l" defTabSz="914363"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4pPr>
      <a:lvl5pPr algn="l" defTabSz="914363"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5pPr>
      <a:lvl6pPr marL="228591" algn="l" defTabSz="914363"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6pPr>
      <a:lvl7pPr marL="457182" algn="l" defTabSz="914363"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7pPr>
      <a:lvl8pPr marL="685773" algn="l" defTabSz="914363"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8pPr>
      <a:lvl9pPr marL="914363" algn="l" defTabSz="914363"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9pPr>
    </p:titleStyle>
    <p:bodyStyle>
      <a:lvl1pPr algn="l" defTabSz="914363"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1pPr>
      <a:lvl2pPr marL="342886" indent="-171444" algn="l" defTabSz="914363"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2pPr>
      <a:lvl3pPr marL="342886" indent="-171444" algn="l" defTabSz="914363"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3pPr>
      <a:lvl4pPr marL="533379" indent="-190492" algn="l" defTabSz="914363"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4pPr>
      <a:lvl5pPr marL="533379" indent="-190492" algn="l" defTabSz="914363"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5pPr>
      <a:lvl6pPr marL="1257250" indent="-114295" algn="l" defTabSz="457182" rtl="0" eaLnBrk="1" latinLnBrk="0" hangingPunct="1">
        <a:lnSpc>
          <a:spcPct val="90000"/>
        </a:lnSpc>
        <a:spcBef>
          <a:spcPts val="251"/>
        </a:spcBef>
        <a:buFont typeface="Arial"/>
        <a:buChar char="•"/>
        <a:defRPr sz="900" kern="1200">
          <a:solidFill>
            <a:schemeClr val="tx1"/>
          </a:solidFill>
          <a:latin typeface="+mn-lt"/>
          <a:ea typeface="+mn-ea"/>
          <a:cs typeface="+mn-cs"/>
        </a:defRPr>
      </a:lvl6pPr>
      <a:lvl7pPr marL="1485841" indent="-114295" algn="l" defTabSz="457182" rtl="0" eaLnBrk="1" latinLnBrk="0" hangingPunct="1">
        <a:lnSpc>
          <a:spcPct val="90000"/>
        </a:lnSpc>
        <a:spcBef>
          <a:spcPts val="251"/>
        </a:spcBef>
        <a:buFont typeface="Arial"/>
        <a:buChar char="•"/>
        <a:defRPr sz="900" kern="1200">
          <a:solidFill>
            <a:schemeClr val="tx1"/>
          </a:solidFill>
          <a:latin typeface="+mn-lt"/>
          <a:ea typeface="+mn-ea"/>
          <a:cs typeface="+mn-cs"/>
        </a:defRPr>
      </a:lvl7pPr>
      <a:lvl8pPr marL="1714431" indent="-114295" algn="l" defTabSz="457182" rtl="0" eaLnBrk="1" latinLnBrk="0" hangingPunct="1">
        <a:lnSpc>
          <a:spcPct val="90000"/>
        </a:lnSpc>
        <a:spcBef>
          <a:spcPts val="251"/>
        </a:spcBef>
        <a:buFont typeface="Arial"/>
        <a:buChar char="•"/>
        <a:defRPr sz="900" kern="1200">
          <a:solidFill>
            <a:schemeClr val="tx1"/>
          </a:solidFill>
          <a:latin typeface="+mn-lt"/>
          <a:ea typeface="+mn-ea"/>
          <a:cs typeface="+mn-cs"/>
        </a:defRPr>
      </a:lvl8pPr>
      <a:lvl9pPr marL="1943022" indent="-114295" algn="l" defTabSz="457182" rtl="0" eaLnBrk="1" latinLnBrk="0" hangingPunct="1">
        <a:lnSpc>
          <a:spcPct val="90000"/>
        </a:lnSpc>
        <a:spcBef>
          <a:spcPts val="251"/>
        </a:spcBef>
        <a:buFont typeface="Arial"/>
        <a:buChar char="•"/>
        <a:defRPr sz="900" kern="1200">
          <a:solidFill>
            <a:schemeClr val="tx1"/>
          </a:solidFill>
          <a:latin typeface="+mn-lt"/>
          <a:ea typeface="+mn-ea"/>
          <a:cs typeface="+mn-cs"/>
        </a:defRPr>
      </a:lvl9pPr>
    </p:bodyStyle>
    <p:otherStyle>
      <a:defPPr>
        <a:defRPr lang="en-US"/>
      </a:defPPr>
      <a:lvl1pPr marL="0" algn="l" defTabSz="457182" rtl="0" eaLnBrk="1" latinLnBrk="0" hangingPunct="1">
        <a:defRPr sz="900" kern="1200">
          <a:solidFill>
            <a:schemeClr val="tx1"/>
          </a:solidFill>
          <a:latin typeface="+mn-lt"/>
          <a:ea typeface="+mn-ea"/>
          <a:cs typeface="+mn-cs"/>
        </a:defRPr>
      </a:lvl1pPr>
      <a:lvl2pPr marL="228591" algn="l" defTabSz="457182" rtl="0" eaLnBrk="1" latinLnBrk="0" hangingPunct="1">
        <a:defRPr sz="900" kern="1200">
          <a:solidFill>
            <a:schemeClr val="tx1"/>
          </a:solidFill>
          <a:latin typeface="+mn-lt"/>
          <a:ea typeface="+mn-ea"/>
          <a:cs typeface="+mn-cs"/>
        </a:defRPr>
      </a:lvl2pPr>
      <a:lvl3pPr marL="457182" algn="l" defTabSz="457182" rtl="0" eaLnBrk="1" latinLnBrk="0" hangingPunct="1">
        <a:defRPr sz="900" kern="1200">
          <a:solidFill>
            <a:schemeClr val="tx1"/>
          </a:solidFill>
          <a:latin typeface="+mn-lt"/>
          <a:ea typeface="+mn-ea"/>
          <a:cs typeface="+mn-cs"/>
        </a:defRPr>
      </a:lvl3pPr>
      <a:lvl4pPr marL="685773" algn="l" defTabSz="457182" rtl="0" eaLnBrk="1" latinLnBrk="0" hangingPunct="1">
        <a:defRPr sz="900" kern="1200">
          <a:solidFill>
            <a:schemeClr val="tx1"/>
          </a:solidFill>
          <a:latin typeface="+mn-lt"/>
          <a:ea typeface="+mn-ea"/>
          <a:cs typeface="+mn-cs"/>
        </a:defRPr>
      </a:lvl4pPr>
      <a:lvl5pPr marL="914363" algn="l" defTabSz="457182" rtl="0" eaLnBrk="1" latinLnBrk="0" hangingPunct="1">
        <a:defRPr sz="900" kern="1200">
          <a:solidFill>
            <a:schemeClr val="tx1"/>
          </a:solidFill>
          <a:latin typeface="+mn-lt"/>
          <a:ea typeface="+mn-ea"/>
          <a:cs typeface="+mn-cs"/>
        </a:defRPr>
      </a:lvl5pPr>
      <a:lvl6pPr marL="1142954" algn="l" defTabSz="457182" rtl="0" eaLnBrk="1" latinLnBrk="0" hangingPunct="1">
        <a:defRPr sz="900" kern="1200">
          <a:solidFill>
            <a:schemeClr val="tx1"/>
          </a:solidFill>
          <a:latin typeface="+mn-lt"/>
          <a:ea typeface="+mn-ea"/>
          <a:cs typeface="+mn-cs"/>
        </a:defRPr>
      </a:lvl6pPr>
      <a:lvl7pPr marL="1371545" algn="l" defTabSz="457182" rtl="0" eaLnBrk="1" latinLnBrk="0" hangingPunct="1">
        <a:defRPr sz="900" kern="1200">
          <a:solidFill>
            <a:schemeClr val="tx1"/>
          </a:solidFill>
          <a:latin typeface="+mn-lt"/>
          <a:ea typeface="+mn-ea"/>
          <a:cs typeface="+mn-cs"/>
        </a:defRPr>
      </a:lvl7pPr>
      <a:lvl8pPr marL="1600136" algn="l" defTabSz="457182" rtl="0" eaLnBrk="1" latinLnBrk="0" hangingPunct="1">
        <a:defRPr sz="900" kern="1200">
          <a:solidFill>
            <a:schemeClr val="tx1"/>
          </a:solidFill>
          <a:latin typeface="+mn-lt"/>
          <a:ea typeface="+mn-ea"/>
          <a:cs typeface="+mn-cs"/>
        </a:defRPr>
      </a:lvl8pPr>
      <a:lvl9pPr marL="1828727" algn="l" defTabSz="457182"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pic>
        <p:nvPicPr>
          <p:cNvPr id="6145" name="Picture 1" descr="pasted-image.pdf"/>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9753600" y="6283326"/>
            <a:ext cx="1586707" cy="27860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3"/>
          <p:cNvSpPr>
            <a:spLocks/>
          </p:cNvSpPr>
          <p:nvPr userDrawn="1"/>
        </p:nvSpPr>
        <p:spPr bwMode="auto">
          <a:xfrm>
            <a:off x="1427163" y="6392863"/>
            <a:ext cx="1229504" cy="11554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a:defRPr sz="3600">
                <a:solidFill>
                  <a:srgbClr val="222222"/>
                </a:solidFill>
                <a:latin typeface="Proxima Nova Light" charset="0"/>
                <a:ea typeface="Proxima Nova Light" charset="0"/>
                <a:cs typeface="Proxima Nova Light" charset="0"/>
                <a:sym typeface="Proxima Nova Light" charset="0"/>
              </a:defRPr>
            </a:lvl2pPr>
            <a:lvl3pPr>
              <a:defRPr sz="3600">
                <a:solidFill>
                  <a:srgbClr val="222222"/>
                </a:solidFill>
                <a:latin typeface="Proxima Nova Light" charset="0"/>
                <a:ea typeface="Proxima Nova Light" charset="0"/>
                <a:cs typeface="Proxima Nova Light" charset="0"/>
                <a:sym typeface="Proxima Nova Light" charset="0"/>
              </a:defRPr>
            </a:lvl3pPr>
            <a:lvl4pPr>
              <a:defRPr sz="3600">
                <a:solidFill>
                  <a:srgbClr val="222222"/>
                </a:solidFill>
                <a:latin typeface="Proxima Nova Light" charset="0"/>
                <a:ea typeface="Proxima Nova Light" charset="0"/>
                <a:cs typeface="Proxima Nova Light" charset="0"/>
                <a:sym typeface="Proxima Nova Light" charset="0"/>
              </a:defRPr>
            </a:lvl4pPr>
            <a:lvl5pPr>
              <a:defRPr sz="3600">
                <a:solidFill>
                  <a:srgbClr val="222222"/>
                </a:solidFill>
                <a:latin typeface="Proxima Nova Light" charset="0"/>
                <a:ea typeface="Proxima Nova Light" charset="0"/>
                <a:cs typeface="Proxima Nova Light" charset="0"/>
                <a:sym typeface="Proxima Nova Light" charset="0"/>
              </a:defRPr>
            </a:lvl5pPr>
            <a:lvl6pPr marL="4572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9144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13716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18288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457189" fontAlgn="base" hangingPunct="0">
              <a:spcBef>
                <a:spcPct val="0"/>
              </a:spcBef>
              <a:spcAft>
                <a:spcPct val="0"/>
              </a:spcAft>
              <a:defRPr/>
            </a:pPr>
            <a:r>
              <a:rPr lang="en-US" altLang="en-US" sz="751" dirty="0">
                <a:solidFill>
                  <a:srgbClr val="9D9FA1"/>
                </a:solidFill>
                <a:latin typeface="Proxima Nova" charset="0"/>
                <a:ea typeface="Proxima Nova" charset="0"/>
                <a:cs typeface="Proxima Nova" charset="0"/>
                <a:sym typeface="Proxima Nova" charset="0"/>
              </a:rPr>
              <a:t>© 2018 PURE STORAGE INC.</a:t>
            </a:r>
          </a:p>
        </p:txBody>
      </p:sp>
      <p:sp>
        <p:nvSpPr>
          <p:cNvPr id="5" name="Rectangle 4"/>
          <p:cNvSpPr>
            <a:spLocks/>
          </p:cNvSpPr>
          <p:nvPr userDrawn="1"/>
        </p:nvSpPr>
        <p:spPr bwMode="auto">
          <a:xfrm>
            <a:off x="885826" y="6301259"/>
            <a:ext cx="449263" cy="2308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marL="742950" indent="-285750">
              <a:defRPr sz="3600">
                <a:solidFill>
                  <a:srgbClr val="222222"/>
                </a:solidFill>
                <a:latin typeface="Proxima Nova Light" charset="0"/>
                <a:ea typeface="Proxima Nova Light" charset="0"/>
                <a:cs typeface="Proxima Nova Light" charset="0"/>
                <a:sym typeface="Proxima Nova Light" charset="0"/>
              </a:defRPr>
            </a:lvl2pPr>
            <a:lvl3pPr marL="1143000" indent="-228600">
              <a:defRPr sz="3600">
                <a:solidFill>
                  <a:srgbClr val="222222"/>
                </a:solidFill>
                <a:latin typeface="Proxima Nova Light" charset="0"/>
                <a:ea typeface="Proxima Nova Light" charset="0"/>
                <a:cs typeface="Proxima Nova Light" charset="0"/>
                <a:sym typeface="Proxima Nova Light" charset="0"/>
              </a:defRPr>
            </a:lvl3pPr>
            <a:lvl4pPr marL="1600200" indent="-228600">
              <a:defRPr sz="3600">
                <a:solidFill>
                  <a:srgbClr val="222222"/>
                </a:solidFill>
                <a:latin typeface="Proxima Nova Light" charset="0"/>
                <a:ea typeface="Proxima Nova Light" charset="0"/>
                <a:cs typeface="Proxima Nova Light" charset="0"/>
                <a:sym typeface="Proxima Nova Light" charset="0"/>
              </a:defRPr>
            </a:lvl4pPr>
            <a:lvl5pPr marL="2057400" indent="-228600">
              <a:defRPr sz="3600">
                <a:solidFill>
                  <a:srgbClr val="222222"/>
                </a:solidFill>
                <a:latin typeface="Proxima Nova Light" charset="0"/>
                <a:ea typeface="Proxima Nova Light" charset="0"/>
                <a:cs typeface="Proxima Nova Light" charset="0"/>
                <a:sym typeface="Proxima Nova Light" charset="0"/>
              </a:defRPr>
            </a:lvl5pPr>
            <a:lvl6pPr marL="25146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29718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34290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38862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914377" fontAlgn="base" hangingPunct="0">
              <a:spcBef>
                <a:spcPct val="0"/>
              </a:spcBef>
              <a:spcAft>
                <a:spcPct val="0"/>
              </a:spcAft>
            </a:pPr>
            <a:fld id="{4A8294F5-3876-0A48-B245-F7D64BCA98A8}" type="slidenum">
              <a:rPr lang="uk-UA" altLang="en-US" sz="1500">
                <a:solidFill>
                  <a:srgbClr val="9D9FA1"/>
                </a:solidFill>
                <a:latin typeface="Proxima Nova" charset="0"/>
                <a:ea typeface="Proxima Nova" charset="0"/>
                <a:cs typeface="Proxima Nova" charset="0"/>
                <a:sym typeface="Proxima Nova" charset="0"/>
              </a:rPr>
              <a:pPr defTabSz="914377" fontAlgn="base" hangingPunct="0">
                <a:spcBef>
                  <a:spcPct val="0"/>
                </a:spcBef>
                <a:spcAft>
                  <a:spcPct val="0"/>
                </a:spcAft>
              </a:pPr>
              <a:t>‹#›</a:t>
            </a:fld>
            <a:endParaRPr lang="en-US" altLang="en-US" sz="1500" dirty="0">
              <a:solidFill>
                <a:srgbClr val="9D9FA1"/>
              </a:solidFill>
              <a:latin typeface="Proxima Nova" charset="0"/>
              <a:ea typeface="Proxima Nova" charset="0"/>
              <a:cs typeface="Proxima Nova" charset="0"/>
              <a:sym typeface="Proxima Nova" charset="0"/>
            </a:endParaRPr>
          </a:p>
        </p:txBody>
      </p:sp>
      <p:sp>
        <p:nvSpPr>
          <p:cNvPr id="2" name="Footer Placeholder 1"/>
          <p:cNvSpPr>
            <a:spLocks noGrp="1"/>
          </p:cNvSpPr>
          <p:nvPr>
            <p:ph type="ftr" sz="quarter" idx="3"/>
          </p:nvPr>
        </p:nvSpPr>
        <p:spPr>
          <a:xfrm>
            <a:off x="4426634" y="6347161"/>
            <a:ext cx="3338733" cy="366183"/>
          </a:xfrm>
          <a:prstGeom prst="rect">
            <a:avLst/>
          </a:prstGeom>
        </p:spPr>
        <p:txBody>
          <a:bodyPr vert="horz" lIns="91440" tIns="45720" rIns="91440" bIns="45720" rtlCol="0" anchor="ctr"/>
          <a:lstStyle>
            <a:lvl1pPr marL="0" marR="0" indent="0" algn="ctr" defTabSz="914377" rtl="0" eaLnBrk="1" fontAlgn="auto" latinLnBrk="0" hangingPunct="1">
              <a:lnSpc>
                <a:spcPct val="100000"/>
              </a:lnSpc>
              <a:spcBef>
                <a:spcPts val="0"/>
              </a:spcBef>
              <a:spcAft>
                <a:spcPts val="0"/>
              </a:spcAft>
              <a:buClrTx/>
              <a:buSzTx/>
              <a:buFontTx/>
              <a:buNone/>
              <a:tabLst/>
              <a:defRPr sz="1067">
                <a:solidFill>
                  <a:schemeClr val="tx1">
                    <a:tint val="75000"/>
                  </a:schemeClr>
                </a:solidFill>
              </a:defRPr>
            </a:lvl1p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120537861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9" r:id="rId25"/>
    <p:sldLayoutId id="2147483700" r:id="rId26"/>
  </p:sldLayoutIdLst>
  <p:txStyles>
    <p:titleStyle>
      <a:lvl1pPr algn="l" defTabSz="914377" rtl="0" eaLnBrk="0" fontAlgn="base" hangingPunct="0">
        <a:lnSpc>
          <a:spcPct val="80000"/>
        </a:lnSpc>
        <a:spcBef>
          <a:spcPct val="0"/>
        </a:spcBef>
        <a:spcAft>
          <a:spcPct val="0"/>
        </a:spcAft>
        <a:defRPr sz="4800" kern="1200">
          <a:solidFill>
            <a:srgbClr val="EE2929"/>
          </a:solidFill>
          <a:latin typeface="+mj-lt"/>
          <a:ea typeface="+mj-ea"/>
          <a:cs typeface="+mj-cs"/>
          <a:sym typeface="Proxima Nova Black" charset="0"/>
        </a:defRPr>
      </a:lvl1pPr>
      <a:lvl2pPr algn="l" defTabSz="914377"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2pPr>
      <a:lvl3pPr algn="l" defTabSz="914377"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3pPr>
      <a:lvl4pPr algn="l" defTabSz="914377"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4pPr>
      <a:lvl5pPr algn="l" defTabSz="914377"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5pPr>
      <a:lvl6pPr marL="228594" algn="l" defTabSz="914377"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6pPr>
      <a:lvl7pPr marL="457189" algn="l" defTabSz="914377"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7pPr>
      <a:lvl8pPr marL="685783" algn="l" defTabSz="914377"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8pPr>
      <a:lvl9pPr marL="914377" algn="l" defTabSz="914377"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9pPr>
    </p:titleStyle>
    <p:bodyStyle>
      <a:lvl1pPr algn="l" defTabSz="914377"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1pPr>
      <a:lvl2pPr marL="342891" indent="-171446" algn="l" defTabSz="914377"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2pPr>
      <a:lvl3pPr marL="342891" indent="-171446" algn="l" defTabSz="914377"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3pPr>
      <a:lvl4pPr marL="533387" indent="-190495" algn="l" defTabSz="914377"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4pPr>
      <a:lvl5pPr marL="533387" indent="-190495" algn="l" defTabSz="914377"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5pPr>
      <a:lvl6pPr marL="1257269" indent="-114297" algn="l" defTabSz="457189" rtl="0" eaLnBrk="1" latinLnBrk="0" hangingPunct="1">
        <a:lnSpc>
          <a:spcPct val="90000"/>
        </a:lnSpc>
        <a:spcBef>
          <a:spcPts val="251"/>
        </a:spcBef>
        <a:buFont typeface="Arial"/>
        <a:buChar char="•"/>
        <a:defRPr sz="900" kern="1200">
          <a:solidFill>
            <a:schemeClr val="tx1"/>
          </a:solidFill>
          <a:latin typeface="+mn-lt"/>
          <a:ea typeface="+mn-ea"/>
          <a:cs typeface="+mn-cs"/>
        </a:defRPr>
      </a:lvl6pPr>
      <a:lvl7pPr marL="1485863" indent="-114297" algn="l" defTabSz="457189" rtl="0" eaLnBrk="1" latinLnBrk="0" hangingPunct="1">
        <a:lnSpc>
          <a:spcPct val="90000"/>
        </a:lnSpc>
        <a:spcBef>
          <a:spcPts val="251"/>
        </a:spcBef>
        <a:buFont typeface="Arial"/>
        <a:buChar char="•"/>
        <a:defRPr sz="900" kern="1200">
          <a:solidFill>
            <a:schemeClr val="tx1"/>
          </a:solidFill>
          <a:latin typeface="+mn-lt"/>
          <a:ea typeface="+mn-ea"/>
          <a:cs typeface="+mn-cs"/>
        </a:defRPr>
      </a:lvl7pPr>
      <a:lvl8pPr marL="1714457" indent="-114297" algn="l" defTabSz="457189" rtl="0" eaLnBrk="1" latinLnBrk="0" hangingPunct="1">
        <a:lnSpc>
          <a:spcPct val="90000"/>
        </a:lnSpc>
        <a:spcBef>
          <a:spcPts val="251"/>
        </a:spcBef>
        <a:buFont typeface="Arial"/>
        <a:buChar char="•"/>
        <a:defRPr sz="900" kern="1200">
          <a:solidFill>
            <a:schemeClr val="tx1"/>
          </a:solidFill>
          <a:latin typeface="+mn-lt"/>
          <a:ea typeface="+mn-ea"/>
          <a:cs typeface="+mn-cs"/>
        </a:defRPr>
      </a:lvl8pPr>
      <a:lvl9pPr marL="1943051" indent="-114297" algn="l" defTabSz="457189" rtl="0" eaLnBrk="1" latinLnBrk="0" hangingPunct="1">
        <a:lnSpc>
          <a:spcPct val="90000"/>
        </a:lnSpc>
        <a:spcBef>
          <a:spcPts val="251"/>
        </a:spcBef>
        <a:buFont typeface="Arial"/>
        <a:buChar char="•"/>
        <a:defRPr sz="900" kern="1200">
          <a:solidFill>
            <a:schemeClr val="tx1"/>
          </a:solidFill>
          <a:latin typeface="+mn-lt"/>
          <a:ea typeface="+mn-ea"/>
          <a:cs typeface="+mn-cs"/>
        </a:defRPr>
      </a:lvl9pPr>
    </p:bodyStyle>
    <p:otherStyle>
      <a:defPPr>
        <a:defRPr lang="en-US"/>
      </a:defPPr>
      <a:lvl1pPr marL="0" algn="l" defTabSz="457189" rtl="0" eaLnBrk="1" latinLnBrk="0" hangingPunct="1">
        <a:defRPr sz="900" kern="1200">
          <a:solidFill>
            <a:schemeClr val="tx1"/>
          </a:solidFill>
          <a:latin typeface="+mn-lt"/>
          <a:ea typeface="+mn-ea"/>
          <a:cs typeface="+mn-cs"/>
        </a:defRPr>
      </a:lvl1pPr>
      <a:lvl2pPr marL="228594" algn="l" defTabSz="457189" rtl="0" eaLnBrk="1" latinLnBrk="0" hangingPunct="1">
        <a:defRPr sz="900" kern="1200">
          <a:solidFill>
            <a:schemeClr val="tx1"/>
          </a:solidFill>
          <a:latin typeface="+mn-lt"/>
          <a:ea typeface="+mn-ea"/>
          <a:cs typeface="+mn-cs"/>
        </a:defRPr>
      </a:lvl2pPr>
      <a:lvl3pPr marL="457189" algn="l" defTabSz="457189" rtl="0" eaLnBrk="1" latinLnBrk="0" hangingPunct="1">
        <a:defRPr sz="900" kern="1200">
          <a:solidFill>
            <a:schemeClr val="tx1"/>
          </a:solidFill>
          <a:latin typeface="+mn-lt"/>
          <a:ea typeface="+mn-ea"/>
          <a:cs typeface="+mn-cs"/>
        </a:defRPr>
      </a:lvl3pPr>
      <a:lvl4pPr marL="685783" algn="l" defTabSz="457189" rtl="0" eaLnBrk="1" latinLnBrk="0" hangingPunct="1">
        <a:defRPr sz="900" kern="1200">
          <a:solidFill>
            <a:schemeClr val="tx1"/>
          </a:solidFill>
          <a:latin typeface="+mn-lt"/>
          <a:ea typeface="+mn-ea"/>
          <a:cs typeface="+mn-cs"/>
        </a:defRPr>
      </a:lvl4pPr>
      <a:lvl5pPr marL="914377" algn="l" defTabSz="457189" rtl="0" eaLnBrk="1" latinLnBrk="0" hangingPunct="1">
        <a:defRPr sz="900" kern="1200">
          <a:solidFill>
            <a:schemeClr val="tx1"/>
          </a:solidFill>
          <a:latin typeface="+mn-lt"/>
          <a:ea typeface="+mn-ea"/>
          <a:cs typeface="+mn-cs"/>
        </a:defRPr>
      </a:lvl5pPr>
      <a:lvl6pPr marL="1142971" algn="l" defTabSz="457189" rtl="0" eaLnBrk="1" latinLnBrk="0" hangingPunct="1">
        <a:defRPr sz="900" kern="1200">
          <a:solidFill>
            <a:schemeClr val="tx1"/>
          </a:solidFill>
          <a:latin typeface="+mn-lt"/>
          <a:ea typeface="+mn-ea"/>
          <a:cs typeface="+mn-cs"/>
        </a:defRPr>
      </a:lvl6pPr>
      <a:lvl7pPr marL="1371566" algn="l" defTabSz="457189" rtl="0" eaLnBrk="1" latinLnBrk="0" hangingPunct="1">
        <a:defRPr sz="900" kern="1200">
          <a:solidFill>
            <a:schemeClr val="tx1"/>
          </a:solidFill>
          <a:latin typeface="+mn-lt"/>
          <a:ea typeface="+mn-ea"/>
          <a:cs typeface="+mn-cs"/>
        </a:defRPr>
      </a:lvl7pPr>
      <a:lvl8pPr marL="1600160" algn="l" defTabSz="457189" rtl="0" eaLnBrk="1" latinLnBrk="0" hangingPunct="1">
        <a:defRPr sz="900" kern="1200">
          <a:solidFill>
            <a:schemeClr val="tx1"/>
          </a:solidFill>
          <a:latin typeface="+mn-lt"/>
          <a:ea typeface="+mn-ea"/>
          <a:cs typeface="+mn-cs"/>
        </a:defRPr>
      </a:lvl8pPr>
      <a:lvl9pPr marL="1828754" algn="l" defTabSz="457189"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4" name="Rectangle 3"/>
          <p:cNvSpPr>
            <a:spLocks/>
          </p:cNvSpPr>
          <p:nvPr/>
        </p:nvSpPr>
        <p:spPr bwMode="auto">
          <a:xfrm>
            <a:off x="1427163" y="6392863"/>
            <a:ext cx="1223092" cy="115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a:defRPr sz="3600">
                <a:solidFill>
                  <a:srgbClr val="222222"/>
                </a:solidFill>
                <a:latin typeface="Proxima Nova Light" charset="0"/>
                <a:ea typeface="Proxima Nova Light" charset="0"/>
                <a:cs typeface="Proxima Nova Light" charset="0"/>
                <a:sym typeface="Proxima Nova Light" charset="0"/>
              </a:defRPr>
            </a:lvl2pPr>
            <a:lvl3pPr>
              <a:defRPr sz="3600">
                <a:solidFill>
                  <a:srgbClr val="222222"/>
                </a:solidFill>
                <a:latin typeface="Proxima Nova Light" charset="0"/>
                <a:ea typeface="Proxima Nova Light" charset="0"/>
                <a:cs typeface="Proxima Nova Light" charset="0"/>
                <a:sym typeface="Proxima Nova Light" charset="0"/>
              </a:defRPr>
            </a:lvl3pPr>
            <a:lvl4pPr>
              <a:defRPr sz="3600">
                <a:solidFill>
                  <a:srgbClr val="222222"/>
                </a:solidFill>
                <a:latin typeface="Proxima Nova Light" charset="0"/>
                <a:ea typeface="Proxima Nova Light" charset="0"/>
                <a:cs typeface="Proxima Nova Light" charset="0"/>
                <a:sym typeface="Proxima Nova Light" charset="0"/>
              </a:defRPr>
            </a:lvl4pPr>
            <a:lvl5pPr>
              <a:defRPr sz="3600">
                <a:solidFill>
                  <a:srgbClr val="222222"/>
                </a:solidFill>
                <a:latin typeface="Proxima Nova Light" charset="0"/>
                <a:ea typeface="Proxima Nova Light" charset="0"/>
                <a:cs typeface="Proxima Nova Light" charset="0"/>
                <a:sym typeface="Proxima Nova Light" charset="0"/>
              </a:defRPr>
            </a:lvl5pPr>
            <a:lvl6pPr marL="4572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9144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13716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18288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457189" fontAlgn="base" hangingPunct="0">
              <a:spcBef>
                <a:spcPct val="0"/>
              </a:spcBef>
              <a:spcAft>
                <a:spcPct val="0"/>
              </a:spcAft>
              <a:defRPr/>
            </a:pPr>
            <a:r>
              <a:rPr lang="en-US" altLang="en-US" sz="751" dirty="0">
                <a:solidFill>
                  <a:srgbClr val="9D9FA1"/>
                </a:solidFill>
                <a:latin typeface="Proxima Nova" charset="0"/>
                <a:ea typeface="Proxima Nova" charset="0"/>
                <a:cs typeface="Proxima Nova" charset="0"/>
                <a:sym typeface="Proxima Nova" charset="0"/>
              </a:rPr>
              <a:t>© 2017 PURE STORAGE INC.</a:t>
            </a:r>
          </a:p>
        </p:txBody>
      </p:sp>
      <p:sp>
        <p:nvSpPr>
          <p:cNvPr id="5" name="Rectangle 4"/>
          <p:cNvSpPr>
            <a:spLocks/>
          </p:cNvSpPr>
          <p:nvPr/>
        </p:nvSpPr>
        <p:spPr bwMode="auto">
          <a:xfrm>
            <a:off x="885826" y="6301259"/>
            <a:ext cx="449263"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marL="742950" indent="-285750">
              <a:defRPr sz="3600">
                <a:solidFill>
                  <a:srgbClr val="222222"/>
                </a:solidFill>
                <a:latin typeface="Proxima Nova Light" charset="0"/>
                <a:ea typeface="Proxima Nova Light" charset="0"/>
                <a:cs typeface="Proxima Nova Light" charset="0"/>
                <a:sym typeface="Proxima Nova Light" charset="0"/>
              </a:defRPr>
            </a:lvl2pPr>
            <a:lvl3pPr marL="1143000" indent="-228600">
              <a:defRPr sz="3600">
                <a:solidFill>
                  <a:srgbClr val="222222"/>
                </a:solidFill>
                <a:latin typeface="Proxima Nova Light" charset="0"/>
                <a:ea typeface="Proxima Nova Light" charset="0"/>
                <a:cs typeface="Proxima Nova Light" charset="0"/>
                <a:sym typeface="Proxima Nova Light" charset="0"/>
              </a:defRPr>
            </a:lvl3pPr>
            <a:lvl4pPr marL="1600200" indent="-228600">
              <a:defRPr sz="3600">
                <a:solidFill>
                  <a:srgbClr val="222222"/>
                </a:solidFill>
                <a:latin typeface="Proxima Nova Light" charset="0"/>
                <a:ea typeface="Proxima Nova Light" charset="0"/>
                <a:cs typeface="Proxima Nova Light" charset="0"/>
                <a:sym typeface="Proxima Nova Light" charset="0"/>
              </a:defRPr>
            </a:lvl4pPr>
            <a:lvl5pPr marL="2057400" indent="-228600">
              <a:defRPr sz="3600">
                <a:solidFill>
                  <a:srgbClr val="222222"/>
                </a:solidFill>
                <a:latin typeface="Proxima Nova Light" charset="0"/>
                <a:ea typeface="Proxima Nova Light" charset="0"/>
                <a:cs typeface="Proxima Nova Light" charset="0"/>
                <a:sym typeface="Proxima Nova Light" charset="0"/>
              </a:defRPr>
            </a:lvl5pPr>
            <a:lvl6pPr marL="25146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29718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34290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38862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914377" fontAlgn="base" hangingPunct="0">
              <a:spcBef>
                <a:spcPct val="0"/>
              </a:spcBef>
              <a:spcAft>
                <a:spcPct val="0"/>
              </a:spcAft>
            </a:pPr>
            <a:fld id="{4A8294F5-3876-0A48-B245-F7D64BCA98A8}" type="slidenum">
              <a:rPr lang="uk-UA" altLang="en-US" sz="1500">
                <a:solidFill>
                  <a:srgbClr val="9D9FA1"/>
                </a:solidFill>
                <a:latin typeface="Proxima Nova" charset="0"/>
                <a:ea typeface="Proxima Nova" charset="0"/>
                <a:cs typeface="Proxima Nova" charset="0"/>
                <a:sym typeface="Proxima Nova" charset="0"/>
              </a:rPr>
              <a:pPr defTabSz="914377" fontAlgn="base" hangingPunct="0">
                <a:spcBef>
                  <a:spcPct val="0"/>
                </a:spcBef>
                <a:spcAft>
                  <a:spcPct val="0"/>
                </a:spcAft>
              </a:pPr>
              <a:t>‹#›</a:t>
            </a:fld>
            <a:endParaRPr lang="en-US" altLang="en-US" sz="1500">
              <a:solidFill>
                <a:srgbClr val="9D9FA1"/>
              </a:solidFill>
              <a:latin typeface="Proxima Nova" charset="0"/>
              <a:ea typeface="Proxima Nova" charset="0"/>
              <a:cs typeface="Proxima Nova" charset="0"/>
              <a:sym typeface="Proxima Nova" charset="0"/>
            </a:endParaRPr>
          </a:p>
        </p:txBody>
      </p:sp>
      <p:sp>
        <p:nvSpPr>
          <p:cNvPr id="2" name="Footer Placeholder 1"/>
          <p:cNvSpPr>
            <a:spLocks noGrp="1"/>
          </p:cNvSpPr>
          <p:nvPr>
            <p:ph type="ftr" sz="quarter" idx="3"/>
          </p:nvPr>
        </p:nvSpPr>
        <p:spPr>
          <a:xfrm>
            <a:off x="4426634" y="6347161"/>
            <a:ext cx="3338733" cy="366183"/>
          </a:xfrm>
          <a:prstGeom prst="rect">
            <a:avLst/>
          </a:prstGeom>
        </p:spPr>
        <p:txBody>
          <a:bodyPr vert="horz" lIns="91440" tIns="45720" rIns="91440" bIns="45720" rtlCol="0" anchor="ctr"/>
          <a:lstStyle>
            <a:lvl1pPr marL="0" marR="0" indent="0" algn="ctr" defTabSz="914377" rtl="0" eaLnBrk="1" fontAlgn="auto" latinLnBrk="0" hangingPunct="1">
              <a:lnSpc>
                <a:spcPct val="100000"/>
              </a:lnSpc>
              <a:spcBef>
                <a:spcPts val="0"/>
              </a:spcBef>
              <a:spcAft>
                <a:spcPts val="0"/>
              </a:spcAft>
              <a:buClrTx/>
              <a:buSzTx/>
              <a:buFontTx/>
              <a:buNone/>
              <a:tabLst/>
              <a:defRPr sz="1067">
                <a:solidFill>
                  <a:schemeClr val="tx1">
                    <a:tint val="75000"/>
                  </a:schemeClr>
                </a:solidFill>
              </a:defRPr>
            </a:lvl1pPr>
          </a:lstStyle>
          <a:p>
            <a:pPr defTabSz="457189" fontAlgn="base" hangingPunct="0">
              <a:spcBef>
                <a:spcPct val="0"/>
              </a:spcBef>
              <a:spcAft>
                <a:spcPct val="0"/>
              </a:spcAft>
              <a:defRPr/>
            </a:pPr>
            <a:r>
              <a:rPr lang="en-US" altLang="en-US" sz="751">
                <a:solidFill>
                  <a:srgbClr val="9D9FA1"/>
                </a:solidFill>
                <a:sym typeface="Proxima Nova" charset="0"/>
              </a:rPr>
              <a:t>CONFIDENTIAL DOCUMENT, DO NOT SHARE 2 OR DISTRIBUTE.</a:t>
            </a:r>
          </a:p>
          <a:p>
            <a:endParaRPr lang="en-US" dirty="0"/>
          </a:p>
        </p:txBody>
      </p:sp>
      <p:pic>
        <p:nvPicPr>
          <p:cNvPr id="6" name="Picture 5" descr="flashStack-logo.jpg">
            <a:extLst>
              <a:ext uri="{FF2B5EF4-FFF2-40B4-BE49-F238E27FC236}">
                <a16:creationId xmlns:a16="http://schemas.microsoft.com/office/drawing/2014/main" id="{712AF835-1BAA-024D-B0F6-9BB5FF907F97}"/>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0422067" y="6296887"/>
            <a:ext cx="1654737" cy="484050"/>
          </a:xfrm>
          <a:prstGeom prst="rect">
            <a:avLst/>
          </a:prstGeom>
        </p:spPr>
      </p:pic>
      <p:pic>
        <p:nvPicPr>
          <p:cNvPr id="7" name="Picture 6" descr="PureStorage-logo.jpg">
            <a:extLst>
              <a:ext uri="{FF2B5EF4-FFF2-40B4-BE49-F238E27FC236}">
                <a16:creationId xmlns:a16="http://schemas.microsoft.com/office/drawing/2014/main" id="{5DDF5DB9-E9CB-9240-9C1A-21C412735A06}"/>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0422067" y="148466"/>
            <a:ext cx="1654737" cy="409050"/>
          </a:xfrm>
          <a:prstGeom prst="rect">
            <a:avLst/>
          </a:prstGeom>
        </p:spPr>
      </p:pic>
      <p:pic>
        <p:nvPicPr>
          <p:cNvPr id="8" name="Picture 7">
            <a:extLst>
              <a:ext uri="{FF2B5EF4-FFF2-40B4-BE49-F238E27FC236}">
                <a16:creationId xmlns:a16="http://schemas.microsoft.com/office/drawing/2014/main" id="{BF75C118-6619-CB4A-B7D2-251A7AA5B6EE}"/>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9391407" y="85144"/>
            <a:ext cx="917892" cy="535695"/>
          </a:xfrm>
          <a:prstGeom prst="rect">
            <a:avLst/>
          </a:prstGeom>
        </p:spPr>
      </p:pic>
    </p:spTree>
    <p:extLst>
      <p:ext uri="{BB962C8B-B14F-4D97-AF65-F5344CB8AC3E}">
        <p14:creationId xmlns:p14="http://schemas.microsoft.com/office/powerpoint/2010/main" val="320117478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Lst>
  <p:txStyles>
    <p:titleStyle>
      <a:lvl1pPr algn="l" defTabSz="914377" rtl="0" eaLnBrk="0" fontAlgn="base" hangingPunct="0">
        <a:lnSpc>
          <a:spcPct val="80000"/>
        </a:lnSpc>
        <a:spcBef>
          <a:spcPct val="0"/>
        </a:spcBef>
        <a:spcAft>
          <a:spcPct val="0"/>
        </a:spcAft>
        <a:defRPr sz="4800" kern="1200">
          <a:solidFill>
            <a:srgbClr val="EE2929"/>
          </a:solidFill>
          <a:latin typeface="+mj-lt"/>
          <a:ea typeface="+mj-ea"/>
          <a:cs typeface="+mj-cs"/>
          <a:sym typeface="Proxima Nova Black" charset="0"/>
        </a:defRPr>
      </a:lvl1pPr>
      <a:lvl2pPr algn="l" defTabSz="914377"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2pPr>
      <a:lvl3pPr algn="l" defTabSz="914377"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3pPr>
      <a:lvl4pPr algn="l" defTabSz="914377"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4pPr>
      <a:lvl5pPr algn="l" defTabSz="914377"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5pPr>
      <a:lvl6pPr marL="228594" algn="l" defTabSz="914377"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6pPr>
      <a:lvl7pPr marL="457189" algn="l" defTabSz="914377"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7pPr>
      <a:lvl8pPr marL="685783" algn="l" defTabSz="914377"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8pPr>
      <a:lvl9pPr marL="914377" algn="l" defTabSz="914377"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9pPr>
    </p:titleStyle>
    <p:bodyStyle>
      <a:lvl1pPr algn="l" defTabSz="914377"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1pPr>
      <a:lvl2pPr marL="342891" indent="-171446" algn="l" defTabSz="914377"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2pPr>
      <a:lvl3pPr marL="342891" indent="-171446" algn="l" defTabSz="914377"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3pPr>
      <a:lvl4pPr marL="533387" indent="-190495" algn="l" defTabSz="914377"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4pPr>
      <a:lvl5pPr marL="533387" indent="-190495" algn="l" defTabSz="914377"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5pPr>
      <a:lvl6pPr marL="1257269" indent="-114297" algn="l" defTabSz="457189" rtl="0" eaLnBrk="1" latinLnBrk="0" hangingPunct="1">
        <a:lnSpc>
          <a:spcPct val="90000"/>
        </a:lnSpc>
        <a:spcBef>
          <a:spcPts val="251"/>
        </a:spcBef>
        <a:buFont typeface="Arial"/>
        <a:buChar char="•"/>
        <a:defRPr sz="900" kern="1200">
          <a:solidFill>
            <a:schemeClr val="tx1"/>
          </a:solidFill>
          <a:latin typeface="+mn-lt"/>
          <a:ea typeface="+mn-ea"/>
          <a:cs typeface="+mn-cs"/>
        </a:defRPr>
      </a:lvl6pPr>
      <a:lvl7pPr marL="1485863" indent="-114297" algn="l" defTabSz="457189" rtl="0" eaLnBrk="1" latinLnBrk="0" hangingPunct="1">
        <a:lnSpc>
          <a:spcPct val="90000"/>
        </a:lnSpc>
        <a:spcBef>
          <a:spcPts val="251"/>
        </a:spcBef>
        <a:buFont typeface="Arial"/>
        <a:buChar char="•"/>
        <a:defRPr sz="900" kern="1200">
          <a:solidFill>
            <a:schemeClr val="tx1"/>
          </a:solidFill>
          <a:latin typeface="+mn-lt"/>
          <a:ea typeface="+mn-ea"/>
          <a:cs typeface="+mn-cs"/>
        </a:defRPr>
      </a:lvl7pPr>
      <a:lvl8pPr marL="1714457" indent="-114297" algn="l" defTabSz="457189" rtl="0" eaLnBrk="1" latinLnBrk="0" hangingPunct="1">
        <a:lnSpc>
          <a:spcPct val="90000"/>
        </a:lnSpc>
        <a:spcBef>
          <a:spcPts val="251"/>
        </a:spcBef>
        <a:buFont typeface="Arial"/>
        <a:buChar char="•"/>
        <a:defRPr sz="900" kern="1200">
          <a:solidFill>
            <a:schemeClr val="tx1"/>
          </a:solidFill>
          <a:latin typeface="+mn-lt"/>
          <a:ea typeface="+mn-ea"/>
          <a:cs typeface="+mn-cs"/>
        </a:defRPr>
      </a:lvl8pPr>
      <a:lvl9pPr marL="1943051" indent="-114297" algn="l" defTabSz="457189" rtl="0" eaLnBrk="1" latinLnBrk="0" hangingPunct="1">
        <a:lnSpc>
          <a:spcPct val="90000"/>
        </a:lnSpc>
        <a:spcBef>
          <a:spcPts val="251"/>
        </a:spcBef>
        <a:buFont typeface="Arial"/>
        <a:buChar char="•"/>
        <a:defRPr sz="900" kern="1200">
          <a:solidFill>
            <a:schemeClr val="tx1"/>
          </a:solidFill>
          <a:latin typeface="+mn-lt"/>
          <a:ea typeface="+mn-ea"/>
          <a:cs typeface="+mn-cs"/>
        </a:defRPr>
      </a:lvl9pPr>
    </p:bodyStyle>
    <p:otherStyle>
      <a:defPPr>
        <a:defRPr lang="en-US"/>
      </a:defPPr>
      <a:lvl1pPr marL="0" algn="l" defTabSz="457189" rtl="0" eaLnBrk="1" latinLnBrk="0" hangingPunct="1">
        <a:defRPr sz="900" kern="1200">
          <a:solidFill>
            <a:schemeClr val="tx1"/>
          </a:solidFill>
          <a:latin typeface="+mn-lt"/>
          <a:ea typeface="+mn-ea"/>
          <a:cs typeface="+mn-cs"/>
        </a:defRPr>
      </a:lvl1pPr>
      <a:lvl2pPr marL="228594" algn="l" defTabSz="457189" rtl="0" eaLnBrk="1" latinLnBrk="0" hangingPunct="1">
        <a:defRPr sz="900" kern="1200">
          <a:solidFill>
            <a:schemeClr val="tx1"/>
          </a:solidFill>
          <a:latin typeface="+mn-lt"/>
          <a:ea typeface="+mn-ea"/>
          <a:cs typeface="+mn-cs"/>
        </a:defRPr>
      </a:lvl2pPr>
      <a:lvl3pPr marL="457189" algn="l" defTabSz="457189" rtl="0" eaLnBrk="1" latinLnBrk="0" hangingPunct="1">
        <a:defRPr sz="900" kern="1200">
          <a:solidFill>
            <a:schemeClr val="tx1"/>
          </a:solidFill>
          <a:latin typeface="+mn-lt"/>
          <a:ea typeface="+mn-ea"/>
          <a:cs typeface="+mn-cs"/>
        </a:defRPr>
      </a:lvl3pPr>
      <a:lvl4pPr marL="685783" algn="l" defTabSz="457189" rtl="0" eaLnBrk="1" latinLnBrk="0" hangingPunct="1">
        <a:defRPr sz="900" kern="1200">
          <a:solidFill>
            <a:schemeClr val="tx1"/>
          </a:solidFill>
          <a:latin typeface="+mn-lt"/>
          <a:ea typeface="+mn-ea"/>
          <a:cs typeface="+mn-cs"/>
        </a:defRPr>
      </a:lvl4pPr>
      <a:lvl5pPr marL="914377" algn="l" defTabSz="457189" rtl="0" eaLnBrk="1" latinLnBrk="0" hangingPunct="1">
        <a:defRPr sz="900" kern="1200">
          <a:solidFill>
            <a:schemeClr val="tx1"/>
          </a:solidFill>
          <a:latin typeface="+mn-lt"/>
          <a:ea typeface="+mn-ea"/>
          <a:cs typeface="+mn-cs"/>
        </a:defRPr>
      </a:lvl5pPr>
      <a:lvl6pPr marL="1142971" algn="l" defTabSz="457189" rtl="0" eaLnBrk="1" latinLnBrk="0" hangingPunct="1">
        <a:defRPr sz="900" kern="1200">
          <a:solidFill>
            <a:schemeClr val="tx1"/>
          </a:solidFill>
          <a:latin typeface="+mn-lt"/>
          <a:ea typeface="+mn-ea"/>
          <a:cs typeface="+mn-cs"/>
        </a:defRPr>
      </a:lvl6pPr>
      <a:lvl7pPr marL="1371566" algn="l" defTabSz="457189" rtl="0" eaLnBrk="1" latinLnBrk="0" hangingPunct="1">
        <a:defRPr sz="900" kern="1200">
          <a:solidFill>
            <a:schemeClr val="tx1"/>
          </a:solidFill>
          <a:latin typeface="+mn-lt"/>
          <a:ea typeface="+mn-ea"/>
          <a:cs typeface="+mn-cs"/>
        </a:defRPr>
      </a:lvl7pPr>
      <a:lvl8pPr marL="1600160" algn="l" defTabSz="457189" rtl="0" eaLnBrk="1" latinLnBrk="0" hangingPunct="1">
        <a:defRPr sz="900" kern="1200">
          <a:solidFill>
            <a:schemeClr val="tx1"/>
          </a:solidFill>
          <a:latin typeface="+mn-lt"/>
          <a:ea typeface="+mn-ea"/>
          <a:cs typeface="+mn-cs"/>
        </a:defRPr>
      </a:lvl8pPr>
      <a:lvl9pPr marL="1828754" algn="l" defTabSz="457189"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4" name="Rectangle 3"/>
          <p:cNvSpPr>
            <a:spLocks/>
          </p:cNvSpPr>
          <p:nvPr userDrawn="1"/>
        </p:nvSpPr>
        <p:spPr bwMode="auto">
          <a:xfrm>
            <a:off x="1427163" y="6392863"/>
            <a:ext cx="1229504" cy="115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a:defRPr sz="3600">
                <a:solidFill>
                  <a:srgbClr val="222222"/>
                </a:solidFill>
                <a:latin typeface="Proxima Nova Light" charset="0"/>
                <a:ea typeface="Proxima Nova Light" charset="0"/>
                <a:cs typeface="Proxima Nova Light" charset="0"/>
                <a:sym typeface="Proxima Nova Light" charset="0"/>
              </a:defRPr>
            </a:lvl2pPr>
            <a:lvl3pPr>
              <a:defRPr sz="3600">
                <a:solidFill>
                  <a:srgbClr val="222222"/>
                </a:solidFill>
                <a:latin typeface="Proxima Nova Light" charset="0"/>
                <a:ea typeface="Proxima Nova Light" charset="0"/>
                <a:cs typeface="Proxima Nova Light" charset="0"/>
                <a:sym typeface="Proxima Nova Light" charset="0"/>
              </a:defRPr>
            </a:lvl3pPr>
            <a:lvl4pPr>
              <a:defRPr sz="3600">
                <a:solidFill>
                  <a:srgbClr val="222222"/>
                </a:solidFill>
                <a:latin typeface="Proxima Nova Light" charset="0"/>
                <a:ea typeface="Proxima Nova Light" charset="0"/>
                <a:cs typeface="Proxima Nova Light" charset="0"/>
                <a:sym typeface="Proxima Nova Light" charset="0"/>
              </a:defRPr>
            </a:lvl4pPr>
            <a:lvl5pPr>
              <a:defRPr sz="3600">
                <a:solidFill>
                  <a:srgbClr val="222222"/>
                </a:solidFill>
                <a:latin typeface="Proxima Nova Light" charset="0"/>
                <a:ea typeface="Proxima Nova Light" charset="0"/>
                <a:cs typeface="Proxima Nova Light" charset="0"/>
                <a:sym typeface="Proxima Nova Light" charset="0"/>
              </a:defRPr>
            </a:lvl5pPr>
            <a:lvl6pPr marL="4572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9144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13716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18288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457189" fontAlgn="base" hangingPunct="0">
              <a:spcBef>
                <a:spcPct val="0"/>
              </a:spcBef>
              <a:spcAft>
                <a:spcPct val="0"/>
              </a:spcAft>
              <a:defRPr/>
            </a:pPr>
            <a:r>
              <a:rPr lang="en-US" altLang="en-US" sz="751" dirty="0">
                <a:solidFill>
                  <a:srgbClr val="9D9FA1"/>
                </a:solidFill>
                <a:latin typeface="Proxima Nova" charset="0"/>
                <a:ea typeface="Proxima Nova" charset="0"/>
                <a:cs typeface="Proxima Nova" charset="0"/>
                <a:sym typeface="Proxima Nova" charset="0"/>
              </a:rPr>
              <a:t>© 2018 PURE STORAGE INC.</a:t>
            </a:r>
          </a:p>
        </p:txBody>
      </p:sp>
      <p:sp>
        <p:nvSpPr>
          <p:cNvPr id="5" name="Rectangle 4"/>
          <p:cNvSpPr>
            <a:spLocks/>
          </p:cNvSpPr>
          <p:nvPr userDrawn="1"/>
        </p:nvSpPr>
        <p:spPr bwMode="auto">
          <a:xfrm>
            <a:off x="885826" y="6301259"/>
            <a:ext cx="449263"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marL="742950" indent="-285750">
              <a:defRPr sz="3600">
                <a:solidFill>
                  <a:srgbClr val="222222"/>
                </a:solidFill>
                <a:latin typeface="Proxima Nova Light" charset="0"/>
                <a:ea typeface="Proxima Nova Light" charset="0"/>
                <a:cs typeface="Proxima Nova Light" charset="0"/>
                <a:sym typeface="Proxima Nova Light" charset="0"/>
              </a:defRPr>
            </a:lvl2pPr>
            <a:lvl3pPr marL="1143000" indent="-228600">
              <a:defRPr sz="3600">
                <a:solidFill>
                  <a:srgbClr val="222222"/>
                </a:solidFill>
                <a:latin typeface="Proxima Nova Light" charset="0"/>
                <a:ea typeface="Proxima Nova Light" charset="0"/>
                <a:cs typeface="Proxima Nova Light" charset="0"/>
                <a:sym typeface="Proxima Nova Light" charset="0"/>
              </a:defRPr>
            </a:lvl3pPr>
            <a:lvl4pPr marL="1600200" indent="-228600">
              <a:defRPr sz="3600">
                <a:solidFill>
                  <a:srgbClr val="222222"/>
                </a:solidFill>
                <a:latin typeface="Proxima Nova Light" charset="0"/>
                <a:ea typeface="Proxima Nova Light" charset="0"/>
                <a:cs typeface="Proxima Nova Light" charset="0"/>
                <a:sym typeface="Proxima Nova Light" charset="0"/>
              </a:defRPr>
            </a:lvl4pPr>
            <a:lvl5pPr marL="2057400" indent="-228600">
              <a:defRPr sz="3600">
                <a:solidFill>
                  <a:srgbClr val="222222"/>
                </a:solidFill>
                <a:latin typeface="Proxima Nova Light" charset="0"/>
                <a:ea typeface="Proxima Nova Light" charset="0"/>
                <a:cs typeface="Proxima Nova Light" charset="0"/>
                <a:sym typeface="Proxima Nova Light" charset="0"/>
              </a:defRPr>
            </a:lvl5pPr>
            <a:lvl6pPr marL="25146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29718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34290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38862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914377" fontAlgn="base" hangingPunct="0">
              <a:spcBef>
                <a:spcPct val="0"/>
              </a:spcBef>
              <a:spcAft>
                <a:spcPct val="0"/>
              </a:spcAft>
            </a:pPr>
            <a:fld id="{4A8294F5-3876-0A48-B245-F7D64BCA98A8}" type="slidenum">
              <a:rPr lang="uk-UA" altLang="en-US" sz="1500">
                <a:solidFill>
                  <a:srgbClr val="9D9FA1"/>
                </a:solidFill>
                <a:latin typeface="Proxima Nova" charset="0"/>
                <a:ea typeface="Proxima Nova" charset="0"/>
                <a:cs typeface="Proxima Nova" charset="0"/>
                <a:sym typeface="Proxima Nova" charset="0"/>
              </a:rPr>
              <a:pPr defTabSz="914377" fontAlgn="base" hangingPunct="0">
                <a:spcBef>
                  <a:spcPct val="0"/>
                </a:spcBef>
                <a:spcAft>
                  <a:spcPct val="0"/>
                </a:spcAft>
              </a:pPr>
              <a:t>‹#›</a:t>
            </a:fld>
            <a:endParaRPr lang="en-US" altLang="en-US" sz="1500">
              <a:solidFill>
                <a:srgbClr val="9D9FA1"/>
              </a:solidFill>
              <a:latin typeface="Proxima Nova" charset="0"/>
              <a:ea typeface="Proxima Nova" charset="0"/>
              <a:cs typeface="Proxima Nova" charset="0"/>
              <a:sym typeface="Proxima Nova" charset="0"/>
            </a:endParaRPr>
          </a:p>
        </p:txBody>
      </p:sp>
      <p:pic>
        <p:nvPicPr>
          <p:cNvPr id="6" name="Picture 5" descr="flashStack-logo.jpg">
            <a:extLst>
              <a:ext uri="{FF2B5EF4-FFF2-40B4-BE49-F238E27FC236}">
                <a16:creationId xmlns:a16="http://schemas.microsoft.com/office/drawing/2014/main" id="{1D437872-61AF-AE42-A49E-5821ED49F197}"/>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10422067" y="6296887"/>
            <a:ext cx="1654737" cy="484050"/>
          </a:xfrm>
          <a:prstGeom prst="rect">
            <a:avLst/>
          </a:prstGeom>
        </p:spPr>
      </p:pic>
      <p:pic>
        <p:nvPicPr>
          <p:cNvPr id="7" name="Picture 6" descr="PureStorage-logo.jpg">
            <a:extLst>
              <a:ext uri="{FF2B5EF4-FFF2-40B4-BE49-F238E27FC236}">
                <a16:creationId xmlns:a16="http://schemas.microsoft.com/office/drawing/2014/main" id="{16171B7E-AE23-7D4C-9A06-D1BBD626C96A}"/>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0422067" y="148466"/>
            <a:ext cx="1654737" cy="409050"/>
          </a:xfrm>
          <a:prstGeom prst="rect">
            <a:avLst/>
          </a:prstGeom>
        </p:spPr>
      </p:pic>
      <p:pic>
        <p:nvPicPr>
          <p:cNvPr id="8" name="Picture 7">
            <a:extLst>
              <a:ext uri="{FF2B5EF4-FFF2-40B4-BE49-F238E27FC236}">
                <a16:creationId xmlns:a16="http://schemas.microsoft.com/office/drawing/2014/main" id="{758AF6A2-4293-8044-BB2E-2659BBEE81AD}"/>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9391407" y="85144"/>
            <a:ext cx="917892" cy="535695"/>
          </a:xfrm>
          <a:prstGeom prst="rect">
            <a:avLst/>
          </a:prstGeom>
        </p:spPr>
      </p:pic>
    </p:spTree>
    <p:extLst>
      <p:ext uri="{BB962C8B-B14F-4D97-AF65-F5344CB8AC3E}">
        <p14:creationId xmlns:p14="http://schemas.microsoft.com/office/powerpoint/2010/main" val="154179068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4" r:id="rId25"/>
    <p:sldLayoutId id="2147483755" r:id="rId26"/>
    <p:sldLayoutId id="2147483756" r:id="rId27"/>
    <p:sldLayoutId id="2147483757" r:id="rId28"/>
    <p:sldLayoutId id="2147483759" r:id="rId29"/>
  </p:sldLayoutIdLst>
  <p:txStyles>
    <p:titleStyle>
      <a:lvl1pPr algn="l" defTabSz="914377" rtl="0" eaLnBrk="0" fontAlgn="base" hangingPunct="0">
        <a:lnSpc>
          <a:spcPct val="80000"/>
        </a:lnSpc>
        <a:spcBef>
          <a:spcPct val="0"/>
        </a:spcBef>
        <a:spcAft>
          <a:spcPct val="0"/>
        </a:spcAft>
        <a:defRPr sz="4800" kern="1200">
          <a:solidFill>
            <a:srgbClr val="EE2929"/>
          </a:solidFill>
          <a:latin typeface="+mj-lt"/>
          <a:ea typeface="+mj-ea"/>
          <a:cs typeface="+mj-cs"/>
          <a:sym typeface="Proxima Nova Black" charset="0"/>
        </a:defRPr>
      </a:lvl1pPr>
      <a:lvl2pPr algn="l" defTabSz="914377"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2pPr>
      <a:lvl3pPr algn="l" defTabSz="914377"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3pPr>
      <a:lvl4pPr algn="l" defTabSz="914377"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4pPr>
      <a:lvl5pPr algn="l" defTabSz="914377"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5pPr>
      <a:lvl6pPr marL="228594" algn="l" defTabSz="914377"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6pPr>
      <a:lvl7pPr marL="457189" algn="l" defTabSz="914377"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7pPr>
      <a:lvl8pPr marL="685783" algn="l" defTabSz="914377"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8pPr>
      <a:lvl9pPr marL="914377" algn="l" defTabSz="914377"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9pPr>
    </p:titleStyle>
    <p:bodyStyle>
      <a:lvl1pPr algn="l" defTabSz="914377"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1pPr>
      <a:lvl2pPr marL="342891" indent="-171446" algn="l" defTabSz="914377"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2pPr>
      <a:lvl3pPr marL="342891" indent="-171446" algn="l" defTabSz="914377"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3pPr>
      <a:lvl4pPr marL="533387" indent="-190495" algn="l" defTabSz="914377"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4pPr>
      <a:lvl5pPr marL="533387" indent="-190495" algn="l" defTabSz="914377"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5pPr>
      <a:lvl6pPr marL="1257269" indent="-114297" algn="l" defTabSz="457189" rtl="0" eaLnBrk="1" latinLnBrk="0" hangingPunct="1">
        <a:lnSpc>
          <a:spcPct val="90000"/>
        </a:lnSpc>
        <a:spcBef>
          <a:spcPts val="251"/>
        </a:spcBef>
        <a:buFont typeface="Arial"/>
        <a:buChar char="•"/>
        <a:defRPr sz="900" kern="1200">
          <a:solidFill>
            <a:schemeClr val="tx1"/>
          </a:solidFill>
          <a:latin typeface="+mn-lt"/>
          <a:ea typeface="+mn-ea"/>
          <a:cs typeface="+mn-cs"/>
        </a:defRPr>
      </a:lvl6pPr>
      <a:lvl7pPr marL="1485863" indent="-114297" algn="l" defTabSz="457189" rtl="0" eaLnBrk="1" latinLnBrk="0" hangingPunct="1">
        <a:lnSpc>
          <a:spcPct val="90000"/>
        </a:lnSpc>
        <a:spcBef>
          <a:spcPts val="251"/>
        </a:spcBef>
        <a:buFont typeface="Arial"/>
        <a:buChar char="•"/>
        <a:defRPr sz="900" kern="1200">
          <a:solidFill>
            <a:schemeClr val="tx1"/>
          </a:solidFill>
          <a:latin typeface="+mn-lt"/>
          <a:ea typeface="+mn-ea"/>
          <a:cs typeface="+mn-cs"/>
        </a:defRPr>
      </a:lvl7pPr>
      <a:lvl8pPr marL="1714457" indent="-114297" algn="l" defTabSz="457189" rtl="0" eaLnBrk="1" latinLnBrk="0" hangingPunct="1">
        <a:lnSpc>
          <a:spcPct val="90000"/>
        </a:lnSpc>
        <a:spcBef>
          <a:spcPts val="251"/>
        </a:spcBef>
        <a:buFont typeface="Arial"/>
        <a:buChar char="•"/>
        <a:defRPr sz="900" kern="1200">
          <a:solidFill>
            <a:schemeClr val="tx1"/>
          </a:solidFill>
          <a:latin typeface="+mn-lt"/>
          <a:ea typeface="+mn-ea"/>
          <a:cs typeface="+mn-cs"/>
        </a:defRPr>
      </a:lvl8pPr>
      <a:lvl9pPr marL="1943051" indent="-114297" algn="l" defTabSz="457189" rtl="0" eaLnBrk="1" latinLnBrk="0" hangingPunct="1">
        <a:lnSpc>
          <a:spcPct val="90000"/>
        </a:lnSpc>
        <a:spcBef>
          <a:spcPts val="251"/>
        </a:spcBef>
        <a:buFont typeface="Arial"/>
        <a:buChar char="•"/>
        <a:defRPr sz="900" kern="1200">
          <a:solidFill>
            <a:schemeClr val="tx1"/>
          </a:solidFill>
          <a:latin typeface="+mn-lt"/>
          <a:ea typeface="+mn-ea"/>
          <a:cs typeface="+mn-cs"/>
        </a:defRPr>
      </a:lvl9pPr>
    </p:bodyStyle>
    <p:otherStyle>
      <a:defPPr>
        <a:defRPr lang="en-US"/>
      </a:defPPr>
      <a:lvl1pPr marL="0" algn="l" defTabSz="457189" rtl="0" eaLnBrk="1" latinLnBrk="0" hangingPunct="1">
        <a:defRPr sz="900" kern="1200">
          <a:solidFill>
            <a:schemeClr val="tx1"/>
          </a:solidFill>
          <a:latin typeface="+mn-lt"/>
          <a:ea typeface="+mn-ea"/>
          <a:cs typeface="+mn-cs"/>
        </a:defRPr>
      </a:lvl1pPr>
      <a:lvl2pPr marL="228594" algn="l" defTabSz="457189" rtl="0" eaLnBrk="1" latinLnBrk="0" hangingPunct="1">
        <a:defRPr sz="900" kern="1200">
          <a:solidFill>
            <a:schemeClr val="tx1"/>
          </a:solidFill>
          <a:latin typeface="+mn-lt"/>
          <a:ea typeface="+mn-ea"/>
          <a:cs typeface="+mn-cs"/>
        </a:defRPr>
      </a:lvl2pPr>
      <a:lvl3pPr marL="457189" algn="l" defTabSz="457189" rtl="0" eaLnBrk="1" latinLnBrk="0" hangingPunct="1">
        <a:defRPr sz="900" kern="1200">
          <a:solidFill>
            <a:schemeClr val="tx1"/>
          </a:solidFill>
          <a:latin typeface="+mn-lt"/>
          <a:ea typeface="+mn-ea"/>
          <a:cs typeface="+mn-cs"/>
        </a:defRPr>
      </a:lvl3pPr>
      <a:lvl4pPr marL="685783" algn="l" defTabSz="457189" rtl="0" eaLnBrk="1" latinLnBrk="0" hangingPunct="1">
        <a:defRPr sz="900" kern="1200">
          <a:solidFill>
            <a:schemeClr val="tx1"/>
          </a:solidFill>
          <a:latin typeface="+mn-lt"/>
          <a:ea typeface="+mn-ea"/>
          <a:cs typeface="+mn-cs"/>
        </a:defRPr>
      </a:lvl4pPr>
      <a:lvl5pPr marL="914377" algn="l" defTabSz="457189" rtl="0" eaLnBrk="1" latinLnBrk="0" hangingPunct="1">
        <a:defRPr sz="900" kern="1200">
          <a:solidFill>
            <a:schemeClr val="tx1"/>
          </a:solidFill>
          <a:latin typeface="+mn-lt"/>
          <a:ea typeface="+mn-ea"/>
          <a:cs typeface="+mn-cs"/>
        </a:defRPr>
      </a:lvl5pPr>
      <a:lvl6pPr marL="1142971" algn="l" defTabSz="457189" rtl="0" eaLnBrk="1" latinLnBrk="0" hangingPunct="1">
        <a:defRPr sz="900" kern="1200">
          <a:solidFill>
            <a:schemeClr val="tx1"/>
          </a:solidFill>
          <a:latin typeface="+mn-lt"/>
          <a:ea typeface="+mn-ea"/>
          <a:cs typeface="+mn-cs"/>
        </a:defRPr>
      </a:lvl6pPr>
      <a:lvl7pPr marL="1371566" algn="l" defTabSz="457189" rtl="0" eaLnBrk="1" latinLnBrk="0" hangingPunct="1">
        <a:defRPr sz="900" kern="1200">
          <a:solidFill>
            <a:schemeClr val="tx1"/>
          </a:solidFill>
          <a:latin typeface="+mn-lt"/>
          <a:ea typeface="+mn-ea"/>
          <a:cs typeface="+mn-cs"/>
        </a:defRPr>
      </a:lvl7pPr>
      <a:lvl8pPr marL="1600160" algn="l" defTabSz="457189" rtl="0" eaLnBrk="1" latinLnBrk="0" hangingPunct="1">
        <a:defRPr sz="900" kern="1200">
          <a:solidFill>
            <a:schemeClr val="tx1"/>
          </a:solidFill>
          <a:latin typeface="+mn-lt"/>
          <a:ea typeface="+mn-ea"/>
          <a:cs typeface="+mn-cs"/>
        </a:defRPr>
      </a:lvl8pPr>
      <a:lvl9pPr marL="1828754" algn="l" defTabSz="457189"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9800" y="876611"/>
            <a:ext cx="10972800" cy="686176"/>
          </a:xfrm>
          <a:prstGeom prst="rect">
            <a:avLst/>
          </a:prstGeom>
        </p:spPr>
        <p:txBody>
          <a:bodyPr vert="horz" lIns="135852" tIns="67926" rIns="135852" bIns="67926"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2"/>
            <a:ext cx="10972800" cy="4262267"/>
          </a:xfrm>
          <a:prstGeom prst="rect">
            <a:avLst/>
          </a:prstGeom>
        </p:spPr>
        <p:txBody>
          <a:bodyPr vert="horz" lIns="135852" tIns="67926" rIns="135852" bIns="67926"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09600" y="6356351"/>
            <a:ext cx="594120" cy="365125"/>
          </a:xfrm>
          <a:prstGeom prst="rect">
            <a:avLst/>
          </a:prstGeom>
        </p:spPr>
        <p:txBody>
          <a:bodyPr vert="horz" lIns="135852" tIns="67926" rIns="135852" bIns="67926" rtlCol="0" anchor="ctr"/>
          <a:lstStyle>
            <a:lvl1pPr algn="l">
              <a:defRPr sz="750">
                <a:solidFill>
                  <a:schemeClr val="tx1">
                    <a:tint val="75000"/>
                  </a:schemeClr>
                </a:solidFill>
                <a:latin typeface="Arial" panose="020B0604020202020204" pitchFamily="34" charset="0"/>
                <a:cs typeface="Arial" panose="020B0604020202020204" pitchFamily="34" charset="0"/>
              </a:defRPr>
            </a:lvl1pPr>
          </a:lstStyle>
          <a:p>
            <a:fld id="{D336CDC1-1A31-EA40-AEBD-5860E858389E}" type="slidenum">
              <a:rPr lang="en-US" smtClean="0"/>
              <a:pPr/>
              <a:t>‹#›</a:t>
            </a:fld>
            <a:endParaRPr lang="en-US" dirty="0"/>
          </a:p>
        </p:txBody>
      </p:sp>
      <p:pic>
        <p:nvPicPr>
          <p:cNvPr id="7" name="Picture 6" descr="flashStack-logo.jpg"/>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0201159" y="6335816"/>
            <a:ext cx="1378948" cy="403375"/>
          </a:xfrm>
          <a:prstGeom prst="rect">
            <a:avLst/>
          </a:prstGeom>
        </p:spPr>
      </p:pic>
      <p:pic>
        <p:nvPicPr>
          <p:cNvPr id="8" name="Picture 7" descr="PureStorage-logo.jpg"/>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9982154" y="495740"/>
            <a:ext cx="1735678" cy="429058"/>
          </a:xfrm>
          <a:prstGeom prst="rect">
            <a:avLst/>
          </a:prstGeom>
        </p:spPr>
      </p:pic>
      <p:pic>
        <p:nvPicPr>
          <p:cNvPr id="10" name="Picture 9" descr="flashStack-logo.jpg">
            <a:extLst>
              <a:ext uri="{FF2B5EF4-FFF2-40B4-BE49-F238E27FC236}">
                <a16:creationId xmlns:a16="http://schemas.microsoft.com/office/drawing/2014/main" id="{7D247E92-2468-6944-8BDE-97BB671F7C56}"/>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10201159" y="6335816"/>
            <a:ext cx="1378948" cy="403375"/>
          </a:xfrm>
          <a:prstGeom prst="rect">
            <a:avLst/>
          </a:prstGeom>
        </p:spPr>
      </p:pic>
      <p:pic>
        <p:nvPicPr>
          <p:cNvPr id="11" name="Picture 10" descr="PureStorage-logo.jpg">
            <a:extLst>
              <a:ext uri="{FF2B5EF4-FFF2-40B4-BE49-F238E27FC236}">
                <a16:creationId xmlns:a16="http://schemas.microsoft.com/office/drawing/2014/main" id="{76FF1987-775A-6541-B124-8352218FCD27}"/>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9982154" y="495740"/>
            <a:ext cx="1735678" cy="429058"/>
          </a:xfrm>
          <a:prstGeom prst="rect">
            <a:avLst/>
          </a:prstGeom>
        </p:spPr>
      </p:pic>
      <p:sp>
        <p:nvSpPr>
          <p:cNvPr id="13" name="TextBox 12">
            <a:extLst>
              <a:ext uri="{FF2B5EF4-FFF2-40B4-BE49-F238E27FC236}">
                <a16:creationId xmlns:a16="http://schemas.microsoft.com/office/drawing/2014/main" id="{0F3A5B1B-51C7-464B-B052-7A15333B17B4}"/>
              </a:ext>
            </a:extLst>
          </p:cNvPr>
          <p:cNvSpPr txBox="1"/>
          <p:nvPr userDrawn="1"/>
        </p:nvSpPr>
        <p:spPr>
          <a:xfrm>
            <a:off x="11445823" y="6351406"/>
            <a:ext cx="202768" cy="323165"/>
          </a:xfrm>
          <a:prstGeom prst="rect">
            <a:avLst/>
          </a:prstGeom>
          <a:noFill/>
        </p:spPr>
        <p:txBody>
          <a:bodyPr wrap="square" rtlCol="0">
            <a:spAutoFit/>
          </a:bodyPr>
          <a:lstStyle/>
          <a:p>
            <a:r>
              <a:rPr lang="en-US" sz="1500" dirty="0">
                <a:solidFill>
                  <a:schemeClr val="tx2">
                    <a:lumMod val="50000"/>
                    <a:lumOff val="50000"/>
                  </a:schemeClr>
                </a:solidFill>
                <a:latin typeface="Proxima Nova"/>
                <a:cs typeface="Proxima Nova"/>
              </a:rPr>
              <a:t>™</a:t>
            </a:r>
          </a:p>
        </p:txBody>
      </p:sp>
      <p:pic>
        <p:nvPicPr>
          <p:cNvPr id="15" name="Picture 14">
            <a:extLst>
              <a:ext uri="{FF2B5EF4-FFF2-40B4-BE49-F238E27FC236}">
                <a16:creationId xmlns:a16="http://schemas.microsoft.com/office/drawing/2014/main" id="{A90BBE40-85C4-4E46-BF41-4E2C3BA4CE01}"/>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8772896" y="361484"/>
            <a:ext cx="1064027" cy="661185"/>
          </a:xfrm>
          <a:prstGeom prst="rect">
            <a:avLst/>
          </a:prstGeom>
        </p:spPr>
      </p:pic>
      <p:sp>
        <p:nvSpPr>
          <p:cNvPr id="4" name="TextBox 3"/>
          <p:cNvSpPr txBox="1"/>
          <p:nvPr userDrawn="1"/>
        </p:nvSpPr>
        <p:spPr>
          <a:xfrm>
            <a:off x="1016000" y="6442734"/>
            <a:ext cx="8487686" cy="207749"/>
          </a:xfrm>
          <a:prstGeom prst="rect">
            <a:avLst/>
          </a:prstGeom>
          <a:noFill/>
        </p:spPr>
        <p:txBody>
          <a:bodyPr wrap="square" rtlCol="0">
            <a:spAutoFit/>
          </a:bodyPr>
          <a:lstStyle/>
          <a:p>
            <a:pPr marL="0" algn="l" defTabSz="544237" rtl="0" eaLnBrk="1" latinLnBrk="0" hangingPunct="1"/>
            <a:r>
              <a:rPr lang="en-US" sz="750" kern="1200" dirty="0">
                <a:solidFill>
                  <a:schemeClr val="tx1">
                    <a:tint val="75000"/>
                  </a:schemeClr>
                </a:solidFill>
                <a:latin typeface="Arial" panose="020B0604020202020204" pitchFamily="34" charset="0"/>
                <a:ea typeface="+mn-ea"/>
                <a:cs typeface="Arial" panose="020B0604020202020204" pitchFamily="34" charset="0"/>
              </a:rPr>
              <a:t>C97-741192-00 © 2018 Cisco and/or its affiliates. All rights reserved. Cisco Partner Confidential</a:t>
            </a:r>
          </a:p>
        </p:txBody>
      </p:sp>
    </p:spTree>
    <p:extLst>
      <p:ext uri="{BB962C8B-B14F-4D97-AF65-F5344CB8AC3E}">
        <p14:creationId xmlns:p14="http://schemas.microsoft.com/office/powerpoint/2010/main" val="399370097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Lst>
  <p:hf hdr="0"/>
  <p:txStyles>
    <p:titleStyle>
      <a:lvl1pPr algn="l" defTabSz="566029" rtl="0" eaLnBrk="1" latinLnBrk="0" hangingPunct="1">
        <a:spcBef>
          <a:spcPct val="0"/>
        </a:spcBef>
        <a:buNone/>
        <a:defRPr sz="3000" b="1" i="0" kern="1200">
          <a:solidFill>
            <a:schemeClr val="tx1"/>
          </a:solidFill>
          <a:latin typeface="Arial Black" panose="020B0604020202020204" pitchFamily="34" charset="0"/>
          <a:ea typeface="+mj-ea"/>
          <a:cs typeface="Arial Black" panose="020B0604020202020204" pitchFamily="34" charset="0"/>
        </a:defRPr>
      </a:lvl1pPr>
    </p:titleStyle>
    <p:bodyStyle>
      <a:lvl1pPr marL="424522" indent="-424522" algn="l" defTabSz="566029" rtl="0" eaLnBrk="1" latinLnBrk="0" hangingPunct="1">
        <a:spcBef>
          <a:spcPct val="20000"/>
        </a:spcBef>
        <a:buFont typeface="Arial"/>
        <a:buChar char="•"/>
        <a:defRPr sz="2333" b="1" i="0" kern="1200">
          <a:solidFill>
            <a:schemeClr val="tx1"/>
          </a:solidFill>
          <a:latin typeface="Arial" panose="020B0604020202020204" pitchFamily="34" charset="0"/>
          <a:ea typeface="+mn-ea"/>
          <a:cs typeface="Arial" panose="020B0604020202020204" pitchFamily="34" charset="0"/>
        </a:defRPr>
      </a:lvl1pPr>
      <a:lvl2pPr marL="919797" indent="-353768" algn="l" defTabSz="566029" rtl="0" eaLnBrk="1" latinLnBrk="0" hangingPunct="1">
        <a:spcBef>
          <a:spcPct val="20000"/>
        </a:spcBef>
        <a:buFont typeface="Arial"/>
        <a:buChar char="–"/>
        <a:defRPr sz="2333" b="0" i="0" kern="1200">
          <a:solidFill>
            <a:schemeClr val="tx1"/>
          </a:solidFill>
          <a:latin typeface="Arial" panose="020B0604020202020204" pitchFamily="34" charset="0"/>
          <a:ea typeface="+mn-ea"/>
          <a:cs typeface="Arial" panose="020B0604020202020204" pitchFamily="34" charset="0"/>
        </a:defRPr>
      </a:lvl2pPr>
      <a:lvl3pPr marL="1415073" indent="-283015" algn="l" defTabSz="566029" rtl="0" eaLnBrk="1" latinLnBrk="0" hangingPunct="1">
        <a:spcBef>
          <a:spcPct val="20000"/>
        </a:spcBef>
        <a:buFont typeface="Arial"/>
        <a:buChar char="•"/>
        <a:defRPr sz="2333" b="0" i="0" kern="1200">
          <a:solidFill>
            <a:schemeClr val="tx1"/>
          </a:solidFill>
          <a:latin typeface="Arial" panose="020B0604020202020204" pitchFamily="34" charset="0"/>
          <a:ea typeface="+mn-ea"/>
          <a:cs typeface="Arial" panose="020B0604020202020204" pitchFamily="34" charset="0"/>
        </a:defRPr>
      </a:lvl3pPr>
      <a:lvl4pPr marL="1981102" indent="-283015" algn="l" defTabSz="566029"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4pPr>
      <a:lvl5pPr marL="2547131" indent="-283015" algn="l" defTabSz="566029"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5pPr>
      <a:lvl6pPr marL="3113160" indent="-283015" algn="l" defTabSz="566029" rtl="0" eaLnBrk="1" latinLnBrk="0" hangingPunct="1">
        <a:spcBef>
          <a:spcPct val="20000"/>
        </a:spcBef>
        <a:buFont typeface="Arial"/>
        <a:buChar char="•"/>
        <a:defRPr sz="2500" kern="1200">
          <a:solidFill>
            <a:schemeClr val="tx1"/>
          </a:solidFill>
          <a:latin typeface="+mn-lt"/>
          <a:ea typeface="+mn-ea"/>
          <a:cs typeface="+mn-cs"/>
        </a:defRPr>
      </a:lvl6pPr>
      <a:lvl7pPr marL="3679189" indent="-283015" algn="l" defTabSz="566029" rtl="0" eaLnBrk="1" latinLnBrk="0" hangingPunct="1">
        <a:spcBef>
          <a:spcPct val="20000"/>
        </a:spcBef>
        <a:buFont typeface="Arial"/>
        <a:buChar char="•"/>
        <a:defRPr sz="2500" kern="1200">
          <a:solidFill>
            <a:schemeClr val="tx1"/>
          </a:solidFill>
          <a:latin typeface="+mn-lt"/>
          <a:ea typeface="+mn-ea"/>
          <a:cs typeface="+mn-cs"/>
        </a:defRPr>
      </a:lvl7pPr>
      <a:lvl8pPr marL="4245218" indent="-283015" algn="l" defTabSz="566029" rtl="0" eaLnBrk="1" latinLnBrk="0" hangingPunct="1">
        <a:spcBef>
          <a:spcPct val="20000"/>
        </a:spcBef>
        <a:buFont typeface="Arial"/>
        <a:buChar char="•"/>
        <a:defRPr sz="2500" kern="1200">
          <a:solidFill>
            <a:schemeClr val="tx1"/>
          </a:solidFill>
          <a:latin typeface="+mn-lt"/>
          <a:ea typeface="+mn-ea"/>
          <a:cs typeface="+mn-cs"/>
        </a:defRPr>
      </a:lvl8pPr>
      <a:lvl9pPr marL="4811247" indent="-283015" algn="l" defTabSz="566029" rtl="0" eaLnBrk="1" latinLnBrk="0" hangingPunct="1">
        <a:spcBef>
          <a:spcPct val="20000"/>
        </a:spcBef>
        <a:buFont typeface="Arial"/>
        <a:buChar char="•"/>
        <a:defRPr sz="2500" kern="1200">
          <a:solidFill>
            <a:schemeClr val="tx1"/>
          </a:solidFill>
          <a:latin typeface="+mn-lt"/>
          <a:ea typeface="+mn-ea"/>
          <a:cs typeface="+mn-cs"/>
        </a:defRPr>
      </a:lvl9pPr>
    </p:bodyStyle>
    <p:otherStyle>
      <a:defPPr>
        <a:defRPr lang="en-US"/>
      </a:defPPr>
      <a:lvl1pPr marL="0" algn="l" defTabSz="566029" rtl="0" eaLnBrk="1" latinLnBrk="0" hangingPunct="1">
        <a:defRPr sz="2250" kern="1200">
          <a:solidFill>
            <a:schemeClr val="tx1"/>
          </a:solidFill>
          <a:latin typeface="+mn-lt"/>
          <a:ea typeface="+mn-ea"/>
          <a:cs typeface="+mn-cs"/>
        </a:defRPr>
      </a:lvl1pPr>
      <a:lvl2pPr marL="566029" algn="l" defTabSz="566029" rtl="0" eaLnBrk="1" latinLnBrk="0" hangingPunct="1">
        <a:defRPr sz="2250" kern="1200">
          <a:solidFill>
            <a:schemeClr val="tx1"/>
          </a:solidFill>
          <a:latin typeface="+mn-lt"/>
          <a:ea typeface="+mn-ea"/>
          <a:cs typeface="+mn-cs"/>
        </a:defRPr>
      </a:lvl2pPr>
      <a:lvl3pPr marL="1132058" algn="l" defTabSz="566029" rtl="0" eaLnBrk="1" latinLnBrk="0" hangingPunct="1">
        <a:defRPr sz="2250" kern="1200">
          <a:solidFill>
            <a:schemeClr val="tx1"/>
          </a:solidFill>
          <a:latin typeface="+mn-lt"/>
          <a:ea typeface="+mn-ea"/>
          <a:cs typeface="+mn-cs"/>
        </a:defRPr>
      </a:lvl3pPr>
      <a:lvl4pPr marL="1698087" algn="l" defTabSz="566029" rtl="0" eaLnBrk="1" latinLnBrk="0" hangingPunct="1">
        <a:defRPr sz="2250" kern="1200">
          <a:solidFill>
            <a:schemeClr val="tx1"/>
          </a:solidFill>
          <a:latin typeface="+mn-lt"/>
          <a:ea typeface="+mn-ea"/>
          <a:cs typeface="+mn-cs"/>
        </a:defRPr>
      </a:lvl4pPr>
      <a:lvl5pPr marL="2264116" algn="l" defTabSz="566029" rtl="0" eaLnBrk="1" latinLnBrk="0" hangingPunct="1">
        <a:defRPr sz="2250" kern="1200">
          <a:solidFill>
            <a:schemeClr val="tx1"/>
          </a:solidFill>
          <a:latin typeface="+mn-lt"/>
          <a:ea typeface="+mn-ea"/>
          <a:cs typeface="+mn-cs"/>
        </a:defRPr>
      </a:lvl5pPr>
      <a:lvl6pPr marL="2830145" algn="l" defTabSz="566029" rtl="0" eaLnBrk="1" latinLnBrk="0" hangingPunct="1">
        <a:defRPr sz="2250" kern="1200">
          <a:solidFill>
            <a:schemeClr val="tx1"/>
          </a:solidFill>
          <a:latin typeface="+mn-lt"/>
          <a:ea typeface="+mn-ea"/>
          <a:cs typeface="+mn-cs"/>
        </a:defRPr>
      </a:lvl6pPr>
      <a:lvl7pPr marL="3396174" algn="l" defTabSz="566029" rtl="0" eaLnBrk="1" latinLnBrk="0" hangingPunct="1">
        <a:defRPr sz="2250" kern="1200">
          <a:solidFill>
            <a:schemeClr val="tx1"/>
          </a:solidFill>
          <a:latin typeface="+mn-lt"/>
          <a:ea typeface="+mn-ea"/>
          <a:cs typeface="+mn-cs"/>
        </a:defRPr>
      </a:lvl7pPr>
      <a:lvl8pPr marL="3962203" algn="l" defTabSz="566029" rtl="0" eaLnBrk="1" latinLnBrk="0" hangingPunct="1">
        <a:defRPr sz="2250" kern="1200">
          <a:solidFill>
            <a:schemeClr val="tx1"/>
          </a:solidFill>
          <a:latin typeface="+mn-lt"/>
          <a:ea typeface="+mn-ea"/>
          <a:cs typeface="+mn-cs"/>
        </a:defRPr>
      </a:lvl8pPr>
      <a:lvl9pPr marL="4528232" algn="l" defTabSz="566029" rtl="0" eaLnBrk="1" latinLnBrk="0" hangingPunct="1">
        <a:defRPr sz="22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auto">
      <p:bgPr>
        <a:solidFill>
          <a:srgbClr val="FE5000"/>
        </a:solidFill>
        <a:effectLst/>
      </p:bgPr>
    </p:bg>
    <p:spTree>
      <p:nvGrpSpPr>
        <p:cNvPr id="1" name=""/>
        <p:cNvGrpSpPr/>
        <p:nvPr/>
      </p:nvGrpSpPr>
      <p:grpSpPr>
        <a:xfrm>
          <a:off x="0" y="0"/>
          <a:ext cx="0" cy="0"/>
          <a:chOff x="0" y="0"/>
          <a:chExt cx="0" cy="0"/>
        </a:xfrm>
      </p:grpSpPr>
      <p:sp>
        <p:nvSpPr>
          <p:cNvPr id="10" name="Rectangle 9"/>
          <p:cNvSpPr>
            <a:spLocks/>
          </p:cNvSpPr>
          <p:nvPr userDrawn="1"/>
        </p:nvSpPr>
        <p:spPr bwMode="auto">
          <a:xfrm>
            <a:off x="1427163" y="6392862"/>
            <a:ext cx="1229504" cy="115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a:defRPr sz="3600">
                <a:solidFill>
                  <a:srgbClr val="222222"/>
                </a:solidFill>
                <a:latin typeface="Proxima Nova Light" charset="0"/>
                <a:ea typeface="Proxima Nova Light" charset="0"/>
                <a:cs typeface="Proxima Nova Light" charset="0"/>
                <a:sym typeface="Proxima Nova Light" charset="0"/>
              </a:defRPr>
            </a:lvl2pPr>
            <a:lvl3pPr>
              <a:defRPr sz="3600">
                <a:solidFill>
                  <a:srgbClr val="222222"/>
                </a:solidFill>
                <a:latin typeface="Proxima Nova Light" charset="0"/>
                <a:ea typeface="Proxima Nova Light" charset="0"/>
                <a:cs typeface="Proxima Nova Light" charset="0"/>
                <a:sym typeface="Proxima Nova Light" charset="0"/>
              </a:defRPr>
            </a:lvl3pPr>
            <a:lvl4pPr>
              <a:defRPr sz="3600">
                <a:solidFill>
                  <a:srgbClr val="222222"/>
                </a:solidFill>
                <a:latin typeface="Proxima Nova Light" charset="0"/>
                <a:ea typeface="Proxima Nova Light" charset="0"/>
                <a:cs typeface="Proxima Nova Light" charset="0"/>
                <a:sym typeface="Proxima Nova Light" charset="0"/>
              </a:defRPr>
            </a:lvl4pPr>
            <a:lvl5pPr>
              <a:defRPr sz="3600">
                <a:solidFill>
                  <a:srgbClr val="222222"/>
                </a:solidFill>
                <a:latin typeface="Proxima Nova Light" charset="0"/>
                <a:ea typeface="Proxima Nova Light" charset="0"/>
                <a:cs typeface="Proxima Nova Light" charset="0"/>
                <a:sym typeface="Proxima Nova Light" charset="0"/>
              </a:defRPr>
            </a:lvl5pPr>
            <a:lvl6pPr marL="4572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9144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13716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18288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457182" fontAlgn="base" hangingPunct="0">
              <a:spcBef>
                <a:spcPct val="0"/>
              </a:spcBef>
              <a:spcAft>
                <a:spcPct val="0"/>
              </a:spcAft>
              <a:defRPr/>
            </a:pPr>
            <a:r>
              <a:rPr lang="en-US" altLang="en-US" sz="751" dirty="0">
                <a:solidFill>
                  <a:srgbClr val="FFFFFF"/>
                </a:solidFill>
                <a:latin typeface="Proxima Nova" charset="0"/>
                <a:ea typeface="Proxima Nova" charset="0"/>
                <a:cs typeface="Proxima Nova" charset="0"/>
                <a:sym typeface="Proxima Nova" charset="0"/>
              </a:rPr>
              <a:t>© 2018 PURE STORAGE INC.</a:t>
            </a:r>
          </a:p>
        </p:txBody>
      </p:sp>
      <p:sp>
        <p:nvSpPr>
          <p:cNvPr id="11" name="Rectangle 10"/>
          <p:cNvSpPr>
            <a:spLocks/>
          </p:cNvSpPr>
          <p:nvPr userDrawn="1"/>
        </p:nvSpPr>
        <p:spPr bwMode="auto">
          <a:xfrm>
            <a:off x="885826" y="6301259"/>
            <a:ext cx="449263"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marL="742950" indent="-285750">
              <a:defRPr sz="3600">
                <a:solidFill>
                  <a:srgbClr val="222222"/>
                </a:solidFill>
                <a:latin typeface="Proxima Nova Light" charset="0"/>
                <a:ea typeface="Proxima Nova Light" charset="0"/>
                <a:cs typeface="Proxima Nova Light" charset="0"/>
                <a:sym typeface="Proxima Nova Light" charset="0"/>
              </a:defRPr>
            </a:lvl2pPr>
            <a:lvl3pPr marL="1143000" indent="-228600">
              <a:defRPr sz="3600">
                <a:solidFill>
                  <a:srgbClr val="222222"/>
                </a:solidFill>
                <a:latin typeface="Proxima Nova Light" charset="0"/>
                <a:ea typeface="Proxima Nova Light" charset="0"/>
                <a:cs typeface="Proxima Nova Light" charset="0"/>
                <a:sym typeface="Proxima Nova Light" charset="0"/>
              </a:defRPr>
            </a:lvl3pPr>
            <a:lvl4pPr marL="1600200" indent="-228600">
              <a:defRPr sz="3600">
                <a:solidFill>
                  <a:srgbClr val="222222"/>
                </a:solidFill>
                <a:latin typeface="Proxima Nova Light" charset="0"/>
                <a:ea typeface="Proxima Nova Light" charset="0"/>
                <a:cs typeface="Proxima Nova Light" charset="0"/>
                <a:sym typeface="Proxima Nova Light" charset="0"/>
              </a:defRPr>
            </a:lvl4pPr>
            <a:lvl5pPr marL="2057400" indent="-228600">
              <a:defRPr sz="3600">
                <a:solidFill>
                  <a:srgbClr val="222222"/>
                </a:solidFill>
                <a:latin typeface="Proxima Nova Light" charset="0"/>
                <a:ea typeface="Proxima Nova Light" charset="0"/>
                <a:cs typeface="Proxima Nova Light" charset="0"/>
                <a:sym typeface="Proxima Nova Light" charset="0"/>
              </a:defRPr>
            </a:lvl5pPr>
            <a:lvl6pPr marL="25146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29718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34290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38862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914363" fontAlgn="base" hangingPunct="0">
              <a:spcBef>
                <a:spcPct val="0"/>
              </a:spcBef>
              <a:spcAft>
                <a:spcPct val="0"/>
              </a:spcAft>
            </a:pPr>
            <a:fld id="{4A8294F5-3876-0A48-B245-F7D64BCA98A8}" type="slidenum">
              <a:rPr lang="uk-UA" altLang="en-US" sz="1500">
                <a:solidFill>
                  <a:srgbClr val="FFFFFF"/>
                </a:solidFill>
                <a:latin typeface="Proxima Nova" charset="0"/>
                <a:ea typeface="Proxima Nova" charset="0"/>
                <a:cs typeface="Proxima Nova" charset="0"/>
                <a:sym typeface="Proxima Nova" charset="0"/>
              </a:rPr>
              <a:pPr defTabSz="914363" fontAlgn="base" hangingPunct="0">
                <a:spcBef>
                  <a:spcPct val="0"/>
                </a:spcBef>
                <a:spcAft>
                  <a:spcPct val="0"/>
                </a:spcAft>
              </a:pPr>
              <a:t>‹#›</a:t>
            </a:fld>
            <a:endParaRPr lang="en-US" altLang="en-US" sz="1500">
              <a:solidFill>
                <a:srgbClr val="FFFFFF"/>
              </a:solidFill>
              <a:latin typeface="Proxima Nova" charset="0"/>
              <a:ea typeface="Proxima Nova" charset="0"/>
              <a:cs typeface="Proxima Nova" charset="0"/>
              <a:sym typeface="Proxima Nova" charset="0"/>
            </a:endParaRPr>
          </a:p>
        </p:txBody>
      </p:sp>
      <p:sp>
        <p:nvSpPr>
          <p:cNvPr id="5" name="Footer Placeholder 1"/>
          <p:cNvSpPr>
            <a:spLocks noGrp="1"/>
          </p:cNvSpPr>
          <p:nvPr>
            <p:ph type="ftr" sz="quarter" idx="3"/>
          </p:nvPr>
        </p:nvSpPr>
        <p:spPr>
          <a:xfrm>
            <a:off x="4426634" y="6347161"/>
            <a:ext cx="3338733" cy="366183"/>
          </a:xfrm>
          <a:prstGeom prst="rect">
            <a:avLst/>
          </a:prstGeom>
        </p:spPr>
        <p:txBody>
          <a:bodyPr vert="horz" lIns="91440" tIns="45720" rIns="91440" bIns="45720" rtlCol="0" anchor="ctr"/>
          <a:lstStyle>
            <a:lvl1pPr marL="0" marR="0" indent="0" algn="ctr" defTabSz="914363" rtl="0" eaLnBrk="1" fontAlgn="auto" latinLnBrk="0" hangingPunct="1">
              <a:lnSpc>
                <a:spcPct val="100000"/>
              </a:lnSpc>
              <a:spcBef>
                <a:spcPts val="0"/>
              </a:spcBef>
              <a:spcAft>
                <a:spcPts val="0"/>
              </a:spcAft>
              <a:buClrTx/>
              <a:buSzTx/>
              <a:buFontTx/>
              <a:buNone/>
              <a:tabLst/>
              <a:defRPr sz="1067">
                <a:solidFill>
                  <a:schemeClr val="bg1"/>
                </a:solidFill>
              </a:defRPr>
            </a:lvl1pPr>
          </a:lstStyle>
          <a:p>
            <a:pPr defTabSz="457182" fontAlgn="base" hangingPunct="0">
              <a:spcBef>
                <a:spcPct val="0"/>
              </a:spcBef>
              <a:spcAft>
                <a:spcPct val="0"/>
              </a:spcAft>
              <a:defRPr/>
            </a:pPr>
            <a:r>
              <a:rPr lang="en-US" altLang="en-US" sz="751">
                <a:sym typeface="Proxima Nova" charset="0"/>
              </a:rPr>
              <a:t>Pure Storage Confidential - Subject to NDA</a:t>
            </a:r>
            <a:endParaRPr lang="en-US" dirty="0"/>
          </a:p>
        </p:txBody>
      </p:sp>
      <p:pic>
        <p:nvPicPr>
          <p:cNvPr id="6" name="Picture 5">
            <a:extLst>
              <a:ext uri="{FF2B5EF4-FFF2-40B4-BE49-F238E27FC236}">
                <a16:creationId xmlns:a16="http://schemas.microsoft.com/office/drawing/2014/main" id="{F3C6992D-BB20-7949-8A44-8716D43B810E}"/>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10374224" y="349294"/>
            <a:ext cx="1520790" cy="266931"/>
          </a:xfrm>
          <a:prstGeom prst="rect">
            <a:avLst/>
          </a:prstGeom>
        </p:spPr>
      </p:pic>
      <p:pic>
        <p:nvPicPr>
          <p:cNvPr id="7" name="Picture 6">
            <a:extLst>
              <a:ext uri="{FF2B5EF4-FFF2-40B4-BE49-F238E27FC236}">
                <a16:creationId xmlns:a16="http://schemas.microsoft.com/office/drawing/2014/main" id="{382E4A04-7551-784E-9614-22D17C3FA8D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9113411" y="199259"/>
            <a:ext cx="1007998" cy="566999"/>
          </a:xfrm>
          <a:prstGeom prst="rect">
            <a:avLst/>
          </a:prstGeom>
        </p:spPr>
      </p:pic>
      <p:pic>
        <p:nvPicPr>
          <p:cNvPr id="8" name="Picture 7">
            <a:extLst>
              <a:ext uri="{FF2B5EF4-FFF2-40B4-BE49-F238E27FC236}">
                <a16:creationId xmlns:a16="http://schemas.microsoft.com/office/drawing/2014/main" id="{CCEBC572-A8AF-2948-A2FD-09CE2D88034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079111" y="6233946"/>
            <a:ext cx="1815903" cy="479398"/>
          </a:xfrm>
          <a:prstGeom prst="rect">
            <a:avLst/>
          </a:prstGeom>
        </p:spPr>
      </p:pic>
    </p:spTree>
    <p:extLst>
      <p:ext uri="{BB962C8B-B14F-4D97-AF65-F5344CB8AC3E}">
        <p14:creationId xmlns:p14="http://schemas.microsoft.com/office/powerpoint/2010/main" val="22889450"/>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Lst>
  <p:hf sldNum="0" hdr="0" dt="0"/>
  <p:txStyles>
    <p:titleStyle>
      <a:lvl1pPr algn="l" defTabSz="914363" rtl="0" eaLnBrk="0" fontAlgn="base" hangingPunct="0">
        <a:lnSpc>
          <a:spcPct val="80000"/>
        </a:lnSpc>
        <a:spcBef>
          <a:spcPct val="0"/>
        </a:spcBef>
        <a:spcAft>
          <a:spcPct val="0"/>
        </a:spcAft>
        <a:defRPr sz="4800" kern="1200">
          <a:solidFill>
            <a:srgbClr val="EE2929"/>
          </a:solidFill>
          <a:latin typeface="+mj-lt"/>
          <a:ea typeface="+mj-ea"/>
          <a:cs typeface="+mj-cs"/>
          <a:sym typeface="Proxima Nova Black" charset="0"/>
        </a:defRPr>
      </a:lvl1pPr>
      <a:lvl2pPr algn="l" defTabSz="914363"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2pPr>
      <a:lvl3pPr algn="l" defTabSz="914363"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3pPr>
      <a:lvl4pPr algn="l" defTabSz="914363"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4pPr>
      <a:lvl5pPr algn="l" defTabSz="914363"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5pPr>
      <a:lvl6pPr marL="228591" algn="l" defTabSz="914363"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6pPr>
      <a:lvl7pPr marL="457182" algn="l" defTabSz="914363"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7pPr>
      <a:lvl8pPr marL="685773" algn="l" defTabSz="914363"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8pPr>
      <a:lvl9pPr marL="914363" algn="l" defTabSz="914363"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9pPr>
    </p:titleStyle>
    <p:bodyStyle>
      <a:lvl1pPr algn="l" defTabSz="914363"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1pPr>
      <a:lvl2pPr marL="342886" indent="-171444" algn="l" defTabSz="914363"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2pPr>
      <a:lvl3pPr marL="342886" indent="-171444" algn="l" defTabSz="914363"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3pPr>
      <a:lvl4pPr marL="533379" indent="-190492" algn="l" defTabSz="914363"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4pPr>
      <a:lvl5pPr marL="533379" indent="-190492" algn="l" defTabSz="914363"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5pPr>
      <a:lvl6pPr marL="1257250" indent="-114295" algn="l" defTabSz="457182" rtl="0" eaLnBrk="1" latinLnBrk="0" hangingPunct="1">
        <a:lnSpc>
          <a:spcPct val="90000"/>
        </a:lnSpc>
        <a:spcBef>
          <a:spcPts val="251"/>
        </a:spcBef>
        <a:buFont typeface="Arial"/>
        <a:buChar char="•"/>
        <a:defRPr sz="900" kern="1200">
          <a:solidFill>
            <a:schemeClr val="tx1"/>
          </a:solidFill>
          <a:latin typeface="+mn-lt"/>
          <a:ea typeface="+mn-ea"/>
          <a:cs typeface="+mn-cs"/>
        </a:defRPr>
      </a:lvl6pPr>
      <a:lvl7pPr marL="1485841" indent="-114295" algn="l" defTabSz="457182" rtl="0" eaLnBrk="1" latinLnBrk="0" hangingPunct="1">
        <a:lnSpc>
          <a:spcPct val="90000"/>
        </a:lnSpc>
        <a:spcBef>
          <a:spcPts val="251"/>
        </a:spcBef>
        <a:buFont typeface="Arial"/>
        <a:buChar char="•"/>
        <a:defRPr sz="900" kern="1200">
          <a:solidFill>
            <a:schemeClr val="tx1"/>
          </a:solidFill>
          <a:latin typeface="+mn-lt"/>
          <a:ea typeface="+mn-ea"/>
          <a:cs typeface="+mn-cs"/>
        </a:defRPr>
      </a:lvl7pPr>
      <a:lvl8pPr marL="1714431" indent="-114295" algn="l" defTabSz="457182" rtl="0" eaLnBrk="1" latinLnBrk="0" hangingPunct="1">
        <a:lnSpc>
          <a:spcPct val="90000"/>
        </a:lnSpc>
        <a:spcBef>
          <a:spcPts val="251"/>
        </a:spcBef>
        <a:buFont typeface="Arial"/>
        <a:buChar char="•"/>
        <a:defRPr sz="900" kern="1200">
          <a:solidFill>
            <a:schemeClr val="tx1"/>
          </a:solidFill>
          <a:latin typeface="+mn-lt"/>
          <a:ea typeface="+mn-ea"/>
          <a:cs typeface="+mn-cs"/>
        </a:defRPr>
      </a:lvl8pPr>
      <a:lvl9pPr marL="1943022" indent="-114295" algn="l" defTabSz="457182" rtl="0" eaLnBrk="1" latinLnBrk="0" hangingPunct="1">
        <a:lnSpc>
          <a:spcPct val="90000"/>
        </a:lnSpc>
        <a:spcBef>
          <a:spcPts val="251"/>
        </a:spcBef>
        <a:buFont typeface="Arial"/>
        <a:buChar char="•"/>
        <a:defRPr sz="900" kern="1200">
          <a:solidFill>
            <a:schemeClr val="tx1"/>
          </a:solidFill>
          <a:latin typeface="+mn-lt"/>
          <a:ea typeface="+mn-ea"/>
          <a:cs typeface="+mn-cs"/>
        </a:defRPr>
      </a:lvl9pPr>
    </p:bodyStyle>
    <p:otherStyle>
      <a:defPPr>
        <a:defRPr lang="en-US"/>
      </a:defPPr>
      <a:lvl1pPr marL="0" algn="l" defTabSz="457182" rtl="0" eaLnBrk="1" latinLnBrk="0" hangingPunct="1">
        <a:defRPr sz="900" kern="1200">
          <a:solidFill>
            <a:schemeClr val="tx1"/>
          </a:solidFill>
          <a:latin typeface="+mn-lt"/>
          <a:ea typeface="+mn-ea"/>
          <a:cs typeface="+mn-cs"/>
        </a:defRPr>
      </a:lvl1pPr>
      <a:lvl2pPr marL="228591" algn="l" defTabSz="457182" rtl="0" eaLnBrk="1" latinLnBrk="0" hangingPunct="1">
        <a:defRPr sz="900" kern="1200">
          <a:solidFill>
            <a:schemeClr val="tx1"/>
          </a:solidFill>
          <a:latin typeface="+mn-lt"/>
          <a:ea typeface="+mn-ea"/>
          <a:cs typeface="+mn-cs"/>
        </a:defRPr>
      </a:lvl2pPr>
      <a:lvl3pPr marL="457182" algn="l" defTabSz="457182" rtl="0" eaLnBrk="1" latinLnBrk="0" hangingPunct="1">
        <a:defRPr sz="900" kern="1200">
          <a:solidFill>
            <a:schemeClr val="tx1"/>
          </a:solidFill>
          <a:latin typeface="+mn-lt"/>
          <a:ea typeface="+mn-ea"/>
          <a:cs typeface="+mn-cs"/>
        </a:defRPr>
      </a:lvl3pPr>
      <a:lvl4pPr marL="685773" algn="l" defTabSz="457182" rtl="0" eaLnBrk="1" latinLnBrk="0" hangingPunct="1">
        <a:defRPr sz="900" kern="1200">
          <a:solidFill>
            <a:schemeClr val="tx1"/>
          </a:solidFill>
          <a:latin typeface="+mn-lt"/>
          <a:ea typeface="+mn-ea"/>
          <a:cs typeface="+mn-cs"/>
        </a:defRPr>
      </a:lvl4pPr>
      <a:lvl5pPr marL="914363" algn="l" defTabSz="457182" rtl="0" eaLnBrk="1" latinLnBrk="0" hangingPunct="1">
        <a:defRPr sz="900" kern="1200">
          <a:solidFill>
            <a:schemeClr val="tx1"/>
          </a:solidFill>
          <a:latin typeface="+mn-lt"/>
          <a:ea typeface="+mn-ea"/>
          <a:cs typeface="+mn-cs"/>
        </a:defRPr>
      </a:lvl5pPr>
      <a:lvl6pPr marL="1142954" algn="l" defTabSz="457182" rtl="0" eaLnBrk="1" latinLnBrk="0" hangingPunct="1">
        <a:defRPr sz="900" kern="1200">
          <a:solidFill>
            <a:schemeClr val="tx1"/>
          </a:solidFill>
          <a:latin typeface="+mn-lt"/>
          <a:ea typeface="+mn-ea"/>
          <a:cs typeface="+mn-cs"/>
        </a:defRPr>
      </a:lvl6pPr>
      <a:lvl7pPr marL="1371545" algn="l" defTabSz="457182" rtl="0" eaLnBrk="1" latinLnBrk="0" hangingPunct="1">
        <a:defRPr sz="900" kern="1200">
          <a:solidFill>
            <a:schemeClr val="tx1"/>
          </a:solidFill>
          <a:latin typeface="+mn-lt"/>
          <a:ea typeface="+mn-ea"/>
          <a:cs typeface="+mn-cs"/>
        </a:defRPr>
      </a:lvl7pPr>
      <a:lvl8pPr marL="1600136" algn="l" defTabSz="457182" rtl="0" eaLnBrk="1" latinLnBrk="0" hangingPunct="1">
        <a:defRPr sz="900" kern="1200">
          <a:solidFill>
            <a:schemeClr val="tx1"/>
          </a:solidFill>
          <a:latin typeface="+mn-lt"/>
          <a:ea typeface="+mn-ea"/>
          <a:cs typeface="+mn-cs"/>
        </a:defRPr>
      </a:lvl8pPr>
      <a:lvl9pPr marL="1828727" algn="l" defTabSz="457182" rtl="0" eaLnBrk="1" latinLnBrk="0" hangingPunct="1">
        <a:defRPr sz="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auto">
      <p:bgPr>
        <a:solidFill>
          <a:srgbClr val="2D2D2D"/>
        </a:solidFill>
        <a:effectLst/>
      </p:bgPr>
    </p:bg>
    <p:spTree>
      <p:nvGrpSpPr>
        <p:cNvPr id="1" name=""/>
        <p:cNvGrpSpPr/>
        <p:nvPr/>
      </p:nvGrpSpPr>
      <p:grpSpPr>
        <a:xfrm>
          <a:off x="0" y="0"/>
          <a:ext cx="0" cy="0"/>
          <a:chOff x="0" y="0"/>
          <a:chExt cx="0" cy="0"/>
        </a:xfrm>
      </p:grpSpPr>
      <p:sp>
        <p:nvSpPr>
          <p:cNvPr id="10" name="Rectangle 9"/>
          <p:cNvSpPr>
            <a:spLocks/>
          </p:cNvSpPr>
          <p:nvPr userDrawn="1"/>
        </p:nvSpPr>
        <p:spPr bwMode="auto">
          <a:xfrm>
            <a:off x="1427163" y="6392862"/>
            <a:ext cx="1229504" cy="115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a:defRPr sz="3600">
                <a:solidFill>
                  <a:srgbClr val="222222"/>
                </a:solidFill>
                <a:latin typeface="Proxima Nova Light" charset="0"/>
                <a:ea typeface="Proxima Nova Light" charset="0"/>
                <a:cs typeface="Proxima Nova Light" charset="0"/>
                <a:sym typeface="Proxima Nova Light" charset="0"/>
              </a:defRPr>
            </a:lvl2pPr>
            <a:lvl3pPr>
              <a:defRPr sz="3600">
                <a:solidFill>
                  <a:srgbClr val="222222"/>
                </a:solidFill>
                <a:latin typeface="Proxima Nova Light" charset="0"/>
                <a:ea typeface="Proxima Nova Light" charset="0"/>
                <a:cs typeface="Proxima Nova Light" charset="0"/>
                <a:sym typeface="Proxima Nova Light" charset="0"/>
              </a:defRPr>
            </a:lvl3pPr>
            <a:lvl4pPr>
              <a:defRPr sz="3600">
                <a:solidFill>
                  <a:srgbClr val="222222"/>
                </a:solidFill>
                <a:latin typeface="Proxima Nova Light" charset="0"/>
                <a:ea typeface="Proxima Nova Light" charset="0"/>
                <a:cs typeface="Proxima Nova Light" charset="0"/>
                <a:sym typeface="Proxima Nova Light" charset="0"/>
              </a:defRPr>
            </a:lvl4pPr>
            <a:lvl5pPr>
              <a:defRPr sz="3600">
                <a:solidFill>
                  <a:srgbClr val="222222"/>
                </a:solidFill>
                <a:latin typeface="Proxima Nova Light" charset="0"/>
                <a:ea typeface="Proxima Nova Light" charset="0"/>
                <a:cs typeface="Proxima Nova Light" charset="0"/>
                <a:sym typeface="Proxima Nova Light" charset="0"/>
              </a:defRPr>
            </a:lvl5pPr>
            <a:lvl6pPr marL="4572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9144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13716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18288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457182" fontAlgn="base" hangingPunct="0">
              <a:spcBef>
                <a:spcPct val="0"/>
              </a:spcBef>
              <a:spcAft>
                <a:spcPct val="0"/>
              </a:spcAft>
              <a:defRPr/>
            </a:pPr>
            <a:r>
              <a:rPr lang="en-US" altLang="en-US" sz="751" dirty="0">
                <a:solidFill>
                  <a:srgbClr val="FFFFFF"/>
                </a:solidFill>
                <a:latin typeface="Proxima Nova" charset="0"/>
                <a:ea typeface="Proxima Nova" charset="0"/>
                <a:cs typeface="Proxima Nova" charset="0"/>
                <a:sym typeface="Proxima Nova" charset="0"/>
              </a:rPr>
              <a:t>© 2018 PURE STORAGE INC.</a:t>
            </a:r>
          </a:p>
        </p:txBody>
      </p:sp>
      <p:sp>
        <p:nvSpPr>
          <p:cNvPr id="11" name="Rectangle 10"/>
          <p:cNvSpPr>
            <a:spLocks/>
          </p:cNvSpPr>
          <p:nvPr userDrawn="1"/>
        </p:nvSpPr>
        <p:spPr bwMode="auto">
          <a:xfrm>
            <a:off x="885826" y="6301259"/>
            <a:ext cx="449263"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marL="742950" indent="-285750">
              <a:defRPr sz="3600">
                <a:solidFill>
                  <a:srgbClr val="222222"/>
                </a:solidFill>
                <a:latin typeface="Proxima Nova Light" charset="0"/>
                <a:ea typeface="Proxima Nova Light" charset="0"/>
                <a:cs typeface="Proxima Nova Light" charset="0"/>
                <a:sym typeface="Proxima Nova Light" charset="0"/>
              </a:defRPr>
            </a:lvl2pPr>
            <a:lvl3pPr marL="1143000" indent="-228600">
              <a:defRPr sz="3600">
                <a:solidFill>
                  <a:srgbClr val="222222"/>
                </a:solidFill>
                <a:latin typeface="Proxima Nova Light" charset="0"/>
                <a:ea typeface="Proxima Nova Light" charset="0"/>
                <a:cs typeface="Proxima Nova Light" charset="0"/>
                <a:sym typeface="Proxima Nova Light" charset="0"/>
              </a:defRPr>
            </a:lvl3pPr>
            <a:lvl4pPr marL="1600200" indent="-228600">
              <a:defRPr sz="3600">
                <a:solidFill>
                  <a:srgbClr val="222222"/>
                </a:solidFill>
                <a:latin typeface="Proxima Nova Light" charset="0"/>
                <a:ea typeface="Proxima Nova Light" charset="0"/>
                <a:cs typeface="Proxima Nova Light" charset="0"/>
                <a:sym typeface="Proxima Nova Light" charset="0"/>
              </a:defRPr>
            </a:lvl4pPr>
            <a:lvl5pPr marL="2057400" indent="-228600">
              <a:defRPr sz="3600">
                <a:solidFill>
                  <a:srgbClr val="222222"/>
                </a:solidFill>
                <a:latin typeface="Proxima Nova Light" charset="0"/>
                <a:ea typeface="Proxima Nova Light" charset="0"/>
                <a:cs typeface="Proxima Nova Light" charset="0"/>
                <a:sym typeface="Proxima Nova Light" charset="0"/>
              </a:defRPr>
            </a:lvl5pPr>
            <a:lvl6pPr marL="25146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29718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34290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38862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914363" fontAlgn="base" hangingPunct="0">
              <a:spcBef>
                <a:spcPct val="0"/>
              </a:spcBef>
              <a:spcAft>
                <a:spcPct val="0"/>
              </a:spcAft>
            </a:pPr>
            <a:fld id="{4A8294F5-3876-0A48-B245-F7D64BCA98A8}" type="slidenum">
              <a:rPr lang="uk-UA" altLang="en-US" sz="1500">
                <a:solidFill>
                  <a:srgbClr val="FFFFFF"/>
                </a:solidFill>
                <a:latin typeface="Proxima Nova" charset="0"/>
                <a:ea typeface="Proxima Nova" charset="0"/>
                <a:cs typeface="Proxima Nova" charset="0"/>
                <a:sym typeface="Proxima Nova" charset="0"/>
              </a:rPr>
              <a:pPr defTabSz="914363" fontAlgn="base" hangingPunct="0">
                <a:spcBef>
                  <a:spcPct val="0"/>
                </a:spcBef>
                <a:spcAft>
                  <a:spcPct val="0"/>
                </a:spcAft>
              </a:pPr>
              <a:t>‹#›</a:t>
            </a:fld>
            <a:endParaRPr lang="en-US" altLang="en-US" sz="1500">
              <a:solidFill>
                <a:srgbClr val="FFFFFF"/>
              </a:solidFill>
              <a:latin typeface="Proxima Nova" charset="0"/>
              <a:ea typeface="Proxima Nova" charset="0"/>
              <a:cs typeface="Proxima Nova" charset="0"/>
              <a:sym typeface="Proxima Nova" charset="0"/>
            </a:endParaRPr>
          </a:p>
        </p:txBody>
      </p:sp>
      <p:sp>
        <p:nvSpPr>
          <p:cNvPr id="8" name="Footer Placeholder 1"/>
          <p:cNvSpPr>
            <a:spLocks noGrp="1"/>
          </p:cNvSpPr>
          <p:nvPr>
            <p:ph type="ftr" sz="quarter" idx="3"/>
          </p:nvPr>
        </p:nvSpPr>
        <p:spPr>
          <a:xfrm>
            <a:off x="4426634" y="6347161"/>
            <a:ext cx="3338733" cy="366183"/>
          </a:xfrm>
          <a:prstGeom prst="rect">
            <a:avLst/>
          </a:prstGeom>
        </p:spPr>
        <p:txBody>
          <a:bodyPr vert="horz" lIns="91440" tIns="45720" rIns="91440" bIns="45720" rtlCol="0" anchor="ctr"/>
          <a:lstStyle>
            <a:lvl1pPr marL="0" marR="0" indent="0" algn="ctr" defTabSz="914363" rtl="0" eaLnBrk="1" fontAlgn="auto" latinLnBrk="0" hangingPunct="1">
              <a:lnSpc>
                <a:spcPct val="100000"/>
              </a:lnSpc>
              <a:spcBef>
                <a:spcPts val="0"/>
              </a:spcBef>
              <a:spcAft>
                <a:spcPts val="0"/>
              </a:spcAft>
              <a:buClrTx/>
              <a:buSzTx/>
              <a:buFontTx/>
              <a:buNone/>
              <a:tabLst/>
              <a:defRPr sz="1067">
                <a:solidFill>
                  <a:schemeClr val="bg1"/>
                </a:solidFill>
              </a:defRPr>
            </a:lvl1pPr>
          </a:lstStyle>
          <a:p>
            <a:pPr defTabSz="457182" fontAlgn="base" hangingPunct="0">
              <a:spcBef>
                <a:spcPct val="0"/>
              </a:spcBef>
              <a:spcAft>
                <a:spcPct val="0"/>
              </a:spcAft>
              <a:defRPr/>
            </a:pPr>
            <a:r>
              <a:rPr lang="en-US" altLang="en-US" sz="751">
                <a:sym typeface="Proxima Nova" charset="0"/>
              </a:rPr>
              <a:t>Pure Storage Confidential - Subject to NDA</a:t>
            </a:r>
            <a:endParaRPr lang="en-US" dirty="0"/>
          </a:p>
        </p:txBody>
      </p:sp>
      <p:grpSp>
        <p:nvGrpSpPr>
          <p:cNvPr id="9" name="Group 8">
            <a:extLst>
              <a:ext uri="{FF2B5EF4-FFF2-40B4-BE49-F238E27FC236}">
                <a16:creationId xmlns:a16="http://schemas.microsoft.com/office/drawing/2014/main" id="{A0BA4BF7-6F3D-D247-B0BE-41BC5EE7B19C}"/>
              </a:ext>
            </a:extLst>
          </p:cNvPr>
          <p:cNvGrpSpPr/>
          <p:nvPr userDrawn="1"/>
        </p:nvGrpSpPr>
        <p:grpSpPr>
          <a:xfrm>
            <a:off x="10190859" y="6271359"/>
            <a:ext cx="1700469" cy="278607"/>
            <a:chOff x="2427968" y="2366623"/>
            <a:chExt cx="1275352" cy="208955"/>
          </a:xfrm>
        </p:grpSpPr>
        <p:pic>
          <p:nvPicPr>
            <p:cNvPr id="12" name="Picture 11" descr="pasted-image.pdf">
              <a:extLst>
                <a:ext uri="{FF2B5EF4-FFF2-40B4-BE49-F238E27FC236}">
                  <a16:creationId xmlns:a16="http://schemas.microsoft.com/office/drawing/2014/main" id="{F6201F87-149A-9349-B169-6FA0797EF388}"/>
                </a:ext>
              </a:extLst>
            </p:cNvPr>
            <p:cNvPicPr>
              <a:picLocks noChangeAspect="1"/>
            </p:cNvPicPr>
            <p:nvPr userDrawn="1"/>
          </p:nvPicPr>
          <p:blipFill rotWithShape="1">
            <a:blip r:embed="rId19">
              <a:extLst>
                <a:ext uri="{28A0092B-C50C-407E-A947-70E740481C1C}">
                  <a14:useLocalDpi xmlns:a14="http://schemas.microsoft.com/office/drawing/2010/main" val="0"/>
                </a:ext>
              </a:extLst>
            </a:blip>
            <a:srcRect l="2" r="76948"/>
            <a:stretch/>
          </p:blipFill>
          <p:spPr bwMode="auto">
            <a:xfrm>
              <a:off x="2427968" y="2366623"/>
              <a:ext cx="274320" cy="2089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3" name="Picture 12">
              <a:extLst>
                <a:ext uri="{FF2B5EF4-FFF2-40B4-BE49-F238E27FC236}">
                  <a16:creationId xmlns:a16="http://schemas.microsoft.com/office/drawing/2014/main" id="{222AFECA-BDEB-014F-8446-775952C5603C}"/>
                </a:ext>
              </a:extLst>
            </p:cNvPr>
            <p:cNvPicPr>
              <a:picLocks noChangeAspect="1"/>
            </p:cNvPicPr>
            <p:nvPr userDrawn="1"/>
          </p:nvPicPr>
          <p:blipFill rotWithShape="1">
            <a:blip r:embed="rId20"/>
            <a:srcRect l="22650" r="-7184"/>
            <a:stretch/>
          </p:blipFill>
          <p:spPr>
            <a:xfrm>
              <a:off x="2697480" y="2366623"/>
              <a:ext cx="1005840" cy="208846"/>
            </a:xfrm>
            <a:prstGeom prst="rect">
              <a:avLst/>
            </a:prstGeom>
          </p:spPr>
        </p:pic>
      </p:grpSp>
      <p:pic>
        <p:nvPicPr>
          <p:cNvPr id="14" name="Picture 13">
            <a:extLst>
              <a:ext uri="{FF2B5EF4-FFF2-40B4-BE49-F238E27FC236}">
                <a16:creationId xmlns:a16="http://schemas.microsoft.com/office/drawing/2014/main" id="{FAB9C514-24BF-EB43-9B5E-42BAA4CE8AE0}"/>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8774493" y="6062270"/>
            <a:ext cx="1064027" cy="661185"/>
          </a:xfrm>
          <a:prstGeom prst="rect">
            <a:avLst/>
          </a:prstGeom>
        </p:spPr>
      </p:pic>
    </p:spTree>
    <p:extLst>
      <p:ext uri="{BB962C8B-B14F-4D97-AF65-F5344CB8AC3E}">
        <p14:creationId xmlns:p14="http://schemas.microsoft.com/office/powerpoint/2010/main" val="341917009"/>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3" r:id="rId17"/>
  </p:sldLayoutIdLst>
  <p:hf sldNum="0" hdr="0" dt="0"/>
  <p:txStyles>
    <p:titleStyle>
      <a:lvl1pPr algn="l" defTabSz="914363" rtl="0" eaLnBrk="0" fontAlgn="base" hangingPunct="0">
        <a:lnSpc>
          <a:spcPct val="80000"/>
        </a:lnSpc>
        <a:spcBef>
          <a:spcPct val="0"/>
        </a:spcBef>
        <a:spcAft>
          <a:spcPct val="0"/>
        </a:spcAft>
        <a:defRPr sz="4800" kern="1200">
          <a:solidFill>
            <a:srgbClr val="EE2929"/>
          </a:solidFill>
          <a:latin typeface="+mj-lt"/>
          <a:ea typeface="+mj-ea"/>
          <a:cs typeface="+mj-cs"/>
          <a:sym typeface="Proxima Nova Black" charset="0"/>
        </a:defRPr>
      </a:lvl1pPr>
      <a:lvl2pPr algn="l" defTabSz="914363"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2pPr>
      <a:lvl3pPr algn="l" defTabSz="914363"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3pPr>
      <a:lvl4pPr algn="l" defTabSz="914363"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4pPr>
      <a:lvl5pPr algn="l" defTabSz="914363"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5pPr>
      <a:lvl6pPr marL="228591" algn="l" defTabSz="914363"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6pPr>
      <a:lvl7pPr marL="457182" algn="l" defTabSz="914363"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7pPr>
      <a:lvl8pPr marL="685773" algn="l" defTabSz="914363"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8pPr>
      <a:lvl9pPr marL="914363" algn="l" defTabSz="914363"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9pPr>
    </p:titleStyle>
    <p:bodyStyle>
      <a:lvl1pPr algn="l" defTabSz="914363"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1pPr>
      <a:lvl2pPr marL="342886" indent="-171444" algn="l" defTabSz="914363"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2pPr>
      <a:lvl3pPr marL="342886" indent="-171444" algn="l" defTabSz="914363"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3pPr>
      <a:lvl4pPr marL="533379" indent="-190492" algn="l" defTabSz="914363"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4pPr>
      <a:lvl5pPr marL="533379" indent="-190492" algn="l" defTabSz="914363"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5pPr>
      <a:lvl6pPr marL="1257250" indent="-114295" algn="l" defTabSz="457182" rtl="0" eaLnBrk="1" latinLnBrk="0" hangingPunct="1">
        <a:lnSpc>
          <a:spcPct val="90000"/>
        </a:lnSpc>
        <a:spcBef>
          <a:spcPts val="251"/>
        </a:spcBef>
        <a:buFont typeface="Arial"/>
        <a:buChar char="•"/>
        <a:defRPr sz="900" kern="1200">
          <a:solidFill>
            <a:schemeClr val="tx1"/>
          </a:solidFill>
          <a:latin typeface="+mn-lt"/>
          <a:ea typeface="+mn-ea"/>
          <a:cs typeface="+mn-cs"/>
        </a:defRPr>
      </a:lvl6pPr>
      <a:lvl7pPr marL="1485841" indent="-114295" algn="l" defTabSz="457182" rtl="0" eaLnBrk="1" latinLnBrk="0" hangingPunct="1">
        <a:lnSpc>
          <a:spcPct val="90000"/>
        </a:lnSpc>
        <a:spcBef>
          <a:spcPts val="251"/>
        </a:spcBef>
        <a:buFont typeface="Arial"/>
        <a:buChar char="•"/>
        <a:defRPr sz="900" kern="1200">
          <a:solidFill>
            <a:schemeClr val="tx1"/>
          </a:solidFill>
          <a:latin typeface="+mn-lt"/>
          <a:ea typeface="+mn-ea"/>
          <a:cs typeface="+mn-cs"/>
        </a:defRPr>
      </a:lvl7pPr>
      <a:lvl8pPr marL="1714431" indent="-114295" algn="l" defTabSz="457182" rtl="0" eaLnBrk="1" latinLnBrk="0" hangingPunct="1">
        <a:lnSpc>
          <a:spcPct val="90000"/>
        </a:lnSpc>
        <a:spcBef>
          <a:spcPts val="251"/>
        </a:spcBef>
        <a:buFont typeface="Arial"/>
        <a:buChar char="•"/>
        <a:defRPr sz="900" kern="1200">
          <a:solidFill>
            <a:schemeClr val="tx1"/>
          </a:solidFill>
          <a:latin typeface="+mn-lt"/>
          <a:ea typeface="+mn-ea"/>
          <a:cs typeface="+mn-cs"/>
        </a:defRPr>
      </a:lvl8pPr>
      <a:lvl9pPr marL="1943022" indent="-114295" algn="l" defTabSz="457182" rtl="0" eaLnBrk="1" latinLnBrk="0" hangingPunct="1">
        <a:lnSpc>
          <a:spcPct val="90000"/>
        </a:lnSpc>
        <a:spcBef>
          <a:spcPts val="251"/>
        </a:spcBef>
        <a:buFont typeface="Arial"/>
        <a:buChar char="•"/>
        <a:defRPr sz="900" kern="1200">
          <a:solidFill>
            <a:schemeClr val="tx1"/>
          </a:solidFill>
          <a:latin typeface="+mn-lt"/>
          <a:ea typeface="+mn-ea"/>
          <a:cs typeface="+mn-cs"/>
        </a:defRPr>
      </a:lvl9pPr>
    </p:bodyStyle>
    <p:otherStyle>
      <a:defPPr>
        <a:defRPr lang="en-US"/>
      </a:defPPr>
      <a:lvl1pPr marL="0" algn="l" defTabSz="457182" rtl="0" eaLnBrk="1" latinLnBrk="0" hangingPunct="1">
        <a:defRPr sz="900" kern="1200">
          <a:solidFill>
            <a:schemeClr val="tx1"/>
          </a:solidFill>
          <a:latin typeface="+mn-lt"/>
          <a:ea typeface="+mn-ea"/>
          <a:cs typeface="+mn-cs"/>
        </a:defRPr>
      </a:lvl1pPr>
      <a:lvl2pPr marL="228591" algn="l" defTabSz="457182" rtl="0" eaLnBrk="1" latinLnBrk="0" hangingPunct="1">
        <a:defRPr sz="900" kern="1200">
          <a:solidFill>
            <a:schemeClr val="tx1"/>
          </a:solidFill>
          <a:latin typeface="+mn-lt"/>
          <a:ea typeface="+mn-ea"/>
          <a:cs typeface="+mn-cs"/>
        </a:defRPr>
      </a:lvl2pPr>
      <a:lvl3pPr marL="457182" algn="l" defTabSz="457182" rtl="0" eaLnBrk="1" latinLnBrk="0" hangingPunct="1">
        <a:defRPr sz="900" kern="1200">
          <a:solidFill>
            <a:schemeClr val="tx1"/>
          </a:solidFill>
          <a:latin typeface="+mn-lt"/>
          <a:ea typeface="+mn-ea"/>
          <a:cs typeface="+mn-cs"/>
        </a:defRPr>
      </a:lvl3pPr>
      <a:lvl4pPr marL="685773" algn="l" defTabSz="457182" rtl="0" eaLnBrk="1" latinLnBrk="0" hangingPunct="1">
        <a:defRPr sz="900" kern="1200">
          <a:solidFill>
            <a:schemeClr val="tx1"/>
          </a:solidFill>
          <a:latin typeface="+mn-lt"/>
          <a:ea typeface="+mn-ea"/>
          <a:cs typeface="+mn-cs"/>
        </a:defRPr>
      </a:lvl4pPr>
      <a:lvl5pPr marL="914363" algn="l" defTabSz="457182" rtl="0" eaLnBrk="1" latinLnBrk="0" hangingPunct="1">
        <a:defRPr sz="900" kern="1200">
          <a:solidFill>
            <a:schemeClr val="tx1"/>
          </a:solidFill>
          <a:latin typeface="+mn-lt"/>
          <a:ea typeface="+mn-ea"/>
          <a:cs typeface="+mn-cs"/>
        </a:defRPr>
      </a:lvl5pPr>
      <a:lvl6pPr marL="1142954" algn="l" defTabSz="457182" rtl="0" eaLnBrk="1" latinLnBrk="0" hangingPunct="1">
        <a:defRPr sz="900" kern="1200">
          <a:solidFill>
            <a:schemeClr val="tx1"/>
          </a:solidFill>
          <a:latin typeface="+mn-lt"/>
          <a:ea typeface="+mn-ea"/>
          <a:cs typeface="+mn-cs"/>
        </a:defRPr>
      </a:lvl6pPr>
      <a:lvl7pPr marL="1371545" algn="l" defTabSz="457182" rtl="0" eaLnBrk="1" latinLnBrk="0" hangingPunct="1">
        <a:defRPr sz="900" kern="1200">
          <a:solidFill>
            <a:schemeClr val="tx1"/>
          </a:solidFill>
          <a:latin typeface="+mn-lt"/>
          <a:ea typeface="+mn-ea"/>
          <a:cs typeface="+mn-cs"/>
        </a:defRPr>
      </a:lvl7pPr>
      <a:lvl8pPr marL="1600136" algn="l" defTabSz="457182" rtl="0" eaLnBrk="1" latinLnBrk="0" hangingPunct="1">
        <a:defRPr sz="900" kern="1200">
          <a:solidFill>
            <a:schemeClr val="tx1"/>
          </a:solidFill>
          <a:latin typeface="+mn-lt"/>
          <a:ea typeface="+mn-ea"/>
          <a:cs typeface="+mn-cs"/>
        </a:defRPr>
      </a:lvl8pPr>
      <a:lvl9pPr marL="1828727" algn="l" defTabSz="457182" rtl="0" eaLnBrk="1" latinLnBrk="0" hangingPunct="1">
        <a:defRPr sz="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auto">
      <p:bgPr>
        <a:solidFill>
          <a:srgbClr val="2D2D2D"/>
        </a:solidFill>
        <a:effectLst/>
      </p:bgPr>
    </p:bg>
    <p:spTree>
      <p:nvGrpSpPr>
        <p:cNvPr id="1" name=""/>
        <p:cNvGrpSpPr/>
        <p:nvPr/>
      </p:nvGrpSpPr>
      <p:grpSpPr>
        <a:xfrm>
          <a:off x="0" y="0"/>
          <a:ext cx="0" cy="0"/>
          <a:chOff x="0" y="0"/>
          <a:chExt cx="0" cy="0"/>
        </a:xfrm>
      </p:grpSpPr>
      <p:sp>
        <p:nvSpPr>
          <p:cNvPr id="10" name="Rectangle 9"/>
          <p:cNvSpPr>
            <a:spLocks/>
          </p:cNvSpPr>
          <p:nvPr userDrawn="1"/>
        </p:nvSpPr>
        <p:spPr bwMode="auto">
          <a:xfrm>
            <a:off x="1427163" y="6392862"/>
            <a:ext cx="2215350" cy="115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a:defRPr sz="3600">
                <a:solidFill>
                  <a:srgbClr val="222222"/>
                </a:solidFill>
                <a:latin typeface="Proxima Nova Light" charset="0"/>
                <a:ea typeface="Proxima Nova Light" charset="0"/>
                <a:cs typeface="Proxima Nova Light" charset="0"/>
                <a:sym typeface="Proxima Nova Light" charset="0"/>
              </a:defRPr>
            </a:lvl2pPr>
            <a:lvl3pPr>
              <a:defRPr sz="3600">
                <a:solidFill>
                  <a:srgbClr val="222222"/>
                </a:solidFill>
                <a:latin typeface="Proxima Nova Light" charset="0"/>
                <a:ea typeface="Proxima Nova Light" charset="0"/>
                <a:cs typeface="Proxima Nova Light" charset="0"/>
                <a:sym typeface="Proxima Nova Light" charset="0"/>
              </a:defRPr>
            </a:lvl3pPr>
            <a:lvl4pPr>
              <a:defRPr sz="3600">
                <a:solidFill>
                  <a:srgbClr val="222222"/>
                </a:solidFill>
                <a:latin typeface="Proxima Nova Light" charset="0"/>
                <a:ea typeface="Proxima Nova Light" charset="0"/>
                <a:cs typeface="Proxima Nova Light" charset="0"/>
                <a:sym typeface="Proxima Nova Light" charset="0"/>
              </a:defRPr>
            </a:lvl4pPr>
            <a:lvl5pPr>
              <a:defRPr sz="3600">
                <a:solidFill>
                  <a:srgbClr val="222222"/>
                </a:solidFill>
                <a:latin typeface="Proxima Nova Light" charset="0"/>
                <a:ea typeface="Proxima Nova Light" charset="0"/>
                <a:cs typeface="Proxima Nova Light" charset="0"/>
                <a:sym typeface="Proxima Nova Light" charset="0"/>
              </a:defRPr>
            </a:lvl5pPr>
            <a:lvl6pPr marL="4572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9144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13716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18288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marL="0" marR="0" indent="0" algn="l" defTabSz="457182" rtl="0" eaLnBrk="1" fontAlgn="base" latinLnBrk="0" hangingPunct="0">
              <a:lnSpc>
                <a:spcPct val="100000"/>
              </a:lnSpc>
              <a:spcBef>
                <a:spcPct val="0"/>
              </a:spcBef>
              <a:spcAft>
                <a:spcPct val="0"/>
              </a:spcAft>
              <a:buClrTx/>
              <a:buSzTx/>
              <a:buFontTx/>
              <a:buNone/>
              <a:tabLst/>
              <a:defRPr/>
            </a:pPr>
            <a:r>
              <a:rPr lang="en-US" altLang="en-US" sz="751" dirty="0">
                <a:solidFill>
                  <a:srgbClr val="FFFFFF"/>
                </a:solidFill>
                <a:latin typeface="Proxima Nova" charset="0"/>
                <a:ea typeface="Proxima Nova" charset="0"/>
                <a:cs typeface="Proxima Nova" charset="0"/>
                <a:sym typeface="Proxima Nova" charset="0"/>
              </a:rPr>
              <a:t>© 2018 PURE STORAGE INC.    PURE PROPRIETARY</a:t>
            </a:r>
          </a:p>
        </p:txBody>
      </p:sp>
      <p:sp>
        <p:nvSpPr>
          <p:cNvPr id="11" name="Rectangle 10"/>
          <p:cNvSpPr>
            <a:spLocks/>
          </p:cNvSpPr>
          <p:nvPr userDrawn="1"/>
        </p:nvSpPr>
        <p:spPr bwMode="auto">
          <a:xfrm>
            <a:off x="885826" y="6301259"/>
            <a:ext cx="449263"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marL="742950" indent="-285750">
              <a:defRPr sz="3600">
                <a:solidFill>
                  <a:srgbClr val="222222"/>
                </a:solidFill>
                <a:latin typeface="Proxima Nova Light" charset="0"/>
                <a:ea typeface="Proxima Nova Light" charset="0"/>
                <a:cs typeface="Proxima Nova Light" charset="0"/>
                <a:sym typeface="Proxima Nova Light" charset="0"/>
              </a:defRPr>
            </a:lvl2pPr>
            <a:lvl3pPr marL="1143000" indent="-228600">
              <a:defRPr sz="3600">
                <a:solidFill>
                  <a:srgbClr val="222222"/>
                </a:solidFill>
                <a:latin typeface="Proxima Nova Light" charset="0"/>
                <a:ea typeface="Proxima Nova Light" charset="0"/>
                <a:cs typeface="Proxima Nova Light" charset="0"/>
                <a:sym typeface="Proxima Nova Light" charset="0"/>
              </a:defRPr>
            </a:lvl3pPr>
            <a:lvl4pPr marL="1600200" indent="-228600">
              <a:defRPr sz="3600">
                <a:solidFill>
                  <a:srgbClr val="222222"/>
                </a:solidFill>
                <a:latin typeface="Proxima Nova Light" charset="0"/>
                <a:ea typeface="Proxima Nova Light" charset="0"/>
                <a:cs typeface="Proxima Nova Light" charset="0"/>
                <a:sym typeface="Proxima Nova Light" charset="0"/>
              </a:defRPr>
            </a:lvl4pPr>
            <a:lvl5pPr marL="2057400" indent="-228600">
              <a:defRPr sz="3600">
                <a:solidFill>
                  <a:srgbClr val="222222"/>
                </a:solidFill>
                <a:latin typeface="Proxima Nova Light" charset="0"/>
                <a:ea typeface="Proxima Nova Light" charset="0"/>
                <a:cs typeface="Proxima Nova Light" charset="0"/>
                <a:sym typeface="Proxima Nova Light" charset="0"/>
              </a:defRPr>
            </a:lvl5pPr>
            <a:lvl6pPr marL="25146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29718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34290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38862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914363" fontAlgn="base" hangingPunct="0">
              <a:spcBef>
                <a:spcPct val="0"/>
              </a:spcBef>
              <a:spcAft>
                <a:spcPct val="0"/>
              </a:spcAft>
            </a:pPr>
            <a:fld id="{4A8294F5-3876-0A48-B245-F7D64BCA98A8}" type="slidenum">
              <a:rPr lang="uk-UA" altLang="en-US" sz="1500">
                <a:solidFill>
                  <a:srgbClr val="FFFFFF"/>
                </a:solidFill>
                <a:latin typeface="Proxima Nova" charset="0"/>
                <a:ea typeface="Proxima Nova" charset="0"/>
                <a:cs typeface="Proxima Nova" charset="0"/>
                <a:sym typeface="Proxima Nova" charset="0"/>
              </a:rPr>
              <a:pPr defTabSz="914363" fontAlgn="base" hangingPunct="0">
                <a:spcBef>
                  <a:spcPct val="0"/>
                </a:spcBef>
                <a:spcAft>
                  <a:spcPct val="0"/>
                </a:spcAft>
              </a:pPr>
              <a:t>‹#›</a:t>
            </a:fld>
            <a:endParaRPr lang="en-US" altLang="en-US" sz="1500">
              <a:solidFill>
                <a:srgbClr val="FFFFFF"/>
              </a:solidFill>
              <a:latin typeface="Proxima Nova" charset="0"/>
              <a:ea typeface="Proxima Nova" charset="0"/>
              <a:cs typeface="Proxima Nova" charset="0"/>
              <a:sym typeface="Proxima Nova" charset="0"/>
            </a:endParaRPr>
          </a:p>
        </p:txBody>
      </p:sp>
      <p:grpSp>
        <p:nvGrpSpPr>
          <p:cNvPr id="8" name="Group 7">
            <a:extLst>
              <a:ext uri="{FF2B5EF4-FFF2-40B4-BE49-F238E27FC236}">
                <a16:creationId xmlns:a16="http://schemas.microsoft.com/office/drawing/2014/main" id="{C7E00FC1-982E-1C45-A65A-DE1FB256BB49}"/>
              </a:ext>
            </a:extLst>
          </p:cNvPr>
          <p:cNvGrpSpPr/>
          <p:nvPr userDrawn="1"/>
        </p:nvGrpSpPr>
        <p:grpSpPr>
          <a:xfrm>
            <a:off x="10190859" y="6271359"/>
            <a:ext cx="1700469" cy="278607"/>
            <a:chOff x="2427968" y="2366623"/>
            <a:chExt cx="1275352" cy="208955"/>
          </a:xfrm>
        </p:grpSpPr>
        <p:pic>
          <p:nvPicPr>
            <p:cNvPr id="9" name="Picture 8" descr="pasted-image.pdf">
              <a:extLst>
                <a:ext uri="{FF2B5EF4-FFF2-40B4-BE49-F238E27FC236}">
                  <a16:creationId xmlns:a16="http://schemas.microsoft.com/office/drawing/2014/main" id="{8F77DBD8-002E-6A4D-9162-E9D5C611015F}"/>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l="2" r="76948"/>
            <a:stretch/>
          </p:blipFill>
          <p:spPr bwMode="auto">
            <a:xfrm>
              <a:off x="2427968" y="2366623"/>
              <a:ext cx="274320" cy="2089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 name="Picture 11">
              <a:extLst>
                <a:ext uri="{FF2B5EF4-FFF2-40B4-BE49-F238E27FC236}">
                  <a16:creationId xmlns:a16="http://schemas.microsoft.com/office/drawing/2014/main" id="{6D7C5B50-0B32-2942-8C04-691661BC48C1}"/>
                </a:ext>
              </a:extLst>
            </p:cNvPr>
            <p:cNvPicPr>
              <a:picLocks noChangeAspect="1"/>
            </p:cNvPicPr>
            <p:nvPr userDrawn="1"/>
          </p:nvPicPr>
          <p:blipFill rotWithShape="1">
            <a:blip r:embed="rId17"/>
            <a:srcRect l="22650" r="-7184"/>
            <a:stretch/>
          </p:blipFill>
          <p:spPr>
            <a:xfrm>
              <a:off x="2697480" y="2366623"/>
              <a:ext cx="1005840" cy="208846"/>
            </a:xfrm>
            <a:prstGeom prst="rect">
              <a:avLst/>
            </a:prstGeom>
          </p:spPr>
        </p:pic>
      </p:grpSp>
      <p:pic>
        <p:nvPicPr>
          <p:cNvPr id="13" name="Picture 12">
            <a:extLst>
              <a:ext uri="{FF2B5EF4-FFF2-40B4-BE49-F238E27FC236}">
                <a16:creationId xmlns:a16="http://schemas.microsoft.com/office/drawing/2014/main" id="{145A3100-F813-AC4D-B9AB-BB554CDC6AAE}"/>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8774493" y="6062270"/>
            <a:ext cx="1064027" cy="661185"/>
          </a:xfrm>
          <a:prstGeom prst="rect">
            <a:avLst/>
          </a:prstGeom>
        </p:spPr>
      </p:pic>
    </p:spTree>
    <p:extLst>
      <p:ext uri="{BB962C8B-B14F-4D97-AF65-F5344CB8AC3E}">
        <p14:creationId xmlns:p14="http://schemas.microsoft.com/office/powerpoint/2010/main" val="2078532667"/>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20" r:id="rId14"/>
  </p:sldLayoutIdLst>
  <p:txStyles>
    <p:titleStyle>
      <a:lvl1pPr algn="l" defTabSz="914363" rtl="0" eaLnBrk="0" fontAlgn="base" hangingPunct="0">
        <a:lnSpc>
          <a:spcPct val="80000"/>
        </a:lnSpc>
        <a:spcBef>
          <a:spcPct val="0"/>
        </a:spcBef>
        <a:spcAft>
          <a:spcPct val="0"/>
        </a:spcAft>
        <a:defRPr sz="4800" kern="1200">
          <a:solidFill>
            <a:srgbClr val="EE2929"/>
          </a:solidFill>
          <a:latin typeface="+mj-lt"/>
          <a:ea typeface="+mj-ea"/>
          <a:cs typeface="+mj-cs"/>
          <a:sym typeface="Proxima Nova Black" charset="0"/>
        </a:defRPr>
      </a:lvl1pPr>
      <a:lvl2pPr algn="l" defTabSz="914363"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2pPr>
      <a:lvl3pPr algn="l" defTabSz="914363"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3pPr>
      <a:lvl4pPr algn="l" defTabSz="914363"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4pPr>
      <a:lvl5pPr algn="l" defTabSz="914363"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5pPr>
      <a:lvl6pPr marL="228591" algn="l" defTabSz="914363"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6pPr>
      <a:lvl7pPr marL="457182" algn="l" defTabSz="914363"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7pPr>
      <a:lvl8pPr marL="685773" algn="l" defTabSz="914363"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8pPr>
      <a:lvl9pPr marL="914363" algn="l" defTabSz="914363"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9pPr>
    </p:titleStyle>
    <p:bodyStyle>
      <a:lvl1pPr algn="l" defTabSz="914363"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1pPr>
      <a:lvl2pPr marL="342886" indent="-171444" algn="l" defTabSz="914363"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2pPr>
      <a:lvl3pPr marL="342886" indent="-171444" algn="l" defTabSz="914363"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3pPr>
      <a:lvl4pPr marL="533379" indent="-190492" algn="l" defTabSz="914363"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4pPr>
      <a:lvl5pPr marL="533379" indent="-190492" algn="l" defTabSz="914363"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5pPr>
      <a:lvl6pPr marL="1257250" indent="-114295" algn="l" defTabSz="457182" rtl="0" eaLnBrk="1" latinLnBrk="0" hangingPunct="1">
        <a:lnSpc>
          <a:spcPct val="90000"/>
        </a:lnSpc>
        <a:spcBef>
          <a:spcPts val="251"/>
        </a:spcBef>
        <a:buFont typeface="Arial"/>
        <a:buChar char="•"/>
        <a:defRPr sz="900" kern="1200">
          <a:solidFill>
            <a:schemeClr val="tx1"/>
          </a:solidFill>
          <a:latin typeface="+mn-lt"/>
          <a:ea typeface="+mn-ea"/>
          <a:cs typeface="+mn-cs"/>
        </a:defRPr>
      </a:lvl6pPr>
      <a:lvl7pPr marL="1485841" indent="-114295" algn="l" defTabSz="457182" rtl="0" eaLnBrk="1" latinLnBrk="0" hangingPunct="1">
        <a:lnSpc>
          <a:spcPct val="90000"/>
        </a:lnSpc>
        <a:spcBef>
          <a:spcPts val="251"/>
        </a:spcBef>
        <a:buFont typeface="Arial"/>
        <a:buChar char="•"/>
        <a:defRPr sz="900" kern="1200">
          <a:solidFill>
            <a:schemeClr val="tx1"/>
          </a:solidFill>
          <a:latin typeface="+mn-lt"/>
          <a:ea typeface="+mn-ea"/>
          <a:cs typeface="+mn-cs"/>
        </a:defRPr>
      </a:lvl7pPr>
      <a:lvl8pPr marL="1714431" indent="-114295" algn="l" defTabSz="457182" rtl="0" eaLnBrk="1" latinLnBrk="0" hangingPunct="1">
        <a:lnSpc>
          <a:spcPct val="90000"/>
        </a:lnSpc>
        <a:spcBef>
          <a:spcPts val="251"/>
        </a:spcBef>
        <a:buFont typeface="Arial"/>
        <a:buChar char="•"/>
        <a:defRPr sz="900" kern="1200">
          <a:solidFill>
            <a:schemeClr val="tx1"/>
          </a:solidFill>
          <a:latin typeface="+mn-lt"/>
          <a:ea typeface="+mn-ea"/>
          <a:cs typeface="+mn-cs"/>
        </a:defRPr>
      </a:lvl8pPr>
      <a:lvl9pPr marL="1943022" indent="-114295" algn="l" defTabSz="457182" rtl="0" eaLnBrk="1" latinLnBrk="0" hangingPunct="1">
        <a:lnSpc>
          <a:spcPct val="90000"/>
        </a:lnSpc>
        <a:spcBef>
          <a:spcPts val="251"/>
        </a:spcBef>
        <a:buFont typeface="Arial"/>
        <a:buChar char="•"/>
        <a:defRPr sz="900" kern="1200">
          <a:solidFill>
            <a:schemeClr val="tx1"/>
          </a:solidFill>
          <a:latin typeface="+mn-lt"/>
          <a:ea typeface="+mn-ea"/>
          <a:cs typeface="+mn-cs"/>
        </a:defRPr>
      </a:lvl9pPr>
    </p:bodyStyle>
    <p:otherStyle>
      <a:defPPr>
        <a:defRPr lang="en-US"/>
      </a:defPPr>
      <a:lvl1pPr marL="0" algn="l" defTabSz="457182" rtl="0" eaLnBrk="1" latinLnBrk="0" hangingPunct="1">
        <a:defRPr sz="900" kern="1200">
          <a:solidFill>
            <a:schemeClr val="tx1"/>
          </a:solidFill>
          <a:latin typeface="+mn-lt"/>
          <a:ea typeface="+mn-ea"/>
          <a:cs typeface="+mn-cs"/>
        </a:defRPr>
      </a:lvl1pPr>
      <a:lvl2pPr marL="228591" algn="l" defTabSz="457182" rtl="0" eaLnBrk="1" latinLnBrk="0" hangingPunct="1">
        <a:defRPr sz="900" kern="1200">
          <a:solidFill>
            <a:schemeClr val="tx1"/>
          </a:solidFill>
          <a:latin typeface="+mn-lt"/>
          <a:ea typeface="+mn-ea"/>
          <a:cs typeface="+mn-cs"/>
        </a:defRPr>
      </a:lvl2pPr>
      <a:lvl3pPr marL="457182" algn="l" defTabSz="457182" rtl="0" eaLnBrk="1" latinLnBrk="0" hangingPunct="1">
        <a:defRPr sz="900" kern="1200">
          <a:solidFill>
            <a:schemeClr val="tx1"/>
          </a:solidFill>
          <a:latin typeface="+mn-lt"/>
          <a:ea typeface="+mn-ea"/>
          <a:cs typeface="+mn-cs"/>
        </a:defRPr>
      </a:lvl3pPr>
      <a:lvl4pPr marL="685773" algn="l" defTabSz="457182" rtl="0" eaLnBrk="1" latinLnBrk="0" hangingPunct="1">
        <a:defRPr sz="900" kern="1200">
          <a:solidFill>
            <a:schemeClr val="tx1"/>
          </a:solidFill>
          <a:latin typeface="+mn-lt"/>
          <a:ea typeface="+mn-ea"/>
          <a:cs typeface="+mn-cs"/>
        </a:defRPr>
      </a:lvl4pPr>
      <a:lvl5pPr marL="914363" algn="l" defTabSz="457182" rtl="0" eaLnBrk="1" latinLnBrk="0" hangingPunct="1">
        <a:defRPr sz="900" kern="1200">
          <a:solidFill>
            <a:schemeClr val="tx1"/>
          </a:solidFill>
          <a:latin typeface="+mn-lt"/>
          <a:ea typeface="+mn-ea"/>
          <a:cs typeface="+mn-cs"/>
        </a:defRPr>
      </a:lvl5pPr>
      <a:lvl6pPr marL="1142954" algn="l" defTabSz="457182" rtl="0" eaLnBrk="1" latinLnBrk="0" hangingPunct="1">
        <a:defRPr sz="900" kern="1200">
          <a:solidFill>
            <a:schemeClr val="tx1"/>
          </a:solidFill>
          <a:latin typeface="+mn-lt"/>
          <a:ea typeface="+mn-ea"/>
          <a:cs typeface="+mn-cs"/>
        </a:defRPr>
      </a:lvl6pPr>
      <a:lvl7pPr marL="1371545" algn="l" defTabSz="457182" rtl="0" eaLnBrk="1" latinLnBrk="0" hangingPunct="1">
        <a:defRPr sz="900" kern="1200">
          <a:solidFill>
            <a:schemeClr val="tx1"/>
          </a:solidFill>
          <a:latin typeface="+mn-lt"/>
          <a:ea typeface="+mn-ea"/>
          <a:cs typeface="+mn-cs"/>
        </a:defRPr>
      </a:lvl7pPr>
      <a:lvl8pPr marL="1600136" algn="l" defTabSz="457182" rtl="0" eaLnBrk="1" latinLnBrk="0" hangingPunct="1">
        <a:defRPr sz="900" kern="1200">
          <a:solidFill>
            <a:schemeClr val="tx1"/>
          </a:solidFill>
          <a:latin typeface="+mn-lt"/>
          <a:ea typeface="+mn-ea"/>
          <a:cs typeface="+mn-cs"/>
        </a:defRPr>
      </a:lvl8pPr>
      <a:lvl9pPr marL="1828727" algn="l" defTabSz="457182" rtl="0" eaLnBrk="1" latinLnBrk="0" hangingPunct="1">
        <a:defRPr sz="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pic>
        <p:nvPicPr>
          <p:cNvPr id="6145" name="Picture 1" descr="pasted-image.pdf"/>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9753600" y="6283326"/>
            <a:ext cx="1586707" cy="2786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Rectangle 3"/>
          <p:cNvSpPr>
            <a:spLocks/>
          </p:cNvSpPr>
          <p:nvPr userDrawn="1"/>
        </p:nvSpPr>
        <p:spPr bwMode="auto">
          <a:xfrm>
            <a:off x="1427163" y="6392862"/>
            <a:ext cx="1229504" cy="115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a:defRPr sz="3600">
                <a:solidFill>
                  <a:srgbClr val="222222"/>
                </a:solidFill>
                <a:latin typeface="Proxima Nova Light" charset="0"/>
                <a:ea typeface="Proxima Nova Light" charset="0"/>
                <a:cs typeface="Proxima Nova Light" charset="0"/>
                <a:sym typeface="Proxima Nova Light" charset="0"/>
              </a:defRPr>
            </a:lvl2pPr>
            <a:lvl3pPr>
              <a:defRPr sz="3600">
                <a:solidFill>
                  <a:srgbClr val="222222"/>
                </a:solidFill>
                <a:latin typeface="Proxima Nova Light" charset="0"/>
                <a:ea typeface="Proxima Nova Light" charset="0"/>
                <a:cs typeface="Proxima Nova Light" charset="0"/>
                <a:sym typeface="Proxima Nova Light" charset="0"/>
              </a:defRPr>
            </a:lvl3pPr>
            <a:lvl4pPr>
              <a:defRPr sz="3600">
                <a:solidFill>
                  <a:srgbClr val="222222"/>
                </a:solidFill>
                <a:latin typeface="Proxima Nova Light" charset="0"/>
                <a:ea typeface="Proxima Nova Light" charset="0"/>
                <a:cs typeface="Proxima Nova Light" charset="0"/>
                <a:sym typeface="Proxima Nova Light" charset="0"/>
              </a:defRPr>
            </a:lvl4pPr>
            <a:lvl5pPr>
              <a:defRPr sz="3600">
                <a:solidFill>
                  <a:srgbClr val="222222"/>
                </a:solidFill>
                <a:latin typeface="Proxima Nova Light" charset="0"/>
                <a:ea typeface="Proxima Nova Light" charset="0"/>
                <a:cs typeface="Proxima Nova Light" charset="0"/>
                <a:sym typeface="Proxima Nova Light" charset="0"/>
              </a:defRPr>
            </a:lvl5pPr>
            <a:lvl6pPr marL="4572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9144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13716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18288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457182" fontAlgn="base" hangingPunct="0">
              <a:spcBef>
                <a:spcPct val="0"/>
              </a:spcBef>
              <a:spcAft>
                <a:spcPct val="0"/>
              </a:spcAft>
              <a:defRPr/>
            </a:pPr>
            <a:r>
              <a:rPr lang="en-US" altLang="en-US" sz="751" dirty="0">
                <a:solidFill>
                  <a:srgbClr val="9D9FA1"/>
                </a:solidFill>
                <a:latin typeface="Proxima Nova" charset="0"/>
                <a:ea typeface="Proxima Nova" charset="0"/>
                <a:cs typeface="Proxima Nova" charset="0"/>
                <a:sym typeface="Proxima Nova" charset="0"/>
              </a:rPr>
              <a:t>© 2018 PURE STORAGE INC.</a:t>
            </a:r>
          </a:p>
        </p:txBody>
      </p:sp>
      <p:sp>
        <p:nvSpPr>
          <p:cNvPr id="5" name="Rectangle 4"/>
          <p:cNvSpPr>
            <a:spLocks/>
          </p:cNvSpPr>
          <p:nvPr userDrawn="1"/>
        </p:nvSpPr>
        <p:spPr bwMode="auto">
          <a:xfrm>
            <a:off x="885826" y="6301259"/>
            <a:ext cx="449263"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marL="742950" indent="-285750">
              <a:defRPr sz="3600">
                <a:solidFill>
                  <a:srgbClr val="222222"/>
                </a:solidFill>
                <a:latin typeface="Proxima Nova Light" charset="0"/>
                <a:ea typeface="Proxima Nova Light" charset="0"/>
                <a:cs typeface="Proxima Nova Light" charset="0"/>
                <a:sym typeface="Proxima Nova Light" charset="0"/>
              </a:defRPr>
            </a:lvl2pPr>
            <a:lvl3pPr marL="1143000" indent="-228600">
              <a:defRPr sz="3600">
                <a:solidFill>
                  <a:srgbClr val="222222"/>
                </a:solidFill>
                <a:latin typeface="Proxima Nova Light" charset="0"/>
                <a:ea typeface="Proxima Nova Light" charset="0"/>
                <a:cs typeface="Proxima Nova Light" charset="0"/>
                <a:sym typeface="Proxima Nova Light" charset="0"/>
              </a:defRPr>
            </a:lvl3pPr>
            <a:lvl4pPr marL="1600200" indent="-228600">
              <a:defRPr sz="3600">
                <a:solidFill>
                  <a:srgbClr val="222222"/>
                </a:solidFill>
                <a:latin typeface="Proxima Nova Light" charset="0"/>
                <a:ea typeface="Proxima Nova Light" charset="0"/>
                <a:cs typeface="Proxima Nova Light" charset="0"/>
                <a:sym typeface="Proxima Nova Light" charset="0"/>
              </a:defRPr>
            </a:lvl4pPr>
            <a:lvl5pPr marL="2057400" indent="-228600">
              <a:defRPr sz="3600">
                <a:solidFill>
                  <a:srgbClr val="222222"/>
                </a:solidFill>
                <a:latin typeface="Proxima Nova Light" charset="0"/>
                <a:ea typeface="Proxima Nova Light" charset="0"/>
                <a:cs typeface="Proxima Nova Light" charset="0"/>
                <a:sym typeface="Proxima Nova Light" charset="0"/>
              </a:defRPr>
            </a:lvl5pPr>
            <a:lvl6pPr marL="25146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29718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34290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38862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914363" fontAlgn="base" hangingPunct="0">
              <a:spcBef>
                <a:spcPct val="0"/>
              </a:spcBef>
              <a:spcAft>
                <a:spcPct val="0"/>
              </a:spcAft>
            </a:pPr>
            <a:fld id="{4A8294F5-3876-0A48-B245-F7D64BCA98A8}" type="slidenum">
              <a:rPr lang="uk-UA" altLang="en-US" sz="1500">
                <a:solidFill>
                  <a:srgbClr val="9D9FA1"/>
                </a:solidFill>
                <a:latin typeface="Proxima Nova" charset="0"/>
                <a:ea typeface="Proxima Nova" charset="0"/>
                <a:cs typeface="Proxima Nova" charset="0"/>
                <a:sym typeface="Proxima Nova" charset="0"/>
              </a:rPr>
              <a:pPr defTabSz="914363" fontAlgn="base" hangingPunct="0">
                <a:spcBef>
                  <a:spcPct val="0"/>
                </a:spcBef>
                <a:spcAft>
                  <a:spcPct val="0"/>
                </a:spcAft>
              </a:pPr>
              <a:t>‹#›</a:t>
            </a:fld>
            <a:endParaRPr lang="en-US" altLang="en-US" sz="1500">
              <a:solidFill>
                <a:srgbClr val="9D9FA1"/>
              </a:solidFill>
              <a:latin typeface="Proxima Nova" charset="0"/>
              <a:ea typeface="Proxima Nova" charset="0"/>
              <a:cs typeface="Proxima Nova" charset="0"/>
              <a:sym typeface="Proxima Nova" charset="0"/>
            </a:endParaRPr>
          </a:p>
        </p:txBody>
      </p:sp>
      <p:sp>
        <p:nvSpPr>
          <p:cNvPr id="2" name="Footer Placeholder 1"/>
          <p:cNvSpPr>
            <a:spLocks noGrp="1"/>
          </p:cNvSpPr>
          <p:nvPr>
            <p:ph type="ftr" sz="quarter" idx="3"/>
          </p:nvPr>
        </p:nvSpPr>
        <p:spPr>
          <a:xfrm>
            <a:off x="4426634" y="6347161"/>
            <a:ext cx="3338733" cy="366183"/>
          </a:xfrm>
          <a:prstGeom prst="rect">
            <a:avLst/>
          </a:prstGeom>
        </p:spPr>
        <p:txBody>
          <a:bodyPr vert="horz" lIns="91440" tIns="45720" rIns="91440" bIns="45720" rtlCol="0" anchor="ctr"/>
          <a:lstStyle>
            <a:lvl1pPr marL="0" marR="0" indent="0" algn="ctr" defTabSz="914363" rtl="0" eaLnBrk="1" fontAlgn="auto" latinLnBrk="0" hangingPunct="1">
              <a:lnSpc>
                <a:spcPct val="100000"/>
              </a:lnSpc>
              <a:spcBef>
                <a:spcPts val="0"/>
              </a:spcBef>
              <a:spcAft>
                <a:spcPts val="0"/>
              </a:spcAft>
              <a:buClrTx/>
              <a:buSzTx/>
              <a:buFontTx/>
              <a:buNone/>
              <a:tabLst/>
              <a:defRPr sz="1067">
                <a:solidFill>
                  <a:schemeClr val="tx1">
                    <a:tint val="75000"/>
                  </a:schemeClr>
                </a:solidFill>
              </a:defRPr>
            </a:lvl1pPr>
          </a:lstStyle>
          <a:p>
            <a:pPr defTabSz="457182" fontAlgn="base" hangingPunct="0">
              <a:spcBef>
                <a:spcPct val="0"/>
              </a:spcBef>
              <a:spcAft>
                <a:spcPct val="0"/>
              </a:spcAft>
              <a:defRPr/>
            </a:pPr>
            <a:r>
              <a:rPr lang="en-US" altLang="en-US" sz="751">
                <a:solidFill>
                  <a:srgbClr val="9D9FA1"/>
                </a:solidFill>
                <a:sym typeface="Proxima Nova" charset="0"/>
              </a:rPr>
              <a:t>Pure Storage Confidential - Subject to NDA</a:t>
            </a:r>
            <a:endParaRPr lang="en-US" dirty="0"/>
          </a:p>
        </p:txBody>
      </p:sp>
    </p:spTree>
    <p:extLst>
      <p:ext uri="{BB962C8B-B14F-4D97-AF65-F5344CB8AC3E}">
        <p14:creationId xmlns:p14="http://schemas.microsoft.com/office/powerpoint/2010/main" val="263582558"/>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 id="2147483841" r:id="rId20"/>
    <p:sldLayoutId id="2147483842" r:id="rId21"/>
    <p:sldLayoutId id="2147483843" r:id="rId22"/>
  </p:sldLayoutIdLst>
  <p:hf sldNum="0" hdr="0" dt="0"/>
  <p:txStyles>
    <p:titleStyle>
      <a:lvl1pPr algn="l" defTabSz="914363" rtl="0" eaLnBrk="0" fontAlgn="base" hangingPunct="0">
        <a:lnSpc>
          <a:spcPct val="80000"/>
        </a:lnSpc>
        <a:spcBef>
          <a:spcPct val="0"/>
        </a:spcBef>
        <a:spcAft>
          <a:spcPct val="0"/>
        </a:spcAft>
        <a:defRPr sz="4800" kern="1200">
          <a:solidFill>
            <a:srgbClr val="EE2929"/>
          </a:solidFill>
          <a:latin typeface="+mj-lt"/>
          <a:ea typeface="+mj-ea"/>
          <a:cs typeface="+mj-cs"/>
          <a:sym typeface="Proxima Nova Black" charset="0"/>
        </a:defRPr>
      </a:lvl1pPr>
      <a:lvl2pPr algn="l" defTabSz="914363"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2pPr>
      <a:lvl3pPr algn="l" defTabSz="914363"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3pPr>
      <a:lvl4pPr algn="l" defTabSz="914363"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4pPr>
      <a:lvl5pPr algn="l" defTabSz="914363" rtl="0" eaLnBrk="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5pPr>
      <a:lvl6pPr marL="228591" algn="l" defTabSz="914363"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6pPr>
      <a:lvl7pPr marL="457182" algn="l" defTabSz="914363"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7pPr>
      <a:lvl8pPr marL="685773" algn="l" defTabSz="914363"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8pPr>
      <a:lvl9pPr marL="914363" algn="l" defTabSz="914363" rtl="0" fontAlgn="base" hangingPunct="0">
        <a:lnSpc>
          <a:spcPct val="80000"/>
        </a:lnSpc>
        <a:spcBef>
          <a:spcPct val="0"/>
        </a:spcBef>
        <a:spcAft>
          <a:spcPct val="0"/>
        </a:spcAft>
        <a:defRPr sz="4800">
          <a:solidFill>
            <a:srgbClr val="EE2929"/>
          </a:solidFill>
          <a:latin typeface="Proxima Nova Black" charset="0"/>
          <a:ea typeface="Proxima Nova Black" charset="0"/>
          <a:cs typeface="Proxima Nova Black" charset="0"/>
          <a:sym typeface="Proxima Nova Black" charset="0"/>
        </a:defRPr>
      </a:lvl9pPr>
    </p:titleStyle>
    <p:bodyStyle>
      <a:lvl1pPr algn="l" defTabSz="914363"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1pPr>
      <a:lvl2pPr marL="342886" indent="-171444" algn="l" defTabSz="914363"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2pPr>
      <a:lvl3pPr marL="342886" indent="-171444" algn="l" defTabSz="914363"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3pPr>
      <a:lvl4pPr marL="533379" indent="-190492" algn="l" defTabSz="914363"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4pPr>
      <a:lvl5pPr marL="533379" indent="-190492" algn="l" defTabSz="914363" rtl="0" eaLnBrk="0" fontAlgn="base" hangingPunct="0">
        <a:lnSpc>
          <a:spcPct val="90000"/>
        </a:lnSpc>
        <a:spcBef>
          <a:spcPts val="1800"/>
        </a:spcBef>
        <a:spcAft>
          <a:spcPct val="0"/>
        </a:spcAft>
        <a:buSzPct val="100000"/>
        <a:buChar char="•"/>
        <a:defRPr sz="2000" kern="1200">
          <a:solidFill>
            <a:srgbClr val="222222"/>
          </a:solidFill>
          <a:latin typeface="+mn-lt"/>
          <a:ea typeface="+mn-ea"/>
          <a:cs typeface="+mn-cs"/>
          <a:sym typeface="Proxima Nova" charset="0"/>
        </a:defRPr>
      </a:lvl5pPr>
      <a:lvl6pPr marL="1257250" indent="-114295" algn="l" defTabSz="457182" rtl="0" eaLnBrk="1" latinLnBrk="0" hangingPunct="1">
        <a:lnSpc>
          <a:spcPct val="90000"/>
        </a:lnSpc>
        <a:spcBef>
          <a:spcPts val="251"/>
        </a:spcBef>
        <a:buFont typeface="Arial"/>
        <a:buChar char="•"/>
        <a:defRPr sz="900" kern="1200">
          <a:solidFill>
            <a:schemeClr val="tx1"/>
          </a:solidFill>
          <a:latin typeface="+mn-lt"/>
          <a:ea typeface="+mn-ea"/>
          <a:cs typeface="+mn-cs"/>
        </a:defRPr>
      </a:lvl6pPr>
      <a:lvl7pPr marL="1485841" indent="-114295" algn="l" defTabSz="457182" rtl="0" eaLnBrk="1" latinLnBrk="0" hangingPunct="1">
        <a:lnSpc>
          <a:spcPct val="90000"/>
        </a:lnSpc>
        <a:spcBef>
          <a:spcPts val="251"/>
        </a:spcBef>
        <a:buFont typeface="Arial"/>
        <a:buChar char="•"/>
        <a:defRPr sz="900" kern="1200">
          <a:solidFill>
            <a:schemeClr val="tx1"/>
          </a:solidFill>
          <a:latin typeface="+mn-lt"/>
          <a:ea typeface="+mn-ea"/>
          <a:cs typeface="+mn-cs"/>
        </a:defRPr>
      </a:lvl7pPr>
      <a:lvl8pPr marL="1714431" indent="-114295" algn="l" defTabSz="457182" rtl="0" eaLnBrk="1" latinLnBrk="0" hangingPunct="1">
        <a:lnSpc>
          <a:spcPct val="90000"/>
        </a:lnSpc>
        <a:spcBef>
          <a:spcPts val="251"/>
        </a:spcBef>
        <a:buFont typeface="Arial"/>
        <a:buChar char="•"/>
        <a:defRPr sz="900" kern="1200">
          <a:solidFill>
            <a:schemeClr val="tx1"/>
          </a:solidFill>
          <a:latin typeface="+mn-lt"/>
          <a:ea typeface="+mn-ea"/>
          <a:cs typeface="+mn-cs"/>
        </a:defRPr>
      </a:lvl8pPr>
      <a:lvl9pPr marL="1943022" indent="-114295" algn="l" defTabSz="457182" rtl="0" eaLnBrk="1" latinLnBrk="0" hangingPunct="1">
        <a:lnSpc>
          <a:spcPct val="90000"/>
        </a:lnSpc>
        <a:spcBef>
          <a:spcPts val="251"/>
        </a:spcBef>
        <a:buFont typeface="Arial"/>
        <a:buChar char="•"/>
        <a:defRPr sz="900" kern="1200">
          <a:solidFill>
            <a:schemeClr val="tx1"/>
          </a:solidFill>
          <a:latin typeface="+mn-lt"/>
          <a:ea typeface="+mn-ea"/>
          <a:cs typeface="+mn-cs"/>
        </a:defRPr>
      </a:lvl9pPr>
    </p:bodyStyle>
    <p:otherStyle>
      <a:defPPr>
        <a:defRPr lang="en-US"/>
      </a:defPPr>
      <a:lvl1pPr marL="0" algn="l" defTabSz="457182" rtl="0" eaLnBrk="1" latinLnBrk="0" hangingPunct="1">
        <a:defRPr sz="900" kern="1200">
          <a:solidFill>
            <a:schemeClr val="tx1"/>
          </a:solidFill>
          <a:latin typeface="+mn-lt"/>
          <a:ea typeface="+mn-ea"/>
          <a:cs typeface="+mn-cs"/>
        </a:defRPr>
      </a:lvl1pPr>
      <a:lvl2pPr marL="228591" algn="l" defTabSz="457182" rtl="0" eaLnBrk="1" latinLnBrk="0" hangingPunct="1">
        <a:defRPr sz="900" kern="1200">
          <a:solidFill>
            <a:schemeClr val="tx1"/>
          </a:solidFill>
          <a:latin typeface="+mn-lt"/>
          <a:ea typeface="+mn-ea"/>
          <a:cs typeface="+mn-cs"/>
        </a:defRPr>
      </a:lvl2pPr>
      <a:lvl3pPr marL="457182" algn="l" defTabSz="457182" rtl="0" eaLnBrk="1" latinLnBrk="0" hangingPunct="1">
        <a:defRPr sz="900" kern="1200">
          <a:solidFill>
            <a:schemeClr val="tx1"/>
          </a:solidFill>
          <a:latin typeface="+mn-lt"/>
          <a:ea typeface="+mn-ea"/>
          <a:cs typeface="+mn-cs"/>
        </a:defRPr>
      </a:lvl3pPr>
      <a:lvl4pPr marL="685773" algn="l" defTabSz="457182" rtl="0" eaLnBrk="1" latinLnBrk="0" hangingPunct="1">
        <a:defRPr sz="900" kern="1200">
          <a:solidFill>
            <a:schemeClr val="tx1"/>
          </a:solidFill>
          <a:latin typeface="+mn-lt"/>
          <a:ea typeface="+mn-ea"/>
          <a:cs typeface="+mn-cs"/>
        </a:defRPr>
      </a:lvl4pPr>
      <a:lvl5pPr marL="914363" algn="l" defTabSz="457182" rtl="0" eaLnBrk="1" latinLnBrk="0" hangingPunct="1">
        <a:defRPr sz="900" kern="1200">
          <a:solidFill>
            <a:schemeClr val="tx1"/>
          </a:solidFill>
          <a:latin typeface="+mn-lt"/>
          <a:ea typeface="+mn-ea"/>
          <a:cs typeface="+mn-cs"/>
        </a:defRPr>
      </a:lvl5pPr>
      <a:lvl6pPr marL="1142954" algn="l" defTabSz="457182" rtl="0" eaLnBrk="1" latinLnBrk="0" hangingPunct="1">
        <a:defRPr sz="900" kern="1200">
          <a:solidFill>
            <a:schemeClr val="tx1"/>
          </a:solidFill>
          <a:latin typeface="+mn-lt"/>
          <a:ea typeface="+mn-ea"/>
          <a:cs typeface="+mn-cs"/>
        </a:defRPr>
      </a:lvl6pPr>
      <a:lvl7pPr marL="1371545" algn="l" defTabSz="457182" rtl="0" eaLnBrk="1" latinLnBrk="0" hangingPunct="1">
        <a:defRPr sz="900" kern="1200">
          <a:solidFill>
            <a:schemeClr val="tx1"/>
          </a:solidFill>
          <a:latin typeface="+mn-lt"/>
          <a:ea typeface="+mn-ea"/>
          <a:cs typeface="+mn-cs"/>
        </a:defRPr>
      </a:lvl7pPr>
      <a:lvl8pPr marL="1600136" algn="l" defTabSz="457182" rtl="0" eaLnBrk="1" latinLnBrk="0" hangingPunct="1">
        <a:defRPr sz="900" kern="1200">
          <a:solidFill>
            <a:schemeClr val="tx1"/>
          </a:solidFill>
          <a:latin typeface="+mn-lt"/>
          <a:ea typeface="+mn-ea"/>
          <a:cs typeface="+mn-cs"/>
        </a:defRPr>
      </a:lvl8pPr>
      <a:lvl9pPr marL="1828727" algn="l" defTabSz="457182"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tiff"/></Relationships>
</file>

<file path=ppt/slides/_rels/slide10.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9.xml"/><Relationship Id="rId1" Type="http://schemas.openxmlformats.org/officeDocument/2006/relationships/slideLayout" Target="../slideLayouts/slideLayout334.xml"/><Relationship Id="rId6" Type="http://schemas.openxmlformats.org/officeDocument/2006/relationships/image" Target="../media/image119.tiff"/><Relationship Id="rId5" Type="http://schemas.openxmlformats.org/officeDocument/2006/relationships/image" Target="../media/image118.png"/><Relationship Id="rId4" Type="http://schemas.openxmlformats.org/officeDocument/2006/relationships/image" Target="../media/image117.png"/></Relationships>
</file>

<file path=ppt/slides/_rels/slide1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68.xml"/><Relationship Id="rId4" Type="http://schemas.openxmlformats.org/officeDocument/2006/relationships/image" Target="../media/image1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4.xml"/></Relationships>
</file>

<file path=ppt/slides/_rels/slide14.xml.rels><?xml version="1.0" encoding="UTF-8" standalone="yes"?>
<Relationships xmlns="http://schemas.openxmlformats.org/package/2006/relationships"><Relationship Id="rId3" Type="http://schemas.openxmlformats.org/officeDocument/2006/relationships/image" Target="../media/image124.tiff"/><Relationship Id="rId2" Type="http://schemas.openxmlformats.org/officeDocument/2006/relationships/notesSlide" Target="../notesSlides/notesSlide11.xml"/><Relationship Id="rId1" Type="http://schemas.openxmlformats.org/officeDocument/2006/relationships/slideLayout" Target="../slideLayouts/slideLayout308.xml"/><Relationship Id="rId5" Type="http://schemas.openxmlformats.org/officeDocument/2006/relationships/image" Target="../media/image126.png"/><Relationship Id="rId4" Type="http://schemas.openxmlformats.org/officeDocument/2006/relationships/image" Target="../media/image125.png"/></Relationships>
</file>

<file path=ppt/slides/_rels/slide15.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svg"/><Relationship Id="rId12" Type="http://schemas.openxmlformats.org/officeDocument/2006/relationships/image" Target="../media/image136.svg"/><Relationship Id="rId2" Type="http://schemas.openxmlformats.org/officeDocument/2006/relationships/notesSlide" Target="../notesSlides/notesSlide12.xml"/><Relationship Id="rId1" Type="http://schemas.openxmlformats.org/officeDocument/2006/relationships/slideLayout" Target="../slideLayouts/slideLayout120.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png"/><Relationship Id="rId10" Type="http://schemas.openxmlformats.org/officeDocument/2006/relationships/image" Target="../media/image134.tiff"/><Relationship Id="rId4" Type="http://schemas.openxmlformats.org/officeDocument/2006/relationships/image" Target="../media/image128.png"/><Relationship Id="rId9" Type="http://schemas.openxmlformats.org/officeDocument/2006/relationships/image" Target="../media/image133.svg"/></Relationships>
</file>

<file path=ppt/slides/_rels/slide1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xml"/><Relationship Id="rId1" Type="http://schemas.openxmlformats.org/officeDocument/2006/relationships/slideLayout" Target="../slideLayouts/slideLayout148.xml"/></Relationships>
</file>

<file path=ppt/slides/_rels/slide17.xml.rels><?xml version="1.0" encoding="UTF-8" standalone="yes"?>
<Relationships xmlns="http://schemas.openxmlformats.org/package/2006/relationships"><Relationship Id="rId3" Type="http://schemas.openxmlformats.org/officeDocument/2006/relationships/hyperlink" Target="https://www.cisco.com/c/en/us/td/docs/unified_computing/ucs/UCS_CVDs/ucs_flashstack_oracleRAC12cr2_flashblade.pdf" TargetMode="External"/><Relationship Id="rId2" Type="http://schemas.openxmlformats.org/officeDocument/2006/relationships/notesSlide" Target="../notesSlides/notesSlide14.xml"/><Relationship Id="rId1" Type="http://schemas.openxmlformats.org/officeDocument/2006/relationships/slideLayout" Target="../slideLayouts/slideLayout134.xml"/><Relationship Id="rId6" Type="http://schemas.openxmlformats.org/officeDocument/2006/relationships/image" Target="../media/image139.png"/><Relationship Id="rId5" Type="http://schemas.openxmlformats.org/officeDocument/2006/relationships/hyperlink" Target="https://www.cisco.com/c/en/us/td/docs/unified_computing/ucs/UCS_CVDs/ucs_flashstack_oracleRAC12cr2.pdf" TargetMode="External"/><Relationship Id="rId4" Type="http://schemas.openxmlformats.org/officeDocument/2006/relationships/image" Target="../media/image138.png"/></Relationships>
</file>

<file path=ppt/slides/_rels/slide1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tiff"/><Relationship Id="rId1" Type="http://schemas.openxmlformats.org/officeDocument/2006/relationships/slideLayout" Target="../slideLayouts/slideLayout94.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110.xml"/><Relationship Id="rId4" Type="http://schemas.openxmlformats.org/officeDocument/2006/relationships/image" Target="../media/image45.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40.xml"/><Relationship Id="rId5" Type="http://schemas.openxmlformats.org/officeDocument/2006/relationships/image" Target="../media/image48.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4.xml"/><Relationship Id="rId1" Type="http://schemas.openxmlformats.org/officeDocument/2006/relationships/slideLayout" Target="../slideLayouts/slideLayout40.xml"/><Relationship Id="rId5" Type="http://schemas.openxmlformats.org/officeDocument/2006/relationships/image" Target="../media/image51.tiff"/><Relationship Id="rId4" Type="http://schemas.openxmlformats.org/officeDocument/2006/relationships/image" Target="../media/image50.tiff"/></Relationships>
</file>

<file path=ppt/slides/_rels/slide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337.xml"/></Relationships>
</file>

<file path=ppt/slides/_rels/slide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tiff"/><Relationship Id="rId2" Type="http://schemas.openxmlformats.org/officeDocument/2006/relationships/notesSlide" Target="../notesSlides/notesSlide6.xml"/><Relationship Id="rId1" Type="http://schemas.openxmlformats.org/officeDocument/2006/relationships/slideLayout" Target="../slideLayouts/slideLayout120.xml"/><Relationship Id="rId6" Type="http://schemas.openxmlformats.org/officeDocument/2006/relationships/image" Target="../media/image56.png"/><Relationship Id="rId5" Type="http://schemas.openxmlformats.org/officeDocument/2006/relationships/image" Target="../media/image55.tiff"/><Relationship Id="rId4" Type="http://schemas.openxmlformats.org/officeDocument/2006/relationships/image" Target="../media/image54.tiff"/></Relationships>
</file>

<file path=ppt/slides/_rels/slide7.xml.rels><?xml version="1.0" encoding="UTF-8" standalone="yes"?>
<Relationships xmlns="http://schemas.openxmlformats.org/package/2006/relationships"><Relationship Id="rId8" Type="http://schemas.openxmlformats.org/officeDocument/2006/relationships/image" Target="../media/image64.tiff"/><Relationship Id="rId13" Type="http://schemas.openxmlformats.org/officeDocument/2006/relationships/image" Target="../media/image69.tiff"/><Relationship Id="rId18" Type="http://schemas.openxmlformats.org/officeDocument/2006/relationships/image" Target="../media/image74.tiff"/><Relationship Id="rId26" Type="http://schemas.openxmlformats.org/officeDocument/2006/relationships/image" Target="../media/image82.tiff"/><Relationship Id="rId3" Type="http://schemas.openxmlformats.org/officeDocument/2006/relationships/image" Target="../media/image59.tiff"/><Relationship Id="rId21" Type="http://schemas.openxmlformats.org/officeDocument/2006/relationships/image" Target="../media/image77.tiff"/><Relationship Id="rId7" Type="http://schemas.openxmlformats.org/officeDocument/2006/relationships/image" Target="../media/image63.tiff"/><Relationship Id="rId12" Type="http://schemas.openxmlformats.org/officeDocument/2006/relationships/image" Target="../media/image68.tiff"/><Relationship Id="rId17" Type="http://schemas.openxmlformats.org/officeDocument/2006/relationships/image" Target="../media/image73.tiff"/><Relationship Id="rId25" Type="http://schemas.openxmlformats.org/officeDocument/2006/relationships/image" Target="../media/image81.png"/><Relationship Id="rId2" Type="http://schemas.openxmlformats.org/officeDocument/2006/relationships/notesSlide" Target="../notesSlides/notesSlide7.xml"/><Relationship Id="rId16" Type="http://schemas.openxmlformats.org/officeDocument/2006/relationships/image" Target="../media/image72.png"/><Relationship Id="rId20" Type="http://schemas.openxmlformats.org/officeDocument/2006/relationships/image" Target="../media/image76.tiff"/><Relationship Id="rId1" Type="http://schemas.openxmlformats.org/officeDocument/2006/relationships/slideLayout" Target="../slideLayouts/slideLayout189.xml"/><Relationship Id="rId6" Type="http://schemas.openxmlformats.org/officeDocument/2006/relationships/image" Target="../media/image62.png"/><Relationship Id="rId11" Type="http://schemas.openxmlformats.org/officeDocument/2006/relationships/image" Target="../media/image67.png"/><Relationship Id="rId24" Type="http://schemas.openxmlformats.org/officeDocument/2006/relationships/image" Target="../media/image80.tiff"/><Relationship Id="rId5" Type="http://schemas.openxmlformats.org/officeDocument/2006/relationships/image" Target="../media/image61.png"/><Relationship Id="rId15" Type="http://schemas.openxmlformats.org/officeDocument/2006/relationships/image" Target="../media/image71.png"/><Relationship Id="rId23" Type="http://schemas.openxmlformats.org/officeDocument/2006/relationships/image" Target="../media/image79.png"/><Relationship Id="rId10" Type="http://schemas.openxmlformats.org/officeDocument/2006/relationships/image" Target="../media/image66.png"/><Relationship Id="rId19" Type="http://schemas.openxmlformats.org/officeDocument/2006/relationships/image" Target="../media/image75.tiff"/><Relationship Id="rId4" Type="http://schemas.openxmlformats.org/officeDocument/2006/relationships/image" Target="../media/image60.png"/><Relationship Id="rId9" Type="http://schemas.openxmlformats.org/officeDocument/2006/relationships/image" Target="../media/image65.tiff"/><Relationship Id="rId14" Type="http://schemas.openxmlformats.org/officeDocument/2006/relationships/image" Target="../media/image70.tiff"/><Relationship Id="rId22" Type="http://schemas.openxmlformats.org/officeDocument/2006/relationships/image" Target="../media/image78.png"/><Relationship Id="rId27" Type="http://schemas.openxmlformats.org/officeDocument/2006/relationships/image" Target="../media/image83.tiff"/></Relationships>
</file>

<file path=ppt/slides/_rels/slide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89.xml"/><Relationship Id="rId4" Type="http://schemas.openxmlformats.org/officeDocument/2006/relationships/image" Target="../media/image86.png"/></Relationships>
</file>

<file path=ppt/slides/_rels/slide9.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18" Type="http://schemas.openxmlformats.org/officeDocument/2006/relationships/image" Target="../media/image102.png"/><Relationship Id="rId26" Type="http://schemas.openxmlformats.org/officeDocument/2006/relationships/image" Target="../media/image110.png"/><Relationship Id="rId3" Type="http://schemas.openxmlformats.org/officeDocument/2006/relationships/image" Target="../media/image87.png"/><Relationship Id="rId21" Type="http://schemas.openxmlformats.org/officeDocument/2006/relationships/image" Target="../media/image105.png"/><Relationship Id="rId7" Type="http://schemas.openxmlformats.org/officeDocument/2006/relationships/image" Target="../media/image91.jpeg"/><Relationship Id="rId12" Type="http://schemas.openxmlformats.org/officeDocument/2006/relationships/image" Target="../media/image96.jpeg"/><Relationship Id="rId17" Type="http://schemas.openxmlformats.org/officeDocument/2006/relationships/image" Target="../media/image101.png"/><Relationship Id="rId25" Type="http://schemas.openxmlformats.org/officeDocument/2006/relationships/image" Target="../media/image109.jpg"/><Relationship Id="rId2" Type="http://schemas.openxmlformats.org/officeDocument/2006/relationships/notesSlide" Target="../notesSlides/notesSlide8.xml"/><Relationship Id="rId16" Type="http://schemas.openxmlformats.org/officeDocument/2006/relationships/image" Target="../media/image100.png"/><Relationship Id="rId20" Type="http://schemas.openxmlformats.org/officeDocument/2006/relationships/image" Target="../media/image104.png"/><Relationship Id="rId29" Type="http://schemas.openxmlformats.org/officeDocument/2006/relationships/image" Target="../media/image113.jpeg"/><Relationship Id="rId1" Type="http://schemas.openxmlformats.org/officeDocument/2006/relationships/slideLayout" Target="../slideLayouts/slideLayout40.xml"/><Relationship Id="rId6" Type="http://schemas.openxmlformats.org/officeDocument/2006/relationships/image" Target="../media/image90.png"/><Relationship Id="rId11" Type="http://schemas.openxmlformats.org/officeDocument/2006/relationships/image" Target="../media/image95.jpeg"/><Relationship Id="rId24" Type="http://schemas.openxmlformats.org/officeDocument/2006/relationships/image" Target="../media/image108.png"/><Relationship Id="rId5" Type="http://schemas.openxmlformats.org/officeDocument/2006/relationships/image" Target="../media/image89.png"/><Relationship Id="rId15" Type="http://schemas.openxmlformats.org/officeDocument/2006/relationships/image" Target="../media/image99.jpeg"/><Relationship Id="rId23" Type="http://schemas.openxmlformats.org/officeDocument/2006/relationships/image" Target="../media/image107.png"/><Relationship Id="rId28" Type="http://schemas.openxmlformats.org/officeDocument/2006/relationships/image" Target="../media/image112.png"/><Relationship Id="rId10" Type="http://schemas.openxmlformats.org/officeDocument/2006/relationships/image" Target="../media/image94.png"/><Relationship Id="rId19" Type="http://schemas.openxmlformats.org/officeDocument/2006/relationships/image" Target="../media/image103.jpeg"/><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98.png"/><Relationship Id="rId22" Type="http://schemas.openxmlformats.org/officeDocument/2006/relationships/image" Target="../media/image106.png"/><Relationship Id="rId27" Type="http://schemas.openxmlformats.org/officeDocument/2006/relationships/image" Target="../media/image1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BA6D128-B6E9-2344-A429-A398DDFFE741}"/>
              </a:ext>
            </a:extLst>
          </p:cNvPr>
          <p:cNvPicPr>
            <a:picLocks noChangeAspect="1"/>
          </p:cNvPicPr>
          <p:nvPr/>
        </p:nvPicPr>
        <p:blipFill>
          <a:blip r:embed="rId3"/>
          <a:stretch>
            <a:fillRect/>
          </a:stretch>
        </p:blipFill>
        <p:spPr>
          <a:xfrm>
            <a:off x="-1" y="6350"/>
            <a:ext cx="12210861" cy="6851650"/>
          </a:xfrm>
          <a:prstGeom prst="rect">
            <a:avLst/>
          </a:prstGeom>
        </p:spPr>
      </p:pic>
      <p:sp>
        <p:nvSpPr>
          <p:cNvPr id="9" name="Title 1"/>
          <p:cNvSpPr txBox="1">
            <a:spLocks/>
          </p:cNvSpPr>
          <p:nvPr/>
        </p:nvSpPr>
        <p:spPr>
          <a:xfrm>
            <a:off x="375973" y="1354642"/>
            <a:ext cx="9928425" cy="2751477"/>
          </a:xfrm>
          <a:prstGeom prst="rect">
            <a:avLst/>
          </a:prstGeom>
        </p:spPr>
        <p:txBody>
          <a:bodyPr/>
          <a:lstStyle>
            <a:lvl1pPr algn="l" defTabSz="1828800" rtl="0" eaLnBrk="0" fontAlgn="base" hangingPunct="0">
              <a:lnSpc>
                <a:spcPct val="80000"/>
              </a:lnSpc>
              <a:spcBef>
                <a:spcPct val="0"/>
              </a:spcBef>
              <a:spcAft>
                <a:spcPct val="0"/>
              </a:spcAft>
              <a:defRPr sz="14800" kern="1200" baseline="0">
                <a:solidFill>
                  <a:schemeClr val="tx1"/>
                </a:solidFill>
                <a:latin typeface="+mj-lt"/>
                <a:ea typeface="+mj-ea"/>
                <a:cs typeface="+mj-cs"/>
                <a:sym typeface="Proxima Nova Black" charset="0"/>
              </a:defRPr>
            </a:lvl1pPr>
            <a:lvl2pPr algn="l" defTabSz="1828800" rtl="0" eaLnBrk="0" fontAlgn="base" hangingPunct="0">
              <a:lnSpc>
                <a:spcPct val="80000"/>
              </a:lnSpc>
              <a:spcBef>
                <a:spcPct val="0"/>
              </a:spcBef>
              <a:spcAft>
                <a:spcPct val="0"/>
              </a:spcAft>
              <a:defRPr sz="9600">
                <a:solidFill>
                  <a:srgbClr val="EE2929"/>
                </a:solidFill>
                <a:latin typeface="Proxima Nova Black" charset="0"/>
                <a:ea typeface="Proxima Nova Black" charset="0"/>
                <a:cs typeface="Proxima Nova Black" charset="0"/>
                <a:sym typeface="Proxima Nova Black" charset="0"/>
              </a:defRPr>
            </a:lvl2pPr>
            <a:lvl3pPr algn="l" defTabSz="1828800" rtl="0" eaLnBrk="0" fontAlgn="base" hangingPunct="0">
              <a:lnSpc>
                <a:spcPct val="80000"/>
              </a:lnSpc>
              <a:spcBef>
                <a:spcPct val="0"/>
              </a:spcBef>
              <a:spcAft>
                <a:spcPct val="0"/>
              </a:spcAft>
              <a:defRPr sz="9600">
                <a:solidFill>
                  <a:srgbClr val="EE2929"/>
                </a:solidFill>
                <a:latin typeface="Proxima Nova Black" charset="0"/>
                <a:ea typeface="Proxima Nova Black" charset="0"/>
                <a:cs typeface="Proxima Nova Black" charset="0"/>
                <a:sym typeface="Proxima Nova Black" charset="0"/>
              </a:defRPr>
            </a:lvl3pPr>
            <a:lvl4pPr algn="l" defTabSz="1828800" rtl="0" eaLnBrk="0" fontAlgn="base" hangingPunct="0">
              <a:lnSpc>
                <a:spcPct val="80000"/>
              </a:lnSpc>
              <a:spcBef>
                <a:spcPct val="0"/>
              </a:spcBef>
              <a:spcAft>
                <a:spcPct val="0"/>
              </a:spcAft>
              <a:defRPr sz="9600">
                <a:solidFill>
                  <a:srgbClr val="EE2929"/>
                </a:solidFill>
                <a:latin typeface="Proxima Nova Black" charset="0"/>
                <a:ea typeface="Proxima Nova Black" charset="0"/>
                <a:cs typeface="Proxima Nova Black" charset="0"/>
                <a:sym typeface="Proxima Nova Black" charset="0"/>
              </a:defRPr>
            </a:lvl4pPr>
            <a:lvl5pPr algn="l" defTabSz="1828800" rtl="0" eaLnBrk="0" fontAlgn="base" hangingPunct="0">
              <a:lnSpc>
                <a:spcPct val="80000"/>
              </a:lnSpc>
              <a:spcBef>
                <a:spcPct val="0"/>
              </a:spcBef>
              <a:spcAft>
                <a:spcPct val="0"/>
              </a:spcAft>
              <a:defRPr sz="9600">
                <a:solidFill>
                  <a:srgbClr val="EE2929"/>
                </a:solidFill>
                <a:latin typeface="Proxima Nova Black" charset="0"/>
                <a:ea typeface="Proxima Nova Black" charset="0"/>
                <a:cs typeface="Proxima Nova Black" charset="0"/>
                <a:sym typeface="Proxima Nova Black" charset="0"/>
              </a:defRPr>
            </a:lvl5pPr>
            <a:lvl6pPr marL="457200" algn="l" defTabSz="1828800" rtl="0" fontAlgn="base" hangingPunct="0">
              <a:lnSpc>
                <a:spcPct val="80000"/>
              </a:lnSpc>
              <a:spcBef>
                <a:spcPct val="0"/>
              </a:spcBef>
              <a:spcAft>
                <a:spcPct val="0"/>
              </a:spcAft>
              <a:defRPr sz="9600">
                <a:solidFill>
                  <a:srgbClr val="EE2929"/>
                </a:solidFill>
                <a:latin typeface="Proxima Nova Black" charset="0"/>
                <a:ea typeface="Proxima Nova Black" charset="0"/>
                <a:cs typeface="Proxima Nova Black" charset="0"/>
                <a:sym typeface="Proxima Nova Black" charset="0"/>
              </a:defRPr>
            </a:lvl6pPr>
            <a:lvl7pPr marL="914400" algn="l" defTabSz="1828800" rtl="0" fontAlgn="base" hangingPunct="0">
              <a:lnSpc>
                <a:spcPct val="80000"/>
              </a:lnSpc>
              <a:spcBef>
                <a:spcPct val="0"/>
              </a:spcBef>
              <a:spcAft>
                <a:spcPct val="0"/>
              </a:spcAft>
              <a:defRPr sz="9600">
                <a:solidFill>
                  <a:srgbClr val="EE2929"/>
                </a:solidFill>
                <a:latin typeface="Proxima Nova Black" charset="0"/>
                <a:ea typeface="Proxima Nova Black" charset="0"/>
                <a:cs typeface="Proxima Nova Black" charset="0"/>
                <a:sym typeface="Proxima Nova Black" charset="0"/>
              </a:defRPr>
            </a:lvl7pPr>
            <a:lvl8pPr marL="1371600" algn="l" defTabSz="1828800" rtl="0" fontAlgn="base" hangingPunct="0">
              <a:lnSpc>
                <a:spcPct val="80000"/>
              </a:lnSpc>
              <a:spcBef>
                <a:spcPct val="0"/>
              </a:spcBef>
              <a:spcAft>
                <a:spcPct val="0"/>
              </a:spcAft>
              <a:defRPr sz="9600">
                <a:solidFill>
                  <a:srgbClr val="EE2929"/>
                </a:solidFill>
                <a:latin typeface="Proxima Nova Black" charset="0"/>
                <a:ea typeface="Proxima Nova Black" charset="0"/>
                <a:cs typeface="Proxima Nova Black" charset="0"/>
                <a:sym typeface="Proxima Nova Black" charset="0"/>
              </a:defRPr>
            </a:lvl8pPr>
            <a:lvl9pPr marL="1828800" algn="l" defTabSz="1828800" rtl="0" fontAlgn="base" hangingPunct="0">
              <a:lnSpc>
                <a:spcPct val="80000"/>
              </a:lnSpc>
              <a:spcBef>
                <a:spcPct val="0"/>
              </a:spcBef>
              <a:spcAft>
                <a:spcPct val="0"/>
              </a:spcAft>
              <a:defRPr sz="9600">
                <a:solidFill>
                  <a:srgbClr val="EE2929"/>
                </a:solidFill>
                <a:latin typeface="Proxima Nova Black" charset="0"/>
                <a:ea typeface="Proxima Nova Black" charset="0"/>
                <a:cs typeface="Proxima Nova Black" charset="0"/>
                <a:sym typeface="Proxima Nova Black" charset="0"/>
              </a:defRPr>
            </a:lvl9pPr>
          </a:lstStyle>
          <a:p>
            <a:pPr>
              <a:defRPr/>
            </a:pPr>
            <a:r>
              <a:rPr lang="en-US" sz="7400" dirty="0">
                <a:solidFill>
                  <a:schemeClr val="bg1"/>
                </a:solidFill>
                <a:latin typeface="Proxima Nova Black"/>
                <a:ea typeface="Proxima Nova Black"/>
                <a:cs typeface="Proxima Nova Black"/>
              </a:rPr>
              <a:t>FLASHSTACK </a:t>
            </a:r>
          </a:p>
          <a:p>
            <a:pPr>
              <a:defRPr/>
            </a:pPr>
            <a:r>
              <a:rPr lang="en-US" sz="6000" dirty="0">
                <a:solidFill>
                  <a:schemeClr val="bg1"/>
                </a:solidFill>
                <a:latin typeface="Proxima Nova Black"/>
                <a:ea typeface="Proxima Nova Black"/>
                <a:cs typeface="Proxima Nova Black"/>
              </a:rPr>
              <a:t>FAST &amp; SIMPLE</a:t>
            </a:r>
          </a:p>
        </p:txBody>
      </p:sp>
      <p:sp>
        <p:nvSpPr>
          <p:cNvPr id="12" name="Rectangle 2"/>
          <p:cNvSpPr>
            <a:spLocks/>
          </p:cNvSpPr>
          <p:nvPr/>
        </p:nvSpPr>
        <p:spPr bwMode="auto">
          <a:xfrm>
            <a:off x="1082" y="2040442"/>
            <a:ext cx="108154" cy="2751477"/>
          </a:xfrm>
          <a:prstGeom prst="rect">
            <a:avLst/>
          </a:prstGeom>
          <a:solidFill>
            <a:schemeClr val="bg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defTabSz="825500">
              <a:defRPr sz="3600">
                <a:solidFill>
                  <a:srgbClr val="222222"/>
                </a:solidFill>
                <a:latin typeface="Proxima Nova Light" charset="0"/>
                <a:ea typeface="Proxima Nova Light" charset="0"/>
                <a:cs typeface="Proxima Nova Light" charset="0"/>
                <a:sym typeface="Proxima Nova Light" charset="0"/>
              </a:defRPr>
            </a:lvl1pPr>
            <a:lvl2pPr marL="742950" indent="-285750" defTabSz="825500">
              <a:defRPr sz="3600">
                <a:solidFill>
                  <a:srgbClr val="222222"/>
                </a:solidFill>
                <a:latin typeface="Proxima Nova Light" charset="0"/>
                <a:ea typeface="Proxima Nova Light" charset="0"/>
                <a:cs typeface="Proxima Nova Light" charset="0"/>
                <a:sym typeface="Proxima Nova Light" charset="0"/>
              </a:defRPr>
            </a:lvl2pPr>
            <a:lvl3pPr marL="1143000" indent="-228600" defTabSz="825500">
              <a:defRPr sz="3600">
                <a:solidFill>
                  <a:srgbClr val="222222"/>
                </a:solidFill>
                <a:latin typeface="Proxima Nova Light" charset="0"/>
                <a:ea typeface="Proxima Nova Light" charset="0"/>
                <a:cs typeface="Proxima Nova Light" charset="0"/>
                <a:sym typeface="Proxima Nova Light" charset="0"/>
              </a:defRPr>
            </a:lvl3pPr>
            <a:lvl4pPr marL="1600200" indent="-228600" defTabSz="825500">
              <a:defRPr sz="3600">
                <a:solidFill>
                  <a:srgbClr val="222222"/>
                </a:solidFill>
                <a:latin typeface="Proxima Nova Light" charset="0"/>
                <a:ea typeface="Proxima Nova Light" charset="0"/>
                <a:cs typeface="Proxima Nova Light" charset="0"/>
                <a:sym typeface="Proxima Nova Light" charset="0"/>
              </a:defRPr>
            </a:lvl4pPr>
            <a:lvl5pPr marL="2057400" indent="-228600" defTabSz="825500">
              <a:defRPr sz="3600">
                <a:solidFill>
                  <a:srgbClr val="222222"/>
                </a:solidFill>
                <a:latin typeface="Proxima Nova Light" charset="0"/>
                <a:ea typeface="Proxima Nova Light" charset="0"/>
                <a:cs typeface="Proxima Nova Light" charset="0"/>
                <a:sym typeface="Proxima Nova Light" charset="0"/>
              </a:defRPr>
            </a:lvl5pPr>
            <a:lvl6pPr marL="25146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29718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34290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38862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algn="ctr" eaLnBrk="1"/>
            <a:endParaRPr lang="en-US" altLang="en-US" sz="1600">
              <a:solidFill>
                <a:srgbClr val="FFFFFF"/>
              </a:solidFill>
              <a:latin typeface="Helvetica Light" charset="0"/>
              <a:ea typeface="Helvetica Light" charset="0"/>
              <a:cs typeface="Helvetica Light" charset="0"/>
              <a:sym typeface="Helvetica Light" charset="0"/>
            </a:endParaRPr>
          </a:p>
        </p:txBody>
      </p:sp>
      <p:sp>
        <p:nvSpPr>
          <p:cNvPr id="14" name="Title 1"/>
          <p:cNvSpPr txBox="1">
            <a:spLocks/>
          </p:cNvSpPr>
          <p:nvPr/>
        </p:nvSpPr>
        <p:spPr>
          <a:xfrm>
            <a:off x="776894" y="2874586"/>
            <a:ext cx="6326641" cy="783014"/>
          </a:xfrm>
          <a:prstGeom prst="rect">
            <a:avLst/>
          </a:prstGeom>
        </p:spPr>
        <p:txBody>
          <a:bodyPr/>
          <a:lstStyle>
            <a:lvl1pPr algn="l" defTabSz="1828800" rtl="0" eaLnBrk="0" fontAlgn="base" hangingPunct="0">
              <a:lnSpc>
                <a:spcPct val="80000"/>
              </a:lnSpc>
              <a:spcBef>
                <a:spcPct val="0"/>
              </a:spcBef>
              <a:spcAft>
                <a:spcPct val="0"/>
              </a:spcAft>
              <a:defRPr sz="14800" kern="1200" baseline="0">
                <a:solidFill>
                  <a:schemeClr val="tx1"/>
                </a:solidFill>
                <a:latin typeface="+mj-lt"/>
                <a:ea typeface="+mj-ea"/>
                <a:cs typeface="+mj-cs"/>
                <a:sym typeface="Proxima Nova Black" charset="0"/>
              </a:defRPr>
            </a:lvl1pPr>
            <a:lvl2pPr algn="l" defTabSz="1828800" rtl="0" eaLnBrk="0" fontAlgn="base" hangingPunct="0">
              <a:lnSpc>
                <a:spcPct val="80000"/>
              </a:lnSpc>
              <a:spcBef>
                <a:spcPct val="0"/>
              </a:spcBef>
              <a:spcAft>
                <a:spcPct val="0"/>
              </a:spcAft>
              <a:defRPr sz="9600">
                <a:solidFill>
                  <a:srgbClr val="EE2929"/>
                </a:solidFill>
                <a:latin typeface="Proxima Nova Black" charset="0"/>
                <a:ea typeface="Proxima Nova Black" charset="0"/>
                <a:cs typeface="Proxima Nova Black" charset="0"/>
                <a:sym typeface="Proxima Nova Black" charset="0"/>
              </a:defRPr>
            </a:lvl2pPr>
            <a:lvl3pPr algn="l" defTabSz="1828800" rtl="0" eaLnBrk="0" fontAlgn="base" hangingPunct="0">
              <a:lnSpc>
                <a:spcPct val="80000"/>
              </a:lnSpc>
              <a:spcBef>
                <a:spcPct val="0"/>
              </a:spcBef>
              <a:spcAft>
                <a:spcPct val="0"/>
              </a:spcAft>
              <a:defRPr sz="9600">
                <a:solidFill>
                  <a:srgbClr val="EE2929"/>
                </a:solidFill>
                <a:latin typeface="Proxima Nova Black" charset="0"/>
                <a:ea typeface="Proxima Nova Black" charset="0"/>
                <a:cs typeface="Proxima Nova Black" charset="0"/>
                <a:sym typeface="Proxima Nova Black" charset="0"/>
              </a:defRPr>
            </a:lvl3pPr>
            <a:lvl4pPr algn="l" defTabSz="1828800" rtl="0" eaLnBrk="0" fontAlgn="base" hangingPunct="0">
              <a:lnSpc>
                <a:spcPct val="80000"/>
              </a:lnSpc>
              <a:spcBef>
                <a:spcPct val="0"/>
              </a:spcBef>
              <a:spcAft>
                <a:spcPct val="0"/>
              </a:spcAft>
              <a:defRPr sz="9600">
                <a:solidFill>
                  <a:srgbClr val="EE2929"/>
                </a:solidFill>
                <a:latin typeface="Proxima Nova Black" charset="0"/>
                <a:ea typeface="Proxima Nova Black" charset="0"/>
                <a:cs typeface="Proxima Nova Black" charset="0"/>
                <a:sym typeface="Proxima Nova Black" charset="0"/>
              </a:defRPr>
            </a:lvl4pPr>
            <a:lvl5pPr algn="l" defTabSz="1828800" rtl="0" eaLnBrk="0" fontAlgn="base" hangingPunct="0">
              <a:lnSpc>
                <a:spcPct val="80000"/>
              </a:lnSpc>
              <a:spcBef>
                <a:spcPct val="0"/>
              </a:spcBef>
              <a:spcAft>
                <a:spcPct val="0"/>
              </a:spcAft>
              <a:defRPr sz="9600">
                <a:solidFill>
                  <a:srgbClr val="EE2929"/>
                </a:solidFill>
                <a:latin typeface="Proxima Nova Black" charset="0"/>
                <a:ea typeface="Proxima Nova Black" charset="0"/>
                <a:cs typeface="Proxima Nova Black" charset="0"/>
                <a:sym typeface="Proxima Nova Black" charset="0"/>
              </a:defRPr>
            </a:lvl5pPr>
            <a:lvl6pPr marL="457200" algn="l" defTabSz="1828800" rtl="0" fontAlgn="base" hangingPunct="0">
              <a:lnSpc>
                <a:spcPct val="80000"/>
              </a:lnSpc>
              <a:spcBef>
                <a:spcPct val="0"/>
              </a:spcBef>
              <a:spcAft>
                <a:spcPct val="0"/>
              </a:spcAft>
              <a:defRPr sz="9600">
                <a:solidFill>
                  <a:srgbClr val="EE2929"/>
                </a:solidFill>
                <a:latin typeface="Proxima Nova Black" charset="0"/>
                <a:ea typeface="Proxima Nova Black" charset="0"/>
                <a:cs typeface="Proxima Nova Black" charset="0"/>
                <a:sym typeface="Proxima Nova Black" charset="0"/>
              </a:defRPr>
            </a:lvl6pPr>
            <a:lvl7pPr marL="914400" algn="l" defTabSz="1828800" rtl="0" fontAlgn="base" hangingPunct="0">
              <a:lnSpc>
                <a:spcPct val="80000"/>
              </a:lnSpc>
              <a:spcBef>
                <a:spcPct val="0"/>
              </a:spcBef>
              <a:spcAft>
                <a:spcPct val="0"/>
              </a:spcAft>
              <a:defRPr sz="9600">
                <a:solidFill>
                  <a:srgbClr val="EE2929"/>
                </a:solidFill>
                <a:latin typeface="Proxima Nova Black" charset="0"/>
                <a:ea typeface="Proxima Nova Black" charset="0"/>
                <a:cs typeface="Proxima Nova Black" charset="0"/>
                <a:sym typeface="Proxima Nova Black" charset="0"/>
              </a:defRPr>
            </a:lvl7pPr>
            <a:lvl8pPr marL="1371600" algn="l" defTabSz="1828800" rtl="0" fontAlgn="base" hangingPunct="0">
              <a:lnSpc>
                <a:spcPct val="80000"/>
              </a:lnSpc>
              <a:spcBef>
                <a:spcPct val="0"/>
              </a:spcBef>
              <a:spcAft>
                <a:spcPct val="0"/>
              </a:spcAft>
              <a:defRPr sz="9600">
                <a:solidFill>
                  <a:srgbClr val="EE2929"/>
                </a:solidFill>
                <a:latin typeface="Proxima Nova Black" charset="0"/>
                <a:ea typeface="Proxima Nova Black" charset="0"/>
                <a:cs typeface="Proxima Nova Black" charset="0"/>
                <a:sym typeface="Proxima Nova Black" charset="0"/>
              </a:defRPr>
            </a:lvl8pPr>
            <a:lvl9pPr marL="1828800" algn="l" defTabSz="1828800" rtl="0" fontAlgn="base" hangingPunct="0">
              <a:lnSpc>
                <a:spcPct val="80000"/>
              </a:lnSpc>
              <a:spcBef>
                <a:spcPct val="0"/>
              </a:spcBef>
              <a:spcAft>
                <a:spcPct val="0"/>
              </a:spcAft>
              <a:defRPr sz="9600">
                <a:solidFill>
                  <a:srgbClr val="EE2929"/>
                </a:solidFill>
                <a:latin typeface="Proxima Nova Black" charset="0"/>
                <a:ea typeface="Proxima Nova Black" charset="0"/>
                <a:cs typeface="Proxima Nova Black" charset="0"/>
                <a:sym typeface="Proxima Nova Black" charset="0"/>
              </a:defRPr>
            </a:lvl9pPr>
          </a:lstStyle>
          <a:p>
            <a:pPr>
              <a:defRPr/>
            </a:pPr>
            <a:endParaRPr lang="en-US" sz="7400" dirty="0">
              <a:solidFill>
                <a:srgbClr val="2D2D2D"/>
              </a:solidFill>
              <a:latin typeface="Proxima Nova Black"/>
              <a:ea typeface="Proxima Nova Black"/>
              <a:cs typeface="Proxima Nova Black"/>
            </a:endParaRPr>
          </a:p>
        </p:txBody>
      </p:sp>
      <p:pic>
        <p:nvPicPr>
          <p:cNvPr id="18" name="Picture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37751" y="220087"/>
            <a:ext cx="1520790" cy="26693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6400" y="70756"/>
            <a:ext cx="1007998" cy="566999"/>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4398" y="6332315"/>
            <a:ext cx="1815903" cy="479398"/>
          </a:xfrm>
          <a:prstGeom prst="rect">
            <a:avLst/>
          </a:prstGeom>
        </p:spPr>
      </p:pic>
      <p:sp>
        <p:nvSpPr>
          <p:cNvPr id="13" name="Title 1">
            <a:extLst>
              <a:ext uri="{FF2B5EF4-FFF2-40B4-BE49-F238E27FC236}">
                <a16:creationId xmlns:a16="http://schemas.microsoft.com/office/drawing/2014/main" id="{F4D8A2B8-7E5D-B145-B302-8B1D321E2EE6}"/>
              </a:ext>
            </a:extLst>
          </p:cNvPr>
          <p:cNvSpPr txBox="1">
            <a:spLocks/>
          </p:cNvSpPr>
          <p:nvPr/>
        </p:nvSpPr>
        <p:spPr>
          <a:xfrm>
            <a:off x="375973" y="4170929"/>
            <a:ext cx="9928425" cy="2751477"/>
          </a:xfrm>
          <a:prstGeom prst="rect">
            <a:avLst/>
          </a:prstGeom>
        </p:spPr>
        <p:txBody>
          <a:bodyPr/>
          <a:lstStyle>
            <a:lvl1pPr algn="l" defTabSz="1828800" rtl="0" eaLnBrk="0" fontAlgn="base" hangingPunct="0">
              <a:lnSpc>
                <a:spcPct val="80000"/>
              </a:lnSpc>
              <a:spcBef>
                <a:spcPct val="0"/>
              </a:spcBef>
              <a:spcAft>
                <a:spcPct val="0"/>
              </a:spcAft>
              <a:defRPr sz="14800" kern="1200" baseline="0">
                <a:solidFill>
                  <a:schemeClr val="tx1"/>
                </a:solidFill>
                <a:latin typeface="+mj-lt"/>
                <a:ea typeface="+mj-ea"/>
                <a:cs typeface="+mj-cs"/>
                <a:sym typeface="Proxima Nova Black" charset="0"/>
              </a:defRPr>
            </a:lvl1pPr>
            <a:lvl2pPr algn="l" defTabSz="1828800" rtl="0" eaLnBrk="0" fontAlgn="base" hangingPunct="0">
              <a:lnSpc>
                <a:spcPct val="80000"/>
              </a:lnSpc>
              <a:spcBef>
                <a:spcPct val="0"/>
              </a:spcBef>
              <a:spcAft>
                <a:spcPct val="0"/>
              </a:spcAft>
              <a:defRPr sz="9600">
                <a:solidFill>
                  <a:srgbClr val="EE2929"/>
                </a:solidFill>
                <a:latin typeface="Proxima Nova Black" charset="0"/>
                <a:ea typeface="Proxima Nova Black" charset="0"/>
                <a:cs typeface="Proxima Nova Black" charset="0"/>
                <a:sym typeface="Proxima Nova Black" charset="0"/>
              </a:defRPr>
            </a:lvl2pPr>
            <a:lvl3pPr algn="l" defTabSz="1828800" rtl="0" eaLnBrk="0" fontAlgn="base" hangingPunct="0">
              <a:lnSpc>
                <a:spcPct val="80000"/>
              </a:lnSpc>
              <a:spcBef>
                <a:spcPct val="0"/>
              </a:spcBef>
              <a:spcAft>
                <a:spcPct val="0"/>
              </a:spcAft>
              <a:defRPr sz="9600">
                <a:solidFill>
                  <a:srgbClr val="EE2929"/>
                </a:solidFill>
                <a:latin typeface="Proxima Nova Black" charset="0"/>
                <a:ea typeface="Proxima Nova Black" charset="0"/>
                <a:cs typeface="Proxima Nova Black" charset="0"/>
                <a:sym typeface="Proxima Nova Black" charset="0"/>
              </a:defRPr>
            </a:lvl3pPr>
            <a:lvl4pPr algn="l" defTabSz="1828800" rtl="0" eaLnBrk="0" fontAlgn="base" hangingPunct="0">
              <a:lnSpc>
                <a:spcPct val="80000"/>
              </a:lnSpc>
              <a:spcBef>
                <a:spcPct val="0"/>
              </a:spcBef>
              <a:spcAft>
                <a:spcPct val="0"/>
              </a:spcAft>
              <a:defRPr sz="9600">
                <a:solidFill>
                  <a:srgbClr val="EE2929"/>
                </a:solidFill>
                <a:latin typeface="Proxima Nova Black" charset="0"/>
                <a:ea typeface="Proxima Nova Black" charset="0"/>
                <a:cs typeface="Proxima Nova Black" charset="0"/>
                <a:sym typeface="Proxima Nova Black" charset="0"/>
              </a:defRPr>
            </a:lvl4pPr>
            <a:lvl5pPr algn="l" defTabSz="1828800" rtl="0" eaLnBrk="0" fontAlgn="base" hangingPunct="0">
              <a:lnSpc>
                <a:spcPct val="80000"/>
              </a:lnSpc>
              <a:spcBef>
                <a:spcPct val="0"/>
              </a:spcBef>
              <a:spcAft>
                <a:spcPct val="0"/>
              </a:spcAft>
              <a:defRPr sz="9600">
                <a:solidFill>
                  <a:srgbClr val="EE2929"/>
                </a:solidFill>
                <a:latin typeface="Proxima Nova Black" charset="0"/>
                <a:ea typeface="Proxima Nova Black" charset="0"/>
                <a:cs typeface="Proxima Nova Black" charset="0"/>
                <a:sym typeface="Proxima Nova Black" charset="0"/>
              </a:defRPr>
            </a:lvl5pPr>
            <a:lvl6pPr marL="457200" algn="l" defTabSz="1828800" rtl="0" fontAlgn="base" hangingPunct="0">
              <a:lnSpc>
                <a:spcPct val="80000"/>
              </a:lnSpc>
              <a:spcBef>
                <a:spcPct val="0"/>
              </a:spcBef>
              <a:spcAft>
                <a:spcPct val="0"/>
              </a:spcAft>
              <a:defRPr sz="9600">
                <a:solidFill>
                  <a:srgbClr val="EE2929"/>
                </a:solidFill>
                <a:latin typeface="Proxima Nova Black" charset="0"/>
                <a:ea typeface="Proxima Nova Black" charset="0"/>
                <a:cs typeface="Proxima Nova Black" charset="0"/>
                <a:sym typeface="Proxima Nova Black" charset="0"/>
              </a:defRPr>
            </a:lvl6pPr>
            <a:lvl7pPr marL="914400" algn="l" defTabSz="1828800" rtl="0" fontAlgn="base" hangingPunct="0">
              <a:lnSpc>
                <a:spcPct val="80000"/>
              </a:lnSpc>
              <a:spcBef>
                <a:spcPct val="0"/>
              </a:spcBef>
              <a:spcAft>
                <a:spcPct val="0"/>
              </a:spcAft>
              <a:defRPr sz="9600">
                <a:solidFill>
                  <a:srgbClr val="EE2929"/>
                </a:solidFill>
                <a:latin typeface="Proxima Nova Black" charset="0"/>
                <a:ea typeface="Proxima Nova Black" charset="0"/>
                <a:cs typeface="Proxima Nova Black" charset="0"/>
                <a:sym typeface="Proxima Nova Black" charset="0"/>
              </a:defRPr>
            </a:lvl7pPr>
            <a:lvl8pPr marL="1371600" algn="l" defTabSz="1828800" rtl="0" fontAlgn="base" hangingPunct="0">
              <a:lnSpc>
                <a:spcPct val="80000"/>
              </a:lnSpc>
              <a:spcBef>
                <a:spcPct val="0"/>
              </a:spcBef>
              <a:spcAft>
                <a:spcPct val="0"/>
              </a:spcAft>
              <a:defRPr sz="9600">
                <a:solidFill>
                  <a:srgbClr val="EE2929"/>
                </a:solidFill>
                <a:latin typeface="Proxima Nova Black" charset="0"/>
                <a:ea typeface="Proxima Nova Black" charset="0"/>
                <a:cs typeface="Proxima Nova Black" charset="0"/>
                <a:sym typeface="Proxima Nova Black" charset="0"/>
              </a:defRPr>
            </a:lvl8pPr>
            <a:lvl9pPr marL="1828800" algn="l" defTabSz="1828800" rtl="0" fontAlgn="base" hangingPunct="0">
              <a:lnSpc>
                <a:spcPct val="80000"/>
              </a:lnSpc>
              <a:spcBef>
                <a:spcPct val="0"/>
              </a:spcBef>
              <a:spcAft>
                <a:spcPct val="0"/>
              </a:spcAft>
              <a:defRPr sz="9600">
                <a:solidFill>
                  <a:srgbClr val="EE2929"/>
                </a:solidFill>
                <a:latin typeface="Proxima Nova Black" charset="0"/>
                <a:ea typeface="Proxima Nova Black" charset="0"/>
                <a:cs typeface="Proxima Nova Black" charset="0"/>
                <a:sym typeface="Proxima Nova Black" charset="0"/>
              </a:defRPr>
            </a:lvl9pPr>
          </a:lstStyle>
          <a:p>
            <a:pPr>
              <a:defRPr/>
            </a:pPr>
            <a:r>
              <a:rPr lang="en-US" sz="2400" dirty="0">
                <a:solidFill>
                  <a:schemeClr val="bg1"/>
                </a:solidFill>
                <a:latin typeface="Proxima Nova Medium" panose="020B0503030502060204" pitchFamily="34" charset="0"/>
                <a:ea typeface="Proxima Nova Black"/>
                <a:cs typeface="Proxima Nova Black"/>
              </a:rPr>
              <a:t>Chin Yi Shuen</a:t>
            </a:r>
          </a:p>
          <a:p>
            <a:pPr>
              <a:defRPr/>
            </a:pPr>
            <a:r>
              <a:rPr lang="en-US" sz="2400" dirty="0">
                <a:solidFill>
                  <a:schemeClr val="bg1"/>
                </a:solidFill>
                <a:latin typeface="Proxima Nova Medium" panose="020B0503030502060204" pitchFamily="34" charset="0"/>
                <a:ea typeface="Proxima Nova Black"/>
                <a:cs typeface="Proxima Nova Black"/>
              </a:rPr>
              <a:t>SE Director ASEAN/Greater China</a:t>
            </a:r>
          </a:p>
          <a:p>
            <a:pPr>
              <a:defRPr/>
            </a:pPr>
            <a:endParaRPr lang="en-US" sz="2400" dirty="0">
              <a:solidFill>
                <a:schemeClr val="bg1"/>
              </a:solidFill>
              <a:latin typeface="Proxima Nova Medium" panose="020B0503030502060204" pitchFamily="34" charset="0"/>
              <a:ea typeface="Proxima Nova Black"/>
              <a:cs typeface="Proxima Nova Black"/>
            </a:endParaRPr>
          </a:p>
          <a:p>
            <a:pPr>
              <a:defRPr/>
            </a:pPr>
            <a:endParaRPr lang="en-US" sz="3200" dirty="0">
              <a:solidFill>
                <a:schemeClr val="bg1"/>
              </a:solidFill>
              <a:latin typeface="Proxima Nova Black"/>
              <a:ea typeface="Proxima Nova Black"/>
              <a:cs typeface="Proxima Nova Black"/>
            </a:endParaRPr>
          </a:p>
        </p:txBody>
      </p:sp>
    </p:spTree>
    <p:extLst>
      <p:ext uri="{BB962C8B-B14F-4D97-AF65-F5344CB8AC3E}">
        <p14:creationId xmlns:p14="http://schemas.microsoft.com/office/powerpoint/2010/main" val="135636413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5FAC5-A620-0B48-9898-7D4F994167A9}"/>
              </a:ext>
            </a:extLst>
          </p:cNvPr>
          <p:cNvSpPr>
            <a:spLocks noGrp="1"/>
          </p:cNvSpPr>
          <p:nvPr>
            <p:ph type="title"/>
          </p:nvPr>
        </p:nvSpPr>
        <p:spPr/>
        <p:txBody>
          <a:bodyPr>
            <a:normAutofit fontScale="90000"/>
          </a:bodyPr>
          <a:lstStyle/>
          <a:p>
            <a:r>
              <a:rPr lang="en-US" dirty="0"/>
              <a:t>Data-set, Ready, Go!</a:t>
            </a:r>
            <a:br>
              <a:rPr lang="en-US" dirty="0"/>
            </a:br>
            <a:r>
              <a:rPr lang="en-US" sz="2000" dirty="0"/>
              <a:t>Burning Rubber and Churning Data! </a:t>
            </a:r>
          </a:p>
        </p:txBody>
      </p:sp>
      <p:sp>
        <p:nvSpPr>
          <p:cNvPr id="3" name="Slide Number Placeholder 2">
            <a:extLst>
              <a:ext uri="{FF2B5EF4-FFF2-40B4-BE49-F238E27FC236}">
                <a16:creationId xmlns:a16="http://schemas.microsoft.com/office/drawing/2014/main" id="{509F8E7B-7E2C-D644-BE91-9B54C3210784}"/>
              </a:ext>
            </a:extLst>
          </p:cNvPr>
          <p:cNvSpPr>
            <a:spLocks noGrp="1"/>
          </p:cNvSpPr>
          <p:nvPr>
            <p:ph type="sldNum" sz="quarter" idx="4294967295"/>
          </p:nvPr>
        </p:nvSpPr>
        <p:spPr>
          <a:xfrm>
            <a:off x="0" y="6356350"/>
            <a:ext cx="593725" cy="365125"/>
          </a:xfrm>
          <a:prstGeom prst="rect">
            <a:avLst/>
          </a:prstGeom>
        </p:spPr>
        <p:txBody>
          <a:bodyPr/>
          <a:lstStyle/>
          <a:p>
            <a:pPr defTabSz="544237"/>
            <a:fld id="{D336CDC1-1A31-EA40-AEBD-5860E858389E}" type="slidenum">
              <a:rPr lang="en-US">
                <a:solidFill>
                  <a:srgbClr val="000000">
                    <a:tint val="75000"/>
                  </a:srgbClr>
                </a:solidFill>
              </a:rPr>
              <a:pPr defTabSz="544237"/>
              <a:t>10</a:t>
            </a:fld>
            <a:endParaRPr lang="en-US" dirty="0">
              <a:solidFill>
                <a:srgbClr val="000000">
                  <a:tint val="75000"/>
                </a:srgbClr>
              </a:solidFill>
            </a:endParaRPr>
          </a:p>
        </p:txBody>
      </p:sp>
      <p:pic>
        <p:nvPicPr>
          <p:cNvPr id="11" name="Picture 10">
            <a:extLst>
              <a:ext uri="{FF2B5EF4-FFF2-40B4-BE49-F238E27FC236}">
                <a16:creationId xmlns:a16="http://schemas.microsoft.com/office/drawing/2014/main" id="{C9384CEB-EA96-B64B-BBFB-AE6B5DC741EC}"/>
              </a:ext>
            </a:extLst>
          </p:cNvPr>
          <p:cNvPicPr>
            <a:picLocks noChangeAspect="1"/>
          </p:cNvPicPr>
          <p:nvPr/>
        </p:nvPicPr>
        <p:blipFill>
          <a:blip r:embed="rId2"/>
          <a:stretch>
            <a:fillRect/>
          </a:stretch>
        </p:blipFill>
        <p:spPr>
          <a:xfrm>
            <a:off x="439379" y="2980786"/>
            <a:ext cx="4706428" cy="2353214"/>
          </a:xfrm>
          <a:prstGeom prst="rect">
            <a:avLst/>
          </a:prstGeom>
        </p:spPr>
      </p:pic>
      <p:pic>
        <p:nvPicPr>
          <p:cNvPr id="7" name="Picture 6">
            <a:extLst>
              <a:ext uri="{FF2B5EF4-FFF2-40B4-BE49-F238E27FC236}">
                <a16:creationId xmlns:a16="http://schemas.microsoft.com/office/drawing/2014/main" id="{02BE50B4-141B-614D-B10B-41AC2A21CCB3}"/>
              </a:ext>
            </a:extLst>
          </p:cNvPr>
          <p:cNvPicPr>
            <a:picLocks noChangeAspect="1"/>
          </p:cNvPicPr>
          <p:nvPr/>
        </p:nvPicPr>
        <p:blipFill>
          <a:blip r:embed="rId3"/>
          <a:stretch>
            <a:fillRect/>
          </a:stretch>
        </p:blipFill>
        <p:spPr>
          <a:xfrm>
            <a:off x="5145807" y="1830912"/>
            <a:ext cx="7006177" cy="3503088"/>
          </a:xfrm>
          <a:prstGeom prst="rect">
            <a:avLst/>
          </a:prstGeom>
        </p:spPr>
      </p:pic>
    </p:spTree>
    <p:extLst>
      <p:ext uri="{BB962C8B-B14F-4D97-AF65-F5344CB8AC3E}">
        <p14:creationId xmlns:p14="http://schemas.microsoft.com/office/powerpoint/2010/main" val="3253052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0FD99D2-3BA5-A444-9343-C2CF7D0B6B06}"/>
              </a:ext>
            </a:extLst>
          </p:cNvPr>
          <p:cNvPicPr>
            <a:picLocks noChangeAspect="1"/>
          </p:cNvPicPr>
          <p:nvPr/>
        </p:nvPicPr>
        <p:blipFill>
          <a:blip r:embed="rId3"/>
          <a:stretch>
            <a:fillRect/>
          </a:stretch>
        </p:blipFill>
        <p:spPr>
          <a:xfrm>
            <a:off x="7131127" y="1176430"/>
            <a:ext cx="2909008" cy="4266545"/>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0AD8DA93-4B74-4043-AC3E-AE7B01CC6440}"/>
              </a:ext>
            </a:extLst>
          </p:cNvPr>
          <p:cNvPicPr>
            <a:picLocks noChangeAspect="1"/>
          </p:cNvPicPr>
          <p:nvPr/>
        </p:nvPicPr>
        <p:blipFill>
          <a:blip r:embed="rId4"/>
          <a:stretch>
            <a:fillRect/>
          </a:stretch>
        </p:blipFill>
        <p:spPr>
          <a:xfrm>
            <a:off x="7100644" y="4772566"/>
            <a:ext cx="4485285" cy="1501725"/>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5F7BC888-8A26-524D-B75F-7C44AFDFB2A2}"/>
              </a:ext>
            </a:extLst>
          </p:cNvPr>
          <p:cNvPicPr>
            <a:picLocks noChangeAspect="1"/>
          </p:cNvPicPr>
          <p:nvPr/>
        </p:nvPicPr>
        <p:blipFill>
          <a:blip r:embed="rId5"/>
          <a:stretch>
            <a:fillRect/>
          </a:stretch>
        </p:blipFill>
        <p:spPr>
          <a:xfrm>
            <a:off x="9308332" y="1192344"/>
            <a:ext cx="2811082" cy="1784748"/>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a:xfrm>
            <a:off x="752617" y="572182"/>
            <a:ext cx="10515600" cy="533400"/>
          </a:xfrm>
        </p:spPr>
        <p:txBody>
          <a:bodyPr>
            <a:normAutofit fontScale="90000"/>
          </a:bodyPr>
          <a:lstStyle/>
          <a:p>
            <a:r>
              <a:rPr lang="en-US" dirty="0"/>
              <a:t>FLASHSTACK FOR PRIVATE CLOUD</a:t>
            </a:r>
          </a:p>
        </p:txBody>
      </p:sp>
      <p:sp>
        <p:nvSpPr>
          <p:cNvPr id="4" name="Text Placeholder 3"/>
          <p:cNvSpPr>
            <a:spLocks noGrp="1"/>
          </p:cNvSpPr>
          <p:nvPr>
            <p:ph type="body" sz="quarter" idx="10"/>
          </p:nvPr>
        </p:nvSpPr>
        <p:spPr/>
        <p:txBody>
          <a:bodyPr>
            <a:normAutofit fontScale="85000" lnSpcReduction="20000"/>
          </a:bodyPr>
          <a:lstStyle/>
          <a:p>
            <a:r>
              <a:rPr lang="en-US" dirty="0"/>
              <a:t>UCS DIRECTOR FOR END-TO-END ORCHESTRATION</a:t>
            </a:r>
          </a:p>
        </p:txBody>
      </p:sp>
      <p:sp>
        <p:nvSpPr>
          <p:cNvPr id="5" name="Content Placeholder 4"/>
          <p:cNvSpPr>
            <a:spLocks noGrp="1"/>
          </p:cNvSpPr>
          <p:nvPr>
            <p:ph sz="quarter" idx="11"/>
          </p:nvPr>
        </p:nvSpPr>
        <p:spPr>
          <a:xfrm>
            <a:off x="495301" y="1591575"/>
            <a:ext cx="6828303" cy="4573467"/>
          </a:xfrm>
        </p:spPr>
        <p:txBody>
          <a:bodyPr>
            <a:normAutofit lnSpcReduction="10000"/>
          </a:bodyPr>
          <a:lstStyle/>
          <a:p>
            <a:pPr marL="341365" lvl="2">
              <a:lnSpc>
                <a:spcPct val="150000"/>
              </a:lnSpc>
              <a:spcBef>
                <a:spcPts val="0"/>
              </a:spcBef>
            </a:pPr>
            <a:r>
              <a:rPr lang="en-US" sz="1400" b="1" dirty="0">
                <a:solidFill>
                  <a:srgbClr val="FE4F02"/>
                </a:solidFill>
                <a:latin typeface="Proxima Nova" panose="020B0503030502060204" pitchFamily="34" charset="0"/>
              </a:rPr>
              <a:t>OVERVIEW</a:t>
            </a:r>
          </a:p>
          <a:p>
            <a:pPr marL="569956" lvl="2" indent="-228591">
              <a:lnSpc>
                <a:spcPct val="150000"/>
              </a:lnSpc>
              <a:spcBef>
                <a:spcPts val="0"/>
              </a:spcBef>
              <a:buClr>
                <a:srgbClr val="FE4F02"/>
              </a:buClr>
              <a:buFontTx/>
              <a:buChar char=""/>
            </a:pPr>
            <a:r>
              <a:rPr lang="en-US" sz="1400" dirty="0">
                <a:latin typeface="Proxima Nova Light" panose="020B0303030502060204" pitchFamily="34" charset="0"/>
              </a:rPr>
              <a:t>Developed jointly by Cisco’s select contractor OneCloud and Pure Storage</a:t>
            </a:r>
          </a:p>
          <a:p>
            <a:pPr marL="569956" lvl="2" indent="-228591">
              <a:lnSpc>
                <a:spcPct val="150000"/>
              </a:lnSpc>
              <a:spcBef>
                <a:spcPts val="0"/>
              </a:spcBef>
              <a:buClr>
                <a:srgbClr val="FE4F02"/>
              </a:buClr>
              <a:buFontTx/>
              <a:buChar char=""/>
            </a:pPr>
            <a:r>
              <a:rPr lang="en-US" sz="1400" dirty="0">
                <a:latin typeface="Proxima Nova Light" panose="020B0303030502060204" pitchFamily="34" charset="0"/>
              </a:rPr>
              <a:t>Cisco TAC leverages </a:t>
            </a:r>
            <a:r>
              <a:rPr lang="en-US" sz="1400" dirty="0" err="1">
                <a:latin typeface="Proxima Nova Light" panose="020B0303030502060204" pitchFamily="34" charset="0"/>
              </a:rPr>
              <a:t>OneCloud</a:t>
            </a:r>
            <a:r>
              <a:rPr lang="en-US" sz="1400" dirty="0">
                <a:latin typeface="Proxima Nova Light" panose="020B0303030502060204" pitchFamily="34" charset="0"/>
              </a:rPr>
              <a:t> for UCS Director support and training</a:t>
            </a:r>
          </a:p>
          <a:p>
            <a:pPr marL="569956" lvl="2" indent="-228591">
              <a:lnSpc>
                <a:spcPct val="150000"/>
              </a:lnSpc>
              <a:spcBef>
                <a:spcPts val="0"/>
              </a:spcBef>
              <a:buClr>
                <a:srgbClr val="FE4F02"/>
              </a:buClr>
              <a:buFontTx/>
              <a:buChar char=""/>
            </a:pPr>
            <a:r>
              <a:rPr lang="en-US" sz="1400" dirty="0">
                <a:latin typeface="Proxima Nova Light" panose="020B0303030502060204" pitchFamily="34" charset="0"/>
              </a:rPr>
              <a:t>Cisco field and partners use OneCloud globally for service engagements</a:t>
            </a:r>
            <a:br>
              <a:rPr lang="en-US" sz="1400" dirty="0"/>
            </a:br>
            <a:endParaRPr lang="en-US" sz="1400" dirty="0">
              <a:solidFill>
                <a:schemeClr val="bg1">
                  <a:lumMod val="50000"/>
                </a:schemeClr>
              </a:solidFill>
            </a:endParaRPr>
          </a:p>
          <a:p>
            <a:pPr marL="341365" lvl="2">
              <a:lnSpc>
                <a:spcPct val="150000"/>
              </a:lnSpc>
              <a:spcBef>
                <a:spcPts val="0"/>
              </a:spcBef>
            </a:pPr>
            <a:r>
              <a:rPr lang="en-US" sz="1400" b="1" dirty="0">
                <a:solidFill>
                  <a:srgbClr val="FE4F02"/>
                </a:solidFill>
                <a:latin typeface="Proxima Nova" panose="020B0503030502060204" pitchFamily="34" charset="0"/>
              </a:rPr>
              <a:t>FEATURES</a:t>
            </a:r>
          </a:p>
          <a:p>
            <a:pPr marL="569049" indent="-228591">
              <a:lnSpc>
                <a:spcPct val="150000"/>
              </a:lnSpc>
              <a:spcBef>
                <a:spcPts val="0"/>
              </a:spcBef>
              <a:buClr>
                <a:srgbClr val="FE4F02"/>
              </a:buClr>
              <a:buFontTx/>
              <a:buChar char=""/>
            </a:pPr>
            <a:r>
              <a:rPr lang="en-US" sz="1400" dirty="0">
                <a:latin typeface="Proxima Nova Light" panose="020B0303030502060204" pitchFamily="34" charset="0"/>
              </a:rPr>
              <a:t>Capacity and Inventory views and reports</a:t>
            </a:r>
            <a:endParaRPr lang="en-US" sz="1000" dirty="0">
              <a:latin typeface="Proxima Nova Light" panose="020B0303030502060204" pitchFamily="34" charset="0"/>
            </a:endParaRPr>
          </a:p>
          <a:p>
            <a:pPr marL="569049" indent="-228591">
              <a:lnSpc>
                <a:spcPct val="150000"/>
              </a:lnSpc>
              <a:spcBef>
                <a:spcPts val="0"/>
              </a:spcBef>
              <a:buClr>
                <a:srgbClr val="FE4F02"/>
              </a:buClr>
              <a:buFontTx/>
              <a:buChar char=""/>
            </a:pPr>
            <a:r>
              <a:rPr lang="en-US" sz="1400" dirty="0">
                <a:latin typeface="Proxima Nova Light" panose="020B0303030502060204" pitchFamily="34" charset="0"/>
              </a:rPr>
              <a:t>ESXi end to end deployment workflow automation for iSCSI and FC</a:t>
            </a:r>
          </a:p>
          <a:p>
            <a:pPr marL="569049" indent="-228591">
              <a:lnSpc>
                <a:spcPct val="150000"/>
              </a:lnSpc>
              <a:spcBef>
                <a:spcPts val="0"/>
              </a:spcBef>
              <a:buClr>
                <a:srgbClr val="FE4F02"/>
              </a:buClr>
              <a:buFontTx/>
              <a:buChar char=""/>
            </a:pPr>
            <a:r>
              <a:rPr lang="en-US" sz="1400" dirty="0">
                <a:latin typeface="Proxima Nova Light" panose="020B0303030502060204" pitchFamily="34" charset="0"/>
              </a:rPr>
              <a:t>UCS Bare metal agent (PXE boot) image bootstrapping</a:t>
            </a:r>
          </a:p>
          <a:p>
            <a:pPr marL="569049" indent="-228591">
              <a:lnSpc>
                <a:spcPct val="150000"/>
              </a:lnSpc>
              <a:spcBef>
                <a:spcPts val="0"/>
              </a:spcBef>
              <a:buClr>
                <a:srgbClr val="FE4F02"/>
              </a:buClr>
              <a:buFontTx/>
              <a:buChar char=""/>
            </a:pPr>
            <a:r>
              <a:rPr lang="en-US" sz="1400" dirty="0">
                <a:latin typeface="Proxima Nova Light" panose="020B0303030502060204" pitchFamily="34" charset="0"/>
              </a:rPr>
              <a:t>VM provisioning on </a:t>
            </a:r>
            <a:r>
              <a:rPr lang="en-US" sz="1400" dirty="0" err="1">
                <a:latin typeface="Proxima Nova Light" panose="020B0303030502060204" pitchFamily="34" charset="0"/>
              </a:rPr>
              <a:t>FlashArray</a:t>
            </a:r>
            <a:r>
              <a:rPr lang="en-US" sz="1400" dirty="0">
                <a:latin typeface="Proxima Nova Light" panose="020B0303030502060204" pitchFamily="34" charset="0"/>
              </a:rPr>
              <a:t> Datastore</a:t>
            </a:r>
          </a:p>
          <a:p>
            <a:pPr marL="569049" indent="-228591">
              <a:lnSpc>
                <a:spcPct val="150000"/>
              </a:lnSpc>
              <a:spcBef>
                <a:spcPts val="0"/>
              </a:spcBef>
              <a:buClr>
                <a:srgbClr val="FE4F02"/>
              </a:buClr>
              <a:buFontTx/>
              <a:buChar char=""/>
            </a:pPr>
            <a:r>
              <a:rPr lang="en-US" sz="1400" dirty="0">
                <a:latin typeface="Proxima Nova Light" panose="020B0303030502060204" pitchFamily="34" charset="0"/>
              </a:rPr>
              <a:t>Provisioning tasks with rollback: -</a:t>
            </a:r>
          </a:p>
          <a:p>
            <a:pPr marL="740493" lvl="1" indent="-228591">
              <a:lnSpc>
                <a:spcPct val="150000"/>
              </a:lnSpc>
              <a:spcBef>
                <a:spcPts val="0"/>
              </a:spcBef>
              <a:buClr>
                <a:schemeClr val="accent1"/>
              </a:buClr>
              <a:buFont typeface=".AppleSystemUIFont"/>
              <a:buChar char="-"/>
            </a:pPr>
            <a:r>
              <a:rPr lang="en-US" sz="1100" dirty="0">
                <a:latin typeface="Proxima Nova Light" panose="020B0303030502060204" pitchFamily="34" charset="0"/>
              </a:rPr>
              <a:t>Volume (Create/Destroy/Resize/Clone/Restore)</a:t>
            </a:r>
          </a:p>
          <a:p>
            <a:pPr marL="740493" lvl="1" indent="-228591">
              <a:lnSpc>
                <a:spcPct val="150000"/>
              </a:lnSpc>
              <a:spcBef>
                <a:spcPts val="0"/>
              </a:spcBef>
              <a:buClr>
                <a:schemeClr val="accent1"/>
              </a:buClr>
              <a:buFont typeface=".AppleSystemUIFont"/>
              <a:buChar char="-"/>
            </a:pPr>
            <a:r>
              <a:rPr lang="en-US" sz="1100" dirty="0">
                <a:latin typeface="Proxima Nova Light" panose="020B0303030502060204" pitchFamily="34" charset="0"/>
              </a:rPr>
              <a:t>Host and Host Group (Create/Delete/Connect/Disconnect)</a:t>
            </a:r>
          </a:p>
          <a:p>
            <a:pPr marL="740493" lvl="1" indent="-228591">
              <a:lnSpc>
                <a:spcPct val="150000"/>
              </a:lnSpc>
              <a:spcBef>
                <a:spcPts val="0"/>
              </a:spcBef>
              <a:buClr>
                <a:schemeClr val="accent1"/>
              </a:buClr>
              <a:buFont typeface=".AppleSystemUIFont"/>
              <a:buChar char="-"/>
            </a:pPr>
            <a:r>
              <a:rPr lang="en-US" sz="1100" dirty="0">
                <a:latin typeface="Proxima Nova Light" panose="020B0303030502060204" pitchFamily="34" charset="0"/>
              </a:rPr>
              <a:t>Protection Group (Create/Delete/Add/Remove)</a:t>
            </a:r>
          </a:p>
          <a:p>
            <a:pPr marL="740493" lvl="1" indent="-228591">
              <a:lnSpc>
                <a:spcPct val="150000"/>
              </a:lnSpc>
              <a:spcBef>
                <a:spcPts val="0"/>
              </a:spcBef>
              <a:buClr>
                <a:schemeClr val="accent1"/>
              </a:buClr>
              <a:buFont typeface=".AppleSystemUIFont"/>
              <a:buChar char="-"/>
            </a:pPr>
            <a:r>
              <a:rPr lang="en-US" sz="1100" dirty="0">
                <a:latin typeface="Proxima Nova Light" panose="020B0303030502060204" pitchFamily="34" charset="0"/>
              </a:rPr>
              <a:t>Snapshots (Clone/Schedule/Delete)</a:t>
            </a:r>
          </a:p>
          <a:p>
            <a:pPr marL="740493" lvl="1" indent="-228591">
              <a:lnSpc>
                <a:spcPct val="150000"/>
              </a:lnSpc>
              <a:spcBef>
                <a:spcPts val="0"/>
              </a:spcBef>
              <a:buClr>
                <a:schemeClr val="accent1"/>
              </a:buClr>
              <a:buFont typeface=".AppleSystemUIFont"/>
              <a:buChar char="-"/>
            </a:pPr>
            <a:r>
              <a:rPr lang="en-US" sz="1100" dirty="0">
                <a:latin typeface="Proxima Nova Light" panose="020B0303030502060204" pitchFamily="34" charset="0"/>
              </a:rPr>
              <a:t>VLAN (Create/Delete)</a:t>
            </a:r>
            <a:endParaRPr lang="en-US" sz="1000" dirty="0">
              <a:latin typeface="Proxima Nova Light" panose="020B0303030502060204" pitchFamily="34" charset="0"/>
            </a:endParaRPr>
          </a:p>
        </p:txBody>
      </p:sp>
      <p:sp>
        <p:nvSpPr>
          <p:cNvPr id="6" name="TextBox 5"/>
          <p:cNvSpPr txBox="1"/>
          <p:nvPr/>
        </p:nvSpPr>
        <p:spPr>
          <a:xfrm>
            <a:off x="97854" y="6313888"/>
            <a:ext cx="7336222" cy="305047"/>
          </a:xfrm>
          <a:prstGeom prst="rect">
            <a:avLst/>
          </a:prstGeom>
          <a:noFill/>
        </p:spPr>
        <p:txBody>
          <a:bodyPr wrap="square" lIns="121883" tIns="60942" rIns="121883" bIns="60942" rtlCol="0">
            <a:spAutoFit/>
          </a:bodyPr>
          <a:lstStyle/>
          <a:p>
            <a:pPr algn="ctr" defTabSz="914363">
              <a:lnSpc>
                <a:spcPct val="80000"/>
              </a:lnSpc>
              <a:defRPr/>
            </a:pPr>
            <a:r>
              <a:rPr lang="en-US" sz="1400" b="1" dirty="0">
                <a:solidFill>
                  <a:srgbClr val="222222"/>
                </a:solidFill>
                <a:latin typeface="Proxima Nova" panose="020B0503030502060204" pitchFamily="34" charset="0"/>
              </a:rPr>
              <a:t>AVAILABLE ON GITHUB: - </a:t>
            </a:r>
            <a:r>
              <a:rPr lang="en-US" sz="1400" dirty="0" err="1">
                <a:solidFill>
                  <a:srgbClr val="0DAECD"/>
                </a:solidFill>
                <a:latin typeface="Proxima Nova"/>
                <a:cs typeface="Proxima Nova"/>
              </a:rPr>
              <a:t>www.github.com</a:t>
            </a:r>
            <a:r>
              <a:rPr lang="en-US" sz="1400" dirty="0">
                <a:solidFill>
                  <a:srgbClr val="0DAECD"/>
                </a:solidFill>
                <a:latin typeface="Proxima Nova"/>
                <a:cs typeface="Proxima Nova"/>
              </a:rPr>
              <a:t>/</a:t>
            </a:r>
            <a:r>
              <a:rPr lang="en-US" sz="1400" dirty="0" err="1">
                <a:solidFill>
                  <a:srgbClr val="0DAECD"/>
                </a:solidFill>
                <a:latin typeface="Proxima Nova"/>
                <a:cs typeface="Proxima Nova"/>
              </a:rPr>
              <a:t>purestorage</a:t>
            </a:r>
            <a:r>
              <a:rPr lang="en-US" sz="1400" dirty="0">
                <a:solidFill>
                  <a:srgbClr val="0DAECD"/>
                </a:solidFill>
                <a:latin typeface="Proxima Nova"/>
                <a:cs typeface="Proxima Nova"/>
              </a:rPr>
              <a:t>/</a:t>
            </a:r>
            <a:r>
              <a:rPr lang="en-US" sz="1400" dirty="0" err="1">
                <a:solidFill>
                  <a:srgbClr val="0DAECD"/>
                </a:solidFill>
                <a:latin typeface="Proxima Nova"/>
                <a:cs typeface="Proxima Nova"/>
              </a:rPr>
              <a:t>ucs</a:t>
            </a:r>
            <a:r>
              <a:rPr lang="en-US" sz="1400" dirty="0">
                <a:solidFill>
                  <a:srgbClr val="0DAECD"/>
                </a:solidFill>
                <a:latin typeface="Proxima Nova"/>
                <a:cs typeface="Proxima Nova"/>
              </a:rPr>
              <a:t>-director-plugin</a:t>
            </a:r>
          </a:p>
        </p:txBody>
      </p:sp>
      <p:sp>
        <p:nvSpPr>
          <p:cNvPr id="2" name="Right Triangle 1"/>
          <p:cNvSpPr/>
          <p:nvPr/>
        </p:nvSpPr>
        <p:spPr>
          <a:xfrm rot="9458361" flipH="1">
            <a:off x="9727674" y="2024529"/>
            <a:ext cx="1553927" cy="3683787"/>
          </a:xfrm>
          <a:prstGeom prst="rtTriangle">
            <a:avLst/>
          </a:prstGeom>
          <a:solidFill>
            <a:srgbClr val="FE4F02">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defRPr/>
            </a:pPr>
            <a:endParaRPr lang="en-US" sz="3600">
              <a:solidFill>
                <a:srgbClr val="EFEFEF"/>
              </a:solidFill>
              <a:latin typeface="Proxima Nova"/>
            </a:endParaRPr>
          </a:p>
        </p:txBody>
      </p:sp>
      <p:pic>
        <p:nvPicPr>
          <p:cNvPr id="14" name="Picture 13"/>
          <p:cNvPicPr>
            <a:picLocks noChangeAspect="1"/>
          </p:cNvPicPr>
          <p:nvPr/>
        </p:nvPicPr>
        <p:blipFill>
          <a:blip r:embed="rId6"/>
          <a:stretch>
            <a:fillRect/>
          </a:stretch>
        </p:blipFill>
        <p:spPr>
          <a:xfrm>
            <a:off x="10452568" y="524262"/>
            <a:ext cx="1620115" cy="520898"/>
          </a:xfrm>
          <a:prstGeom prst="rect">
            <a:avLst/>
          </a:prstGeom>
        </p:spPr>
      </p:pic>
      <p:sp>
        <p:nvSpPr>
          <p:cNvPr id="7" name="TextBox 6"/>
          <p:cNvSpPr txBox="1"/>
          <p:nvPr/>
        </p:nvSpPr>
        <p:spPr>
          <a:xfrm>
            <a:off x="10947402" y="6413500"/>
            <a:ext cx="184731" cy="230832"/>
          </a:xfrm>
          <a:prstGeom prst="rect">
            <a:avLst/>
          </a:prstGeom>
          <a:noFill/>
        </p:spPr>
        <p:txBody>
          <a:bodyPr wrap="none" rtlCol="0">
            <a:spAutoFit/>
          </a:bodyPr>
          <a:lstStyle/>
          <a:p>
            <a:pPr defTabSz="914363">
              <a:defRPr/>
            </a:pPr>
            <a:endParaRPr lang="en-AU" sz="900" dirty="0">
              <a:solidFill>
                <a:srgbClr val="222222"/>
              </a:solidFill>
              <a:latin typeface="Proxima Nova"/>
            </a:endParaRPr>
          </a:p>
        </p:txBody>
      </p:sp>
      <p:sp>
        <p:nvSpPr>
          <p:cNvPr id="8" name="TextBox 7"/>
          <p:cNvSpPr txBox="1"/>
          <p:nvPr/>
        </p:nvSpPr>
        <p:spPr>
          <a:xfrm>
            <a:off x="10299702" y="6388100"/>
            <a:ext cx="184731" cy="230832"/>
          </a:xfrm>
          <a:prstGeom prst="rect">
            <a:avLst/>
          </a:prstGeom>
          <a:noFill/>
        </p:spPr>
        <p:txBody>
          <a:bodyPr wrap="none" rtlCol="0">
            <a:spAutoFit/>
          </a:bodyPr>
          <a:lstStyle/>
          <a:p>
            <a:pPr defTabSz="914363">
              <a:defRPr/>
            </a:pPr>
            <a:endParaRPr lang="en-AU" sz="900">
              <a:solidFill>
                <a:srgbClr val="222222"/>
              </a:solidFill>
              <a:latin typeface="Proxima Nova"/>
            </a:endParaRPr>
          </a:p>
        </p:txBody>
      </p:sp>
      <p:pic>
        <p:nvPicPr>
          <p:cNvPr id="15" name="Picture 14">
            <a:extLst>
              <a:ext uri="{FF2B5EF4-FFF2-40B4-BE49-F238E27FC236}">
                <a16:creationId xmlns:a16="http://schemas.microsoft.com/office/drawing/2014/main" id="{6783190C-EF87-5A40-BD87-BBC3D11A9DAE}"/>
              </a:ext>
            </a:extLst>
          </p:cNvPr>
          <p:cNvPicPr>
            <a:picLocks noChangeAspect="1"/>
          </p:cNvPicPr>
          <p:nvPr/>
        </p:nvPicPr>
        <p:blipFill>
          <a:blip r:embed="rId7"/>
          <a:stretch>
            <a:fillRect/>
          </a:stretch>
        </p:blipFill>
        <p:spPr>
          <a:xfrm>
            <a:off x="10178479" y="877455"/>
            <a:ext cx="2179475" cy="5668383"/>
          </a:xfrm>
          <a:prstGeom prst="rect">
            <a:avLst/>
          </a:prstGeom>
        </p:spPr>
      </p:pic>
    </p:spTree>
    <p:extLst>
      <p:ext uri="{BB962C8B-B14F-4D97-AF65-F5344CB8AC3E}">
        <p14:creationId xmlns:p14="http://schemas.microsoft.com/office/powerpoint/2010/main" val="131170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3AA4398-AD7C-D141-A5CD-46AA028D9667}"/>
              </a:ext>
            </a:extLst>
          </p:cNvPr>
          <p:cNvPicPr>
            <a:picLocks noChangeAspect="1"/>
          </p:cNvPicPr>
          <p:nvPr/>
        </p:nvPicPr>
        <p:blipFill>
          <a:blip r:embed="rId2"/>
          <a:stretch>
            <a:fillRect/>
          </a:stretch>
        </p:blipFill>
        <p:spPr>
          <a:xfrm>
            <a:off x="7531551" y="1314801"/>
            <a:ext cx="3903365" cy="2040275"/>
          </a:xfrm>
          <a:prstGeom prst="rect">
            <a:avLst/>
          </a:prstGeom>
          <a:ln>
            <a:solidFill>
              <a:srgbClr val="00B0F0"/>
            </a:solidFill>
          </a:ln>
        </p:spPr>
      </p:pic>
      <p:pic>
        <p:nvPicPr>
          <p:cNvPr id="7" name="Picture 6">
            <a:extLst>
              <a:ext uri="{FF2B5EF4-FFF2-40B4-BE49-F238E27FC236}">
                <a16:creationId xmlns:a16="http://schemas.microsoft.com/office/drawing/2014/main" id="{82924D04-D6B3-934E-8897-662E3131E9C7}"/>
              </a:ext>
            </a:extLst>
          </p:cNvPr>
          <p:cNvPicPr>
            <a:picLocks noChangeAspect="1"/>
          </p:cNvPicPr>
          <p:nvPr/>
        </p:nvPicPr>
        <p:blipFill>
          <a:blip r:embed="rId3"/>
          <a:stretch>
            <a:fillRect/>
          </a:stretch>
        </p:blipFill>
        <p:spPr>
          <a:xfrm>
            <a:off x="7531549" y="3431187"/>
            <a:ext cx="2811507" cy="2766824"/>
          </a:xfrm>
          <a:prstGeom prst="rect">
            <a:avLst/>
          </a:prstGeom>
          <a:ln>
            <a:solidFill>
              <a:srgbClr val="00B0F0"/>
            </a:solidFill>
          </a:ln>
        </p:spPr>
      </p:pic>
      <p:sp>
        <p:nvSpPr>
          <p:cNvPr id="2" name="Title 1">
            <a:extLst>
              <a:ext uri="{FF2B5EF4-FFF2-40B4-BE49-F238E27FC236}">
                <a16:creationId xmlns:a16="http://schemas.microsoft.com/office/drawing/2014/main" id="{D57DA5FF-2A64-5546-98E1-5408D3102FCA}"/>
              </a:ext>
            </a:extLst>
          </p:cNvPr>
          <p:cNvSpPr>
            <a:spLocks noGrp="1"/>
          </p:cNvSpPr>
          <p:nvPr>
            <p:ph type="title"/>
          </p:nvPr>
        </p:nvSpPr>
        <p:spPr/>
        <p:txBody>
          <a:bodyPr>
            <a:normAutofit fontScale="90000"/>
          </a:bodyPr>
          <a:lstStyle/>
          <a:p>
            <a:r>
              <a:rPr lang="en-US" dirty="0"/>
              <a:t>CISCO INTERSIGHT</a:t>
            </a:r>
          </a:p>
        </p:txBody>
      </p:sp>
      <p:sp>
        <p:nvSpPr>
          <p:cNvPr id="3" name="Text Placeholder 2">
            <a:extLst>
              <a:ext uri="{FF2B5EF4-FFF2-40B4-BE49-F238E27FC236}">
                <a16:creationId xmlns:a16="http://schemas.microsoft.com/office/drawing/2014/main" id="{F0141358-5C80-654E-AAC5-1FAD55435274}"/>
              </a:ext>
            </a:extLst>
          </p:cNvPr>
          <p:cNvSpPr>
            <a:spLocks noGrp="1"/>
          </p:cNvSpPr>
          <p:nvPr>
            <p:ph type="body" sz="quarter" idx="10"/>
          </p:nvPr>
        </p:nvSpPr>
        <p:spPr/>
        <p:txBody>
          <a:bodyPr>
            <a:normAutofit fontScale="85000" lnSpcReduction="20000"/>
          </a:bodyPr>
          <a:lstStyle/>
          <a:p>
            <a:r>
              <a:rPr lang="en-US" dirty="0"/>
              <a:t>FLASHSTACK INVENTORY, ORCHESTRATION AND AUTOMATION</a:t>
            </a:r>
          </a:p>
        </p:txBody>
      </p:sp>
      <p:sp>
        <p:nvSpPr>
          <p:cNvPr id="5" name="Right Triangle 4">
            <a:extLst>
              <a:ext uri="{FF2B5EF4-FFF2-40B4-BE49-F238E27FC236}">
                <a16:creationId xmlns:a16="http://schemas.microsoft.com/office/drawing/2014/main" id="{C21A53E8-D443-EC43-B283-52307F2F7617}"/>
              </a:ext>
            </a:extLst>
          </p:cNvPr>
          <p:cNvSpPr/>
          <p:nvPr/>
        </p:nvSpPr>
        <p:spPr>
          <a:xfrm rot="9458361" flipH="1">
            <a:off x="9727674" y="2075329"/>
            <a:ext cx="1553927" cy="3683787"/>
          </a:xfrm>
          <a:prstGeom prst="rtTriangle">
            <a:avLst/>
          </a:prstGeom>
          <a:solidFill>
            <a:srgbClr val="FE4F02">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EFEFEF"/>
              </a:solidFill>
              <a:effectLst/>
              <a:uLnTx/>
              <a:uFillTx/>
              <a:latin typeface="Proxima Nova"/>
            </a:endParaRPr>
          </a:p>
        </p:txBody>
      </p:sp>
      <p:pic>
        <p:nvPicPr>
          <p:cNvPr id="6" name="Picture 5" descr="v10-FRONT-01_LR.png">
            <a:extLst>
              <a:ext uri="{FF2B5EF4-FFF2-40B4-BE49-F238E27FC236}">
                <a16:creationId xmlns:a16="http://schemas.microsoft.com/office/drawing/2014/main" id="{EA1FC512-4776-AF42-9B32-0BF174C1A4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1201" y="1221979"/>
            <a:ext cx="3220239" cy="5369323"/>
          </a:xfrm>
          <a:prstGeom prst="rect">
            <a:avLst/>
          </a:prstGeom>
        </p:spPr>
      </p:pic>
      <p:sp>
        <p:nvSpPr>
          <p:cNvPr id="11" name="Content Placeholder 4">
            <a:extLst>
              <a:ext uri="{FF2B5EF4-FFF2-40B4-BE49-F238E27FC236}">
                <a16:creationId xmlns:a16="http://schemas.microsoft.com/office/drawing/2014/main" id="{E800586F-CC39-8445-9755-40BC45E0888D}"/>
              </a:ext>
            </a:extLst>
          </p:cNvPr>
          <p:cNvSpPr>
            <a:spLocks noGrp="1"/>
          </p:cNvSpPr>
          <p:nvPr>
            <p:ph sz="quarter" idx="11"/>
          </p:nvPr>
        </p:nvSpPr>
        <p:spPr>
          <a:xfrm>
            <a:off x="495301" y="1591575"/>
            <a:ext cx="6828303" cy="4573467"/>
          </a:xfrm>
        </p:spPr>
        <p:txBody>
          <a:bodyPr>
            <a:normAutofit/>
          </a:bodyPr>
          <a:lstStyle/>
          <a:p>
            <a:pPr marL="341370" lvl="2">
              <a:lnSpc>
                <a:spcPct val="150000"/>
              </a:lnSpc>
              <a:spcBef>
                <a:spcPts val="0"/>
              </a:spcBef>
            </a:pPr>
            <a:r>
              <a:rPr lang="en-US" sz="1400" b="1" dirty="0">
                <a:solidFill>
                  <a:schemeClr val="accent1"/>
                </a:solidFill>
                <a:latin typeface="Proxima Nova" panose="020B0503030502060204" pitchFamily="34" charset="0"/>
                <a:sym typeface="Proxima Nova Black" charset="0"/>
              </a:rPr>
              <a:t>OVERVIEW</a:t>
            </a:r>
          </a:p>
          <a:p>
            <a:pPr marL="569964" lvl="2" indent="-228594">
              <a:lnSpc>
                <a:spcPct val="150000"/>
              </a:lnSpc>
              <a:spcBef>
                <a:spcPts val="0"/>
              </a:spcBef>
              <a:buClr>
                <a:srgbClr val="FE4F02"/>
              </a:buClr>
              <a:buFontTx/>
              <a:buChar char=""/>
            </a:pPr>
            <a:r>
              <a:rPr lang="en-US" sz="1400" dirty="0">
                <a:latin typeface="Proxima Nova Light" panose="020B0303030502060204" pitchFamily="34" charset="0"/>
              </a:rPr>
              <a:t>Announced at Cisco Live Orlando 2018</a:t>
            </a:r>
          </a:p>
          <a:p>
            <a:pPr marL="569964" lvl="2" indent="-228594">
              <a:lnSpc>
                <a:spcPct val="150000"/>
              </a:lnSpc>
              <a:spcBef>
                <a:spcPts val="0"/>
              </a:spcBef>
              <a:buClr>
                <a:srgbClr val="FE4F02"/>
              </a:buClr>
              <a:buFontTx/>
              <a:buChar char=""/>
            </a:pPr>
            <a:r>
              <a:rPr lang="en-US" sz="1400" dirty="0">
                <a:latin typeface="Proxima Nova Light" panose="020B0303030502060204" pitchFamily="34" charset="0"/>
              </a:rPr>
              <a:t>Developed jointly with Cisco and Pure Storage</a:t>
            </a:r>
          </a:p>
          <a:p>
            <a:pPr marL="569964" lvl="2" indent="-228594">
              <a:lnSpc>
                <a:spcPct val="150000"/>
              </a:lnSpc>
              <a:spcBef>
                <a:spcPts val="0"/>
              </a:spcBef>
              <a:buClr>
                <a:srgbClr val="FE4F02"/>
              </a:buClr>
              <a:buFontTx/>
              <a:buChar char=""/>
            </a:pPr>
            <a:r>
              <a:rPr lang="en-US" sz="1400" dirty="0">
                <a:latin typeface="Proxima Nova Light" panose="020B0303030502060204" pitchFamily="34" charset="0"/>
              </a:rPr>
              <a:t>Leverages Cisco Intersight Device Connector for Pure Storage FlashArray</a:t>
            </a:r>
            <a:br>
              <a:rPr lang="en-US" sz="1400" dirty="0"/>
            </a:br>
            <a:endParaRPr lang="en-US" sz="1400" dirty="0">
              <a:solidFill>
                <a:schemeClr val="bg1">
                  <a:lumMod val="50000"/>
                </a:schemeClr>
              </a:solidFill>
            </a:endParaRPr>
          </a:p>
          <a:p>
            <a:pPr marL="341370" lvl="2">
              <a:lnSpc>
                <a:spcPct val="150000"/>
              </a:lnSpc>
              <a:spcBef>
                <a:spcPts val="0"/>
              </a:spcBef>
            </a:pPr>
            <a:r>
              <a:rPr lang="en-US" sz="1400" b="1" dirty="0">
                <a:solidFill>
                  <a:schemeClr val="accent1"/>
                </a:solidFill>
                <a:latin typeface="Proxima Nova" panose="020B0503030502060204" pitchFamily="34" charset="0"/>
              </a:rPr>
              <a:t>FEATURES</a:t>
            </a:r>
          </a:p>
          <a:p>
            <a:pPr marL="569058" indent="-228594">
              <a:lnSpc>
                <a:spcPct val="150000"/>
              </a:lnSpc>
              <a:spcBef>
                <a:spcPts val="0"/>
              </a:spcBef>
              <a:buClr>
                <a:srgbClr val="FE4F02"/>
              </a:buClr>
              <a:buFontTx/>
              <a:buChar char=""/>
            </a:pPr>
            <a:r>
              <a:rPr lang="en-US" sz="1400" dirty="0">
                <a:latin typeface="Proxima Nova Light" panose="020B0303030502060204" pitchFamily="34" charset="0"/>
              </a:rPr>
              <a:t>Capacity and Inventory views and reports</a:t>
            </a:r>
          </a:p>
          <a:p>
            <a:pPr marL="569058" indent="-228594">
              <a:lnSpc>
                <a:spcPct val="150000"/>
              </a:lnSpc>
              <a:spcBef>
                <a:spcPts val="0"/>
              </a:spcBef>
              <a:buClr>
                <a:srgbClr val="FE4F02"/>
              </a:buClr>
              <a:buFontTx/>
              <a:buChar char=""/>
            </a:pPr>
            <a:r>
              <a:rPr lang="en-US" sz="1400" dirty="0">
                <a:latin typeface="Proxima Nova Light" panose="020B0303030502060204" pitchFamily="34" charset="0"/>
              </a:rPr>
              <a:t>Provisioning tasks with rollback: -</a:t>
            </a:r>
          </a:p>
          <a:p>
            <a:pPr marL="740504" lvl="1" indent="-228594">
              <a:lnSpc>
                <a:spcPct val="150000"/>
              </a:lnSpc>
              <a:spcBef>
                <a:spcPts val="0"/>
              </a:spcBef>
              <a:buClr>
                <a:schemeClr val="accent1"/>
              </a:buClr>
              <a:buFont typeface=".AppleSystemUIFont"/>
              <a:buChar char="-"/>
            </a:pPr>
            <a:r>
              <a:rPr lang="en-US" sz="1100" dirty="0">
                <a:latin typeface="Proxima Nova Light" panose="020B0303030502060204" pitchFamily="34" charset="0"/>
              </a:rPr>
              <a:t>Volume (Create/Destroy/Resize/Clone/Restore)</a:t>
            </a:r>
          </a:p>
          <a:p>
            <a:pPr marL="740504" lvl="1" indent="-228594">
              <a:lnSpc>
                <a:spcPct val="150000"/>
              </a:lnSpc>
              <a:spcBef>
                <a:spcPts val="0"/>
              </a:spcBef>
              <a:buClr>
                <a:schemeClr val="accent1"/>
              </a:buClr>
              <a:buFont typeface=".AppleSystemUIFont"/>
              <a:buChar char="-"/>
            </a:pPr>
            <a:r>
              <a:rPr lang="en-US" sz="1100" dirty="0">
                <a:latin typeface="Proxima Nova Light" panose="020B0303030502060204" pitchFamily="34" charset="0"/>
              </a:rPr>
              <a:t>Host and Host Group (Create/Delete/Connect/Disconnect)</a:t>
            </a:r>
          </a:p>
          <a:p>
            <a:pPr marL="740504" lvl="1" indent="-228594">
              <a:lnSpc>
                <a:spcPct val="150000"/>
              </a:lnSpc>
              <a:spcBef>
                <a:spcPts val="0"/>
              </a:spcBef>
              <a:buClr>
                <a:schemeClr val="accent1"/>
              </a:buClr>
              <a:buFont typeface=".AppleSystemUIFont"/>
              <a:buChar char="-"/>
            </a:pPr>
            <a:r>
              <a:rPr lang="en-US" sz="1100" dirty="0">
                <a:latin typeface="Proxima Nova Light" panose="020B0303030502060204" pitchFamily="34" charset="0"/>
              </a:rPr>
              <a:t>Protection Group (Create/Delete/Add/Remove)</a:t>
            </a:r>
          </a:p>
          <a:p>
            <a:pPr marL="740504" lvl="1" indent="-228594">
              <a:lnSpc>
                <a:spcPct val="150000"/>
              </a:lnSpc>
              <a:spcBef>
                <a:spcPts val="0"/>
              </a:spcBef>
              <a:buClr>
                <a:schemeClr val="accent1"/>
              </a:buClr>
              <a:buFont typeface=".AppleSystemUIFont"/>
              <a:buChar char="-"/>
            </a:pPr>
            <a:r>
              <a:rPr lang="en-US" sz="1100" dirty="0">
                <a:latin typeface="Proxima Nova Light" panose="020B0303030502060204" pitchFamily="34" charset="0"/>
              </a:rPr>
              <a:t>Snapshots (Clone/Schedule/Delete)</a:t>
            </a:r>
          </a:p>
        </p:txBody>
      </p:sp>
      <p:sp>
        <p:nvSpPr>
          <p:cNvPr id="13" name="Rectangle 12">
            <a:extLst>
              <a:ext uri="{FF2B5EF4-FFF2-40B4-BE49-F238E27FC236}">
                <a16:creationId xmlns:a16="http://schemas.microsoft.com/office/drawing/2014/main" id="{C32BAFF0-7D96-3D46-8CF6-2C351C00C2FF}"/>
              </a:ext>
            </a:extLst>
          </p:cNvPr>
          <p:cNvSpPr/>
          <p:nvPr/>
        </p:nvSpPr>
        <p:spPr>
          <a:xfrm rot="20075600">
            <a:off x="32718" y="1176787"/>
            <a:ext cx="12126567" cy="4508798"/>
          </a:xfrm>
          <a:prstGeom prst="rect">
            <a:avLst/>
          </a:prstGeom>
          <a:noFill/>
          <a:effectLst/>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699" b="1" i="0" u="none" strike="noStrike" kern="1200" cap="none" spc="0" normalizeH="0" baseline="0" noProof="0" dirty="0" err="1">
                <a:ln w="0"/>
                <a:solidFill>
                  <a:srgbClr val="222222">
                    <a:lumMod val="50000"/>
                    <a:lumOff val="50000"/>
                    <a:alpha val="48000"/>
                  </a:srgbClr>
                </a:solidFill>
                <a:effectLst/>
                <a:uLnTx/>
                <a:uFillTx/>
                <a:latin typeface="Proxima Nova Black" panose="020B0503030502060204" pitchFamily="34" charset="0"/>
              </a:rPr>
              <a:t>POC</a:t>
            </a:r>
            <a:endParaRPr kumimoji="0" lang="en-US" sz="28699" b="1" i="0" u="none" strike="noStrike" kern="1200" cap="none" spc="0" normalizeH="0" baseline="0" noProof="0" dirty="0">
              <a:ln w="0"/>
              <a:solidFill>
                <a:srgbClr val="222222">
                  <a:lumMod val="50000"/>
                  <a:lumOff val="50000"/>
                  <a:alpha val="48000"/>
                </a:srgbClr>
              </a:solidFill>
              <a:effectLst/>
              <a:uLnTx/>
              <a:uFillTx/>
              <a:latin typeface="Proxima Nova Black" panose="020B0503030502060204" pitchFamily="34" charset="0"/>
            </a:endParaRPr>
          </a:p>
        </p:txBody>
      </p:sp>
    </p:spTree>
    <p:extLst>
      <p:ext uri="{BB962C8B-B14F-4D97-AF65-F5344CB8AC3E}">
        <p14:creationId xmlns:p14="http://schemas.microsoft.com/office/powerpoint/2010/main" val="2432988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CD800-517E-0146-9DE0-DA4BBA49AC7D}"/>
              </a:ext>
            </a:extLst>
          </p:cNvPr>
          <p:cNvSpPr>
            <a:spLocks noGrp="1"/>
          </p:cNvSpPr>
          <p:nvPr>
            <p:ph type="title"/>
          </p:nvPr>
        </p:nvSpPr>
        <p:spPr>
          <a:xfrm>
            <a:off x="838200" y="2655377"/>
            <a:ext cx="10515600" cy="1116524"/>
          </a:xfrm>
        </p:spPr>
        <p:txBody>
          <a:bodyPr>
            <a:noAutofit/>
          </a:bodyPr>
          <a:lstStyle/>
          <a:p>
            <a:r>
              <a:rPr lang="en-US" sz="10666" dirty="0"/>
              <a:t>IT’S TIME</a:t>
            </a:r>
          </a:p>
        </p:txBody>
      </p:sp>
      <p:sp>
        <p:nvSpPr>
          <p:cNvPr id="3" name="Content Placeholder 2">
            <a:extLst>
              <a:ext uri="{FF2B5EF4-FFF2-40B4-BE49-F238E27FC236}">
                <a16:creationId xmlns:a16="http://schemas.microsoft.com/office/drawing/2014/main" id="{F3F97355-825C-0D46-A9AF-C30CB4E1E90D}"/>
              </a:ext>
            </a:extLst>
          </p:cNvPr>
          <p:cNvSpPr>
            <a:spLocks noGrp="1"/>
          </p:cNvSpPr>
          <p:nvPr>
            <p:ph sz="quarter" idx="10"/>
          </p:nvPr>
        </p:nvSpPr>
        <p:spPr>
          <a:xfrm>
            <a:off x="1407886" y="3886822"/>
            <a:ext cx="9405258" cy="474133"/>
          </a:xfrm>
        </p:spPr>
        <p:txBody>
          <a:bodyPr/>
          <a:lstStyle/>
          <a:p>
            <a:r>
              <a:rPr lang="en-US" dirty="0"/>
              <a:t>TO UNIFY ALL YOUR DATA WITH A </a:t>
            </a:r>
          </a:p>
          <a:p>
            <a:r>
              <a:rPr lang="en-US" dirty="0"/>
              <a:t>NEW APPROACH TO DATA WAREHOUSE</a:t>
            </a:r>
          </a:p>
        </p:txBody>
      </p:sp>
    </p:spTree>
    <p:extLst>
      <p:ext uri="{BB962C8B-B14F-4D97-AF65-F5344CB8AC3E}">
        <p14:creationId xmlns:p14="http://schemas.microsoft.com/office/powerpoint/2010/main" val="2753329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270" y="608452"/>
            <a:ext cx="10515600" cy="533400"/>
          </a:xfrm>
        </p:spPr>
        <p:txBody>
          <a:bodyPr>
            <a:normAutofit fontScale="90000"/>
          </a:bodyPr>
          <a:lstStyle/>
          <a:p>
            <a:pPr algn="ctr"/>
            <a:r>
              <a:rPr lang="en-US" sz="4266" dirty="0"/>
              <a:t>EXADATA TAKEOUT</a:t>
            </a:r>
          </a:p>
        </p:txBody>
      </p:sp>
      <p:sp>
        <p:nvSpPr>
          <p:cNvPr id="5" name="Rectangle 4"/>
          <p:cNvSpPr txBox="1">
            <a:spLocks noChangeArrowheads="1"/>
          </p:cNvSpPr>
          <p:nvPr/>
        </p:nvSpPr>
        <p:spPr>
          <a:xfrm>
            <a:off x="3063217" y="692966"/>
            <a:ext cx="8025960" cy="1485601"/>
          </a:xfrm>
          <a:prstGeom prst="rect">
            <a:avLst/>
          </a:prstGeom>
        </p:spPr>
        <p:txBody>
          <a:bodyPr vert="horz" lIns="0" tIns="0" rIns="0" bIns="0" rtlCol="0">
            <a:noAutofit/>
          </a:bodyPr>
          <a:lstStyle/>
          <a:p>
            <a:pPr marL="842378" marR="0" lvl="1" indent="-304779" algn="l" defTabSz="304779" rtl="0" eaLnBrk="1" fontAlgn="auto" latinLnBrk="0" hangingPunct="1">
              <a:lnSpc>
                <a:spcPct val="100000"/>
              </a:lnSpc>
              <a:spcBef>
                <a:spcPts val="0"/>
              </a:spcBef>
              <a:spcAft>
                <a:spcPts val="800"/>
              </a:spcAft>
              <a:buClrTx/>
              <a:buSzPct val="85000"/>
              <a:buFontTx/>
              <a:buNone/>
              <a:tabLst/>
              <a:defRPr/>
            </a:pPr>
            <a:endParaRPr kumimoji="0" lang="en-US" sz="1867" b="0" i="0" u="none" strike="noStrike" kern="1200" cap="none" spc="0" normalizeH="0" baseline="0" noProof="0" dirty="0">
              <a:ln>
                <a:noFill/>
              </a:ln>
              <a:solidFill>
                <a:srgbClr val="222222"/>
              </a:solidFill>
              <a:effectLst/>
              <a:uLnTx/>
              <a:uFillTx/>
              <a:latin typeface="Arial" pitchFamily="34" charset="0"/>
              <a:cs typeface="Arial" pitchFamily="34" charset="0"/>
              <a:sym typeface="Gill Sans" charset="0"/>
            </a:endParaRPr>
          </a:p>
          <a:p>
            <a:pPr marL="80428" marR="0" lvl="0" indent="0" algn="l" defTabSz="304779" rtl="0" eaLnBrk="1" fontAlgn="auto" latinLnBrk="0" hangingPunct="1">
              <a:lnSpc>
                <a:spcPct val="150000"/>
              </a:lnSpc>
              <a:spcBef>
                <a:spcPts val="0"/>
              </a:spcBef>
              <a:spcAft>
                <a:spcPts val="800"/>
              </a:spcAft>
              <a:buClr>
                <a:srgbClr val="FF0000"/>
              </a:buClr>
              <a:buSzPct val="85000"/>
              <a:buFontTx/>
              <a:buNone/>
              <a:tabLst/>
              <a:defRPr/>
            </a:pPr>
            <a:r>
              <a:rPr kumimoji="0" lang="en-US" sz="2400" b="1" i="0" u="none" strike="noStrike" kern="1200" cap="none" spc="0" normalizeH="0" baseline="0" noProof="0" dirty="0">
                <a:ln>
                  <a:noFill/>
                </a:ln>
                <a:solidFill>
                  <a:srgbClr val="FFFFFF"/>
                </a:solidFill>
                <a:effectLst/>
                <a:uLnTx/>
                <a:uFillTx/>
                <a:latin typeface="Proxima Nova Black"/>
                <a:cs typeface="Arial" pitchFamily="34" charset="0"/>
                <a:sym typeface="Gill Sans" charset="0"/>
              </a:rPr>
              <a:t>WHY NOW?</a:t>
            </a:r>
          </a:p>
          <a:p>
            <a:pPr marL="80428" marR="0" lvl="0" indent="0" algn="l" defTabSz="304779" rtl="0" eaLnBrk="1" fontAlgn="auto" latinLnBrk="0" hangingPunct="1">
              <a:lnSpc>
                <a:spcPct val="100000"/>
              </a:lnSpc>
              <a:spcBef>
                <a:spcPts val="0"/>
              </a:spcBef>
              <a:spcAft>
                <a:spcPts val="800"/>
              </a:spcAft>
              <a:buClr>
                <a:srgbClr val="FF0000"/>
              </a:buClr>
              <a:buSzPct val="85000"/>
              <a:buFontTx/>
              <a:buNone/>
              <a:tabLst/>
              <a:defRPr/>
            </a:pPr>
            <a:endParaRPr kumimoji="0" lang="en-US" sz="1867" b="1" i="0" u="none" strike="noStrike" kern="1200" cap="none" spc="0" normalizeH="0" baseline="0" noProof="0" dirty="0">
              <a:ln>
                <a:noFill/>
              </a:ln>
              <a:solidFill>
                <a:srgbClr val="FF0000"/>
              </a:solidFill>
              <a:effectLst/>
              <a:uLnTx/>
              <a:uFillTx/>
              <a:latin typeface="Proxima Nova Black"/>
              <a:cs typeface="Arial" pitchFamily="34" charset="0"/>
              <a:sym typeface="Gill Sans" charset="0"/>
            </a:endParaRPr>
          </a:p>
          <a:p>
            <a:pPr marL="80428" marR="0" lvl="0" indent="0" algn="l" defTabSz="304779" rtl="0" eaLnBrk="1" fontAlgn="auto" latinLnBrk="0" hangingPunct="1">
              <a:lnSpc>
                <a:spcPct val="100000"/>
              </a:lnSpc>
              <a:spcBef>
                <a:spcPts val="0"/>
              </a:spcBef>
              <a:spcAft>
                <a:spcPts val="800"/>
              </a:spcAft>
              <a:buClr>
                <a:srgbClr val="FF0000"/>
              </a:buClr>
              <a:buSzPct val="85000"/>
              <a:buFontTx/>
              <a:buNone/>
              <a:tabLst/>
              <a:defRPr/>
            </a:pPr>
            <a:endParaRPr kumimoji="0" lang="en-US" sz="1867" b="1" i="0" u="none" strike="noStrike" kern="1200" cap="none" spc="0" normalizeH="0" baseline="0" noProof="0" dirty="0">
              <a:ln>
                <a:noFill/>
              </a:ln>
              <a:solidFill>
                <a:srgbClr val="FF0000"/>
              </a:solidFill>
              <a:effectLst/>
              <a:uLnTx/>
              <a:uFillTx/>
              <a:latin typeface="Proxima Nova Black"/>
              <a:cs typeface="Arial" pitchFamily="34" charset="0"/>
              <a:sym typeface="Gill Sans" charset="0"/>
            </a:endParaRPr>
          </a:p>
        </p:txBody>
      </p:sp>
      <p:pic>
        <p:nvPicPr>
          <p:cNvPr id="3" name="Picture 2"/>
          <p:cNvPicPr>
            <a:picLocks noChangeAspect="1"/>
          </p:cNvPicPr>
          <p:nvPr/>
        </p:nvPicPr>
        <p:blipFill rotWithShape="1">
          <a:blip r:embed="rId3"/>
          <a:srcRect l="1170"/>
          <a:stretch/>
        </p:blipFill>
        <p:spPr>
          <a:xfrm>
            <a:off x="1186796" y="842870"/>
            <a:ext cx="1557047" cy="5094027"/>
          </a:xfrm>
          <a:prstGeom prst="rect">
            <a:avLst/>
          </a:prstGeom>
        </p:spPr>
      </p:pic>
      <p:sp>
        <p:nvSpPr>
          <p:cNvPr id="12" name="Rectangle 4"/>
          <p:cNvSpPr txBox="1">
            <a:spLocks noChangeArrowheads="1"/>
          </p:cNvSpPr>
          <p:nvPr/>
        </p:nvSpPr>
        <p:spPr>
          <a:xfrm>
            <a:off x="3124168" y="2178567"/>
            <a:ext cx="8041197" cy="1508877"/>
          </a:xfrm>
          <a:prstGeom prst="rect">
            <a:avLst/>
          </a:prstGeom>
        </p:spPr>
        <p:txBody>
          <a:bodyPr vert="horz" lIns="0" tIns="0" rIns="0" bIns="0" rtlCol="0">
            <a:noAutofit/>
          </a:bodyPr>
          <a:lstStyle/>
          <a:p>
            <a:pPr marL="842378" marR="0" lvl="1" indent="-304779" algn="l" defTabSz="304779" rtl="0" eaLnBrk="1" fontAlgn="auto" latinLnBrk="0" hangingPunct="1">
              <a:lnSpc>
                <a:spcPct val="100000"/>
              </a:lnSpc>
              <a:spcBef>
                <a:spcPts val="0"/>
              </a:spcBef>
              <a:spcAft>
                <a:spcPts val="800"/>
              </a:spcAft>
              <a:buClrTx/>
              <a:buSzPct val="85000"/>
              <a:buFontTx/>
              <a:buNone/>
              <a:tabLst/>
              <a:defRPr/>
            </a:pPr>
            <a:endParaRPr kumimoji="0" lang="en-US" sz="1867" b="0" i="0" u="none" strike="noStrike" kern="1200" cap="none" spc="0" normalizeH="0" baseline="0" noProof="0" dirty="0">
              <a:ln>
                <a:noFill/>
              </a:ln>
              <a:solidFill>
                <a:srgbClr val="222222"/>
              </a:solidFill>
              <a:effectLst/>
              <a:uLnTx/>
              <a:uFillTx/>
              <a:latin typeface="Arial" pitchFamily="34" charset="0"/>
              <a:cs typeface="Arial" pitchFamily="34" charset="0"/>
              <a:sym typeface="Gill Sans" charset="0"/>
            </a:endParaRPr>
          </a:p>
          <a:p>
            <a:pPr marL="461403" marR="0" lvl="0" indent="-380975" algn="l" defTabSz="304779" rtl="0" eaLnBrk="1" fontAlgn="auto" latinLnBrk="0" hangingPunct="1">
              <a:lnSpc>
                <a:spcPct val="150000"/>
              </a:lnSpc>
              <a:spcBef>
                <a:spcPts val="0"/>
              </a:spcBef>
              <a:spcAft>
                <a:spcPts val="800"/>
              </a:spcAft>
              <a:buClr>
                <a:srgbClr val="FF0000"/>
              </a:buClr>
              <a:buSzPct val="85000"/>
              <a:buFont typeface="Arial" charset="0"/>
              <a:buChar char="•"/>
              <a:tabLst/>
              <a:defRPr/>
            </a:pPr>
            <a:r>
              <a:rPr kumimoji="0" lang="en-US" sz="2000" b="1" i="0" u="none" strike="noStrike" kern="1200" cap="none" spc="0" normalizeH="0" baseline="0" noProof="0" dirty="0" err="1">
                <a:ln>
                  <a:noFill/>
                </a:ln>
                <a:solidFill>
                  <a:srgbClr val="FFFFFF"/>
                </a:solidFill>
                <a:effectLst/>
                <a:uLnTx/>
                <a:uFillTx/>
                <a:latin typeface="Proxima Nova"/>
                <a:cs typeface="Arial" pitchFamily="34" charset="0"/>
                <a:sym typeface="Gill Sans" charset="0"/>
              </a:rPr>
              <a:t>FlashArray</a:t>
            </a:r>
            <a:r>
              <a:rPr kumimoji="0" lang="en-US" sz="2000" b="1" i="0" u="none" strike="noStrike" kern="1200" cap="none" spc="0" normalizeH="0" baseline="0" noProof="0" dirty="0">
                <a:ln>
                  <a:noFill/>
                </a:ln>
                <a:solidFill>
                  <a:srgbClr val="FFFFFF"/>
                </a:solidFill>
                <a:effectLst/>
                <a:uLnTx/>
                <a:uFillTx/>
                <a:latin typeface="Proxima Nova"/>
                <a:cs typeface="Arial" pitchFamily="34" charset="0"/>
                <a:sym typeface="Gill Sans" charset="0"/>
              </a:rPr>
              <a:t> excels in transactional workloads </a:t>
            </a:r>
          </a:p>
          <a:p>
            <a:pPr marL="461403" marR="0" lvl="0" indent="-380975" algn="l" defTabSz="304779" rtl="0" eaLnBrk="1" fontAlgn="auto" latinLnBrk="0" hangingPunct="1">
              <a:lnSpc>
                <a:spcPct val="150000"/>
              </a:lnSpc>
              <a:spcBef>
                <a:spcPts val="0"/>
              </a:spcBef>
              <a:spcAft>
                <a:spcPts val="800"/>
              </a:spcAft>
              <a:buClr>
                <a:srgbClr val="FF0000"/>
              </a:buClr>
              <a:buSzPct val="85000"/>
              <a:buFont typeface="Arial" charset="0"/>
              <a:buChar char="•"/>
              <a:tabLst/>
              <a:defRPr/>
            </a:pPr>
            <a:r>
              <a:rPr kumimoji="0" lang="en-US" sz="2000" b="1" i="0" u="none" strike="noStrike" kern="1200" cap="none" spc="0" normalizeH="0" baseline="0" noProof="0" dirty="0">
                <a:ln>
                  <a:noFill/>
                </a:ln>
                <a:solidFill>
                  <a:srgbClr val="FFFFFF"/>
                </a:solidFill>
                <a:effectLst/>
                <a:uLnTx/>
                <a:uFillTx/>
                <a:latin typeface="Proxima Nova"/>
                <a:cs typeface="Arial" pitchFamily="34" charset="0"/>
                <a:sym typeface="Gill Sans" charset="0"/>
              </a:rPr>
              <a:t>but less ideal for analytics workloads</a:t>
            </a:r>
            <a:endParaRPr kumimoji="0" lang="en-US" sz="2000" b="1" i="0" u="none" strike="noStrike" kern="1200" cap="none" spc="0" normalizeH="0" baseline="0" noProof="0" dirty="0">
              <a:ln>
                <a:noFill/>
              </a:ln>
              <a:solidFill>
                <a:srgbClr val="FFFFFF"/>
              </a:solidFill>
              <a:effectLst/>
              <a:uLnTx/>
              <a:uFillTx/>
              <a:latin typeface="Proxima Nova Black"/>
              <a:cs typeface="Arial" pitchFamily="34" charset="0"/>
              <a:sym typeface="Gill Sans" charset="0"/>
            </a:endParaRPr>
          </a:p>
          <a:p>
            <a:pPr marL="80428" marR="0" lvl="0" indent="0" algn="l" defTabSz="304779" rtl="0" eaLnBrk="1" fontAlgn="auto" latinLnBrk="0" hangingPunct="1">
              <a:lnSpc>
                <a:spcPct val="100000"/>
              </a:lnSpc>
              <a:spcBef>
                <a:spcPts val="0"/>
              </a:spcBef>
              <a:spcAft>
                <a:spcPts val="800"/>
              </a:spcAft>
              <a:buClr>
                <a:srgbClr val="FF0000"/>
              </a:buClr>
              <a:buSzPct val="85000"/>
              <a:buFontTx/>
              <a:buNone/>
              <a:tabLst/>
              <a:defRPr/>
            </a:pPr>
            <a:endParaRPr kumimoji="0" lang="en-US" sz="1867" b="1" i="0" u="none" strike="noStrike" kern="1200" cap="none" spc="0" normalizeH="0" baseline="0" noProof="0" dirty="0">
              <a:ln>
                <a:noFill/>
              </a:ln>
              <a:solidFill>
                <a:srgbClr val="FF0000"/>
              </a:solidFill>
              <a:effectLst/>
              <a:uLnTx/>
              <a:uFillTx/>
              <a:latin typeface="Proxima Nova Black"/>
              <a:cs typeface="Arial" pitchFamily="34" charset="0"/>
              <a:sym typeface="Gill Sans" charset="0"/>
            </a:endParaRPr>
          </a:p>
        </p:txBody>
      </p:sp>
      <p:sp>
        <p:nvSpPr>
          <p:cNvPr id="13" name="Rectangle 4"/>
          <p:cNvSpPr txBox="1">
            <a:spLocks noChangeArrowheads="1"/>
          </p:cNvSpPr>
          <p:nvPr/>
        </p:nvSpPr>
        <p:spPr>
          <a:xfrm>
            <a:off x="3124168" y="1414902"/>
            <a:ext cx="8010723" cy="1024775"/>
          </a:xfrm>
          <a:prstGeom prst="rect">
            <a:avLst/>
          </a:prstGeom>
        </p:spPr>
        <p:txBody>
          <a:bodyPr vert="horz" lIns="0" tIns="0" rIns="0" bIns="0" rtlCol="0">
            <a:noAutofit/>
          </a:bodyPr>
          <a:lstStyle/>
          <a:p>
            <a:pPr marL="842378" marR="0" lvl="1" indent="-304779" algn="l" defTabSz="304779" rtl="0" eaLnBrk="1" fontAlgn="auto" latinLnBrk="0" hangingPunct="1">
              <a:lnSpc>
                <a:spcPct val="100000"/>
              </a:lnSpc>
              <a:spcBef>
                <a:spcPts val="0"/>
              </a:spcBef>
              <a:spcAft>
                <a:spcPts val="800"/>
              </a:spcAft>
              <a:buClrTx/>
              <a:buSzPct val="85000"/>
              <a:buFontTx/>
              <a:buNone/>
              <a:tabLst/>
              <a:defRPr/>
            </a:pPr>
            <a:endParaRPr kumimoji="0" lang="en-US" sz="1867" b="0" i="0" u="none" strike="noStrike" kern="1200" cap="none" spc="0" normalizeH="0" baseline="0" noProof="0" dirty="0">
              <a:ln>
                <a:noFill/>
              </a:ln>
              <a:solidFill>
                <a:srgbClr val="222222"/>
              </a:solidFill>
              <a:effectLst/>
              <a:uLnTx/>
              <a:uFillTx/>
              <a:latin typeface="Arial" pitchFamily="34" charset="0"/>
              <a:cs typeface="Arial" pitchFamily="34" charset="0"/>
              <a:sym typeface="Gill Sans" charset="0"/>
            </a:endParaRPr>
          </a:p>
          <a:p>
            <a:pPr marL="461403" marR="0" lvl="0" indent="-380975" algn="l" defTabSz="304779" rtl="0" eaLnBrk="1" fontAlgn="auto" latinLnBrk="0" hangingPunct="1">
              <a:lnSpc>
                <a:spcPct val="150000"/>
              </a:lnSpc>
              <a:spcBef>
                <a:spcPts val="0"/>
              </a:spcBef>
              <a:spcAft>
                <a:spcPts val="800"/>
              </a:spcAft>
              <a:buClr>
                <a:srgbClr val="FF0000"/>
              </a:buClr>
              <a:buSzPct val="85000"/>
              <a:buFont typeface="Arial" charset="0"/>
              <a:buChar char="•"/>
              <a:tabLst/>
              <a:defRPr/>
            </a:pPr>
            <a:r>
              <a:rPr kumimoji="0" lang="en-US" sz="2000" b="1" i="0" u="none" strike="noStrike" kern="1200" cap="none" spc="0" normalizeH="0" baseline="0" noProof="0" dirty="0">
                <a:ln>
                  <a:noFill/>
                </a:ln>
                <a:solidFill>
                  <a:srgbClr val="FFFFFF"/>
                </a:solidFill>
                <a:effectLst/>
                <a:uLnTx/>
                <a:uFillTx/>
                <a:latin typeface="Proxima Nova"/>
                <a:cs typeface="Arial" pitchFamily="34" charset="0"/>
                <a:sym typeface="Gill Sans" charset="0"/>
              </a:rPr>
              <a:t>Many </a:t>
            </a:r>
            <a:r>
              <a:rPr lang="en-US" sz="2000" b="1" dirty="0">
                <a:solidFill>
                  <a:srgbClr val="FFFFFF"/>
                </a:solidFill>
                <a:latin typeface="Proxima Nova"/>
                <a:cs typeface="Arial" pitchFamily="34" charset="0"/>
                <a:sym typeface="Gill Sans" charset="0"/>
              </a:rPr>
              <a:t>X2/X3 r</a:t>
            </a:r>
            <a:r>
              <a:rPr kumimoji="0" lang="en-US" sz="2000" b="1" i="0" u="none" strike="noStrike" kern="1200" cap="none" spc="0" normalizeH="0" baseline="0" noProof="0" dirty="0" err="1">
                <a:ln>
                  <a:noFill/>
                </a:ln>
                <a:solidFill>
                  <a:srgbClr val="FFFFFF"/>
                </a:solidFill>
                <a:effectLst/>
                <a:uLnTx/>
                <a:uFillTx/>
                <a:latin typeface="Proxima Nova"/>
                <a:cs typeface="Arial" pitchFamily="34" charset="0"/>
                <a:sym typeface="Gill Sans" charset="0"/>
              </a:rPr>
              <a:t>efresh</a:t>
            </a:r>
            <a:r>
              <a:rPr kumimoji="0" lang="en-US" sz="2000" b="1" i="0" u="none" strike="noStrike" kern="1200" cap="none" spc="0" normalizeH="0" baseline="0" noProof="0" dirty="0">
                <a:ln>
                  <a:noFill/>
                </a:ln>
                <a:solidFill>
                  <a:srgbClr val="FFFFFF"/>
                </a:solidFill>
                <a:effectLst/>
                <a:uLnTx/>
                <a:uFillTx/>
                <a:latin typeface="Proxima Nova"/>
                <a:cs typeface="Arial" pitchFamily="34" charset="0"/>
                <a:sym typeface="Gill Sans" charset="0"/>
              </a:rPr>
              <a:t> </a:t>
            </a:r>
            <a:r>
              <a:rPr lang="en-US" sz="2000" b="1" dirty="0">
                <a:solidFill>
                  <a:srgbClr val="FFFFFF"/>
                </a:solidFill>
                <a:latin typeface="Proxima Nova"/>
                <a:cs typeface="Arial" pitchFamily="34" charset="0"/>
                <a:sym typeface="Gill Sans" charset="0"/>
              </a:rPr>
              <a:t>o</a:t>
            </a:r>
            <a:r>
              <a:rPr kumimoji="0" lang="en-US" sz="2000" b="1" i="0" u="none" strike="noStrike" kern="1200" cap="none" spc="0" normalizeH="0" baseline="0" noProof="0">
                <a:ln>
                  <a:noFill/>
                </a:ln>
                <a:solidFill>
                  <a:srgbClr val="FFFFFF"/>
                </a:solidFill>
                <a:effectLst/>
                <a:uLnTx/>
                <a:uFillTx/>
                <a:latin typeface="Proxima Nova"/>
                <a:cs typeface="Arial" pitchFamily="34" charset="0"/>
                <a:sym typeface="Gill Sans" charset="0"/>
              </a:rPr>
              <a:t>pportunities</a:t>
            </a:r>
            <a:endParaRPr kumimoji="0" lang="en-US" sz="2000" b="1" i="0" u="none" strike="noStrike" kern="1200" cap="none" spc="0" normalizeH="0" baseline="0" noProof="0" dirty="0">
              <a:ln>
                <a:noFill/>
              </a:ln>
              <a:solidFill>
                <a:srgbClr val="FFFFFF"/>
              </a:solidFill>
              <a:effectLst/>
              <a:uLnTx/>
              <a:uFillTx/>
              <a:latin typeface="Proxima Nova"/>
              <a:cs typeface="Arial" pitchFamily="34" charset="0"/>
              <a:sym typeface="Gill Sans" charset="0"/>
            </a:endParaRPr>
          </a:p>
        </p:txBody>
      </p:sp>
      <p:sp>
        <p:nvSpPr>
          <p:cNvPr id="14" name="Rectangle 4"/>
          <p:cNvSpPr txBox="1">
            <a:spLocks noChangeArrowheads="1"/>
          </p:cNvSpPr>
          <p:nvPr/>
        </p:nvSpPr>
        <p:spPr>
          <a:xfrm>
            <a:off x="2772909" y="3661714"/>
            <a:ext cx="8041197" cy="1508877"/>
          </a:xfrm>
          <a:prstGeom prst="rect">
            <a:avLst/>
          </a:prstGeom>
        </p:spPr>
        <p:txBody>
          <a:bodyPr vert="horz" lIns="0" tIns="0" rIns="0" bIns="0" rtlCol="0">
            <a:noAutofit/>
          </a:bodyPr>
          <a:lstStyle/>
          <a:p>
            <a:pPr marL="842378" marR="0" lvl="1" indent="-304779" algn="l" defTabSz="304779" rtl="0" eaLnBrk="1" fontAlgn="auto" latinLnBrk="0" hangingPunct="1">
              <a:lnSpc>
                <a:spcPct val="100000"/>
              </a:lnSpc>
              <a:spcBef>
                <a:spcPts val="0"/>
              </a:spcBef>
              <a:spcAft>
                <a:spcPts val="800"/>
              </a:spcAft>
              <a:buClrTx/>
              <a:buSzPct val="85000"/>
              <a:buFontTx/>
              <a:buNone/>
              <a:tabLst/>
              <a:defRPr/>
            </a:pPr>
            <a:endParaRPr kumimoji="0" lang="en-US" sz="1867" b="0" i="0" u="none" strike="noStrike" kern="1200" cap="none" spc="0" normalizeH="0" baseline="0" noProof="0" dirty="0">
              <a:ln>
                <a:noFill/>
              </a:ln>
              <a:solidFill>
                <a:srgbClr val="222222"/>
              </a:solidFill>
              <a:effectLst/>
              <a:uLnTx/>
              <a:uFillTx/>
              <a:latin typeface="Arial" pitchFamily="34" charset="0"/>
              <a:cs typeface="Arial" pitchFamily="34" charset="0"/>
              <a:sym typeface="Gill Sans" charset="0"/>
            </a:endParaRPr>
          </a:p>
          <a:p>
            <a:pPr marL="888924" marR="0" lvl="1" indent="-380975" algn="l" defTabSz="304779" rtl="0" eaLnBrk="1" fontAlgn="auto" latinLnBrk="0" hangingPunct="1">
              <a:lnSpc>
                <a:spcPct val="150000"/>
              </a:lnSpc>
              <a:spcBef>
                <a:spcPts val="0"/>
              </a:spcBef>
              <a:spcAft>
                <a:spcPts val="800"/>
              </a:spcAft>
              <a:buClr>
                <a:srgbClr val="FF0000"/>
              </a:buClr>
              <a:buSzPct val="85000"/>
              <a:buFont typeface="Arial" charset="0"/>
              <a:buChar char="•"/>
              <a:tabLst/>
              <a:defRPr/>
            </a:pPr>
            <a:r>
              <a:rPr kumimoji="0" lang="en-US" sz="2000" b="1" i="0" u="none" strike="noStrike" kern="1200" cap="none" spc="0" normalizeH="0" baseline="0" noProof="0" dirty="0" err="1">
                <a:ln>
                  <a:noFill/>
                </a:ln>
                <a:solidFill>
                  <a:srgbClr val="FFFFFF"/>
                </a:solidFill>
                <a:effectLst/>
                <a:uLnTx/>
                <a:uFillTx/>
                <a:latin typeface="Proxima Nova"/>
                <a:cs typeface="Arial" pitchFamily="34" charset="0"/>
                <a:sym typeface="Gill Sans" charset="0"/>
              </a:rPr>
              <a:t>FlashBlade</a:t>
            </a:r>
            <a:r>
              <a:rPr kumimoji="0" lang="en-US" sz="2000" b="1" i="0" u="none" strike="noStrike" kern="1200" cap="none" spc="0" normalizeH="0" baseline="0" noProof="0" dirty="0">
                <a:ln>
                  <a:noFill/>
                </a:ln>
                <a:solidFill>
                  <a:srgbClr val="FFFFFF"/>
                </a:solidFill>
                <a:effectLst/>
                <a:uLnTx/>
                <a:uFillTx/>
                <a:latin typeface="Proxima Nova"/>
                <a:cs typeface="Arial" pitchFamily="34" charset="0"/>
                <a:sym typeface="Gill Sans" charset="0"/>
              </a:rPr>
              <a:t> changes this!! </a:t>
            </a:r>
          </a:p>
          <a:p>
            <a:pPr marL="80428" marR="0" lvl="0" indent="0" algn="l" defTabSz="304779" rtl="0" eaLnBrk="1" fontAlgn="auto" latinLnBrk="0" hangingPunct="1">
              <a:lnSpc>
                <a:spcPct val="100000"/>
              </a:lnSpc>
              <a:spcBef>
                <a:spcPts val="0"/>
              </a:spcBef>
              <a:spcAft>
                <a:spcPts val="800"/>
              </a:spcAft>
              <a:buClr>
                <a:srgbClr val="FF0000"/>
              </a:buClr>
              <a:buSzPct val="85000"/>
              <a:buFontTx/>
              <a:buNone/>
              <a:tabLst/>
              <a:defRPr/>
            </a:pPr>
            <a:endParaRPr kumimoji="0" lang="en-US" sz="1867" b="1" i="0" u="none" strike="noStrike" kern="1200" cap="none" spc="0" normalizeH="0" baseline="0" noProof="0" dirty="0">
              <a:ln>
                <a:noFill/>
              </a:ln>
              <a:solidFill>
                <a:srgbClr val="FF0000"/>
              </a:solidFill>
              <a:effectLst/>
              <a:uLnTx/>
              <a:uFillTx/>
              <a:latin typeface="Proxima Nova Black"/>
              <a:cs typeface="Arial" pitchFamily="34" charset="0"/>
              <a:sym typeface="Gill Sans" charset="0"/>
            </a:endParaRPr>
          </a:p>
          <a:p>
            <a:pPr marL="80428" marR="0" lvl="0" indent="0" algn="l" defTabSz="304779" rtl="0" eaLnBrk="1" fontAlgn="auto" latinLnBrk="0" hangingPunct="1">
              <a:lnSpc>
                <a:spcPct val="100000"/>
              </a:lnSpc>
              <a:spcBef>
                <a:spcPts val="0"/>
              </a:spcBef>
              <a:spcAft>
                <a:spcPts val="800"/>
              </a:spcAft>
              <a:buClr>
                <a:srgbClr val="FF0000"/>
              </a:buClr>
              <a:buSzPct val="85000"/>
              <a:buFontTx/>
              <a:buNone/>
              <a:tabLst/>
              <a:defRPr/>
            </a:pPr>
            <a:endParaRPr kumimoji="0" lang="en-US" sz="1867" b="1" i="0" u="none" strike="noStrike" kern="1200" cap="none" spc="0" normalizeH="0" baseline="0" noProof="0" dirty="0">
              <a:ln>
                <a:noFill/>
              </a:ln>
              <a:solidFill>
                <a:srgbClr val="FF0000"/>
              </a:solidFill>
              <a:effectLst/>
              <a:uLnTx/>
              <a:uFillTx/>
              <a:latin typeface="Proxima Nova Black"/>
              <a:cs typeface="Arial" pitchFamily="34" charset="0"/>
              <a:sym typeface="Gill Sans" charset="0"/>
            </a:endParaRPr>
          </a:p>
        </p:txBody>
      </p:sp>
      <p:pic>
        <p:nvPicPr>
          <p:cNvPr id="15" name="Picture Placeholder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755500" y="4710506"/>
            <a:ext cx="2403008" cy="890529"/>
          </a:xfrm>
          <a:prstGeom prst="rect">
            <a:avLst/>
          </a:prstGeom>
          <a:effectLst>
            <a:reflection blurRad="6350" stA="15000" endPos="35000" dir="5400000" sy="-100000" algn="bl" rotWithShape="0"/>
          </a:effectLst>
        </p:spPr>
      </p:pic>
      <p:sp>
        <p:nvSpPr>
          <p:cNvPr id="16" name="Rectangle 4"/>
          <p:cNvSpPr txBox="1">
            <a:spLocks noChangeArrowheads="1"/>
          </p:cNvSpPr>
          <p:nvPr/>
        </p:nvSpPr>
        <p:spPr>
          <a:xfrm>
            <a:off x="3253717" y="5431701"/>
            <a:ext cx="8010723" cy="1024775"/>
          </a:xfrm>
          <a:prstGeom prst="rect">
            <a:avLst/>
          </a:prstGeom>
        </p:spPr>
        <p:txBody>
          <a:bodyPr vert="horz" lIns="0" tIns="0" rIns="0" bIns="0" rtlCol="0">
            <a:noAutofit/>
          </a:bodyPr>
          <a:lstStyle/>
          <a:p>
            <a:pPr marL="842378" marR="0" lvl="1" indent="-304779" algn="l" defTabSz="304779" rtl="0" eaLnBrk="1" fontAlgn="auto" latinLnBrk="0" hangingPunct="1">
              <a:lnSpc>
                <a:spcPct val="100000"/>
              </a:lnSpc>
              <a:spcBef>
                <a:spcPts val="0"/>
              </a:spcBef>
              <a:spcAft>
                <a:spcPts val="800"/>
              </a:spcAft>
              <a:buClrTx/>
              <a:buSzPct val="85000"/>
              <a:buFontTx/>
              <a:buNone/>
              <a:tabLst/>
              <a:defRPr/>
            </a:pPr>
            <a:endParaRPr kumimoji="0" lang="en-US" sz="1867" b="0" i="0" u="none" strike="noStrike" kern="1200" cap="none" spc="0" normalizeH="0" baseline="0" noProof="0" dirty="0">
              <a:ln>
                <a:noFill/>
              </a:ln>
              <a:solidFill>
                <a:srgbClr val="222222"/>
              </a:solidFill>
              <a:effectLst/>
              <a:uLnTx/>
              <a:uFillTx/>
              <a:latin typeface="Arial" pitchFamily="34" charset="0"/>
              <a:cs typeface="Arial" pitchFamily="34" charset="0"/>
              <a:sym typeface="Gill Sans" charset="0"/>
            </a:endParaRPr>
          </a:p>
          <a:p>
            <a:pPr marL="461403" marR="0" lvl="0" indent="-380975" algn="l" defTabSz="304779" rtl="0" eaLnBrk="1" fontAlgn="auto" latinLnBrk="0" hangingPunct="1">
              <a:lnSpc>
                <a:spcPct val="150000"/>
              </a:lnSpc>
              <a:spcBef>
                <a:spcPts val="0"/>
              </a:spcBef>
              <a:spcAft>
                <a:spcPts val="800"/>
              </a:spcAft>
              <a:buClr>
                <a:srgbClr val="FF0000"/>
              </a:buClr>
              <a:buSzPct val="85000"/>
              <a:buFont typeface="Arial" charset="0"/>
              <a:buChar char="•"/>
              <a:tabLst/>
              <a:defRPr/>
            </a:pPr>
            <a:r>
              <a:rPr kumimoji="0" lang="en-US" sz="2000" b="1" i="0" u="none" strike="noStrike" kern="1200" cap="none" spc="0" normalizeH="0" baseline="0" noProof="0" dirty="0">
                <a:ln>
                  <a:noFill/>
                </a:ln>
                <a:solidFill>
                  <a:srgbClr val="FFFFFF"/>
                </a:solidFill>
                <a:effectLst/>
                <a:uLnTx/>
                <a:uFillTx/>
                <a:latin typeface="Proxima Nova"/>
                <a:cs typeface="Arial" pitchFamily="34" charset="0"/>
                <a:sym typeface="Gill Sans" charset="0"/>
              </a:rPr>
              <a:t>Pricing </a:t>
            </a:r>
            <a:r>
              <a:rPr kumimoji="0" lang="mr-IN" sz="2000" b="1" i="0" u="none" strike="noStrike" kern="1200" cap="none" spc="0" normalizeH="0" baseline="0" noProof="0" dirty="0">
                <a:ln>
                  <a:noFill/>
                </a:ln>
                <a:solidFill>
                  <a:srgbClr val="FFFFFF"/>
                </a:solidFill>
                <a:effectLst/>
                <a:uLnTx/>
                <a:uFillTx/>
                <a:latin typeface="Proxima Nova"/>
                <a:cs typeface="Arial" pitchFamily="34" charset="0"/>
                <a:sym typeface="Gill Sans" charset="0"/>
              </a:rPr>
              <a:t>–</a:t>
            </a:r>
            <a:r>
              <a:rPr kumimoji="0" lang="en-US" sz="2000" b="1" i="0" u="none" strike="noStrike" kern="1200" cap="none" spc="0" normalizeH="0" baseline="0" noProof="0" dirty="0">
                <a:ln>
                  <a:noFill/>
                </a:ln>
                <a:solidFill>
                  <a:srgbClr val="FFFFFF"/>
                </a:solidFill>
                <a:effectLst/>
                <a:uLnTx/>
                <a:uFillTx/>
                <a:latin typeface="Proxima Nova"/>
                <a:cs typeface="Arial" pitchFamily="34" charset="0"/>
                <a:sym typeface="Gill Sans" charset="0"/>
              </a:rPr>
              <a:t> Let’s undercut someone else for a change.</a:t>
            </a: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t="-3"/>
          <a:stretch/>
        </p:blipFill>
        <p:spPr>
          <a:xfrm>
            <a:off x="9472581" y="2786663"/>
            <a:ext cx="1753735" cy="475488"/>
          </a:xfrm>
          <a:prstGeom prst="rect">
            <a:avLst/>
          </a:prstGeom>
          <a:effectLst>
            <a:reflection blurRad="38100" stA="34000" endPos="35000" dist="38100" dir="5400000" sy="-100000" algn="bl" rotWithShape="0"/>
          </a:effectLst>
        </p:spPr>
      </p:pic>
    </p:spTree>
    <p:extLst>
      <p:ext uri="{BB962C8B-B14F-4D97-AF65-F5344CB8AC3E}">
        <p14:creationId xmlns:p14="http://schemas.microsoft.com/office/powerpoint/2010/main" val="19297024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1+#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CA1DFE02-7DA7-3043-897E-CF88165BA9C7}"/>
              </a:ext>
            </a:extLst>
          </p:cNvPr>
          <p:cNvSpPr/>
          <p:nvPr/>
        </p:nvSpPr>
        <p:spPr bwMode="auto">
          <a:xfrm>
            <a:off x="4677721" y="3971781"/>
            <a:ext cx="2719964" cy="1812692"/>
          </a:xfrm>
          <a:prstGeom prst="rect">
            <a:avLst/>
          </a:prstGeom>
          <a:solidFill>
            <a:schemeClr val="tx1"/>
          </a:solidFill>
          <a:ln w="12700" cap="flat" cmpd="sng" algn="ctr">
            <a:solidFill>
              <a:schemeClr val="accent5"/>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2438302" fontAlgn="base" hangingPunct="0">
              <a:spcBef>
                <a:spcPct val="0"/>
              </a:spcBef>
              <a:spcAft>
                <a:spcPct val="0"/>
              </a:spcAft>
              <a:defRPr/>
            </a:pPr>
            <a:endParaRPr lang="en-US" sz="4800" kern="0">
              <a:solidFill>
                <a:srgbClr val="222222"/>
              </a:solidFill>
              <a:latin typeface="Proxima Nova Light" charset="0"/>
              <a:ea typeface="Proxima Nova Light" charset="0"/>
              <a:cs typeface="Proxima Nova Light" charset="0"/>
              <a:sym typeface="Proxima Nova Light" charset="0"/>
            </a:endParaRPr>
          </a:p>
        </p:txBody>
      </p:sp>
      <p:sp>
        <p:nvSpPr>
          <p:cNvPr id="2" name="Title 4">
            <a:extLst>
              <a:ext uri="{FF2B5EF4-FFF2-40B4-BE49-F238E27FC236}">
                <a16:creationId xmlns:a16="http://schemas.microsoft.com/office/drawing/2014/main" id="{AAA8A97D-A408-DE40-BB73-8ABF42D30D6E}"/>
              </a:ext>
            </a:extLst>
          </p:cNvPr>
          <p:cNvSpPr txBox="1">
            <a:spLocks/>
          </p:cNvSpPr>
          <p:nvPr/>
        </p:nvSpPr>
        <p:spPr>
          <a:xfrm>
            <a:off x="24407" y="225124"/>
            <a:ext cx="12192000" cy="628632"/>
          </a:xfrm>
          <a:prstGeom prst="rect">
            <a:avLst/>
          </a:prstGeom>
        </p:spPr>
        <p:txBody>
          <a:bodyPr/>
          <a:lstStyle>
            <a:lvl1pPr algn="l" defTabSz="685800" rtl="0" eaLnBrk="0" fontAlgn="base" hangingPunct="0">
              <a:lnSpc>
                <a:spcPct val="80000"/>
              </a:lnSpc>
              <a:spcBef>
                <a:spcPct val="0"/>
              </a:spcBef>
              <a:spcAft>
                <a:spcPct val="0"/>
              </a:spcAft>
              <a:defRPr sz="3600" kern="1200">
                <a:solidFill>
                  <a:srgbClr val="EE2929"/>
                </a:solidFill>
                <a:latin typeface="+mj-lt"/>
                <a:ea typeface="+mj-ea"/>
                <a:cs typeface="+mj-cs"/>
                <a:sym typeface="Proxima Nova Black" charset="0"/>
              </a:defRPr>
            </a:lvl1pPr>
            <a:lvl2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2pPr>
            <a:lvl3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3pPr>
            <a:lvl4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4pPr>
            <a:lvl5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5pPr>
            <a:lvl6pPr marL="17145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6pPr>
            <a:lvl7pPr marL="34290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7pPr>
            <a:lvl8pPr marL="51435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8pPr>
            <a:lvl9pPr marL="68580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9pPr>
          </a:lstStyle>
          <a:p>
            <a:pPr algn="ctr" defTabSz="914363">
              <a:defRPr/>
            </a:pPr>
            <a:r>
              <a:rPr lang="en-US" sz="4266" dirty="0">
                <a:solidFill>
                  <a:srgbClr val="FFFFFF"/>
                </a:solidFill>
                <a:latin typeface="Proxima Nova Black"/>
              </a:rPr>
              <a:t>THREE FUNDAMENTAL FLAWS OF APPLIANCE</a:t>
            </a:r>
          </a:p>
        </p:txBody>
      </p:sp>
      <p:sp>
        <p:nvSpPr>
          <p:cNvPr id="132" name="TextBox 131">
            <a:extLst>
              <a:ext uri="{FF2B5EF4-FFF2-40B4-BE49-F238E27FC236}">
                <a16:creationId xmlns:a16="http://schemas.microsoft.com/office/drawing/2014/main" id="{86D970A6-C38E-EC4D-95EC-0870357CC557}"/>
              </a:ext>
            </a:extLst>
          </p:cNvPr>
          <p:cNvSpPr txBox="1"/>
          <p:nvPr/>
        </p:nvSpPr>
        <p:spPr>
          <a:xfrm>
            <a:off x="4695864" y="2110066"/>
            <a:ext cx="2562387" cy="584775"/>
          </a:xfrm>
          <a:prstGeom prst="rect">
            <a:avLst/>
          </a:prstGeom>
          <a:noFill/>
        </p:spPr>
        <p:txBody>
          <a:bodyPr wrap="square" rtlCol="0">
            <a:spAutoFit/>
          </a:bodyPr>
          <a:lstStyle/>
          <a:p>
            <a:pPr algn="ctr" defTabSz="914363">
              <a:defRPr/>
            </a:pPr>
            <a:r>
              <a:rPr lang="en-US" sz="1600" dirty="0">
                <a:solidFill>
                  <a:srgbClr val="FE5000"/>
                </a:solidFill>
                <a:latin typeface="Proxima Nova"/>
              </a:rPr>
              <a:t>OVER-PAYING FOR WHAT YOU DON’T NEED</a:t>
            </a:r>
          </a:p>
        </p:txBody>
      </p:sp>
      <p:sp>
        <p:nvSpPr>
          <p:cNvPr id="133" name="TextBox 132">
            <a:extLst>
              <a:ext uri="{FF2B5EF4-FFF2-40B4-BE49-F238E27FC236}">
                <a16:creationId xmlns:a16="http://schemas.microsoft.com/office/drawing/2014/main" id="{63E26404-7DCE-F94C-B6CD-DBB6C1BA3561}"/>
              </a:ext>
            </a:extLst>
          </p:cNvPr>
          <p:cNvSpPr txBox="1"/>
          <p:nvPr/>
        </p:nvSpPr>
        <p:spPr>
          <a:xfrm>
            <a:off x="9228189" y="2131410"/>
            <a:ext cx="2014178" cy="584775"/>
          </a:xfrm>
          <a:prstGeom prst="rect">
            <a:avLst/>
          </a:prstGeom>
          <a:noFill/>
        </p:spPr>
        <p:txBody>
          <a:bodyPr wrap="square" rtlCol="0">
            <a:spAutoFit/>
          </a:bodyPr>
          <a:lstStyle/>
          <a:p>
            <a:pPr algn="ctr" defTabSz="914363">
              <a:defRPr/>
            </a:pPr>
            <a:r>
              <a:rPr lang="en-US" sz="1600" dirty="0">
                <a:solidFill>
                  <a:srgbClr val="FE5000"/>
                </a:solidFill>
                <a:latin typeface="Proxima Nova"/>
              </a:rPr>
              <a:t>LOCKS DATA FOR ONLY ORACLE</a:t>
            </a:r>
          </a:p>
        </p:txBody>
      </p:sp>
      <p:sp>
        <p:nvSpPr>
          <p:cNvPr id="43" name="Text Placeholder 2">
            <a:extLst>
              <a:ext uri="{FF2B5EF4-FFF2-40B4-BE49-F238E27FC236}">
                <a16:creationId xmlns:a16="http://schemas.microsoft.com/office/drawing/2014/main" id="{805AEE37-4380-B14D-84EF-6C5A061B78AA}"/>
              </a:ext>
            </a:extLst>
          </p:cNvPr>
          <p:cNvSpPr txBox="1">
            <a:spLocks/>
          </p:cNvSpPr>
          <p:nvPr/>
        </p:nvSpPr>
        <p:spPr>
          <a:xfrm>
            <a:off x="838202" y="1265704"/>
            <a:ext cx="10515600" cy="286552"/>
          </a:xfrm>
          <a:prstGeom prst="rect">
            <a:avLst/>
          </a:prstGeom>
        </p:spPr>
        <p:txBody>
          <a:bodyPr vert="horz" lIns="121920" tIns="60960" rIns="121920" bIns="60960" rtlCol="0" anchor="ctr"/>
          <a:lstStyle>
            <a:defPPr>
              <a:defRPr lang="en-US"/>
            </a:defPPr>
            <a:lvl1pPr marL="0" marR="0" indent="0" algn="ctr" defTabSz="685800"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63">
              <a:defRPr/>
            </a:pPr>
            <a:r>
              <a:rPr lang="en-US" sz="1600" dirty="0">
                <a:solidFill>
                  <a:srgbClr val="FE5000"/>
                </a:solidFill>
                <a:latin typeface="Proxima Nova"/>
              </a:rPr>
              <a:t>DUE TO LEGACY, APPLIANCE ARCHITECTURE</a:t>
            </a:r>
          </a:p>
        </p:txBody>
      </p:sp>
      <p:sp>
        <p:nvSpPr>
          <p:cNvPr id="48" name="TextBox 47">
            <a:extLst>
              <a:ext uri="{FF2B5EF4-FFF2-40B4-BE49-F238E27FC236}">
                <a16:creationId xmlns:a16="http://schemas.microsoft.com/office/drawing/2014/main" id="{C430464D-5363-F844-A5B2-B4A0A8E10F32}"/>
              </a:ext>
            </a:extLst>
          </p:cNvPr>
          <p:cNvSpPr txBox="1"/>
          <p:nvPr/>
        </p:nvSpPr>
        <p:spPr>
          <a:xfrm>
            <a:off x="890916" y="2131412"/>
            <a:ext cx="2155424" cy="584775"/>
          </a:xfrm>
          <a:prstGeom prst="rect">
            <a:avLst/>
          </a:prstGeom>
          <a:noFill/>
        </p:spPr>
        <p:txBody>
          <a:bodyPr wrap="square" rtlCol="0">
            <a:spAutoFit/>
          </a:bodyPr>
          <a:lstStyle/>
          <a:p>
            <a:pPr algn="ctr" defTabSz="914363">
              <a:defRPr/>
            </a:pPr>
            <a:r>
              <a:rPr lang="en-US" sz="1600" dirty="0">
                <a:solidFill>
                  <a:srgbClr val="FE5000"/>
                </a:solidFill>
                <a:latin typeface="Proxima Nova"/>
              </a:rPr>
              <a:t>DEGRADING PERFORMANCE</a:t>
            </a:r>
          </a:p>
        </p:txBody>
      </p:sp>
      <p:grpSp>
        <p:nvGrpSpPr>
          <p:cNvPr id="16" name="Group 15">
            <a:extLst>
              <a:ext uri="{FF2B5EF4-FFF2-40B4-BE49-F238E27FC236}">
                <a16:creationId xmlns:a16="http://schemas.microsoft.com/office/drawing/2014/main" id="{75A85A5A-BE53-D04D-981E-D81DA93F08BD}"/>
              </a:ext>
            </a:extLst>
          </p:cNvPr>
          <p:cNvGrpSpPr/>
          <p:nvPr/>
        </p:nvGrpSpPr>
        <p:grpSpPr>
          <a:xfrm>
            <a:off x="393099" y="3125851"/>
            <a:ext cx="3023098" cy="2732149"/>
            <a:chOff x="3459539" y="2952500"/>
            <a:chExt cx="1436280" cy="1525563"/>
          </a:xfrm>
        </p:grpSpPr>
        <p:cxnSp>
          <p:nvCxnSpPr>
            <p:cNvPr id="50" name="Straight Connector 49">
              <a:extLst>
                <a:ext uri="{FF2B5EF4-FFF2-40B4-BE49-F238E27FC236}">
                  <a16:creationId xmlns:a16="http://schemas.microsoft.com/office/drawing/2014/main" id="{FDFC2CB5-4793-F442-8BFF-11AE4E1BF0D9}"/>
                </a:ext>
              </a:extLst>
            </p:cNvPr>
            <p:cNvCxnSpPr>
              <a:cxnSpLocks/>
            </p:cNvCxnSpPr>
            <p:nvPr/>
          </p:nvCxnSpPr>
          <p:spPr bwMode="auto">
            <a:xfrm flipH="1">
              <a:off x="3686216" y="4335399"/>
              <a:ext cx="1139745" cy="0"/>
            </a:xfrm>
            <a:prstGeom prst="line">
              <a:avLst/>
            </a:prstGeom>
            <a:ln>
              <a:solidFill>
                <a:schemeClr val="accent6"/>
              </a:solidFill>
              <a:headEnd type="none" w="med" len="med"/>
              <a:tailEnd type="none" w="med" len="med"/>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1">
              <a:schemeClr val="accent5"/>
            </a:lnRef>
            <a:fillRef idx="0">
              <a:schemeClr val="accent5"/>
            </a:fillRef>
            <a:effectRef idx="0">
              <a:schemeClr val="accent5"/>
            </a:effectRef>
            <a:fontRef idx="minor">
              <a:schemeClr val="tx1"/>
            </a:fontRef>
          </p:style>
        </p:cxnSp>
        <p:cxnSp>
          <p:nvCxnSpPr>
            <p:cNvPr id="52" name="Straight Connector 51">
              <a:extLst>
                <a:ext uri="{FF2B5EF4-FFF2-40B4-BE49-F238E27FC236}">
                  <a16:creationId xmlns:a16="http://schemas.microsoft.com/office/drawing/2014/main" id="{C82801C6-03B0-5146-A685-FE0B03A76897}"/>
                </a:ext>
              </a:extLst>
            </p:cNvPr>
            <p:cNvCxnSpPr>
              <a:cxnSpLocks/>
            </p:cNvCxnSpPr>
            <p:nvPr/>
          </p:nvCxnSpPr>
          <p:spPr bwMode="auto">
            <a:xfrm>
              <a:off x="3686216" y="2952500"/>
              <a:ext cx="0" cy="1382315"/>
            </a:xfrm>
            <a:prstGeom prst="line">
              <a:avLst/>
            </a:prstGeom>
            <a:ln>
              <a:solidFill>
                <a:schemeClr val="accent6"/>
              </a:solidFill>
              <a:headEnd type="none" w="med" len="med"/>
              <a:tailEnd type="none" w="med" len="med"/>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1">
              <a:schemeClr val="accent5"/>
            </a:lnRef>
            <a:fillRef idx="0">
              <a:schemeClr val="accent5"/>
            </a:fillRef>
            <a:effectRef idx="0">
              <a:schemeClr val="accent5"/>
            </a:effectRef>
            <a:fontRef idx="minor">
              <a:schemeClr val="tx1"/>
            </a:fontRef>
          </p:style>
        </p:cxnSp>
        <p:sp>
          <p:nvSpPr>
            <p:cNvPr id="15" name="Freeform 14">
              <a:extLst>
                <a:ext uri="{FF2B5EF4-FFF2-40B4-BE49-F238E27FC236}">
                  <a16:creationId xmlns:a16="http://schemas.microsoft.com/office/drawing/2014/main" id="{85CB317D-7B6E-954B-907E-544576D8034F}"/>
                </a:ext>
              </a:extLst>
            </p:cNvPr>
            <p:cNvSpPr/>
            <p:nvPr/>
          </p:nvSpPr>
          <p:spPr bwMode="auto">
            <a:xfrm>
              <a:off x="3801390" y="3346415"/>
              <a:ext cx="1024571" cy="687418"/>
            </a:xfrm>
            <a:custGeom>
              <a:avLst/>
              <a:gdLst>
                <a:gd name="connsiteX0" fmla="*/ 0 w 1015139"/>
                <a:gd name="connsiteY0" fmla="*/ 0 h 643180"/>
                <a:gd name="connsiteX1" fmla="*/ 457200 w 1015139"/>
                <a:gd name="connsiteY1" fmla="*/ 123987 h 643180"/>
                <a:gd name="connsiteX2" fmla="*/ 1015139 w 1015139"/>
                <a:gd name="connsiteY2" fmla="*/ 643180 h 643180"/>
              </a:gdLst>
              <a:ahLst/>
              <a:cxnLst>
                <a:cxn ang="0">
                  <a:pos x="connsiteX0" y="connsiteY0"/>
                </a:cxn>
                <a:cxn ang="0">
                  <a:pos x="connsiteX1" y="connsiteY1"/>
                </a:cxn>
                <a:cxn ang="0">
                  <a:pos x="connsiteX2" y="connsiteY2"/>
                </a:cxn>
              </a:cxnLst>
              <a:rect l="l" t="t" r="r" b="b"/>
              <a:pathLst>
                <a:path w="1015139" h="643180">
                  <a:moveTo>
                    <a:pt x="0" y="0"/>
                  </a:moveTo>
                  <a:cubicBezTo>
                    <a:pt x="144005" y="8395"/>
                    <a:pt x="288010" y="16790"/>
                    <a:pt x="457200" y="123987"/>
                  </a:cubicBezTo>
                  <a:cubicBezTo>
                    <a:pt x="626390" y="231184"/>
                    <a:pt x="820764" y="437182"/>
                    <a:pt x="1015139" y="643180"/>
                  </a:cubicBezTo>
                </a:path>
              </a:pathLst>
            </a:custGeom>
            <a:noFill/>
            <a:ln w="38100" cap="flat" cmpd="sng" algn="ctr">
              <a:solidFill>
                <a:schemeClr val="accent1"/>
              </a:solidFill>
              <a:prstDash val="solid"/>
              <a:round/>
              <a:headEnd type="none" w="med" len="med"/>
              <a:tailEnd type="triangle" w="med" len="med"/>
            </a:ln>
            <a:effectLst/>
            <a:extLst/>
          </p:spPr>
          <p:txBody>
            <a:bodyPr vert="horz" wrap="square" lIns="121920" tIns="121920" rIns="121920" bIns="121920" numCol="1" rtlCol="0" anchor="ctr" anchorCtr="0" compatLnSpc="1">
              <a:prstTxWarp prst="textNoShape">
                <a:avLst/>
              </a:prstTxWarp>
              <a:spAutoFit/>
            </a:bodyPr>
            <a:lstStyle/>
            <a:p>
              <a:pPr defTabSz="2438302" fontAlgn="base" hangingPunct="0">
                <a:spcBef>
                  <a:spcPct val="0"/>
                </a:spcBef>
                <a:spcAft>
                  <a:spcPct val="0"/>
                </a:spcAft>
                <a:defRPr/>
              </a:pPr>
              <a:endParaRPr lang="en-US" sz="6400">
                <a:solidFill>
                  <a:srgbClr val="222222"/>
                </a:solidFill>
                <a:latin typeface="Proxima Nova Light" charset="0"/>
                <a:ea typeface="Proxima Nova Light" charset="0"/>
                <a:cs typeface="Proxima Nova Light" charset="0"/>
                <a:sym typeface="Proxima Nova Light" charset="0"/>
              </a:endParaRPr>
            </a:p>
          </p:txBody>
        </p:sp>
        <p:sp>
          <p:nvSpPr>
            <p:cNvPr id="61" name="TextBox 60">
              <a:extLst>
                <a:ext uri="{FF2B5EF4-FFF2-40B4-BE49-F238E27FC236}">
                  <a16:creationId xmlns:a16="http://schemas.microsoft.com/office/drawing/2014/main" id="{7A51C401-883E-C748-884E-9459DD05422F}"/>
                </a:ext>
              </a:extLst>
            </p:cNvPr>
            <p:cNvSpPr txBox="1"/>
            <p:nvPr/>
          </p:nvSpPr>
          <p:spPr>
            <a:xfrm rot="16200000">
              <a:off x="2880750" y="3612335"/>
              <a:ext cx="1279463" cy="121885"/>
            </a:xfrm>
            <a:prstGeom prst="rect">
              <a:avLst/>
            </a:prstGeom>
            <a:noFill/>
          </p:spPr>
          <p:txBody>
            <a:bodyPr wrap="square" rtlCol="0">
              <a:spAutoFit/>
            </a:bodyPr>
            <a:lstStyle/>
            <a:p>
              <a:pPr algn="ctr" defTabSz="914363">
                <a:defRPr/>
              </a:pPr>
              <a:r>
                <a:rPr lang="en-US" sz="1067" dirty="0">
                  <a:solidFill>
                    <a:srgbClr val="FFFFFF"/>
                  </a:solidFill>
                  <a:latin typeface="Proxima Nova"/>
                </a:rPr>
                <a:t>Workload Performance</a:t>
              </a:r>
            </a:p>
          </p:txBody>
        </p:sp>
        <p:sp>
          <p:nvSpPr>
            <p:cNvPr id="62" name="TextBox 61">
              <a:extLst>
                <a:ext uri="{FF2B5EF4-FFF2-40B4-BE49-F238E27FC236}">
                  <a16:creationId xmlns:a16="http://schemas.microsoft.com/office/drawing/2014/main" id="{7428BB2C-B29C-AC4D-B2CD-18345B871486}"/>
                </a:ext>
              </a:extLst>
            </p:cNvPr>
            <p:cNvSpPr txBox="1"/>
            <p:nvPr/>
          </p:nvSpPr>
          <p:spPr>
            <a:xfrm>
              <a:off x="3616356" y="4334815"/>
              <a:ext cx="1279463" cy="143248"/>
            </a:xfrm>
            <a:prstGeom prst="rect">
              <a:avLst/>
            </a:prstGeom>
            <a:noFill/>
          </p:spPr>
          <p:txBody>
            <a:bodyPr wrap="square" rtlCol="0">
              <a:spAutoFit/>
            </a:bodyPr>
            <a:lstStyle/>
            <a:p>
              <a:pPr algn="ctr" defTabSz="914363">
                <a:defRPr/>
              </a:pPr>
              <a:r>
                <a:rPr lang="en-US" sz="1067" dirty="0">
                  <a:solidFill>
                    <a:srgbClr val="FFFFFF"/>
                  </a:solidFill>
                  <a:latin typeface="Proxima Nova"/>
                </a:rPr>
                <a:t>Time</a:t>
              </a:r>
            </a:p>
          </p:txBody>
        </p:sp>
      </p:grpSp>
      <p:grpSp>
        <p:nvGrpSpPr>
          <p:cNvPr id="4" name="Group 3">
            <a:extLst>
              <a:ext uri="{FF2B5EF4-FFF2-40B4-BE49-F238E27FC236}">
                <a16:creationId xmlns:a16="http://schemas.microsoft.com/office/drawing/2014/main" id="{1D7FEEB2-A617-C440-8A66-E016F46C823F}"/>
              </a:ext>
            </a:extLst>
          </p:cNvPr>
          <p:cNvGrpSpPr>
            <a:grpSpLocks noChangeAspect="1"/>
          </p:cNvGrpSpPr>
          <p:nvPr/>
        </p:nvGrpSpPr>
        <p:grpSpPr>
          <a:xfrm>
            <a:off x="8835987" y="2848561"/>
            <a:ext cx="2880907" cy="3150238"/>
            <a:chOff x="7340115" y="2707978"/>
            <a:chExt cx="1713936" cy="1874170"/>
          </a:xfrm>
        </p:grpSpPr>
        <p:grpSp>
          <p:nvGrpSpPr>
            <p:cNvPr id="20" name="Group 19">
              <a:extLst>
                <a:ext uri="{FF2B5EF4-FFF2-40B4-BE49-F238E27FC236}">
                  <a16:creationId xmlns:a16="http://schemas.microsoft.com/office/drawing/2014/main" id="{5F03AE76-ADFF-4549-9629-D3A500506E6A}"/>
                </a:ext>
              </a:extLst>
            </p:cNvPr>
            <p:cNvGrpSpPr/>
            <p:nvPr/>
          </p:nvGrpSpPr>
          <p:grpSpPr>
            <a:xfrm>
              <a:off x="7340115" y="3351287"/>
              <a:ext cx="409119" cy="506937"/>
              <a:chOff x="7470304" y="3207263"/>
              <a:chExt cx="409119" cy="506937"/>
            </a:xfrm>
          </p:grpSpPr>
          <p:sp>
            <p:nvSpPr>
              <p:cNvPr id="108" name="Can 107">
                <a:extLst>
                  <a:ext uri="{FF2B5EF4-FFF2-40B4-BE49-F238E27FC236}">
                    <a16:creationId xmlns:a16="http://schemas.microsoft.com/office/drawing/2014/main" id="{26361D0C-B9E8-D24F-92A4-794AFDA62BD9}"/>
                  </a:ext>
                </a:extLst>
              </p:cNvPr>
              <p:cNvSpPr/>
              <p:nvPr/>
            </p:nvSpPr>
            <p:spPr bwMode="auto">
              <a:xfrm>
                <a:off x="7470304" y="3207263"/>
                <a:ext cx="409119" cy="506937"/>
              </a:xfrm>
              <a:prstGeom prst="can">
                <a:avLst/>
              </a:prstGeom>
              <a:noFill/>
              <a:ln w="12700" cap="flat" cmpd="sng" algn="ctr">
                <a:solidFill>
                  <a:schemeClr val="accent6"/>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2438302" fontAlgn="base" hangingPunct="0">
                  <a:spcBef>
                    <a:spcPct val="0"/>
                  </a:spcBef>
                  <a:spcAft>
                    <a:spcPct val="0"/>
                  </a:spcAft>
                  <a:defRPr/>
                </a:pPr>
                <a:endParaRPr lang="en-US" sz="5866" dirty="0">
                  <a:solidFill>
                    <a:srgbClr val="222222"/>
                  </a:solidFill>
                  <a:latin typeface="Proxima Nova Light" charset="0"/>
                  <a:sym typeface="Proxima Nova Light" charset="0"/>
                </a:endParaRPr>
              </a:p>
            </p:txBody>
          </p:sp>
          <p:sp>
            <p:nvSpPr>
              <p:cNvPr id="19" name="TextBox 18">
                <a:extLst>
                  <a:ext uri="{FF2B5EF4-FFF2-40B4-BE49-F238E27FC236}">
                    <a16:creationId xmlns:a16="http://schemas.microsoft.com/office/drawing/2014/main" id="{7F17A7C0-A6F6-EB48-95A2-959F1BAD72A7}"/>
                  </a:ext>
                </a:extLst>
              </p:cNvPr>
              <p:cNvSpPr txBox="1"/>
              <p:nvPr/>
            </p:nvSpPr>
            <p:spPr>
              <a:xfrm>
                <a:off x="7497562" y="3374311"/>
                <a:ext cx="325393" cy="189247"/>
              </a:xfrm>
              <a:prstGeom prst="rect">
                <a:avLst/>
              </a:prstGeom>
              <a:noFill/>
            </p:spPr>
            <p:txBody>
              <a:bodyPr wrap="none" rtlCol="0">
                <a:spAutoFit/>
              </a:bodyPr>
              <a:lstStyle/>
              <a:p>
                <a:pPr defTabSz="914363">
                  <a:defRPr/>
                </a:pPr>
                <a:r>
                  <a:rPr lang="en-US" sz="1467" dirty="0">
                    <a:solidFill>
                      <a:srgbClr val="FFFFFF"/>
                    </a:solidFill>
                    <a:latin typeface="Proxima Nova"/>
                  </a:rPr>
                  <a:t>data</a:t>
                </a:r>
                <a:endParaRPr lang="en-US" sz="1400" dirty="0">
                  <a:solidFill>
                    <a:srgbClr val="FFFFFF"/>
                  </a:solidFill>
                  <a:latin typeface="Proxima Nova"/>
                </a:endParaRPr>
              </a:p>
            </p:txBody>
          </p:sp>
        </p:grpSp>
        <p:pic>
          <p:nvPicPr>
            <p:cNvPr id="110" name="Picture 109">
              <a:extLst>
                <a:ext uri="{FF2B5EF4-FFF2-40B4-BE49-F238E27FC236}">
                  <a16:creationId xmlns:a16="http://schemas.microsoft.com/office/drawing/2014/main" id="{9F9BC078-01D1-BC4F-8D28-CDECD2C819EC}"/>
                </a:ext>
              </a:extLst>
            </p:cNvPr>
            <p:cNvPicPr>
              <a:picLocks noChangeAspect="1"/>
            </p:cNvPicPr>
            <p:nvPr/>
          </p:nvPicPr>
          <p:blipFill>
            <a:blip r:embed="rId3">
              <a:extLst>
                <a:ext uri="{BEBA8EAE-BF5A-486C-A8C5-ECC9F3942E4B}">
                  <a14:imgProps xmlns:a14="http://schemas.microsoft.com/office/drawing/2010/main">
                    <a14:imgLayer>
                      <a14:imgEffect>
                        <a14:brightnessContrast bright="100000"/>
                      </a14:imgEffect>
                    </a14:imgLayer>
                  </a14:imgProps>
                </a:ext>
              </a:extLst>
            </a:blip>
            <a:stretch>
              <a:fillRect/>
            </a:stretch>
          </p:blipFill>
          <p:spPr>
            <a:xfrm>
              <a:off x="8189728" y="2767242"/>
              <a:ext cx="864323" cy="122734"/>
            </a:xfrm>
            <a:prstGeom prst="rect">
              <a:avLst/>
            </a:prstGeom>
          </p:spPr>
        </p:pic>
        <p:pic>
          <p:nvPicPr>
            <p:cNvPr id="111" name="Picture 110">
              <a:extLst>
                <a:ext uri="{FF2B5EF4-FFF2-40B4-BE49-F238E27FC236}">
                  <a16:creationId xmlns:a16="http://schemas.microsoft.com/office/drawing/2014/main" id="{4B797073-26DA-D049-8A7F-A7D7DE7D41C3}"/>
                </a:ext>
              </a:extLst>
            </p:cNvPr>
            <p:cNvPicPr>
              <a:picLocks noChangeAspect="1"/>
            </p:cNvPicPr>
            <p:nvPr/>
          </p:nvPicPr>
          <p:blipFill>
            <a:blip r:embed="rId4">
              <a:extLst>
                <a:ext uri="{BEBA8EAE-BF5A-486C-A8C5-ECC9F3942E4B}">
                  <a14:imgProps xmlns:a14="http://schemas.microsoft.com/office/drawing/2010/main">
                    <a14:imgLayer>
                      <a14:imgEffect>
                        <a14:brightnessContrast bright="100000"/>
                      </a14:imgEffect>
                    </a14:imgLayer>
                  </a14:imgProps>
                </a:ext>
              </a:extLst>
            </a:blip>
            <a:stretch>
              <a:fillRect/>
            </a:stretch>
          </p:blipFill>
          <p:spPr>
            <a:xfrm>
              <a:off x="8191301" y="3250699"/>
              <a:ext cx="754939" cy="178669"/>
            </a:xfrm>
            <a:prstGeom prst="rect">
              <a:avLst/>
            </a:prstGeom>
          </p:spPr>
        </p:pic>
        <p:pic>
          <p:nvPicPr>
            <p:cNvPr id="112" name="Picture 111">
              <a:extLst>
                <a:ext uri="{FF2B5EF4-FFF2-40B4-BE49-F238E27FC236}">
                  <a16:creationId xmlns:a16="http://schemas.microsoft.com/office/drawing/2014/main" id="{4F4C40B0-126E-754E-8D36-06EFC775E521}"/>
                </a:ext>
              </a:extLst>
            </p:cNvPr>
            <p:cNvPicPr>
              <a:picLocks noChangeAspect="1"/>
            </p:cNvPicPr>
            <p:nvPr/>
          </p:nvPicPr>
          <p:blipFill>
            <a:blip r:embed="rId5">
              <a:extLst>
                <a:ext uri="{BEBA8EAE-BF5A-486C-A8C5-ECC9F3942E4B}">
                  <a14:imgProps xmlns:a14="http://schemas.microsoft.com/office/drawing/2010/main">
                    <a14:imgLayer>
                      <a14:imgEffect>
                        <a14:brightnessContrast bright="100000"/>
                      </a14:imgEffect>
                    </a14:imgLayer>
                  </a14:imgProps>
                </a:ext>
              </a:extLst>
            </a:blip>
            <a:stretch>
              <a:fillRect/>
            </a:stretch>
          </p:blipFill>
          <p:spPr>
            <a:xfrm>
              <a:off x="8131164" y="3758454"/>
              <a:ext cx="601221" cy="371098"/>
            </a:xfrm>
            <a:prstGeom prst="rect">
              <a:avLst/>
            </a:prstGeom>
          </p:spPr>
        </p:pic>
        <p:cxnSp>
          <p:nvCxnSpPr>
            <p:cNvPr id="115" name="Straight Connector 114">
              <a:extLst>
                <a:ext uri="{FF2B5EF4-FFF2-40B4-BE49-F238E27FC236}">
                  <a16:creationId xmlns:a16="http://schemas.microsoft.com/office/drawing/2014/main" id="{28BB8A01-77B4-B44F-BF29-DB2CAAA64B52}"/>
                </a:ext>
              </a:extLst>
            </p:cNvPr>
            <p:cNvCxnSpPr>
              <a:cxnSpLocks/>
              <a:endCxn id="39" idx="1"/>
            </p:cNvCxnSpPr>
            <p:nvPr/>
          </p:nvCxnSpPr>
          <p:spPr bwMode="auto">
            <a:xfrm flipV="1">
              <a:off x="7742784" y="2844122"/>
              <a:ext cx="305742" cy="674582"/>
            </a:xfrm>
            <a:prstGeom prst="line">
              <a:avLst/>
            </a:prstGeom>
            <a:solidFill>
              <a:srgbClr val="FFFFFF"/>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6" name="Straight Connector 125">
              <a:extLst>
                <a:ext uri="{FF2B5EF4-FFF2-40B4-BE49-F238E27FC236}">
                  <a16:creationId xmlns:a16="http://schemas.microsoft.com/office/drawing/2014/main" id="{18F26BF8-291A-2C4B-A628-D32BE9C11D4C}"/>
                </a:ext>
              </a:extLst>
            </p:cNvPr>
            <p:cNvCxnSpPr>
              <a:cxnSpLocks/>
              <a:endCxn id="31" idx="1"/>
            </p:cNvCxnSpPr>
            <p:nvPr/>
          </p:nvCxnSpPr>
          <p:spPr bwMode="auto">
            <a:xfrm flipV="1">
              <a:off x="7758723" y="3351287"/>
              <a:ext cx="281949" cy="222074"/>
            </a:xfrm>
            <a:prstGeom prst="line">
              <a:avLst/>
            </a:prstGeom>
            <a:solidFill>
              <a:srgbClr val="FFFFFF"/>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9" name="Straight Connector 128">
              <a:extLst>
                <a:ext uri="{FF2B5EF4-FFF2-40B4-BE49-F238E27FC236}">
                  <a16:creationId xmlns:a16="http://schemas.microsoft.com/office/drawing/2014/main" id="{CDA18048-E6BE-2F48-A3D9-95B5A7514F6A}"/>
                </a:ext>
              </a:extLst>
            </p:cNvPr>
            <p:cNvCxnSpPr>
              <a:cxnSpLocks/>
            </p:cNvCxnSpPr>
            <p:nvPr/>
          </p:nvCxnSpPr>
          <p:spPr bwMode="auto">
            <a:xfrm>
              <a:off x="7760257" y="3656024"/>
              <a:ext cx="302849" cy="293640"/>
            </a:xfrm>
            <a:prstGeom prst="line">
              <a:avLst/>
            </a:prstGeom>
            <a:solidFill>
              <a:srgbClr val="FFFFFF"/>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3" name="Straight Connector 142">
              <a:extLst>
                <a:ext uri="{FF2B5EF4-FFF2-40B4-BE49-F238E27FC236}">
                  <a16:creationId xmlns:a16="http://schemas.microsoft.com/office/drawing/2014/main" id="{3155D5B5-0EAB-3146-9C7A-BE3D30758C12}"/>
                </a:ext>
              </a:extLst>
            </p:cNvPr>
            <p:cNvCxnSpPr>
              <a:cxnSpLocks/>
              <a:endCxn id="167" idx="1"/>
            </p:cNvCxnSpPr>
            <p:nvPr/>
          </p:nvCxnSpPr>
          <p:spPr bwMode="auto">
            <a:xfrm>
              <a:off x="7755798" y="3756140"/>
              <a:ext cx="284874" cy="734568"/>
            </a:xfrm>
            <a:prstGeom prst="line">
              <a:avLst/>
            </a:prstGeom>
            <a:solidFill>
              <a:srgbClr val="FFFFFF"/>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31" name="Graphic 30" descr="Close">
              <a:extLst>
                <a:ext uri="{FF2B5EF4-FFF2-40B4-BE49-F238E27FC236}">
                  <a16:creationId xmlns:a16="http://schemas.microsoft.com/office/drawing/2014/main" id="{BDF06D2E-A5DC-6B4A-8760-C34E3511E7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40672" y="3259847"/>
              <a:ext cx="182880" cy="182880"/>
            </a:xfrm>
            <a:prstGeom prst="rect">
              <a:avLst/>
            </a:prstGeom>
          </p:spPr>
        </p:pic>
        <p:pic>
          <p:nvPicPr>
            <p:cNvPr id="144" name="Graphic 143" descr="Close">
              <a:extLst>
                <a:ext uri="{FF2B5EF4-FFF2-40B4-BE49-F238E27FC236}">
                  <a16:creationId xmlns:a16="http://schemas.microsoft.com/office/drawing/2014/main" id="{D4E31A72-3E38-9D4B-8A5A-3C60B7719FF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40672" y="3858224"/>
              <a:ext cx="182880" cy="182880"/>
            </a:xfrm>
            <a:prstGeom prst="rect">
              <a:avLst/>
            </a:prstGeom>
          </p:spPr>
        </p:pic>
        <p:pic>
          <p:nvPicPr>
            <p:cNvPr id="167" name="Graphic 166" descr="Close">
              <a:extLst>
                <a:ext uri="{FF2B5EF4-FFF2-40B4-BE49-F238E27FC236}">
                  <a16:creationId xmlns:a16="http://schemas.microsoft.com/office/drawing/2014/main" id="{89AFB1E7-DE96-184B-B499-7DEADE0FE9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40672" y="4399268"/>
              <a:ext cx="182880" cy="182880"/>
            </a:xfrm>
            <a:prstGeom prst="rect">
              <a:avLst/>
            </a:prstGeom>
          </p:spPr>
        </p:pic>
        <p:pic>
          <p:nvPicPr>
            <p:cNvPr id="39" name="Graphic 38" descr="Checkmark">
              <a:extLst>
                <a:ext uri="{FF2B5EF4-FFF2-40B4-BE49-F238E27FC236}">
                  <a16:creationId xmlns:a16="http://schemas.microsoft.com/office/drawing/2014/main" id="{ED343ED7-A007-0A43-A2D1-0D9D25B75F0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48526" y="2707978"/>
              <a:ext cx="167172" cy="272288"/>
            </a:xfrm>
            <a:prstGeom prst="rect">
              <a:avLst/>
            </a:prstGeom>
          </p:spPr>
        </p:pic>
      </p:grpSp>
      <p:pic>
        <p:nvPicPr>
          <p:cNvPr id="46" name="Picture 45">
            <a:extLst>
              <a:ext uri="{FF2B5EF4-FFF2-40B4-BE49-F238E27FC236}">
                <a16:creationId xmlns:a16="http://schemas.microsoft.com/office/drawing/2014/main" id="{5E0E1236-2B28-6148-B6F9-F0D953872B59}"/>
              </a:ext>
            </a:extLst>
          </p:cNvPr>
          <p:cNvPicPr>
            <a:picLocks noChangeAspect="1"/>
          </p:cNvPicPr>
          <p:nvPr/>
        </p:nvPicPr>
        <p:blipFill>
          <a:blip r:embed="rId10">
            <a:duotone>
              <a:schemeClr val="bg2">
                <a:shade val="45000"/>
                <a:satMod val="135000"/>
              </a:schemeClr>
              <a:prstClr val="white"/>
            </a:duotone>
          </a:blip>
          <a:stretch>
            <a:fillRect/>
          </a:stretch>
        </p:blipFill>
        <p:spPr>
          <a:xfrm>
            <a:off x="10320932" y="5708441"/>
            <a:ext cx="1438471" cy="263260"/>
          </a:xfrm>
          <a:prstGeom prst="rect">
            <a:avLst/>
          </a:prstGeom>
        </p:spPr>
      </p:pic>
      <p:cxnSp>
        <p:nvCxnSpPr>
          <p:cNvPr id="47" name="Straight Connector 46">
            <a:extLst>
              <a:ext uri="{FF2B5EF4-FFF2-40B4-BE49-F238E27FC236}">
                <a16:creationId xmlns:a16="http://schemas.microsoft.com/office/drawing/2014/main" id="{FF4F3DBC-77B7-5046-856D-F30B74760B5D}"/>
              </a:ext>
            </a:extLst>
          </p:cNvPr>
          <p:cNvCxnSpPr/>
          <p:nvPr/>
        </p:nvCxnSpPr>
        <p:spPr bwMode="auto">
          <a:xfrm>
            <a:off x="3700138" y="3633024"/>
            <a:ext cx="0" cy="1002518"/>
          </a:xfrm>
          <a:prstGeom prst="line">
            <a:avLst/>
          </a:prstGeom>
          <a:ln>
            <a:headEnd type="none" w="med" len="med"/>
            <a:tailEnd type="none" w="med" len="med"/>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1">
            <a:schemeClr val="accent5"/>
          </a:lnRef>
          <a:fillRef idx="0">
            <a:schemeClr val="accent5"/>
          </a:fillRef>
          <a:effectRef idx="0">
            <a:schemeClr val="accent5"/>
          </a:effectRef>
          <a:fontRef idx="minor">
            <a:schemeClr val="tx1"/>
          </a:fontRef>
        </p:style>
      </p:cxnSp>
      <p:cxnSp>
        <p:nvCxnSpPr>
          <p:cNvPr id="51" name="Straight Connector 50">
            <a:extLst>
              <a:ext uri="{FF2B5EF4-FFF2-40B4-BE49-F238E27FC236}">
                <a16:creationId xmlns:a16="http://schemas.microsoft.com/office/drawing/2014/main" id="{863714AE-7B95-B243-82B9-F21264B8B16F}"/>
              </a:ext>
            </a:extLst>
          </p:cNvPr>
          <p:cNvCxnSpPr/>
          <p:nvPr/>
        </p:nvCxnSpPr>
        <p:spPr bwMode="auto">
          <a:xfrm>
            <a:off x="8352980" y="3541189"/>
            <a:ext cx="0" cy="1002518"/>
          </a:xfrm>
          <a:prstGeom prst="line">
            <a:avLst/>
          </a:prstGeom>
          <a:ln>
            <a:headEnd type="none" w="med" len="med"/>
            <a:tailEnd type="none" w="med" len="med"/>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1">
            <a:schemeClr val="accent5"/>
          </a:lnRef>
          <a:fillRef idx="0">
            <a:schemeClr val="accent5"/>
          </a:fillRef>
          <a:effectRef idx="0">
            <a:schemeClr val="accent5"/>
          </a:effectRef>
          <a:fontRef idx="minor">
            <a:schemeClr val="tx1"/>
          </a:fontRef>
        </p:style>
      </p:cxnSp>
      <p:grpSp>
        <p:nvGrpSpPr>
          <p:cNvPr id="8" name="Group 7">
            <a:extLst>
              <a:ext uri="{FF2B5EF4-FFF2-40B4-BE49-F238E27FC236}">
                <a16:creationId xmlns:a16="http://schemas.microsoft.com/office/drawing/2014/main" id="{BF2E3D6B-088E-594D-BD3F-68C9BB1F14FC}"/>
              </a:ext>
            </a:extLst>
          </p:cNvPr>
          <p:cNvGrpSpPr/>
          <p:nvPr/>
        </p:nvGrpSpPr>
        <p:grpSpPr>
          <a:xfrm>
            <a:off x="4493696" y="4182376"/>
            <a:ext cx="2719964" cy="1812692"/>
            <a:chOff x="3701711" y="2899960"/>
            <a:chExt cx="2039973" cy="1359519"/>
          </a:xfrm>
        </p:grpSpPr>
        <p:sp>
          <p:nvSpPr>
            <p:cNvPr id="7" name="Rectangle 6">
              <a:extLst>
                <a:ext uri="{FF2B5EF4-FFF2-40B4-BE49-F238E27FC236}">
                  <a16:creationId xmlns:a16="http://schemas.microsoft.com/office/drawing/2014/main" id="{C9F94299-2836-9A4D-B133-215074241008}"/>
                </a:ext>
              </a:extLst>
            </p:cNvPr>
            <p:cNvSpPr/>
            <p:nvPr/>
          </p:nvSpPr>
          <p:spPr bwMode="auto">
            <a:xfrm>
              <a:off x="3701711" y="2899960"/>
              <a:ext cx="2039973" cy="1359519"/>
            </a:xfrm>
            <a:prstGeom prst="rect">
              <a:avLst/>
            </a:prstGeom>
            <a:solidFill>
              <a:schemeClr val="tx1"/>
            </a:solidFill>
            <a:ln w="12700" cap="flat" cmpd="sng" algn="ctr">
              <a:solidFill>
                <a:schemeClr val="accent5"/>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2438302" fontAlgn="base" hangingPunct="0">
                <a:spcBef>
                  <a:spcPct val="0"/>
                </a:spcBef>
                <a:spcAft>
                  <a:spcPct val="0"/>
                </a:spcAft>
                <a:defRPr/>
              </a:pPr>
              <a:endParaRPr lang="en-US" sz="4800" kern="0">
                <a:solidFill>
                  <a:srgbClr val="222222"/>
                </a:solidFill>
                <a:latin typeface="Proxima Nova Light" charset="0"/>
                <a:ea typeface="Proxima Nova Light" charset="0"/>
                <a:cs typeface="Proxima Nova Light" charset="0"/>
                <a:sym typeface="Proxima Nova Light" charset="0"/>
              </a:endParaRPr>
            </a:p>
          </p:txBody>
        </p:sp>
        <p:sp>
          <p:nvSpPr>
            <p:cNvPr id="42" name="Can 41">
              <a:extLst>
                <a:ext uri="{FF2B5EF4-FFF2-40B4-BE49-F238E27FC236}">
                  <a16:creationId xmlns:a16="http://schemas.microsoft.com/office/drawing/2014/main" id="{1961B795-6E68-4F4E-A727-30C0682EAA47}"/>
                </a:ext>
              </a:extLst>
            </p:cNvPr>
            <p:cNvSpPr/>
            <p:nvPr/>
          </p:nvSpPr>
          <p:spPr bwMode="auto">
            <a:xfrm>
              <a:off x="4327988" y="3717275"/>
              <a:ext cx="357533" cy="390513"/>
            </a:xfrm>
            <a:prstGeom prst="can">
              <a:avLst/>
            </a:prstGeom>
            <a:noFill/>
            <a:ln w="12700" cap="flat" cmpd="sng" algn="ctr">
              <a:solidFill>
                <a:schemeClr val="bg1"/>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2438302" fontAlgn="base" hangingPunct="0">
                <a:spcBef>
                  <a:spcPct val="0"/>
                </a:spcBef>
                <a:spcAft>
                  <a:spcPct val="0"/>
                </a:spcAft>
                <a:defRPr/>
              </a:pPr>
              <a:endParaRPr lang="en-US" sz="4266" dirty="0">
                <a:solidFill>
                  <a:srgbClr val="222222"/>
                </a:solidFill>
                <a:latin typeface="Proxima Nova Light" charset="0"/>
                <a:sym typeface="Proxima Nova Light" charset="0"/>
              </a:endParaRPr>
            </a:p>
          </p:txBody>
        </p:sp>
        <p:sp>
          <p:nvSpPr>
            <p:cNvPr id="44" name="Can 43">
              <a:extLst>
                <a:ext uri="{FF2B5EF4-FFF2-40B4-BE49-F238E27FC236}">
                  <a16:creationId xmlns:a16="http://schemas.microsoft.com/office/drawing/2014/main" id="{B3609946-DC9C-7D4F-9A00-5542580C9F10}"/>
                </a:ext>
              </a:extLst>
            </p:cNvPr>
            <p:cNvSpPr/>
            <p:nvPr/>
          </p:nvSpPr>
          <p:spPr bwMode="auto">
            <a:xfrm>
              <a:off x="4742979" y="3717275"/>
              <a:ext cx="357533" cy="390513"/>
            </a:xfrm>
            <a:prstGeom prst="can">
              <a:avLst/>
            </a:prstGeom>
            <a:noFill/>
            <a:ln w="12700" cap="flat" cmpd="sng" algn="ctr">
              <a:solidFill>
                <a:schemeClr val="bg1"/>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2438302" fontAlgn="base" hangingPunct="0">
                <a:spcBef>
                  <a:spcPct val="0"/>
                </a:spcBef>
                <a:spcAft>
                  <a:spcPct val="0"/>
                </a:spcAft>
                <a:defRPr/>
              </a:pPr>
              <a:endParaRPr lang="en-US" sz="4266" dirty="0">
                <a:solidFill>
                  <a:srgbClr val="222222"/>
                </a:solidFill>
                <a:latin typeface="Proxima Nova Light" charset="0"/>
                <a:sym typeface="Proxima Nova Light" charset="0"/>
              </a:endParaRPr>
            </a:p>
          </p:txBody>
        </p:sp>
        <p:grpSp>
          <p:nvGrpSpPr>
            <p:cNvPr id="45" name="Group 44">
              <a:extLst>
                <a:ext uri="{FF2B5EF4-FFF2-40B4-BE49-F238E27FC236}">
                  <a16:creationId xmlns:a16="http://schemas.microsoft.com/office/drawing/2014/main" id="{A48D42B0-4D0C-1E40-A6FE-4655B701BD84}"/>
                </a:ext>
              </a:extLst>
            </p:cNvPr>
            <p:cNvGrpSpPr/>
            <p:nvPr/>
          </p:nvGrpSpPr>
          <p:grpSpPr>
            <a:xfrm>
              <a:off x="3895305" y="3066239"/>
              <a:ext cx="790216" cy="129881"/>
              <a:chOff x="4137174" y="2750484"/>
              <a:chExt cx="879887" cy="144620"/>
            </a:xfrm>
          </p:grpSpPr>
          <p:sp>
            <p:nvSpPr>
              <p:cNvPr id="87" name="Rectangle 86">
                <a:extLst>
                  <a:ext uri="{FF2B5EF4-FFF2-40B4-BE49-F238E27FC236}">
                    <a16:creationId xmlns:a16="http://schemas.microsoft.com/office/drawing/2014/main" id="{4DD28024-C4C4-A249-8065-DE533951A81B}"/>
                  </a:ext>
                </a:extLst>
              </p:cNvPr>
              <p:cNvSpPr/>
              <p:nvPr/>
            </p:nvSpPr>
            <p:spPr bwMode="auto">
              <a:xfrm>
                <a:off x="4137174" y="2750484"/>
                <a:ext cx="879887" cy="144620"/>
              </a:xfrm>
              <a:prstGeom prst="rect">
                <a:avLst/>
              </a:prstGeom>
              <a:noFill/>
              <a:ln w="12700" cap="flat" cmpd="sng" algn="ctr">
                <a:solidFill>
                  <a:schemeClr val="bg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2438302" fontAlgn="base" hangingPunct="0">
                  <a:spcBef>
                    <a:spcPct val="0"/>
                  </a:spcBef>
                  <a:spcAft>
                    <a:spcPct val="0"/>
                  </a:spcAft>
                  <a:defRPr/>
                </a:pPr>
                <a:endParaRPr lang="en-US" sz="4266">
                  <a:solidFill>
                    <a:srgbClr val="222222"/>
                  </a:solidFill>
                  <a:latin typeface="Proxima Nova Light" charset="0"/>
                  <a:sym typeface="Proxima Nova Light" charset="0"/>
                </a:endParaRPr>
              </a:p>
            </p:txBody>
          </p:sp>
          <p:sp>
            <p:nvSpPr>
              <p:cNvPr id="88" name="Rectangle 87">
                <a:extLst>
                  <a:ext uri="{FF2B5EF4-FFF2-40B4-BE49-F238E27FC236}">
                    <a16:creationId xmlns:a16="http://schemas.microsoft.com/office/drawing/2014/main" id="{2E1DD198-4DF9-6C40-AC2C-350675F4556A}"/>
                  </a:ext>
                </a:extLst>
              </p:cNvPr>
              <p:cNvSpPr/>
              <p:nvPr/>
            </p:nvSpPr>
            <p:spPr bwMode="auto">
              <a:xfrm>
                <a:off x="4660810" y="2795023"/>
                <a:ext cx="60753" cy="55542"/>
              </a:xfrm>
              <a:prstGeom prst="rect">
                <a:avLst/>
              </a:prstGeom>
              <a:noFill/>
              <a:ln w="12700" cap="flat" cmpd="sng" algn="ctr">
                <a:solidFill>
                  <a:schemeClr val="bg1"/>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2438302" fontAlgn="base" hangingPunct="0">
                  <a:spcBef>
                    <a:spcPct val="0"/>
                  </a:spcBef>
                  <a:spcAft>
                    <a:spcPct val="0"/>
                  </a:spcAft>
                  <a:defRPr/>
                </a:pPr>
                <a:endParaRPr lang="en-US" sz="4266">
                  <a:solidFill>
                    <a:srgbClr val="222222"/>
                  </a:solidFill>
                  <a:latin typeface="Proxima Nova Light" charset="0"/>
                  <a:ea typeface="Proxima Nova Light" charset="0"/>
                  <a:cs typeface="Proxima Nova Light" charset="0"/>
                  <a:sym typeface="Proxima Nova Light" charset="0"/>
                </a:endParaRPr>
              </a:p>
            </p:txBody>
          </p:sp>
          <p:sp>
            <p:nvSpPr>
              <p:cNvPr id="89" name="Rectangle 88">
                <a:extLst>
                  <a:ext uri="{FF2B5EF4-FFF2-40B4-BE49-F238E27FC236}">
                    <a16:creationId xmlns:a16="http://schemas.microsoft.com/office/drawing/2014/main" id="{C9D25105-9B70-8449-ACC8-0DA37FFE79CD}"/>
                  </a:ext>
                </a:extLst>
              </p:cNvPr>
              <p:cNvSpPr/>
              <p:nvPr/>
            </p:nvSpPr>
            <p:spPr bwMode="auto">
              <a:xfrm>
                <a:off x="4901295" y="2795023"/>
                <a:ext cx="60753" cy="55542"/>
              </a:xfrm>
              <a:prstGeom prst="rect">
                <a:avLst/>
              </a:prstGeom>
              <a:noFill/>
              <a:ln w="12700" cap="flat" cmpd="sng" algn="ctr">
                <a:solidFill>
                  <a:schemeClr val="bg1"/>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2438302" fontAlgn="base" hangingPunct="0">
                  <a:spcBef>
                    <a:spcPct val="0"/>
                  </a:spcBef>
                  <a:spcAft>
                    <a:spcPct val="0"/>
                  </a:spcAft>
                  <a:defRPr/>
                </a:pPr>
                <a:endParaRPr lang="en-US" sz="4266">
                  <a:solidFill>
                    <a:srgbClr val="222222"/>
                  </a:solidFill>
                  <a:latin typeface="Proxima Nova Light" charset="0"/>
                  <a:ea typeface="Proxima Nova Light" charset="0"/>
                  <a:cs typeface="Proxima Nova Light" charset="0"/>
                  <a:sym typeface="Proxima Nova Light" charset="0"/>
                </a:endParaRPr>
              </a:p>
            </p:txBody>
          </p:sp>
          <p:sp>
            <p:nvSpPr>
              <p:cNvPr id="90" name="Rectangle 89">
                <a:extLst>
                  <a:ext uri="{FF2B5EF4-FFF2-40B4-BE49-F238E27FC236}">
                    <a16:creationId xmlns:a16="http://schemas.microsoft.com/office/drawing/2014/main" id="{D009A469-21C2-9040-A015-233C9BA5621C}"/>
                  </a:ext>
                </a:extLst>
              </p:cNvPr>
              <p:cNvSpPr/>
              <p:nvPr/>
            </p:nvSpPr>
            <p:spPr bwMode="auto">
              <a:xfrm>
                <a:off x="4781052" y="2795023"/>
                <a:ext cx="60753" cy="55542"/>
              </a:xfrm>
              <a:prstGeom prst="rect">
                <a:avLst/>
              </a:prstGeom>
              <a:noFill/>
              <a:ln w="12700" cap="flat" cmpd="sng" algn="ctr">
                <a:solidFill>
                  <a:schemeClr val="bg1"/>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2438302" fontAlgn="base" hangingPunct="0">
                  <a:spcBef>
                    <a:spcPct val="0"/>
                  </a:spcBef>
                  <a:spcAft>
                    <a:spcPct val="0"/>
                  </a:spcAft>
                  <a:defRPr/>
                </a:pPr>
                <a:endParaRPr lang="en-US" sz="4266">
                  <a:solidFill>
                    <a:srgbClr val="222222"/>
                  </a:solidFill>
                  <a:latin typeface="Proxima Nova Light" charset="0"/>
                  <a:ea typeface="Proxima Nova Light" charset="0"/>
                  <a:cs typeface="Proxima Nova Light" charset="0"/>
                  <a:sym typeface="Proxima Nova Light" charset="0"/>
                </a:endParaRPr>
              </a:p>
            </p:txBody>
          </p:sp>
          <p:sp>
            <p:nvSpPr>
              <p:cNvPr id="91" name="Rectangle 90">
                <a:extLst>
                  <a:ext uri="{FF2B5EF4-FFF2-40B4-BE49-F238E27FC236}">
                    <a16:creationId xmlns:a16="http://schemas.microsoft.com/office/drawing/2014/main" id="{552E9DCA-BE42-1C47-91F8-7952EB96956A}"/>
                  </a:ext>
                </a:extLst>
              </p:cNvPr>
              <p:cNvSpPr/>
              <p:nvPr/>
            </p:nvSpPr>
            <p:spPr bwMode="auto">
              <a:xfrm>
                <a:off x="4535279" y="2795023"/>
                <a:ext cx="60753" cy="55542"/>
              </a:xfrm>
              <a:prstGeom prst="rect">
                <a:avLst/>
              </a:prstGeom>
              <a:noFill/>
              <a:ln w="12700" cap="flat" cmpd="sng" algn="ctr">
                <a:solidFill>
                  <a:schemeClr val="bg1"/>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2438302" fontAlgn="base" hangingPunct="0">
                  <a:spcBef>
                    <a:spcPct val="0"/>
                  </a:spcBef>
                  <a:spcAft>
                    <a:spcPct val="0"/>
                  </a:spcAft>
                  <a:defRPr/>
                </a:pPr>
                <a:endParaRPr lang="en-US" sz="4266">
                  <a:solidFill>
                    <a:srgbClr val="222222"/>
                  </a:solidFill>
                  <a:latin typeface="Proxima Nova Light" charset="0"/>
                  <a:ea typeface="Proxima Nova Light" charset="0"/>
                  <a:cs typeface="Proxima Nova Light" charset="0"/>
                  <a:sym typeface="Proxima Nova Light" charset="0"/>
                </a:endParaRPr>
              </a:p>
            </p:txBody>
          </p:sp>
        </p:grpSp>
        <p:grpSp>
          <p:nvGrpSpPr>
            <p:cNvPr id="49" name="Group 48">
              <a:extLst>
                <a:ext uri="{FF2B5EF4-FFF2-40B4-BE49-F238E27FC236}">
                  <a16:creationId xmlns:a16="http://schemas.microsoft.com/office/drawing/2014/main" id="{068CF1C0-D58B-E141-AC99-8C1759E7C44B}"/>
                </a:ext>
              </a:extLst>
            </p:cNvPr>
            <p:cNvGrpSpPr/>
            <p:nvPr/>
          </p:nvGrpSpPr>
          <p:grpSpPr>
            <a:xfrm>
              <a:off x="4744885" y="3066239"/>
              <a:ext cx="790216" cy="129881"/>
              <a:chOff x="4137174" y="2750484"/>
              <a:chExt cx="879887" cy="144620"/>
            </a:xfrm>
          </p:grpSpPr>
          <p:sp>
            <p:nvSpPr>
              <p:cNvPr id="82" name="Rectangle 81">
                <a:extLst>
                  <a:ext uri="{FF2B5EF4-FFF2-40B4-BE49-F238E27FC236}">
                    <a16:creationId xmlns:a16="http://schemas.microsoft.com/office/drawing/2014/main" id="{19027EE9-BCF0-8046-821C-405EC73FE4C8}"/>
                  </a:ext>
                </a:extLst>
              </p:cNvPr>
              <p:cNvSpPr/>
              <p:nvPr/>
            </p:nvSpPr>
            <p:spPr bwMode="auto">
              <a:xfrm>
                <a:off x="4137174" y="2750484"/>
                <a:ext cx="879887" cy="144620"/>
              </a:xfrm>
              <a:prstGeom prst="rect">
                <a:avLst/>
              </a:prstGeom>
              <a:noFill/>
              <a:ln w="12700" cap="flat" cmpd="sng" algn="ctr">
                <a:solidFill>
                  <a:schemeClr val="bg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2438302" fontAlgn="base" hangingPunct="0">
                  <a:spcBef>
                    <a:spcPct val="0"/>
                  </a:spcBef>
                  <a:spcAft>
                    <a:spcPct val="0"/>
                  </a:spcAft>
                  <a:defRPr/>
                </a:pPr>
                <a:endParaRPr lang="en-US" sz="4266">
                  <a:solidFill>
                    <a:srgbClr val="222222"/>
                  </a:solidFill>
                  <a:latin typeface="Proxima Nova Light" charset="0"/>
                  <a:sym typeface="Proxima Nova Light" charset="0"/>
                </a:endParaRPr>
              </a:p>
            </p:txBody>
          </p:sp>
          <p:sp>
            <p:nvSpPr>
              <p:cNvPr id="83" name="Rectangle 82">
                <a:extLst>
                  <a:ext uri="{FF2B5EF4-FFF2-40B4-BE49-F238E27FC236}">
                    <a16:creationId xmlns:a16="http://schemas.microsoft.com/office/drawing/2014/main" id="{152E12E6-847F-E14C-81CA-254DAB00DEB9}"/>
                  </a:ext>
                </a:extLst>
              </p:cNvPr>
              <p:cNvSpPr/>
              <p:nvPr/>
            </p:nvSpPr>
            <p:spPr bwMode="auto">
              <a:xfrm>
                <a:off x="4660810" y="2795023"/>
                <a:ext cx="60753" cy="55542"/>
              </a:xfrm>
              <a:prstGeom prst="rect">
                <a:avLst/>
              </a:prstGeom>
              <a:noFill/>
              <a:ln w="12700" cap="flat" cmpd="sng" algn="ctr">
                <a:solidFill>
                  <a:schemeClr val="bg1"/>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2438302" fontAlgn="base" hangingPunct="0">
                  <a:spcBef>
                    <a:spcPct val="0"/>
                  </a:spcBef>
                  <a:spcAft>
                    <a:spcPct val="0"/>
                  </a:spcAft>
                  <a:defRPr/>
                </a:pPr>
                <a:endParaRPr lang="en-US" sz="4266">
                  <a:solidFill>
                    <a:srgbClr val="222222"/>
                  </a:solidFill>
                  <a:latin typeface="Proxima Nova Light" charset="0"/>
                  <a:ea typeface="Proxima Nova Light" charset="0"/>
                  <a:cs typeface="Proxima Nova Light" charset="0"/>
                  <a:sym typeface="Proxima Nova Light" charset="0"/>
                </a:endParaRPr>
              </a:p>
            </p:txBody>
          </p:sp>
          <p:sp>
            <p:nvSpPr>
              <p:cNvPr id="84" name="Rectangle 83">
                <a:extLst>
                  <a:ext uri="{FF2B5EF4-FFF2-40B4-BE49-F238E27FC236}">
                    <a16:creationId xmlns:a16="http://schemas.microsoft.com/office/drawing/2014/main" id="{80AC9851-CB6B-9549-8DF5-51398B5D6674}"/>
                  </a:ext>
                </a:extLst>
              </p:cNvPr>
              <p:cNvSpPr/>
              <p:nvPr/>
            </p:nvSpPr>
            <p:spPr bwMode="auto">
              <a:xfrm>
                <a:off x="4901295" y="2795023"/>
                <a:ext cx="60753" cy="55542"/>
              </a:xfrm>
              <a:prstGeom prst="rect">
                <a:avLst/>
              </a:prstGeom>
              <a:noFill/>
              <a:ln w="12700" cap="flat" cmpd="sng" algn="ctr">
                <a:solidFill>
                  <a:schemeClr val="bg1"/>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2438302" fontAlgn="base" hangingPunct="0">
                  <a:spcBef>
                    <a:spcPct val="0"/>
                  </a:spcBef>
                  <a:spcAft>
                    <a:spcPct val="0"/>
                  </a:spcAft>
                  <a:defRPr/>
                </a:pPr>
                <a:endParaRPr lang="en-US" sz="4266">
                  <a:solidFill>
                    <a:srgbClr val="222222"/>
                  </a:solidFill>
                  <a:latin typeface="Proxima Nova Light" charset="0"/>
                  <a:ea typeface="Proxima Nova Light" charset="0"/>
                  <a:cs typeface="Proxima Nova Light" charset="0"/>
                  <a:sym typeface="Proxima Nova Light" charset="0"/>
                </a:endParaRPr>
              </a:p>
            </p:txBody>
          </p:sp>
          <p:sp>
            <p:nvSpPr>
              <p:cNvPr id="85" name="Rectangle 84">
                <a:extLst>
                  <a:ext uri="{FF2B5EF4-FFF2-40B4-BE49-F238E27FC236}">
                    <a16:creationId xmlns:a16="http://schemas.microsoft.com/office/drawing/2014/main" id="{8D68368E-7420-CF44-AFD9-B06909D674F2}"/>
                  </a:ext>
                </a:extLst>
              </p:cNvPr>
              <p:cNvSpPr/>
              <p:nvPr/>
            </p:nvSpPr>
            <p:spPr bwMode="auto">
              <a:xfrm>
                <a:off x="4781052" y="2795023"/>
                <a:ext cx="60753" cy="55542"/>
              </a:xfrm>
              <a:prstGeom prst="rect">
                <a:avLst/>
              </a:prstGeom>
              <a:noFill/>
              <a:ln w="12700" cap="flat" cmpd="sng" algn="ctr">
                <a:solidFill>
                  <a:schemeClr val="bg1"/>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2438302" fontAlgn="base" hangingPunct="0">
                  <a:spcBef>
                    <a:spcPct val="0"/>
                  </a:spcBef>
                  <a:spcAft>
                    <a:spcPct val="0"/>
                  </a:spcAft>
                  <a:defRPr/>
                </a:pPr>
                <a:endParaRPr lang="en-US" sz="4266">
                  <a:solidFill>
                    <a:srgbClr val="222222"/>
                  </a:solidFill>
                  <a:latin typeface="Proxima Nova Light" charset="0"/>
                  <a:ea typeface="Proxima Nova Light" charset="0"/>
                  <a:cs typeface="Proxima Nova Light" charset="0"/>
                  <a:sym typeface="Proxima Nova Light" charset="0"/>
                </a:endParaRPr>
              </a:p>
            </p:txBody>
          </p:sp>
          <p:sp>
            <p:nvSpPr>
              <p:cNvPr id="86" name="Rectangle 85">
                <a:extLst>
                  <a:ext uri="{FF2B5EF4-FFF2-40B4-BE49-F238E27FC236}">
                    <a16:creationId xmlns:a16="http://schemas.microsoft.com/office/drawing/2014/main" id="{66211B14-1591-8240-BEE3-395D6CE5681F}"/>
                  </a:ext>
                </a:extLst>
              </p:cNvPr>
              <p:cNvSpPr/>
              <p:nvPr/>
            </p:nvSpPr>
            <p:spPr bwMode="auto">
              <a:xfrm>
                <a:off x="4535279" y="2795023"/>
                <a:ext cx="60753" cy="55542"/>
              </a:xfrm>
              <a:prstGeom prst="rect">
                <a:avLst/>
              </a:prstGeom>
              <a:noFill/>
              <a:ln w="12700" cap="flat" cmpd="sng" algn="ctr">
                <a:solidFill>
                  <a:schemeClr val="bg1"/>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2438302" fontAlgn="base" hangingPunct="0">
                  <a:spcBef>
                    <a:spcPct val="0"/>
                  </a:spcBef>
                  <a:spcAft>
                    <a:spcPct val="0"/>
                  </a:spcAft>
                  <a:defRPr/>
                </a:pPr>
                <a:endParaRPr lang="en-US" sz="4266">
                  <a:solidFill>
                    <a:srgbClr val="222222"/>
                  </a:solidFill>
                  <a:latin typeface="Proxima Nova Light" charset="0"/>
                  <a:ea typeface="Proxima Nova Light" charset="0"/>
                  <a:cs typeface="Proxima Nova Light" charset="0"/>
                  <a:sym typeface="Proxima Nova Light" charset="0"/>
                </a:endParaRPr>
              </a:p>
            </p:txBody>
          </p:sp>
        </p:grpSp>
        <p:cxnSp>
          <p:nvCxnSpPr>
            <p:cNvPr id="53" name="Straight Connector 52">
              <a:extLst>
                <a:ext uri="{FF2B5EF4-FFF2-40B4-BE49-F238E27FC236}">
                  <a16:creationId xmlns:a16="http://schemas.microsoft.com/office/drawing/2014/main" id="{3C840C09-4172-6545-A1E3-259A844D7B64}"/>
                </a:ext>
              </a:extLst>
            </p:cNvPr>
            <p:cNvCxnSpPr>
              <a:cxnSpLocks/>
            </p:cNvCxnSpPr>
            <p:nvPr/>
          </p:nvCxnSpPr>
          <p:spPr bwMode="auto">
            <a:xfrm>
              <a:off x="4287263" y="3218133"/>
              <a:ext cx="0" cy="247814"/>
            </a:xfrm>
            <a:prstGeom prst="line">
              <a:avLst/>
            </a:prstGeom>
            <a:solidFill>
              <a:srgbClr val="FFFFFF"/>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4" name="Straight Connector 53">
              <a:extLst>
                <a:ext uri="{FF2B5EF4-FFF2-40B4-BE49-F238E27FC236}">
                  <a16:creationId xmlns:a16="http://schemas.microsoft.com/office/drawing/2014/main" id="{ABC529BF-6C8C-E644-8387-F5232CD98DB2}"/>
                </a:ext>
              </a:extLst>
            </p:cNvPr>
            <p:cNvCxnSpPr>
              <a:cxnSpLocks/>
            </p:cNvCxnSpPr>
            <p:nvPr/>
          </p:nvCxnSpPr>
          <p:spPr bwMode="auto">
            <a:xfrm>
              <a:off x="4290413" y="3456182"/>
              <a:ext cx="866568" cy="0"/>
            </a:xfrm>
            <a:prstGeom prst="line">
              <a:avLst/>
            </a:prstGeom>
            <a:solidFill>
              <a:srgbClr val="FFFFFF"/>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5" name="Straight Connector 54">
              <a:extLst>
                <a:ext uri="{FF2B5EF4-FFF2-40B4-BE49-F238E27FC236}">
                  <a16:creationId xmlns:a16="http://schemas.microsoft.com/office/drawing/2014/main" id="{75D9C058-2064-5A45-BF50-B5139E459BAE}"/>
                </a:ext>
              </a:extLst>
            </p:cNvPr>
            <p:cNvCxnSpPr>
              <a:cxnSpLocks/>
            </p:cNvCxnSpPr>
            <p:nvPr/>
          </p:nvCxnSpPr>
          <p:spPr bwMode="auto">
            <a:xfrm>
              <a:off x="5148637" y="3218133"/>
              <a:ext cx="0" cy="238049"/>
            </a:xfrm>
            <a:prstGeom prst="line">
              <a:avLst/>
            </a:prstGeom>
            <a:solidFill>
              <a:srgbClr val="FFFFFF"/>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6" name="Straight Connector 55">
              <a:extLst>
                <a:ext uri="{FF2B5EF4-FFF2-40B4-BE49-F238E27FC236}">
                  <a16:creationId xmlns:a16="http://schemas.microsoft.com/office/drawing/2014/main" id="{60AE7260-D317-E643-95C2-DC18FFDA5BBF}"/>
                </a:ext>
              </a:extLst>
            </p:cNvPr>
            <p:cNvCxnSpPr>
              <a:cxnSpLocks/>
            </p:cNvCxnSpPr>
            <p:nvPr/>
          </p:nvCxnSpPr>
          <p:spPr bwMode="auto">
            <a:xfrm>
              <a:off x="4500844" y="3456182"/>
              <a:ext cx="0" cy="238049"/>
            </a:xfrm>
            <a:prstGeom prst="line">
              <a:avLst/>
            </a:prstGeom>
            <a:solidFill>
              <a:srgbClr val="FFFFFF"/>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7" name="Straight Connector 56">
              <a:extLst>
                <a:ext uri="{FF2B5EF4-FFF2-40B4-BE49-F238E27FC236}">
                  <a16:creationId xmlns:a16="http://schemas.microsoft.com/office/drawing/2014/main" id="{9B68EB3D-EC09-D149-B42B-343243259129}"/>
                </a:ext>
              </a:extLst>
            </p:cNvPr>
            <p:cNvCxnSpPr>
              <a:cxnSpLocks/>
            </p:cNvCxnSpPr>
            <p:nvPr/>
          </p:nvCxnSpPr>
          <p:spPr bwMode="auto">
            <a:xfrm>
              <a:off x="4923909" y="3456182"/>
              <a:ext cx="0" cy="238049"/>
            </a:xfrm>
            <a:prstGeom prst="line">
              <a:avLst/>
            </a:prstGeom>
            <a:solidFill>
              <a:srgbClr val="FFFFFF"/>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58" name="TextBox 57">
            <a:extLst>
              <a:ext uri="{FF2B5EF4-FFF2-40B4-BE49-F238E27FC236}">
                <a16:creationId xmlns:a16="http://schemas.microsoft.com/office/drawing/2014/main" id="{9985C1D7-03B1-4E4A-B6B8-8BD948B321E6}"/>
              </a:ext>
            </a:extLst>
          </p:cNvPr>
          <p:cNvSpPr txBox="1"/>
          <p:nvPr/>
        </p:nvSpPr>
        <p:spPr>
          <a:xfrm>
            <a:off x="5042827" y="3415206"/>
            <a:ext cx="1763624" cy="276999"/>
          </a:xfrm>
          <a:prstGeom prst="rect">
            <a:avLst/>
          </a:prstGeom>
          <a:noFill/>
        </p:spPr>
        <p:txBody>
          <a:bodyPr wrap="none" rtlCol="0">
            <a:spAutoFit/>
          </a:bodyPr>
          <a:lstStyle/>
          <a:p>
            <a:pPr defTabSz="914363">
              <a:defRPr/>
            </a:pPr>
            <a:r>
              <a:rPr lang="en-US" sz="1200" dirty="0">
                <a:solidFill>
                  <a:srgbClr val="FE5000"/>
                </a:solidFill>
                <a:latin typeface="Proxima Nova"/>
              </a:rPr>
              <a:t>$10K’s per Core &amp; HDD</a:t>
            </a:r>
          </a:p>
        </p:txBody>
      </p:sp>
      <p:sp>
        <p:nvSpPr>
          <p:cNvPr id="63" name="TextBox 62">
            <a:extLst>
              <a:ext uri="{FF2B5EF4-FFF2-40B4-BE49-F238E27FC236}">
                <a16:creationId xmlns:a16="http://schemas.microsoft.com/office/drawing/2014/main" id="{2494C907-E188-FA47-881A-16BD3A112B4B}"/>
              </a:ext>
            </a:extLst>
          </p:cNvPr>
          <p:cNvSpPr txBox="1"/>
          <p:nvPr/>
        </p:nvSpPr>
        <p:spPr>
          <a:xfrm>
            <a:off x="4210529" y="2850389"/>
            <a:ext cx="3533058" cy="564129"/>
          </a:xfrm>
          <a:prstGeom prst="rect">
            <a:avLst/>
          </a:prstGeom>
          <a:noFill/>
        </p:spPr>
        <p:txBody>
          <a:bodyPr wrap="square" rtlCol="0">
            <a:spAutoFit/>
          </a:bodyPr>
          <a:lstStyle/>
          <a:p>
            <a:pPr algn="ctr" defTabSz="914363">
              <a:defRPr/>
            </a:pPr>
            <a:r>
              <a:rPr lang="en-US" sz="1200" dirty="0">
                <a:solidFill>
                  <a:srgbClr val="FE5000"/>
                </a:solidFill>
                <a:latin typeface="Proxima Nova"/>
              </a:rPr>
              <a:t>Fixed Appliance Design</a:t>
            </a:r>
          </a:p>
          <a:p>
            <a:pPr algn="ctr" defTabSz="914363">
              <a:defRPr/>
            </a:pPr>
            <a:r>
              <a:rPr lang="en-US" sz="933" dirty="0">
                <a:solidFill>
                  <a:srgbClr val="FE5000">
                    <a:lumMod val="20000"/>
                    <a:lumOff val="80000"/>
                  </a:srgbClr>
                </a:solidFill>
                <a:latin typeface="Proxima Nova"/>
              </a:rPr>
              <a:t>Pay for Compute when Need Storage</a:t>
            </a:r>
          </a:p>
          <a:p>
            <a:pPr algn="ctr" defTabSz="914363">
              <a:defRPr/>
            </a:pPr>
            <a:r>
              <a:rPr lang="en-US" sz="933" dirty="0">
                <a:solidFill>
                  <a:srgbClr val="FE5000">
                    <a:lumMod val="20000"/>
                    <a:lumOff val="80000"/>
                  </a:srgbClr>
                </a:solidFill>
                <a:latin typeface="Proxima Nova"/>
              </a:rPr>
              <a:t>Pay for Storage when Need Compute</a:t>
            </a:r>
          </a:p>
        </p:txBody>
      </p:sp>
      <p:pic>
        <p:nvPicPr>
          <p:cNvPr id="107" name="Graphic 106" descr="Lock">
            <a:extLst>
              <a:ext uri="{FF2B5EF4-FFF2-40B4-BE49-F238E27FC236}">
                <a16:creationId xmlns:a16="http://schemas.microsoft.com/office/drawing/2014/main" id="{B5414FA3-1866-D346-AA46-23BFCF4BBF1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8609393">
            <a:off x="6179395" y="4756530"/>
            <a:ext cx="500611" cy="500611"/>
          </a:xfrm>
          <a:prstGeom prst="rect">
            <a:avLst/>
          </a:prstGeom>
        </p:spPr>
      </p:pic>
      <p:sp>
        <p:nvSpPr>
          <p:cNvPr id="9" name="TextBox 8">
            <a:extLst>
              <a:ext uri="{FF2B5EF4-FFF2-40B4-BE49-F238E27FC236}">
                <a16:creationId xmlns:a16="http://schemas.microsoft.com/office/drawing/2014/main" id="{498783A6-FB52-F348-8416-4B421ECEBC5E}"/>
              </a:ext>
            </a:extLst>
          </p:cNvPr>
          <p:cNvSpPr txBox="1"/>
          <p:nvPr/>
        </p:nvSpPr>
        <p:spPr>
          <a:xfrm>
            <a:off x="6397096" y="5181461"/>
            <a:ext cx="1029968" cy="584968"/>
          </a:xfrm>
          <a:prstGeom prst="rect">
            <a:avLst/>
          </a:prstGeom>
          <a:noFill/>
        </p:spPr>
        <p:txBody>
          <a:bodyPr wrap="square" rtlCol="0">
            <a:spAutoFit/>
          </a:bodyPr>
          <a:lstStyle/>
          <a:p>
            <a:pPr defTabSz="914363">
              <a:defRPr/>
            </a:pPr>
            <a:r>
              <a:rPr lang="en-US" sz="1067" dirty="0">
                <a:solidFill>
                  <a:srgbClr val="FE5000"/>
                </a:solidFill>
                <a:latin typeface="Proxima Nova"/>
              </a:rPr>
              <a:t>Fixed Compute &amp; Storage</a:t>
            </a:r>
          </a:p>
        </p:txBody>
      </p:sp>
    </p:spTree>
    <p:extLst>
      <p:ext uri="{BB962C8B-B14F-4D97-AF65-F5344CB8AC3E}">
        <p14:creationId xmlns:p14="http://schemas.microsoft.com/office/powerpoint/2010/main" val="3270916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86D590F2-A794-FE49-BAC6-060A6583BE86}"/>
              </a:ext>
            </a:extLst>
          </p:cNvPr>
          <p:cNvPicPr>
            <a:picLocks noChangeAspect="1"/>
          </p:cNvPicPr>
          <p:nvPr/>
        </p:nvPicPr>
        <p:blipFill>
          <a:blip r:embed="rId3"/>
          <a:stretch>
            <a:fillRect/>
          </a:stretch>
        </p:blipFill>
        <p:spPr>
          <a:xfrm>
            <a:off x="3874302" y="944989"/>
            <a:ext cx="4114800" cy="6247223"/>
          </a:xfrm>
          <a:prstGeom prst="rect">
            <a:avLst/>
          </a:prstGeom>
        </p:spPr>
      </p:pic>
      <p:sp>
        <p:nvSpPr>
          <p:cNvPr id="2" name="Title 1">
            <a:extLst>
              <a:ext uri="{FF2B5EF4-FFF2-40B4-BE49-F238E27FC236}">
                <a16:creationId xmlns:a16="http://schemas.microsoft.com/office/drawing/2014/main" id="{2623D2CF-5C2B-2243-934B-0F368961243D}"/>
              </a:ext>
            </a:extLst>
          </p:cNvPr>
          <p:cNvSpPr>
            <a:spLocks noGrp="1"/>
          </p:cNvSpPr>
          <p:nvPr>
            <p:ph type="title"/>
          </p:nvPr>
        </p:nvSpPr>
        <p:spPr>
          <a:xfrm>
            <a:off x="466484" y="100353"/>
            <a:ext cx="11353800" cy="533400"/>
          </a:xfrm>
        </p:spPr>
        <p:txBody>
          <a:bodyPr>
            <a:noAutofit/>
          </a:bodyPr>
          <a:lstStyle/>
          <a:p>
            <a:pPr algn="ctr"/>
            <a:r>
              <a:rPr lang="en-US" sz="3733" dirty="0">
                <a:latin typeface="Proxima Nova Black" panose="020B0503030502060204" pitchFamily="34" charset="0"/>
              </a:rPr>
              <a:t> FLASHSTACK</a:t>
            </a:r>
            <a:r>
              <a:rPr lang="en-US" sz="3733" cap="all" baseline="30000" dirty="0"/>
              <a:t>™</a:t>
            </a:r>
            <a:r>
              <a:rPr lang="en-US" sz="3733" dirty="0">
                <a:latin typeface="Proxima Nova Black" panose="020B0503030502060204" pitchFamily="34" charset="0"/>
              </a:rPr>
              <a:t> WITH FLASHBLADE</a:t>
            </a:r>
            <a:r>
              <a:rPr lang="en-US" sz="3733" cap="all" baseline="30000" dirty="0"/>
              <a:t>™</a:t>
            </a:r>
            <a:endParaRPr lang="en-US" sz="3733" baseline="30000" dirty="0">
              <a:latin typeface="Proxima Nova Black" panose="020B0503030502060204" pitchFamily="34" charset="0"/>
            </a:endParaRPr>
          </a:p>
        </p:txBody>
      </p:sp>
      <p:sp>
        <p:nvSpPr>
          <p:cNvPr id="4" name="TextBox 3">
            <a:extLst>
              <a:ext uri="{FF2B5EF4-FFF2-40B4-BE49-F238E27FC236}">
                <a16:creationId xmlns:a16="http://schemas.microsoft.com/office/drawing/2014/main" id="{09045BB3-1786-CC46-BD26-C18C846EC685}"/>
              </a:ext>
            </a:extLst>
          </p:cNvPr>
          <p:cNvSpPr txBox="1"/>
          <p:nvPr/>
        </p:nvSpPr>
        <p:spPr>
          <a:xfrm>
            <a:off x="7655568" y="8009207"/>
            <a:ext cx="0" cy="0"/>
          </a:xfrm>
          <a:prstGeom prst="rect">
            <a:avLst/>
          </a:prstGeom>
          <a:noFill/>
        </p:spPr>
        <p:txBody>
          <a:bodyPr wrap="none" rtlCol="0">
            <a:noAutofit/>
          </a:bodyPr>
          <a:lstStyle/>
          <a:p>
            <a:pPr defTabSz="914363" eaLnBrk="0" fontAlgn="base" hangingPunct="0">
              <a:spcBef>
                <a:spcPct val="0"/>
              </a:spcBef>
              <a:spcAft>
                <a:spcPct val="0"/>
              </a:spcAft>
              <a:defRPr/>
            </a:pPr>
            <a:endParaRPr lang="en-US" sz="1867" dirty="0">
              <a:solidFill>
                <a:srgbClr val="2D2D2D"/>
              </a:solidFill>
              <a:latin typeface="Proxima Nova Light" panose="020B0503030502060204" pitchFamily="34" charset="0"/>
              <a:sym typeface="Proxima Nova Light" charset="0"/>
            </a:endParaRPr>
          </a:p>
        </p:txBody>
      </p:sp>
      <p:sp>
        <p:nvSpPr>
          <p:cNvPr id="10" name="Rectangle 9">
            <a:extLst>
              <a:ext uri="{FF2B5EF4-FFF2-40B4-BE49-F238E27FC236}">
                <a16:creationId xmlns:a16="http://schemas.microsoft.com/office/drawing/2014/main" id="{ACDE7DC8-B836-B04B-AB0F-FC5D268AD01B}"/>
              </a:ext>
            </a:extLst>
          </p:cNvPr>
          <p:cNvSpPr/>
          <p:nvPr/>
        </p:nvSpPr>
        <p:spPr bwMode="auto">
          <a:xfrm>
            <a:off x="5110171" y="4213725"/>
            <a:ext cx="1758668" cy="2271158"/>
          </a:xfrm>
          <a:prstGeom prst="rect">
            <a:avLst/>
          </a:prstGeom>
          <a:noFill/>
          <a:ln w="12700" cap="flat" cmpd="sng" algn="ctr">
            <a:solidFill>
              <a:schemeClr val="accent3">
                <a:lumMod val="75000"/>
              </a:schemeClr>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2438302" fontAlgn="base" hangingPunct="0">
              <a:spcBef>
                <a:spcPct val="0"/>
              </a:spcBef>
              <a:spcAft>
                <a:spcPct val="0"/>
              </a:spcAft>
            </a:pPr>
            <a:endParaRPr lang="en-US" sz="4800">
              <a:solidFill>
                <a:srgbClr val="FFFFFF"/>
              </a:solidFill>
              <a:latin typeface="Proxima Nova Light" charset="0"/>
              <a:ea typeface="Proxima Nova Light" charset="0"/>
              <a:cs typeface="Proxima Nova Light" charset="0"/>
              <a:sym typeface="Proxima Nova Light" charset="0"/>
            </a:endParaRPr>
          </a:p>
        </p:txBody>
      </p:sp>
      <p:cxnSp>
        <p:nvCxnSpPr>
          <p:cNvPr id="12" name="Straight Arrow Connector 11">
            <a:extLst>
              <a:ext uri="{FF2B5EF4-FFF2-40B4-BE49-F238E27FC236}">
                <a16:creationId xmlns:a16="http://schemas.microsoft.com/office/drawing/2014/main" id="{FB723748-E532-9A4A-88C7-488EE042FCE6}"/>
              </a:ext>
            </a:extLst>
          </p:cNvPr>
          <p:cNvCxnSpPr/>
          <p:nvPr/>
        </p:nvCxnSpPr>
        <p:spPr bwMode="auto">
          <a:xfrm flipH="1">
            <a:off x="7063357" y="4068598"/>
            <a:ext cx="716232" cy="0"/>
          </a:xfrm>
          <a:prstGeom prst="straightConnector1">
            <a:avLst/>
          </a:prstGeom>
          <a:solidFill>
            <a:srgbClr val="FFFFFF"/>
          </a:solidFill>
          <a:ln w="12700" cap="flat" cmpd="sng" algn="ctr">
            <a:solidFill>
              <a:schemeClr val="bg2"/>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 name="TextBox 13">
            <a:extLst>
              <a:ext uri="{FF2B5EF4-FFF2-40B4-BE49-F238E27FC236}">
                <a16:creationId xmlns:a16="http://schemas.microsoft.com/office/drawing/2014/main" id="{496C623E-D2F3-7C40-B4B4-85380DE1E701}"/>
              </a:ext>
            </a:extLst>
          </p:cNvPr>
          <p:cNvSpPr txBox="1"/>
          <p:nvPr/>
        </p:nvSpPr>
        <p:spPr>
          <a:xfrm>
            <a:off x="7884203" y="4068599"/>
            <a:ext cx="2661425" cy="1056764"/>
          </a:xfrm>
          <a:prstGeom prst="rect">
            <a:avLst/>
          </a:prstGeom>
          <a:noFill/>
        </p:spPr>
        <p:txBody>
          <a:bodyPr wrap="square" rtlCol="0">
            <a:spAutoFit/>
          </a:bodyPr>
          <a:lstStyle/>
          <a:p>
            <a:pPr defTabSz="544237"/>
            <a:r>
              <a:rPr lang="en-US" sz="2000" b="1" dirty="0">
                <a:solidFill>
                  <a:srgbClr val="FFFFFF"/>
                </a:solidFill>
                <a:latin typeface="Proxima Nova"/>
              </a:rPr>
              <a:t>COMPUTE</a:t>
            </a:r>
          </a:p>
          <a:p>
            <a:pPr defTabSz="544237"/>
            <a:endParaRPr lang="en-US" sz="1067" dirty="0">
              <a:solidFill>
                <a:srgbClr val="FFFFFF"/>
              </a:solidFill>
              <a:latin typeface="Proxima Nova"/>
            </a:endParaRPr>
          </a:p>
          <a:p>
            <a:pPr defTabSz="544237"/>
            <a:r>
              <a:rPr lang="en-US" sz="1600" dirty="0">
                <a:solidFill>
                  <a:srgbClr val="FFFFFF"/>
                </a:solidFill>
                <a:latin typeface="Proxima Nova"/>
              </a:rPr>
              <a:t>Integrated Fabric (Multi-Protocol)</a:t>
            </a:r>
          </a:p>
        </p:txBody>
      </p:sp>
      <p:sp>
        <p:nvSpPr>
          <p:cNvPr id="15" name="Rectangle 14">
            <a:extLst>
              <a:ext uri="{FF2B5EF4-FFF2-40B4-BE49-F238E27FC236}">
                <a16:creationId xmlns:a16="http://schemas.microsoft.com/office/drawing/2014/main" id="{4F6E2744-9345-524C-93B0-B881F31E043E}"/>
              </a:ext>
            </a:extLst>
          </p:cNvPr>
          <p:cNvSpPr/>
          <p:nvPr/>
        </p:nvSpPr>
        <p:spPr bwMode="auto">
          <a:xfrm>
            <a:off x="5110170" y="1965828"/>
            <a:ext cx="1758668" cy="988604"/>
          </a:xfrm>
          <a:prstGeom prst="rect">
            <a:avLst/>
          </a:prstGeom>
          <a:noFill/>
          <a:ln w="12700" cap="flat" cmpd="sng" algn="ctr">
            <a:solidFill>
              <a:schemeClr val="accent3">
                <a:lumMod val="75000"/>
              </a:schemeClr>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2438302" fontAlgn="base" hangingPunct="0">
              <a:spcBef>
                <a:spcPct val="0"/>
              </a:spcBef>
              <a:spcAft>
                <a:spcPct val="0"/>
              </a:spcAft>
            </a:pPr>
            <a:endParaRPr lang="en-US" sz="4800">
              <a:solidFill>
                <a:srgbClr val="FFFFFF"/>
              </a:solidFill>
              <a:latin typeface="Proxima Nova Light" charset="0"/>
              <a:ea typeface="Proxima Nova Light" charset="0"/>
              <a:cs typeface="Proxima Nova Light" charset="0"/>
              <a:sym typeface="Proxima Nova Light" charset="0"/>
            </a:endParaRPr>
          </a:p>
        </p:txBody>
      </p:sp>
      <p:cxnSp>
        <p:nvCxnSpPr>
          <p:cNvPr id="17" name="Straight Arrow Connector 16">
            <a:extLst>
              <a:ext uri="{FF2B5EF4-FFF2-40B4-BE49-F238E27FC236}">
                <a16:creationId xmlns:a16="http://schemas.microsoft.com/office/drawing/2014/main" id="{A1EF6C0C-FAB3-1047-A217-7ED75B11A416}"/>
              </a:ext>
            </a:extLst>
          </p:cNvPr>
          <p:cNvCxnSpPr/>
          <p:nvPr/>
        </p:nvCxnSpPr>
        <p:spPr bwMode="auto">
          <a:xfrm flipH="1">
            <a:off x="7091562" y="2258055"/>
            <a:ext cx="660547" cy="0"/>
          </a:xfrm>
          <a:prstGeom prst="straightConnector1">
            <a:avLst/>
          </a:prstGeom>
          <a:solidFill>
            <a:srgbClr val="FFFFFF"/>
          </a:solidFill>
          <a:ln w="12700" cap="flat" cmpd="sng" algn="ctr">
            <a:solidFill>
              <a:schemeClr val="bg2"/>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0" name="TextBox 49">
            <a:extLst>
              <a:ext uri="{FF2B5EF4-FFF2-40B4-BE49-F238E27FC236}">
                <a16:creationId xmlns:a16="http://schemas.microsoft.com/office/drawing/2014/main" id="{93F9FDF8-54B7-0940-ADDD-4A31EC8CFEC9}"/>
              </a:ext>
            </a:extLst>
          </p:cNvPr>
          <p:cNvSpPr txBox="1"/>
          <p:nvPr/>
        </p:nvSpPr>
        <p:spPr>
          <a:xfrm>
            <a:off x="7828593" y="1280810"/>
            <a:ext cx="3066035" cy="810543"/>
          </a:xfrm>
          <a:prstGeom prst="rect">
            <a:avLst/>
          </a:prstGeom>
          <a:noFill/>
        </p:spPr>
        <p:txBody>
          <a:bodyPr wrap="square" rtlCol="0">
            <a:spAutoFit/>
          </a:bodyPr>
          <a:lstStyle/>
          <a:p>
            <a:pPr defTabSz="544237"/>
            <a:r>
              <a:rPr lang="en-US" sz="2000" b="1" dirty="0">
                <a:solidFill>
                  <a:srgbClr val="FFFFFF"/>
                </a:solidFill>
                <a:latin typeface="Proxima Nova"/>
              </a:rPr>
              <a:t>NETWORK</a:t>
            </a:r>
          </a:p>
          <a:p>
            <a:pPr defTabSz="544237"/>
            <a:endParaRPr lang="en-US" sz="1067" dirty="0">
              <a:solidFill>
                <a:srgbClr val="FFFFFF"/>
              </a:solidFill>
              <a:latin typeface="Proxima Nova"/>
            </a:endParaRPr>
          </a:p>
          <a:p>
            <a:pPr defTabSz="544237"/>
            <a:r>
              <a:rPr lang="en-US" sz="1600" dirty="0">
                <a:solidFill>
                  <a:srgbClr val="FFFFFF"/>
                </a:solidFill>
                <a:latin typeface="Proxima Nova"/>
              </a:rPr>
              <a:t> Ethernet - Nexus 9K</a:t>
            </a:r>
          </a:p>
        </p:txBody>
      </p:sp>
      <p:sp>
        <p:nvSpPr>
          <p:cNvPr id="51" name="TextBox 50">
            <a:extLst>
              <a:ext uri="{FF2B5EF4-FFF2-40B4-BE49-F238E27FC236}">
                <a16:creationId xmlns:a16="http://schemas.microsoft.com/office/drawing/2014/main" id="{C59757B5-1801-564E-B2F3-ACC9AA516588}"/>
              </a:ext>
            </a:extLst>
          </p:cNvPr>
          <p:cNvSpPr txBox="1"/>
          <p:nvPr/>
        </p:nvSpPr>
        <p:spPr>
          <a:xfrm>
            <a:off x="1335481" y="1377045"/>
            <a:ext cx="3066035" cy="5188600"/>
          </a:xfrm>
          <a:prstGeom prst="rect">
            <a:avLst/>
          </a:prstGeom>
          <a:noFill/>
        </p:spPr>
        <p:txBody>
          <a:bodyPr wrap="square" rtlCol="0">
            <a:spAutoFit/>
          </a:bodyPr>
          <a:lstStyle/>
          <a:p>
            <a:pPr defTabSz="544237"/>
            <a:r>
              <a:rPr lang="en-US" sz="2000" b="1" dirty="0">
                <a:solidFill>
                  <a:srgbClr val="FFFFFF"/>
                </a:solidFill>
                <a:latin typeface="Proxima Nova"/>
              </a:rPr>
              <a:t>STORAGE</a:t>
            </a:r>
          </a:p>
          <a:p>
            <a:pPr defTabSz="544237"/>
            <a:endParaRPr lang="en-US" sz="3428" dirty="0">
              <a:solidFill>
                <a:srgbClr val="FFFFFF"/>
              </a:solidFill>
              <a:latin typeface="Proxima Nova"/>
            </a:endParaRPr>
          </a:p>
          <a:p>
            <a:pPr defTabSz="544237"/>
            <a:r>
              <a:rPr lang="en-US" sz="1733" dirty="0">
                <a:solidFill>
                  <a:srgbClr val="FFFFFF"/>
                </a:solidFill>
                <a:latin typeface="Proxima Nova"/>
              </a:rPr>
              <a:t>Scale-out file flash storage designed to accelerate analytics workloads</a:t>
            </a:r>
          </a:p>
          <a:p>
            <a:pPr defTabSz="544237"/>
            <a:endParaRPr lang="en-US" sz="1733" dirty="0">
              <a:solidFill>
                <a:srgbClr val="FFFFFF"/>
              </a:solidFill>
              <a:latin typeface="Proxima Nova"/>
            </a:endParaRPr>
          </a:p>
          <a:p>
            <a:pPr defTabSz="544237"/>
            <a:r>
              <a:rPr lang="en-US" sz="1733" dirty="0">
                <a:solidFill>
                  <a:srgbClr val="FFFFFF"/>
                </a:solidFill>
                <a:latin typeface="Proxima Nova"/>
              </a:rPr>
              <a:t>Elastic performances that grows as data increases</a:t>
            </a:r>
          </a:p>
          <a:p>
            <a:pPr defTabSz="544237"/>
            <a:endParaRPr lang="en-US" sz="1733" dirty="0">
              <a:solidFill>
                <a:srgbClr val="FFFFFF"/>
              </a:solidFill>
              <a:latin typeface="Proxima Nova"/>
            </a:endParaRPr>
          </a:p>
          <a:p>
            <a:pPr defTabSz="544237"/>
            <a:r>
              <a:rPr lang="en-US" sz="1733" dirty="0">
                <a:solidFill>
                  <a:srgbClr val="FFFFFF"/>
                </a:solidFill>
                <a:latin typeface="Proxima Nova"/>
              </a:rPr>
              <a:t>Simple blade insertion to increase capacity</a:t>
            </a:r>
          </a:p>
          <a:p>
            <a:pPr defTabSz="544237"/>
            <a:endParaRPr lang="en-US" sz="1733" dirty="0">
              <a:solidFill>
                <a:srgbClr val="FFFFFF"/>
              </a:solidFill>
              <a:latin typeface="Proxima Nova"/>
            </a:endParaRPr>
          </a:p>
          <a:p>
            <a:pPr defTabSz="544237"/>
            <a:r>
              <a:rPr lang="en-US" sz="1733" dirty="0">
                <a:solidFill>
                  <a:srgbClr val="FFFFFF"/>
                </a:solidFill>
                <a:latin typeface="Proxima Nova"/>
              </a:rPr>
              <a:t>Multi-dimensional performance</a:t>
            </a:r>
          </a:p>
          <a:p>
            <a:pPr defTabSz="544237"/>
            <a:endParaRPr lang="en-US" sz="1733" dirty="0">
              <a:solidFill>
                <a:srgbClr val="FFFFFF"/>
              </a:solidFill>
              <a:latin typeface="Proxima Nova"/>
            </a:endParaRPr>
          </a:p>
          <a:p>
            <a:pPr defTabSz="544237"/>
            <a:endParaRPr lang="en-US" sz="1733" dirty="0">
              <a:solidFill>
                <a:srgbClr val="FFFFFF"/>
              </a:solidFill>
              <a:latin typeface="Proxima Nova"/>
            </a:endParaRPr>
          </a:p>
          <a:p>
            <a:pPr defTabSz="544237"/>
            <a:endParaRPr lang="en-US" sz="3428" dirty="0">
              <a:solidFill>
                <a:srgbClr val="FFFFFF"/>
              </a:solidFill>
              <a:latin typeface="Proxima Nova"/>
            </a:endParaRPr>
          </a:p>
        </p:txBody>
      </p:sp>
      <p:cxnSp>
        <p:nvCxnSpPr>
          <p:cNvPr id="52" name="Straight Arrow Connector 51">
            <a:extLst>
              <a:ext uri="{FF2B5EF4-FFF2-40B4-BE49-F238E27FC236}">
                <a16:creationId xmlns:a16="http://schemas.microsoft.com/office/drawing/2014/main" id="{7FECA974-74AD-E543-B8F2-AA4ABF47C6BB}"/>
              </a:ext>
            </a:extLst>
          </p:cNvPr>
          <p:cNvCxnSpPr/>
          <p:nvPr/>
        </p:nvCxnSpPr>
        <p:spPr bwMode="auto">
          <a:xfrm>
            <a:off x="4236776" y="3420747"/>
            <a:ext cx="706998" cy="0"/>
          </a:xfrm>
          <a:prstGeom prst="straightConnector1">
            <a:avLst/>
          </a:prstGeom>
          <a:solidFill>
            <a:srgbClr val="FFFFFF"/>
          </a:solidFill>
          <a:ln w="12700" cap="flat" cmpd="sng" algn="ctr">
            <a:solidFill>
              <a:schemeClr val="bg2"/>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9" name="TextBox 58">
            <a:extLst>
              <a:ext uri="{FF2B5EF4-FFF2-40B4-BE49-F238E27FC236}">
                <a16:creationId xmlns:a16="http://schemas.microsoft.com/office/drawing/2014/main" id="{4BDF3BAC-CED4-0A45-9695-98C3C0109709}"/>
              </a:ext>
            </a:extLst>
          </p:cNvPr>
          <p:cNvSpPr txBox="1"/>
          <p:nvPr/>
        </p:nvSpPr>
        <p:spPr>
          <a:xfrm>
            <a:off x="7847688" y="3087641"/>
            <a:ext cx="2865627" cy="400110"/>
          </a:xfrm>
          <a:prstGeom prst="rect">
            <a:avLst/>
          </a:prstGeom>
          <a:noFill/>
        </p:spPr>
        <p:txBody>
          <a:bodyPr wrap="square" rtlCol="0">
            <a:spAutoFit/>
          </a:bodyPr>
          <a:lstStyle/>
          <a:p>
            <a:pPr defTabSz="544237"/>
            <a:r>
              <a:rPr lang="en-US" sz="2000" b="1" dirty="0">
                <a:solidFill>
                  <a:srgbClr val="FFFFFF"/>
                </a:solidFill>
                <a:latin typeface="Proxima Nova"/>
              </a:rPr>
              <a:t>MANAGEMENT</a:t>
            </a:r>
          </a:p>
        </p:txBody>
      </p:sp>
      <p:sp>
        <p:nvSpPr>
          <p:cNvPr id="60" name="Rectangle 59">
            <a:extLst>
              <a:ext uri="{FF2B5EF4-FFF2-40B4-BE49-F238E27FC236}">
                <a16:creationId xmlns:a16="http://schemas.microsoft.com/office/drawing/2014/main" id="{D2D40291-1DA5-7845-BAEB-F7485947B6DF}"/>
              </a:ext>
            </a:extLst>
          </p:cNvPr>
          <p:cNvSpPr/>
          <p:nvPr/>
        </p:nvSpPr>
        <p:spPr bwMode="auto">
          <a:xfrm>
            <a:off x="5110171" y="3662248"/>
            <a:ext cx="1758668" cy="561987"/>
          </a:xfrm>
          <a:prstGeom prst="rect">
            <a:avLst/>
          </a:prstGeom>
          <a:noFill/>
          <a:ln w="12700" cap="flat" cmpd="sng" algn="ctr">
            <a:solidFill>
              <a:schemeClr val="accent3">
                <a:lumMod val="75000"/>
              </a:schemeClr>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2438302" fontAlgn="base" hangingPunct="0">
              <a:spcBef>
                <a:spcPct val="0"/>
              </a:spcBef>
              <a:spcAft>
                <a:spcPct val="0"/>
              </a:spcAft>
            </a:pPr>
            <a:endParaRPr lang="en-US" sz="4800">
              <a:solidFill>
                <a:srgbClr val="FFFFFF"/>
              </a:solidFill>
              <a:latin typeface="Proxima Nova Light" charset="0"/>
              <a:ea typeface="Proxima Nova Light" charset="0"/>
              <a:cs typeface="Proxima Nova Light" charset="0"/>
              <a:sym typeface="Proxima Nova Light" charset="0"/>
            </a:endParaRPr>
          </a:p>
        </p:txBody>
      </p:sp>
      <p:cxnSp>
        <p:nvCxnSpPr>
          <p:cNvPr id="61" name="Straight Arrow Connector 60">
            <a:extLst>
              <a:ext uri="{FF2B5EF4-FFF2-40B4-BE49-F238E27FC236}">
                <a16:creationId xmlns:a16="http://schemas.microsoft.com/office/drawing/2014/main" id="{66EC93A5-A129-5449-A74A-88D63EAEAC9E}"/>
              </a:ext>
            </a:extLst>
          </p:cNvPr>
          <p:cNvCxnSpPr/>
          <p:nvPr/>
        </p:nvCxnSpPr>
        <p:spPr bwMode="auto">
          <a:xfrm flipH="1">
            <a:off x="7063357" y="5587191"/>
            <a:ext cx="716232" cy="0"/>
          </a:xfrm>
          <a:prstGeom prst="straightConnector1">
            <a:avLst/>
          </a:prstGeom>
          <a:solidFill>
            <a:srgbClr val="FFFFFF"/>
          </a:solidFill>
          <a:ln w="12700" cap="flat" cmpd="sng" algn="ctr">
            <a:solidFill>
              <a:schemeClr val="bg2"/>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2" name="TextBox 61">
            <a:extLst>
              <a:ext uri="{FF2B5EF4-FFF2-40B4-BE49-F238E27FC236}">
                <a16:creationId xmlns:a16="http://schemas.microsoft.com/office/drawing/2014/main" id="{08B23E29-4518-724F-874A-738AB875B4EC}"/>
              </a:ext>
            </a:extLst>
          </p:cNvPr>
          <p:cNvSpPr txBox="1"/>
          <p:nvPr/>
        </p:nvSpPr>
        <p:spPr>
          <a:xfrm>
            <a:off x="7884203" y="4992981"/>
            <a:ext cx="2661425" cy="1358513"/>
          </a:xfrm>
          <a:prstGeom prst="rect">
            <a:avLst/>
          </a:prstGeom>
          <a:noFill/>
        </p:spPr>
        <p:txBody>
          <a:bodyPr wrap="square" rtlCol="0">
            <a:spAutoFit/>
          </a:bodyPr>
          <a:lstStyle/>
          <a:p>
            <a:pPr defTabSz="544237"/>
            <a:endParaRPr lang="en-US" sz="1600" dirty="0">
              <a:solidFill>
                <a:srgbClr val="FFFFFF"/>
              </a:solidFill>
              <a:latin typeface="Proxima Nova"/>
            </a:endParaRPr>
          </a:p>
          <a:p>
            <a:pPr defTabSz="544237"/>
            <a:r>
              <a:rPr lang="en-US" sz="1600" dirty="0">
                <a:solidFill>
                  <a:srgbClr val="FFFFFF"/>
                </a:solidFill>
                <a:latin typeface="Proxima Nova"/>
              </a:rPr>
              <a:t>Stateless UCS Servers</a:t>
            </a:r>
          </a:p>
          <a:p>
            <a:pPr defTabSz="544237"/>
            <a:endParaRPr lang="en-US" sz="1600" dirty="0">
              <a:solidFill>
                <a:srgbClr val="FFFFFF"/>
              </a:solidFill>
              <a:latin typeface="Proxima Nova"/>
            </a:endParaRPr>
          </a:p>
          <a:p>
            <a:pPr defTabSz="544237"/>
            <a:endParaRPr lang="en-US" sz="3428" dirty="0">
              <a:solidFill>
                <a:srgbClr val="FFFFFF"/>
              </a:solidFill>
              <a:latin typeface="Proxima Nova"/>
            </a:endParaRPr>
          </a:p>
        </p:txBody>
      </p:sp>
      <p:sp>
        <p:nvSpPr>
          <p:cNvPr id="63" name="Title 1">
            <a:extLst>
              <a:ext uri="{FF2B5EF4-FFF2-40B4-BE49-F238E27FC236}">
                <a16:creationId xmlns:a16="http://schemas.microsoft.com/office/drawing/2014/main" id="{755C0341-D3E2-3C4B-A2B2-918DF7765908}"/>
              </a:ext>
            </a:extLst>
          </p:cNvPr>
          <p:cNvSpPr txBox="1">
            <a:spLocks/>
          </p:cNvSpPr>
          <p:nvPr/>
        </p:nvSpPr>
        <p:spPr>
          <a:xfrm>
            <a:off x="466484" y="411589"/>
            <a:ext cx="11353800" cy="339173"/>
          </a:xfrm>
          <a:prstGeom prst="rect">
            <a:avLst/>
          </a:prstGeom>
        </p:spPr>
        <p:txBody>
          <a:bodyPr lIns="0" rIns="0">
            <a:noAutofit/>
          </a:bodyPr>
          <a:lstStyle>
            <a:lvl1pPr algn="l" defTabSz="685800" rtl="0" eaLnBrk="0" fontAlgn="base" hangingPunct="0">
              <a:lnSpc>
                <a:spcPct val="80000"/>
              </a:lnSpc>
              <a:spcBef>
                <a:spcPct val="0"/>
              </a:spcBef>
              <a:spcAft>
                <a:spcPct val="0"/>
              </a:spcAft>
              <a:defRPr sz="3600" b="1" i="0" kern="1200">
                <a:solidFill>
                  <a:schemeClr val="accent1"/>
                </a:solidFill>
                <a:latin typeface="Proxima Nova Black" charset="0"/>
                <a:ea typeface="Proxima Nova Black" charset="0"/>
                <a:cs typeface="Proxima Nova Black" charset="0"/>
                <a:sym typeface="Proxima Nova Black" charset="0"/>
              </a:defRPr>
            </a:lvl1pPr>
            <a:lvl2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2pPr>
            <a:lvl3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3pPr>
            <a:lvl4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4pPr>
            <a:lvl5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5pPr>
            <a:lvl6pPr marL="17145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6pPr>
            <a:lvl7pPr marL="34290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7pPr>
            <a:lvl8pPr marL="51435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8pPr>
            <a:lvl9pPr marL="68580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9pPr>
          </a:lstStyle>
          <a:p>
            <a:pPr algn="ctr" defTabSz="571477"/>
            <a:r>
              <a:rPr lang="en-US" sz="3733" dirty="0">
                <a:solidFill>
                  <a:srgbClr val="FE5000"/>
                </a:solidFill>
                <a:latin typeface="Proxima Nova Black" panose="020B0503030502060204" pitchFamily="34" charset="0"/>
              </a:rPr>
              <a:t> </a:t>
            </a:r>
            <a:r>
              <a:rPr lang="en-US" sz="2133" dirty="0">
                <a:solidFill>
                  <a:srgbClr val="FFFFFF"/>
                </a:solidFill>
                <a:latin typeface="Proxima Nova Black" panose="020B0503030502060204" pitchFamily="34" charset="0"/>
              </a:rPr>
              <a:t>ARCHITECT IT ONCE AND ADOPT NEW TECHNOLOGY WITHOUT DISRUPTION</a:t>
            </a:r>
          </a:p>
        </p:txBody>
      </p:sp>
      <p:cxnSp>
        <p:nvCxnSpPr>
          <p:cNvPr id="68" name="Straight Connector 67">
            <a:extLst>
              <a:ext uri="{FF2B5EF4-FFF2-40B4-BE49-F238E27FC236}">
                <a16:creationId xmlns:a16="http://schemas.microsoft.com/office/drawing/2014/main" id="{0910436F-7619-764B-8D05-73D3BCB36E0A}"/>
              </a:ext>
            </a:extLst>
          </p:cNvPr>
          <p:cNvCxnSpPr/>
          <p:nvPr/>
        </p:nvCxnSpPr>
        <p:spPr bwMode="auto">
          <a:xfrm>
            <a:off x="7772447" y="4068599"/>
            <a:ext cx="12567" cy="1518592"/>
          </a:xfrm>
          <a:prstGeom prst="line">
            <a:avLst/>
          </a:prstGeom>
          <a:solidFill>
            <a:srgbClr val="FFFFFF"/>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5" name="Straight Arrow Connector 74">
            <a:extLst>
              <a:ext uri="{FF2B5EF4-FFF2-40B4-BE49-F238E27FC236}">
                <a16:creationId xmlns:a16="http://schemas.microsoft.com/office/drawing/2014/main" id="{83C4733D-8AF8-1648-96D9-96BB3A2F1AD5}"/>
              </a:ext>
            </a:extLst>
          </p:cNvPr>
          <p:cNvCxnSpPr/>
          <p:nvPr/>
        </p:nvCxnSpPr>
        <p:spPr bwMode="auto">
          <a:xfrm flipH="1">
            <a:off x="7050306" y="3722208"/>
            <a:ext cx="701804" cy="0"/>
          </a:xfrm>
          <a:prstGeom prst="straightConnector1">
            <a:avLst/>
          </a:prstGeom>
          <a:solidFill>
            <a:srgbClr val="FFFFFF"/>
          </a:solidFill>
          <a:ln w="12700" cap="flat" cmpd="sng" algn="ctr">
            <a:solidFill>
              <a:schemeClr val="bg2"/>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6" name="Straight Connector 75">
            <a:extLst>
              <a:ext uri="{FF2B5EF4-FFF2-40B4-BE49-F238E27FC236}">
                <a16:creationId xmlns:a16="http://schemas.microsoft.com/office/drawing/2014/main" id="{F9228E73-6C49-6548-B452-1E6A370CD5E9}"/>
              </a:ext>
            </a:extLst>
          </p:cNvPr>
          <p:cNvCxnSpPr/>
          <p:nvPr/>
        </p:nvCxnSpPr>
        <p:spPr bwMode="auto">
          <a:xfrm>
            <a:off x="7759089" y="3303084"/>
            <a:ext cx="0" cy="424004"/>
          </a:xfrm>
          <a:prstGeom prst="line">
            <a:avLst/>
          </a:prstGeom>
          <a:solidFill>
            <a:srgbClr val="FFFFFF"/>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9" name="TextBox 78">
            <a:extLst>
              <a:ext uri="{FF2B5EF4-FFF2-40B4-BE49-F238E27FC236}">
                <a16:creationId xmlns:a16="http://schemas.microsoft.com/office/drawing/2014/main" id="{EB279E88-9EAF-6242-BCBA-886B735DB5F9}"/>
              </a:ext>
            </a:extLst>
          </p:cNvPr>
          <p:cNvSpPr txBox="1"/>
          <p:nvPr/>
        </p:nvSpPr>
        <p:spPr>
          <a:xfrm>
            <a:off x="7851299" y="3245986"/>
            <a:ext cx="3495378" cy="1358513"/>
          </a:xfrm>
          <a:prstGeom prst="rect">
            <a:avLst/>
          </a:prstGeom>
          <a:noFill/>
        </p:spPr>
        <p:txBody>
          <a:bodyPr wrap="square" rtlCol="0">
            <a:spAutoFit/>
          </a:bodyPr>
          <a:lstStyle/>
          <a:p>
            <a:pPr defTabSz="544237"/>
            <a:endParaRPr lang="en-US" sz="1600" dirty="0">
              <a:solidFill>
                <a:srgbClr val="FFFFFF"/>
              </a:solidFill>
              <a:latin typeface="Proxima Nova"/>
            </a:endParaRPr>
          </a:p>
          <a:p>
            <a:pPr defTabSz="544237"/>
            <a:r>
              <a:rPr lang="en-US" sz="1600" dirty="0">
                <a:solidFill>
                  <a:srgbClr val="FFFFFF"/>
                </a:solidFill>
                <a:latin typeface="Proxima Nova"/>
              </a:rPr>
              <a:t>Manages the entire infrastructure</a:t>
            </a:r>
          </a:p>
          <a:p>
            <a:pPr defTabSz="544237"/>
            <a:endParaRPr lang="en-US" sz="1600" dirty="0">
              <a:solidFill>
                <a:srgbClr val="FFFFFF"/>
              </a:solidFill>
              <a:latin typeface="Proxima Nova"/>
            </a:endParaRPr>
          </a:p>
          <a:p>
            <a:pPr defTabSz="544237"/>
            <a:endParaRPr lang="en-US" sz="3428" dirty="0">
              <a:solidFill>
                <a:srgbClr val="FFFFFF"/>
              </a:solidFill>
              <a:latin typeface="Proxima Nova"/>
            </a:endParaRPr>
          </a:p>
        </p:txBody>
      </p:sp>
      <p:cxnSp>
        <p:nvCxnSpPr>
          <p:cNvPr id="85" name="Straight Connector 84">
            <a:extLst>
              <a:ext uri="{FF2B5EF4-FFF2-40B4-BE49-F238E27FC236}">
                <a16:creationId xmlns:a16="http://schemas.microsoft.com/office/drawing/2014/main" id="{6FA6CF48-9315-5F4A-B691-A82E3D853BC8}"/>
              </a:ext>
            </a:extLst>
          </p:cNvPr>
          <p:cNvCxnSpPr/>
          <p:nvPr/>
        </p:nvCxnSpPr>
        <p:spPr bwMode="auto">
          <a:xfrm>
            <a:off x="7752108" y="3303083"/>
            <a:ext cx="132095" cy="0"/>
          </a:xfrm>
          <a:prstGeom prst="line">
            <a:avLst/>
          </a:prstGeom>
          <a:solidFill>
            <a:srgbClr val="FFFFFF"/>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3" name="Rectangle 52">
            <a:extLst>
              <a:ext uri="{FF2B5EF4-FFF2-40B4-BE49-F238E27FC236}">
                <a16:creationId xmlns:a16="http://schemas.microsoft.com/office/drawing/2014/main" id="{213EAFB6-4794-0C45-B3D6-211C6A95FEA2}"/>
              </a:ext>
            </a:extLst>
          </p:cNvPr>
          <p:cNvSpPr/>
          <p:nvPr/>
        </p:nvSpPr>
        <p:spPr bwMode="auto">
          <a:xfrm>
            <a:off x="5110171" y="2954431"/>
            <a:ext cx="1758668" cy="697308"/>
          </a:xfrm>
          <a:prstGeom prst="rect">
            <a:avLst/>
          </a:prstGeom>
          <a:noFill/>
          <a:ln w="12700" cap="flat" cmpd="sng" algn="ctr">
            <a:solidFill>
              <a:schemeClr val="accent1"/>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2438302" fontAlgn="base" hangingPunct="0">
              <a:spcBef>
                <a:spcPct val="0"/>
              </a:spcBef>
              <a:spcAft>
                <a:spcPct val="0"/>
              </a:spcAft>
            </a:pPr>
            <a:endParaRPr lang="en-US" sz="4800">
              <a:solidFill>
                <a:srgbClr val="FFFFFF"/>
              </a:solidFill>
              <a:latin typeface="Proxima Nova Light" charset="0"/>
              <a:ea typeface="Proxima Nova Light" charset="0"/>
              <a:cs typeface="Proxima Nova Light" charset="0"/>
              <a:sym typeface="Proxima Nova Light" charset="0"/>
            </a:endParaRPr>
          </a:p>
        </p:txBody>
      </p:sp>
    </p:spTree>
    <p:extLst>
      <p:ext uri="{BB962C8B-B14F-4D97-AF65-F5344CB8AC3E}">
        <p14:creationId xmlns:p14="http://schemas.microsoft.com/office/powerpoint/2010/main" val="1425277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FCF740E-D789-4049-99FE-EC6AD90E83F6}"/>
              </a:ext>
            </a:extLst>
          </p:cNvPr>
          <p:cNvSpPr>
            <a:spLocks noGrp="1"/>
          </p:cNvSpPr>
          <p:nvPr>
            <p:ph type="title"/>
          </p:nvPr>
        </p:nvSpPr>
        <p:spPr>
          <a:xfrm>
            <a:off x="528002" y="632308"/>
            <a:ext cx="11318400" cy="533400"/>
          </a:xfrm>
          <a:noFill/>
          <a:ln>
            <a:noFill/>
          </a:ln>
        </p:spPr>
        <p:txBody>
          <a:bodyPr lIns="0" rIns="0" anchor="t" anchorCtr="0">
            <a:normAutofit fontScale="90000"/>
          </a:bodyPr>
          <a:lstStyle/>
          <a:p>
            <a:pPr algn="ctr"/>
            <a:r>
              <a:rPr lang="en-US" b="1" dirty="0">
                <a:solidFill>
                  <a:schemeClr val="bg1"/>
                </a:solidFill>
                <a:latin typeface="Proxima Nova Black" charset="0"/>
              </a:rPr>
              <a:t>RESOURCES</a:t>
            </a:r>
          </a:p>
        </p:txBody>
      </p:sp>
      <p:pic>
        <p:nvPicPr>
          <p:cNvPr id="7" name="Picture 6">
            <a:hlinkClick r:id="rId3"/>
            <a:extLst>
              <a:ext uri="{FF2B5EF4-FFF2-40B4-BE49-F238E27FC236}">
                <a16:creationId xmlns:a16="http://schemas.microsoft.com/office/drawing/2014/main" id="{AC51E252-784F-6F4A-ADB6-D53EBF331866}"/>
              </a:ext>
            </a:extLst>
          </p:cNvPr>
          <p:cNvPicPr>
            <a:picLocks noChangeAspect="1"/>
          </p:cNvPicPr>
          <p:nvPr/>
        </p:nvPicPr>
        <p:blipFill>
          <a:blip r:embed="rId4"/>
          <a:stretch>
            <a:fillRect/>
          </a:stretch>
        </p:blipFill>
        <p:spPr>
          <a:xfrm>
            <a:off x="905826" y="1693507"/>
            <a:ext cx="3447228" cy="4468822"/>
          </a:xfrm>
          <a:prstGeom prst="rect">
            <a:avLst/>
          </a:prstGeom>
        </p:spPr>
      </p:pic>
      <p:pic>
        <p:nvPicPr>
          <p:cNvPr id="8" name="Picture 7">
            <a:hlinkClick r:id="rId5"/>
            <a:extLst>
              <a:ext uri="{FF2B5EF4-FFF2-40B4-BE49-F238E27FC236}">
                <a16:creationId xmlns:a16="http://schemas.microsoft.com/office/drawing/2014/main" id="{B97C652A-3582-EA43-AE41-9DB721A14CA5}"/>
              </a:ext>
            </a:extLst>
          </p:cNvPr>
          <p:cNvPicPr>
            <a:picLocks noChangeAspect="1"/>
          </p:cNvPicPr>
          <p:nvPr/>
        </p:nvPicPr>
        <p:blipFill>
          <a:blip r:embed="rId6"/>
          <a:stretch>
            <a:fillRect/>
          </a:stretch>
        </p:blipFill>
        <p:spPr>
          <a:xfrm>
            <a:off x="8116209" y="1693507"/>
            <a:ext cx="3461238" cy="4468822"/>
          </a:xfrm>
          <a:prstGeom prst="rect">
            <a:avLst/>
          </a:prstGeom>
        </p:spPr>
      </p:pic>
      <p:sp>
        <p:nvSpPr>
          <p:cNvPr id="9" name="TextBox 8">
            <a:extLst>
              <a:ext uri="{FF2B5EF4-FFF2-40B4-BE49-F238E27FC236}">
                <a16:creationId xmlns:a16="http://schemas.microsoft.com/office/drawing/2014/main" id="{21836DCF-E4BB-8047-812D-A47FB65D1CB3}"/>
              </a:ext>
            </a:extLst>
          </p:cNvPr>
          <p:cNvSpPr txBox="1"/>
          <p:nvPr/>
        </p:nvSpPr>
        <p:spPr>
          <a:xfrm>
            <a:off x="4474159" y="1837602"/>
            <a:ext cx="3520946" cy="4607095"/>
          </a:xfrm>
          <a:prstGeom prst="rect">
            <a:avLst/>
          </a:prstGeom>
          <a:noFill/>
        </p:spPr>
        <p:txBody>
          <a:bodyPr wrap="square" rtlCol="0">
            <a:spAutoFit/>
          </a:bodyPr>
          <a:lstStyle/>
          <a:p>
            <a:pPr algn="ctr" defTabSz="914363">
              <a:defRPr/>
            </a:pPr>
            <a:r>
              <a:rPr lang="en-US" sz="2667" dirty="0">
                <a:solidFill>
                  <a:srgbClr val="FFFFFF"/>
                </a:solidFill>
                <a:latin typeface="Proxima Nova"/>
              </a:rPr>
              <a:t>The Cisco Validated Design (CVD) is </a:t>
            </a:r>
            <a:r>
              <a:rPr lang="en-US" sz="2667" dirty="0">
                <a:solidFill>
                  <a:srgbClr val="FE5000"/>
                </a:solidFill>
                <a:latin typeface="Proxima Nova"/>
              </a:rPr>
              <a:t>designed, tested</a:t>
            </a:r>
            <a:r>
              <a:rPr lang="en-US" sz="2667" dirty="0">
                <a:solidFill>
                  <a:srgbClr val="FFFFFF"/>
                </a:solidFill>
                <a:latin typeface="Proxima Nova"/>
              </a:rPr>
              <a:t>, and documented to </a:t>
            </a:r>
            <a:r>
              <a:rPr lang="en-US" sz="2667" dirty="0">
                <a:solidFill>
                  <a:srgbClr val="FE5000"/>
                </a:solidFill>
                <a:latin typeface="Proxima Nova"/>
              </a:rPr>
              <a:t>facilitate faster</a:t>
            </a:r>
            <a:r>
              <a:rPr lang="en-US" sz="2667" dirty="0">
                <a:solidFill>
                  <a:srgbClr val="FFFFFF"/>
                </a:solidFill>
                <a:latin typeface="Proxima Nova"/>
              </a:rPr>
              <a:t>, more reliable, and more predictable </a:t>
            </a:r>
            <a:r>
              <a:rPr lang="en-US" sz="2667" dirty="0">
                <a:solidFill>
                  <a:srgbClr val="FE5000"/>
                </a:solidFill>
                <a:latin typeface="Proxima Nova"/>
              </a:rPr>
              <a:t>converged infrastructure deployments for Oracle RAC</a:t>
            </a:r>
          </a:p>
        </p:txBody>
      </p:sp>
    </p:spTree>
    <p:extLst>
      <p:ext uri="{BB962C8B-B14F-4D97-AF65-F5344CB8AC3E}">
        <p14:creationId xmlns:p14="http://schemas.microsoft.com/office/powerpoint/2010/main" val="3473571794"/>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AABC-CFB2-1242-A33C-D28BAB56A1EF}"/>
              </a:ext>
            </a:extLst>
          </p:cNvPr>
          <p:cNvSpPr>
            <a:spLocks noGrp="1"/>
          </p:cNvSpPr>
          <p:nvPr>
            <p:ph type="title"/>
          </p:nvPr>
        </p:nvSpPr>
        <p:spPr/>
        <p:txBody>
          <a:bodyPr>
            <a:normAutofit fontScale="90000"/>
          </a:bodyPr>
          <a:lstStyle/>
          <a:p>
            <a:r>
              <a:rPr lang="en-US" dirty="0">
                <a:solidFill>
                  <a:schemeClr val="tx1"/>
                </a:solidFill>
              </a:rPr>
              <a:t>New Web Presences</a:t>
            </a:r>
          </a:p>
        </p:txBody>
      </p:sp>
      <p:grpSp>
        <p:nvGrpSpPr>
          <p:cNvPr id="15" name="Group 14">
            <a:extLst>
              <a:ext uri="{FF2B5EF4-FFF2-40B4-BE49-F238E27FC236}">
                <a16:creationId xmlns:a16="http://schemas.microsoft.com/office/drawing/2014/main" id="{701A37F5-F909-8D4E-B178-613468236EE9}"/>
              </a:ext>
            </a:extLst>
          </p:cNvPr>
          <p:cNvGrpSpPr/>
          <p:nvPr/>
        </p:nvGrpSpPr>
        <p:grpSpPr>
          <a:xfrm>
            <a:off x="1117192" y="1972757"/>
            <a:ext cx="9957619" cy="2570515"/>
            <a:chOff x="628650" y="1479567"/>
            <a:chExt cx="7468214" cy="1927886"/>
          </a:xfrm>
        </p:grpSpPr>
        <p:pic>
          <p:nvPicPr>
            <p:cNvPr id="10" name="Picture 9">
              <a:extLst>
                <a:ext uri="{FF2B5EF4-FFF2-40B4-BE49-F238E27FC236}">
                  <a16:creationId xmlns:a16="http://schemas.microsoft.com/office/drawing/2014/main" id="{C73864C4-5D6A-A142-ADA5-AE545E753C4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877349" y="1479567"/>
              <a:ext cx="3219515" cy="1927886"/>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7F7F9364-F9F1-2147-BE85-4AA721CA17C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8650" y="1479567"/>
              <a:ext cx="3256164" cy="1927886"/>
            </a:xfrm>
            <a:prstGeom prst="rect">
              <a:avLst/>
            </a:prstGeom>
            <a:ln>
              <a:noFill/>
            </a:ln>
            <a:effectLst>
              <a:outerShdw blurRad="292100" dist="139700" dir="2700000" algn="tl" rotWithShape="0">
                <a:srgbClr val="333333">
                  <a:alpha val="65000"/>
                </a:srgbClr>
              </a:outerShdw>
            </a:effectLst>
          </p:spPr>
        </p:pic>
      </p:grpSp>
      <p:sp>
        <p:nvSpPr>
          <p:cNvPr id="11" name="Rectangle 10">
            <a:extLst>
              <a:ext uri="{FF2B5EF4-FFF2-40B4-BE49-F238E27FC236}">
                <a16:creationId xmlns:a16="http://schemas.microsoft.com/office/drawing/2014/main" id="{93782541-10CB-4047-97F9-4229E8EBD2D3}"/>
              </a:ext>
            </a:extLst>
          </p:cNvPr>
          <p:cNvSpPr/>
          <p:nvPr/>
        </p:nvSpPr>
        <p:spPr>
          <a:xfrm>
            <a:off x="5880465" y="4831993"/>
            <a:ext cx="6096000" cy="1938992"/>
          </a:xfrm>
          <a:prstGeom prst="rect">
            <a:avLst/>
          </a:prstGeom>
        </p:spPr>
        <p:txBody>
          <a:bodyPr>
            <a:spAutoFit/>
          </a:bodyPr>
          <a:lstStyle/>
          <a:p>
            <a:pPr algn="ctr" defTabSz="914363">
              <a:defRPr/>
            </a:pPr>
            <a:r>
              <a:rPr lang="en-US" sz="2400" b="1" dirty="0">
                <a:solidFill>
                  <a:prstClr val="black"/>
                </a:solidFill>
                <a:latin typeface="Proxima Nova" panose="020B0503030502060204" pitchFamily="34" charset="0"/>
              </a:rPr>
              <a:t>PURESTORAGE.COM</a:t>
            </a:r>
          </a:p>
          <a:p>
            <a:pPr algn="ctr" defTabSz="914363">
              <a:defRPr/>
            </a:pPr>
            <a:r>
              <a:rPr lang="en-US" sz="2400" dirty="0">
                <a:solidFill>
                  <a:prstClr val="black"/>
                </a:solidFill>
                <a:latin typeface="Proxima Nova Thin" panose="020B0203030502060204" pitchFamily="34" charset="0"/>
              </a:rPr>
              <a:t>New CI page</a:t>
            </a:r>
          </a:p>
          <a:p>
            <a:pPr algn="ctr" defTabSz="914363">
              <a:defRPr/>
            </a:pPr>
            <a:r>
              <a:rPr lang="en-US" sz="2400" dirty="0">
                <a:solidFill>
                  <a:prstClr val="black"/>
                </a:solidFill>
                <a:latin typeface="Proxima Nova Thin" panose="020B0203030502060204" pitchFamily="34" charset="0"/>
              </a:rPr>
              <a:t>Broader context</a:t>
            </a:r>
          </a:p>
          <a:p>
            <a:pPr algn="ctr" defTabSz="914363">
              <a:defRPr/>
            </a:pPr>
            <a:r>
              <a:rPr lang="en-US" sz="2400" dirty="0">
                <a:solidFill>
                  <a:prstClr val="black"/>
                </a:solidFill>
                <a:latin typeface="Proxima Nova Thin" panose="020B0203030502060204" pitchFamily="34" charset="0"/>
              </a:rPr>
              <a:t>Tie in to Pure message</a:t>
            </a:r>
          </a:p>
          <a:p>
            <a:pPr algn="ctr" defTabSz="914363">
              <a:defRPr/>
            </a:pPr>
            <a:endParaRPr lang="en-US" sz="2400" b="1" dirty="0">
              <a:solidFill>
                <a:prstClr val="black"/>
              </a:solidFill>
              <a:latin typeface="Proxima Nova" panose="020B0503030502060204" pitchFamily="34" charset="0"/>
            </a:endParaRPr>
          </a:p>
        </p:txBody>
      </p:sp>
      <p:sp>
        <p:nvSpPr>
          <p:cNvPr id="12" name="Rectangle 11">
            <a:extLst>
              <a:ext uri="{FF2B5EF4-FFF2-40B4-BE49-F238E27FC236}">
                <a16:creationId xmlns:a16="http://schemas.microsoft.com/office/drawing/2014/main" id="{EE498E1F-1EAD-AF43-B078-6B7924065C4D}"/>
              </a:ext>
            </a:extLst>
          </p:cNvPr>
          <p:cNvSpPr/>
          <p:nvPr/>
        </p:nvSpPr>
        <p:spPr>
          <a:xfrm>
            <a:off x="722142" y="4831993"/>
            <a:ext cx="4457611" cy="1569660"/>
          </a:xfrm>
          <a:prstGeom prst="rect">
            <a:avLst/>
          </a:prstGeom>
        </p:spPr>
        <p:txBody>
          <a:bodyPr wrap="square">
            <a:spAutoFit/>
          </a:bodyPr>
          <a:lstStyle/>
          <a:p>
            <a:pPr algn="ctr" defTabSz="914363">
              <a:defRPr/>
            </a:pPr>
            <a:r>
              <a:rPr lang="en-US" sz="2400" b="1" dirty="0">
                <a:solidFill>
                  <a:prstClr val="black"/>
                </a:solidFill>
                <a:latin typeface="Proxima Nova" panose="020B0503030502060204" pitchFamily="34" charset="0"/>
              </a:rPr>
              <a:t>FLASHSTACK.COM </a:t>
            </a:r>
          </a:p>
          <a:p>
            <a:pPr algn="ctr" defTabSz="914363">
              <a:defRPr/>
            </a:pPr>
            <a:r>
              <a:rPr lang="en-US" sz="2400" dirty="0">
                <a:solidFill>
                  <a:prstClr val="black"/>
                </a:solidFill>
                <a:latin typeface="Proxima Nova Thin" panose="020B0203030502060204" pitchFamily="34" charset="0"/>
              </a:rPr>
              <a:t>Streamlined site</a:t>
            </a:r>
          </a:p>
          <a:p>
            <a:pPr algn="ctr" defTabSz="914363">
              <a:defRPr/>
            </a:pPr>
            <a:r>
              <a:rPr lang="en-US" sz="2400" dirty="0">
                <a:solidFill>
                  <a:prstClr val="black"/>
                </a:solidFill>
                <a:latin typeface="Proxima Nova Thin" panose="020B0203030502060204" pitchFamily="34" charset="0"/>
              </a:rPr>
              <a:t>Product Specific</a:t>
            </a:r>
          </a:p>
          <a:p>
            <a:pPr algn="ctr" defTabSz="914363">
              <a:defRPr/>
            </a:pPr>
            <a:r>
              <a:rPr lang="en-US" sz="2400" dirty="0">
                <a:solidFill>
                  <a:prstClr val="black"/>
                </a:solidFill>
                <a:latin typeface="Proxima Nova Thin" panose="020B0203030502060204" pitchFamily="34" charset="0"/>
              </a:rPr>
              <a:t>Lead Capture</a:t>
            </a:r>
          </a:p>
        </p:txBody>
      </p:sp>
    </p:spTree>
    <p:extLst>
      <p:ext uri="{BB962C8B-B14F-4D97-AF65-F5344CB8AC3E}">
        <p14:creationId xmlns:p14="http://schemas.microsoft.com/office/powerpoint/2010/main" val="13057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CB6034-87DF-CA4A-8FE6-203C434494CA}"/>
              </a:ext>
            </a:extLst>
          </p:cNvPr>
          <p:cNvSpPr/>
          <p:nvPr/>
        </p:nvSpPr>
        <p:spPr>
          <a:xfrm>
            <a:off x="0" y="0"/>
            <a:ext cx="12192000" cy="6858000"/>
          </a:xfrm>
          <a:prstGeom prst="rect">
            <a:avLst/>
          </a:prstGeom>
          <a:solidFill>
            <a:srgbClr val="2D2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16440" y="2721597"/>
            <a:ext cx="10847469" cy="1264153"/>
          </a:xfrm>
        </p:spPr>
        <p:txBody>
          <a:bodyPr>
            <a:normAutofit/>
          </a:bodyPr>
          <a:lstStyle/>
          <a:p>
            <a:r>
              <a:rPr lang="en-US" sz="6600" dirty="0">
                <a:latin typeface="Proxima Nova Black" panose="020B0503030502060204" pitchFamily="34" charset="0"/>
              </a:rPr>
              <a:t>Q&amp;A</a:t>
            </a:r>
          </a:p>
        </p:txBody>
      </p:sp>
      <p:pic>
        <p:nvPicPr>
          <p:cNvPr id="6" name="Picture 5">
            <a:extLst>
              <a:ext uri="{FF2B5EF4-FFF2-40B4-BE49-F238E27FC236}">
                <a16:creationId xmlns:a16="http://schemas.microsoft.com/office/drawing/2014/main" id="{A0C5C7DB-168D-994D-AD14-CB16F13202F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537751" y="220087"/>
            <a:ext cx="1520790" cy="266931"/>
          </a:xfrm>
          <a:prstGeom prst="rect">
            <a:avLst/>
          </a:prstGeom>
        </p:spPr>
      </p:pic>
      <p:pic>
        <p:nvPicPr>
          <p:cNvPr id="7" name="Picture 6">
            <a:extLst>
              <a:ext uri="{FF2B5EF4-FFF2-40B4-BE49-F238E27FC236}">
                <a16:creationId xmlns:a16="http://schemas.microsoft.com/office/drawing/2014/main" id="{60411620-5F9F-8142-8A88-3A9A6D85BE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6400" y="70756"/>
            <a:ext cx="1007998" cy="566999"/>
          </a:xfrm>
          <a:prstGeom prst="rect">
            <a:avLst/>
          </a:prstGeom>
        </p:spPr>
      </p:pic>
      <p:pic>
        <p:nvPicPr>
          <p:cNvPr id="8" name="Picture 7">
            <a:extLst>
              <a:ext uri="{FF2B5EF4-FFF2-40B4-BE49-F238E27FC236}">
                <a16:creationId xmlns:a16="http://schemas.microsoft.com/office/drawing/2014/main" id="{F0B2E363-25C8-D746-90CE-09001EE64A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4398" y="6332315"/>
            <a:ext cx="1815903" cy="479398"/>
          </a:xfrm>
          <a:prstGeom prst="rect">
            <a:avLst/>
          </a:prstGeom>
        </p:spPr>
      </p:pic>
      <p:sp>
        <p:nvSpPr>
          <p:cNvPr id="10" name="Rectangle 9">
            <a:extLst>
              <a:ext uri="{FF2B5EF4-FFF2-40B4-BE49-F238E27FC236}">
                <a16:creationId xmlns:a16="http://schemas.microsoft.com/office/drawing/2014/main" id="{F068A693-4AD0-0A48-85FE-BC8A8967BF2F}"/>
              </a:ext>
            </a:extLst>
          </p:cNvPr>
          <p:cNvSpPr/>
          <p:nvPr/>
        </p:nvSpPr>
        <p:spPr>
          <a:xfrm>
            <a:off x="0" y="2721597"/>
            <a:ext cx="113016" cy="1418888"/>
          </a:xfrm>
          <a:prstGeom prst="rect">
            <a:avLst/>
          </a:prstGeom>
          <a:solidFill>
            <a:srgbClr val="FE4F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5144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8AC5B80-351E-4C16-843D-7ABDA6F19987}"/>
              </a:ext>
            </a:extLst>
          </p:cNvPr>
          <p:cNvSpPr/>
          <p:nvPr/>
        </p:nvSpPr>
        <p:spPr>
          <a:xfrm>
            <a:off x="589504" y="792324"/>
            <a:ext cx="11430858" cy="470642"/>
          </a:xfrm>
          <a:prstGeom prst="rect">
            <a:avLst/>
          </a:prstGeom>
        </p:spPr>
        <p:txBody>
          <a:bodyPr wrap="square">
            <a:spAutoFit/>
          </a:bodyPr>
          <a:lstStyle/>
          <a:p>
            <a:pPr defTabSz="914363">
              <a:lnSpc>
                <a:spcPct val="80000"/>
              </a:lnSpc>
              <a:defRPr/>
            </a:pPr>
            <a:r>
              <a:rPr lang="en-US" sz="3000" dirty="0" err="1">
                <a:solidFill>
                  <a:srgbClr val="000000"/>
                </a:solidFill>
                <a:latin typeface="Arial Black" panose="020B0A04020102020204" pitchFamily="34" charset="0"/>
              </a:rPr>
              <a:t>FlashStack</a:t>
            </a:r>
            <a:r>
              <a:rPr lang="en-US" sz="3000" dirty="0">
                <a:solidFill>
                  <a:srgbClr val="000000"/>
                </a:solidFill>
                <a:latin typeface="Arial Black" panose="020B0A04020102020204" pitchFamily="34" charset="0"/>
              </a:rPr>
              <a:t> Data Centric A</a:t>
            </a:r>
            <a:r>
              <a:rPr lang="en-US" sz="3000" dirty="0" err="1">
                <a:solidFill>
                  <a:srgbClr val="000000"/>
                </a:solidFill>
                <a:latin typeface="Arial Black" panose="020B0A04020102020204" pitchFamily="34" charset="0"/>
              </a:rPr>
              <a:t>rchitecture</a:t>
            </a:r>
            <a:endParaRPr lang="en-US" sz="3667" dirty="0">
              <a:solidFill>
                <a:srgbClr val="000000"/>
              </a:solidFill>
              <a:latin typeface="Arial Black" panose="020B0A04020102020204" pitchFamily="34" charset="0"/>
              <a:ea typeface="Proxima Nova Thin" charset="0"/>
              <a:cs typeface="Proxima Nova Thin" charset="0"/>
            </a:endParaRPr>
          </a:p>
        </p:txBody>
      </p:sp>
      <p:pic>
        <p:nvPicPr>
          <p:cNvPr id="4" name="Picture 3">
            <a:extLst>
              <a:ext uri="{FF2B5EF4-FFF2-40B4-BE49-F238E27FC236}">
                <a16:creationId xmlns:a16="http://schemas.microsoft.com/office/drawing/2014/main" id="{658EA810-7703-4E04-9484-B4E9F38986B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91813" y="1580381"/>
            <a:ext cx="1960286" cy="4367693"/>
          </a:xfrm>
          <a:prstGeom prst="rect">
            <a:avLst/>
          </a:prstGeom>
        </p:spPr>
      </p:pic>
      <p:sp>
        <p:nvSpPr>
          <p:cNvPr id="5" name="Rectangle 4">
            <a:extLst>
              <a:ext uri="{FF2B5EF4-FFF2-40B4-BE49-F238E27FC236}">
                <a16:creationId xmlns:a16="http://schemas.microsoft.com/office/drawing/2014/main" id="{1F0514FA-3BDA-45EC-A1A7-035BFC3AD648}"/>
              </a:ext>
            </a:extLst>
          </p:cNvPr>
          <p:cNvSpPr/>
          <p:nvPr/>
        </p:nvSpPr>
        <p:spPr>
          <a:xfrm>
            <a:off x="5710396" y="2192505"/>
            <a:ext cx="6540500" cy="643894"/>
          </a:xfrm>
          <a:prstGeom prst="rect">
            <a:avLst/>
          </a:prstGeom>
        </p:spPr>
        <p:txBody>
          <a:bodyPr wrap="square">
            <a:spAutoFit/>
          </a:bodyPr>
          <a:lstStyle/>
          <a:p>
            <a:pPr marL="193138" lvl="1" indent="-193138" defTabSz="1023831" fontAlgn="base">
              <a:lnSpc>
                <a:spcPct val="110000"/>
              </a:lnSpc>
              <a:spcBef>
                <a:spcPts val="62"/>
              </a:spcBef>
              <a:spcAft>
                <a:spcPct val="0"/>
              </a:spcAft>
              <a:buClr>
                <a:prstClr val="black">
                  <a:lumMod val="50000"/>
                  <a:lumOff val="50000"/>
                </a:prstClr>
              </a:buClr>
              <a:buSzPct val="100000"/>
              <a:buFont typeface="Arial" pitchFamily="34" charset="0"/>
              <a:buChar char="•"/>
              <a:defRPr/>
            </a:pPr>
            <a:r>
              <a:rPr lang="en-US" sz="1667" dirty="0">
                <a:solidFill>
                  <a:srgbClr val="000000"/>
                </a:solidFill>
                <a:latin typeface="Arial" panose="020B0604020202020204" pitchFamily="34" charset="0"/>
                <a:cs typeface="Arial" panose="020B0604020202020204" pitchFamily="34" charset="0"/>
              </a:rPr>
              <a:t>H</a:t>
            </a:r>
            <a:r>
              <a:rPr lang="en-US" sz="1667" dirty="0">
                <a:solidFill>
                  <a:srgbClr val="000000"/>
                </a:solidFill>
                <a:latin typeface="Arial" panose="020B0604020202020204" pitchFamily="34" charset="0"/>
                <a:cs typeface="Arial" panose="020B0604020202020204" pitchFamily="34" charset="0"/>
                <a:sym typeface="Zurich BT" charset="0"/>
              </a:rPr>
              <a:t>igh</a:t>
            </a:r>
            <a:r>
              <a:rPr lang="en-US" sz="1667" dirty="0">
                <a:solidFill>
                  <a:srgbClr val="000000"/>
                </a:solidFill>
                <a:latin typeface="Arial" panose="020B0604020202020204" pitchFamily="34" charset="0"/>
                <a:cs typeface="Arial" panose="020B0604020202020204" pitchFamily="34" charset="0"/>
              </a:rPr>
              <a:t>ly </a:t>
            </a:r>
            <a:r>
              <a:rPr lang="en-US" sz="1667" dirty="0">
                <a:solidFill>
                  <a:srgbClr val="000000"/>
                </a:solidFill>
                <a:latin typeface="Arial" panose="020B0604020202020204" pitchFamily="34" charset="0"/>
                <a:cs typeface="Arial" panose="020B0604020202020204" pitchFamily="34" charset="0"/>
                <a:sym typeface="Zurich BT" charset="0"/>
              </a:rPr>
              <a:t>dense, modular, policy-driven compute platform</a:t>
            </a:r>
          </a:p>
          <a:p>
            <a:pPr marL="193138" lvl="1" indent="-193138" defTabSz="1023831" fontAlgn="base">
              <a:spcBef>
                <a:spcPts val="62"/>
              </a:spcBef>
              <a:spcAft>
                <a:spcPct val="0"/>
              </a:spcAft>
              <a:buClr>
                <a:prstClr val="black">
                  <a:lumMod val="50000"/>
                  <a:lumOff val="50000"/>
                </a:prstClr>
              </a:buClr>
              <a:buSzPct val="100000"/>
              <a:buFont typeface="Arial" pitchFamily="34" charset="0"/>
              <a:buChar char="•"/>
              <a:defRPr/>
            </a:pPr>
            <a:r>
              <a:rPr lang="en-US" sz="1667" dirty="0">
                <a:solidFill>
                  <a:srgbClr val="000000"/>
                </a:solidFill>
                <a:latin typeface="Arial" panose="020B0604020202020204" pitchFamily="34" charset="0"/>
                <a:cs typeface="Arial" panose="020B0604020202020204" pitchFamily="34" charset="0"/>
                <a:sym typeface="Zurich BT" charset="0"/>
              </a:rPr>
              <a:t>Backwards and future compatible</a:t>
            </a:r>
            <a:r>
              <a:rPr lang="en-US" sz="1667" dirty="0">
                <a:solidFill>
                  <a:srgbClr val="000000"/>
                </a:solidFill>
                <a:latin typeface="Arial" panose="020B0604020202020204" pitchFamily="34" charset="0"/>
                <a:cs typeface="Arial" panose="020B0604020202020204" pitchFamily="34" charset="0"/>
              </a:rPr>
              <a:t>;</a:t>
            </a:r>
            <a:r>
              <a:rPr lang="en-US" sz="1667" dirty="0">
                <a:solidFill>
                  <a:srgbClr val="000000"/>
                </a:solidFill>
                <a:latin typeface="Arial" panose="020B0604020202020204" pitchFamily="34" charset="0"/>
                <a:cs typeface="Arial" panose="020B0604020202020204" pitchFamily="34" charset="0"/>
                <a:sym typeface="Zurich BT" charset="0"/>
              </a:rPr>
              <a:t> in-chassis upgrades</a:t>
            </a:r>
          </a:p>
        </p:txBody>
      </p:sp>
      <p:sp>
        <p:nvSpPr>
          <p:cNvPr id="6" name="Rectangle 5">
            <a:extLst>
              <a:ext uri="{FF2B5EF4-FFF2-40B4-BE49-F238E27FC236}">
                <a16:creationId xmlns:a16="http://schemas.microsoft.com/office/drawing/2014/main" id="{00817024-BC85-49D3-BF9E-B7546F602E79}"/>
              </a:ext>
            </a:extLst>
          </p:cNvPr>
          <p:cNvSpPr/>
          <p:nvPr/>
        </p:nvSpPr>
        <p:spPr>
          <a:xfrm>
            <a:off x="5738558" y="3569957"/>
            <a:ext cx="6717523" cy="929870"/>
          </a:xfrm>
          <a:prstGeom prst="rect">
            <a:avLst/>
          </a:prstGeom>
        </p:spPr>
        <p:txBody>
          <a:bodyPr wrap="square">
            <a:spAutoFit/>
          </a:bodyPr>
          <a:lstStyle/>
          <a:p>
            <a:pPr marL="193138" lvl="1" indent="-193138" defTabSz="1023831" fontAlgn="base">
              <a:lnSpc>
                <a:spcPct val="110000"/>
              </a:lnSpc>
              <a:spcBef>
                <a:spcPts val="62"/>
              </a:spcBef>
              <a:spcAft>
                <a:spcPct val="0"/>
              </a:spcAft>
              <a:buClr>
                <a:prstClr val="black">
                  <a:lumMod val="50000"/>
                  <a:lumOff val="50000"/>
                </a:prstClr>
              </a:buClr>
              <a:buSzPct val="100000"/>
              <a:buFont typeface="Arial" pitchFamily="34" charset="0"/>
              <a:buChar char="•"/>
              <a:defRPr/>
            </a:pPr>
            <a:r>
              <a:rPr lang="en-US" sz="1667" dirty="0">
                <a:solidFill>
                  <a:srgbClr val="000000"/>
                </a:solidFill>
                <a:latin typeface="Arial" panose="020B0604020202020204" pitchFamily="34" charset="0"/>
                <a:cs typeface="Arial" panose="020B0604020202020204" pitchFamily="34" charset="0"/>
              </a:rPr>
              <a:t>Fibre Channel or Ethernet/iSCSI storage interconnect</a:t>
            </a:r>
          </a:p>
          <a:p>
            <a:pPr marL="193138" lvl="1" indent="-193138" defTabSz="1023831" fontAlgn="base">
              <a:lnSpc>
                <a:spcPct val="110000"/>
              </a:lnSpc>
              <a:spcBef>
                <a:spcPts val="62"/>
              </a:spcBef>
              <a:spcAft>
                <a:spcPct val="0"/>
              </a:spcAft>
              <a:buClr>
                <a:prstClr val="black">
                  <a:lumMod val="50000"/>
                  <a:lumOff val="50000"/>
                </a:prstClr>
              </a:buClr>
              <a:buSzPct val="100000"/>
              <a:buFont typeface="Arial" pitchFamily="34" charset="0"/>
              <a:buChar char="•"/>
              <a:defRPr/>
            </a:pPr>
            <a:r>
              <a:rPr lang="en-US" sz="1667" dirty="0">
                <a:solidFill>
                  <a:srgbClr val="000000"/>
                </a:solidFill>
                <a:latin typeface="Arial" panose="020B0604020202020204" pitchFamily="34" charset="0"/>
                <a:cs typeface="Arial" panose="020B0604020202020204" pitchFamily="34" charset="0"/>
              </a:rPr>
              <a:t>Nexus 5K, 7K, 9K. MDS. Customer-defined choice for configurations</a:t>
            </a:r>
            <a:endParaRPr lang="en-US" sz="1667" dirty="0">
              <a:solidFill>
                <a:srgbClr val="000000"/>
              </a:solidFill>
              <a:latin typeface="Arial" panose="020B0604020202020204" pitchFamily="34" charset="0"/>
              <a:cs typeface="Arial" panose="020B0604020202020204" pitchFamily="34" charset="0"/>
              <a:sym typeface="Zurich BT" charset="0"/>
            </a:endParaRPr>
          </a:p>
        </p:txBody>
      </p:sp>
      <p:sp>
        <p:nvSpPr>
          <p:cNvPr id="7" name="Round Same Side Corner Rectangle 7">
            <a:extLst>
              <a:ext uri="{FF2B5EF4-FFF2-40B4-BE49-F238E27FC236}">
                <a16:creationId xmlns:a16="http://schemas.microsoft.com/office/drawing/2014/main" id="{53408DCC-0B15-44A4-A68C-B10ADC48793B}"/>
              </a:ext>
            </a:extLst>
          </p:cNvPr>
          <p:cNvSpPr/>
          <p:nvPr/>
        </p:nvSpPr>
        <p:spPr>
          <a:xfrm rot="5400000">
            <a:off x="8283468" y="-883788"/>
            <a:ext cx="440873" cy="5530691"/>
          </a:xfrm>
          <a:prstGeom prst="round2SameRect">
            <a:avLst>
              <a:gd name="adj1" fmla="val 50000"/>
              <a:gd name="adj2" fmla="val 0"/>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tIns="0" bIns="228600" rtlCol="0" anchor="ctr"/>
          <a:lstStyle/>
          <a:p>
            <a:pPr defTabSz="544237">
              <a:defRPr/>
            </a:pPr>
            <a:r>
              <a:rPr lang="en-US" sz="1833" dirty="0">
                <a:solidFill>
                  <a:srgbClr val="FFFFFF"/>
                </a:solidFill>
                <a:latin typeface="Arial" pitchFamily="34" charset="0"/>
                <a:cs typeface="Arial" pitchFamily="34" charset="0"/>
              </a:rPr>
              <a:t>Cisco UCS: Server platform built for the cloud </a:t>
            </a:r>
          </a:p>
        </p:txBody>
      </p:sp>
      <p:sp>
        <p:nvSpPr>
          <p:cNvPr id="8" name="Round Same Side Corner Rectangle 39">
            <a:extLst>
              <a:ext uri="{FF2B5EF4-FFF2-40B4-BE49-F238E27FC236}">
                <a16:creationId xmlns:a16="http://schemas.microsoft.com/office/drawing/2014/main" id="{CC236145-2C2F-4A5F-8BFB-A578F1079EDB}"/>
              </a:ext>
            </a:extLst>
          </p:cNvPr>
          <p:cNvSpPr/>
          <p:nvPr/>
        </p:nvSpPr>
        <p:spPr>
          <a:xfrm rot="5400000">
            <a:off x="8247376" y="485639"/>
            <a:ext cx="513056" cy="5530692"/>
          </a:xfrm>
          <a:prstGeom prst="round2SameRect">
            <a:avLst>
              <a:gd name="adj1" fmla="val 50000"/>
              <a:gd name="adj2" fmla="val 0"/>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tIns="0" bIns="228600" rtlCol="0" anchor="ctr"/>
          <a:lstStyle/>
          <a:p>
            <a:pPr defTabSz="544237">
              <a:defRPr/>
            </a:pPr>
            <a:r>
              <a:rPr lang="en-US" sz="1833" dirty="0">
                <a:solidFill>
                  <a:srgbClr val="FFFFFF"/>
                </a:solidFill>
                <a:latin typeface="Arial" pitchFamily="34" charset="0"/>
                <a:cs typeface="Arial" pitchFamily="34" charset="0"/>
              </a:rPr>
              <a:t>Cisco Fabric: data center fabric switching</a:t>
            </a:r>
          </a:p>
        </p:txBody>
      </p:sp>
      <p:sp>
        <p:nvSpPr>
          <p:cNvPr id="9" name="Round Same Side Corner Rectangle 41">
            <a:extLst>
              <a:ext uri="{FF2B5EF4-FFF2-40B4-BE49-F238E27FC236}">
                <a16:creationId xmlns:a16="http://schemas.microsoft.com/office/drawing/2014/main" id="{A3B137C9-0068-4C41-B4E5-8A6A98F550E1}"/>
              </a:ext>
            </a:extLst>
          </p:cNvPr>
          <p:cNvSpPr/>
          <p:nvPr/>
        </p:nvSpPr>
        <p:spPr>
          <a:xfrm rot="5400000">
            <a:off x="8276026" y="2075448"/>
            <a:ext cx="455755" cy="5530692"/>
          </a:xfrm>
          <a:prstGeom prst="round2SameRect">
            <a:avLst>
              <a:gd name="adj1" fmla="val 50000"/>
              <a:gd name="adj2" fmla="val 0"/>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tIns="0" bIns="228600" rtlCol="0" anchor="ctr"/>
          <a:lstStyle/>
          <a:p>
            <a:pPr defTabSz="544237">
              <a:defRPr/>
            </a:pPr>
            <a:r>
              <a:rPr lang="en-US" sz="1833" dirty="0">
                <a:solidFill>
                  <a:srgbClr val="FFFFFF"/>
                </a:solidFill>
                <a:latin typeface="Arial" pitchFamily="34" charset="0"/>
                <a:cs typeface="Arial" pitchFamily="34" charset="0"/>
              </a:rPr>
              <a:t>Pure Storage: Evergreen storage </a:t>
            </a:r>
          </a:p>
        </p:txBody>
      </p:sp>
      <p:sp>
        <p:nvSpPr>
          <p:cNvPr id="10" name="Rectangle 9">
            <a:extLst>
              <a:ext uri="{FF2B5EF4-FFF2-40B4-BE49-F238E27FC236}">
                <a16:creationId xmlns:a16="http://schemas.microsoft.com/office/drawing/2014/main" id="{4B9ABD4C-CE7E-40BB-9BD5-D34EDEF94897}"/>
              </a:ext>
            </a:extLst>
          </p:cNvPr>
          <p:cNvSpPr/>
          <p:nvPr/>
        </p:nvSpPr>
        <p:spPr>
          <a:xfrm>
            <a:off x="5738558" y="5131115"/>
            <a:ext cx="6717523" cy="861967"/>
          </a:xfrm>
          <a:prstGeom prst="rect">
            <a:avLst/>
          </a:prstGeom>
        </p:spPr>
        <p:txBody>
          <a:bodyPr wrap="square">
            <a:spAutoFit/>
          </a:bodyPr>
          <a:lstStyle/>
          <a:p>
            <a:pPr marL="193138" lvl="1" indent="-193138" defTabSz="1023831">
              <a:buClr>
                <a:prstClr val="black">
                  <a:lumMod val="50000"/>
                  <a:lumOff val="50000"/>
                </a:prstClr>
              </a:buClr>
              <a:buFont typeface="Arial" pitchFamily="34" charset="0"/>
              <a:buChar char="•"/>
              <a:defRPr/>
            </a:pPr>
            <a:r>
              <a:rPr lang="en-US" sz="1667" dirty="0">
                <a:solidFill>
                  <a:srgbClr val="000000"/>
                </a:solidFill>
                <a:latin typeface="Arial" panose="020B0604020202020204" pitchFamily="34" charset="0"/>
                <a:cs typeface="Arial" panose="020B0604020202020204" pitchFamily="34" charset="0"/>
              </a:rPr>
              <a:t>All-flash storage systems built for the cloud era </a:t>
            </a:r>
          </a:p>
          <a:p>
            <a:pPr marL="193138" lvl="1" indent="-193138" defTabSz="1023831">
              <a:buClr>
                <a:prstClr val="black">
                  <a:lumMod val="50000"/>
                  <a:lumOff val="50000"/>
                </a:prstClr>
              </a:buClr>
              <a:buFont typeface="Arial" pitchFamily="34" charset="0"/>
              <a:buChar char="•"/>
              <a:defRPr/>
            </a:pPr>
            <a:r>
              <a:rPr lang="en-US" sz="1667" dirty="0" err="1">
                <a:solidFill>
                  <a:srgbClr val="000000"/>
                </a:solidFill>
                <a:latin typeface="Arial" panose="020B0604020202020204" pitchFamily="34" charset="0"/>
                <a:cs typeface="Arial" panose="020B0604020202020204" pitchFamily="34" charset="0"/>
              </a:rPr>
              <a:t>Fibre</a:t>
            </a:r>
            <a:r>
              <a:rPr lang="en-US" sz="1667" dirty="0">
                <a:solidFill>
                  <a:srgbClr val="000000"/>
                </a:solidFill>
                <a:latin typeface="Arial" panose="020B0604020202020204" pitchFamily="34" charset="0"/>
                <a:cs typeface="Arial" panose="020B0604020202020204" pitchFamily="34" charset="0"/>
              </a:rPr>
              <a:t> Channel, iSCSI, NFS, or S3 Storage</a:t>
            </a:r>
          </a:p>
          <a:p>
            <a:pPr marL="193138" lvl="1" indent="-193138" defTabSz="1023831">
              <a:buClr>
                <a:prstClr val="black">
                  <a:lumMod val="50000"/>
                  <a:lumOff val="50000"/>
                </a:prstClr>
              </a:buClr>
              <a:buFont typeface="Arial" pitchFamily="34" charset="0"/>
              <a:buChar char="•"/>
              <a:defRPr/>
            </a:pPr>
            <a:r>
              <a:rPr lang="en-US" sz="1667" dirty="0">
                <a:solidFill>
                  <a:srgbClr val="000000"/>
                </a:solidFill>
                <a:latin typeface="Arial" panose="020B0604020202020204" pitchFamily="34" charset="0"/>
                <a:cs typeface="Arial" panose="020B0604020202020204" pitchFamily="34" charset="0"/>
              </a:rPr>
              <a:t>Backward and future compatible; in-chassis upgrades</a:t>
            </a:r>
          </a:p>
        </p:txBody>
      </p:sp>
      <p:grpSp>
        <p:nvGrpSpPr>
          <p:cNvPr id="11" name="Group 10">
            <a:extLst>
              <a:ext uri="{FF2B5EF4-FFF2-40B4-BE49-F238E27FC236}">
                <a16:creationId xmlns:a16="http://schemas.microsoft.com/office/drawing/2014/main" id="{20418993-336D-47AC-995B-AB9A5EE649C7}"/>
              </a:ext>
            </a:extLst>
          </p:cNvPr>
          <p:cNvGrpSpPr/>
          <p:nvPr/>
        </p:nvGrpSpPr>
        <p:grpSpPr>
          <a:xfrm>
            <a:off x="0" y="6190649"/>
            <a:ext cx="12192001" cy="465610"/>
            <a:chOff x="-13971" y="7016327"/>
            <a:chExt cx="14630401" cy="558732"/>
          </a:xfrm>
          <a:solidFill>
            <a:schemeClr val="accent2"/>
          </a:solidFill>
        </p:grpSpPr>
        <p:sp>
          <p:nvSpPr>
            <p:cNvPr id="12" name="Rounded Rectangle 25">
              <a:extLst>
                <a:ext uri="{FF2B5EF4-FFF2-40B4-BE49-F238E27FC236}">
                  <a16:creationId xmlns:a16="http://schemas.microsoft.com/office/drawing/2014/main" id="{0FB86AAC-9120-4C82-91A5-85CA7EB5E109}"/>
                </a:ext>
              </a:extLst>
            </p:cNvPr>
            <p:cNvSpPr/>
            <p:nvPr/>
          </p:nvSpPr>
          <p:spPr>
            <a:xfrm>
              <a:off x="-13971" y="7016327"/>
              <a:ext cx="14630401" cy="558732"/>
            </a:xfrm>
            <a:prstGeom prst="roundRect">
              <a:avLst>
                <a:gd name="adj" fmla="val 11298"/>
              </a:avLst>
            </a:prstGeom>
            <a:grpFill/>
            <a:ln w="9525" cap="flat" cmpd="sng" algn="ctr">
              <a:noFill/>
              <a:prstDash val="solid"/>
            </a:ln>
            <a:effectLst/>
          </p:spPr>
          <p:txBody>
            <a:bodyPr rtlCol="0" anchor="ctr"/>
            <a:lstStyle/>
            <a:p>
              <a:pPr algn="ctr" defTabSz="761970">
                <a:defRPr/>
              </a:pPr>
              <a:endParaRPr lang="en-US" sz="1500" kern="0" dirty="0">
                <a:solidFill>
                  <a:srgbClr val="FFFFFF"/>
                </a:solidFill>
                <a:latin typeface="Calibri"/>
              </a:endParaRPr>
            </a:p>
          </p:txBody>
        </p:sp>
        <p:sp>
          <p:nvSpPr>
            <p:cNvPr id="13" name="TextBox 12">
              <a:extLst>
                <a:ext uri="{FF2B5EF4-FFF2-40B4-BE49-F238E27FC236}">
                  <a16:creationId xmlns:a16="http://schemas.microsoft.com/office/drawing/2014/main" id="{496991E0-CFBF-4166-980E-50152001CDAD}"/>
                </a:ext>
              </a:extLst>
            </p:cNvPr>
            <p:cNvSpPr txBox="1"/>
            <p:nvPr/>
          </p:nvSpPr>
          <p:spPr>
            <a:xfrm>
              <a:off x="1783477" y="7103520"/>
              <a:ext cx="2351260" cy="418654"/>
            </a:xfrm>
            <a:prstGeom prst="rect">
              <a:avLst/>
            </a:prstGeom>
            <a:grpFill/>
          </p:spPr>
          <p:txBody>
            <a:bodyPr wrap="none" rtlCol="0">
              <a:spAutoFit/>
            </a:bodyPr>
            <a:lstStyle/>
            <a:p>
              <a:pPr defTabSz="544237">
                <a:defRPr/>
              </a:pPr>
              <a:r>
                <a:rPr lang="en-US" sz="1667" b="1" dirty="0">
                  <a:solidFill>
                    <a:srgbClr val="000000"/>
                  </a:solidFill>
                  <a:latin typeface="Arial" pitchFamily="34" charset="0"/>
                  <a:cs typeface="Arial" pitchFamily="34" charset="0"/>
                </a:rPr>
                <a:t>CONSOLIDATION</a:t>
              </a:r>
            </a:p>
          </p:txBody>
        </p:sp>
        <p:sp>
          <p:nvSpPr>
            <p:cNvPr id="15" name="TextBox 14">
              <a:extLst>
                <a:ext uri="{FF2B5EF4-FFF2-40B4-BE49-F238E27FC236}">
                  <a16:creationId xmlns:a16="http://schemas.microsoft.com/office/drawing/2014/main" id="{4101DE15-CABE-47D6-9B50-84502CDA4663}"/>
                </a:ext>
              </a:extLst>
            </p:cNvPr>
            <p:cNvSpPr txBox="1"/>
            <p:nvPr/>
          </p:nvSpPr>
          <p:spPr>
            <a:xfrm>
              <a:off x="5189770" y="7085932"/>
              <a:ext cx="4724359" cy="418654"/>
            </a:xfrm>
            <a:prstGeom prst="rect">
              <a:avLst/>
            </a:prstGeom>
            <a:grpFill/>
          </p:spPr>
          <p:txBody>
            <a:bodyPr wrap="square" rtlCol="0">
              <a:spAutoFit/>
            </a:bodyPr>
            <a:lstStyle/>
            <a:p>
              <a:pPr algn="ctr" defTabSz="544237">
                <a:defRPr/>
              </a:pPr>
              <a:r>
                <a:rPr lang="en-US" sz="1667" b="1" dirty="0">
                  <a:solidFill>
                    <a:srgbClr val="000000"/>
                  </a:solidFill>
                  <a:latin typeface="Arial" pitchFamily="34" charset="0"/>
                  <a:cs typeface="Arial" pitchFamily="34" charset="0"/>
                </a:rPr>
                <a:t>SIMPLIFY OPERATIONS</a:t>
              </a:r>
            </a:p>
          </p:txBody>
        </p:sp>
        <p:sp>
          <p:nvSpPr>
            <p:cNvPr id="16" name="TextBox 15">
              <a:extLst>
                <a:ext uri="{FF2B5EF4-FFF2-40B4-BE49-F238E27FC236}">
                  <a16:creationId xmlns:a16="http://schemas.microsoft.com/office/drawing/2014/main" id="{BBC9E6B7-9087-4444-9E5E-88146A530589}"/>
                </a:ext>
              </a:extLst>
            </p:cNvPr>
            <p:cNvSpPr txBox="1"/>
            <p:nvPr/>
          </p:nvSpPr>
          <p:spPr>
            <a:xfrm>
              <a:off x="10838638" y="7085932"/>
              <a:ext cx="2885867" cy="418654"/>
            </a:xfrm>
            <a:prstGeom prst="rect">
              <a:avLst/>
            </a:prstGeom>
            <a:grpFill/>
          </p:spPr>
          <p:txBody>
            <a:bodyPr wrap="none" rtlCol="0">
              <a:spAutoFit/>
            </a:bodyPr>
            <a:lstStyle/>
            <a:p>
              <a:pPr defTabSz="544237">
                <a:defRPr/>
              </a:pPr>
              <a:r>
                <a:rPr lang="en-US" sz="1667" b="1" dirty="0">
                  <a:solidFill>
                    <a:srgbClr val="000000"/>
                  </a:solidFill>
                  <a:latin typeface="Arial" pitchFamily="34" charset="0"/>
                  <a:cs typeface="Arial" pitchFamily="34" charset="0"/>
                </a:rPr>
                <a:t>SCALE WITH AGILITY</a:t>
              </a:r>
            </a:p>
          </p:txBody>
        </p:sp>
      </p:grpSp>
      <p:grpSp>
        <p:nvGrpSpPr>
          <p:cNvPr id="519" name="Group 518">
            <a:extLst>
              <a:ext uri="{FF2B5EF4-FFF2-40B4-BE49-F238E27FC236}">
                <a16:creationId xmlns:a16="http://schemas.microsoft.com/office/drawing/2014/main" id="{8F240C12-D8F0-8B4D-ABF1-8E28FD680A84}"/>
              </a:ext>
            </a:extLst>
          </p:cNvPr>
          <p:cNvGrpSpPr/>
          <p:nvPr/>
        </p:nvGrpSpPr>
        <p:grpSpPr>
          <a:xfrm>
            <a:off x="428289" y="1307457"/>
            <a:ext cx="3010576" cy="4838700"/>
            <a:chOff x="845588" y="2324100"/>
            <a:chExt cx="3010576" cy="4838700"/>
          </a:xfrm>
        </p:grpSpPr>
        <p:sp>
          <p:nvSpPr>
            <p:cNvPr id="520" name="Rounded Rectangle 519">
              <a:extLst>
                <a:ext uri="{FF2B5EF4-FFF2-40B4-BE49-F238E27FC236}">
                  <a16:creationId xmlns:a16="http://schemas.microsoft.com/office/drawing/2014/main" id="{8F5A5F73-10C5-1344-A23B-0F518CB9BB09}"/>
                </a:ext>
              </a:extLst>
            </p:cNvPr>
            <p:cNvSpPr/>
            <p:nvPr/>
          </p:nvSpPr>
          <p:spPr>
            <a:xfrm>
              <a:off x="845588" y="2324100"/>
              <a:ext cx="3010576" cy="4838700"/>
            </a:xfrm>
            <a:prstGeom prst="roundRect">
              <a:avLst>
                <a:gd name="adj" fmla="val 5928"/>
              </a:avLst>
            </a:prstGeom>
            <a:solidFill>
              <a:schemeClr val="tx2">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571" b="0" i="0" u="none" strike="noStrike" kern="1200" cap="none" spc="0" normalizeH="0" baseline="0" noProof="0" dirty="0">
                <a:ln>
                  <a:noFill/>
                </a:ln>
                <a:solidFill>
                  <a:srgbClr val="FFFFFF"/>
                </a:solidFill>
                <a:effectLst/>
                <a:uLnTx/>
                <a:uFillTx/>
                <a:latin typeface="Calibri"/>
                <a:ea typeface="+mn-ea"/>
                <a:cs typeface="+mn-cs"/>
              </a:endParaRPr>
            </a:p>
          </p:txBody>
        </p:sp>
        <p:sp>
          <p:nvSpPr>
            <p:cNvPr id="521" name="Rectangle 520">
              <a:extLst>
                <a:ext uri="{FF2B5EF4-FFF2-40B4-BE49-F238E27FC236}">
                  <a16:creationId xmlns:a16="http://schemas.microsoft.com/office/drawing/2014/main" id="{E68F7156-A95F-874F-B893-AA7B229FB421}"/>
                </a:ext>
              </a:extLst>
            </p:cNvPr>
            <p:cNvSpPr/>
            <p:nvPr/>
          </p:nvSpPr>
          <p:spPr bwMode="auto">
            <a:xfrm>
              <a:off x="1452777" y="3200400"/>
              <a:ext cx="1796197" cy="308848"/>
            </a:xfrm>
            <a:prstGeom prst="rect">
              <a:avLst/>
            </a:prstGeom>
            <a:solidFill>
              <a:schemeClr val="accent5"/>
            </a:solidFill>
            <a:ln w="12700" cap="flat" cmpd="sng" algn="ctr">
              <a:solidFill>
                <a:schemeClr val="accent5">
                  <a:lumMod val="20000"/>
                  <a:lumOff val="80000"/>
                </a:schemeClr>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2926080" rtl="0" eaLnBrk="1" fontAlgn="base" latinLnBrk="0" hangingPunct="0">
                <a:lnSpc>
                  <a:spcPct val="100000"/>
                </a:lnSpc>
                <a:spcBef>
                  <a:spcPct val="0"/>
                </a:spcBef>
                <a:spcAft>
                  <a:spcPct val="0"/>
                </a:spcAft>
                <a:buClrTx/>
                <a:buSzTx/>
                <a:buFontTx/>
                <a:buNone/>
                <a:tabLst/>
                <a:defRPr/>
              </a:pPr>
              <a:endParaRPr kumimoji="0" lang="en-US" sz="5760" b="0" i="0" u="none" strike="noStrike" kern="0" cap="none" spc="0" normalizeH="0" baseline="0" noProof="0">
                <a:ln>
                  <a:noFill/>
                </a:ln>
                <a:solidFill>
                  <a:srgbClr val="222222"/>
                </a:solidFill>
                <a:effectLst/>
                <a:uLnTx/>
                <a:uFillTx/>
                <a:latin typeface="Arial" panose="020B0604020202020204" pitchFamily="34" charset="0"/>
                <a:ea typeface="+mn-ea"/>
                <a:cs typeface="Arial" panose="020B0604020202020204" pitchFamily="34" charset="0"/>
                <a:sym typeface="Proxima Nova Light" charset="0"/>
              </a:endParaRPr>
            </a:p>
          </p:txBody>
        </p:sp>
        <p:sp>
          <p:nvSpPr>
            <p:cNvPr id="522" name="Rectangle 521">
              <a:extLst>
                <a:ext uri="{FF2B5EF4-FFF2-40B4-BE49-F238E27FC236}">
                  <a16:creationId xmlns:a16="http://schemas.microsoft.com/office/drawing/2014/main" id="{4E92C9A0-D43A-EC4F-A386-20B35A12C731}"/>
                </a:ext>
              </a:extLst>
            </p:cNvPr>
            <p:cNvSpPr/>
            <p:nvPr/>
          </p:nvSpPr>
          <p:spPr bwMode="auto">
            <a:xfrm>
              <a:off x="1452777" y="3585008"/>
              <a:ext cx="1796197" cy="308848"/>
            </a:xfrm>
            <a:prstGeom prst="rect">
              <a:avLst/>
            </a:prstGeom>
            <a:solidFill>
              <a:schemeClr val="accent5"/>
            </a:solidFill>
            <a:ln w="12700" cap="flat" cmpd="sng" algn="ctr">
              <a:solidFill>
                <a:schemeClr val="accent5">
                  <a:lumMod val="20000"/>
                  <a:lumOff val="80000"/>
                </a:schemeClr>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2926080" rtl="0" eaLnBrk="1" fontAlgn="base" latinLnBrk="0" hangingPunct="0">
                <a:lnSpc>
                  <a:spcPct val="100000"/>
                </a:lnSpc>
                <a:spcBef>
                  <a:spcPct val="0"/>
                </a:spcBef>
                <a:spcAft>
                  <a:spcPct val="0"/>
                </a:spcAft>
                <a:buClrTx/>
                <a:buSzTx/>
                <a:buFontTx/>
                <a:buNone/>
                <a:tabLst/>
                <a:defRPr/>
              </a:pPr>
              <a:endParaRPr kumimoji="0" lang="en-US" sz="5760" b="0" i="0" u="none" strike="noStrike" kern="0" cap="none" spc="0" normalizeH="0" baseline="0" noProof="0">
                <a:ln>
                  <a:noFill/>
                </a:ln>
                <a:solidFill>
                  <a:srgbClr val="222222"/>
                </a:solidFill>
                <a:effectLst/>
                <a:uLnTx/>
                <a:uFillTx/>
                <a:latin typeface="Arial" panose="020B0604020202020204" pitchFamily="34" charset="0"/>
                <a:ea typeface="+mn-ea"/>
                <a:cs typeface="Arial" panose="020B0604020202020204" pitchFamily="34" charset="0"/>
                <a:sym typeface="Proxima Nova Light" charset="0"/>
              </a:endParaRPr>
            </a:p>
          </p:txBody>
        </p:sp>
        <p:sp>
          <p:nvSpPr>
            <p:cNvPr id="523" name="TextBox 522">
              <a:extLst>
                <a:ext uri="{FF2B5EF4-FFF2-40B4-BE49-F238E27FC236}">
                  <a16:creationId xmlns:a16="http://schemas.microsoft.com/office/drawing/2014/main" id="{7C11D3CE-568D-4343-9E2B-7E7B6E404955}"/>
                </a:ext>
              </a:extLst>
            </p:cNvPr>
            <p:cNvSpPr txBox="1"/>
            <p:nvPr/>
          </p:nvSpPr>
          <p:spPr>
            <a:xfrm>
              <a:off x="1287080" y="3255025"/>
              <a:ext cx="2127590" cy="221599"/>
            </a:xfrm>
            <a:prstGeom prst="rect">
              <a:avLst/>
            </a:prstGeom>
            <a:noFill/>
          </p:spPr>
          <p:txBody>
            <a:bodyPr wrap="square" lIns="0" tIns="0" rIns="0" bIns="0" rtlCol="0">
              <a:spAutoFit/>
            </a:bodyPr>
            <a:lstStyle/>
            <a:p>
              <a:pPr marL="0" marR="0" lvl="0" indent="0" algn="ctr" defTabSz="65311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Stateless compute</a:t>
              </a:r>
            </a:p>
          </p:txBody>
        </p:sp>
        <p:sp>
          <p:nvSpPr>
            <p:cNvPr id="524" name="TextBox 523">
              <a:extLst>
                <a:ext uri="{FF2B5EF4-FFF2-40B4-BE49-F238E27FC236}">
                  <a16:creationId xmlns:a16="http://schemas.microsoft.com/office/drawing/2014/main" id="{6ECEFE2C-152F-CC47-A5D0-D95632A8E56C}"/>
                </a:ext>
              </a:extLst>
            </p:cNvPr>
            <p:cNvSpPr txBox="1"/>
            <p:nvPr/>
          </p:nvSpPr>
          <p:spPr>
            <a:xfrm>
              <a:off x="1180701" y="2490536"/>
              <a:ext cx="2340349" cy="615553"/>
            </a:xfrm>
            <a:prstGeom prst="rect">
              <a:avLst/>
            </a:prstGeom>
            <a:noFill/>
          </p:spPr>
          <p:txBody>
            <a:bodyPr wrap="square" lIns="0" tIns="0" rIns="0" bIns="0" rtlCol="0">
              <a:spAutoFit/>
            </a:bodyPr>
            <a:lstStyle/>
            <a:p>
              <a:pPr marL="0" marR="0" lvl="0" indent="0" algn="ctr" defTabSz="65311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Data-centric</a:t>
              </a:r>
            </a:p>
            <a:p>
              <a:pPr marL="0" marR="0" lvl="0" indent="0" algn="ctr" defTabSz="65311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architecture</a:t>
              </a:r>
            </a:p>
          </p:txBody>
        </p:sp>
        <p:grpSp>
          <p:nvGrpSpPr>
            <p:cNvPr id="525" name="Group 524">
              <a:extLst>
                <a:ext uri="{FF2B5EF4-FFF2-40B4-BE49-F238E27FC236}">
                  <a16:creationId xmlns:a16="http://schemas.microsoft.com/office/drawing/2014/main" id="{4518B53E-D1A0-0145-83BE-90DE00787ACE}"/>
                </a:ext>
              </a:extLst>
            </p:cNvPr>
            <p:cNvGrpSpPr/>
            <p:nvPr/>
          </p:nvGrpSpPr>
          <p:grpSpPr>
            <a:xfrm>
              <a:off x="1676400" y="4267200"/>
              <a:ext cx="1371600" cy="1020787"/>
              <a:chOff x="1676400" y="4191000"/>
              <a:chExt cx="1371600" cy="1020787"/>
            </a:xfrm>
          </p:grpSpPr>
          <p:grpSp>
            <p:nvGrpSpPr>
              <p:cNvPr id="841" name="Group 840">
                <a:extLst>
                  <a:ext uri="{FF2B5EF4-FFF2-40B4-BE49-F238E27FC236}">
                    <a16:creationId xmlns:a16="http://schemas.microsoft.com/office/drawing/2014/main" id="{E371C938-40B5-0C4D-BBF5-6A2C936A5A73}"/>
                  </a:ext>
                </a:extLst>
              </p:cNvPr>
              <p:cNvGrpSpPr/>
              <p:nvPr/>
            </p:nvGrpSpPr>
            <p:grpSpPr>
              <a:xfrm>
                <a:off x="1676400" y="5208393"/>
                <a:ext cx="1371600" cy="3394"/>
                <a:chOff x="1676400" y="5208393"/>
                <a:chExt cx="1371600" cy="3394"/>
              </a:xfrm>
            </p:grpSpPr>
            <p:cxnSp>
              <p:nvCxnSpPr>
                <p:cNvPr id="846" name="Elbow Connector 845">
                  <a:extLst>
                    <a:ext uri="{FF2B5EF4-FFF2-40B4-BE49-F238E27FC236}">
                      <a16:creationId xmlns:a16="http://schemas.microsoft.com/office/drawing/2014/main" id="{F8A39504-E14A-0F42-A8EF-F7004D5956A0}"/>
                    </a:ext>
                  </a:extLst>
                </p:cNvPr>
                <p:cNvCxnSpPr>
                  <a:cxnSpLocks/>
                </p:cNvCxnSpPr>
                <p:nvPr/>
              </p:nvCxnSpPr>
              <p:spPr bwMode="auto">
                <a:xfrm rot="16200000" flipH="1">
                  <a:off x="1903303" y="4981490"/>
                  <a:ext cx="3394" cy="457200"/>
                </a:xfrm>
                <a:prstGeom prst="bentConnector3">
                  <a:avLst>
                    <a:gd name="adj1" fmla="val -14954891"/>
                  </a:avLst>
                </a:prstGeom>
                <a:solidFill>
                  <a:srgbClr val="FFFFFF"/>
                </a:solidFill>
                <a:ln w="9525" cap="flat" cmpd="sng" algn="ctr">
                  <a:solidFill>
                    <a:schemeClr val="accent1"/>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47" name="Elbow Connector 846">
                  <a:extLst>
                    <a:ext uri="{FF2B5EF4-FFF2-40B4-BE49-F238E27FC236}">
                      <a16:creationId xmlns:a16="http://schemas.microsoft.com/office/drawing/2014/main" id="{1DD6431D-196A-824B-AA7B-C6FCA7FF08FD}"/>
                    </a:ext>
                  </a:extLst>
                </p:cNvPr>
                <p:cNvCxnSpPr>
                  <a:cxnSpLocks/>
                </p:cNvCxnSpPr>
                <p:nvPr/>
              </p:nvCxnSpPr>
              <p:spPr bwMode="auto">
                <a:xfrm rot="16200000" flipH="1">
                  <a:off x="2360503" y="4981490"/>
                  <a:ext cx="3394" cy="457200"/>
                </a:xfrm>
                <a:prstGeom prst="bentConnector3">
                  <a:avLst>
                    <a:gd name="adj1" fmla="val -14954891"/>
                  </a:avLst>
                </a:prstGeom>
                <a:solidFill>
                  <a:srgbClr val="FFFFFF"/>
                </a:solidFill>
                <a:ln w="9525" cap="flat" cmpd="sng" algn="ctr">
                  <a:solidFill>
                    <a:schemeClr val="accent1"/>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48" name="Elbow Connector 847">
                  <a:extLst>
                    <a:ext uri="{FF2B5EF4-FFF2-40B4-BE49-F238E27FC236}">
                      <a16:creationId xmlns:a16="http://schemas.microsoft.com/office/drawing/2014/main" id="{D8E9F5A0-4CC7-F84A-9385-7E7D1D0F7D40}"/>
                    </a:ext>
                  </a:extLst>
                </p:cNvPr>
                <p:cNvCxnSpPr>
                  <a:cxnSpLocks/>
                </p:cNvCxnSpPr>
                <p:nvPr/>
              </p:nvCxnSpPr>
              <p:spPr bwMode="auto">
                <a:xfrm rot="16200000" flipH="1">
                  <a:off x="2817703" y="4981490"/>
                  <a:ext cx="3394" cy="457200"/>
                </a:xfrm>
                <a:prstGeom prst="bentConnector3">
                  <a:avLst>
                    <a:gd name="adj1" fmla="val -14954891"/>
                  </a:avLst>
                </a:prstGeom>
                <a:solidFill>
                  <a:srgbClr val="FFFFFF"/>
                </a:solidFill>
                <a:ln w="9525" cap="flat" cmpd="sng" algn="ctr">
                  <a:solidFill>
                    <a:schemeClr val="accent1"/>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842" name="Group 841">
                <a:extLst>
                  <a:ext uri="{FF2B5EF4-FFF2-40B4-BE49-F238E27FC236}">
                    <a16:creationId xmlns:a16="http://schemas.microsoft.com/office/drawing/2014/main" id="{1445AEB8-0362-BE44-81A0-1528E29C2A83}"/>
                  </a:ext>
                </a:extLst>
              </p:cNvPr>
              <p:cNvGrpSpPr/>
              <p:nvPr/>
            </p:nvGrpSpPr>
            <p:grpSpPr>
              <a:xfrm rot="10800000">
                <a:off x="1676400" y="4191000"/>
                <a:ext cx="1371600" cy="3394"/>
                <a:chOff x="1676400" y="5208393"/>
                <a:chExt cx="1371600" cy="3394"/>
              </a:xfrm>
            </p:grpSpPr>
            <p:cxnSp>
              <p:nvCxnSpPr>
                <p:cNvPr id="843" name="Elbow Connector 842">
                  <a:extLst>
                    <a:ext uri="{FF2B5EF4-FFF2-40B4-BE49-F238E27FC236}">
                      <a16:creationId xmlns:a16="http://schemas.microsoft.com/office/drawing/2014/main" id="{43884DA3-7747-944D-8497-B5A6778EFE7B}"/>
                    </a:ext>
                  </a:extLst>
                </p:cNvPr>
                <p:cNvCxnSpPr>
                  <a:cxnSpLocks/>
                </p:cNvCxnSpPr>
                <p:nvPr/>
              </p:nvCxnSpPr>
              <p:spPr bwMode="auto">
                <a:xfrm rot="16200000" flipH="1">
                  <a:off x="1903303" y="4981490"/>
                  <a:ext cx="3394" cy="457200"/>
                </a:xfrm>
                <a:prstGeom prst="bentConnector3">
                  <a:avLst>
                    <a:gd name="adj1" fmla="val -14954891"/>
                  </a:avLst>
                </a:prstGeom>
                <a:solidFill>
                  <a:srgbClr val="FFFFFF"/>
                </a:solidFill>
                <a:ln w="9525" cap="flat" cmpd="sng" algn="ctr">
                  <a:solidFill>
                    <a:schemeClr val="accent1"/>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44" name="Elbow Connector 843">
                  <a:extLst>
                    <a:ext uri="{FF2B5EF4-FFF2-40B4-BE49-F238E27FC236}">
                      <a16:creationId xmlns:a16="http://schemas.microsoft.com/office/drawing/2014/main" id="{26A32964-7863-9F40-A6CE-6A3806988607}"/>
                    </a:ext>
                  </a:extLst>
                </p:cNvPr>
                <p:cNvCxnSpPr>
                  <a:cxnSpLocks/>
                </p:cNvCxnSpPr>
                <p:nvPr/>
              </p:nvCxnSpPr>
              <p:spPr bwMode="auto">
                <a:xfrm rot="16200000" flipH="1">
                  <a:off x="2360503" y="4981490"/>
                  <a:ext cx="3394" cy="457200"/>
                </a:xfrm>
                <a:prstGeom prst="bentConnector3">
                  <a:avLst>
                    <a:gd name="adj1" fmla="val -14954891"/>
                  </a:avLst>
                </a:prstGeom>
                <a:solidFill>
                  <a:srgbClr val="FFFFFF"/>
                </a:solidFill>
                <a:ln w="9525" cap="flat" cmpd="sng" algn="ctr">
                  <a:solidFill>
                    <a:schemeClr val="accent1"/>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45" name="Elbow Connector 844">
                  <a:extLst>
                    <a:ext uri="{FF2B5EF4-FFF2-40B4-BE49-F238E27FC236}">
                      <a16:creationId xmlns:a16="http://schemas.microsoft.com/office/drawing/2014/main" id="{81BAEF9C-4288-1F4B-9150-EDE5DFCC42EA}"/>
                    </a:ext>
                  </a:extLst>
                </p:cNvPr>
                <p:cNvCxnSpPr>
                  <a:cxnSpLocks/>
                </p:cNvCxnSpPr>
                <p:nvPr/>
              </p:nvCxnSpPr>
              <p:spPr bwMode="auto">
                <a:xfrm rot="16200000" flipH="1">
                  <a:off x="2817703" y="4981490"/>
                  <a:ext cx="3394" cy="457200"/>
                </a:xfrm>
                <a:prstGeom prst="bentConnector3">
                  <a:avLst>
                    <a:gd name="adj1" fmla="val -14954891"/>
                  </a:avLst>
                </a:prstGeom>
                <a:solidFill>
                  <a:srgbClr val="FFFFFF"/>
                </a:solidFill>
                <a:ln w="9525" cap="flat" cmpd="sng" algn="ctr">
                  <a:solidFill>
                    <a:schemeClr val="accent1"/>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pic>
          <p:nvPicPr>
            <p:cNvPr id="526" name="Picture 525">
              <a:extLst>
                <a:ext uri="{FF2B5EF4-FFF2-40B4-BE49-F238E27FC236}">
                  <a16:creationId xmlns:a16="http://schemas.microsoft.com/office/drawing/2014/main" id="{80F94029-C002-6149-B536-346896820E88}"/>
                </a:ext>
              </a:extLst>
            </p:cNvPr>
            <p:cNvPicPr>
              <a:picLocks noChangeAspect="1"/>
            </p:cNvPicPr>
            <p:nvPr/>
          </p:nvPicPr>
          <p:blipFill>
            <a:blip r:embed="rId4"/>
            <a:stretch>
              <a:fillRect/>
            </a:stretch>
          </p:blipFill>
          <p:spPr>
            <a:xfrm>
              <a:off x="1444464" y="4530940"/>
              <a:ext cx="1804510" cy="454534"/>
            </a:xfrm>
            <a:prstGeom prst="rect">
              <a:avLst/>
            </a:prstGeom>
            <a:solidFill>
              <a:schemeClr val="tx2">
                <a:lumMod val="10000"/>
                <a:lumOff val="90000"/>
              </a:schemeClr>
            </a:solidFill>
          </p:spPr>
        </p:pic>
        <p:sp>
          <p:nvSpPr>
            <p:cNvPr id="527" name="TextBox 526">
              <a:extLst>
                <a:ext uri="{FF2B5EF4-FFF2-40B4-BE49-F238E27FC236}">
                  <a16:creationId xmlns:a16="http://schemas.microsoft.com/office/drawing/2014/main" id="{69504678-078C-EA40-8859-12E615E9652D}"/>
                </a:ext>
              </a:extLst>
            </p:cNvPr>
            <p:cNvSpPr txBox="1"/>
            <p:nvPr/>
          </p:nvSpPr>
          <p:spPr>
            <a:xfrm>
              <a:off x="1501271" y="4646583"/>
              <a:ext cx="1758340" cy="221599"/>
            </a:xfrm>
            <a:prstGeom prst="rect">
              <a:avLst/>
            </a:prstGeom>
            <a:noFill/>
          </p:spPr>
          <p:txBody>
            <a:bodyPr wrap="square" lIns="0" tIns="0" rIns="0" bIns="0" rtlCol="0">
              <a:spAutoFit/>
            </a:bodyPr>
            <a:lstStyle/>
            <a:p>
              <a:pPr marL="0" marR="0" lvl="0" indent="0" algn="ctr" defTabSz="65311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Fast networks</a:t>
              </a:r>
            </a:p>
          </p:txBody>
        </p:sp>
        <p:sp>
          <p:nvSpPr>
            <p:cNvPr id="528" name="Rectangle 527">
              <a:extLst>
                <a:ext uri="{FF2B5EF4-FFF2-40B4-BE49-F238E27FC236}">
                  <a16:creationId xmlns:a16="http://schemas.microsoft.com/office/drawing/2014/main" id="{A33BEFE1-0CA0-D04E-B6BD-7DAFE96D1C10}"/>
                </a:ext>
              </a:extLst>
            </p:cNvPr>
            <p:cNvSpPr/>
            <p:nvPr/>
          </p:nvSpPr>
          <p:spPr bwMode="auto">
            <a:xfrm>
              <a:off x="1452777" y="3969616"/>
              <a:ext cx="1796197" cy="308848"/>
            </a:xfrm>
            <a:prstGeom prst="rect">
              <a:avLst/>
            </a:prstGeom>
            <a:solidFill>
              <a:schemeClr val="accent5"/>
            </a:solidFill>
            <a:ln w="12700" cap="flat" cmpd="sng" algn="ctr">
              <a:solidFill>
                <a:schemeClr val="accent5">
                  <a:lumMod val="20000"/>
                  <a:lumOff val="80000"/>
                </a:schemeClr>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2926080" rtl="0" eaLnBrk="1" fontAlgn="base" latinLnBrk="0" hangingPunct="0">
                <a:lnSpc>
                  <a:spcPct val="100000"/>
                </a:lnSpc>
                <a:spcBef>
                  <a:spcPct val="0"/>
                </a:spcBef>
                <a:spcAft>
                  <a:spcPct val="0"/>
                </a:spcAft>
                <a:buClrTx/>
                <a:buSzTx/>
                <a:buFontTx/>
                <a:buNone/>
                <a:tabLst/>
                <a:defRPr/>
              </a:pPr>
              <a:endParaRPr kumimoji="0" lang="en-US" sz="5760" b="0" i="0" u="none" strike="noStrike" kern="0" cap="none" spc="0" normalizeH="0" baseline="0" noProof="0">
                <a:ln>
                  <a:noFill/>
                </a:ln>
                <a:solidFill>
                  <a:srgbClr val="222222"/>
                </a:solidFill>
                <a:effectLst/>
                <a:uLnTx/>
                <a:uFillTx/>
                <a:latin typeface="Arial" panose="020B0604020202020204" pitchFamily="34" charset="0"/>
                <a:ea typeface="+mn-ea"/>
                <a:cs typeface="Arial" panose="020B0604020202020204" pitchFamily="34" charset="0"/>
                <a:sym typeface="Proxima Nova Light" charset="0"/>
              </a:endParaRPr>
            </a:p>
          </p:txBody>
        </p:sp>
        <p:sp>
          <p:nvSpPr>
            <p:cNvPr id="529" name="Rectangle 528">
              <a:extLst>
                <a:ext uri="{FF2B5EF4-FFF2-40B4-BE49-F238E27FC236}">
                  <a16:creationId xmlns:a16="http://schemas.microsoft.com/office/drawing/2014/main" id="{3DAC0197-682E-814E-9C77-3ACE6AB433A4}"/>
                </a:ext>
              </a:extLst>
            </p:cNvPr>
            <p:cNvSpPr/>
            <p:nvPr/>
          </p:nvSpPr>
          <p:spPr bwMode="auto">
            <a:xfrm>
              <a:off x="1452777" y="5223028"/>
              <a:ext cx="1796197" cy="1804725"/>
            </a:xfrm>
            <a:prstGeom prst="rect">
              <a:avLst/>
            </a:prstGeom>
            <a:solidFill>
              <a:schemeClr val="accent5"/>
            </a:solidFill>
            <a:ln w="12700" cap="flat" cmpd="sng" algn="ctr">
              <a:solidFill>
                <a:schemeClr val="accent5">
                  <a:lumMod val="20000"/>
                  <a:lumOff val="80000"/>
                </a:schemeClr>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2926080" rtl="0" eaLnBrk="1" fontAlgn="base" latinLnBrk="0" hangingPunct="0">
                <a:lnSpc>
                  <a:spcPct val="100000"/>
                </a:lnSpc>
                <a:spcBef>
                  <a:spcPct val="0"/>
                </a:spcBef>
                <a:spcAft>
                  <a:spcPct val="0"/>
                </a:spcAft>
                <a:buClrTx/>
                <a:buSzTx/>
                <a:buFontTx/>
                <a:buNone/>
                <a:tabLst/>
                <a:defRPr/>
              </a:pPr>
              <a:endParaRPr kumimoji="0" lang="en-US" sz="5760" b="0" i="0" u="none" strike="noStrike" kern="0" cap="none" spc="0" normalizeH="0" baseline="0" noProof="0">
                <a:ln>
                  <a:noFill/>
                </a:ln>
                <a:solidFill>
                  <a:srgbClr val="222222"/>
                </a:solidFill>
                <a:effectLst/>
                <a:uLnTx/>
                <a:uFillTx/>
                <a:latin typeface="Arial" panose="020B0604020202020204" pitchFamily="34" charset="0"/>
                <a:ea typeface="+mn-ea"/>
                <a:cs typeface="Arial" panose="020B0604020202020204" pitchFamily="34" charset="0"/>
                <a:sym typeface="Proxima Nova Light" charset="0"/>
              </a:endParaRPr>
            </a:p>
          </p:txBody>
        </p:sp>
        <p:sp>
          <p:nvSpPr>
            <p:cNvPr id="530" name="TextBox 529">
              <a:extLst>
                <a:ext uri="{FF2B5EF4-FFF2-40B4-BE49-F238E27FC236}">
                  <a16:creationId xmlns:a16="http://schemas.microsoft.com/office/drawing/2014/main" id="{FA602044-BBAD-7E44-8675-5CA2C0D983E6}"/>
                </a:ext>
              </a:extLst>
            </p:cNvPr>
            <p:cNvSpPr txBox="1"/>
            <p:nvPr/>
          </p:nvSpPr>
          <p:spPr>
            <a:xfrm>
              <a:off x="1552576" y="6331601"/>
              <a:ext cx="1593153" cy="443198"/>
            </a:xfrm>
            <a:prstGeom prst="rect">
              <a:avLst/>
            </a:prstGeom>
            <a:noFill/>
          </p:spPr>
          <p:txBody>
            <a:bodyPr wrap="square" lIns="0" tIns="0" rIns="0" bIns="0" rtlCol="0">
              <a:spAutoFit/>
            </a:bodyPr>
            <a:lstStyle/>
            <a:p>
              <a:pPr marL="0" marR="0" lvl="0" indent="0" algn="ctr" defTabSz="65311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Fast, reliable</a:t>
              </a:r>
            </a:p>
            <a:p>
              <a:pPr marL="0" marR="0" lvl="0" indent="0" algn="ctr" defTabSz="65311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shared storage</a:t>
              </a:r>
            </a:p>
          </p:txBody>
        </p:sp>
        <p:sp>
          <p:nvSpPr>
            <p:cNvPr id="531" name="Rectangle 530">
              <a:extLst>
                <a:ext uri="{FF2B5EF4-FFF2-40B4-BE49-F238E27FC236}">
                  <a16:creationId xmlns:a16="http://schemas.microsoft.com/office/drawing/2014/main" id="{EE638E08-59E6-6D42-9AB7-FCA5B71E9250}"/>
                </a:ext>
              </a:extLst>
            </p:cNvPr>
            <p:cNvSpPr/>
            <p:nvPr/>
          </p:nvSpPr>
          <p:spPr bwMode="auto">
            <a:xfrm>
              <a:off x="3030315" y="3712507"/>
              <a:ext cx="93885" cy="93885"/>
            </a:xfrm>
            <a:prstGeom prst="rect">
              <a:avLst/>
            </a:prstGeom>
            <a:solidFill>
              <a:schemeClr val="bg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lvl="0" indent="0" algn="ctr" defTabSz="2926080" rtl="0" eaLnBrk="1" fontAlgn="base" latinLnBrk="0" hangingPunct="0">
                <a:lnSpc>
                  <a:spcPct val="100000"/>
                </a:lnSpc>
                <a:spcBef>
                  <a:spcPct val="0"/>
                </a:spcBef>
                <a:spcAft>
                  <a:spcPct val="0"/>
                </a:spcAft>
                <a:buClrTx/>
                <a:buSzTx/>
                <a:buFontTx/>
                <a:buNone/>
                <a:tabLst/>
                <a:defRPr/>
              </a:pPr>
              <a:endParaRPr kumimoji="0" lang="en-US" sz="5760" b="0" i="0" u="none" strike="noStrike" kern="0" cap="none" spc="0" normalizeH="0" baseline="0" noProof="0">
                <a:ln>
                  <a:noFill/>
                </a:ln>
                <a:solidFill>
                  <a:srgbClr val="000000"/>
                </a:solidFill>
                <a:effectLst/>
                <a:uLnTx/>
                <a:uFillTx/>
                <a:latin typeface="Arial" panose="020B0604020202020204" pitchFamily="34" charset="0"/>
                <a:ea typeface="Proxima Nova Light" charset="0"/>
                <a:cs typeface="Arial" panose="020B0604020202020204" pitchFamily="34" charset="0"/>
                <a:sym typeface="Proxima Nova Light" charset="0"/>
              </a:endParaRPr>
            </a:p>
          </p:txBody>
        </p:sp>
        <p:sp>
          <p:nvSpPr>
            <p:cNvPr id="532" name="Rectangle 531">
              <a:extLst>
                <a:ext uri="{FF2B5EF4-FFF2-40B4-BE49-F238E27FC236}">
                  <a16:creationId xmlns:a16="http://schemas.microsoft.com/office/drawing/2014/main" id="{17B4DE84-74C8-2645-BEFF-F7ADF3D05FCD}"/>
                </a:ext>
              </a:extLst>
            </p:cNvPr>
            <p:cNvSpPr/>
            <p:nvPr/>
          </p:nvSpPr>
          <p:spPr bwMode="auto">
            <a:xfrm>
              <a:off x="3030315" y="4097115"/>
              <a:ext cx="93885" cy="93885"/>
            </a:xfrm>
            <a:prstGeom prst="rect">
              <a:avLst/>
            </a:prstGeom>
            <a:solidFill>
              <a:schemeClr val="bg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lvl="0" indent="0" algn="ctr" defTabSz="2926080" rtl="0" eaLnBrk="1" fontAlgn="base" latinLnBrk="0" hangingPunct="0">
                <a:lnSpc>
                  <a:spcPct val="100000"/>
                </a:lnSpc>
                <a:spcBef>
                  <a:spcPct val="0"/>
                </a:spcBef>
                <a:spcAft>
                  <a:spcPct val="0"/>
                </a:spcAft>
                <a:buClrTx/>
                <a:buSzTx/>
                <a:buFontTx/>
                <a:buNone/>
                <a:tabLst/>
                <a:defRPr/>
              </a:pPr>
              <a:endParaRPr kumimoji="0" lang="en-US" sz="5760" b="0" i="0" u="none" strike="noStrike" kern="0" cap="none" spc="0" normalizeH="0" baseline="0" noProof="0">
                <a:ln>
                  <a:noFill/>
                </a:ln>
                <a:solidFill>
                  <a:srgbClr val="000000"/>
                </a:solidFill>
                <a:effectLst/>
                <a:uLnTx/>
                <a:uFillTx/>
                <a:latin typeface="Arial" panose="020B0604020202020204" pitchFamily="34" charset="0"/>
                <a:ea typeface="Proxima Nova Light" charset="0"/>
                <a:cs typeface="Arial" panose="020B0604020202020204" pitchFamily="34" charset="0"/>
                <a:sym typeface="Proxima Nova Light" charset="0"/>
              </a:endParaRPr>
            </a:p>
          </p:txBody>
        </p:sp>
        <p:grpSp>
          <p:nvGrpSpPr>
            <p:cNvPr id="533" name="Group 532">
              <a:extLst>
                <a:ext uri="{FF2B5EF4-FFF2-40B4-BE49-F238E27FC236}">
                  <a16:creationId xmlns:a16="http://schemas.microsoft.com/office/drawing/2014/main" id="{0194C0F6-CF5C-9947-907B-D9BCB0E07620}"/>
                </a:ext>
              </a:extLst>
            </p:cNvPr>
            <p:cNvGrpSpPr/>
            <p:nvPr/>
          </p:nvGrpSpPr>
          <p:grpSpPr>
            <a:xfrm>
              <a:off x="1697580" y="5687244"/>
              <a:ext cx="128680" cy="128680"/>
              <a:chOff x="4189950" y="1483451"/>
              <a:chExt cx="510100" cy="510100"/>
            </a:xfrm>
            <a:solidFill>
              <a:schemeClr val="bg1"/>
            </a:solidFill>
          </p:grpSpPr>
          <p:sp>
            <p:nvSpPr>
              <p:cNvPr id="820" name="Rectangle 819">
                <a:extLst>
                  <a:ext uri="{FF2B5EF4-FFF2-40B4-BE49-F238E27FC236}">
                    <a16:creationId xmlns:a16="http://schemas.microsoft.com/office/drawing/2014/main" id="{926EE1C0-FAC3-344A-AD4D-521567407740}"/>
                  </a:ext>
                </a:extLst>
              </p:cNvPr>
              <p:cNvSpPr/>
              <p:nvPr/>
            </p:nvSpPr>
            <p:spPr bwMode="auto">
              <a:xfrm>
                <a:off x="4279900" y="1573401"/>
                <a:ext cx="330200" cy="330200"/>
              </a:xfrm>
              <a:prstGeom prst="rect">
                <a:avLst/>
              </a:prstGeom>
              <a:grpFill/>
              <a:ln w="6350" cap="flat" cmpd="sng" algn="ctr">
                <a:solidFill>
                  <a:schemeClr val="bg1"/>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lvl="0" indent="0" algn="ctr" defTabSz="2926080" rtl="0" eaLnBrk="1" fontAlgn="base" latinLnBrk="0" hangingPunct="0">
                  <a:lnSpc>
                    <a:spcPct val="100000"/>
                  </a:lnSpc>
                  <a:spcBef>
                    <a:spcPct val="0"/>
                  </a:spcBef>
                  <a:spcAft>
                    <a:spcPct val="0"/>
                  </a:spcAft>
                  <a:buClrTx/>
                  <a:buSzTx/>
                  <a:buFontTx/>
                  <a:buNone/>
                  <a:tabLst/>
                  <a:defRPr/>
                </a:pPr>
                <a:endParaRPr kumimoji="0" lang="en-US" sz="5760" b="0" i="0" u="none" strike="noStrike" kern="0" cap="none" spc="0" normalizeH="0" baseline="0" noProof="0">
                  <a:ln>
                    <a:noFill/>
                  </a:ln>
                  <a:solidFill>
                    <a:srgbClr val="222222"/>
                  </a:solidFill>
                  <a:effectLst/>
                  <a:uLnTx/>
                  <a:uFillTx/>
                  <a:latin typeface="Arial" panose="020B0604020202020204" pitchFamily="34" charset="0"/>
                  <a:ea typeface="Proxima Nova Light" charset="0"/>
                  <a:cs typeface="Arial" panose="020B0604020202020204" pitchFamily="34" charset="0"/>
                  <a:sym typeface="Proxima Nova Light" charset="0"/>
                </a:endParaRPr>
              </a:p>
            </p:txBody>
          </p:sp>
          <p:grpSp>
            <p:nvGrpSpPr>
              <p:cNvPr id="821" name="Group 820">
                <a:extLst>
                  <a:ext uri="{FF2B5EF4-FFF2-40B4-BE49-F238E27FC236}">
                    <a16:creationId xmlns:a16="http://schemas.microsoft.com/office/drawing/2014/main" id="{BDC0A565-E628-264E-A118-F65A91173C6E}"/>
                  </a:ext>
                </a:extLst>
              </p:cNvPr>
              <p:cNvGrpSpPr/>
              <p:nvPr/>
            </p:nvGrpSpPr>
            <p:grpSpPr>
              <a:xfrm>
                <a:off x="4610100" y="1631758"/>
                <a:ext cx="89950" cy="213486"/>
                <a:chOff x="4610100" y="1631220"/>
                <a:chExt cx="120650" cy="213486"/>
              </a:xfrm>
              <a:grpFill/>
            </p:grpSpPr>
            <p:cxnSp>
              <p:nvCxnSpPr>
                <p:cNvPr id="837" name="Straight Connector 836">
                  <a:extLst>
                    <a:ext uri="{FF2B5EF4-FFF2-40B4-BE49-F238E27FC236}">
                      <a16:creationId xmlns:a16="http://schemas.microsoft.com/office/drawing/2014/main" id="{5721BF2B-849A-344E-8151-8852EB14815A}"/>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38" name="Straight Connector 837">
                  <a:extLst>
                    <a:ext uri="{FF2B5EF4-FFF2-40B4-BE49-F238E27FC236}">
                      <a16:creationId xmlns:a16="http://schemas.microsoft.com/office/drawing/2014/main" id="{417E931A-082C-694C-9AB2-6D73C7692CDA}"/>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39" name="Straight Connector 838">
                  <a:extLst>
                    <a:ext uri="{FF2B5EF4-FFF2-40B4-BE49-F238E27FC236}">
                      <a16:creationId xmlns:a16="http://schemas.microsoft.com/office/drawing/2014/main" id="{909441C6-0181-5247-8725-8D8DD25D4C18}"/>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40" name="Straight Connector 839">
                  <a:extLst>
                    <a:ext uri="{FF2B5EF4-FFF2-40B4-BE49-F238E27FC236}">
                      <a16:creationId xmlns:a16="http://schemas.microsoft.com/office/drawing/2014/main" id="{2A17EF01-0A42-4145-8924-1EFF6489C403}"/>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822" name="Group 821">
                <a:extLst>
                  <a:ext uri="{FF2B5EF4-FFF2-40B4-BE49-F238E27FC236}">
                    <a16:creationId xmlns:a16="http://schemas.microsoft.com/office/drawing/2014/main" id="{392A3037-92FA-A048-B1C9-810AC834242C}"/>
                  </a:ext>
                </a:extLst>
              </p:cNvPr>
              <p:cNvGrpSpPr/>
              <p:nvPr/>
            </p:nvGrpSpPr>
            <p:grpSpPr>
              <a:xfrm>
                <a:off x="4189950" y="1631758"/>
                <a:ext cx="89950" cy="213486"/>
                <a:chOff x="4610100" y="1631220"/>
                <a:chExt cx="120650" cy="213486"/>
              </a:xfrm>
              <a:grpFill/>
            </p:grpSpPr>
            <p:cxnSp>
              <p:nvCxnSpPr>
                <p:cNvPr id="833" name="Straight Connector 832">
                  <a:extLst>
                    <a:ext uri="{FF2B5EF4-FFF2-40B4-BE49-F238E27FC236}">
                      <a16:creationId xmlns:a16="http://schemas.microsoft.com/office/drawing/2014/main" id="{5D16E9FA-C033-6144-AE7A-FAF5B1ECBA57}"/>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34" name="Straight Connector 833">
                  <a:extLst>
                    <a:ext uri="{FF2B5EF4-FFF2-40B4-BE49-F238E27FC236}">
                      <a16:creationId xmlns:a16="http://schemas.microsoft.com/office/drawing/2014/main" id="{9CBD0059-93CA-CD43-9FB5-C16E7C31A1EA}"/>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35" name="Straight Connector 834">
                  <a:extLst>
                    <a:ext uri="{FF2B5EF4-FFF2-40B4-BE49-F238E27FC236}">
                      <a16:creationId xmlns:a16="http://schemas.microsoft.com/office/drawing/2014/main" id="{355E25A5-E8E5-7B42-AB59-DC60F91E442C}"/>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36" name="Straight Connector 835">
                  <a:extLst>
                    <a:ext uri="{FF2B5EF4-FFF2-40B4-BE49-F238E27FC236}">
                      <a16:creationId xmlns:a16="http://schemas.microsoft.com/office/drawing/2014/main" id="{1BEBE7D9-FD67-5D40-88BF-58FF7F1C23CA}"/>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823" name="Group 822">
                <a:extLst>
                  <a:ext uri="{FF2B5EF4-FFF2-40B4-BE49-F238E27FC236}">
                    <a16:creationId xmlns:a16="http://schemas.microsoft.com/office/drawing/2014/main" id="{5047B2D2-3BFD-4940-B523-E4575962E755}"/>
                  </a:ext>
                </a:extLst>
              </p:cNvPr>
              <p:cNvGrpSpPr/>
              <p:nvPr/>
            </p:nvGrpSpPr>
            <p:grpSpPr>
              <a:xfrm rot="5400000">
                <a:off x="4400025" y="1841833"/>
                <a:ext cx="89950" cy="213486"/>
                <a:chOff x="4610100" y="1631220"/>
                <a:chExt cx="120650" cy="213486"/>
              </a:xfrm>
              <a:grpFill/>
            </p:grpSpPr>
            <p:cxnSp>
              <p:nvCxnSpPr>
                <p:cNvPr id="829" name="Straight Connector 828">
                  <a:extLst>
                    <a:ext uri="{FF2B5EF4-FFF2-40B4-BE49-F238E27FC236}">
                      <a16:creationId xmlns:a16="http://schemas.microsoft.com/office/drawing/2014/main" id="{D7B18817-3FFA-6142-8DDD-D56A44FAB9D7}"/>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30" name="Straight Connector 829">
                  <a:extLst>
                    <a:ext uri="{FF2B5EF4-FFF2-40B4-BE49-F238E27FC236}">
                      <a16:creationId xmlns:a16="http://schemas.microsoft.com/office/drawing/2014/main" id="{01A42C6E-360E-984D-B2B2-2A1311B83361}"/>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31" name="Straight Connector 830">
                  <a:extLst>
                    <a:ext uri="{FF2B5EF4-FFF2-40B4-BE49-F238E27FC236}">
                      <a16:creationId xmlns:a16="http://schemas.microsoft.com/office/drawing/2014/main" id="{4B2A53B7-3D44-D048-B128-D3140F5BABD7}"/>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32" name="Straight Connector 831">
                  <a:extLst>
                    <a:ext uri="{FF2B5EF4-FFF2-40B4-BE49-F238E27FC236}">
                      <a16:creationId xmlns:a16="http://schemas.microsoft.com/office/drawing/2014/main" id="{008D70EA-CE32-2E46-9B76-F26F0AEC3A34}"/>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824" name="Group 823">
                <a:extLst>
                  <a:ext uri="{FF2B5EF4-FFF2-40B4-BE49-F238E27FC236}">
                    <a16:creationId xmlns:a16="http://schemas.microsoft.com/office/drawing/2014/main" id="{EEEDF996-71EF-5F4A-B4DF-96A819A7351F}"/>
                  </a:ext>
                </a:extLst>
              </p:cNvPr>
              <p:cNvGrpSpPr/>
              <p:nvPr/>
            </p:nvGrpSpPr>
            <p:grpSpPr>
              <a:xfrm rot="5400000">
                <a:off x="4400025" y="1421683"/>
                <a:ext cx="89950" cy="213486"/>
                <a:chOff x="4610100" y="1631220"/>
                <a:chExt cx="120650" cy="213486"/>
              </a:xfrm>
              <a:grpFill/>
            </p:grpSpPr>
            <p:cxnSp>
              <p:nvCxnSpPr>
                <p:cNvPr id="825" name="Straight Connector 824">
                  <a:extLst>
                    <a:ext uri="{FF2B5EF4-FFF2-40B4-BE49-F238E27FC236}">
                      <a16:creationId xmlns:a16="http://schemas.microsoft.com/office/drawing/2014/main" id="{A45FEC8B-09BB-EC4B-80CD-815504062542}"/>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26" name="Straight Connector 825">
                  <a:extLst>
                    <a:ext uri="{FF2B5EF4-FFF2-40B4-BE49-F238E27FC236}">
                      <a16:creationId xmlns:a16="http://schemas.microsoft.com/office/drawing/2014/main" id="{753D1AA8-EDFA-1A4C-B03E-1033EE598877}"/>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27" name="Straight Connector 826">
                  <a:extLst>
                    <a:ext uri="{FF2B5EF4-FFF2-40B4-BE49-F238E27FC236}">
                      <a16:creationId xmlns:a16="http://schemas.microsoft.com/office/drawing/2014/main" id="{E16A08C7-2C3F-4140-ADDF-FD516F122D2A}"/>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28" name="Straight Connector 827">
                  <a:extLst>
                    <a:ext uri="{FF2B5EF4-FFF2-40B4-BE49-F238E27FC236}">
                      <a16:creationId xmlns:a16="http://schemas.microsoft.com/office/drawing/2014/main" id="{65561B95-9A6E-D845-A839-06423B0EF505}"/>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grpSp>
          <p:nvGrpSpPr>
            <p:cNvPr id="534" name="Group 533">
              <a:extLst>
                <a:ext uri="{FF2B5EF4-FFF2-40B4-BE49-F238E27FC236}">
                  <a16:creationId xmlns:a16="http://schemas.microsoft.com/office/drawing/2014/main" id="{4D9A2682-D0E7-9848-8D2C-D997E31F68E6}"/>
                </a:ext>
              </a:extLst>
            </p:cNvPr>
            <p:cNvGrpSpPr/>
            <p:nvPr/>
          </p:nvGrpSpPr>
          <p:grpSpPr>
            <a:xfrm>
              <a:off x="1894853" y="5687244"/>
              <a:ext cx="128680" cy="128680"/>
              <a:chOff x="4189950" y="1483451"/>
              <a:chExt cx="510100" cy="510100"/>
            </a:xfrm>
            <a:solidFill>
              <a:schemeClr val="bg1"/>
            </a:solidFill>
          </p:grpSpPr>
          <p:sp>
            <p:nvSpPr>
              <p:cNvPr id="799" name="Rectangle 798">
                <a:extLst>
                  <a:ext uri="{FF2B5EF4-FFF2-40B4-BE49-F238E27FC236}">
                    <a16:creationId xmlns:a16="http://schemas.microsoft.com/office/drawing/2014/main" id="{A8868A5E-F496-1446-B114-A046F6EFDCD6}"/>
                  </a:ext>
                </a:extLst>
              </p:cNvPr>
              <p:cNvSpPr/>
              <p:nvPr/>
            </p:nvSpPr>
            <p:spPr bwMode="auto">
              <a:xfrm>
                <a:off x="4279900" y="1573401"/>
                <a:ext cx="330200" cy="330200"/>
              </a:xfrm>
              <a:prstGeom prst="rect">
                <a:avLst/>
              </a:prstGeom>
              <a:grpFill/>
              <a:ln w="6350" cap="flat" cmpd="sng" algn="ctr">
                <a:solidFill>
                  <a:schemeClr val="bg1"/>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lvl="0" indent="0" algn="ctr" defTabSz="2926080" rtl="0" eaLnBrk="1" fontAlgn="base" latinLnBrk="0" hangingPunct="0">
                  <a:lnSpc>
                    <a:spcPct val="100000"/>
                  </a:lnSpc>
                  <a:spcBef>
                    <a:spcPct val="0"/>
                  </a:spcBef>
                  <a:spcAft>
                    <a:spcPct val="0"/>
                  </a:spcAft>
                  <a:buClrTx/>
                  <a:buSzTx/>
                  <a:buFontTx/>
                  <a:buNone/>
                  <a:tabLst/>
                  <a:defRPr/>
                </a:pPr>
                <a:endParaRPr kumimoji="0" lang="en-US" sz="5760" b="0" i="0" u="none" strike="noStrike" kern="0" cap="none" spc="0" normalizeH="0" baseline="0" noProof="0">
                  <a:ln>
                    <a:noFill/>
                  </a:ln>
                  <a:solidFill>
                    <a:srgbClr val="222222"/>
                  </a:solidFill>
                  <a:effectLst/>
                  <a:uLnTx/>
                  <a:uFillTx/>
                  <a:latin typeface="Arial" panose="020B0604020202020204" pitchFamily="34" charset="0"/>
                  <a:ea typeface="Proxima Nova Light" charset="0"/>
                  <a:cs typeface="Arial" panose="020B0604020202020204" pitchFamily="34" charset="0"/>
                  <a:sym typeface="Proxima Nova Light" charset="0"/>
                </a:endParaRPr>
              </a:p>
            </p:txBody>
          </p:sp>
          <p:grpSp>
            <p:nvGrpSpPr>
              <p:cNvPr id="800" name="Group 799">
                <a:extLst>
                  <a:ext uri="{FF2B5EF4-FFF2-40B4-BE49-F238E27FC236}">
                    <a16:creationId xmlns:a16="http://schemas.microsoft.com/office/drawing/2014/main" id="{A601574A-648A-514B-9A03-3595A8F97086}"/>
                  </a:ext>
                </a:extLst>
              </p:cNvPr>
              <p:cNvGrpSpPr/>
              <p:nvPr/>
            </p:nvGrpSpPr>
            <p:grpSpPr>
              <a:xfrm>
                <a:off x="4610100" y="1631758"/>
                <a:ext cx="89950" cy="213486"/>
                <a:chOff x="4610100" y="1631220"/>
                <a:chExt cx="120650" cy="213486"/>
              </a:xfrm>
              <a:grpFill/>
            </p:grpSpPr>
            <p:cxnSp>
              <p:nvCxnSpPr>
                <p:cNvPr id="816" name="Straight Connector 815">
                  <a:extLst>
                    <a:ext uri="{FF2B5EF4-FFF2-40B4-BE49-F238E27FC236}">
                      <a16:creationId xmlns:a16="http://schemas.microsoft.com/office/drawing/2014/main" id="{5B92F422-1CC8-BE43-A06C-30B021FCCC70}"/>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17" name="Straight Connector 816">
                  <a:extLst>
                    <a:ext uri="{FF2B5EF4-FFF2-40B4-BE49-F238E27FC236}">
                      <a16:creationId xmlns:a16="http://schemas.microsoft.com/office/drawing/2014/main" id="{76C588AE-2B2A-9844-89E6-3D873B6CE00A}"/>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18" name="Straight Connector 817">
                  <a:extLst>
                    <a:ext uri="{FF2B5EF4-FFF2-40B4-BE49-F238E27FC236}">
                      <a16:creationId xmlns:a16="http://schemas.microsoft.com/office/drawing/2014/main" id="{4AA1900C-3B7C-BF47-8B3A-A41914C0C061}"/>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19" name="Straight Connector 818">
                  <a:extLst>
                    <a:ext uri="{FF2B5EF4-FFF2-40B4-BE49-F238E27FC236}">
                      <a16:creationId xmlns:a16="http://schemas.microsoft.com/office/drawing/2014/main" id="{120100CA-6B14-BA40-B047-E53AC529528E}"/>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801" name="Group 800">
                <a:extLst>
                  <a:ext uri="{FF2B5EF4-FFF2-40B4-BE49-F238E27FC236}">
                    <a16:creationId xmlns:a16="http://schemas.microsoft.com/office/drawing/2014/main" id="{90296365-E02F-944B-BD39-F11447C005FE}"/>
                  </a:ext>
                </a:extLst>
              </p:cNvPr>
              <p:cNvGrpSpPr/>
              <p:nvPr/>
            </p:nvGrpSpPr>
            <p:grpSpPr>
              <a:xfrm>
                <a:off x="4189950" y="1631758"/>
                <a:ext cx="89950" cy="213486"/>
                <a:chOff x="4610100" y="1631220"/>
                <a:chExt cx="120650" cy="213486"/>
              </a:xfrm>
              <a:grpFill/>
            </p:grpSpPr>
            <p:cxnSp>
              <p:nvCxnSpPr>
                <p:cNvPr id="812" name="Straight Connector 811">
                  <a:extLst>
                    <a:ext uri="{FF2B5EF4-FFF2-40B4-BE49-F238E27FC236}">
                      <a16:creationId xmlns:a16="http://schemas.microsoft.com/office/drawing/2014/main" id="{8A01AE0C-DB92-8947-90CA-C344D487601F}"/>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13" name="Straight Connector 812">
                  <a:extLst>
                    <a:ext uri="{FF2B5EF4-FFF2-40B4-BE49-F238E27FC236}">
                      <a16:creationId xmlns:a16="http://schemas.microsoft.com/office/drawing/2014/main" id="{7110FC38-0BC6-1F45-ABBF-2C5D09E11E25}"/>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14" name="Straight Connector 813">
                  <a:extLst>
                    <a:ext uri="{FF2B5EF4-FFF2-40B4-BE49-F238E27FC236}">
                      <a16:creationId xmlns:a16="http://schemas.microsoft.com/office/drawing/2014/main" id="{C68D9E30-E18A-9B45-8599-20FE16122D97}"/>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15" name="Straight Connector 814">
                  <a:extLst>
                    <a:ext uri="{FF2B5EF4-FFF2-40B4-BE49-F238E27FC236}">
                      <a16:creationId xmlns:a16="http://schemas.microsoft.com/office/drawing/2014/main" id="{8293151F-567B-FE48-B348-7F3106B9BB10}"/>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802" name="Group 801">
                <a:extLst>
                  <a:ext uri="{FF2B5EF4-FFF2-40B4-BE49-F238E27FC236}">
                    <a16:creationId xmlns:a16="http://schemas.microsoft.com/office/drawing/2014/main" id="{54373C26-9AE6-F142-B5BD-24A304834CCF}"/>
                  </a:ext>
                </a:extLst>
              </p:cNvPr>
              <p:cNvGrpSpPr/>
              <p:nvPr/>
            </p:nvGrpSpPr>
            <p:grpSpPr>
              <a:xfrm rot="5400000">
                <a:off x="4400025" y="1841833"/>
                <a:ext cx="89950" cy="213486"/>
                <a:chOff x="4610100" y="1631220"/>
                <a:chExt cx="120650" cy="213486"/>
              </a:xfrm>
              <a:grpFill/>
            </p:grpSpPr>
            <p:cxnSp>
              <p:nvCxnSpPr>
                <p:cNvPr id="808" name="Straight Connector 807">
                  <a:extLst>
                    <a:ext uri="{FF2B5EF4-FFF2-40B4-BE49-F238E27FC236}">
                      <a16:creationId xmlns:a16="http://schemas.microsoft.com/office/drawing/2014/main" id="{40808784-6D4D-8747-9C01-E8FFB17F6964}"/>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09" name="Straight Connector 808">
                  <a:extLst>
                    <a:ext uri="{FF2B5EF4-FFF2-40B4-BE49-F238E27FC236}">
                      <a16:creationId xmlns:a16="http://schemas.microsoft.com/office/drawing/2014/main" id="{B23F6C02-7626-E444-AAD8-2256E691E86C}"/>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10" name="Straight Connector 809">
                  <a:extLst>
                    <a:ext uri="{FF2B5EF4-FFF2-40B4-BE49-F238E27FC236}">
                      <a16:creationId xmlns:a16="http://schemas.microsoft.com/office/drawing/2014/main" id="{698D59A4-9198-8E46-8850-DC0C7CFE28A1}"/>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11" name="Straight Connector 810">
                  <a:extLst>
                    <a:ext uri="{FF2B5EF4-FFF2-40B4-BE49-F238E27FC236}">
                      <a16:creationId xmlns:a16="http://schemas.microsoft.com/office/drawing/2014/main" id="{1DE59E5C-87C4-2C46-8DEC-481BE179485F}"/>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803" name="Group 802">
                <a:extLst>
                  <a:ext uri="{FF2B5EF4-FFF2-40B4-BE49-F238E27FC236}">
                    <a16:creationId xmlns:a16="http://schemas.microsoft.com/office/drawing/2014/main" id="{A715C1FA-EC02-1944-8128-8B93E90AE6FF}"/>
                  </a:ext>
                </a:extLst>
              </p:cNvPr>
              <p:cNvGrpSpPr/>
              <p:nvPr/>
            </p:nvGrpSpPr>
            <p:grpSpPr>
              <a:xfrm rot="5400000">
                <a:off x="4400025" y="1421683"/>
                <a:ext cx="89950" cy="213486"/>
                <a:chOff x="4610100" y="1631220"/>
                <a:chExt cx="120650" cy="213486"/>
              </a:xfrm>
              <a:grpFill/>
            </p:grpSpPr>
            <p:cxnSp>
              <p:nvCxnSpPr>
                <p:cNvPr id="804" name="Straight Connector 803">
                  <a:extLst>
                    <a:ext uri="{FF2B5EF4-FFF2-40B4-BE49-F238E27FC236}">
                      <a16:creationId xmlns:a16="http://schemas.microsoft.com/office/drawing/2014/main" id="{11A2694F-75BA-604E-B97B-EE60124AB54F}"/>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05" name="Straight Connector 804">
                  <a:extLst>
                    <a:ext uri="{FF2B5EF4-FFF2-40B4-BE49-F238E27FC236}">
                      <a16:creationId xmlns:a16="http://schemas.microsoft.com/office/drawing/2014/main" id="{B0AF2765-F557-A44D-BCB6-00A71CB6717D}"/>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06" name="Straight Connector 805">
                  <a:extLst>
                    <a:ext uri="{FF2B5EF4-FFF2-40B4-BE49-F238E27FC236}">
                      <a16:creationId xmlns:a16="http://schemas.microsoft.com/office/drawing/2014/main" id="{91DF8E67-FF02-104D-8BAD-1953CE93173F}"/>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07" name="Straight Connector 806">
                  <a:extLst>
                    <a:ext uri="{FF2B5EF4-FFF2-40B4-BE49-F238E27FC236}">
                      <a16:creationId xmlns:a16="http://schemas.microsoft.com/office/drawing/2014/main" id="{B6C4B106-1D37-3542-875A-2310B12D26CB}"/>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grpSp>
          <p:nvGrpSpPr>
            <p:cNvPr id="535" name="Group 534">
              <a:extLst>
                <a:ext uri="{FF2B5EF4-FFF2-40B4-BE49-F238E27FC236}">
                  <a16:creationId xmlns:a16="http://schemas.microsoft.com/office/drawing/2014/main" id="{0040795F-65FC-8F4F-82D5-FB549F809013}"/>
                </a:ext>
              </a:extLst>
            </p:cNvPr>
            <p:cNvGrpSpPr/>
            <p:nvPr/>
          </p:nvGrpSpPr>
          <p:grpSpPr>
            <a:xfrm>
              <a:off x="2092127" y="5687244"/>
              <a:ext cx="128680" cy="128680"/>
              <a:chOff x="4189950" y="1483451"/>
              <a:chExt cx="510100" cy="510100"/>
            </a:xfrm>
            <a:solidFill>
              <a:schemeClr val="bg1"/>
            </a:solidFill>
          </p:grpSpPr>
          <p:sp>
            <p:nvSpPr>
              <p:cNvPr id="778" name="Rectangle 777">
                <a:extLst>
                  <a:ext uri="{FF2B5EF4-FFF2-40B4-BE49-F238E27FC236}">
                    <a16:creationId xmlns:a16="http://schemas.microsoft.com/office/drawing/2014/main" id="{4A3552B4-74C9-6C45-982A-AB832C40BDA5}"/>
                  </a:ext>
                </a:extLst>
              </p:cNvPr>
              <p:cNvSpPr/>
              <p:nvPr/>
            </p:nvSpPr>
            <p:spPr bwMode="auto">
              <a:xfrm>
                <a:off x="4279900" y="1573401"/>
                <a:ext cx="330200" cy="330200"/>
              </a:xfrm>
              <a:prstGeom prst="rect">
                <a:avLst/>
              </a:prstGeom>
              <a:grpFill/>
              <a:ln w="6350" cap="flat" cmpd="sng" algn="ctr">
                <a:solidFill>
                  <a:schemeClr val="bg1"/>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lvl="0" indent="0" algn="ctr" defTabSz="2926080" rtl="0" eaLnBrk="1" fontAlgn="base" latinLnBrk="0" hangingPunct="0">
                  <a:lnSpc>
                    <a:spcPct val="100000"/>
                  </a:lnSpc>
                  <a:spcBef>
                    <a:spcPct val="0"/>
                  </a:spcBef>
                  <a:spcAft>
                    <a:spcPct val="0"/>
                  </a:spcAft>
                  <a:buClrTx/>
                  <a:buSzTx/>
                  <a:buFontTx/>
                  <a:buNone/>
                  <a:tabLst/>
                  <a:defRPr/>
                </a:pPr>
                <a:endParaRPr kumimoji="0" lang="en-US" sz="5760" b="0" i="0" u="none" strike="noStrike" kern="0" cap="none" spc="0" normalizeH="0" baseline="0" noProof="0">
                  <a:ln>
                    <a:noFill/>
                  </a:ln>
                  <a:solidFill>
                    <a:srgbClr val="222222"/>
                  </a:solidFill>
                  <a:effectLst/>
                  <a:uLnTx/>
                  <a:uFillTx/>
                  <a:latin typeface="Arial" panose="020B0604020202020204" pitchFamily="34" charset="0"/>
                  <a:ea typeface="Proxima Nova Light" charset="0"/>
                  <a:cs typeface="Arial" panose="020B0604020202020204" pitchFamily="34" charset="0"/>
                  <a:sym typeface="Proxima Nova Light" charset="0"/>
                </a:endParaRPr>
              </a:p>
            </p:txBody>
          </p:sp>
          <p:grpSp>
            <p:nvGrpSpPr>
              <p:cNvPr id="779" name="Group 778">
                <a:extLst>
                  <a:ext uri="{FF2B5EF4-FFF2-40B4-BE49-F238E27FC236}">
                    <a16:creationId xmlns:a16="http://schemas.microsoft.com/office/drawing/2014/main" id="{928EEA30-3502-C743-B930-5F5E97ACC974}"/>
                  </a:ext>
                </a:extLst>
              </p:cNvPr>
              <p:cNvGrpSpPr/>
              <p:nvPr/>
            </p:nvGrpSpPr>
            <p:grpSpPr>
              <a:xfrm>
                <a:off x="4610100" y="1631758"/>
                <a:ext cx="89950" cy="213486"/>
                <a:chOff x="4610100" y="1631220"/>
                <a:chExt cx="120650" cy="213486"/>
              </a:xfrm>
              <a:grpFill/>
            </p:grpSpPr>
            <p:cxnSp>
              <p:nvCxnSpPr>
                <p:cNvPr id="795" name="Straight Connector 794">
                  <a:extLst>
                    <a:ext uri="{FF2B5EF4-FFF2-40B4-BE49-F238E27FC236}">
                      <a16:creationId xmlns:a16="http://schemas.microsoft.com/office/drawing/2014/main" id="{702C3AE1-D1F7-4541-9EE8-4E87442EA695}"/>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96" name="Straight Connector 795">
                  <a:extLst>
                    <a:ext uri="{FF2B5EF4-FFF2-40B4-BE49-F238E27FC236}">
                      <a16:creationId xmlns:a16="http://schemas.microsoft.com/office/drawing/2014/main" id="{8AEC2398-0AB9-6041-AAF7-DF75FF92B6D8}"/>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97" name="Straight Connector 796">
                  <a:extLst>
                    <a:ext uri="{FF2B5EF4-FFF2-40B4-BE49-F238E27FC236}">
                      <a16:creationId xmlns:a16="http://schemas.microsoft.com/office/drawing/2014/main" id="{D2CD4AAC-F772-0A45-9BC9-0316D88019C8}"/>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98" name="Straight Connector 797">
                  <a:extLst>
                    <a:ext uri="{FF2B5EF4-FFF2-40B4-BE49-F238E27FC236}">
                      <a16:creationId xmlns:a16="http://schemas.microsoft.com/office/drawing/2014/main" id="{F7885025-B3A1-5C48-9195-6F90B1109EA3}"/>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780" name="Group 779">
                <a:extLst>
                  <a:ext uri="{FF2B5EF4-FFF2-40B4-BE49-F238E27FC236}">
                    <a16:creationId xmlns:a16="http://schemas.microsoft.com/office/drawing/2014/main" id="{A48C090C-7145-CA4C-8B94-90AA0E1C0C21}"/>
                  </a:ext>
                </a:extLst>
              </p:cNvPr>
              <p:cNvGrpSpPr/>
              <p:nvPr/>
            </p:nvGrpSpPr>
            <p:grpSpPr>
              <a:xfrm>
                <a:off x="4189950" y="1631758"/>
                <a:ext cx="89950" cy="213486"/>
                <a:chOff x="4610100" y="1631220"/>
                <a:chExt cx="120650" cy="213486"/>
              </a:xfrm>
              <a:grpFill/>
            </p:grpSpPr>
            <p:cxnSp>
              <p:nvCxnSpPr>
                <p:cNvPr id="791" name="Straight Connector 790">
                  <a:extLst>
                    <a:ext uri="{FF2B5EF4-FFF2-40B4-BE49-F238E27FC236}">
                      <a16:creationId xmlns:a16="http://schemas.microsoft.com/office/drawing/2014/main" id="{B352CC2B-7F90-BF43-8E9A-F93FEEC9C94E}"/>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92" name="Straight Connector 791">
                  <a:extLst>
                    <a:ext uri="{FF2B5EF4-FFF2-40B4-BE49-F238E27FC236}">
                      <a16:creationId xmlns:a16="http://schemas.microsoft.com/office/drawing/2014/main" id="{9086ADD1-A6E6-DC41-B23F-8467DD0D154B}"/>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93" name="Straight Connector 792">
                  <a:extLst>
                    <a:ext uri="{FF2B5EF4-FFF2-40B4-BE49-F238E27FC236}">
                      <a16:creationId xmlns:a16="http://schemas.microsoft.com/office/drawing/2014/main" id="{477D004F-BEEE-FA49-A1CA-59EB6967FA79}"/>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94" name="Straight Connector 793">
                  <a:extLst>
                    <a:ext uri="{FF2B5EF4-FFF2-40B4-BE49-F238E27FC236}">
                      <a16:creationId xmlns:a16="http://schemas.microsoft.com/office/drawing/2014/main" id="{F871C0E9-AD93-8E46-9695-DB16131475C2}"/>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781" name="Group 780">
                <a:extLst>
                  <a:ext uri="{FF2B5EF4-FFF2-40B4-BE49-F238E27FC236}">
                    <a16:creationId xmlns:a16="http://schemas.microsoft.com/office/drawing/2014/main" id="{FD103A8E-6F09-AF48-9AD1-029DABEF6170}"/>
                  </a:ext>
                </a:extLst>
              </p:cNvPr>
              <p:cNvGrpSpPr/>
              <p:nvPr/>
            </p:nvGrpSpPr>
            <p:grpSpPr>
              <a:xfrm rot="5400000">
                <a:off x="4400025" y="1841833"/>
                <a:ext cx="89950" cy="213486"/>
                <a:chOff x="4610100" y="1631220"/>
                <a:chExt cx="120650" cy="213486"/>
              </a:xfrm>
              <a:grpFill/>
            </p:grpSpPr>
            <p:cxnSp>
              <p:nvCxnSpPr>
                <p:cNvPr id="787" name="Straight Connector 786">
                  <a:extLst>
                    <a:ext uri="{FF2B5EF4-FFF2-40B4-BE49-F238E27FC236}">
                      <a16:creationId xmlns:a16="http://schemas.microsoft.com/office/drawing/2014/main" id="{359843B9-B118-7145-A423-48FC4C3B8919}"/>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88" name="Straight Connector 787">
                  <a:extLst>
                    <a:ext uri="{FF2B5EF4-FFF2-40B4-BE49-F238E27FC236}">
                      <a16:creationId xmlns:a16="http://schemas.microsoft.com/office/drawing/2014/main" id="{7F724CAD-790E-ED41-9257-5D57EF4B44B3}"/>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89" name="Straight Connector 788">
                  <a:extLst>
                    <a:ext uri="{FF2B5EF4-FFF2-40B4-BE49-F238E27FC236}">
                      <a16:creationId xmlns:a16="http://schemas.microsoft.com/office/drawing/2014/main" id="{B78EFACF-7260-5A46-B93D-1A5DA917EC2D}"/>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90" name="Straight Connector 789">
                  <a:extLst>
                    <a:ext uri="{FF2B5EF4-FFF2-40B4-BE49-F238E27FC236}">
                      <a16:creationId xmlns:a16="http://schemas.microsoft.com/office/drawing/2014/main" id="{21A3EFAE-55B5-A940-8899-0237C89F2833}"/>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782" name="Group 781">
                <a:extLst>
                  <a:ext uri="{FF2B5EF4-FFF2-40B4-BE49-F238E27FC236}">
                    <a16:creationId xmlns:a16="http://schemas.microsoft.com/office/drawing/2014/main" id="{B92056F6-7C57-F240-88D6-E371AFA47D0D}"/>
                  </a:ext>
                </a:extLst>
              </p:cNvPr>
              <p:cNvGrpSpPr/>
              <p:nvPr/>
            </p:nvGrpSpPr>
            <p:grpSpPr>
              <a:xfrm rot="5400000">
                <a:off x="4400025" y="1421683"/>
                <a:ext cx="89950" cy="213486"/>
                <a:chOff x="4610100" y="1631220"/>
                <a:chExt cx="120650" cy="213486"/>
              </a:xfrm>
              <a:grpFill/>
            </p:grpSpPr>
            <p:cxnSp>
              <p:nvCxnSpPr>
                <p:cNvPr id="783" name="Straight Connector 782">
                  <a:extLst>
                    <a:ext uri="{FF2B5EF4-FFF2-40B4-BE49-F238E27FC236}">
                      <a16:creationId xmlns:a16="http://schemas.microsoft.com/office/drawing/2014/main" id="{DD072341-891A-A149-A0BB-AD0E1699054F}"/>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84" name="Straight Connector 783">
                  <a:extLst>
                    <a:ext uri="{FF2B5EF4-FFF2-40B4-BE49-F238E27FC236}">
                      <a16:creationId xmlns:a16="http://schemas.microsoft.com/office/drawing/2014/main" id="{C8EB6789-FE18-3D46-B867-94A7C0FF1775}"/>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85" name="Straight Connector 784">
                  <a:extLst>
                    <a:ext uri="{FF2B5EF4-FFF2-40B4-BE49-F238E27FC236}">
                      <a16:creationId xmlns:a16="http://schemas.microsoft.com/office/drawing/2014/main" id="{39E436DB-B895-5843-8A87-8AC28BB02557}"/>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86" name="Straight Connector 785">
                  <a:extLst>
                    <a:ext uri="{FF2B5EF4-FFF2-40B4-BE49-F238E27FC236}">
                      <a16:creationId xmlns:a16="http://schemas.microsoft.com/office/drawing/2014/main" id="{546CB910-0440-0847-B195-2DC12FAA86F5}"/>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grpSp>
          <p:nvGrpSpPr>
            <p:cNvPr id="536" name="Group 535">
              <a:extLst>
                <a:ext uri="{FF2B5EF4-FFF2-40B4-BE49-F238E27FC236}">
                  <a16:creationId xmlns:a16="http://schemas.microsoft.com/office/drawing/2014/main" id="{DDD86FE6-B00D-9445-9184-20DBE9FC8DD8}"/>
                </a:ext>
              </a:extLst>
            </p:cNvPr>
            <p:cNvGrpSpPr/>
            <p:nvPr/>
          </p:nvGrpSpPr>
          <p:grpSpPr>
            <a:xfrm>
              <a:off x="2289400" y="5687244"/>
              <a:ext cx="128680" cy="128680"/>
              <a:chOff x="4189950" y="1483451"/>
              <a:chExt cx="510100" cy="510100"/>
            </a:xfrm>
            <a:solidFill>
              <a:schemeClr val="bg1"/>
            </a:solidFill>
          </p:grpSpPr>
          <p:sp>
            <p:nvSpPr>
              <p:cNvPr id="757" name="Rectangle 756">
                <a:extLst>
                  <a:ext uri="{FF2B5EF4-FFF2-40B4-BE49-F238E27FC236}">
                    <a16:creationId xmlns:a16="http://schemas.microsoft.com/office/drawing/2014/main" id="{5A6D6B46-8B2B-D447-9489-86AB545D530F}"/>
                  </a:ext>
                </a:extLst>
              </p:cNvPr>
              <p:cNvSpPr/>
              <p:nvPr/>
            </p:nvSpPr>
            <p:spPr bwMode="auto">
              <a:xfrm>
                <a:off x="4279900" y="1573401"/>
                <a:ext cx="330200" cy="330200"/>
              </a:xfrm>
              <a:prstGeom prst="rect">
                <a:avLst/>
              </a:prstGeom>
              <a:grpFill/>
              <a:ln w="6350" cap="flat" cmpd="sng" algn="ctr">
                <a:solidFill>
                  <a:schemeClr val="bg1"/>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lvl="0" indent="0" algn="ctr" defTabSz="2926080" rtl="0" eaLnBrk="1" fontAlgn="base" latinLnBrk="0" hangingPunct="0">
                  <a:lnSpc>
                    <a:spcPct val="100000"/>
                  </a:lnSpc>
                  <a:spcBef>
                    <a:spcPct val="0"/>
                  </a:spcBef>
                  <a:spcAft>
                    <a:spcPct val="0"/>
                  </a:spcAft>
                  <a:buClrTx/>
                  <a:buSzTx/>
                  <a:buFontTx/>
                  <a:buNone/>
                  <a:tabLst/>
                  <a:defRPr/>
                </a:pPr>
                <a:endParaRPr kumimoji="0" lang="en-US" sz="5760" b="0" i="0" u="none" strike="noStrike" kern="0" cap="none" spc="0" normalizeH="0" baseline="0" noProof="0">
                  <a:ln>
                    <a:noFill/>
                  </a:ln>
                  <a:solidFill>
                    <a:srgbClr val="222222"/>
                  </a:solidFill>
                  <a:effectLst/>
                  <a:uLnTx/>
                  <a:uFillTx/>
                  <a:latin typeface="Arial" panose="020B0604020202020204" pitchFamily="34" charset="0"/>
                  <a:ea typeface="Proxima Nova Light" charset="0"/>
                  <a:cs typeface="Arial" panose="020B0604020202020204" pitchFamily="34" charset="0"/>
                  <a:sym typeface="Proxima Nova Light" charset="0"/>
                </a:endParaRPr>
              </a:p>
            </p:txBody>
          </p:sp>
          <p:grpSp>
            <p:nvGrpSpPr>
              <p:cNvPr id="758" name="Group 757">
                <a:extLst>
                  <a:ext uri="{FF2B5EF4-FFF2-40B4-BE49-F238E27FC236}">
                    <a16:creationId xmlns:a16="http://schemas.microsoft.com/office/drawing/2014/main" id="{29BCC6A9-9F8B-B142-9870-2279673072E8}"/>
                  </a:ext>
                </a:extLst>
              </p:cNvPr>
              <p:cNvGrpSpPr/>
              <p:nvPr/>
            </p:nvGrpSpPr>
            <p:grpSpPr>
              <a:xfrm>
                <a:off x="4610100" y="1631758"/>
                <a:ext cx="89950" cy="213486"/>
                <a:chOff x="4610100" y="1631220"/>
                <a:chExt cx="120650" cy="213486"/>
              </a:xfrm>
              <a:grpFill/>
            </p:grpSpPr>
            <p:cxnSp>
              <p:nvCxnSpPr>
                <p:cNvPr id="774" name="Straight Connector 773">
                  <a:extLst>
                    <a:ext uri="{FF2B5EF4-FFF2-40B4-BE49-F238E27FC236}">
                      <a16:creationId xmlns:a16="http://schemas.microsoft.com/office/drawing/2014/main" id="{B61A7850-7A2B-A643-8742-27C4857F22D6}"/>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75" name="Straight Connector 774">
                  <a:extLst>
                    <a:ext uri="{FF2B5EF4-FFF2-40B4-BE49-F238E27FC236}">
                      <a16:creationId xmlns:a16="http://schemas.microsoft.com/office/drawing/2014/main" id="{2ECB0808-0735-1C47-A7BC-19450824991C}"/>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76" name="Straight Connector 775">
                  <a:extLst>
                    <a:ext uri="{FF2B5EF4-FFF2-40B4-BE49-F238E27FC236}">
                      <a16:creationId xmlns:a16="http://schemas.microsoft.com/office/drawing/2014/main" id="{5AD9585C-EFBF-0D40-AD34-70F6A318DAB0}"/>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77" name="Straight Connector 776">
                  <a:extLst>
                    <a:ext uri="{FF2B5EF4-FFF2-40B4-BE49-F238E27FC236}">
                      <a16:creationId xmlns:a16="http://schemas.microsoft.com/office/drawing/2014/main" id="{D4D9C1E7-5EB1-194A-96D2-2A8F2B49F83B}"/>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759" name="Group 758">
                <a:extLst>
                  <a:ext uri="{FF2B5EF4-FFF2-40B4-BE49-F238E27FC236}">
                    <a16:creationId xmlns:a16="http://schemas.microsoft.com/office/drawing/2014/main" id="{EE7C7FD7-6CC0-2047-9AA9-60BFF0FAEA32}"/>
                  </a:ext>
                </a:extLst>
              </p:cNvPr>
              <p:cNvGrpSpPr/>
              <p:nvPr/>
            </p:nvGrpSpPr>
            <p:grpSpPr>
              <a:xfrm>
                <a:off x="4189950" y="1631758"/>
                <a:ext cx="89950" cy="213486"/>
                <a:chOff x="4610100" y="1631220"/>
                <a:chExt cx="120650" cy="213486"/>
              </a:xfrm>
              <a:grpFill/>
            </p:grpSpPr>
            <p:cxnSp>
              <p:nvCxnSpPr>
                <p:cNvPr id="770" name="Straight Connector 769">
                  <a:extLst>
                    <a:ext uri="{FF2B5EF4-FFF2-40B4-BE49-F238E27FC236}">
                      <a16:creationId xmlns:a16="http://schemas.microsoft.com/office/drawing/2014/main" id="{7A15ACCB-D43B-3048-8785-4FD5D09D129F}"/>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71" name="Straight Connector 770">
                  <a:extLst>
                    <a:ext uri="{FF2B5EF4-FFF2-40B4-BE49-F238E27FC236}">
                      <a16:creationId xmlns:a16="http://schemas.microsoft.com/office/drawing/2014/main" id="{2990A7D7-399D-DD4E-B1A6-F02827AF8727}"/>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72" name="Straight Connector 771">
                  <a:extLst>
                    <a:ext uri="{FF2B5EF4-FFF2-40B4-BE49-F238E27FC236}">
                      <a16:creationId xmlns:a16="http://schemas.microsoft.com/office/drawing/2014/main" id="{CF713A68-1329-2044-8729-5E3F3520260F}"/>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73" name="Straight Connector 772">
                  <a:extLst>
                    <a:ext uri="{FF2B5EF4-FFF2-40B4-BE49-F238E27FC236}">
                      <a16:creationId xmlns:a16="http://schemas.microsoft.com/office/drawing/2014/main" id="{A591B354-9FDF-A245-9A54-9CECC56656E3}"/>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760" name="Group 759">
                <a:extLst>
                  <a:ext uri="{FF2B5EF4-FFF2-40B4-BE49-F238E27FC236}">
                    <a16:creationId xmlns:a16="http://schemas.microsoft.com/office/drawing/2014/main" id="{9E74969F-5C42-5B4B-B23E-E36ACF9BB09E}"/>
                  </a:ext>
                </a:extLst>
              </p:cNvPr>
              <p:cNvGrpSpPr/>
              <p:nvPr/>
            </p:nvGrpSpPr>
            <p:grpSpPr>
              <a:xfrm rot="5400000">
                <a:off x="4400025" y="1841833"/>
                <a:ext cx="89950" cy="213486"/>
                <a:chOff x="4610100" y="1631220"/>
                <a:chExt cx="120650" cy="213486"/>
              </a:xfrm>
              <a:grpFill/>
            </p:grpSpPr>
            <p:cxnSp>
              <p:nvCxnSpPr>
                <p:cNvPr id="766" name="Straight Connector 765">
                  <a:extLst>
                    <a:ext uri="{FF2B5EF4-FFF2-40B4-BE49-F238E27FC236}">
                      <a16:creationId xmlns:a16="http://schemas.microsoft.com/office/drawing/2014/main" id="{4501A85B-C5E9-9E4A-BD80-7BAC2B3F382D}"/>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67" name="Straight Connector 766">
                  <a:extLst>
                    <a:ext uri="{FF2B5EF4-FFF2-40B4-BE49-F238E27FC236}">
                      <a16:creationId xmlns:a16="http://schemas.microsoft.com/office/drawing/2014/main" id="{D2523B35-72D6-9846-8BEC-7E1D4D07D9A0}"/>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68" name="Straight Connector 767">
                  <a:extLst>
                    <a:ext uri="{FF2B5EF4-FFF2-40B4-BE49-F238E27FC236}">
                      <a16:creationId xmlns:a16="http://schemas.microsoft.com/office/drawing/2014/main" id="{8B5F126F-8498-8F46-B2C3-28325244890B}"/>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69" name="Straight Connector 768">
                  <a:extLst>
                    <a:ext uri="{FF2B5EF4-FFF2-40B4-BE49-F238E27FC236}">
                      <a16:creationId xmlns:a16="http://schemas.microsoft.com/office/drawing/2014/main" id="{31643F25-D7CE-5249-BD17-8628C32EB9DA}"/>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761" name="Group 760">
                <a:extLst>
                  <a:ext uri="{FF2B5EF4-FFF2-40B4-BE49-F238E27FC236}">
                    <a16:creationId xmlns:a16="http://schemas.microsoft.com/office/drawing/2014/main" id="{10163413-7A2D-444D-BFEE-3D27F853EE23}"/>
                  </a:ext>
                </a:extLst>
              </p:cNvPr>
              <p:cNvGrpSpPr/>
              <p:nvPr/>
            </p:nvGrpSpPr>
            <p:grpSpPr>
              <a:xfrm rot="5400000">
                <a:off x="4400025" y="1421683"/>
                <a:ext cx="89950" cy="213486"/>
                <a:chOff x="4610100" y="1631220"/>
                <a:chExt cx="120650" cy="213486"/>
              </a:xfrm>
              <a:grpFill/>
            </p:grpSpPr>
            <p:cxnSp>
              <p:nvCxnSpPr>
                <p:cNvPr id="762" name="Straight Connector 761">
                  <a:extLst>
                    <a:ext uri="{FF2B5EF4-FFF2-40B4-BE49-F238E27FC236}">
                      <a16:creationId xmlns:a16="http://schemas.microsoft.com/office/drawing/2014/main" id="{07866278-BB86-5648-AF86-C6C55D0B5726}"/>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63" name="Straight Connector 762">
                  <a:extLst>
                    <a:ext uri="{FF2B5EF4-FFF2-40B4-BE49-F238E27FC236}">
                      <a16:creationId xmlns:a16="http://schemas.microsoft.com/office/drawing/2014/main" id="{F17F2CF2-EABA-FF4B-A93D-C9DFD64424E9}"/>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64" name="Straight Connector 763">
                  <a:extLst>
                    <a:ext uri="{FF2B5EF4-FFF2-40B4-BE49-F238E27FC236}">
                      <a16:creationId xmlns:a16="http://schemas.microsoft.com/office/drawing/2014/main" id="{733B6F7E-17A3-5641-BD41-1E030569D7C2}"/>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65" name="Straight Connector 764">
                  <a:extLst>
                    <a:ext uri="{FF2B5EF4-FFF2-40B4-BE49-F238E27FC236}">
                      <a16:creationId xmlns:a16="http://schemas.microsoft.com/office/drawing/2014/main" id="{3C6AB910-9B5C-8B4E-8EAE-9C7FCD2512BD}"/>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grpSp>
          <p:nvGrpSpPr>
            <p:cNvPr id="537" name="Group 536">
              <a:extLst>
                <a:ext uri="{FF2B5EF4-FFF2-40B4-BE49-F238E27FC236}">
                  <a16:creationId xmlns:a16="http://schemas.microsoft.com/office/drawing/2014/main" id="{7DBE0845-3263-D048-9927-72BAB2802776}"/>
                </a:ext>
              </a:extLst>
            </p:cNvPr>
            <p:cNvGrpSpPr/>
            <p:nvPr/>
          </p:nvGrpSpPr>
          <p:grpSpPr>
            <a:xfrm>
              <a:off x="2486674" y="5687244"/>
              <a:ext cx="128680" cy="128680"/>
              <a:chOff x="4189950" y="1483451"/>
              <a:chExt cx="510100" cy="510100"/>
            </a:xfrm>
            <a:solidFill>
              <a:schemeClr val="bg1"/>
            </a:solidFill>
          </p:grpSpPr>
          <p:sp>
            <p:nvSpPr>
              <p:cNvPr id="736" name="Rectangle 735">
                <a:extLst>
                  <a:ext uri="{FF2B5EF4-FFF2-40B4-BE49-F238E27FC236}">
                    <a16:creationId xmlns:a16="http://schemas.microsoft.com/office/drawing/2014/main" id="{6836765E-7A54-E24A-BC06-DF0DA7672084}"/>
                  </a:ext>
                </a:extLst>
              </p:cNvPr>
              <p:cNvSpPr/>
              <p:nvPr/>
            </p:nvSpPr>
            <p:spPr bwMode="auto">
              <a:xfrm>
                <a:off x="4279900" y="1573401"/>
                <a:ext cx="330200" cy="330200"/>
              </a:xfrm>
              <a:prstGeom prst="rect">
                <a:avLst/>
              </a:prstGeom>
              <a:grpFill/>
              <a:ln w="6350" cap="flat" cmpd="sng" algn="ctr">
                <a:solidFill>
                  <a:schemeClr val="bg1"/>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lvl="0" indent="0" algn="ctr" defTabSz="2926080" rtl="0" eaLnBrk="1" fontAlgn="base" latinLnBrk="0" hangingPunct="0">
                  <a:lnSpc>
                    <a:spcPct val="100000"/>
                  </a:lnSpc>
                  <a:spcBef>
                    <a:spcPct val="0"/>
                  </a:spcBef>
                  <a:spcAft>
                    <a:spcPct val="0"/>
                  </a:spcAft>
                  <a:buClrTx/>
                  <a:buSzTx/>
                  <a:buFontTx/>
                  <a:buNone/>
                  <a:tabLst/>
                  <a:defRPr/>
                </a:pPr>
                <a:endParaRPr kumimoji="0" lang="en-US" sz="5760" b="0" i="0" u="none" strike="noStrike" kern="0" cap="none" spc="0" normalizeH="0" baseline="0" noProof="0">
                  <a:ln>
                    <a:noFill/>
                  </a:ln>
                  <a:solidFill>
                    <a:srgbClr val="222222"/>
                  </a:solidFill>
                  <a:effectLst/>
                  <a:uLnTx/>
                  <a:uFillTx/>
                  <a:latin typeface="Arial" panose="020B0604020202020204" pitchFamily="34" charset="0"/>
                  <a:ea typeface="Proxima Nova Light" charset="0"/>
                  <a:cs typeface="Arial" panose="020B0604020202020204" pitchFamily="34" charset="0"/>
                  <a:sym typeface="Proxima Nova Light" charset="0"/>
                </a:endParaRPr>
              </a:p>
            </p:txBody>
          </p:sp>
          <p:grpSp>
            <p:nvGrpSpPr>
              <p:cNvPr id="737" name="Group 736">
                <a:extLst>
                  <a:ext uri="{FF2B5EF4-FFF2-40B4-BE49-F238E27FC236}">
                    <a16:creationId xmlns:a16="http://schemas.microsoft.com/office/drawing/2014/main" id="{3E36B934-E7ED-DD4E-BFE6-6D01EF6332CD}"/>
                  </a:ext>
                </a:extLst>
              </p:cNvPr>
              <p:cNvGrpSpPr/>
              <p:nvPr/>
            </p:nvGrpSpPr>
            <p:grpSpPr>
              <a:xfrm>
                <a:off x="4610100" y="1631758"/>
                <a:ext cx="89950" cy="213486"/>
                <a:chOff x="4610100" y="1631220"/>
                <a:chExt cx="120650" cy="213486"/>
              </a:xfrm>
              <a:grpFill/>
            </p:grpSpPr>
            <p:cxnSp>
              <p:nvCxnSpPr>
                <p:cNvPr id="753" name="Straight Connector 752">
                  <a:extLst>
                    <a:ext uri="{FF2B5EF4-FFF2-40B4-BE49-F238E27FC236}">
                      <a16:creationId xmlns:a16="http://schemas.microsoft.com/office/drawing/2014/main" id="{7E08259E-4BA8-844B-AA65-AA78FFDEB656}"/>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54" name="Straight Connector 753">
                  <a:extLst>
                    <a:ext uri="{FF2B5EF4-FFF2-40B4-BE49-F238E27FC236}">
                      <a16:creationId xmlns:a16="http://schemas.microsoft.com/office/drawing/2014/main" id="{7C2BD133-9985-754A-90FD-B35B69D6D1C6}"/>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55" name="Straight Connector 754">
                  <a:extLst>
                    <a:ext uri="{FF2B5EF4-FFF2-40B4-BE49-F238E27FC236}">
                      <a16:creationId xmlns:a16="http://schemas.microsoft.com/office/drawing/2014/main" id="{45FE9AF1-12BB-E34F-8E59-186CEF81816A}"/>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56" name="Straight Connector 755">
                  <a:extLst>
                    <a:ext uri="{FF2B5EF4-FFF2-40B4-BE49-F238E27FC236}">
                      <a16:creationId xmlns:a16="http://schemas.microsoft.com/office/drawing/2014/main" id="{809016C1-2325-1B48-9950-BF60BE1C4A96}"/>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738" name="Group 737">
                <a:extLst>
                  <a:ext uri="{FF2B5EF4-FFF2-40B4-BE49-F238E27FC236}">
                    <a16:creationId xmlns:a16="http://schemas.microsoft.com/office/drawing/2014/main" id="{1D613D6A-12D2-2944-9D17-4301A5587A45}"/>
                  </a:ext>
                </a:extLst>
              </p:cNvPr>
              <p:cNvGrpSpPr/>
              <p:nvPr/>
            </p:nvGrpSpPr>
            <p:grpSpPr>
              <a:xfrm>
                <a:off x="4189950" y="1631758"/>
                <a:ext cx="89950" cy="213486"/>
                <a:chOff x="4610100" y="1631220"/>
                <a:chExt cx="120650" cy="213486"/>
              </a:xfrm>
              <a:grpFill/>
            </p:grpSpPr>
            <p:cxnSp>
              <p:nvCxnSpPr>
                <p:cNvPr id="749" name="Straight Connector 748">
                  <a:extLst>
                    <a:ext uri="{FF2B5EF4-FFF2-40B4-BE49-F238E27FC236}">
                      <a16:creationId xmlns:a16="http://schemas.microsoft.com/office/drawing/2014/main" id="{A47E003D-3754-B042-BEE4-A7FD3476250B}"/>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50" name="Straight Connector 749">
                  <a:extLst>
                    <a:ext uri="{FF2B5EF4-FFF2-40B4-BE49-F238E27FC236}">
                      <a16:creationId xmlns:a16="http://schemas.microsoft.com/office/drawing/2014/main" id="{D17C7B63-6ADF-AF4D-99AC-B3917D87F793}"/>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51" name="Straight Connector 750">
                  <a:extLst>
                    <a:ext uri="{FF2B5EF4-FFF2-40B4-BE49-F238E27FC236}">
                      <a16:creationId xmlns:a16="http://schemas.microsoft.com/office/drawing/2014/main" id="{DEA00FA7-A299-7B40-8423-654DACE8AE10}"/>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52" name="Straight Connector 751">
                  <a:extLst>
                    <a:ext uri="{FF2B5EF4-FFF2-40B4-BE49-F238E27FC236}">
                      <a16:creationId xmlns:a16="http://schemas.microsoft.com/office/drawing/2014/main" id="{2C8A90A6-C6EE-834E-B71F-53C8A8FFC5A3}"/>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739" name="Group 738">
                <a:extLst>
                  <a:ext uri="{FF2B5EF4-FFF2-40B4-BE49-F238E27FC236}">
                    <a16:creationId xmlns:a16="http://schemas.microsoft.com/office/drawing/2014/main" id="{79BBF8EA-254D-8B4C-815C-2A769DAB8CFC}"/>
                  </a:ext>
                </a:extLst>
              </p:cNvPr>
              <p:cNvGrpSpPr/>
              <p:nvPr/>
            </p:nvGrpSpPr>
            <p:grpSpPr>
              <a:xfrm rot="5400000">
                <a:off x="4400025" y="1841833"/>
                <a:ext cx="89950" cy="213486"/>
                <a:chOff x="4610100" y="1631220"/>
                <a:chExt cx="120650" cy="213486"/>
              </a:xfrm>
              <a:grpFill/>
            </p:grpSpPr>
            <p:cxnSp>
              <p:nvCxnSpPr>
                <p:cNvPr id="745" name="Straight Connector 744">
                  <a:extLst>
                    <a:ext uri="{FF2B5EF4-FFF2-40B4-BE49-F238E27FC236}">
                      <a16:creationId xmlns:a16="http://schemas.microsoft.com/office/drawing/2014/main" id="{4D6FC261-03A2-0044-BB6A-8404E7D37568}"/>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46" name="Straight Connector 745">
                  <a:extLst>
                    <a:ext uri="{FF2B5EF4-FFF2-40B4-BE49-F238E27FC236}">
                      <a16:creationId xmlns:a16="http://schemas.microsoft.com/office/drawing/2014/main" id="{8935BE2E-C554-0049-8C1B-8B31F8FA7424}"/>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47" name="Straight Connector 746">
                  <a:extLst>
                    <a:ext uri="{FF2B5EF4-FFF2-40B4-BE49-F238E27FC236}">
                      <a16:creationId xmlns:a16="http://schemas.microsoft.com/office/drawing/2014/main" id="{6E7D16C4-2B33-B340-815B-65428B02B421}"/>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48" name="Straight Connector 747">
                  <a:extLst>
                    <a:ext uri="{FF2B5EF4-FFF2-40B4-BE49-F238E27FC236}">
                      <a16:creationId xmlns:a16="http://schemas.microsoft.com/office/drawing/2014/main" id="{F417EF86-6A53-C345-8FF0-5704AF9E6233}"/>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740" name="Group 739">
                <a:extLst>
                  <a:ext uri="{FF2B5EF4-FFF2-40B4-BE49-F238E27FC236}">
                    <a16:creationId xmlns:a16="http://schemas.microsoft.com/office/drawing/2014/main" id="{10F45D02-85B9-824E-93D0-536640E7C890}"/>
                  </a:ext>
                </a:extLst>
              </p:cNvPr>
              <p:cNvGrpSpPr/>
              <p:nvPr/>
            </p:nvGrpSpPr>
            <p:grpSpPr>
              <a:xfrm rot="5400000">
                <a:off x="4400025" y="1421683"/>
                <a:ext cx="89950" cy="213486"/>
                <a:chOff x="4610100" y="1631220"/>
                <a:chExt cx="120650" cy="213486"/>
              </a:xfrm>
              <a:grpFill/>
            </p:grpSpPr>
            <p:cxnSp>
              <p:nvCxnSpPr>
                <p:cNvPr id="741" name="Straight Connector 740">
                  <a:extLst>
                    <a:ext uri="{FF2B5EF4-FFF2-40B4-BE49-F238E27FC236}">
                      <a16:creationId xmlns:a16="http://schemas.microsoft.com/office/drawing/2014/main" id="{90695EDA-E0F7-B347-ACFE-8023B0277398}"/>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42" name="Straight Connector 741">
                  <a:extLst>
                    <a:ext uri="{FF2B5EF4-FFF2-40B4-BE49-F238E27FC236}">
                      <a16:creationId xmlns:a16="http://schemas.microsoft.com/office/drawing/2014/main" id="{BDE24D6A-0364-6A4E-9481-319D5BFE1A68}"/>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43" name="Straight Connector 742">
                  <a:extLst>
                    <a:ext uri="{FF2B5EF4-FFF2-40B4-BE49-F238E27FC236}">
                      <a16:creationId xmlns:a16="http://schemas.microsoft.com/office/drawing/2014/main" id="{C327067B-AEB3-E749-AAE0-9F1A02895C8C}"/>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44" name="Straight Connector 743">
                  <a:extLst>
                    <a:ext uri="{FF2B5EF4-FFF2-40B4-BE49-F238E27FC236}">
                      <a16:creationId xmlns:a16="http://schemas.microsoft.com/office/drawing/2014/main" id="{C44F0D1A-D4B8-1943-BE23-FAE3EE6244A3}"/>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grpSp>
          <p:nvGrpSpPr>
            <p:cNvPr id="538" name="Group 537">
              <a:extLst>
                <a:ext uri="{FF2B5EF4-FFF2-40B4-BE49-F238E27FC236}">
                  <a16:creationId xmlns:a16="http://schemas.microsoft.com/office/drawing/2014/main" id="{D09D106E-68A6-754F-BC58-36B8ADB9A13C}"/>
                </a:ext>
              </a:extLst>
            </p:cNvPr>
            <p:cNvGrpSpPr/>
            <p:nvPr/>
          </p:nvGrpSpPr>
          <p:grpSpPr>
            <a:xfrm>
              <a:off x="2683948" y="5687244"/>
              <a:ext cx="128680" cy="128680"/>
              <a:chOff x="4189950" y="1483451"/>
              <a:chExt cx="510100" cy="510100"/>
            </a:xfrm>
            <a:solidFill>
              <a:schemeClr val="bg1"/>
            </a:solidFill>
          </p:grpSpPr>
          <p:sp>
            <p:nvSpPr>
              <p:cNvPr id="715" name="Rectangle 714">
                <a:extLst>
                  <a:ext uri="{FF2B5EF4-FFF2-40B4-BE49-F238E27FC236}">
                    <a16:creationId xmlns:a16="http://schemas.microsoft.com/office/drawing/2014/main" id="{68ED669E-6C1C-5D45-8370-7FA7E96B2D5B}"/>
                  </a:ext>
                </a:extLst>
              </p:cNvPr>
              <p:cNvSpPr/>
              <p:nvPr/>
            </p:nvSpPr>
            <p:spPr bwMode="auto">
              <a:xfrm>
                <a:off x="4279900" y="1573401"/>
                <a:ext cx="330200" cy="330200"/>
              </a:xfrm>
              <a:prstGeom prst="rect">
                <a:avLst/>
              </a:prstGeom>
              <a:grpFill/>
              <a:ln w="6350" cap="flat" cmpd="sng" algn="ctr">
                <a:solidFill>
                  <a:schemeClr val="bg1"/>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lvl="0" indent="0" algn="ctr" defTabSz="2926080" rtl="0" eaLnBrk="1" fontAlgn="base" latinLnBrk="0" hangingPunct="0">
                  <a:lnSpc>
                    <a:spcPct val="100000"/>
                  </a:lnSpc>
                  <a:spcBef>
                    <a:spcPct val="0"/>
                  </a:spcBef>
                  <a:spcAft>
                    <a:spcPct val="0"/>
                  </a:spcAft>
                  <a:buClrTx/>
                  <a:buSzTx/>
                  <a:buFontTx/>
                  <a:buNone/>
                  <a:tabLst/>
                  <a:defRPr/>
                </a:pPr>
                <a:endParaRPr kumimoji="0" lang="en-US" sz="5760" b="0" i="0" u="none" strike="noStrike" kern="0" cap="none" spc="0" normalizeH="0" baseline="0" noProof="0">
                  <a:ln>
                    <a:noFill/>
                  </a:ln>
                  <a:solidFill>
                    <a:srgbClr val="000000"/>
                  </a:solidFill>
                  <a:effectLst/>
                  <a:uLnTx/>
                  <a:uFillTx/>
                  <a:latin typeface="Arial" panose="020B0604020202020204" pitchFamily="34" charset="0"/>
                  <a:ea typeface="Proxima Nova Light" charset="0"/>
                  <a:cs typeface="Arial" panose="020B0604020202020204" pitchFamily="34" charset="0"/>
                  <a:sym typeface="Proxima Nova Light" charset="0"/>
                </a:endParaRPr>
              </a:p>
            </p:txBody>
          </p:sp>
          <p:grpSp>
            <p:nvGrpSpPr>
              <p:cNvPr id="716" name="Group 715">
                <a:extLst>
                  <a:ext uri="{FF2B5EF4-FFF2-40B4-BE49-F238E27FC236}">
                    <a16:creationId xmlns:a16="http://schemas.microsoft.com/office/drawing/2014/main" id="{36FAC49C-AE34-B040-A945-DDF87C67B7E4}"/>
                  </a:ext>
                </a:extLst>
              </p:cNvPr>
              <p:cNvGrpSpPr/>
              <p:nvPr/>
            </p:nvGrpSpPr>
            <p:grpSpPr>
              <a:xfrm>
                <a:off x="4610100" y="1631758"/>
                <a:ext cx="89950" cy="213486"/>
                <a:chOff x="4610100" y="1631220"/>
                <a:chExt cx="120650" cy="213486"/>
              </a:xfrm>
              <a:grpFill/>
            </p:grpSpPr>
            <p:cxnSp>
              <p:nvCxnSpPr>
                <p:cNvPr id="732" name="Straight Connector 731">
                  <a:extLst>
                    <a:ext uri="{FF2B5EF4-FFF2-40B4-BE49-F238E27FC236}">
                      <a16:creationId xmlns:a16="http://schemas.microsoft.com/office/drawing/2014/main" id="{DBA33AA4-637B-964A-B0FF-2EF0B850063B}"/>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33" name="Straight Connector 732">
                  <a:extLst>
                    <a:ext uri="{FF2B5EF4-FFF2-40B4-BE49-F238E27FC236}">
                      <a16:creationId xmlns:a16="http://schemas.microsoft.com/office/drawing/2014/main" id="{175ECF32-568B-0B44-A48F-463A96D77A46}"/>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34" name="Straight Connector 733">
                  <a:extLst>
                    <a:ext uri="{FF2B5EF4-FFF2-40B4-BE49-F238E27FC236}">
                      <a16:creationId xmlns:a16="http://schemas.microsoft.com/office/drawing/2014/main" id="{A4C5E78C-0F47-B04C-AD48-D1E3D6CF34EA}"/>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35" name="Straight Connector 734">
                  <a:extLst>
                    <a:ext uri="{FF2B5EF4-FFF2-40B4-BE49-F238E27FC236}">
                      <a16:creationId xmlns:a16="http://schemas.microsoft.com/office/drawing/2014/main" id="{2B3D051C-AC80-AB4E-ABB7-254268D1A3B7}"/>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717" name="Group 716">
                <a:extLst>
                  <a:ext uri="{FF2B5EF4-FFF2-40B4-BE49-F238E27FC236}">
                    <a16:creationId xmlns:a16="http://schemas.microsoft.com/office/drawing/2014/main" id="{B97C0954-409F-A846-8EE7-46AB575D3110}"/>
                  </a:ext>
                </a:extLst>
              </p:cNvPr>
              <p:cNvGrpSpPr/>
              <p:nvPr/>
            </p:nvGrpSpPr>
            <p:grpSpPr>
              <a:xfrm>
                <a:off x="4189950" y="1631758"/>
                <a:ext cx="89950" cy="213486"/>
                <a:chOff x="4610100" y="1631220"/>
                <a:chExt cx="120650" cy="213486"/>
              </a:xfrm>
              <a:grpFill/>
            </p:grpSpPr>
            <p:cxnSp>
              <p:nvCxnSpPr>
                <p:cNvPr id="728" name="Straight Connector 727">
                  <a:extLst>
                    <a:ext uri="{FF2B5EF4-FFF2-40B4-BE49-F238E27FC236}">
                      <a16:creationId xmlns:a16="http://schemas.microsoft.com/office/drawing/2014/main" id="{6B237A47-56D1-2348-B67A-232DC97F9E3A}"/>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29" name="Straight Connector 728">
                  <a:extLst>
                    <a:ext uri="{FF2B5EF4-FFF2-40B4-BE49-F238E27FC236}">
                      <a16:creationId xmlns:a16="http://schemas.microsoft.com/office/drawing/2014/main" id="{AEF714F1-F553-1942-AD72-B85A3C3C8EE2}"/>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30" name="Straight Connector 729">
                  <a:extLst>
                    <a:ext uri="{FF2B5EF4-FFF2-40B4-BE49-F238E27FC236}">
                      <a16:creationId xmlns:a16="http://schemas.microsoft.com/office/drawing/2014/main" id="{7444AC16-2E8F-8E45-8645-CD89C5AAF6B8}"/>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31" name="Straight Connector 730">
                  <a:extLst>
                    <a:ext uri="{FF2B5EF4-FFF2-40B4-BE49-F238E27FC236}">
                      <a16:creationId xmlns:a16="http://schemas.microsoft.com/office/drawing/2014/main" id="{38AC7E56-DB1F-4441-A463-D6226E35ABD7}"/>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718" name="Group 717">
                <a:extLst>
                  <a:ext uri="{FF2B5EF4-FFF2-40B4-BE49-F238E27FC236}">
                    <a16:creationId xmlns:a16="http://schemas.microsoft.com/office/drawing/2014/main" id="{D49AE51C-730D-BA47-9E83-AC009295A4AF}"/>
                  </a:ext>
                </a:extLst>
              </p:cNvPr>
              <p:cNvGrpSpPr/>
              <p:nvPr/>
            </p:nvGrpSpPr>
            <p:grpSpPr>
              <a:xfrm rot="5400000">
                <a:off x="4400025" y="1841833"/>
                <a:ext cx="89950" cy="213486"/>
                <a:chOff x="4610100" y="1631220"/>
                <a:chExt cx="120650" cy="213486"/>
              </a:xfrm>
              <a:grpFill/>
            </p:grpSpPr>
            <p:cxnSp>
              <p:nvCxnSpPr>
                <p:cNvPr id="724" name="Straight Connector 723">
                  <a:extLst>
                    <a:ext uri="{FF2B5EF4-FFF2-40B4-BE49-F238E27FC236}">
                      <a16:creationId xmlns:a16="http://schemas.microsoft.com/office/drawing/2014/main" id="{6B0DFF5E-7973-674A-A1A8-BD3D1955F1DA}"/>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25" name="Straight Connector 724">
                  <a:extLst>
                    <a:ext uri="{FF2B5EF4-FFF2-40B4-BE49-F238E27FC236}">
                      <a16:creationId xmlns:a16="http://schemas.microsoft.com/office/drawing/2014/main" id="{7AC2D261-1C05-C84E-AFE9-12239D175F1B}"/>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26" name="Straight Connector 725">
                  <a:extLst>
                    <a:ext uri="{FF2B5EF4-FFF2-40B4-BE49-F238E27FC236}">
                      <a16:creationId xmlns:a16="http://schemas.microsoft.com/office/drawing/2014/main" id="{983F567A-7D17-6544-A39C-6ED6B8F3EBA8}"/>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27" name="Straight Connector 726">
                  <a:extLst>
                    <a:ext uri="{FF2B5EF4-FFF2-40B4-BE49-F238E27FC236}">
                      <a16:creationId xmlns:a16="http://schemas.microsoft.com/office/drawing/2014/main" id="{B5FF087E-10D2-1248-8B8F-C0FCB0650F41}"/>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719" name="Group 718">
                <a:extLst>
                  <a:ext uri="{FF2B5EF4-FFF2-40B4-BE49-F238E27FC236}">
                    <a16:creationId xmlns:a16="http://schemas.microsoft.com/office/drawing/2014/main" id="{428A1E6A-649A-4A4D-9E91-A4CBB6305C2D}"/>
                  </a:ext>
                </a:extLst>
              </p:cNvPr>
              <p:cNvGrpSpPr/>
              <p:nvPr/>
            </p:nvGrpSpPr>
            <p:grpSpPr>
              <a:xfrm rot="5400000">
                <a:off x="4400025" y="1421683"/>
                <a:ext cx="89950" cy="213486"/>
                <a:chOff x="4610100" y="1631220"/>
                <a:chExt cx="120650" cy="213486"/>
              </a:xfrm>
              <a:grpFill/>
            </p:grpSpPr>
            <p:cxnSp>
              <p:nvCxnSpPr>
                <p:cNvPr id="720" name="Straight Connector 719">
                  <a:extLst>
                    <a:ext uri="{FF2B5EF4-FFF2-40B4-BE49-F238E27FC236}">
                      <a16:creationId xmlns:a16="http://schemas.microsoft.com/office/drawing/2014/main" id="{B47D573A-F748-E44D-830C-0A52AD0B99F2}"/>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21" name="Straight Connector 720">
                  <a:extLst>
                    <a:ext uri="{FF2B5EF4-FFF2-40B4-BE49-F238E27FC236}">
                      <a16:creationId xmlns:a16="http://schemas.microsoft.com/office/drawing/2014/main" id="{98F5070E-1C90-1C42-92B3-DFB58ADCAA3F}"/>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22" name="Straight Connector 721">
                  <a:extLst>
                    <a:ext uri="{FF2B5EF4-FFF2-40B4-BE49-F238E27FC236}">
                      <a16:creationId xmlns:a16="http://schemas.microsoft.com/office/drawing/2014/main" id="{A350D8FA-3786-EC40-9B26-A021B67648A9}"/>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23" name="Straight Connector 722">
                  <a:extLst>
                    <a:ext uri="{FF2B5EF4-FFF2-40B4-BE49-F238E27FC236}">
                      <a16:creationId xmlns:a16="http://schemas.microsoft.com/office/drawing/2014/main" id="{87EDA9F6-D89C-0242-B98D-2D9BCBFB0EAA}"/>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grpSp>
          <p:nvGrpSpPr>
            <p:cNvPr id="539" name="Group 538">
              <a:extLst>
                <a:ext uri="{FF2B5EF4-FFF2-40B4-BE49-F238E27FC236}">
                  <a16:creationId xmlns:a16="http://schemas.microsoft.com/office/drawing/2014/main" id="{32FAEE3A-9444-9847-8E45-9810E7E4A259}"/>
                </a:ext>
              </a:extLst>
            </p:cNvPr>
            <p:cNvGrpSpPr/>
            <p:nvPr/>
          </p:nvGrpSpPr>
          <p:grpSpPr>
            <a:xfrm>
              <a:off x="2881220" y="5687244"/>
              <a:ext cx="128680" cy="128680"/>
              <a:chOff x="4189950" y="1483451"/>
              <a:chExt cx="510100" cy="510100"/>
            </a:xfrm>
            <a:solidFill>
              <a:schemeClr val="bg1"/>
            </a:solidFill>
          </p:grpSpPr>
          <p:sp>
            <p:nvSpPr>
              <p:cNvPr id="694" name="Rectangle 693">
                <a:extLst>
                  <a:ext uri="{FF2B5EF4-FFF2-40B4-BE49-F238E27FC236}">
                    <a16:creationId xmlns:a16="http://schemas.microsoft.com/office/drawing/2014/main" id="{A43FBB5E-2C9E-4D44-855B-FA06C824A809}"/>
                  </a:ext>
                </a:extLst>
              </p:cNvPr>
              <p:cNvSpPr/>
              <p:nvPr/>
            </p:nvSpPr>
            <p:spPr bwMode="auto">
              <a:xfrm>
                <a:off x="4279900" y="1573401"/>
                <a:ext cx="330200" cy="330200"/>
              </a:xfrm>
              <a:prstGeom prst="rect">
                <a:avLst/>
              </a:prstGeom>
              <a:grpFill/>
              <a:ln w="6350" cap="flat" cmpd="sng" algn="ctr">
                <a:solidFill>
                  <a:schemeClr val="bg1"/>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lvl="0" indent="0" algn="ctr" defTabSz="2926080" rtl="0" eaLnBrk="1" fontAlgn="base" latinLnBrk="0" hangingPunct="0">
                  <a:lnSpc>
                    <a:spcPct val="100000"/>
                  </a:lnSpc>
                  <a:spcBef>
                    <a:spcPct val="0"/>
                  </a:spcBef>
                  <a:spcAft>
                    <a:spcPct val="0"/>
                  </a:spcAft>
                  <a:buClrTx/>
                  <a:buSzTx/>
                  <a:buFontTx/>
                  <a:buNone/>
                  <a:tabLst/>
                  <a:defRPr/>
                </a:pPr>
                <a:endParaRPr kumimoji="0" lang="en-US" sz="5760" b="0" i="0" u="none" strike="noStrike" kern="0" cap="none" spc="0" normalizeH="0" baseline="0" noProof="0">
                  <a:ln>
                    <a:noFill/>
                  </a:ln>
                  <a:solidFill>
                    <a:srgbClr val="000000"/>
                  </a:solidFill>
                  <a:effectLst/>
                  <a:uLnTx/>
                  <a:uFillTx/>
                  <a:latin typeface="Arial" panose="020B0604020202020204" pitchFamily="34" charset="0"/>
                  <a:ea typeface="Proxima Nova Light" charset="0"/>
                  <a:cs typeface="Arial" panose="020B0604020202020204" pitchFamily="34" charset="0"/>
                  <a:sym typeface="Proxima Nova Light" charset="0"/>
                </a:endParaRPr>
              </a:p>
            </p:txBody>
          </p:sp>
          <p:grpSp>
            <p:nvGrpSpPr>
              <p:cNvPr id="695" name="Group 694">
                <a:extLst>
                  <a:ext uri="{FF2B5EF4-FFF2-40B4-BE49-F238E27FC236}">
                    <a16:creationId xmlns:a16="http://schemas.microsoft.com/office/drawing/2014/main" id="{E6B3DD33-6143-8C41-A96F-C7A6F0348FCE}"/>
                  </a:ext>
                </a:extLst>
              </p:cNvPr>
              <p:cNvGrpSpPr/>
              <p:nvPr/>
            </p:nvGrpSpPr>
            <p:grpSpPr>
              <a:xfrm>
                <a:off x="4610100" y="1631758"/>
                <a:ext cx="89950" cy="213486"/>
                <a:chOff x="4610100" y="1631220"/>
                <a:chExt cx="120650" cy="213486"/>
              </a:xfrm>
              <a:grpFill/>
            </p:grpSpPr>
            <p:cxnSp>
              <p:nvCxnSpPr>
                <p:cNvPr id="711" name="Straight Connector 710">
                  <a:extLst>
                    <a:ext uri="{FF2B5EF4-FFF2-40B4-BE49-F238E27FC236}">
                      <a16:creationId xmlns:a16="http://schemas.microsoft.com/office/drawing/2014/main" id="{695B222F-0269-3245-8798-561D2D3B7105}"/>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12" name="Straight Connector 711">
                  <a:extLst>
                    <a:ext uri="{FF2B5EF4-FFF2-40B4-BE49-F238E27FC236}">
                      <a16:creationId xmlns:a16="http://schemas.microsoft.com/office/drawing/2014/main" id="{C69D8291-61B7-B848-9834-A372A0774756}"/>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13" name="Straight Connector 712">
                  <a:extLst>
                    <a:ext uri="{FF2B5EF4-FFF2-40B4-BE49-F238E27FC236}">
                      <a16:creationId xmlns:a16="http://schemas.microsoft.com/office/drawing/2014/main" id="{5C37DA25-C908-ED46-BC2A-11F248B79B35}"/>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14" name="Straight Connector 713">
                  <a:extLst>
                    <a:ext uri="{FF2B5EF4-FFF2-40B4-BE49-F238E27FC236}">
                      <a16:creationId xmlns:a16="http://schemas.microsoft.com/office/drawing/2014/main" id="{558F16DD-ED69-6D4B-A773-D1704C241EBE}"/>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696" name="Group 695">
                <a:extLst>
                  <a:ext uri="{FF2B5EF4-FFF2-40B4-BE49-F238E27FC236}">
                    <a16:creationId xmlns:a16="http://schemas.microsoft.com/office/drawing/2014/main" id="{20506A31-CB03-524C-BC2F-D6BBD709DDB3}"/>
                  </a:ext>
                </a:extLst>
              </p:cNvPr>
              <p:cNvGrpSpPr/>
              <p:nvPr/>
            </p:nvGrpSpPr>
            <p:grpSpPr>
              <a:xfrm>
                <a:off x="4189950" y="1631758"/>
                <a:ext cx="89950" cy="213486"/>
                <a:chOff x="4610100" y="1631220"/>
                <a:chExt cx="120650" cy="213486"/>
              </a:xfrm>
              <a:grpFill/>
            </p:grpSpPr>
            <p:cxnSp>
              <p:nvCxnSpPr>
                <p:cNvPr id="707" name="Straight Connector 706">
                  <a:extLst>
                    <a:ext uri="{FF2B5EF4-FFF2-40B4-BE49-F238E27FC236}">
                      <a16:creationId xmlns:a16="http://schemas.microsoft.com/office/drawing/2014/main" id="{7A4F030A-1AFE-9A40-BB32-E0BC6D269815}"/>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08" name="Straight Connector 707">
                  <a:extLst>
                    <a:ext uri="{FF2B5EF4-FFF2-40B4-BE49-F238E27FC236}">
                      <a16:creationId xmlns:a16="http://schemas.microsoft.com/office/drawing/2014/main" id="{8DF0051D-B382-B240-AF4C-85391378A496}"/>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09" name="Straight Connector 708">
                  <a:extLst>
                    <a:ext uri="{FF2B5EF4-FFF2-40B4-BE49-F238E27FC236}">
                      <a16:creationId xmlns:a16="http://schemas.microsoft.com/office/drawing/2014/main" id="{F2368D99-9133-4B4A-8B32-83F33CBF4C3B}"/>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10" name="Straight Connector 709">
                  <a:extLst>
                    <a:ext uri="{FF2B5EF4-FFF2-40B4-BE49-F238E27FC236}">
                      <a16:creationId xmlns:a16="http://schemas.microsoft.com/office/drawing/2014/main" id="{632C8B24-1E8D-E346-9644-81A7915E94FD}"/>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697" name="Group 696">
                <a:extLst>
                  <a:ext uri="{FF2B5EF4-FFF2-40B4-BE49-F238E27FC236}">
                    <a16:creationId xmlns:a16="http://schemas.microsoft.com/office/drawing/2014/main" id="{91015CE9-C776-3448-9351-86DDC999A0D0}"/>
                  </a:ext>
                </a:extLst>
              </p:cNvPr>
              <p:cNvGrpSpPr/>
              <p:nvPr/>
            </p:nvGrpSpPr>
            <p:grpSpPr>
              <a:xfrm rot="5400000">
                <a:off x="4400025" y="1841833"/>
                <a:ext cx="89950" cy="213486"/>
                <a:chOff x="4610100" y="1631220"/>
                <a:chExt cx="120650" cy="213486"/>
              </a:xfrm>
              <a:grpFill/>
            </p:grpSpPr>
            <p:cxnSp>
              <p:nvCxnSpPr>
                <p:cNvPr id="703" name="Straight Connector 702">
                  <a:extLst>
                    <a:ext uri="{FF2B5EF4-FFF2-40B4-BE49-F238E27FC236}">
                      <a16:creationId xmlns:a16="http://schemas.microsoft.com/office/drawing/2014/main" id="{AB0576F3-78E2-504A-9692-7E8617377E64}"/>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04" name="Straight Connector 703">
                  <a:extLst>
                    <a:ext uri="{FF2B5EF4-FFF2-40B4-BE49-F238E27FC236}">
                      <a16:creationId xmlns:a16="http://schemas.microsoft.com/office/drawing/2014/main" id="{B0C8CD94-B366-C446-8435-EDCE2AA083CB}"/>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05" name="Straight Connector 704">
                  <a:extLst>
                    <a:ext uri="{FF2B5EF4-FFF2-40B4-BE49-F238E27FC236}">
                      <a16:creationId xmlns:a16="http://schemas.microsoft.com/office/drawing/2014/main" id="{410783AD-2DD7-9D4A-81A2-74A5E174849B}"/>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06" name="Straight Connector 705">
                  <a:extLst>
                    <a:ext uri="{FF2B5EF4-FFF2-40B4-BE49-F238E27FC236}">
                      <a16:creationId xmlns:a16="http://schemas.microsoft.com/office/drawing/2014/main" id="{B6D29ACD-6E42-3347-B332-CFD4372CAAC2}"/>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698" name="Group 697">
                <a:extLst>
                  <a:ext uri="{FF2B5EF4-FFF2-40B4-BE49-F238E27FC236}">
                    <a16:creationId xmlns:a16="http://schemas.microsoft.com/office/drawing/2014/main" id="{53C05C5C-32C8-8C44-AF29-5C6B8CADF251}"/>
                  </a:ext>
                </a:extLst>
              </p:cNvPr>
              <p:cNvGrpSpPr/>
              <p:nvPr/>
            </p:nvGrpSpPr>
            <p:grpSpPr>
              <a:xfrm rot="5400000">
                <a:off x="4400025" y="1421683"/>
                <a:ext cx="89950" cy="213486"/>
                <a:chOff x="4610100" y="1631220"/>
                <a:chExt cx="120650" cy="213486"/>
              </a:xfrm>
              <a:grpFill/>
            </p:grpSpPr>
            <p:cxnSp>
              <p:nvCxnSpPr>
                <p:cNvPr id="699" name="Straight Connector 698">
                  <a:extLst>
                    <a:ext uri="{FF2B5EF4-FFF2-40B4-BE49-F238E27FC236}">
                      <a16:creationId xmlns:a16="http://schemas.microsoft.com/office/drawing/2014/main" id="{AF266A61-6732-CA4C-A5AD-E7CFE99E82DD}"/>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00" name="Straight Connector 699">
                  <a:extLst>
                    <a:ext uri="{FF2B5EF4-FFF2-40B4-BE49-F238E27FC236}">
                      <a16:creationId xmlns:a16="http://schemas.microsoft.com/office/drawing/2014/main" id="{E54DF87A-3B6C-ED4B-8C9C-7FBD4724EA3D}"/>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01" name="Straight Connector 700">
                  <a:extLst>
                    <a:ext uri="{FF2B5EF4-FFF2-40B4-BE49-F238E27FC236}">
                      <a16:creationId xmlns:a16="http://schemas.microsoft.com/office/drawing/2014/main" id="{EDEB2269-F851-9544-9E8A-5277635DEFDE}"/>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02" name="Straight Connector 701">
                  <a:extLst>
                    <a:ext uri="{FF2B5EF4-FFF2-40B4-BE49-F238E27FC236}">
                      <a16:creationId xmlns:a16="http://schemas.microsoft.com/office/drawing/2014/main" id="{D94F3F7C-F3F7-FE41-A901-DB98A8CE2BC8}"/>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grpSp>
          <p:nvGrpSpPr>
            <p:cNvPr id="540" name="Group 539">
              <a:extLst>
                <a:ext uri="{FF2B5EF4-FFF2-40B4-BE49-F238E27FC236}">
                  <a16:creationId xmlns:a16="http://schemas.microsoft.com/office/drawing/2014/main" id="{A45B3E8C-A2C1-3C46-8B19-64BA940A7285}"/>
                </a:ext>
              </a:extLst>
            </p:cNvPr>
            <p:cNvGrpSpPr/>
            <p:nvPr/>
          </p:nvGrpSpPr>
          <p:grpSpPr>
            <a:xfrm>
              <a:off x="1694247" y="5908751"/>
              <a:ext cx="128680" cy="128680"/>
              <a:chOff x="4189950" y="1483451"/>
              <a:chExt cx="510100" cy="510100"/>
            </a:xfrm>
            <a:solidFill>
              <a:schemeClr val="bg1"/>
            </a:solidFill>
          </p:grpSpPr>
          <p:sp>
            <p:nvSpPr>
              <p:cNvPr id="673" name="Rectangle 672">
                <a:extLst>
                  <a:ext uri="{FF2B5EF4-FFF2-40B4-BE49-F238E27FC236}">
                    <a16:creationId xmlns:a16="http://schemas.microsoft.com/office/drawing/2014/main" id="{BA4AB625-BBFA-924D-9EE9-B4BB8323B553}"/>
                  </a:ext>
                </a:extLst>
              </p:cNvPr>
              <p:cNvSpPr/>
              <p:nvPr/>
            </p:nvSpPr>
            <p:spPr bwMode="auto">
              <a:xfrm>
                <a:off x="4279900" y="1573401"/>
                <a:ext cx="330200" cy="330200"/>
              </a:xfrm>
              <a:prstGeom prst="rect">
                <a:avLst/>
              </a:prstGeom>
              <a:grpFill/>
              <a:ln w="6350" cap="flat" cmpd="sng" algn="ctr">
                <a:solidFill>
                  <a:schemeClr val="bg1"/>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lvl="0" indent="0" algn="ctr" defTabSz="2926080" rtl="0" eaLnBrk="1" fontAlgn="base" latinLnBrk="0" hangingPunct="0">
                  <a:lnSpc>
                    <a:spcPct val="100000"/>
                  </a:lnSpc>
                  <a:spcBef>
                    <a:spcPct val="0"/>
                  </a:spcBef>
                  <a:spcAft>
                    <a:spcPct val="0"/>
                  </a:spcAft>
                  <a:buClrTx/>
                  <a:buSzTx/>
                  <a:buFontTx/>
                  <a:buNone/>
                  <a:tabLst/>
                  <a:defRPr/>
                </a:pPr>
                <a:endParaRPr kumimoji="0" lang="en-US" sz="5760" b="0" i="0" u="none" strike="noStrike" kern="0" cap="none" spc="0" normalizeH="0" baseline="0" noProof="0">
                  <a:ln>
                    <a:noFill/>
                  </a:ln>
                  <a:solidFill>
                    <a:srgbClr val="222222"/>
                  </a:solidFill>
                  <a:effectLst/>
                  <a:uLnTx/>
                  <a:uFillTx/>
                  <a:latin typeface="Arial" panose="020B0604020202020204" pitchFamily="34" charset="0"/>
                  <a:ea typeface="Proxima Nova Light" charset="0"/>
                  <a:cs typeface="Arial" panose="020B0604020202020204" pitchFamily="34" charset="0"/>
                  <a:sym typeface="Proxima Nova Light" charset="0"/>
                </a:endParaRPr>
              </a:p>
            </p:txBody>
          </p:sp>
          <p:grpSp>
            <p:nvGrpSpPr>
              <p:cNvPr id="674" name="Group 673">
                <a:extLst>
                  <a:ext uri="{FF2B5EF4-FFF2-40B4-BE49-F238E27FC236}">
                    <a16:creationId xmlns:a16="http://schemas.microsoft.com/office/drawing/2014/main" id="{3FB3DCBD-C209-274E-A84F-D4CF5242E3B1}"/>
                  </a:ext>
                </a:extLst>
              </p:cNvPr>
              <p:cNvGrpSpPr/>
              <p:nvPr/>
            </p:nvGrpSpPr>
            <p:grpSpPr>
              <a:xfrm>
                <a:off x="4610100" y="1631758"/>
                <a:ext cx="89950" cy="213486"/>
                <a:chOff x="4610100" y="1631220"/>
                <a:chExt cx="120650" cy="213486"/>
              </a:xfrm>
              <a:grpFill/>
            </p:grpSpPr>
            <p:cxnSp>
              <p:nvCxnSpPr>
                <p:cNvPr id="690" name="Straight Connector 689">
                  <a:extLst>
                    <a:ext uri="{FF2B5EF4-FFF2-40B4-BE49-F238E27FC236}">
                      <a16:creationId xmlns:a16="http://schemas.microsoft.com/office/drawing/2014/main" id="{8D0E5BEC-13D2-8546-B477-CD74678A7F11}"/>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91" name="Straight Connector 690">
                  <a:extLst>
                    <a:ext uri="{FF2B5EF4-FFF2-40B4-BE49-F238E27FC236}">
                      <a16:creationId xmlns:a16="http://schemas.microsoft.com/office/drawing/2014/main" id="{23FACC3C-1D90-7641-B68D-69578538D608}"/>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92" name="Straight Connector 691">
                  <a:extLst>
                    <a:ext uri="{FF2B5EF4-FFF2-40B4-BE49-F238E27FC236}">
                      <a16:creationId xmlns:a16="http://schemas.microsoft.com/office/drawing/2014/main" id="{90CD8A51-723D-F042-BEBB-7F931F321AF3}"/>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93" name="Straight Connector 692">
                  <a:extLst>
                    <a:ext uri="{FF2B5EF4-FFF2-40B4-BE49-F238E27FC236}">
                      <a16:creationId xmlns:a16="http://schemas.microsoft.com/office/drawing/2014/main" id="{6A5826F9-347D-A442-8123-38B4F5BFAB71}"/>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675" name="Group 674">
                <a:extLst>
                  <a:ext uri="{FF2B5EF4-FFF2-40B4-BE49-F238E27FC236}">
                    <a16:creationId xmlns:a16="http://schemas.microsoft.com/office/drawing/2014/main" id="{F4BD908A-7790-1648-81B5-1F8A982BBF81}"/>
                  </a:ext>
                </a:extLst>
              </p:cNvPr>
              <p:cNvGrpSpPr/>
              <p:nvPr/>
            </p:nvGrpSpPr>
            <p:grpSpPr>
              <a:xfrm>
                <a:off x="4189950" y="1631758"/>
                <a:ext cx="89950" cy="213486"/>
                <a:chOff x="4610100" y="1631220"/>
                <a:chExt cx="120650" cy="213486"/>
              </a:xfrm>
              <a:grpFill/>
            </p:grpSpPr>
            <p:cxnSp>
              <p:nvCxnSpPr>
                <p:cNvPr id="686" name="Straight Connector 685">
                  <a:extLst>
                    <a:ext uri="{FF2B5EF4-FFF2-40B4-BE49-F238E27FC236}">
                      <a16:creationId xmlns:a16="http://schemas.microsoft.com/office/drawing/2014/main" id="{C1275BE2-B8B3-2C41-9453-A89FE2557558}"/>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87" name="Straight Connector 686">
                  <a:extLst>
                    <a:ext uri="{FF2B5EF4-FFF2-40B4-BE49-F238E27FC236}">
                      <a16:creationId xmlns:a16="http://schemas.microsoft.com/office/drawing/2014/main" id="{6BDD2161-FB8D-1844-A39A-18B604441571}"/>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88" name="Straight Connector 687">
                  <a:extLst>
                    <a:ext uri="{FF2B5EF4-FFF2-40B4-BE49-F238E27FC236}">
                      <a16:creationId xmlns:a16="http://schemas.microsoft.com/office/drawing/2014/main" id="{00A9CECE-F862-9A49-9899-FEBD4C9327C4}"/>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89" name="Straight Connector 688">
                  <a:extLst>
                    <a:ext uri="{FF2B5EF4-FFF2-40B4-BE49-F238E27FC236}">
                      <a16:creationId xmlns:a16="http://schemas.microsoft.com/office/drawing/2014/main" id="{0BB7BB67-E32A-AD44-9922-A47C0A0B6D47}"/>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676" name="Group 675">
                <a:extLst>
                  <a:ext uri="{FF2B5EF4-FFF2-40B4-BE49-F238E27FC236}">
                    <a16:creationId xmlns:a16="http://schemas.microsoft.com/office/drawing/2014/main" id="{912A178D-030C-004F-B4F4-9F8BF01E3A59}"/>
                  </a:ext>
                </a:extLst>
              </p:cNvPr>
              <p:cNvGrpSpPr/>
              <p:nvPr/>
            </p:nvGrpSpPr>
            <p:grpSpPr>
              <a:xfrm rot="5400000">
                <a:off x="4400025" y="1841833"/>
                <a:ext cx="89950" cy="213486"/>
                <a:chOff x="4610100" y="1631220"/>
                <a:chExt cx="120650" cy="213486"/>
              </a:xfrm>
              <a:grpFill/>
            </p:grpSpPr>
            <p:cxnSp>
              <p:nvCxnSpPr>
                <p:cNvPr id="682" name="Straight Connector 681">
                  <a:extLst>
                    <a:ext uri="{FF2B5EF4-FFF2-40B4-BE49-F238E27FC236}">
                      <a16:creationId xmlns:a16="http://schemas.microsoft.com/office/drawing/2014/main" id="{83FA1541-0955-9E4B-8AE1-D34DDBE9465E}"/>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83" name="Straight Connector 682">
                  <a:extLst>
                    <a:ext uri="{FF2B5EF4-FFF2-40B4-BE49-F238E27FC236}">
                      <a16:creationId xmlns:a16="http://schemas.microsoft.com/office/drawing/2014/main" id="{3A1FB733-D4AE-0D42-BB80-92E378A2CD2A}"/>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84" name="Straight Connector 683">
                  <a:extLst>
                    <a:ext uri="{FF2B5EF4-FFF2-40B4-BE49-F238E27FC236}">
                      <a16:creationId xmlns:a16="http://schemas.microsoft.com/office/drawing/2014/main" id="{B5BC18A3-C4D7-2F4D-BE6B-627F811FF679}"/>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85" name="Straight Connector 684">
                  <a:extLst>
                    <a:ext uri="{FF2B5EF4-FFF2-40B4-BE49-F238E27FC236}">
                      <a16:creationId xmlns:a16="http://schemas.microsoft.com/office/drawing/2014/main" id="{2A53531C-484C-0848-868B-0A7B8671D136}"/>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677" name="Group 676">
                <a:extLst>
                  <a:ext uri="{FF2B5EF4-FFF2-40B4-BE49-F238E27FC236}">
                    <a16:creationId xmlns:a16="http://schemas.microsoft.com/office/drawing/2014/main" id="{1AD2886C-91EE-6B44-94CA-41B934CFD2E1}"/>
                  </a:ext>
                </a:extLst>
              </p:cNvPr>
              <p:cNvGrpSpPr/>
              <p:nvPr/>
            </p:nvGrpSpPr>
            <p:grpSpPr>
              <a:xfrm rot="5400000">
                <a:off x="4400025" y="1421683"/>
                <a:ext cx="89950" cy="213486"/>
                <a:chOff x="4610100" y="1631220"/>
                <a:chExt cx="120650" cy="213486"/>
              </a:xfrm>
              <a:grpFill/>
            </p:grpSpPr>
            <p:cxnSp>
              <p:nvCxnSpPr>
                <p:cNvPr id="678" name="Straight Connector 677">
                  <a:extLst>
                    <a:ext uri="{FF2B5EF4-FFF2-40B4-BE49-F238E27FC236}">
                      <a16:creationId xmlns:a16="http://schemas.microsoft.com/office/drawing/2014/main" id="{A0B2264A-0649-9C4F-BB87-2893FF2C53DC}"/>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79" name="Straight Connector 678">
                  <a:extLst>
                    <a:ext uri="{FF2B5EF4-FFF2-40B4-BE49-F238E27FC236}">
                      <a16:creationId xmlns:a16="http://schemas.microsoft.com/office/drawing/2014/main" id="{227254AA-5C79-D142-A18A-AF02785F95B0}"/>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80" name="Straight Connector 679">
                  <a:extLst>
                    <a:ext uri="{FF2B5EF4-FFF2-40B4-BE49-F238E27FC236}">
                      <a16:creationId xmlns:a16="http://schemas.microsoft.com/office/drawing/2014/main" id="{62D99327-84BD-9647-8212-92E9AEF8E88A}"/>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81" name="Straight Connector 680">
                  <a:extLst>
                    <a:ext uri="{FF2B5EF4-FFF2-40B4-BE49-F238E27FC236}">
                      <a16:creationId xmlns:a16="http://schemas.microsoft.com/office/drawing/2014/main" id="{42A07013-E421-2946-ABAF-0C928F160ADE}"/>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grpSp>
          <p:nvGrpSpPr>
            <p:cNvPr id="541" name="Group 540">
              <a:extLst>
                <a:ext uri="{FF2B5EF4-FFF2-40B4-BE49-F238E27FC236}">
                  <a16:creationId xmlns:a16="http://schemas.microsoft.com/office/drawing/2014/main" id="{89AA3C1D-1804-2D40-9E99-EF59E23FFF23}"/>
                </a:ext>
              </a:extLst>
            </p:cNvPr>
            <p:cNvGrpSpPr/>
            <p:nvPr/>
          </p:nvGrpSpPr>
          <p:grpSpPr>
            <a:xfrm>
              <a:off x="1891520" y="5908751"/>
              <a:ext cx="128680" cy="128680"/>
              <a:chOff x="4189950" y="1483451"/>
              <a:chExt cx="510100" cy="510100"/>
            </a:xfrm>
            <a:solidFill>
              <a:schemeClr val="bg1"/>
            </a:solidFill>
          </p:grpSpPr>
          <p:sp>
            <p:nvSpPr>
              <p:cNvPr id="652" name="Rectangle 651">
                <a:extLst>
                  <a:ext uri="{FF2B5EF4-FFF2-40B4-BE49-F238E27FC236}">
                    <a16:creationId xmlns:a16="http://schemas.microsoft.com/office/drawing/2014/main" id="{A956D8DF-A915-CA44-99CF-1994D839393A}"/>
                  </a:ext>
                </a:extLst>
              </p:cNvPr>
              <p:cNvSpPr/>
              <p:nvPr/>
            </p:nvSpPr>
            <p:spPr bwMode="auto">
              <a:xfrm>
                <a:off x="4279900" y="1573401"/>
                <a:ext cx="330200" cy="330200"/>
              </a:xfrm>
              <a:prstGeom prst="rect">
                <a:avLst/>
              </a:prstGeom>
              <a:grpFill/>
              <a:ln w="6350" cap="flat" cmpd="sng" algn="ctr">
                <a:solidFill>
                  <a:schemeClr val="bg1"/>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lvl="0" indent="0" algn="ctr" defTabSz="2926080" rtl="0" eaLnBrk="1" fontAlgn="base" latinLnBrk="0" hangingPunct="0">
                  <a:lnSpc>
                    <a:spcPct val="100000"/>
                  </a:lnSpc>
                  <a:spcBef>
                    <a:spcPct val="0"/>
                  </a:spcBef>
                  <a:spcAft>
                    <a:spcPct val="0"/>
                  </a:spcAft>
                  <a:buClrTx/>
                  <a:buSzTx/>
                  <a:buFontTx/>
                  <a:buNone/>
                  <a:tabLst/>
                  <a:defRPr/>
                </a:pPr>
                <a:endParaRPr kumimoji="0" lang="en-US" sz="5760" b="0" i="0" u="none" strike="noStrike" kern="0" cap="none" spc="0" normalizeH="0" baseline="0" noProof="0">
                  <a:ln>
                    <a:noFill/>
                  </a:ln>
                  <a:solidFill>
                    <a:srgbClr val="222222"/>
                  </a:solidFill>
                  <a:effectLst/>
                  <a:uLnTx/>
                  <a:uFillTx/>
                  <a:latin typeface="Arial" panose="020B0604020202020204" pitchFamily="34" charset="0"/>
                  <a:ea typeface="Proxima Nova Light" charset="0"/>
                  <a:cs typeface="Arial" panose="020B0604020202020204" pitchFamily="34" charset="0"/>
                  <a:sym typeface="Proxima Nova Light" charset="0"/>
                </a:endParaRPr>
              </a:p>
            </p:txBody>
          </p:sp>
          <p:grpSp>
            <p:nvGrpSpPr>
              <p:cNvPr id="653" name="Group 652">
                <a:extLst>
                  <a:ext uri="{FF2B5EF4-FFF2-40B4-BE49-F238E27FC236}">
                    <a16:creationId xmlns:a16="http://schemas.microsoft.com/office/drawing/2014/main" id="{D3F9E026-DC91-CF4F-901A-AF2DB7751A8A}"/>
                  </a:ext>
                </a:extLst>
              </p:cNvPr>
              <p:cNvGrpSpPr/>
              <p:nvPr/>
            </p:nvGrpSpPr>
            <p:grpSpPr>
              <a:xfrm>
                <a:off x="4610100" y="1631758"/>
                <a:ext cx="89950" cy="213486"/>
                <a:chOff x="4610100" y="1631220"/>
                <a:chExt cx="120650" cy="213486"/>
              </a:xfrm>
              <a:grpFill/>
            </p:grpSpPr>
            <p:cxnSp>
              <p:nvCxnSpPr>
                <p:cNvPr id="669" name="Straight Connector 668">
                  <a:extLst>
                    <a:ext uri="{FF2B5EF4-FFF2-40B4-BE49-F238E27FC236}">
                      <a16:creationId xmlns:a16="http://schemas.microsoft.com/office/drawing/2014/main" id="{7100B1A2-226A-FB41-84B6-FC0292E136C5}"/>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70" name="Straight Connector 669">
                  <a:extLst>
                    <a:ext uri="{FF2B5EF4-FFF2-40B4-BE49-F238E27FC236}">
                      <a16:creationId xmlns:a16="http://schemas.microsoft.com/office/drawing/2014/main" id="{C325EE77-9430-9D46-9B16-798CD37A7CEA}"/>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71" name="Straight Connector 670">
                  <a:extLst>
                    <a:ext uri="{FF2B5EF4-FFF2-40B4-BE49-F238E27FC236}">
                      <a16:creationId xmlns:a16="http://schemas.microsoft.com/office/drawing/2014/main" id="{8E736C3D-84B7-8649-A100-3CC3248EF0F2}"/>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72" name="Straight Connector 671">
                  <a:extLst>
                    <a:ext uri="{FF2B5EF4-FFF2-40B4-BE49-F238E27FC236}">
                      <a16:creationId xmlns:a16="http://schemas.microsoft.com/office/drawing/2014/main" id="{EA5A2872-7744-FE41-9D2E-D60D5828861B}"/>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654" name="Group 653">
                <a:extLst>
                  <a:ext uri="{FF2B5EF4-FFF2-40B4-BE49-F238E27FC236}">
                    <a16:creationId xmlns:a16="http://schemas.microsoft.com/office/drawing/2014/main" id="{852E8216-2173-2847-AAAE-55511A37F172}"/>
                  </a:ext>
                </a:extLst>
              </p:cNvPr>
              <p:cNvGrpSpPr/>
              <p:nvPr/>
            </p:nvGrpSpPr>
            <p:grpSpPr>
              <a:xfrm>
                <a:off x="4189950" y="1631758"/>
                <a:ext cx="89950" cy="213486"/>
                <a:chOff x="4610100" y="1631220"/>
                <a:chExt cx="120650" cy="213486"/>
              </a:xfrm>
              <a:grpFill/>
            </p:grpSpPr>
            <p:cxnSp>
              <p:nvCxnSpPr>
                <p:cNvPr id="665" name="Straight Connector 664">
                  <a:extLst>
                    <a:ext uri="{FF2B5EF4-FFF2-40B4-BE49-F238E27FC236}">
                      <a16:creationId xmlns:a16="http://schemas.microsoft.com/office/drawing/2014/main" id="{47C3EDAC-38A1-0641-83DB-128205A4F3BD}"/>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66" name="Straight Connector 665">
                  <a:extLst>
                    <a:ext uri="{FF2B5EF4-FFF2-40B4-BE49-F238E27FC236}">
                      <a16:creationId xmlns:a16="http://schemas.microsoft.com/office/drawing/2014/main" id="{2B030CDB-CA04-FA49-BEA6-7AFD47707CCD}"/>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67" name="Straight Connector 666">
                  <a:extLst>
                    <a:ext uri="{FF2B5EF4-FFF2-40B4-BE49-F238E27FC236}">
                      <a16:creationId xmlns:a16="http://schemas.microsoft.com/office/drawing/2014/main" id="{75286487-B89C-BF4B-B491-9E8261DF6C7F}"/>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68" name="Straight Connector 667">
                  <a:extLst>
                    <a:ext uri="{FF2B5EF4-FFF2-40B4-BE49-F238E27FC236}">
                      <a16:creationId xmlns:a16="http://schemas.microsoft.com/office/drawing/2014/main" id="{9FCD9CE1-CD54-CF48-86E5-F03BA2AD5B6F}"/>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655" name="Group 654">
                <a:extLst>
                  <a:ext uri="{FF2B5EF4-FFF2-40B4-BE49-F238E27FC236}">
                    <a16:creationId xmlns:a16="http://schemas.microsoft.com/office/drawing/2014/main" id="{9F386FB6-C55D-7B41-AB32-67E069B45B72}"/>
                  </a:ext>
                </a:extLst>
              </p:cNvPr>
              <p:cNvGrpSpPr/>
              <p:nvPr/>
            </p:nvGrpSpPr>
            <p:grpSpPr>
              <a:xfrm rot="5400000">
                <a:off x="4400025" y="1841833"/>
                <a:ext cx="89950" cy="213486"/>
                <a:chOff x="4610100" y="1631220"/>
                <a:chExt cx="120650" cy="213486"/>
              </a:xfrm>
              <a:grpFill/>
            </p:grpSpPr>
            <p:cxnSp>
              <p:nvCxnSpPr>
                <p:cNvPr id="661" name="Straight Connector 660">
                  <a:extLst>
                    <a:ext uri="{FF2B5EF4-FFF2-40B4-BE49-F238E27FC236}">
                      <a16:creationId xmlns:a16="http://schemas.microsoft.com/office/drawing/2014/main" id="{859E7356-8EB4-1D4D-8088-B823E8FC96EF}"/>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62" name="Straight Connector 661">
                  <a:extLst>
                    <a:ext uri="{FF2B5EF4-FFF2-40B4-BE49-F238E27FC236}">
                      <a16:creationId xmlns:a16="http://schemas.microsoft.com/office/drawing/2014/main" id="{81A5F258-B988-E34C-AFF3-8ABA807E9E85}"/>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63" name="Straight Connector 662">
                  <a:extLst>
                    <a:ext uri="{FF2B5EF4-FFF2-40B4-BE49-F238E27FC236}">
                      <a16:creationId xmlns:a16="http://schemas.microsoft.com/office/drawing/2014/main" id="{7777FE91-64A3-7748-B1B3-368D13A4A645}"/>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64" name="Straight Connector 663">
                  <a:extLst>
                    <a:ext uri="{FF2B5EF4-FFF2-40B4-BE49-F238E27FC236}">
                      <a16:creationId xmlns:a16="http://schemas.microsoft.com/office/drawing/2014/main" id="{286E7DCD-6ECA-F94D-BF2A-2A46071635C8}"/>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656" name="Group 655">
                <a:extLst>
                  <a:ext uri="{FF2B5EF4-FFF2-40B4-BE49-F238E27FC236}">
                    <a16:creationId xmlns:a16="http://schemas.microsoft.com/office/drawing/2014/main" id="{83FE19AC-A32C-6B43-B2DA-F8FCA6EAF99C}"/>
                  </a:ext>
                </a:extLst>
              </p:cNvPr>
              <p:cNvGrpSpPr/>
              <p:nvPr/>
            </p:nvGrpSpPr>
            <p:grpSpPr>
              <a:xfrm rot="5400000">
                <a:off x="4400025" y="1421683"/>
                <a:ext cx="89950" cy="213486"/>
                <a:chOff x="4610100" y="1631220"/>
                <a:chExt cx="120650" cy="213486"/>
              </a:xfrm>
              <a:grpFill/>
            </p:grpSpPr>
            <p:cxnSp>
              <p:nvCxnSpPr>
                <p:cNvPr id="657" name="Straight Connector 656">
                  <a:extLst>
                    <a:ext uri="{FF2B5EF4-FFF2-40B4-BE49-F238E27FC236}">
                      <a16:creationId xmlns:a16="http://schemas.microsoft.com/office/drawing/2014/main" id="{DE65CFF5-F97B-1B43-92E4-9DDD1C835E11}"/>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58" name="Straight Connector 657">
                  <a:extLst>
                    <a:ext uri="{FF2B5EF4-FFF2-40B4-BE49-F238E27FC236}">
                      <a16:creationId xmlns:a16="http://schemas.microsoft.com/office/drawing/2014/main" id="{0FA015C5-1A93-C645-AB1A-7460A86A27B1}"/>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59" name="Straight Connector 658">
                  <a:extLst>
                    <a:ext uri="{FF2B5EF4-FFF2-40B4-BE49-F238E27FC236}">
                      <a16:creationId xmlns:a16="http://schemas.microsoft.com/office/drawing/2014/main" id="{A479A94D-F43F-6A4E-9B09-13043EF2C049}"/>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60" name="Straight Connector 659">
                  <a:extLst>
                    <a:ext uri="{FF2B5EF4-FFF2-40B4-BE49-F238E27FC236}">
                      <a16:creationId xmlns:a16="http://schemas.microsoft.com/office/drawing/2014/main" id="{8EF77A6F-C852-4A44-94CB-7FB4ABA3E2D8}"/>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grpSp>
          <p:nvGrpSpPr>
            <p:cNvPr id="542" name="Group 541">
              <a:extLst>
                <a:ext uri="{FF2B5EF4-FFF2-40B4-BE49-F238E27FC236}">
                  <a16:creationId xmlns:a16="http://schemas.microsoft.com/office/drawing/2014/main" id="{D80BF59D-410A-7046-87E9-9031917AF325}"/>
                </a:ext>
              </a:extLst>
            </p:cNvPr>
            <p:cNvGrpSpPr/>
            <p:nvPr/>
          </p:nvGrpSpPr>
          <p:grpSpPr>
            <a:xfrm>
              <a:off x="2088794" y="5908751"/>
              <a:ext cx="128680" cy="128680"/>
              <a:chOff x="4189950" y="1483451"/>
              <a:chExt cx="510100" cy="510100"/>
            </a:xfrm>
            <a:solidFill>
              <a:schemeClr val="bg1"/>
            </a:solidFill>
          </p:grpSpPr>
          <p:sp>
            <p:nvSpPr>
              <p:cNvPr id="631" name="Rectangle 630">
                <a:extLst>
                  <a:ext uri="{FF2B5EF4-FFF2-40B4-BE49-F238E27FC236}">
                    <a16:creationId xmlns:a16="http://schemas.microsoft.com/office/drawing/2014/main" id="{94ACA9D6-E762-E845-BBE8-A3D8ABE2E959}"/>
                  </a:ext>
                </a:extLst>
              </p:cNvPr>
              <p:cNvSpPr/>
              <p:nvPr/>
            </p:nvSpPr>
            <p:spPr bwMode="auto">
              <a:xfrm>
                <a:off x="4279900" y="1573401"/>
                <a:ext cx="330200" cy="330200"/>
              </a:xfrm>
              <a:prstGeom prst="rect">
                <a:avLst/>
              </a:prstGeom>
              <a:grpFill/>
              <a:ln w="6350" cap="flat" cmpd="sng" algn="ctr">
                <a:solidFill>
                  <a:schemeClr val="bg1"/>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lvl="0" indent="0" algn="ctr" defTabSz="2926080" rtl="0" eaLnBrk="1" fontAlgn="base" latinLnBrk="0" hangingPunct="0">
                  <a:lnSpc>
                    <a:spcPct val="100000"/>
                  </a:lnSpc>
                  <a:spcBef>
                    <a:spcPct val="0"/>
                  </a:spcBef>
                  <a:spcAft>
                    <a:spcPct val="0"/>
                  </a:spcAft>
                  <a:buClrTx/>
                  <a:buSzTx/>
                  <a:buFontTx/>
                  <a:buNone/>
                  <a:tabLst/>
                  <a:defRPr/>
                </a:pPr>
                <a:endParaRPr kumimoji="0" lang="en-US" sz="5760" b="0" i="0" u="none" strike="noStrike" kern="0" cap="none" spc="0" normalizeH="0" baseline="0" noProof="0">
                  <a:ln>
                    <a:noFill/>
                  </a:ln>
                  <a:solidFill>
                    <a:srgbClr val="222222"/>
                  </a:solidFill>
                  <a:effectLst/>
                  <a:uLnTx/>
                  <a:uFillTx/>
                  <a:latin typeface="Arial" panose="020B0604020202020204" pitchFamily="34" charset="0"/>
                  <a:ea typeface="Proxima Nova Light" charset="0"/>
                  <a:cs typeface="Arial" panose="020B0604020202020204" pitchFamily="34" charset="0"/>
                  <a:sym typeface="Proxima Nova Light" charset="0"/>
                </a:endParaRPr>
              </a:p>
            </p:txBody>
          </p:sp>
          <p:grpSp>
            <p:nvGrpSpPr>
              <p:cNvPr id="632" name="Group 631">
                <a:extLst>
                  <a:ext uri="{FF2B5EF4-FFF2-40B4-BE49-F238E27FC236}">
                    <a16:creationId xmlns:a16="http://schemas.microsoft.com/office/drawing/2014/main" id="{E595C44E-927E-1846-B2F0-E024ABCFCDFC}"/>
                  </a:ext>
                </a:extLst>
              </p:cNvPr>
              <p:cNvGrpSpPr/>
              <p:nvPr/>
            </p:nvGrpSpPr>
            <p:grpSpPr>
              <a:xfrm>
                <a:off x="4610100" y="1631758"/>
                <a:ext cx="89950" cy="213486"/>
                <a:chOff x="4610100" y="1631220"/>
                <a:chExt cx="120650" cy="213486"/>
              </a:xfrm>
              <a:grpFill/>
            </p:grpSpPr>
            <p:cxnSp>
              <p:nvCxnSpPr>
                <p:cNvPr id="648" name="Straight Connector 647">
                  <a:extLst>
                    <a:ext uri="{FF2B5EF4-FFF2-40B4-BE49-F238E27FC236}">
                      <a16:creationId xmlns:a16="http://schemas.microsoft.com/office/drawing/2014/main" id="{E7EB479A-B396-4C4C-BF01-5F6F6DE6301D}"/>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49" name="Straight Connector 648">
                  <a:extLst>
                    <a:ext uri="{FF2B5EF4-FFF2-40B4-BE49-F238E27FC236}">
                      <a16:creationId xmlns:a16="http://schemas.microsoft.com/office/drawing/2014/main" id="{10465D36-EDF7-1143-8C1A-94D307C3ED31}"/>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50" name="Straight Connector 649">
                  <a:extLst>
                    <a:ext uri="{FF2B5EF4-FFF2-40B4-BE49-F238E27FC236}">
                      <a16:creationId xmlns:a16="http://schemas.microsoft.com/office/drawing/2014/main" id="{80FF8A12-5E49-604F-AF01-B5A99DBD08D0}"/>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51" name="Straight Connector 650">
                  <a:extLst>
                    <a:ext uri="{FF2B5EF4-FFF2-40B4-BE49-F238E27FC236}">
                      <a16:creationId xmlns:a16="http://schemas.microsoft.com/office/drawing/2014/main" id="{296C0C92-D990-0845-A9AE-207CA0A3B339}"/>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633" name="Group 632">
                <a:extLst>
                  <a:ext uri="{FF2B5EF4-FFF2-40B4-BE49-F238E27FC236}">
                    <a16:creationId xmlns:a16="http://schemas.microsoft.com/office/drawing/2014/main" id="{EB49AE3F-1876-BF46-98B8-083BB2AE3DB8}"/>
                  </a:ext>
                </a:extLst>
              </p:cNvPr>
              <p:cNvGrpSpPr/>
              <p:nvPr/>
            </p:nvGrpSpPr>
            <p:grpSpPr>
              <a:xfrm>
                <a:off x="4189950" y="1631758"/>
                <a:ext cx="89950" cy="213486"/>
                <a:chOff x="4610100" y="1631220"/>
                <a:chExt cx="120650" cy="213486"/>
              </a:xfrm>
              <a:grpFill/>
            </p:grpSpPr>
            <p:cxnSp>
              <p:nvCxnSpPr>
                <p:cNvPr id="644" name="Straight Connector 643">
                  <a:extLst>
                    <a:ext uri="{FF2B5EF4-FFF2-40B4-BE49-F238E27FC236}">
                      <a16:creationId xmlns:a16="http://schemas.microsoft.com/office/drawing/2014/main" id="{69EA8E62-EDCD-4D41-9E2B-6AB59E7695D4}"/>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45" name="Straight Connector 644">
                  <a:extLst>
                    <a:ext uri="{FF2B5EF4-FFF2-40B4-BE49-F238E27FC236}">
                      <a16:creationId xmlns:a16="http://schemas.microsoft.com/office/drawing/2014/main" id="{1E47FCA8-B697-D441-87CF-E3B43132A6E6}"/>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46" name="Straight Connector 645">
                  <a:extLst>
                    <a:ext uri="{FF2B5EF4-FFF2-40B4-BE49-F238E27FC236}">
                      <a16:creationId xmlns:a16="http://schemas.microsoft.com/office/drawing/2014/main" id="{2434C7B1-BAD0-7442-B887-FDB477C645F3}"/>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47" name="Straight Connector 646">
                  <a:extLst>
                    <a:ext uri="{FF2B5EF4-FFF2-40B4-BE49-F238E27FC236}">
                      <a16:creationId xmlns:a16="http://schemas.microsoft.com/office/drawing/2014/main" id="{D70D7CAB-049D-4542-9C7E-F73187918C30}"/>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634" name="Group 633">
                <a:extLst>
                  <a:ext uri="{FF2B5EF4-FFF2-40B4-BE49-F238E27FC236}">
                    <a16:creationId xmlns:a16="http://schemas.microsoft.com/office/drawing/2014/main" id="{4EF5B2A3-B16D-0443-8C91-12D606EBFBA8}"/>
                  </a:ext>
                </a:extLst>
              </p:cNvPr>
              <p:cNvGrpSpPr/>
              <p:nvPr/>
            </p:nvGrpSpPr>
            <p:grpSpPr>
              <a:xfrm rot="5400000">
                <a:off x="4400025" y="1841833"/>
                <a:ext cx="89950" cy="213486"/>
                <a:chOff x="4610100" y="1631220"/>
                <a:chExt cx="120650" cy="213486"/>
              </a:xfrm>
              <a:grpFill/>
            </p:grpSpPr>
            <p:cxnSp>
              <p:nvCxnSpPr>
                <p:cNvPr id="640" name="Straight Connector 639">
                  <a:extLst>
                    <a:ext uri="{FF2B5EF4-FFF2-40B4-BE49-F238E27FC236}">
                      <a16:creationId xmlns:a16="http://schemas.microsoft.com/office/drawing/2014/main" id="{2DF46FC8-0202-A448-B2EE-7C143E70DA6D}"/>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41" name="Straight Connector 640">
                  <a:extLst>
                    <a:ext uri="{FF2B5EF4-FFF2-40B4-BE49-F238E27FC236}">
                      <a16:creationId xmlns:a16="http://schemas.microsoft.com/office/drawing/2014/main" id="{48405330-17B4-484B-95AE-89C2170E9D7B}"/>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42" name="Straight Connector 641">
                  <a:extLst>
                    <a:ext uri="{FF2B5EF4-FFF2-40B4-BE49-F238E27FC236}">
                      <a16:creationId xmlns:a16="http://schemas.microsoft.com/office/drawing/2014/main" id="{027235FA-479A-C147-8197-D90386003AC5}"/>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43" name="Straight Connector 642">
                  <a:extLst>
                    <a:ext uri="{FF2B5EF4-FFF2-40B4-BE49-F238E27FC236}">
                      <a16:creationId xmlns:a16="http://schemas.microsoft.com/office/drawing/2014/main" id="{7CEE1A21-99BA-5647-BCE5-F240226D26F2}"/>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635" name="Group 634">
                <a:extLst>
                  <a:ext uri="{FF2B5EF4-FFF2-40B4-BE49-F238E27FC236}">
                    <a16:creationId xmlns:a16="http://schemas.microsoft.com/office/drawing/2014/main" id="{F621A095-1170-C64F-A5A8-F9EEEB6A7141}"/>
                  </a:ext>
                </a:extLst>
              </p:cNvPr>
              <p:cNvGrpSpPr/>
              <p:nvPr/>
            </p:nvGrpSpPr>
            <p:grpSpPr>
              <a:xfrm rot="5400000">
                <a:off x="4400025" y="1421683"/>
                <a:ext cx="89950" cy="213486"/>
                <a:chOff x="4610100" y="1631220"/>
                <a:chExt cx="120650" cy="213486"/>
              </a:xfrm>
              <a:grpFill/>
            </p:grpSpPr>
            <p:cxnSp>
              <p:nvCxnSpPr>
                <p:cNvPr id="636" name="Straight Connector 635">
                  <a:extLst>
                    <a:ext uri="{FF2B5EF4-FFF2-40B4-BE49-F238E27FC236}">
                      <a16:creationId xmlns:a16="http://schemas.microsoft.com/office/drawing/2014/main" id="{BF5002C1-9B4A-AA4F-8FED-2DEE93D7FD98}"/>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37" name="Straight Connector 636">
                  <a:extLst>
                    <a:ext uri="{FF2B5EF4-FFF2-40B4-BE49-F238E27FC236}">
                      <a16:creationId xmlns:a16="http://schemas.microsoft.com/office/drawing/2014/main" id="{891D5A47-D1B2-A04C-8EA7-1D63A699B5E1}"/>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38" name="Straight Connector 637">
                  <a:extLst>
                    <a:ext uri="{FF2B5EF4-FFF2-40B4-BE49-F238E27FC236}">
                      <a16:creationId xmlns:a16="http://schemas.microsoft.com/office/drawing/2014/main" id="{18432730-3E72-0C4E-B488-89B101113079}"/>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39" name="Straight Connector 638">
                  <a:extLst>
                    <a:ext uri="{FF2B5EF4-FFF2-40B4-BE49-F238E27FC236}">
                      <a16:creationId xmlns:a16="http://schemas.microsoft.com/office/drawing/2014/main" id="{89FE63EA-4BD0-5642-8A50-88BA8723258A}"/>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grpSp>
          <p:nvGrpSpPr>
            <p:cNvPr id="543" name="Group 542">
              <a:extLst>
                <a:ext uri="{FF2B5EF4-FFF2-40B4-BE49-F238E27FC236}">
                  <a16:creationId xmlns:a16="http://schemas.microsoft.com/office/drawing/2014/main" id="{C9747882-5D1C-814F-BC57-72FACD8AEA1A}"/>
                </a:ext>
              </a:extLst>
            </p:cNvPr>
            <p:cNvGrpSpPr/>
            <p:nvPr/>
          </p:nvGrpSpPr>
          <p:grpSpPr>
            <a:xfrm>
              <a:off x="2286068" y="5908751"/>
              <a:ext cx="128680" cy="128680"/>
              <a:chOff x="4189950" y="1483451"/>
              <a:chExt cx="510100" cy="510100"/>
            </a:xfrm>
            <a:solidFill>
              <a:schemeClr val="bg1"/>
            </a:solidFill>
          </p:grpSpPr>
          <p:sp>
            <p:nvSpPr>
              <p:cNvPr id="610" name="Rectangle 609">
                <a:extLst>
                  <a:ext uri="{FF2B5EF4-FFF2-40B4-BE49-F238E27FC236}">
                    <a16:creationId xmlns:a16="http://schemas.microsoft.com/office/drawing/2014/main" id="{F98816A7-36AE-A543-ABA2-A31C4FCFE769}"/>
                  </a:ext>
                </a:extLst>
              </p:cNvPr>
              <p:cNvSpPr/>
              <p:nvPr/>
            </p:nvSpPr>
            <p:spPr bwMode="auto">
              <a:xfrm>
                <a:off x="4279900" y="1573401"/>
                <a:ext cx="330200" cy="330200"/>
              </a:xfrm>
              <a:prstGeom prst="rect">
                <a:avLst/>
              </a:prstGeom>
              <a:grpFill/>
              <a:ln w="6350" cap="flat" cmpd="sng" algn="ctr">
                <a:solidFill>
                  <a:schemeClr val="bg1"/>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lvl="0" indent="0" algn="ctr" defTabSz="2926080" rtl="0" eaLnBrk="1" fontAlgn="base" latinLnBrk="0" hangingPunct="0">
                  <a:lnSpc>
                    <a:spcPct val="100000"/>
                  </a:lnSpc>
                  <a:spcBef>
                    <a:spcPct val="0"/>
                  </a:spcBef>
                  <a:spcAft>
                    <a:spcPct val="0"/>
                  </a:spcAft>
                  <a:buClrTx/>
                  <a:buSzTx/>
                  <a:buFontTx/>
                  <a:buNone/>
                  <a:tabLst/>
                  <a:defRPr/>
                </a:pPr>
                <a:endParaRPr kumimoji="0" lang="en-US" sz="5760" b="0" i="0" u="none" strike="noStrike" kern="0" cap="none" spc="0" normalizeH="0" baseline="0" noProof="0">
                  <a:ln>
                    <a:noFill/>
                  </a:ln>
                  <a:solidFill>
                    <a:srgbClr val="222222"/>
                  </a:solidFill>
                  <a:effectLst/>
                  <a:uLnTx/>
                  <a:uFillTx/>
                  <a:latin typeface="Arial" panose="020B0604020202020204" pitchFamily="34" charset="0"/>
                  <a:ea typeface="Proxima Nova Light" charset="0"/>
                  <a:cs typeface="Arial" panose="020B0604020202020204" pitchFamily="34" charset="0"/>
                  <a:sym typeface="Proxima Nova Light" charset="0"/>
                </a:endParaRPr>
              </a:p>
            </p:txBody>
          </p:sp>
          <p:grpSp>
            <p:nvGrpSpPr>
              <p:cNvPr id="611" name="Group 610">
                <a:extLst>
                  <a:ext uri="{FF2B5EF4-FFF2-40B4-BE49-F238E27FC236}">
                    <a16:creationId xmlns:a16="http://schemas.microsoft.com/office/drawing/2014/main" id="{6F3391A1-BEE5-5749-A159-0C6497F7809E}"/>
                  </a:ext>
                </a:extLst>
              </p:cNvPr>
              <p:cNvGrpSpPr/>
              <p:nvPr/>
            </p:nvGrpSpPr>
            <p:grpSpPr>
              <a:xfrm>
                <a:off x="4610100" y="1631758"/>
                <a:ext cx="89950" cy="213486"/>
                <a:chOff x="4610100" y="1631220"/>
                <a:chExt cx="120650" cy="213486"/>
              </a:xfrm>
              <a:grpFill/>
            </p:grpSpPr>
            <p:cxnSp>
              <p:nvCxnSpPr>
                <p:cNvPr id="627" name="Straight Connector 626">
                  <a:extLst>
                    <a:ext uri="{FF2B5EF4-FFF2-40B4-BE49-F238E27FC236}">
                      <a16:creationId xmlns:a16="http://schemas.microsoft.com/office/drawing/2014/main" id="{671EDE32-1548-9848-833D-9C0C6B36FBC0}"/>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8" name="Straight Connector 627">
                  <a:extLst>
                    <a:ext uri="{FF2B5EF4-FFF2-40B4-BE49-F238E27FC236}">
                      <a16:creationId xmlns:a16="http://schemas.microsoft.com/office/drawing/2014/main" id="{BC76B836-6771-4241-AA36-3663C453531C}"/>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9" name="Straight Connector 628">
                  <a:extLst>
                    <a:ext uri="{FF2B5EF4-FFF2-40B4-BE49-F238E27FC236}">
                      <a16:creationId xmlns:a16="http://schemas.microsoft.com/office/drawing/2014/main" id="{8176D508-B863-D14C-86D0-2EFF3CA40A7E}"/>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30" name="Straight Connector 629">
                  <a:extLst>
                    <a:ext uri="{FF2B5EF4-FFF2-40B4-BE49-F238E27FC236}">
                      <a16:creationId xmlns:a16="http://schemas.microsoft.com/office/drawing/2014/main" id="{FE1107AB-7933-7147-8F30-35DBA8D180EE}"/>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612" name="Group 611">
                <a:extLst>
                  <a:ext uri="{FF2B5EF4-FFF2-40B4-BE49-F238E27FC236}">
                    <a16:creationId xmlns:a16="http://schemas.microsoft.com/office/drawing/2014/main" id="{51A10888-7BF1-6F45-824B-D4296E55F140}"/>
                  </a:ext>
                </a:extLst>
              </p:cNvPr>
              <p:cNvGrpSpPr/>
              <p:nvPr/>
            </p:nvGrpSpPr>
            <p:grpSpPr>
              <a:xfrm>
                <a:off x="4189950" y="1631758"/>
                <a:ext cx="89950" cy="213486"/>
                <a:chOff x="4610100" y="1631220"/>
                <a:chExt cx="120650" cy="213486"/>
              </a:xfrm>
              <a:grpFill/>
            </p:grpSpPr>
            <p:cxnSp>
              <p:nvCxnSpPr>
                <p:cNvPr id="623" name="Straight Connector 622">
                  <a:extLst>
                    <a:ext uri="{FF2B5EF4-FFF2-40B4-BE49-F238E27FC236}">
                      <a16:creationId xmlns:a16="http://schemas.microsoft.com/office/drawing/2014/main" id="{7504B4CA-C620-294D-949D-4D323855A19E}"/>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 name="Straight Connector 623">
                  <a:extLst>
                    <a:ext uri="{FF2B5EF4-FFF2-40B4-BE49-F238E27FC236}">
                      <a16:creationId xmlns:a16="http://schemas.microsoft.com/office/drawing/2014/main" id="{A652A9E1-939B-1941-BD37-DF08F6159E99}"/>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5" name="Straight Connector 624">
                  <a:extLst>
                    <a:ext uri="{FF2B5EF4-FFF2-40B4-BE49-F238E27FC236}">
                      <a16:creationId xmlns:a16="http://schemas.microsoft.com/office/drawing/2014/main" id="{FB091C38-409B-B34D-8BB3-960E7ECF02A9}"/>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6" name="Straight Connector 625">
                  <a:extLst>
                    <a:ext uri="{FF2B5EF4-FFF2-40B4-BE49-F238E27FC236}">
                      <a16:creationId xmlns:a16="http://schemas.microsoft.com/office/drawing/2014/main" id="{F3439213-7CAE-BF40-87DD-622F0406CA9D}"/>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613" name="Group 612">
                <a:extLst>
                  <a:ext uri="{FF2B5EF4-FFF2-40B4-BE49-F238E27FC236}">
                    <a16:creationId xmlns:a16="http://schemas.microsoft.com/office/drawing/2014/main" id="{CB963AAD-5AB7-FD48-A468-FF2ED7AF59CF}"/>
                  </a:ext>
                </a:extLst>
              </p:cNvPr>
              <p:cNvGrpSpPr/>
              <p:nvPr/>
            </p:nvGrpSpPr>
            <p:grpSpPr>
              <a:xfrm rot="5400000">
                <a:off x="4400025" y="1841833"/>
                <a:ext cx="89950" cy="213486"/>
                <a:chOff x="4610100" y="1631220"/>
                <a:chExt cx="120650" cy="213486"/>
              </a:xfrm>
              <a:grpFill/>
            </p:grpSpPr>
            <p:cxnSp>
              <p:nvCxnSpPr>
                <p:cNvPr id="619" name="Straight Connector 618">
                  <a:extLst>
                    <a:ext uri="{FF2B5EF4-FFF2-40B4-BE49-F238E27FC236}">
                      <a16:creationId xmlns:a16="http://schemas.microsoft.com/office/drawing/2014/main" id="{7431181F-DBD9-6F4D-A6CB-6DB319732A09}"/>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0" name="Straight Connector 619">
                  <a:extLst>
                    <a:ext uri="{FF2B5EF4-FFF2-40B4-BE49-F238E27FC236}">
                      <a16:creationId xmlns:a16="http://schemas.microsoft.com/office/drawing/2014/main" id="{BD67CE4A-8FAF-3243-A629-9C1F596D3AA5}"/>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1" name="Straight Connector 620">
                  <a:extLst>
                    <a:ext uri="{FF2B5EF4-FFF2-40B4-BE49-F238E27FC236}">
                      <a16:creationId xmlns:a16="http://schemas.microsoft.com/office/drawing/2014/main" id="{8475BAB0-E24F-8C4F-8D99-7C9CD9378EBB}"/>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2" name="Straight Connector 621">
                  <a:extLst>
                    <a:ext uri="{FF2B5EF4-FFF2-40B4-BE49-F238E27FC236}">
                      <a16:creationId xmlns:a16="http://schemas.microsoft.com/office/drawing/2014/main" id="{FC315D56-8EDF-9F43-B0FE-1E087D197AA9}"/>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614" name="Group 613">
                <a:extLst>
                  <a:ext uri="{FF2B5EF4-FFF2-40B4-BE49-F238E27FC236}">
                    <a16:creationId xmlns:a16="http://schemas.microsoft.com/office/drawing/2014/main" id="{B3E52272-1969-4241-9B5A-8B35339360A9}"/>
                  </a:ext>
                </a:extLst>
              </p:cNvPr>
              <p:cNvGrpSpPr/>
              <p:nvPr/>
            </p:nvGrpSpPr>
            <p:grpSpPr>
              <a:xfrm rot="5400000">
                <a:off x="4400025" y="1421683"/>
                <a:ext cx="89950" cy="213486"/>
                <a:chOff x="4610100" y="1631220"/>
                <a:chExt cx="120650" cy="213486"/>
              </a:xfrm>
              <a:grpFill/>
            </p:grpSpPr>
            <p:cxnSp>
              <p:nvCxnSpPr>
                <p:cNvPr id="615" name="Straight Connector 614">
                  <a:extLst>
                    <a:ext uri="{FF2B5EF4-FFF2-40B4-BE49-F238E27FC236}">
                      <a16:creationId xmlns:a16="http://schemas.microsoft.com/office/drawing/2014/main" id="{B0794614-5E74-C24F-AD0A-C54023230489}"/>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16" name="Straight Connector 615">
                  <a:extLst>
                    <a:ext uri="{FF2B5EF4-FFF2-40B4-BE49-F238E27FC236}">
                      <a16:creationId xmlns:a16="http://schemas.microsoft.com/office/drawing/2014/main" id="{F7F54599-EE0E-5D40-B386-0A6837899C5D}"/>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17" name="Straight Connector 616">
                  <a:extLst>
                    <a:ext uri="{FF2B5EF4-FFF2-40B4-BE49-F238E27FC236}">
                      <a16:creationId xmlns:a16="http://schemas.microsoft.com/office/drawing/2014/main" id="{CEF20301-837B-2945-98CA-1A292970A0E1}"/>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18" name="Straight Connector 617">
                  <a:extLst>
                    <a:ext uri="{FF2B5EF4-FFF2-40B4-BE49-F238E27FC236}">
                      <a16:creationId xmlns:a16="http://schemas.microsoft.com/office/drawing/2014/main" id="{4E6271FC-DA7B-AE49-9D5A-A0B1E2013F04}"/>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grpSp>
          <p:nvGrpSpPr>
            <p:cNvPr id="544" name="Group 543">
              <a:extLst>
                <a:ext uri="{FF2B5EF4-FFF2-40B4-BE49-F238E27FC236}">
                  <a16:creationId xmlns:a16="http://schemas.microsoft.com/office/drawing/2014/main" id="{644304DD-FA1A-5146-A164-AF1AC865B3E8}"/>
                </a:ext>
              </a:extLst>
            </p:cNvPr>
            <p:cNvGrpSpPr/>
            <p:nvPr/>
          </p:nvGrpSpPr>
          <p:grpSpPr>
            <a:xfrm>
              <a:off x="2483341" y="5908751"/>
              <a:ext cx="128680" cy="128680"/>
              <a:chOff x="4189950" y="1483451"/>
              <a:chExt cx="510100" cy="510100"/>
            </a:xfrm>
            <a:solidFill>
              <a:schemeClr val="bg1"/>
            </a:solidFill>
          </p:grpSpPr>
          <p:sp>
            <p:nvSpPr>
              <p:cNvPr id="589" name="Rectangle 588">
                <a:extLst>
                  <a:ext uri="{FF2B5EF4-FFF2-40B4-BE49-F238E27FC236}">
                    <a16:creationId xmlns:a16="http://schemas.microsoft.com/office/drawing/2014/main" id="{A1F983B0-E835-9D48-ADDC-A9900021D63C}"/>
                  </a:ext>
                </a:extLst>
              </p:cNvPr>
              <p:cNvSpPr/>
              <p:nvPr/>
            </p:nvSpPr>
            <p:spPr bwMode="auto">
              <a:xfrm>
                <a:off x="4279900" y="1573401"/>
                <a:ext cx="330200" cy="330200"/>
              </a:xfrm>
              <a:prstGeom prst="rect">
                <a:avLst/>
              </a:prstGeom>
              <a:grpFill/>
              <a:ln w="6350" cap="flat" cmpd="sng" algn="ctr">
                <a:solidFill>
                  <a:schemeClr val="bg1"/>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lvl="0" indent="0" algn="ctr" defTabSz="2926080" rtl="0" eaLnBrk="1" fontAlgn="base" latinLnBrk="0" hangingPunct="0">
                  <a:lnSpc>
                    <a:spcPct val="100000"/>
                  </a:lnSpc>
                  <a:spcBef>
                    <a:spcPct val="0"/>
                  </a:spcBef>
                  <a:spcAft>
                    <a:spcPct val="0"/>
                  </a:spcAft>
                  <a:buClrTx/>
                  <a:buSzTx/>
                  <a:buFontTx/>
                  <a:buNone/>
                  <a:tabLst/>
                  <a:defRPr/>
                </a:pPr>
                <a:endParaRPr kumimoji="0" lang="en-US" sz="5760" b="0" i="0" u="none" strike="noStrike" kern="0" cap="none" spc="0" normalizeH="0" baseline="0" noProof="0">
                  <a:ln>
                    <a:noFill/>
                  </a:ln>
                  <a:solidFill>
                    <a:srgbClr val="222222"/>
                  </a:solidFill>
                  <a:effectLst/>
                  <a:uLnTx/>
                  <a:uFillTx/>
                  <a:latin typeface="Arial" panose="020B0604020202020204" pitchFamily="34" charset="0"/>
                  <a:ea typeface="Proxima Nova Light" charset="0"/>
                  <a:cs typeface="Arial" panose="020B0604020202020204" pitchFamily="34" charset="0"/>
                  <a:sym typeface="Proxima Nova Light" charset="0"/>
                </a:endParaRPr>
              </a:p>
            </p:txBody>
          </p:sp>
          <p:grpSp>
            <p:nvGrpSpPr>
              <p:cNvPr id="590" name="Group 589">
                <a:extLst>
                  <a:ext uri="{FF2B5EF4-FFF2-40B4-BE49-F238E27FC236}">
                    <a16:creationId xmlns:a16="http://schemas.microsoft.com/office/drawing/2014/main" id="{79C79A06-BFE2-E24B-A86C-E965BD26A606}"/>
                  </a:ext>
                </a:extLst>
              </p:cNvPr>
              <p:cNvGrpSpPr/>
              <p:nvPr/>
            </p:nvGrpSpPr>
            <p:grpSpPr>
              <a:xfrm>
                <a:off x="4610100" y="1631758"/>
                <a:ext cx="89950" cy="213486"/>
                <a:chOff x="4610100" y="1631220"/>
                <a:chExt cx="120650" cy="213486"/>
              </a:xfrm>
              <a:grpFill/>
            </p:grpSpPr>
            <p:cxnSp>
              <p:nvCxnSpPr>
                <p:cNvPr id="606" name="Straight Connector 605">
                  <a:extLst>
                    <a:ext uri="{FF2B5EF4-FFF2-40B4-BE49-F238E27FC236}">
                      <a16:creationId xmlns:a16="http://schemas.microsoft.com/office/drawing/2014/main" id="{8C3B0191-7282-434D-AC63-0B6CD44C91B0}"/>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7" name="Straight Connector 606">
                  <a:extLst>
                    <a:ext uri="{FF2B5EF4-FFF2-40B4-BE49-F238E27FC236}">
                      <a16:creationId xmlns:a16="http://schemas.microsoft.com/office/drawing/2014/main" id="{3BB8F0D8-46A3-944B-9A6F-6B4CE21AD325}"/>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8" name="Straight Connector 607">
                  <a:extLst>
                    <a:ext uri="{FF2B5EF4-FFF2-40B4-BE49-F238E27FC236}">
                      <a16:creationId xmlns:a16="http://schemas.microsoft.com/office/drawing/2014/main" id="{61134D9E-F241-7640-9259-27FA8581191A}"/>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9" name="Straight Connector 608">
                  <a:extLst>
                    <a:ext uri="{FF2B5EF4-FFF2-40B4-BE49-F238E27FC236}">
                      <a16:creationId xmlns:a16="http://schemas.microsoft.com/office/drawing/2014/main" id="{EAD2469E-9AF8-6342-881D-B70FC613C432}"/>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591" name="Group 590">
                <a:extLst>
                  <a:ext uri="{FF2B5EF4-FFF2-40B4-BE49-F238E27FC236}">
                    <a16:creationId xmlns:a16="http://schemas.microsoft.com/office/drawing/2014/main" id="{51C328C7-0BF6-F244-865F-364AFA197284}"/>
                  </a:ext>
                </a:extLst>
              </p:cNvPr>
              <p:cNvGrpSpPr/>
              <p:nvPr/>
            </p:nvGrpSpPr>
            <p:grpSpPr>
              <a:xfrm>
                <a:off x="4189950" y="1631758"/>
                <a:ext cx="89950" cy="213486"/>
                <a:chOff x="4610100" y="1631220"/>
                <a:chExt cx="120650" cy="213486"/>
              </a:xfrm>
              <a:grpFill/>
            </p:grpSpPr>
            <p:cxnSp>
              <p:nvCxnSpPr>
                <p:cNvPr id="602" name="Straight Connector 601">
                  <a:extLst>
                    <a:ext uri="{FF2B5EF4-FFF2-40B4-BE49-F238E27FC236}">
                      <a16:creationId xmlns:a16="http://schemas.microsoft.com/office/drawing/2014/main" id="{44E4B84F-D414-C043-A726-BDFD6DB388BA}"/>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3" name="Straight Connector 602">
                  <a:extLst>
                    <a:ext uri="{FF2B5EF4-FFF2-40B4-BE49-F238E27FC236}">
                      <a16:creationId xmlns:a16="http://schemas.microsoft.com/office/drawing/2014/main" id="{E8F6428D-2682-3D42-A520-0E567BC40EBC}"/>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4" name="Straight Connector 603">
                  <a:extLst>
                    <a:ext uri="{FF2B5EF4-FFF2-40B4-BE49-F238E27FC236}">
                      <a16:creationId xmlns:a16="http://schemas.microsoft.com/office/drawing/2014/main" id="{1A314F68-6ABE-C646-AF29-6CEC47970077}"/>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5" name="Straight Connector 604">
                  <a:extLst>
                    <a:ext uri="{FF2B5EF4-FFF2-40B4-BE49-F238E27FC236}">
                      <a16:creationId xmlns:a16="http://schemas.microsoft.com/office/drawing/2014/main" id="{A5118E01-DCC4-CF43-AF41-1C1FA53FDAC6}"/>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592" name="Group 591">
                <a:extLst>
                  <a:ext uri="{FF2B5EF4-FFF2-40B4-BE49-F238E27FC236}">
                    <a16:creationId xmlns:a16="http://schemas.microsoft.com/office/drawing/2014/main" id="{1DC19404-1F50-4F4A-ABBC-11B7D8B7954E}"/>
                  </a:ext>
                </a:extLst>
              </p:cNvPr>
              <p:cNvGrpSpPr/>
              <p:nvPr/>
            </p:nvGrpSpPr>
            <p:grpSpPr>
              <a:xfrm rot="5400000">
                <a:off x="4400025" y="1841833"/>
                <a:ext cx="89950" cy="213486"/>
                <a:chOff x="4610100" y="1631220"/>
                <a:chExt cx="120650" cy="213486"/>
              </a:xfrm>
              <a:grpFill/>
            </p:grpSpPr>
            <p:cxnSp>
              <p:nvCxnSpPr>
                <p:cNvPr id="598" name="Straight Connector 597">
                  <a:extLst>
                    <a:ext uri="{FF2B5EF4-FFF2-40B4-BE49-F238E27FC236}">
                      <a16:creationId xmlns:a16="http://schemas.microsoft.com/office/drawing/2014/main" id="{43701189-F519-B545-A85F-F113C2A1EF8D}"/>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99" name="Straight Connector 598">
                  <a:extLst>
                    <a:ext uri="{FF2B5EF4-FFF2-40B4-BE49-F238E27FC236}">
                      <a16:creationId xmlns:a16="http://schemas.microsoft.com/office/drawing/2014/main" id="{70BFF115-24C2-0642-B874-64FDAB020B24}"/>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0" name="Straight Connector 599">
                  <a:extLst>
                    <a:ext uri="{FF2B5EF4-FFF2-40B4-BE49-F238E27FC236}">
                      <a16:creationId xmlns:a16="http://schemas.microsoft.com/office/drawing/2014/main" id="{B54E2CDD-0949-A145-BCAD-799C0E2E1E2A}"/>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1" name="Straight Connector 600">
                  <a:extLst>
                    <a:ext uri="{FF2B5EF4-FFF2-40B4-BE49-F238E27FC236}">
                      <a16:creationId xmlns:a16="http://schemas.microsoft.com/office/drawing/2014/main" id="{1BE34D71-ADA5-A14E-91B9-312290811333}"/>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593" name="Group 592">
                <a:extLst>
                  <a:ext uri="{FF2B5EF4-FFF2-40B4-BE49-F238E27FC236}">
                    <a16:creationId xmlns:a16="http://schemas.microsoft.com/office/drawing/2014/main" id="{EEF371DE-294F-5B47-871A-DD63C956D054}"/>
                  </a:ext>
                </a:extLst>
              </p:cNvPr>
              <p:cNvGrpSpPr/>
              <p:nvPr/>
            </p:nvGrpSpPr>
            <p:grpSpPr>
              <a:xfrm rot="5400000">
                <a:off x="4400025" y="1421683"/>
                <a:ext cx="89950" cy="213486"/>
                <a:chOff x="4610100" y="1631220"/>
                <a:chExt cx="120650" cy="213486"/>
              </a:xfrm>
              <a:grpFill/>
            </p:grpSpPr>
            <p:cxnSp>
              <p:nvCxnSpPr>
                <p:cNvPr id="594" name="Straight Connector 593">
                  <a:extLst>
                    <a:ext uri="{FF2B5EF4-FFF2-40B4-BE49-F238E27FC236}">
                      <a16:creationId xmlns:a16="http://schemas.microsoft.com/office/drawing/2014/main" id="{C8C748EE-1046-F844-BF0E-078C64110641}"/>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95" name="Straight Connector 594">
                  <a:extLst>
                    <a:ext uri="{FF2B5EF4-FFF2-40B4-BE49-F238E27FC236}">
                      <a16:creationId xmlns:a16="http://schemas.microsoft.com/office/drawing/2014/main" id="{B91CA86E-3328-2443-B6C0-A53D0F37B9A1}"/>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96" name="Straight Connector 595">
                  <a:extLst>
                    <a:ext uri="{FF2B5EF4-FFF2-40B4-BE49-F238E27FC236}">
                      <a16:creationId xmlns:a16="http://schemas.microsoft.com/office/drawing/2014/main" id="{D90D3C23-327C-A64D-BDCB-8A2DDC834764}"/>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97" name="Straight Connector 596">
                  <a:extLst>
                    <a:ext uri="{FF2B5EF4-FFF2-40B4-BE49-F238E27FC236}">
                      <a16:creationId xmlns:a16="http://schemas.microsoft.com/office/drawing/2014/main" id="{8C92CB23-365B-FA4E-AD58-BFBC130C9574}"/>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grpSp>
          <p:nvGrpSpPr>
            <p:cNvPr id="545" name="Group 544">
              <a:extLst>
                <a:ext uri="{FF2B5EF4-FFF2-40B4-BE49-F238E27FC236}">
                  <a16:creationId xmlns:a16="http://schemas.microsoft.com/office/drawing/2014/main" id="{DD2CA1A6-3625-964F-9836-7B06A46453B8}"/>
                </a:ext>
              </a:extLst>
            </p:cNvPr>
            <p:cNvGrpSpPr/>
            <p:nvPr/>
          </p:nvGrpSpPr>
          <p:grpSpPr>
            <a:xfrm>
              <a:off x="2680615" y="5908751"/>
              <a:ext cx="128680" cy="128680"/>
              <a:chOff x="4189950" y="1483451"/>
              <a:chExt cx="510100" cy="510100"/>
            </a:xfrm>
            <a:solidFill>
              <a:schemeClr val="bg1"/>
            </a:solidFill>
          </p:grpSpPr>
          <p:sp>
            <p:nvSpPr>
              <p:cNvPr id="568" name="Rectangle 567">
                <a:extLst>
                  <a:ext uri="{FF2B5EF4-FFF2-40B4-BE49-F238E27FC236}">
                    <a16:creationId xmlns:a16="http://schemas.microsoft.com/office/drawing/2014/main" id="{005E1FC3-96F8-B64D-984F-B6B2BF8B1252}"/>
                  </a:ext>
                </a:extLst>
              </p:cNvPr>
              <p:cNvSpPr/>
              <p:nvPr/>
            </p:nvSpPr>
            <p:spPr bwMode="auto">
              <a:xfrm>
                <a:off x="4279900" y="1573401"/>
                <a:ext cx="330200" cy="330200"/>
              </a:xfrm>
              <a:prstGeom prst="rect">
                <a:avLst/>
              </a:prstGeom>
              <a:grpFill/>
              <a:ln w="6350" cap="flat" cmpd="sng" algn="ctr">
                <a:solidFill>
                  <a:schemeClr val="bg1"/>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lvl="0" indent="0" algn="ctr" defTabSz="2926080" rtl="0" eaLnBrk="1" fontAlgn="base" latinLnBrk="0" hangingPunct="0">
                  <a:lnSpc>
                    <a:spcPct val="100000"/>
                  </a:lnSpc>
                  <a:spcBef>
                    <a:spcPct val="0"/>
                  </a:spcBef>
                  <a:spcAft>
                    <a:spcPct val="0"/>
                  </a:spcAft>
                  <a:buClrTx/>
                  <a:buSzTx/>
                  <a:buFontTx/>
                  <a:buNone/>
                  <a:tabLst/>
                  <a:defRPr/>
                </a:pPr>
                <a:endParaRPr kumimoji="0" lang="en-US" sz="5760" b="0" i="0" u="none" strike="noStrike" kern="0" cap="none" spc="0" normalizeH="0" baseline="0" noProof="0">
                  <a:ln>
                    <a:noFill/>
                  </a:ln>
                  <a:solidFill>
                    <a:srgbClr val="000000"/>
                  </a:solidFill>
                  <a:effectLst/>
                  <a:uLnTx/>
                  <a:uFillTx/>
                  <a:latin typeface="Arial" panose="020B0604020202020204" pitchFamily="34" charset="0"/>
                  <a:ea typeface="Proxima Nova Light" charset="0"/>
                  <a:cs typeface="Arial" panose="020B0604020202020204" pitchFamily="34" charset="0"/>
                  <a:sym typeface="Proxima Nova Light" charset="0"/>
                </a:endParaRPr>
              </a:p>
            </p:txBody>
          </p:sp>
          <p:grpSp>
            <p:nvGrpSpPr>
              <p:cNvPr id="569" name="Group 568">
                <a:extLst>
                  <a:ext uri="{FF2B5EF4-FFF2-40B4-BE49-F238E27FC236}">
                    <a16:creationId xmlns:a16="http://schemas.microsoft.com/office/drawing/2014/main" id="{5D5F1C6F-71AC-5B4B-9BF4-E81D160DA626}"/>
                  </a:ext>
                </a:extLst>
              </p:cNvPr>
              <p:cNvGrpSpPr/>
              <p:nvPr/>
            </p:nvGrpSpPr>
            <p:grpSpPr>
              <a:xfrm>
                <a:off x="4610100" y="1631758"/>
                <a:ext cx="89950" cy="213486"/>
                <a:chOff x="4610100" y="1631220"/>
                <a:chExt cx="120650" cy="213486"/>
              </a:xfrm>
              <a:grpFill/>
            </p:grpSpPr>
            <p:cxnSp>
              <p:nvCxnSpPr>
                <p:cNvPr id="585" name="Straight Connector 584">
                  <a:extLst>
                    <a:ext uri="{FF2B5EF4-FFF2-40B4-BE49-F238E27FC236}">
                      <a16:creationId xmlns:a16="http://schemas.microsoft.com/office/drawing/2014/main" id="{18CDFB54-AB9A-2B43-B48C-EAEF2922DF8C}"/>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86" name="Straight Connector 585">
                  <a:extLst>
                    <a:ext uri="{FF2B5EF4-FFF2-40B4-BE49-F238E27FC236}">
                      <a16:creationId xmlns:a16="http://schemas.microsoft.com/office/drawing/2014/main" id="{D22EF531-FE9E-C144-9BE2-C4ABED9A1DA4}"/>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87" name="Straight Connector 586">
                  <a:extLst>
                    <a:ext uri="{FF2B5EF4-FFF2-40B4-BE49-F238E27FC236}">
                      <a16:creationId xmlns:a16="http://schemas.microsoft.com/office/drawing/2014/main" id="{A5E7E030-4760-7241-96E4-1E907CC21F2D}"/>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88" name="Straight Connector 587">
                  <a:extLst>
                    <a:ext uri="{FF2B5EF4-FFF2-40B4-BE49-F238E27FC236}">
                      <a16:creationId xmlns:a16="http://schemas.microsoft.com/office/drawing/2014/main" id="{57861175-54AE-9142-9C24-92231DF3ACCF}"/>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570" name="Group 569">
                <a:extLst>
                  <a:ext uri="{FF2B5EF4-FFF2-40B4-BE49-F238E27FC236}">
                    <a16:creationId xmlns:a16="http://schemas.microsoft.com/office/drawing/2014/main" id="{2EDFAAD1-3A7B-D74A-8B28-8F4D5B8311E3}"/>
                  </a:ext>
                </a:extLst>
              </p:cNvPr>
              <p:cNvGrpSpPr/>
              <p:nvPr/>
            </p:nvGrpSpPr>
            <p:grpSpPr>
              <a:xfrm>
                <a:off x="4189950" y="1631758"/>
                <a:ext cx="89950" cy="213486"/>
                <a:chOff x="4610100" y="1631220"/>
                <a:chExt cx="120650" cy="213486"/>
              </a:xfrm>
              <a:grpFill/>
            </p:grpSpPr>
            <p:cxnSp>
              <p:nvCxnSpPr>
                <p:cNvPr id="581" name="Straight Connector 580">
                  <a:extLst>
                    <a:ext uri="{FF2B5EF4-FFF2-40B4-BE49-F238E27FC236}">
                      <a16:creationId xmlns:a16="http://schemas.microsoft.com/office/drawing/2014/main" id="{67E22C93-C7EF-3040-88F3-22B4CA140778}"/>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82" name="Straight Connector 581">
                  <a:extLst>
                    <a:ext uri="{FF2B5EF4-FFF2-40B4-BE49-F238E27FC236}">
                      <a16:creationId xmlns:a16="http://schemas.microsoft.com/office/drawing/2014/main" id="{24B63D66-BBCB-CA4D-BB3C-F965FFDC89E5}"/>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83" name="Straight Connector 582">
                  <a:extLst>
                    <a:ext uri="{FF2B5EF4-FFF2-40B4-BE49-F238E27FC236}">
                      <a16:creationId xmlns:a16="http://schemas.microsoft.com/office/drawing/2014/main" id="{9F4B901B-949A-E94D-B822-4368E8B5FE95}"/>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84" name="Straight Connector 583">
                  <a:extLst>
                    <a:ext uri="{FF2B5EF4-FFF2-40B4-BE49-F238E27FC236}">
                      <a16:creationId xmlns:a16="http://schemas.microsoft.com/office/drawing/2014/main" id="{7C03B1B6-4FE5-F94C-BFBC-B571AE49AF83}"/>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571" name="Group 570">
                <a:extLst>
                  <a:ext uri="{FF2B5EF4-FFF2-40B4-BE49-F238E27FC236}">
                    <a16:creationId xmlns:a16="http://schemas.microsoft.com/office/drawing/2014/main" id="{DCCEFF3E-9325-D54E-BCA1-A6DC29BCDC5A}"/>
                  </a:ext>
                </a:extLst>
              </p:cNvPr>
              <p:cNvGrpSpPr/>
              <p:nvPr/>
            </p:nvGrpSpPr>
            <p:grpSpPr>
              <a:xfrm rot="5400000">
                <a:off x="4400025" y="1841833"/>
                <a:ext cx="89950" cy="213486"/>
                <a:chOff x="4610100" y="1631220"/>
                <a:chExt cx="120650" cy="213486"/>
              </a:xfrm>
              <a:grpFill/>
            </p:grpSpPr>
            <p:cxnSp>
              <p:nvCxnSpPr>
                <p:cNvPr id="577" name="Straight Connector 576">
                  <a:extLst>
                    <a:ext uri="{FF2B5EF4-FFF2-40B4-BE49-F238E27FC236}">
                      <a16:creationId xmlns:a16="http://schemas.microsoft.com/office/drawing/2014/main" id="{2322DBC9-6828-DD42-A137-219E022D82A0}"/>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78" name="Straight Connector 577">
                  <a:extLst>
                    <a:ext uri="{FF2B5EF4-FFF2-40B4-BE49-F238E27FC236}">
                      <a16:creationId xmlns:a16="http://schemas.microsoft.com/office/drawing/2014/main" id="{B41A952D-D313-6443-B8F5-7270E071D87A}"/>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79" name="Straight Connector 578">
                  <a:extLst>
                    <a:ext uri="{FF2B5EF4-FFF2-40B4-BE49-F238E27FC236}">
                      <a16:creationId xmlns:a16="http://schemas.microsoft.com/office/drawing/2014/main" id="{2A0AE7E4-3E90-DF44-904A-2D1B0BDBEAD7}"/>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80" name="Straight Connector 579">
                  <a:extLst>
                    <a:ext uri="{FF2B5EF4-FFF2-40B4-BE49-F238E27FC236}">
                      <a16:creationId xmlns:a16="http://schemas.microsoft.com/office/drawing/2014/main" id="{73484334-3252-1A41-956F-2828D1626302}"/>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572" name="Group 571">
                <a:extLst>
                  <a:ext uri="{FF2B5EF4-FFF2-40B4-BE49-F238E27FC236}">
                    <a16:creationId xmlns:a16="http://schemas.microsoft.com/office/drawing/2014/main" id="{7A41EA97-D1D8-2C43-A305-8B76C5C7691A}"/>
                  </a:ext>
                </a:extLst>
              </p:cNvPr>
              <p:cNvGrpSpPr/>
              <p:nvPr/>
            </p:nvGrpSpPr>
            <p:grpSpPr>
              <a:xfrm rot="5400000">
                <a:off x="4400025" y="1421683"/>
                <a:ext cx="89950" cy="213486"/>
                <a:chOff x="4610100" y="1631220"/>
                <a:chExt cx="120650" cy="213486"/>
              </a:xfrm>
              <a:grpFill/>
            </p:grpSpPr>
            <p:cxnSp>
              <p:nvCxnSpPr>
                <p:cNvPr id="573" name="Straight Connector 572">
                  <a:extLst>
                    <a:ext uri="{FF2B5EF4-FFF2-40B4-BE49-F238E27FC236}">
                      <a16:creationId xmlns:a16="http://schemas.microsoft.com/office/drawing/2014/main" id="{10E9D3EE-5B07-B14F-B7DA-BBD576498B08}"/>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74" name="Straight Connector 573">
                  <a:extLst>
                    <a:ext uri="{FF2B5EF4-FFF2-40B4-BE49-F238E27FC236}">
                      <a16:creationId xmlns:a16="http://schemas.microsoft.com/office/drawing/2014/main" id="{386635B0-C4CD-3740-9F7F-ECF079CA941B}"/>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75" name="Straight Connector 574">
                  <a:extLst>
                    <a:ext uri="{FF2B5EF4-FFF2-40B4-BE49-F238E27FC236}">
                      <a16:creationId xmlns:a16="http://schemas.microsoft.com/office/drawing/2014/main" id="{377697AF-8301-274E-B173-312B8193B326}"/>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76" name="Straight Connector 575">
                  <a:extLst>
                    <a:ext uri="{FF2B5EF4-FFF2-40B4-BE49-F238E27FC236}">
                      <a16:creationId xmlns:a16="http://schemas.microsoft.com/office/drawing/2014/main" id="{C21CF823-C329-5845-95F8-3A55D5DBBB7E}"/>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grpSp>
          <p:nvGrpSpPr>
            <p:cNvPr id="546" name="Group 545">
              <a:extLst>
                <a:ext uri="{FF2B5EF4-FFF2-40B4-BE49-F238E27FC236}">
                  <a16:creationId xmlns:a16="http://schemas.microsoft.com/office/drawing/2014/main" id="{8449F852-4B68-BC4B-9CC1-D64159A3B19E}"/>
                </a:ext>
              </a:extLst>
            </p:cNvPr>
            <p:cNvGrpSpPr/>
            <p:nvPr/>
          </p:nvGrpSpPr>
          <p:grpSpPr>
            <a:xfrm>
              <a:off x="2877887" y="5908751"/>
              <a:ext cx="128680" cy="128680"/>
              <a:chOff x="4189950" y="1483451"/>
              <a:chExt cx="510100" cy="510100"/>
            </a:xfrm>
            <a:solidFill>
              <a:schemeClr val="bg1"/>
            </a:solidFill>
          </p:grpSpPr>
          <p:sp>
            <p:nvSpPr>
              <p:cNvPr id="547" name="Rectangle 546">
                <a:extLst>
                  <a:ext uri="{FF2B5EF4-FFF2-40B4-BE49-F238E27FC236}">
                    <a16:creationId xmlns:a16="http://schemas.microsoft.com/office/drawing/2014/main" id="{0DCB4A47-A4D1-6C4C-AE22-368520D64D4E}"/>
                  </a:ext>
                </a:extLst>
              </p:cNvPr>
              <p:cNvSpPr/>
              <p:nvPr/>
            </p:nvSpPr>
            <p:spPr bwMode="auto">
              <a:xfrm>
                <a:off x="4279900" y="1573401"/>
                <a:ext cx="330200" cy="330200"/>
              </a:xfrm>
              <a:prstGeom prst="rect">
                <a:avLst/>
              </a:prstGeom>
              <a:grpFill/>
              <a:ln w="6350" cap="flat" cmpd="sng" algn="ctr">
                <a:solidFill>
                  <a:schemeClr val="bg1"/>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lvl="0" indent="0" algn="ctr" defTabSz="2926080" rtl="0" eaLnBrk="1" fontAlgn="base" latinLnBrk="0" hangingPunct="0">
                  <a:lnSpc>
                    <a:spcPct val="100000"/>
                  </a:lnSpc>
                  <a:spcBef>
                    <a:spcPct val="0"/>
                  </a:spcBef>
                  <a:spcAft>
                    <a:spcPct val="0"/>
                  </a:spcAft>
                  <a:buClrTx/>
                  <a:buSzTx/>
                  <a:buFontTx/>
                  <a:buNone/>
                  <a:tabLst/>
                  <a:defRPr/>
                </a:pPr>
                <a:endParaRPr kumimoji="0" lang="en-US" sz="5760" b="0" i="0" u="none" strike="noStrike" kern="0" cap="none" spc="0" normalizeH="0" baseline="0" noProof="0">
                  <a:ln>
                    <a:noFill/>
                  </a:ln>
                  <a:solidFill>
                    <a:srgbClr val="000000"/>
                  </a:solidFill>
                  <a:effectLst/>
                  <a:uLnTx/>
                  <a:uFillTx/>
                  <a:latin typeface="Arial" panose="020B0604020202020204" pitchFamily="34" charset="0"/>
                  <a:ea typeface="Proxima Nova Light" charset="0"/>
                  <a:cs typeface="Arial" panose="020B0604020202020204" pitchFamily="34" charset="0"/>
                  <a:sym typeface="Proxima Nova Light" charset="0"/>
                </a:endParaRPr>
              </a:p>
            </p:txBody>
          </p:sp>
          <p:grpSp>
            <p:nvGrpSpPr>
              <p:cNvPr id="548" name="Group 547">
                <a:extLst>
                  <a:ext uri="{FF2B5EF4-FFF2-40B4-BE49-F238E27FC236}">
                    <a16:creationId xmlns:a16="http://schemas.microsoft.com/office/drawing/2014/main" id="{828243CF-721E-414A-BD3B-34ECE1F6CAD7}"/>
                  </a:ext>
                </a:extLst>
              </p:cNvPr>
              <p:cNvGrpSpPr/>
              <p:nvPr/>
            </p:nvGrpSpPr>
            <p:grpSpPr>
              <a:xfrm>
                <a:off x="4610100" y="1631758"/>
                <a:ext cx="89950" cy="213486"/>
                <a:chOff x="4610100" y="1631220"/>
                <a:chExt cx="120650" cy="213486"/>
              </a:xfrm>
              <a:grpFill/>
            </p:grpSpPr>
            <p:cxnSp>
              <p:nvCxnSpPr>
                <p:cNvPr id="564" name="Straight Connector 563">
                  <a:extLst>
                    <a:ext uri="{FF2B5EF4-FFF2-40B4-BE49-F238E27FC236}">
                      <a16:creationId xmlns:a16="http://schemas.microsoft.com/office/drawing/2014/main" id="{029EE924-3962-7D4D-874B-A935DF35210B}"/>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65" name="Straight Connector 564">
                  <a:extLst>
                    <a:ext uri="{FF2B5EF4-FFF2-40B4-BE49-F238E27FC236}">
                      <a16:creationId xmlns:a16="http://schemas.microsoft.com/office/drawing/2014/main" id="{C1ED4F1D-E5CD-6A48-9F39-EE2A0DBDF2CC}"/>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66" name="Straight Connector 565">
                  <a:extLst>
                    <a:ext uri="{FF2B5EF4-FFF2-40B4-BE49-F238E27FC236}">
                      <a16:creationId xmlns:a16="http://schemas.microsoft.com/office/drawing/2014/main" id="{BC501BAE-12D9-9443-8B22-E416DE0CE5C0}"/>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67" name="Straight Connector 566">
                  <a:extLst>
                    <a:ext uri="{FF2B5EF4-FFF2-40B4-BE49-F238E27FC236}">
                      <a16:creationId xmlns:a16="http://schemas.microsoft.com/office/drawing/2014/main" id="{5EC72201-95CE-C145-AFAE-E82F24311DFD}"/>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549" name="Group 548">
                <a:extLst>
                  <a:ext uri="{FF2B5EF4-FFF2-40B4-BE49-F238E27FC236}">
                    <a16:creationId xmlns:a16="http://schemas.microsoft.com/office/drawing/2014/main" id="{1B1CF167-79B1-F347-A41B-E92FB3DCF95D}"/>
                  </a:ext>
                </a:extLst>
              </p:cNvPr>
              <p:cNvGrpSpPr/>
              <p:nvPr/>
            </p:nvGrpSpPr>
            <p:grpSpPr>
              <a:xfrm>
                <a:off x="4189950" y="1631758"/>
                <a:ext cx="89950" cy="213486"/>
                <a:chOff x="4610100" y="1631220"/>
                <a:chExt cx="120650" cy="213486"/>
              </a:xfrm>
              <a:grpFill/>
            </p:grpSpPr>
            <p:cxnSp>
              <p:nvCxnSpPr>
                <p:cNvPr id="560" name="Straight Connector 559">
                  <a:extLst>
                    <a:ext uri="{FF2B5EF4-FFF2-40B4-BE49-F238E27FC236}">
                      <a16:creationId xmlns:a16="http://schemas.microsoft.com/office/drawing/2014/main" id="{41307929-3A65-4448-B44E-4D3898DF91DD}"/>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61" name="Straight Connector 560">
                  <a:extLst>
                    <a:ext uri="{FF2B5EF4-FFF2-40B4-BE49-F238E27FC236}">
                      <a16:creationId xmlns:a16="http://schemas.microsoft.com/office/drawing/2014/main" id="{24362DF6-BFA5-9B40-B553-813A6D9626A7}"/>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62" name="Straight Connector 561">
                  <a:extLst>
                    <a:ext uri="{FF2B5EF4-FFF2-40B4-BE49-F238E27FC236}">
                      <a16:creationId xmlns:a16="http://schemas.microsoft.com/office/drawing/2014/main" id="{D791D03C-7D42-A342-8A6C-0E4AABF63CB1}"/>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63" name="Straight Connector 562">
                  <a:extLst>
                    <a:ext uri="{FF2B5EF4-FFF2-40B4-BE49-F238E27FC236}">
                      <a16:creationId xmlns:a16="http://schemas.microsoft.com/office/drawing/2014/main" id="{F6F4FDBD-75B3-4F4B-8509-56F45B1028F9}"/>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550" name="Group 549">
                <a:extLst>
                  <a:ext uri="{FF2B5EF4-FFF2-40B4-BE49-F238E27FC236}">
                    <a16:creationId xmlns:a16="http://schemas.microsoft.com/office/drawing/2014/main" id="{898EAEE3-92FA-0444-AB67-2E7CADD16F14}"/>
                  </a:ext>
                </a:extLst>
              </p:cNvPr>
              <p:cNvGrpSpPr/>
              <p:nvPr/>
            </p:nvGrpSpPr>
            <p:grpSpPr>
              <a:xfrm rot="5400000">
                <a:off x="4400025" y="1841833"/>
                <a:ext cx="89950" cy="213486"/>
                <a:chOff x="4610100" y="1631220"/>
                <a:chExt cx="120650" cy="213486"/>
              </a:xfrm>
              <a:grpFill/>
            </p:grpSpPr>
            <p:cxnSp>
              <p:nvCxnSpPr>
                <p:cNvPr id="556" name="Straight Connector 555">
                  <a:extLst>
                    <a:ext uri="{FF2B5EF4-FFF2-40B4-BE49-F238E27FC236}">
                      <a16:creationId xmlns:a16="http://schemas.microsoft.com/office/drawing/2014/main" id="{8826A9C4-972F-6F4F-BF2C-69B4C51DD4DC}"/>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57" name="Straight Connector 556">
                  <a:extLst>
                    <a:ext uri="{FF2B5EF4-FFF2-40B4-BE49-F238E27FC236}">
                      <a16:creationId xmlns:a16="http://schemas.microsoft.com/office/drawing/2014/main" id="{CCC6BEE9-B6E3-2D49-9D4A-D6AB8899ED92}"/>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58" name="Straight Connector 557">
                  <a:extLst>
                    <a:ext uri="{FF2B5EF4-FFF2-40B4-BE49-F238E27FC236}">
                      <a16:creationId xmlns:a16="http://schemas.microsoft.com/office/drawing/2014/main" id="{3B6B7886-327F-624E-98AD-84979C4835F8}"/>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59" name="Straight Connector 558">
                  <a:extLst>
                    <a:ext uri="{FF2B5EF4-FFF2-40B4-BE49-F238E27FC236}">
                      <a16:creationId xmlns:a16="http://schemas.microsoft.com/office/drawing/2014/main" id="{F901B0BD-F6B0-5B41-8717-97FA9B798313}"/>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551" name="Group 550">
                <a:extLst>
                  <a:ext uri="{FF2B5EF4-FFF2-40B4-BE49-F238E27FC236}">
                    <a16:creationId xmlns:a16="http://schemas.microsoft.com/office/drawing/2014/main" id="{6687E6FA-D46C-234C-B0A2-3006505B7BE2}"/>
                  </a:ext>
                </a:extLst>
              </p:cNvPr>
              <p:cNvGrpSpPr/>
              <p:nvPr/>
            </p:nvGrpSpPr>
            <p:grpSpPr>
              <a:xfrm rot="5400000">
                <a:off x="4400025" y="1421683"/>
                <a:ext cx="89950" cy="213486"/>
                <a:chOff x="4610100" y="1631220"/>
                <a:chExt cx="120650" cy="213486"/>
              </a:xfrm>
              <a:grpFill/>
            </p:grpSpPr>
            <p:cxnSp>
              <p:nvCxnSpPr>
                <p:cNvPr id="552" name="Straight Connector 551">
                  <a:extLst>
                    <a:ext uri="{FF2B5EF4-FFF2-40B4-BE49-F238E27FC236}">
                      <a16:creationId xmlns:a16="http://schemas.microsoft.com/office/drawing/2014/main" id="{F2340CE7-28BD-CF41-A661-1912792FA930}"/>
                    </a:ext>
                  </a:extLst>
                </p:cNvPr>
                <p:cNvCxnSpPr/>
                <p:nvPr/>
              </p:nvCxnSpPr>
              <p:spPr bwMode="auto">
                <a:xfrm>
                  <a:off x="4610100" y="1631220"/>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53" name="Straight Connector 552">
                  <a:extLst>
                    <a:ext uri="{FF2B5EF4-FFF2-40B4-BE49-F238E27FC236}">
                      <a16:creationId xmlns:a16="http://schemas.microsoft.com/office/drawing/2014/main" id="{226C8453-2FB9-FA43-B99B-C923884DF8C9}"/>
                    </a:ext>
                  </a:extLst>
                </p:cNvPr>
                <p:cNvCxnSpPr/>
                <p:nvPr/>
              </p:nvCxnSpPr>
              <p:spPr bwMode="auto">
                <a:xfrm>
                  <a:off x="4610100" y="1702382"/>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54" name="Straight Connector 553">
                  <a:extLst>
                    <a:ext uri="{FF2B5EF4-FFF2-40B4-BE49-F238E27FC236}">
                      <a16:creationId xmlns:a16="http://schemas.microsoft.com/office/drawing/2014/main" id="{8E8AE1BD-CFC4-6D4F-9C14-5D8B82119F5F}"/>
                    </a:ext>
                  </a:extLst>
                </p:cNvPr>
                <p:cNvCxnSpPr/>
                <p:nvPr/>
              </p:nvCxnSpPr>
              <p:spPr bwMode="auto">
                <a:xfrm>
                  <a:off x="4610100" y="1773544"/>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55" name="Straight Connector 554">
                  <a:extLst>
                    <a:ext uri="{FF2B5EF4-FFF2-40B4-BE49-F238E27FC236}">
                      <a16:creationId xmlns:a16="http://schemas.microsoft.com/office/drawing/2014/main" id="{FED37B58-BFB9-6142-B306-2EF7D4F9A2D5}"/>
                    </a:ext>
                  </a:extLst>
                </p:cNvPr>
                <p:cNvCxnSpPr/>
                <p:nvPr/>
              </p:nvCxnSpPr>
              <p:spPr bwMode="auto">
                <a:xfrm>
                  <a:off x="4610100" y="1844706"/>
                  <a:ext cx="120650" cy="0"/>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grpSp>
    </p:spTree>
    <p:extLst>
      <p:ext uri="{BB962C8B-B14F-4D97-AF65-F5344CB8AC3E}">
        <p14:creationId xmlns:p14="http://schemas.microsoft.com/office/powerpoint/2010/main" val="278149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dissolv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P spid="9"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563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6" name="Group 435"/>
          <p:cNvGrpSpPr/>
          <p:nvPr/>
        </p:nvGrpSpPr>
        <p:grpSpPr>
          <a:xfrm>
            <a:off x="7969322" y="2521685"/>
            <a:ext cx="3513595" cy="3663216"/>
            <a:chOff x="5200693" y="3026021"/>
            <a:chExt cx="4216314" cy="4395859"/>
          </a:xfrm>
        </p:grpSpPr>
        <p:sp>
          <p:nvSpPr>
            <p:cNvPr id="437" name="Rectangle 436"/>
            <p:cNvSpPr/>
            <p:nvPr/>
          </p:nvSpPr>
          <p:spPr>
            <a:xfrm>
              <a:off x="5200693" y="3026021"/>
              <a:ext cx="4216314" cy="4372999"/>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4237"/>
              <a:endParaRPr lang="en-US" sz="2142" dirty="0">
                <a:solidFill>
                  <a:srgbClr val="FFFFFF"/>
                </a:solidFill>
                <a:latin typeface="Calibri"/>
              </a:endParaRPr>
            </a:p>
          </p:txBody>
        </p:sp>
        <p:sp>
          <p:nvSpPr>
            <p:cNvPr id="438" name="Rectangle 437"/>
            <p:cNvSpPr/>
            <p:nvPr/>
          </p:nvSpPr>
          <p:spPr>
            <a:xfrm>
              <a:off x="5200693" y="7376161"/>
              <a:ext cx="4216313" cy="45719"/>
            </a:xfrm>
            <a:prstGeom prst="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4237"/>
              <a:endParaRPr lang="en-US" sz="2142" dirty="0">
                <a:solidFill>
                  <a:srgbClr val="FFFFFF"/>
                </a:solidFill>
                <a:latin typeface="Calibri"/>
              </a:endParaRPr>
            </a:p>
          </p:txBody>
        </p:sp>
      </p:grpSp>
      <p:grpSp>
        <p:nvGrpSpPr>
          <p:cNvPr id="13" name="Group 12"/>
          <p:cNvGrpSpPr/>
          <p:nvPr/>
        </p:nvGrpSpPr>
        <p:grpSpPr>
          <a:xfrm>
            <a:off x="4333911" y="2521685"/>
            <a:ext cx="3513595" cy="3663216"/>
            <a:chOff x="5200693" y="3026021"/>
            <a:chExt cx="4216314" cy="4395859"/>
          </a:xfrm>
        </p:grpSpPr>
        <p:sp>
          <p:nvSpPr>
            <p:cNvPr id="434" name="Rectangle 433"/>
            <p:cNvSpPr/>
            <p:nvPr/>
          </p:nvSpPr>
          <p:spPr>
            <a:xfrm>
              <a:off x="5200693" y="3026021"/>
              <a:ext cx="4216314" cy="4372999"/>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4237"/>
              <a:endParaRPr lang="en-US" sz="2142" dirty="0">
                <a:solidFill>
                  <a:srgbClr val="FFFFFF"/>
                </a:solidFill>
                <a:latin typeface="Calibri"/>
              </a:endParaRPr>
            </a:p>
          </p:txBody>
        </p:sp>
        <p:sp>
          <p:nvSpPr>
            <p:cNvPr id="435" name="Rectangle 434"/>
            <p:cNvSpPr/>
            <p:nvPr/>
          </p:nvSpPr>
          <p:spPr>
            <a:xfrm>
              <a:off x="5200693" y="7376161"/>
              <a:ext cx="4216313" cy="45719"/>
            </a:xfrm>
            <a:prstGeom prst="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4237"/>
              <a:endParaRPr lang="en-US" sz="2142" dirty="0">
                <a:solidFill>
                  <a:srgbClr val="FFFFFF"/>
                </a:solidFill>
                <a:latin typeface="Calibri"/>
              </a:endParaRPr>
            </a:p>
          </p:txBody>
        </p:sp>
      </p:grpSp>
      <p:sp>
        <p:nvSpPr>
          <p:cNvPr id="10" name="Rectangle 9"/>
          <p:cNvSpPr/>
          <p:nvPr/>
        </p:nvSpPr>
        <p:spPr>
          <a:xfrm>
            <a:off x="710936" y="2521685"/>
            <a:ext cx="3513595" cy="3644166"/>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4237"/>
            <a:endParaRPr lang="en-US" sz="2142" dirty="0">
              <a:solidFill>
                <a:srgbClr val="FFFFFF"/>
              </a:solidFill>
              <a:latin typeface="Calibri"/>
            </a:endParaRPr>
          </a:p>
        </p:txBody>
      </p:sp>
      <p:sp>
        <p:nvSpPr>
          <p:cNvPr id="2" name="Title 1"/>
          <p:cNvSpPr>
            <a:spLocks noGrp="1"/>
          </p:cNvSpPr>
          <p:nvPr>
            <p:ph type="title"/>
          </p:nvPr>
        </p:nvSpPr>
        <p:spPr/>
        <p:txBody>
          <a:bodyPr>
            <a:normAutofit fontScale="90000"/>
          </a:bodyPr>
          <a:lstStyle/>
          <a:p>
            <a:r>
              <a:rPr lang="en-US" dirty="0">
                <a:solidFill>
                  <a:schemeClr val="tx2"/>
                </a:solidFill>
              </a:rPr>
              <a:t>Flexible deployments for your business</a:t>
            </a:r>
            <a:endParaRPr lang="en-US" sz="1667" dirty="0">
              <a:solidFill>
                <a:schemeClr val="tx2"/>
              </a:solidFill>
            </a:endParaRPr>
          </a:p>
        </p:txBody>
      </p:sp>
      <p:sp>
        <p:nvSpPr>
          <p:cNvPr id="6" name="Slide Number Placeholder 5"/>
          <p:cNvSpPr>
            <a:spLocks noGrp="1"/>
          </p:cNvSpPr>
          <p:nvPr>
            <p:ph type="sldNum" sz="quarter" idx="4294967295"/>
          </p:nvPr>
        </p:nvSpPr>
        <p:spPr>
          <a:xfrm>
            <a:off x="0" y="6356350"/>
            <a:ext cx="593725" cy="365125"/>
          </a:xfrm>
          <a:prstGeom prst="rect">
            <a:avLst/>
          </a:prstGeom>
        </p:spPr>
        <p:txBody>
          <a:bodyPr/>
          <a:lstStyle/>
          <a:p>
            <a:pPr defTabSz="544237"/>
            <a:fld id="{D336CDC1-1A31-EA40-AEBD-5860E858389E}" type="slidenum">
              <a:rPr lang="en-US">
                <a:solidFill>
                  <a:srgbClr val="000000">
                    <a:tint val="75000"/>
                  </a:srgbClr>
                </a:solidFill>
              </a:rPr>
              <a:pPr defTabSz="544237"/>
              <a:t>3</a:t>
            </a:fld>
            <a:endParaRPr lang="en-US" dirty="0">
              <a:solidFill>
                <a:srgbClr val="000000">
                  <a:tint val="75000"/>
                </a:srgbClr>
              </a:solidFill>
            </a:endParaRPr>
          </a:p>
        </p:txBody>
      </p:sp>
      <p:sp>
        <p:nvSpPr>
          <p:cNvPr id="3" name="Round Same Side Corner Rectangle 2"/>
          <p:cNvSpPr/>
          <p:nvPr/>
        </p:nvSpPr>
        <p:spPr>
          <a:xfrm>
            <a:off x="698500" y="1937972"/>
            <a:ext cx="3513595" cy="583712"/>
          </a:xfrm>
          <a:prstGeom prst="round2SameRect">
            <a:avLst>
              <a:gd name="adj1" fmla="val 50000"/>
              <a:gd name="adj2" fmla="val 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4237"/>
            <a:r>
              <a:rPr lang="en-US" sz="1833" dirty="0">
                <a:solidFill>
                  <a:srgbClr val="FFFFFF"/>
                </a:solidFill>
                <a:latin typeface="Arial" pitchFamily="34" charset="0"/>
                <a:cs typeface="Arial" pitchFamily="34" charset="0"/>
              </a:rPr>
              <a:t>FlashStack with FlashArray </a:t>
            </a:r>
          </a:p>
        </p:txBody>
      </p:sp>
      <p:sp>
        <p:nvSpPr>
          <p:cNvPr id="129" name="Round Same Side Corner Rectangle 128"/>
          <p:cNvSpPr/>
          <p:nvPr/>
        </p:nvSpPr>
        <p:spPr>
          <a:xfrm>
            <a:off x="4333911" y="1937972"/>
            <a:ext cx="3513595" cy="583712"/>
          </a:xfrm>
          <a:prstGeom prst="round2SameRect">
            <a:avLst>
              <a:gd name="adj1" fmla="val 50000"/>
              <a:gd name="adj2" fmla="val 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4237"/>
            <a:r>
              <a:rPr lang="en-US" sz="1833" dirty="0">
                <a:solidFill>
                  <a:srgbClr val="FFFFFF"/>
                </a:solidFill>
                <a:latin typeface="Arial" pitchFamily="34" charset="0"/>
                <a:cs typeface="Arial" pitchFamily="34" charset="0"/>
              </a:rPr>
              <a:t>FlashStack with FlashBlade</a:t>
            </a:r>
          </a:p>
        </p:txBody>
      </p:sp>
      <p:sp>
        <p:nvSpPr>
          <p:cNvPr id="130" name="Round Same Side Corner Rectangle 129"/>
          <p:cNvSpPr/>
          <p:nvPr/>
        </p:nvSpPr>
        <p:spPr>
          <a:xfrm>
            <a:off x="8014163" y="1937972"/>
            <a:ext cx="3513595" cy="583712"/>
          </a:xfrm>
          <a:prstGeom prst="round2SameRect">
            <a:avLst>
              <a:gd name="adj1" fmla="val 50000"/>
              <a:gd name="adj2" fmla="val 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4237"/>
            <a:r>
              <a:rPr lang="en-US" sz="1833" dirty="0">
                <a:solidFill>
                  <a:srgbClr val="FFFFFF"/>
                </a:solidFill>
                <a:latin typeface="Arial" pitchFamily="34" charset="0"/>
                <a:cs typeface="Arial" pitchFamily="34" charset="0"/>
              </a:rPr>
              <a:t>FlashStack Mini</a:t>
            </a:r>
          </a:p>
        </p:txBody>
      </p:sp>
      <p:sp>
        <p:nvSpPr>
          <p:cNvPr id="430" name="Rectangle 429"/>
          <p:cNvSpPr/>
          <p:nvPr/>
        </p:nvSpPr>
        <p:spPr>
          <a:xfrm>
            <a:off x="698501" y="6146801"/>
            <a:ext cx="3513594" cy="38099"/>
          </a:xfrm>
          <a:prstGeom prst="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4237"/>
            <a:endParaRPr lang="en-US" sz="2142" dirty="0">
              <a:solidFill>
                <a:srgbClr val="FFFFFF"/>
              </a:solidFill>
              <a:latin typeface="Calibri"/>
            </a:endParaRPr>
          </a:p>
        </p:txBody>
      </p:sp>
      <p:sp>
        <p:nvSpPr>
          <p:cNvPr id="431" name="Rectangle 430"/>
          <p:cNvSpPr/>
          <p:nvPr/>
        </p:nvSpPr>
        <p:spPr>
          <a:xfrm>
            <a:off x="8206317" y="6146801"/>
            <a:ext cx="3276600" cy="38099"/>
          </a:xfrm>
          <a:prstGeom prst="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4237"/>
            <a:endParaRPr lang="en-US" sz="2142" dirty="0">
              <a:solidFill>
                <a:srgbClr val="FFFFFF"/>
              </a:solidFill>
              <a:latin typeface="Calibri"/>
            </a:endParaRPr>
          </a:p>
        </p:txBody>
      </p:sp>
      <p:sp>
        <p:nvSpPr>
          <p:cNvPr id="4" name="Rectangle 3"/>
          <p:cNvSpPr/>
          <p:nvPr/>
        </p:nvSpPr>
        <p:spPr>
          <a:xfrm>
            <a:off x="891192" y="5142132"/>
            <a:ext cx="3128213" cy="810735"/>
          </a:xfrm>
          <a:prstGeom prst="rect">
            <a:avLst/>
          </a:prstGeom>
        </p:spPr>
        <p:txBody>
          <a:bodyPr>
            <a:spAutoFit/>
          </a:bodyPr>
          <a:lstStyle/>
          <a:p>
            <a:pPr algn="ctr" defTabSz="544237"/>
            <a:r>
              <a:rPr lang="en-US" sz="1167" b="1" dirty="0">
                <a:solidFill>
                  <a:srgbClr val="000000"/>
                </a:solidFill>
                <a:latin typeface="Arial" panose="020B0604020202020204" pitchFamily="34" charset="0"/>
                <a:cs typeface="Arial" panose="020B0604020202020204" pitchFamily="34" charset="0"/>
              </a:rPr>
              <a:t>Data center consolidation or hybrid cloud </a:t>
            </a:r>
          </a:p>
          <a:p>
            <a:pPr algn="ctr" defTabSz="544237"/>
            <a:r>
              <a:rPr lang="en-US" sz="1167" b="1" dirty="0">
                <a:solidFill>
                  <a:srgbClr val="000000"/>
                </a:solidFill>
                <a:latin typeface="Arial" panose="020B0604020202020204" pitchFamily="34" charset="0"/>
                <a:cs typeface="Arial" panose="020B0604020202020204" pitchFamily="34" charset="0"/>
              </a:rPr>
              <a:t>Cisco UCS</a:t>
            </a:r>
            <a:r>
              <a:rPr lang="en-US" sz="1167" b="1" baseline="30000" dirty="0">
                <a:solidFill>
                  <a:srgbClr val="000000"/>
                </a:solidFill>
                <a:latin typeface="Arial" panose="020B0604020202020204" pitchFamily="34" charset="0"/>
                <a:cs typeface="Arial" panose="020B0604020202020204" pitchFamily="34" charset="0"/>
              </a:rPr>
              <a:t>®</a:t>
            </a:r>
            <a:r>
              <a:rPr lang="en-US" sz="1167" b="1" dirty="0">
                <a:solidFill>
                  <a:srgbClr val="000000"/>
                </a:solidFill>
                <a:latin typeface="Arial" panose="020B0604020202020204" pitchFamily="34" charset="0"/>
                <a:cs typeface="Arial" panose="020B0604020202020204" pitchFamily="34" charset="0"/>
              </a:rPr>
              <a:t> B-Series or C-Series Servers </a:t>
            </a:r>
          </a:p>
          <a:p>
            <a:pPr algn="ctr" defTabSz="544237"/>
            <a:r>
              <a:rPr lang="en-US" sz="1167" b="1" dirty="0">
                <a:solidFill>
                  <a:srgbClr val="000000"/>
                </a:solidFill>
                <a:latin typeface="Arial" panose="020B0604020202020204" pitchFamily="34" charset="0"/>
                <a:cs typeface="Arial" panose="020B0604020202020204" pitchFamily="34" charset="0"/>
              </a:rPr>
              <a:t>All-flash block storage </a:t>
            </a:r>
          </a:p>
          <a:p>
            <a:pPr algn="ctr" defTabSz="544237"/>
            <a:r>
              <a:rPr lang="en-US" sz="1167" b="1" dirty="0">
                <a:solidFill>
                  <a:srgbClr val="000000"/>
                </a:solidFill>
                <a:latin typeface="Arial" panose="020B0604020202020204" pitchFamily="34" charset="0"/>
                <a:cs typeface="Arial" panose="020B0604020202020204" pitchFamily="34" charset="0"/>
              </a:rPr>
              <a:t>Fibre Channel or iSCSI </a:t>
            </a:r>
          </a:p>
        </p:txBody>
      </p:sp>
      <p:sp>
        <p:nvSpPr>
          <p:cNvPr id="118" name="Rectangle 117"/>
          <p:cNvSpPr/>
          <p:nvPr/>
        </p:nvSpPr>
        <p:spPr>
          <a:xfrm>
            <a:off x="4526603" y="5142132"/>
            <a:ext cx="3128213" cy="810735"/>
          </a:xfrm>
          <a:prstGeom prst="rect">
            <a:avLst/>
          </a:prstGeom>
        </p:spPr>
        <p:txBody>
          <a:bodyPr>
            <a:spAutoFit/>
          </a:bodyPr>
          <a:lstStyle/>
          <a:p>
            <a:pPr algn="ctr" defTabSz="544237"/>
            <a:r>
              <a:rPr lang="en-US" sz="1167" b="1" dirty="0">
                <a:solidFill>
                  <a:srgbClr val="000000"/>
                </a:solidFill>
                <a:latin typeface="Arial" panose="020B0604020202020204" pitchFamily="34" charset="0"/>
                <a:cs typeface="Arial" panose="020B0604020202020204" pitchFamily="34" charset="0"/>
              </a:rPr>
              <a:t>Data warehouse, analytics, or </a:t>
            </a:r>
            <a:br>
              <a:rPr lang="en-US" sz="1167" b="1" dirty="0">
                <a:solidFill>
                  <a:srgbClr val="000000"/>
                </a:solidFill>
                <a:latin typeface="Arial" panose="020B0604020202020204" pitchFamily="34" charset="0"/>
                <a:cs typeface="Arial" panose="020B0604020202020204" pitchFamily="34" charset="0"/>
              </a:rPr>
            </a:br>
            <a:r>
              <a:rPr lang="en-US" sz="1167" b="1" dirty="0">
                <a:solidFill>
                  <a:srgbClr val="000000"/>
                </a:solidFill>
                <a:latin typeface="Arial" panose="020B0604020202020204" pitchFamily="34" charset="0"/>
                <a:cs typeface="Arial" panose="020B0604020202020204" pitchFamily="34" charset="0"/>
              </a:rPr>
              <a:t>artificial intelligence </a:t>
            </a:r>
          </a:p>
          <a:p>
            <a:pPr algn="ctr" defTabSz="544237"/>
            <a:r>
              <a:rPr lang="en-US" sz="1167" b="1" dirty="0">
                <a:solidFill>
                  <a:srgbClr val="000000"/>
                </a:solidFill>
                <a:latin typeface="Arial" panose="020B0604020202020204" pitchFamily="34" charset="0"/>
                <a:cs typeface="Arial" panose="020B0604020202020204" pitchFamily="34" charset="0"/>
              </a:rPr>
              <a:t>Cisco UCS B-Series or C-Series Servers </a:t>
            </a:r>
          </a:p>
          <a:p>
            <a:pPr algn="ctr" defTabSz="544237"/>
            <a:r>
              <a:rPr lang="en-US" sz="1167" b="1" dirty="0">
                <a:solidFill>
                  <a:srgbClr val="000000"/>
                </a:solidFill>
                <a:latin typeface="Arial" panose="020B0604020202020204" pitchFamily="34" charset="0"/>
                <a:cs typeface="Arial" panose="020B0604020202020204" pitchFamily="34" charset="0"/>
              </a:rPr>
              <a:t>All-flash file and object storage </a:t>
            </a:r>
          </a:p>
        </p:txBody>
      </p:sp>
      <p:sp>
        <p:nvSpPr>
          <p:cNvPr id="119" name="Rectangle 118"/>
          <p:cNvSpPr/>
          <p:nvPr/>
        </p:nvSpPr>
        <p:spPr>
          <a:xfrm>
            <a:off x="7978993" y="5142132"/>
            <a:ext cx="3513595" cy="990336"/>
          </a:xfrm>
          <a:prstGeom prst="rect">
            <a:avLst/>
          </a:prstGeom>
        </p:spPr>
        <p:txBody>
          <a:bodyPr wrap="square">
            <a:spAutoFit/>
          </a:bodyPr>
          <a:lstStyle/>
          <a:p>
            <a:pPr algn="ctr" defTabSz="544237"/>
            <a:r>
              <a:rPr lang="en-US" sz="1167" b="1" dirty="0">
                <a:solidFill>
                  <a:srgbClr val="000000"/>
                </a:solidFill>
                <a:latin typeface="Arial" panose="020B0604020202020204" pitchFamily="34" charset="0"/>
                <a:cs typeface="Arial" panose="020B0604020202020204" pitchFamily="34" charset="0"/>
              </a:rPr>
              <a:t>Small deployments or </a:t>
            </a:r>
            <a:br>
              <a:rPr lang="en-US" sz="1167" b="1" dirty="0">
                <a:solidFill>
                  <a:srgbClr val="000000"/>
                </a:solidFill>
                <a:latin typeface="Arial" panose="020B0604020202020204" pitchFamily="34" charset="0"/>
                <a:cs typeface="Arial" panose="020B0604020202020204" pitchFamily="34" charset="0"/>
              </a:rPr>
            </a:br>
            <a:r>
              <a:rPr lang="en-US" sz="1167" b="1" dirty="0">
                <a:solidFill>
                  <a:srgbClr val="000000"/>
                </a:solidFill>
                <a:latin typeface="Arial" panose="020B0604020202020204" pitchFamily="34" charset="0"/>
                <a:cs typeface="Arial" panose="020B0604020202020204" pitchFamily="34" charset="0"/>
              </a:rPr>
              <a:t>specialized applications </a:t>
            </a:r>
          </a:p>
          <a:p>
            <a:pPr algn="ctr" defTabSz="544237"/>
            <a:r>
              <a:rPr lang="en-US" sz="1167" b="1" dirty="0">
                <a:solidFill>
                  <a:srgbClr val="000000"/>
                </a:solidFill>
                <a:latin typeface="Arial" panose="020B0604020202020204" pitchFamily="34" charset="0"/>
                <a:cs typeface="Arial" panose="020B0604020202020204" pitchFamily="34" charset="0"/>
              </a:rPr>
              <a:t>Up to 16 Cisco UCS B-Series Blade Servers </a:t>
            </a:r>
          </a:p>
          <a:p>
            <a:pPr algn="ctr" defTabSz="544237"/>
            <a:r>
              <a:rPr lang="en-US" sz="1167" b="1" dirty="0">
                <a:solidFill>
                  <a:srgbClr val="000000"/>
                </a:solidFill>
                <a:latin typeface="Arial" panose="020B0604020202020204" pitchFamily="34" charset="0"/>
                <a:cs typeface="Arial" panose="020B0604020202020204" pitchFamily="34" charset="0"/>
              </a:rPr>
              <a:t>Starting at 5TB all-flash block storage </a:t>
            </a:r>
          </a:p>
          <a:p>
            <a:pPr algn="ctr" defTabSz="544237"/>
            <a:r>
              <a:rPr lang="en-US" sz="1167" b="1" dirty="0">
                <a:solidFill>
                  <a:srgbClr val="000000"/>
                </a:solidFill>
                <a:latin typeface="Arial" panose="020B0604020202020204" pitchFamily="34" charset="0"/>
                <a:cs typeface="Arial" panose="020B0604020202020204" pitchFamily="34" charset="0"/>
              </a:rPr>
              <a:t>Fibre Channel or iSCSI </a:t>
            </a:r>
          </a:p>
        </p:txBody>
      </p:sp>
      <p:pic>
        <p:nvPicPr>
          <p:cNvPr id="120" name="Picture 119">
            <a:extLst>
              <a:ext uri="{FF2B5EF4-FFF2-40B4-BE49-F238E27FC236}">
                <a16:creationId xmlns:a16="http://schemas.microsoft.com/office/drawing/2014/main" id="{28955815-0C0E-F44C-B7A1-97E4A130FD0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58352" y="3464526"/>
            <a:ext cx="1625218" cy="1625218"/>
          </a:xfrm>
          <a:prstGeom prst="rect">
            <a:avLst/>
          </a:prstGeom>
        </p:spPr>
      </p:pic>
      <p:pic>
        <p:nvPicPr>
          <p:cNvPr id="121" name="Picture 120">
            <a:extLst>
              <a:ext uri="{FF2B5EF4-FFF2-40B4-BE49-F238E27FC236}">
                <a16:creationId xmlns:a16="http://schemas.microsoft.com/office/drawing/2014/main" id="{21D8FB09-0E99-C44F-AA77-CCE44DB681B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25329" y="2404152"/>
            <a:ext cx="1730761" cy="2884602"/>
          </a:xfrm>
          <a:prstGeom prst="rect">
            <a:avLst/>
          </a:prstGeom>
        </p:spPr>
      </p:pic>
      <p:pic>
        <p:nvPicPr>
          <p:cNvPr id="122" name="Picture 121">
            <a:extLst>
              <a:ext uri="{FF2B5EF4-FFF2-40B4-BE49-F238E27FC236}">
                <a16:creationId xmlns:a16="http://schemas.microsoft.com/office/drawing/2014/main" id="{C810EC28-93C3-F84D-9750-64DA563CCA3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87324" y="2395512"/>
            <a:ext cx="1735946" cy="2893243"/>
          </a:xfrm>
          <a:prstGeom prst="rect">
            <a:avLst/>
          </a:prstGeom>
        </p:spPr>
      </p:pic>
    </p:spTree>
    <p:extLst>
      <p:ext uri="{BB962C8B-B14F-4D97-AF65-F5344CB8AC3E}">
        <p14:creationId xmlns:p14="http://schemas.microsoft.com/office/powerpoint/2010/main" val="43118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normAutofit/>
          </a:bodyPr>
          <a:lstStyle/>
          <a:p>
            <a:r>
              <a:rPr lang="en-US" sz="3000" dirty="0"/>
              <a:t>Cisco and Pure Storage: A growing alliance</a:t>
            </a:r>
          </a:p>
        </p:txBody>
      </p:sp>
      <p:sp>
        <p:nvSpPr>
          <p:cNvPr id="18" name="Slide Number Placeholder 17"/>
          <p:cNvSpPr>
            <a:spLocks noGrp="1"/>
          </p:cNvSpPr>
          <p:nvPr>
            <p:ph type="sldNum" sz="quarter" idx="4294967295"/>
          </p:nvPr>
        </p:nvSpPr>
        <p:spPr>
          <a:xfrm>
            <a:off x="0" y="6356350"/>
            <a:ext cx="593725" cy="365125"/>
          </a:xfrm>
          <a:prstGeom prst="rect">
            <a:avLst/>
          </a:prstGeom>
        </p:spPr>
        <p:txBody>
          <a:bodyPr/>
          <a:lstStyle/>
          <a:p>
            <a:pPr defTabSz="544237">
              <a:defRPr/>
            </a:pPr>
            <a:fld id="{D336CDC1-1A31-EA40-AEBD-5860E858389E}" type="slidenum">
              <a:rPr lang="en-US">
                <a:solidFill>
                  <a:srgbClr val="000000">
                    <a:tint val="75000"/>
                  </a:srgbClr>
                </a:solidFill>
              </a:rPr>
              <a:pPr defTabSz="544237">
                <a:defRPr/>
              </a:pPr>
              <a:t>4</a:t>
            </a:fld>
            <a:endParaRPr lang="en-US" dirty="0">
              <a:solidFill>
                <a:srgbClr val="000000">
                  <a:tint val="75000"/>
                </a:srgbClr>
              </a:solidFill>
            </a:endParaRPr>
          </a:p>
        </p:txBody>
      </p:sp>
      <p:sp>
        <p:nvSpPr>
          <p:cNvPr id="22" name="Rounded Rectangle 21">
            <a:extLst>
              <a:ext uri="{FF2B5EF4-FFF2-40B4-BE49-F238E27FC236}">
                <a16:creationId xmlns:a16="http://schemas.microsoft.com/office/drawing/2014/main" id="{15B28C10-D68F-7149-BA1C-77086132306F}"/>
              </a:ext>
            </a:extLst>
          </p:cNvPr>
          <p:cNvSpPr/>
          <p:nvPr/>
        </p:nvSpPr>
        <p:spPr>
          <a:xfrm>
            <a:off x="4467659" y="5979346"/>
            <a:ext cx="730318" cy="375125"/>
          </a:xfrm>
          <a:prstGeom prst="roundRect">
            <a:avLst>
              <a:gd name="adj" fmla="val 35654"/>
            </a:avLst>
          </a:prstGeom>
          <a:solidFill>
            <a:schemeClr val="accent1"/>
          </a:solidFill>
        </p:spPr>
        <p:txBody>
          <a:bodyPr wrap="square" anchor="ctr">
            <a:spAutoFit/>
          </a:bodyPr>
          <a:lstStyle/>
          <a:p>
            <a:pPr algn="ctr" defTabSz="544237">
              <a:defRPr/>
            </a:pPr>
            <a:r>
              <a:rPr lang="en-US" sz="1333" b="1" dirty="0">
                <a:solidFill>
                  <a:srgbClr val="FFFFFF"/>
                </a:solidFill>
                <a:latin typeface="Arial" pitchFamily="34" charset="0"/>
                <a:cs typeface="Arial" pitchFamily="34" charset="0"/>
              </a:rPr>
              <a:t>2016</a:t>
            </a:r>
            <a:endParaRPr lang="en-US" sz="1333" dirty="0">
              <a:solidFill>
                <a:srgbClr val="FFFFFF"/>
              </a:solidFill>
              <a:latin typeface="Arial" pitchFamily="34" charset="0"/>
              <a:cs typeface="Arial" pitchFamily="34" charset="0"/>
            </a:endParaRPr>
          </a:p>
        </p:txBody>
      </p:sp>
      <p:sp>
        <p:nvSpPr>
          <p:cNvPr id="53" name="Rounded Rectangle 52">
            <a:extLst>
              <a:ext uri="{FF2B5EF4-FFF2-40B4-BE49-F238E27FC236}">
                <a16:creationId xmlns:a16="http://schemas.microsoft.com/office/drawing/2014/main" id="{15B28C10-D68F-7149-BA1C-77086132306F}"/>
              </a:ext>
            </a:extLst>
          </p:cNvPr>
          <p:cNvSpPr/>
          <p:nvPr/>
        </p:nvSpPr>
        <p:spPr>
          <a:xfrm>
            <a:off x="7638994" y="5979346"/>
            <a:ext cx="730318" cy="375125"/>
          </a:xfrm>
          <a:prstGeom prst="roundRect">
            <a:avLst>
              <a:gd name="adj" fmla="val 35654"/>
            </a:avLst>
          </a:prstGeom>
          <a:solidFill>
            <a:schemeClr val="accent1"/>
          </a:solidFill>
        </p:spPr>
        <p:txBody>
          <a:bodyPr wrap="square" anchor="ctr">
            <a:spAutoFit/>
          </a:bodyPr>
          <a:lstStyle/>
          <a:p>
            <a:pPr algn="ctr" defTabSz="544237">
              <a:defRPr/>
            </a:pPr>
            <a:r>
              <a:rPr lang="en-US" sz="1333" b="1" dirty="0">
                <a:solidFill>
                  <a:srgbClr val="FFFFFF"/>
                </a:solidFill>
                <a:latin typeface="Arial" pitchFamily="34" charset="0"/>
                <a:cs typeface="Arial" pitchFamily="34" charset="0"/>
              </a:rPr>
              <a:t>2017</a:t>
            </a:r>
            <a:endParaRPr lang="en-US" sz="1333" dirty="0">
              <a:solidFill>
                <a:srgbClr val="FFFFFF"/>
              </a:solidFill>
              <a:latin typeface="Arial" pitchFamily="34" charset="0"/>
              <a:cs typeface="Arial" pitchFamily="34" charset="0"/>
            </a:endParaRPr>
          </a:p>
        </p:txBody>
      </p:sp>
      <p:sp>
        <p:nvSpPr>
          <p:cNvPr id="62" name="Rounded Rectangle 61">
            <a:extLst>
              <a:ext uri="{FF2B5EF4-FFF2-40B4-BE49-F238E27FC236}">
                <a16:creationId xmlns:a16="http://schemas.microsoft.com/office/drawing/2014/main" id="{15B28C10-D68F-7149-BA1C-77086132306F}"/>
              </a:ext>
            </a:extLst>
          </p:cNvPr>
          <p:cNvSpPr/>
          <p:nvPr/>
        </p:nvSpPr>
        <p:spPr>
          <a:xfrm>
            <a:off x="10744522" y="5979346"/>
            <a:ext cx="730318" cy="375125"/>
          </a:xfrm>
          <a:prstGeom prst="roundRect">
            <a:avLst>
              <a:gd name="adj" fmla="val 35654"/>
            </a:avLst>
          </a:prstGeom>
          <a:solidFill>
            <a:schemeClr val="accent1"/>
          </a:solidFill>
        </p:spPr>
        <p:txBody>
          <a:bodyPr wrap="square" anchor="ctr">
            <a:spAutoFit/>
          </a:bodyPr>
          <a:lstStyle/>
          <a:p>
            <a:pPr algn="ctr" defTabSz="544237">
              <a:defRPr/>
            </a:pPr>
            <a:r>
              <a:rPr lang="en-US" sz="1333" b="1" dirty="0">
                <a:solidFill>
                  <a:srgbClr val="FFFFFF"/>
                </a:solidFill>
                <a:latin typeface="Arial" pitchFamily="34" charset="0"/>
                <a:cs typeface="Arial" pitchFamily="34" charset="0"/>
              </a:rPr>
              <a:t>2018</a:t>
            </a:r>
            <a:endParaRPr lang="en-US" sz="1333" dirty="0">
              <a:solidFill>
                <a:srgbClr val="FFFFFF"/>
              </a:solidFill>
              <a:latin typeface="Arial" pitchFamily="34" charset="0"/>
              <a:cs typeface="Arial" pitchFamily="34" charset="0"/>
            </a:endParaRPr>
          </a:p>
        </p:txBody>
      </p:sp>
      <p:sp>
        <p:nvSpPr>
          <p:cNvPr id="69" name="Rounded Rectangle 68"/>
          <p:cNvSpPr/>
          <p:nvPr/>
        </p:nvSpPr>
        <p:spPr>
          <a:xfrm>
            <a:off x="717911" y="3554653"/>
            <a:ext cx="10632315" cy="333456"/>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237">
              <a:defRPr/>
            </a:pPr>
            <a:endParaRPr lang="en-US" sz="1000" dirty="0">
              <a:solidFill>
                <a:srgbClr val="FFFFFF"/>
              </a:solidFill>
              <a:latin typeface="Arial" pitchFamily="34" charset="0"/>
              <a:cs typeface="Arial" pitchFamily="34" charset="0"/>
            </a:endParaRPr>
          </a:p>
        </p:txBody>
      </p:sp>
      <p:sp>
        <p:nvSpPr>
          <p:cNvPr id="71" name="Text Box 56" descr="© INSCALE GmbH, 26.05.2010&#10;http://www.presentationload.com/"/>
          <p:cNvSpPr txBox="1">
            <a:spLocks noChangeArrowheads="1"/>
          </p:cNvSpPr>
          <p:nvPr/>
        </p:nvSpPr>
        <p:spPr bwMode="gray">
          <a:xfrm>
            <a:off x="1291492" y="1771181"/>
            <a:ext cx="1460191" cy="764568"/>
          </a:xfrm>
          <a:prstGeom prst="rect">
            <a:avLst/>
          </a:prstGeom>
          <a:noFill/>
          <a:ln w="9525">
            <a:noFill/>
            <a:miter lim="800000"/>
            <a:headEnd/>
            <a:tailEnd/>
          </a:ln>
          <a:effectLst/>
        </p:spPr>
        <p:txBody>
          <a:bodyPr wrap="square" lIns="75000" tIns="0" rIns="60000">
            <a:spAutoFit/>
          </a:bodyPr>
          <a:lstStyle/>
          <a:p>
            <a:pPr defTabSz="544237">
              <a:spcBef>
                <a:spcPct val="50000"/>
              </a:spcBef>
              <a:defRPr/>
            </a:pPr>
            <a:r>
              <a:rPr lang="en-US" sz="1167" b="1" noProof="1">
                <a:solidFill>
                  <a:srgbClr val="000000"/>
                </a:solidFill>
                <a:latin typeface="Arial" pitchFamily="34" charset="0"/>
                <a:cs typeface="Arial" pitchFamily="34" charset="0"/>
              </a:rPr>
              <a:t>2015</a:t>
            </a:r>
            <a:br>
              <a:rPr lang="en-US" sz="1167" noProof="1">
                <a:solidFill>
                  <a:srgbClr val="000000"/>
                </a:solidFill>
                <a:latin typeface="Arial" pitchFamily="34" charset="0"/>
                <a:cs typeface="Arial" pitchFamily="34" charset="0"/>
              </a:rPr>
            </a:br>
            <a:r>
              <a:rPr lang="en-US" sz="1167" noProof="1">
                <a:solidFill>
                  <a:srgbClr val="000000"/>
                </a:solidFill>
                <a:latin typeface="Arial" pitchFamily="34" charset="0"/>
                <a:cs typeface="Arial" pitchFamily="34" charset="0"/>
              </a:rPr>
              <a:t>Pure Storage IPO with ALL-FLASH storage</a:t>
            </a:r>
          </a:p>
        </p:txBody>
      </p:sp>
      <p:grpSp>
        <p:nvGrpSpPr>
          <p:cNvPr id="80" name="Group 79"/>
          <p:cNvGrpSpPr/>
          <p:nvPr/>
        </p:nvGrpSpPr>
        <p:grpSpPr>
          <a:xfrm>
            <a:off x="1230514" y="1744331"/>
            <a:ext cx="131620" cy="1798019"/>
            <a:chOff x="621380" y="1166811"/>
            <a:chExt cx="106680" cy="1457326"/>
          </a:xfrm>
        </p:grpSpPr>
        <p:sp>
          <p:nvSpPr>
            <p:cNvPr id="81" name="Line 55" descr="© INSCALE GmbH, 26.05.2010&#10;http://www.presentationload.com/"/>
            <p:cNvSpPr>
              <a:spLocks noChangeShapeType="1"/>
            </p:cNvSpPr>
            <p:nvPr/>
          </p:nvSpPr>
          <p:spPr bwMode="gray">
            <a:xfrm flipV="1">
              <a:off x="674720" y="1166811"/>
              <a:ext cx="0" cy="1457326"/>
            </a:xfrm>
            <a:prstGeom prst="line">
              <a:avLst/>
            </a:prstGeom>
            <a:noFill/>
            <a:ln w="9525">
              <a:solidFill>
                <a:schemeClr val="accent3"/>
              </a:solidFill>
              <a:prstDash val="solid"/>
              <a:round/>
              <a:headEnd/>
              <a:tailEnd/>
            </a:ln>
            <a:effectLst/>
          </p:spPr>
          <p:txBody>
            <a:bodyPr/>
            <a:lstStyle/>
            <a:p>
              <a:pPr defTabSz="544237">
                <a:defRPr/>
              </a:pPr>
              <a:endParaRPr lang="en-GB" sz="1000" dirty="0">
                <a:solidFill>
                  <a:srgbClr val="000000"/>
                </a:solidFill>
                <a:latin typeface="Arial" pitchFamily="34" charset="0"/>
                <a:cs typeface="Arial" pitchFamily="34" charset="0"/>
              </a:endParaRPr>
            </a:p>
          </p:txBody>
        </p:sp>
        <p:sp>
          <p:nvSpPr>
            <p:cNvPr id="82" name="Gleichschenkliges Dreieck 57"/>
            <p:cNvSpPr/>
            <p:nvPr/>
          </p:nvSpPr>
          <p:spPr bwMode="auto">
            <a:xfrm>
              <a:off x="621380" y="2555162"/>
              <a:ext cx="106680" cy="68975"/>
            </a:xfrm>
            <a:prstGeom prst="triangle">
              <a:avLst/>
            </a:prstGeom>
            <a:solidFill>
              <a:schemeClr val="accent5"/>
            </a:solidFill>
            <a:ln w="12700">
              <a:solidFill>
                <a:schemeClr val="accent5"/>
              </a:solidFill>
              <a:round/>
              <a:headEnd/>
              <a:tailEnd/>
            </a:ln>
          </p:spPr>
          <p:txBody>
            <a:bodyPr rtlCol="0" anchor="ctr"/>
            <a:lstStyle/>
            <a:p>
              <a:pPr algn="ctr" defTabSz="544237">
                <a:defRPr/>
              </a:pPr>
              <a:endParaRPr lang="de-DE" sz="1000" dirty="0">
                <a:solidFill>
                  <a:srgbClr val="000000"/>
                </a:solidFill>
                <a:latin typeface="Arial" pitchFamily="34" charset="0"/>
                <a:cs typeface="Arial" pitchFamily="34" charset="0"/>
              </a:endParaRPr>
            </a:p>
          </p:txBody>
        </p:sp>
      </p:grpSp>
      <p:grpSp>
        <p:nvGrpSpPr>
          <p:cNvPr id="114" name="Group 113"/>
          <p:cNvGrpSpPr/>
          <p:nvPr/>
        </p:nvGrpSpPr>
        <p:grpSpPr>
          <a:xfrm>
            <a:off x="2287626" y="3902175"/>
            <a:ext cx="131620" cy="1798019"/>
            <a:chOff x="1366202" y="2894408"/>
            <a:chExt cx="106680" cy="1457326"/>
          </a:xfrm>
        </p:grpSpPr>
        <p:sp>
          <p:nvSpPr>
            <p:cNvPr id="115" name="Line 55" descr="© INSCALE GmbH, 26.05.2010&#10;http://www.presentationload.com/"/>
            <p:cNvSpPr>
              <a:spLocks noChangeShapeType="1"/>
            </p:cNvSpPr>
            <p:nvPr/>
          </p:nvSpPr>
          <p:spPr bwMode="gray">
            <a:xfrm flipV="1">
              <a:off x="1419542" y="2894408"/>
              <a:ext cx="0" cy="1457326"/>
            </a:xfrm>
            <a:prstGeom prst="line">
              <a:avLst/>
            </a:prstGeom>
            <a:noFill/>
            <a:ln w="9525">
              <a:solidFill>
                <a:schemeClr val="accent3"/>
              </a:solidFill>
              <a:prstDash val="solid"/>
              <a:round/>
              <a:headEnd/>
              <a:tailEnd/>
            </a:ln>
            <a:effectLst/>
          </p:spPr>
          <p:txBody>
            <a:bodyPr/>
            <a:lstStyle/>
            <a:p>
              <a:pPr defTabSz="544237">
                <a:defRPr/>
              </a:pPr>
              <a:endParaRPr lang="en-GB" sz="1000" dirty="0">
                <a:solidFill>
                  <a:srgbClr val="000000"/>
                </a:solidFill>
                <a:latin typeface="Arial" pitchFamily="34" charset="0"/>
                <a:cs typeface="Arial" pitchFamily="34" charset="0"/>
              </a:endParaRPr>
            </a:p>
          </p:txBody>
        </p:sp>
        <p:sp>
          <p:nvSpPr>
            <p:cNvPr id="117" name="Gleichschenkliges Dreieck 76"/>
            <p:cNvSpPr/>
            <p:nvPr/>
          </p:nvSpPr>
          <p:spPr bwMode="auto">
            <a:xfrm flipH="1" flipV="1">
              <a:off x="1366202" y="2894409"/>
              <a:ext cx="106680" cy="68975"/>
            </a:xfrm>
            <a:prstGeom prst="triangle">
              <a:avLst/>
            </a:prstGeom>
            <a:solidFill>
              <a:schemeClr val="accent5"/>
            </a:solidFill>
            <a:ln w="12700">
              <a:solidFill>
                <a:schemeClr val="accent5"/>
              </a:solidFill>
              <a:round/>
              <a:headEnd/>
              <a:tailEnd/>
            </a:ln>
          </p:spPr>
          <p:txBody>
            <a:bodyPr rtlCol="0" anchor="ctr"/>
            <a:lstStyle/>
            <a:p>
              <a:pPr algn="ctr" defTabSz="544237">
                <a:defRPr/>
              </a:pPr>
              <a:endParaRPr lang="de-DE" sz="1000" dirty="0">
                <a:solidFill>
                  <a:srgbClr val="000000"/>
                </a:solidFill>
                <a:latin typeface="Arial" pitchFamily="34" charset="0"/>
                <a:cs typeface="Arial" pitchFamily="34" charset="0"/>
              </a:endParaRPr>
            </a:p>
          </p:txBody>
        </p:sp>
      </p:grpSp>
      <p:sp>
        <p:nvSpPr>
          <p:cNvPr id="118" name="Text Box 56" descr="© INSCALE GmbH, 26.05.2010&#10;http://www.presentationload.com/"/>
          <p:cNvSpPr txBox="1">
            <a:spLocks noChangeArrowheads="1"/>
          </p:cNvSpPr>
          <p:nvPr/>
        </p:nvSpPr>
        <p:spPr bwMode="gray">
          <a:xfrm>
            <a:off x="835951" y="4817499"/>
            <a:ext cx="1513252" cy="584968"/>
          </a:xfrm>
          <a:prstGeom prst="rect">
            <a:avLst/>
          </a:prstGeom>
          <a:noFill/>
          <a:ln w="9525">
            <a:noFill/>
            <a:miter lim="800000"/>
            <a:headEnd/>
            <a:tailEnd/>
          </a:ln>
          <a:effectLst/>
        </p:spPr>
        <p:txBody>
          <a:bodyPr wrap="square" lIns="75000" tIns="0" rIns="60000">
            <a:spAutoFit/>
          </a:bodyPr>
          <a:lstStyle/>
          <a:p>
            <a:pPr algn="r" defTabSz="544237">
              <a:spcBef>
                <a:spcPct val="50000"/>
              </a:spcBef>
              <a:defRPr/>
            </a:pPr>
            <a:r>
              <a:rPr lang="en-US" sz="1167" noProof="1">
                <a:solidFill>
                  <a:srgbClr val="000000"/>
                </a:solidFill>
                <a:latin typeface="Arial" pitchFamily="34" charset="0"/>
                <a:cs typeface="Arial" pitchFamily="34" charset="0"/>
              </a:rPr>
              <a:t>Cisco and Pure Storage announce FlashStack</a:t>
            </a:r>
          </a:p>
        </p:txBody>
      </p:sp>
      <p:sp>
        <p:nvSpPr>
          <p:cNvPr id="152" name="Text Box 56" descr="© INSCALE GmbH, 26.05.2010&#10;http://www.presentationload.com/"/>
          <p:cNvSpPr txBox="1">
            <a:spLocks noChangeArrowheads="1"/>
          </p:cNvSpPr>
          <p:nvPr/>
        </p:nvSpPr>
        <p:spPr bwMode="gray">
          <a:xfrm>
            <a:off x="3414710" y="1771181"/>
            <a:ext cx="1460191" cy="584968"/>
          </a:xfrm>
          <a:prstGeom prst="rect">
            <a:avLst/>
          </a:prstGeom>
          <a:noFill/>
          <a:ln w="9525">
            <a:noFill/>
            <a:miter lim="800000"/>
            <a:headEnd/>
            <a:tailEnd/>
          </a:ln>
          <a:effectLst/>
        </p:spPr>
        <p:txBody>
          <a:bodyPr wrap="square" lIns="75000" tIns="0" rIns="60000">
            <a:spAutoFit/>
          </a:bodyPr>
          <a:lstStyle/>
          <a:p>
            <a:pPr defTabSz="544237">
              <a:spcBef>
                <a:spcPct val="50000"/>
              </a:spcBef>
              <a:defRPr/>
            </a:pPr>
            <a:r>
              <a:rPr lang="en-US" sz="1167" noProof="1">
                <a:solidFill>
                  <a:srgbClr val="000000"/>
                </a:solidFill>
                <a:latin typeface="Arial" pitchFamily="34" charset="0"/>
                <a:cs typeface="Arial" pitchFamily="34" charset="0"/>
              </a:rPr>
              <a:t>FlashStack Love Your Partner (LYP) Channel Incentive</a:t>
            </a:r>
          </a:p>
        </p:txBody>
      </p:sp>
      <p:grpSp>
        <p:nvGrpSpPr>
          <p:cNvPr id="153" name="Group 152"/>
          <p:cNvGrpSpPr/>
          <p:nvPr/>
        </p:nvGrpSpPr>
        <p:grpSpPr>
          <a:xfrm>
            <a:off x="3344738" y="1744331"/>
            <a:ext cx="131620" cy="1798019"/>
            <a:chOff x="621380" y="1166811"/>
            <a:chExt cx="106680" cy="1457326"/>
          </a:xfrm>
        </p:grpSpPr>
        <p:sp>
          <p:nvSpPr>
            <p:cNvPr id="154" name="Line 55" descr="© INSCALE GmbH, 26.05.2010&#10;http://www.presentationload.com/"/>
            <p:cNvSpPr>
              <a:spLocks noChangeShapeType="1"/>
            </p:cNvSpPr>
            <p:nvPr/>
          </p:nvSpPr>
          <p:spPr bwMode="gray">
            <a:xfrm flipV="1">
              <a:off x="674720" y="1166811"/>
              <a:ext cx="0" cy="1457326"/>
            </a:xfrm>
            <a:prstGeom prst="line">
              <a:avLst/>
            </a:prstGeom>
            <a:noFill/>
            <a:ln w="9525">
              <a:solidFill>
                <a:schemeClr val="accent3"/>
              </a:solidFill>
              <a:prstDash val="solid"/>
              <a:round/>
              <a:headEnd/>
              <a:tailEnd/>
            </a:ln>
            <a:effectLst/>
          </p:spPr>
          <p:txBody>
            <a:bodyPr/>
            <a:lstStyle/>
            <a:p>
              <a:pPr defTabSz="544237">
                <a:defRPr/>
              </a:pPr>
              <a:endParaRPr lang="en-GB" sz="1000" dirty="0">
                <a:solidFill>
                  <a:srgbClr val="000000"/>
                </a:solidFill>
                <a:latin typeface="Arial" pitchFamily="34" charset="0"/>
                <a:cs typeface="Arial" pitchFamily="34" charset="0"/>
              </a:endParaRPr>
            </a:p>
          </p:txBody>
        </p:sp>
        <p:sp>
          <p:nvSpPr>
            <p:cNvPr id="155" name="Gleichschenkliges Dreieck 57"/>
            <p:cNvSpPr/>
            <p:nvPr/>
          </p:nvSpPr>
          <p:spPr bwMode="auto">
            <a:xfrm>
              <a:off x="621380" y="2555162"/>
              <a:ext cx="106680" cy="68975"/>
            </a:xfrm>
            <a:prstGeom prst="triangle">
              <a:avLst/>
            </a:prstGeom>
            <a:solidFill>
              <a:schemeClr val="accent5"/>
            </a:solidFill>
            <a:ln w="12700">
              <a:solidFill>
                <a:schemeClr val="accent5"/>
              </a:solidFill>
              <a:round/>
              <a:headEnd/>
              <a:tailEnd/>
            </a:ln>
          </p:spPr>
          <p:txBody>
            <a:bodyPr rtlCol="0" anchor="ctr"/>
            <a:lstStyle/>
            <a:p>
              <a:pPr algn="ctr" defTabSz="544237">
                <a:defRPr/>
              </a:pPr>
              <a:endParaRPr lang="de-DE" sz="1000" dirty="0">
                <a:solidFill>
                  <a:srgbClr val="000000"/>
                </a:solidFill>
                <a:latin typeface="Arial" pitchFamily="34" charset="0"/>
                <a:cs typeface="Arial" pitchFamily="34" charset="0"/>
              </a:endParaRPr>
            </a:p>
          </p:txBody>
        </p:sp>
      </p:grpSp>
      <p:grpSp>
        <p:nvGrpSpPr>
          <p:cNvPr id="157" name="Group 156"/>
          <p:cNvGrpSpPr/>
          <p:nvPr/>
        </p:nvGrpSpPr>
        <p:grpSpPr>
          <a:xfrm>
            <a:off x="4401849" y="3902175"/>
            <a:ext cx="131620" cy="1798019"/>
            <a:chOff x="1366202" y="2894408"/>
            <a:chExt cx="106680" cy="1457326"/>
          </a:xfrm>
        </p:grpSpPr>
        <p:sp>
          <p:nvSpPr>
            <p:cNvPr id="159" name="Line 55" descr="© INSCALE GmbH, 26.05.2010&#10;http://www.presentationload.com/"/>
            <p:cNvSpPr>
              <a:spLocks noChangeShapeType="1"/>
            </p:cNvSpPr>
            <p:nvPr/>
          </p:nvSpPr>
          <p:spPr bwMode="gray">
            <a:xfrm flipV="1">
              <a:off x="1419542" y="2894408"/>
              <a:ext cx="0" cy="1457326"/>
            </a:xfrm>
            <a:prstGeom prst="line">
              <a:avLst/>
            </a:prstGeom>
            <a:noFill/>
            <a:ln w="9525">
              <a:solidFill>
                <a:schemeClr val="accent3"/>
              </a:solidFill>
              <a:prstDash val="solid"/>
              <a:round/>
              <a:headEnd/>
              <a:tailEnd/>
            </a:ln>
            <a:effectLst/>
          </p:spPr>
          <p:txBody>
            <a:bodyPr/>
            <a:lstStyle/>
            <a:p>
              <a:pPr defTabSz="544237">
                <a:defRPr/>
              </a:pPr>
              <a:endParaRPr lang="en-GB" sz="1000" dirty="0">
                <a:solidFill>
                  <a:srgbClr val="000000"/>
                </a:solidFill>
                <a:latin typeface="Arial" pitchFamily="34" charset="0"/>
                <a:cs typeface="Arial" pitchFamily="34" charset="0"/>
              </a:endParaRPr>
            </a:p>
          </p:txBody>
        </p:sp>
        <p:sp>
          <p:nvSpPr>
            <p:cNvPr id="160" name="Gleichschenkliges Dreieck 76"/>
            <p:cNvSpPr/>
            <p:nvPr/>
          </p:nvSpPr>
          <p:spPr bwMode="auto">
            <a:xfrm flipH="1" flipV="1">
              <a:off x="1366202" y="2894409"/>
              <a:ext cx="106680" cy="68975"/>
            </a:xfrm>
            <a:prstGeom prst="triangle">
              <a:avLst/>
            </a:prstGeom>
            <a:solidFill>
              <a:schemeClr val="accent5"/>
            </a:solidFill>
            <a:ln w="12700">
              <a:solidFill>
                <a:schemeClr val="accent5"/>
              </a:solidFill>
              <a:round/>
              <a:headEnd/>
              <a:tailEnd/>
            </a:ln>
          </p:spPr>
          <p:txBody>
            <a:bodyPr rtlCol="0" anchor="ctr"/>
            <a:lstStyle/>
            <a:p>
              <a:pPr algn="ctr" defTabSz="544237">
                <a:defRPr/>
              </a:pPr>
              <a:endParaRPr lang="de-DE" sz="1000" dirty="0">
                <a:solidFill>
                  <a:srgbClr val="000000"/>
                </a:solidFill>
                <a:latin typeface="Arial" pitchFamily="34" charset="0"/>
                <a:cs typeface="Arial" pitchFamily="34" charset="0"/>
              </a:endParaRPr>
            </a:p>
          </p:txBody>
        </p:sp>
      </p:grpSp>
      <p:sp>
        <p:nvSpPr>
          <p:cNvPr id="158" name="Text Box 56" descr="© INSCALE GmbH, 26.05.2010&#10;http://www.presentationload.com/"/>
          <p:cNvSpPr txBox="1">
            <a:spLocks noChangeArrowheads="1"/>
          </p:cNvSpPr>
          <p:nvPr/>
        </p:nvSpPr>
        <p:spPr bwMode="gray">
          <a:xfrm>
            <a:off x="2960486" y="4817499"/>
            <a:ext cx="1513252" cy="584968"/>
          </a:xfrm>
          <a:prstGeom prst="rect">
            <a:avLst/>
          </a:prstGeom>
          <a:noFill/>
          <a:ln w="9525">
            <a:noFill/>
            <a:miter lim="800000"/>
            <a:headEnd/>
            <a:tailEnd/>
          </a:ln>
          <a:effectLst/>
        </p:spPr>
        <p:txBody>
          <a:bodyPr wrap="square" lIns="75000" tIns="0" rIns="60000">
            <a:spAutoFit/>
          </a:bodyPr>
          <a:lstStyle/>
          <a:p>
            <a:pPr algn="r" defTabSz="544237">
              <a:spcBef>
                <a:spcPct val="50000"/>
              </a:spcBef>
              <a:defRPr/>
            </a:pPr>
            <a:r>
              <a:rPr lang="en-US" sz="1167" noProof="1">
                <a:solidFill>
                  <a:srgbClr val="191919"/>
                </a:solidFill>
                <a:latin typeface="Arial" pitchFamily="34" charset="0"/>
                <a:cs typeface="Arial" pitchFamily="34" charset="0"/>
              </a:rPr>
              <a:t>1</a:t>
            </a:r>
            <a:r>
              <a:rPr lang="en-US" sz="1167" baseline="30000" noProof="1">
                <a:solidFill>
                  <a:srgbClr val="191919"/>
                </a:solidFill>
                <a:latin typeface="Arial" pitchFamily="34" charset="0"/>
                <a:cs typeface="Arial" pitchFamily="34" charset="0"/>
              </a:rPr>
              <a:t>st</a:t>
            </a:r>
            <a:r>
              <a:rPr lang="en-US" sz="1167" noProof="1">
                <a:solidFill>
                  <a:srgbClr val="191919"/>
                </a:solidFill>
                <a:latin typeface="Arial" pitchFamily="34" charset="0"/>
                <a:cs typeface="Arial" pitchFamily="34" charset="0"/>
              </a:rPr>
              <a:t> CVD</a:t>
            </a:r>
            <a:br>
              <a:rPr lang="en-US" sz="1167" noProof="1">
                <a:solidFill>
                  <a:srgbClr val="191919"/>
                </a:solidFill>
                <a:latin typeface="Arial" pitchFamily="34" charset="0"/>
                <a:cs typeface="Arial" pitchFamily="34" charset="0"/>
              </a:rPr>
            </a:br>
            <a:r>
              <a:rPr lang="en-US" sz="1167" noProof="1">
                <a:solidFill>
                  <a:srgbClr val="191919"/>
                </a:solidFill>
                <a:latin typeface="Arial" pitchFamily="34" charset="0"/>
                <a:cs typeface="Arial" pitchFamily="34" charset="0"/>
              </a:rPr>
              <a:t>5000 seat VDI Citrix XDT</a:t>
            </a:r>
          </a:p>
        </p:txBody>
      </p:sp>
      <p:sp>
        <p:nvSpPr>
          <p:cNvPr id="162" name="Text Box 56" descr="© INSCALE GmbH, 26.05.2010&#10;http://www.presentationload.com/"/>
          <p:cNvSpPr txBox="1">
            <a:spLocks noChangeArrowheads="1"/>
          </p:cNvSpPr>
          <p:nvPr/>
        </p:nvSpPr>
        <p:spPr bwMode="gray">
          <a:xfrm>
            <a:off x="5524771" y="1771181"/>
            <a:ext cx="1460191" cy="584968"/>
          </a:xfrm>
          <a:prstGeom prst="rect">
            <a:avLst/>
          </a:prstGeom>
          <a:noFill/>
          <a:ln w="9525">
            <a:noFill/>
            <a:miter lim="800000"/>
            <a:headEnd/>
            <a:tailEnd/>
          </a:ln>
          <a:effectLst/>
        </p:spPr>
        <p:txBody>
          <a:bodyPr wrap="square" lIns="75000" tIns="0" rIns="60000">
            <a:spAutoFit/>
          </a:bodyPr>
          <a:lstStyle/>
          <a:p>
            <a:pPr defTabSz="544237">
              <a:spcBef>
                <a:spcPct val="50000"/>
              </a:spcBef>
              <a:defRPr/>
            </a:pPr>
            <a:r>
              <a:rPr lang="en-US" sz="1167" noProof="1">
                <a:solidFill>
                  <a:srgbClr val="000000"/>
                </a:solidFill>
                <a:latin typeface="Arial" pitchFamily="34" charset="0"/>
                <a:cs typeface="Arial" pitchFamily="34" charset="0"/>
              </a:rPr>
              <a:t>Hundreds of FlashStack customers globally</a:t>
            </a:r>
          </a:p>
        </p:txBody>
      </p:sp>
      <p:grpSp>
        <p:nvGrpSpPr>
          <p:cNvPr id="163" name="Group 162"/>
          <p:cNvGrpSpPr/>
          <p:nvPr/>
        </p:nvGrpSpPr>
        <p:grpSpPr>
          <a:xfrm>
            <a:off x="5458961" y="1744331"/>
            <a:ext cx="131620" cy="1798019"/>
            <a:chOff x="621380" y="1166811"/>
            <a:chExt cx="106680" cy="1457326"/>
          </a:xfrm>
        </p:grpSpPr>
        <p:sp>
          <p:nvSpPr>
            <p:cNvPr id="164" name="Line 55" descr="© INSCALE GmbH, 26.05.2010&#10;http://www.presentationload.com/"/>
            <p:cNvSpPr>
              <a:spLocks noChangeShapeType="1"/>
            </p:cNvSpPr>
            <p:nvPr/>
          </p:nvSpPr>
          <p:spPr bwMode="gray">
            <a:xfrm flipV="1">
              <a:off x="674720" y="1166811"/>
              <a:ext cx="0" cy="1457326"/>
            </a:xfrm>
            <a:prstGeom prst="line">
              <a:avLst/>
            </a:prstGeom>
            <a:noFill/>
            <a:ln w="9525">
              <a:solidFill>
                <a:schemeClr val="accent3"/>
              </a:solidFill>
              <a:prstDash val="solid"/>
              <a:round/>
              <a:headEnd/>
              <a:tailEnd/>
            </a:ln>
            <a:effectLst/>
          </p:spPr>
          <p:txBody>
            <a:bodyPr/>
            <a:lstStyle/>
            <a:p>
              <a:pPr defTabSz="544237">
                <a:defRPr/>
              </a:pPr>
              <a:endParaRPr lang="en-GB" sz="1000" dirty="0">
                <a:solidFill>
                  <a:srgbClr val="000000"/>
                </a:solidFill>
                <a:latin typeface="Arial" pitchFamily="34" charset="0"/>
                <a:cs typeface="Arial" pitchFamily="34" charset="0"/>
              </a:endParaRPr>
            </a:p>
          </p:txBody>
        </p:sp>
        <p:sp>
          <p:nvSpPr>
            <p:cNvPr id="165" name="Gleichschenkliges Dreieck 57"/>
            <p:cNvSpPr/>
            <p:nvPr/>
          </p:nvSpPr>
          <p:spPr bwMode="auto">
            <a:xfrm>
              <a:off x="621380" y="2555162"/>
              <a:ext cx="106680" cy="68975"/>
            </a:xfrm>
            <a:prstGeom prst="triangle">
              <a:avLst/>
            </a:prstGeom>
            <a:solidFill>
              <a:schemeClr val="accent5"/>
            </a:solidFill>
            <a:ln w="12700">
              <a:solidFill>
                <a:schemeClr val="accent5"/>
              </a:solidFill>
              <a:round/>
              <a:headEnd/>
              <a:tailEnd/>
            </a:ln>
          </p:spPr>
          <p:txBody>
            <a:bodyPr rtlCol="0" anchor="ctr"/>
            <a:lstStyle/>
            <a:p>
              <a:pPr algn="ctr" defTabSz="544237">
                <a:defRPr/>
              </a:pPr>
              <a:endParaRPr lang="de-DE" sz="1000" dirty="0">
                <a:solidFill>
                  <a:srgbClr val="000000"/>
                </a:solidFill>
                <a:latin typeface="Arial" pitchFamily="34" charset="0"/>
                <a:cs typeface="Arial" pitchFamily="34" charset="0"/>
              </a:endParaRPr>
            </a:p>
          </p:txBody>
        </p:sp>
      </p:grpSp>
      <p:grpSp>
        <p:nvGrpSpPr>
          <p:cNvPr id="167" name="Group 166"/>
          <p:cNvGrpSpPr/>
          <p:nvPr/>
        </p:nvGrpSpPr>
        <p:grpSpPr>
          <a:xfrm>
            <a:off x="6516073" y="3902175"/>
            <a:ext cx="131620" cy="1798019"/>
            <a:chOff x="1366202" y="2894408"/>
            <a:chExt cx="106680" cy="1457326"/>
          </a:xfrm>
        </p:grpSpPr>
        <p:sp>
          <p:nvSpPr>
            <p:cNvPr id="169" name="Line 55" descr="© INSCALE GmbH, 26.05.2010&#10;http://www.presentationload.com/"/>
            <p:cNvSpPr>
              <a:spLocks noChangeShapeType="1"/>
            </p:cNvSpPr>
            <p:nvPr/>
          </p:nvSpPr>
          <p:spPr bwMode="gray">
            <a:xfrm flipV="1">
              <a:off x="1419542" y="2894408"/>
              <a:ext cx="0" cy="1457326"/>
            </a:xfrm>
            <a:prstGeom prst="line">
              <a:avLst/>
            </a:prstGeom>
            <a:noFill/>
            <a:ln w="9525">
              <a:solidFill>
                <a:schemeClr val="accent3"/>
              </a:solidFill>
              <a:prstDash val="solid"/>
              <a:round/>
              <a:headEnd/>
              <a:tailEnd/>
            </a:ln>
            <a:effectLst/>
          </p:spPr>
          <p:txBody>
            <a:bodyPr/>
            <a:lstStyle/>
            <a:p>
              <a:pPr defTabSz="544237">
                <a:defRPr/>
              </a:pPr>
              <a:endParaRPr lang="en-GB" sz="1000" dirty="0">
                <a:solidFill>
                  <a:srgbClr val="000000"/>
                </a:solidFill>
                <a:latin typeface="Arial" pitchFamily="34" charset="0"/>
                <a:cs typeface="Arial" pitchFamily="34" charset="0"/>
              </a:endParaRPr>
            </a:p>
          </p:txBody>
        </p:sp>
        <p:sp>
          <p:nvSpPr>
            <p:cNvPr id="170" name="Gleichschenkliges Dreieck 76"/>
            <p:cNvSpPr/>
            <p:nvPr/>
          </p:nvSpPr>
          <p:spPr bwMode="auto">
            <a:xfrm flipH="1" flipV="1">
              <a:off x="1366202" y="2894409"/>
              <a:ext cx="106680" cy="68975"/>
            </a:xfrm>
            <a:prstGeom prst="triangle">
              <a:avLst/>
            </a:prstGeom>
            <a:solidFill>
              <a:schemeClr val="accent5"/>
            </a:solidFill>
            <a:ln w="12700">
              <a:solidFill>
                <a:schemeClr val="accent5"/>
              </a:solidFill>
              <a:round/>
              <a:headEnd/>
              <a:tailEnd/>
            </a:ln>
          </p:spPr>
          <p:txBody>
            <a:bodyPr rtlCol="0" anchor="ctr"/>
            <a:lstStyle/>
            <a:p>
              <a:pPr algn="ctr" defTabSz="544237">
                <a:defRPr/>
              </a:pPr>
              <a:endParaRPr lang="de-DE" sz="1000" dirty="0">
                <a:solidFill>
                  <a:srgbClr val="000000"/>
                </a:solidFill>
                <a:latin typeface="Arial" pitchFamily="34" charset="0"/>
                <a:cs typeface="Arial" pitchFamily="34" charset="0"/>
              </a:endParaRPr>
            </a:p>
          </p:txBody>
        </p:sp>
      </p:grpSp>
      <p:sp>
        <p:nvSpPr>
          <p:cNvPr id="168" name="Text Box 56" descr="© INSCALE GmbH, 26.05.2010&#10;http://www.presentationload.com/"/>
          <p:cNvSpPr txBox="1">
            <a:spLocks noChangeArrowheads="1"/>
          </p:cNvSpPr>
          <p:nvPr/>
        </p:nvSpPr>
        <p:spPr bwMode="gray">
          <a:xfrm>
            <a:off x="5068631" y="4817498"/>
            <a:ext cx="1513252" cy="764568"/>
          </a:xfrm>
          <a:prstGeom prst="rect">
            <a:avLst/>
          </a:prstGeom>
          <a:noFill/>
          <a:ln w="9525">
            <a:noFill/>
            <a:miter lim="800000"/>
            <a:headEnd/>
            <a:tailEnd/>
          </a:ln>
          <a:effectLst/>
        </p:spPr>
        <p:txBody>
          <a:bodyPr wrap="square" lIns="75000" tIns="0" rIns="60000">
            <a:spAutoFit/>
          </a:bodyPr>
          <a:lstStyle/>
          <a:p>
            <a:pPr algn="r" defTabSz="544237">
              <a:spcBef>
                <a:spcPct val="50000"/>
              </a:spcBef>
              <a:defRPr/>
            </a:pPr>
            <a:r>
              <a:rPr lang="en-US" sz="1167" noProof="1">
                <a:solidFill>
                  <a:srgbClr val="000000"/>
                </a:solidFill>
                <a:latin typeface="Arial" pitchFamily="34" charset="0"/>
                <a:cs typeface="Arial" pitchFamily="34" charset="0"/>
              </a:rPr>
              <a:t>8</a:t>
            </a:r>
            <a:r>
              <a:rPr lang="en-US" sz="1167" baseline="30000" noProof="1">
                <a:solidFill>
                  <a:srgbClr val="000000"/>
                </a:solidFill>
                <a:latin typeface="Arial" pitchFamily="34" charset="0"/>
                <a:cs typeface="Arial" pitchFamily="34" charset="0"/>
              </a:rPr>
              <a:t>th</a:t>
            </a:r>
            <a:r>
              <a:rPr lang="en-US" sz="1167" noProof="1">
                <a:solidFill>
                  <a:srgbClr val="000000"/>
                </a:solidFill>
                <a:latin typeface="Arial" pitchFamily="34" charset="0"/>
                <a:cs typeface="Arial" pitchFamily="34" charset="0"/>
              </a:rPr>
              <a:t> CVD – data protection with Commvault and Cisco</a:t>
            </a:r>
            <a:r>
              <a:rPr lang="en-US" sz="1167" baseline="30000" noProof="1">
                <a:solidFill>
                  <a:srgbClr val="000000"/>
                </a:solidFill>
                <a:latin typeface="Arial" pitchFamily="34" charset="0"/>
                <a:cs typeface="Arial" pitchFamily="34" charset="0"/>
              </a:rPr>
              <a:t>® </a:t>
            </a:r>
            <a:r>
              <a:rPr lang="en-US" sz="1167" noProof="1">
                <a:solidFill>
                  <a:srgbClr val="000000"/>
                </a:solidFill>
                <a:latin typeface="Arial" pitchFamily="34" charset="0"/>
                <a:cs typeface="Arial" pitchFamily="34" charset="0"/>
              </a:rPr>
              <a:t>S3260</a:t>
            </a:r>
          </a:p>
        </p:txBody>
      </p:sp>
      <p:sp>
        <p:nvSpPr>
          <p:cNvPr id="172" name="Text Box 56" descr="© INSCALE GmbH, 26.05.2010&#10;http://www.presentationload.com/"/>
          <p:cNvSpPr txBox="1">
            <a:spLocks noChangeArrowheads="1"/>
          </p:cNvSpPr>
          <p:nvPr/>
        </p:nvSpPr>
        <p:spPr bwMode="gray">
          <a:xfrm>
            <a:off x="7638995" y="1771181"/>
            <a:ext cx="1460191" cy="584968"/>
          </a:xfrm>
          <a:prstGeom prst="rect">
            <a:avLst/>
          </a:prstGeom>
          <a:noFill/>
          <a:ln w="9525">
            <a:noFill/>
            <a:miter lim="800000"/>
            <a:headEnd/>
            <a:tailEnd/>
          </a:ln>
          <a:effectLst/>
        </p:spPr>
        <p:txBody>
          <a:bodyPr wrap="square" lIns="75000" tIns="0" rIns="60000">
            <a:spAutoFit/>
          </a:bodyPr>
          <a:lstStyle/>
          <a:p>
            <a:pPr defTabSz="544237">
              <a:spcBef>
                <a:spcPct val="50000"/>
              </a:spcBef>
              <a:defRPr/>
            </a:pPr>
            <a:r>
              <a:rPr lang="en-US" sz="1167" noProof="1">
                <a:solidFill>
                  <a:srgbClr val="000000"/>
                </a:solidFill>
                <a:latin typeface="Arial" pitchFamily="34" charset="0"/>
                <a:cs typeface="Arial" pitchFamily="34" charset="0"/>
              </a:rPr>
              <a:t>Thousands of FlashStack customers globally</a:t>
            </a:r>
          </a:p>
        </p:txBody>
      </p:sp>
      <p:grpSp>
        <p:nvGrpSpPr>
          <p:cNvPr id="173" name="Group 172"/>
          <p:cNvGrpSpPr/>
          <p:nvPr/>
        </p:nvGrpSpPr>
        <p:grpSpPr>
          <a:xfrm>
            <a:off x="7573184" y="1744331"/>
            <a:ext cx="131620" cy="1798019"/>
            <a:chOff x="621380" y="1166811"/>
            <a:chExt cx="106680" cy="1457326"/>
          </a:xfrm>
        </p:grpSpPr>
        <p:sp>
          <p:nvSpPr>
            <p:cNvPr id="174" name="Line 55" descr="© INSCALE GmbH, 26.05.2010&#10;http://www.presentationload.com/"/>
            <p:cNvSpPr>
              <a:spLocks noChangeShapeType="1"/>
            </p:cNvSpPr>
            <p:nvPr/>
          </p:nvSpPr>
          <p:spPr bwMode="gray">
            <a:xfrm flipV="1">
              <a:off x="674720" y="1166811"/>
              <a:ext cx="0" cy="1457326"/>
            </a:xfrm>
            <a:prstGeom prst="line">
              <a:avLst/>
            </a:prstGeom>
            <a:noFill/>
            <a:ln w="9525">
              <a:solidFill>
                <a:schemeClr val="accent3"/>
              </a:solidFill>
              <a:prstDash val="solid"/>
              <a:round/>
              <a:headEnd/>
              <a:tailEnd/>
            </a:ln>
            <a:effectLst/>
          </p:spPr>
          <p:txBody>
            <a:bodyPr/>
            <a:lstStyle/>
            <a:p>
              <a:pPr defTabSz="544237">
                <a:defRPr/>
              </a:pPr>
              <a:endParaRPr lang="en-GB" sz="1000" dirty="0">
                <a:solidFill>
                  <a:srgbClr val="000000"/>
                </a:solidFill>
                <a:latin typeface="Arial" pitchFamily="34" charset="0"/>
                <a:cs typeface="Arial" pitchFamily="34" charset="0"/>
              </a:endParaRPr>
            </a:p>
          </p:txBody>
        </p:sp>
        <p:sp>
          <p:nvSpPr>
            <p:cNvPr id="175" name="Gleichschenkliges Dreieck 57"/>
            <p:cNvSpPr/>
            <p:nvPr/>
          </p:nvSpPr>
          <p:spPr bwMode="auto">
            <a:xfrm>
              <a:off x="621380" y="2555162"/>
              <a:ext cx="106680" cy="68975"/>
            </a:xfrm>
            <a:prstGeom prst="triangle">
              <a:avLst/>
            </a:prstGeom>
            <a:solidFill>
              <a:schemeClr val="accent5"/>
            </a:solidFill>
            <a:ln w="12700">
              <a:solidFill>
                <a:schemeClr val="accent5"/>
              </a:solidFill>
              <a:round/>
              <a:headEnd/>
              <a:tailEnd/>
            </a:ln>
          </p:spPr>
          <p:txBody>
            <a:bodyPr rtlCol="0" anchor="ctr"/>
            <a:lstStyle/>
            <a:p>
              <a:pPr algn="ctr" defTabSz="544237">
                <a:defRPr/>
              </a:pPr>
              <a:endParaRPr lang="de-DE" sz="1000" dirty="0">
                <a:solidFill>
                  <a:srgbClr val="000000"/>
                </a:solidFill>
                <a:latin typeface="Arial" pitchFamily="34" charset="0"/>
                <a:cs typeface="Arial" pitchFamily="34" charset="0"/>
              </a:endParaRPr>
            </a:p>
          </p:txBody>
        </p:sp>
      </p:grpSp>
      <p:grpSp>
        <p:nvGrpSpPr>
          <p:cNvPr id="177" name="Group 176"/>
          <p:cNvGrpSpPr/>
          <p:nvPr/>
        </p:nvGrpSpPr>
        <p:grpSpPr>
          <a:xfrm>
            <a:off x="8630296" y="3902175"/>
            <a:ext cx="131620" cy="1798019"/>
            <a:chOff x="1366202" y="2894408"/>
            <a:chExt cx="106680" cy="1457326"/>
          </a:xfrm>
        </p:grpSpPr>
        <p:sp>
          <p:nvSpPr>
            <p:cNvPr id="179" name="Line 55" descr="© INSCALE GmbH, 26.05.2010&#10;http://www.presentationload.com/"/>
            <p:cNvSpPr>
              <a:spLocks noChangeShapeType="1"/>
            </p:cNvSpPr>
            <p:nvPr/>
          </p:nvSpPr>
          <p:spPr bwMode="gray">
            <a:xfrm flipV="1">
              <a:off x="1419542" y="2894408"/>
              <a:ext cx="0" cy="1457326"/>
            </a:xfrm>
            <a:prstGeom prst="line">
              <a:avLst/>
            </a:prstGeom>
            <a:noFill/>
            <a:ln w="9525">
              <a:solidFill>
                <a:schemeClr val="accent3"/>
              </a:solidFill>
              <a:prstDash val="solid"/>
              <a:round/>
              <a:headEnd/>
              <a:tailEnd/>
            </a:ln>
            <a:effectLst/>
          </p:spPr>
          <p:txBody>
            <a:bodyPr/>
            <a:lstStyle/>
            <a:p>
              <a:pPr defTabSz="544237">
                <a:defRPr/>
              </a:pPr>
              <a:endParaRPr lang="en-GB" sz="1000" dirty="0">
                <a:solidFill>
                  <a:srgbClr val="000000"/>
                </a:solidFill>
                <a:latin typeface="Arial" pitchFamily="34" charset="0"/>
                <a:cs typeface="Arial" pitchFamily="34" charset="0"/>
              </a:endParaRPr>
            </a:p>
          </p:txBody>
        </p:sp>
        <p:sp>
          <p:nvSpPr>
            <p:cNvPr id="180" name="Gleichschenkliges Dreieck 76"/>
            <p:cNvSpPr/>
            <p:nvPr/>
          </p:nvSpPr>
          <p:spPr bwMode="auto">
            <a:xfrm flipH="1" flipV="1">
              <a:off x="1366202" y="2894409"/>
              <a:ext cx="106680" cy="68975"/>
            </a:xfrm>
            <a:prstGeom prst="triangle">
              <a:avLst/>
            </a:prstGeom>
            <a:solidFill>
              <a:schemeClr val="accent5"/>
            </a:solidFill>
            <a:ln w="12700">
              <a:solidFill>
                <a:schemeClr val="accent5"/>
              </a:solidFill>
              <a:round/>
              <a:headEnd/>
              <a:tailEnd/>
            </a:ln>
          </p:spPr>
          <p:txBody>
            <a:bodyPr rtlCol="0" anchor="ctr"/>
            <a:lstStyle/>
            <a:p>
              <a:pPr algn="ctr" defTabSz="544237">
                <a:defRPr/>
              </a:pPr>
              <a:endParaRPr lang="de-DE" sz="1000" dirty="0">
                <a:solidFill>
                  <a:srgbClr val="000000"/>
                </a:solidFill>
                <a:latin typeface="Arial" pitchFamily="34" charset="0"/>
                <a:cs typeface="Arial" pitchFamily="34" charset="0"/>
              </a:endParaRPr>
            </a:p>
          </p:txBody>
        </p:sp>
      </p:grpSp>
      <p:sp>
        <p:nvSpPr>
          <p:cNvPr id="178" name="Text Box 56" descr="© INSCALE GmbH, 26.05.2010&#10;http://www.presentationload.com/"/>
          <p:cNvSpPr txBox="1">
            <a:spLocks noChangeArrowheads="1"/>
          </p:cNvSpPr>
          <p:nvPr/>
        </p:nvSpPr>
        <p:spPr bwMode="gray">
          <a:xfrm>
            <a:off x="7183417" y="4817499"/>
            <a:ext cx="1513252" cy="1123769"/>
          </a:xfrm>
          <a:prstGeom prst="rect">
            <a:avLst/>
          </a:prstGeom>
          <a:noFill/>
          <a:ln w="9525">
            <a:noFill/>
            <a:miter lim="800000"/>
            <a:headEnd/>
            <a:tailEnd/>
          </a:ln>
          <a:effectLst/>
        </p:spPr>
        <p:txBody>
          <a:bodyPr wrap="square" lIns="75000" tIns="0" rIns="60000">
            <a:spAutoFit/>
          </a:bodyPr>
          <a:lstStyle/>
          <a:p>
            <a:pPr algn="r" defTabSz="544237">
              <a:spcBef>
                <a:spcPct val="50000"/>
              </a:spcBef>
              <a:defRPr/>
            </a:pPr>
            <a:r>
              <a:rPr lang="en-GB" sz="1167" noProof="1">
                <a:solidFill>
                  <a:srgbClr val="000000"/>
                </a:solidFill>
                <a:latin typeface="Arial" pitchFamily="34" charset="0"/>
                <a:cs typeface="Arial" pitchFamily="34" charset="0"/>
              </a:rPr>
              <a:t>Cisco ACI™, Cisco UCSD 6.5,</a:t>
            </a:r>
            <a:br>
              <a:rPr lang="en-GB" sz="1167" noProof="1">
                <a:solidFill>
                  <a:srgbClr val="000000"/>
                </a:solidFill>
                <a:latin typeface="Arial" pitchFamily="34" charset="0"/>
                <a:cs typeface="Arial" pitchFamily="34" charset="0"/>
              </a:rPr>
            </a:br>
            <a:r>
              <a:rPr lang="en-GB" sz="1167" noProof="1">
                <a:solidFill>
                  <a:srgbClr val="000000"/>
                </a:solidFill>
                <a:latin typeface="Arial" pitchFamily="34" charset="0"/>
                <a:cs typeface="Arial" pitchFamily="34" charset="0"/>
              </a:rPr>
              <a:t>//X NVMe storage, </a:t>
            </a:r>
            <a:br>
              <a:rPr lang="en-GB" sz="1167" noProof="1">
                <a:solidFill>
                  <a:srgbClr val="000000"/>
                </a:solidFill>
                <a:latin typeface="Arial" pitchFamily="34" charset="0"/>
                <a:cs typeface="Arial" pitchFamily="34" charset="0"/>
              </a:rPr>
            </a:br>
            <a:r>
              <a:rPr lang="en-GB" sz="1167" noProof="1">
                <a:solidFill>
                  <a:srgbClr val="000000"/>
                </a:solidFill>
                <a:latin typeface="Arial" pitchFamily="34" charset="0"/>
                <a:cs typeface="Arial" pitchFamily="34" charset="0"/>
              </a:rPr>
              <a:t>Cisco UCS</a:t>
            </a:r>
            <a:r>
              <a:rPr lang="en-GB" sz="1167" baseline="30000" noProof="1">
                <a:solidFill>
                  <a:srgbClr val="000000"/>
                </a:solidFill>
                <a:latin typeface="Arial" pitchFamily="34" charset="0"/>
                <a:cs typeface="Arial" pitchFamily="34" charset="0"/>
              </a:rPr>
              <a:t>®</a:t>
            </a:r>
            <a:r>
              <a:rPr lang="en-GB" sz="1167" noProof="1">
                <a:solidFill>
                  <a:srgbClr val="000000"/>
                </a:solidFill>
                <a:latin typeface="Arial" pitchFamily="34" charset="0"/>
                <a:cs typeface="Arial" pitchFamily="34" charset="0"/>
              </a:rPr>
              <a:t> M5 processors, FlashBlade,</a:t>
            </a:r>
          </a:p>
        </p:txBody>
      </p:sp>
      <p:sp>
        <p:nvSpPr>
          <p:cNvPr id="182" name="Text Box 56" descr="© INSCALE GmbH, 26.05.2010&#10;http://www.presentationload.com/"/>
          <p:cNvSpPr txBox="1">
            <a:spLocks noChangeArrowheads="1"/>
          </p:cNvSpPr>
          <p:nvPr/>
        </p:nvSpPr>
        <p:spPr bwMode="gray">
          <a:xfrm>
            <a:off x="9753218" y="1771181"/>
            <a:ext cx="1460191" cy="584968"/>
          </a:xfrm>
          <a:prstGeom prst="rect">
            <a:avLst/>
          </a:prstGeom>
          <a:noFill/>
          <a:ln w="9525">
            <a:noFill/>
            <a:miter lim="800000"/>
            <a:headEnd/>
            <a:tailEnd/>
          </a:ln>
          <a:effectLst/>
        </p:spPr>
        <p:txBody>
          <a:bodyPr wrap="square" lIns="75000" tIns="0" rIns="60000">
            <a:spAutoFit/>
          </a:bodyPr>
          <a:lstStyle/>
          <a:p>
            <a:pPr defTabSz="544237">
              <a:spcBef>
                <a:spcPct val="50000"/>
              </a:spcBef>
              <a:defRPr/>
            </a:pPr>
            <a:r>
              <a:rPr lang="en-GB" sz="1167" noProof="1">
                <a:solidFill>
                  <a:srgbClr val="191919"/>
                </a:solidFill>
                <a:latin typeface="Arial" pitchFamily="34" charset="0"/>
                <a:cs typeface="Arial" pitchFamily="34" charset="0"/>
              </a:rPr>
              <a:t>ActiveCluster, OpenPay,</a:t>
            </a:r>
            <a:br>
              <a:rPr lang="en-GB" sz="1167" noProof="1">
                <a:solidFill>
                  <a:srgbClr val="191919"/>
                </a:solidFill>
                <a:latin typeface="Arial" pitchFamily="34" charset="0"/>
                <a:cs typeface="Arial" pitchFamily="34" charset="0"/>
              </a:rPr>
            </a:br>
            <a:r>
              <a:rPr lang="en-GB" sz="1167" noProof="1">
                <a:solidFill>
                  <a:srgbClr val="191919"/>
                </a:solidFill>
                <a:latin typeface="Arial" pitchFamily="34" charset="0"/>
                <a:cs typeface="Arial" pitchFamily="34" charset="0"/>
              </a:rPr>
              <a:t>MDS Resell</a:t>
            </a:r>
          </a:p>
        </p:txBody>
      </p:sp>
      <p:grpSp>
        <p:nvGrpSpPr>
          <p:cNvPr id="183" name="Group 182"/>
          <p:cNvGrpSpPr/>
          <p:nvPr/>
        </p:nvGrpSpPr>
        <p:grpSpPr>
          <a:xfrm>
            <a:off x="9687408" y="1744331"/>
            <a:ext cx="131620" cy="1798019"/>
            <a:chOff x="621380" y="1166811"/>
            <a:chExt cx="106680" cy="1457326"/>
          </a:xfrm>
        </p:grpSpPr>
        <p:sp>
          <p:nvSpPr>
            <p:cNvPr id="184" name="Line 55" descr="© INSCALE GmbH, 26.05.2010&#10;http://www.presentationload.com/"/>
            <p:cNvSpPr>
              <a:spLocks noChangeShapeType="1"/>
            </p:cNvSpPr>
            <p:nvPr/>
          </p:nvSpPr>
          <p:spPr bwMode="gray">
            <a:xfrm flipV="1">
              <a:off x="674720" y="1166811"/>
              <a:ext cx="0" cy="1457326"/>
            </a:xfrm>
            <a:prstGeom prst="line">
              <a:avLst/>
            </a:prstGeom>
            <a:noFill/>
            <a:ln w="9525">
              <a:solidFill>
                <a:schemeClr val="accent3"/>
              </a:solidFill>
              <a:prstDash val="solid"/>
              <a:round/>
              <a:headEnd/>
              <a:tailEnd/>
            </a:ln>
            <a:effectLst/>
          </p:spPr>
          <p:txBody>
            <a:bodyPr/>
            <a:lstStyle/>
            <a:p>
              <a:pPr defTabSz="544237">
                <a:defRPr/>
              </a:pPr>
              <a:endParaRPr lang="en-GB" sz="1000" dirty="0">
                <a:solidFill>
                  <a:srgbClr val="000000"/>
                </a:solidFill>
                <a:latin typeface="Arial" pitchFamily="34" charset="0"/>
                <a:cs typeface="Arial" pitchFamily="34" charset="0"/>
              </a:endParaRPr>
            </a:p>
          </p:txBody>
        </p:sp>
        <p:sp>
          <p:nvSpPr>
            <p:cNvPr id="185" name="Gleichschenkliges Dreieck 57"/>
            <p:cNvSpPr/>
            <p:nvPr/>
          </p:nvSpPr>
          <p:spPr bwMode="auto">
            <a:xfrm>
              <a:off x="621380" y="2555162"/>
              <a:ext cx="106680" cy="68975"/>
            </a:xfrm>
            <a:prstGeom prst="triangle">
              <a:avLst/>
            </a:prstGeom>
            <a:solidFill>
              <a:schemeClr val="accent5"/>
            </a:solidFill>
            <a:ln w="12700">
              <a:solidFill>
                <a:schemeClr val="accent5"/>
              </a:solidFill>
              <a:round/>
              <a:headEnd/>
              <a:tailEnd/>
            </a:ln>
          </p:spPr>
          <p:txBody>
            <a:bodyPr rtlCol="0" anchor="ctr"/>
            <a:lstStyle/>
            <a:p>
              <a:pPr algn="ctr" defTabSz="544237">
                <a:defRPr/>
              </a:pPr>
              <a:endParaRPr lang="de-DE" sz="1000" dirty="0">
                <a:solidFill>
                  <a:srgbClr val="000000"/>
                </a:solidFill>
                <a:latin typeface="Arial" pitchFamily="34" charset="0"/>
                <a:cs typeface="Arial" pitchFamily="34" charset="0"/>
              </a:endParaRPr>
            </a:p>
          </p:txBody>
        </p:sp>
      </p:grpSp>
      <p:grpSp>
        <p:nvGrpSpPr>
          <p:cNvPr id="187" name="Group 186"/>
          <p:cNvGrpSpPr/>
          <p:nvPr/>
        </p:nvGrpSpPr>
        <p:grpSpPr>
          <a:xfrm>
            <a:off x="10744522" y="3902175"/>
            <a:ext cx="131620" cy="1798019"/>
            <a:chOff x="1366202" y="2894408"/>
            <a:chExt cx="106680" cy="1457326"/>
          </a:xfrm>
        </p:grpSpPr>
        <p:sp>
          <p:nvSpPr>
            <p:cNvPr id="189" name="Line 55" descr="© INSCALE GmbH, 26.05.2010&#10;http://www.presentationload.com/"/>
            <p:cNvSpPr>
              <a:spLocks noChangeShapeType="1"/>
            </p:cNvSpPr>
            <p:nvPr/>
          </p:nvSpPr>
          <p:spPr bwMode="gray">
            <a:xfrm flipV="1">
              <a:off x="1419542" y="2894408"/>
              <a:ext cx="0" cy="1457326"/>
            </a:xfrm>
            <a:prstGeom prst="line">
              <a:avLst/>
            </a:prstGeom>
            <a:noFill/>
            <a:ln w="9525">
              <a:solidFill>
                <a:schemeClr val="accent3"/>
              </a:solidFill>
              <a:prstDash val="solid"/>
              <a:round/>
              <a:headEnd/>
              <a:tailEnd/>
            </a:ln>
            <a:effectLst/>
          </p:spPr>
          <p:txBody>
            <a:bodyPr/>
            <a:lstStyle/>
            <a:p>
              <a:pPr defTabSz="544237">
                <a:defRPr/>
              </a:pPr>
              <a:endParaRPr lang="en-GB" sz="1000" dirty="0">
                <a:solidFill>
                  <a:srgbClr val="000000"/>
                </a:solidFill>
                <a:latin typeface="Arial" pitchFamily="34" charset="0"/>
                <a:cs typeface="Arial" pitchFamily="34" charset="0"/>
              </a:endParaRPr>
            </a:p>
          </p:txBody>
        </p:sp>
        <p:sp>
          <p:nvSpPr>
            <p:cNvPr id="190" name="Gleichschenkliges Dreieck 76"/>
            <p:cNvSpPr/>
            <p:nvPr/>
          </p:nvSpPr>
          <p:spPr bwMode="auto">
            <a:xfrm flipH="1" flipV="1">
              <a:off x="1366202" y="2894409"/>
              <a:ext cx="106680" cy="68975"/>
            </a:xfrm>
            <a:prstGeom prst="triangle">
              <a:avLst/>
            </a:prstGeom>
            <a:solidFill>
              <a:schemeClr val="accent5"/>
            </a:solidFill>
            <a:ln w="12700">
              <a:solidFill>
                <a:schemeClr val="accent5"/>
              </a:solidFill>
              <a:round/>
              <a:headEnd/>
              <a:tailEnd/>
            </a:ln>
          </p:spPr>
          <p:txBody>
            <a:bodyPr rtlCol="0" anchor="ctr"/>
            <a:lstStyle/>
            <a:p>
              <a:pPr algn="ctr" defTabSz="544237">
                <a:defRPr/>
              </a:pPr>
              <a:endParaRPr lang="de-DE" sz="1000" dirty="0">
                <a:solidFill>
                  <a:srgbClr val="000000"/>
                </a:solidFill>
                <a:latin typeface="Arial" pitchFamily="34" charset="0"/>
                <a:cs typeface="Arial" pitchFamily="34" charset="0"/>
              </a:endParaRPr>
            </a:p>
          </p:txBody>
        </p:sp>
      </p:grpSp>
      <p:sp>
        <p:nvSpPr>
          <p:cNvPr id="188" name="Text Box 56" descr="© INSCALE GmbH, 26.05.2010&#10;http://www.presentationload.com/"/>
          <p:cNvSpPr txBox="1">
            <a:spLocks noChangeArrowheads="1"/>
          </p:cNvSpPr>
          <p:nvPr/>
        </p:nvSpPr>
        <p:spPr bwMode="gray">
          <a:xfrm>
            <a:off x="9297079" y="4817499"/>
            <a:ext cx="1513252" cy="584968"/>
          </a:xfrm>
          <a:prstGeom prst="rect">
            <a:avLst/>
          </a:prstGeom>
          <a:noFill/>
          <a:ln w="9525">
            <a:noFill/>
            <a:miter lim="800000"/>
            <a:headEnd/>
            <a:tailEnd/>
          </a:ln>
          <a:effectLst/>
        </p:spPr>
        <p:txBody>
          <a:bodyPr wrap="square" lIns="75000" tIns="0" rIns="60000">
            <a:spAutoFit/>
          </a:bodyPr>
          <a:lstStyle/>
          <a:p>
            <a:pPr algn="r" defTabSz="544237">
              <a:spcBef>
                <a:spcPct val="50000"/>
              </a:spcBef>
              <a:defRPr/>
            </a:pPr>
            <a:r>
              <a:rPr lang="en-US" sz="1167" noProof="1">
                <a:solidFill>
                  <a:srgbClr val="000000"/>
                </a:solidFill>
                <a:latin typeface="Arial" pitchFamily="34" charset="0"/>
                <a:cs typeface="Arial" pitchFamily="34" charset="0"/>
              </a:rPr>
              <a:t>14</a:t>
            </a:r>
            <a:r>
              <a:rPr lang="en-US" sz="1167" baseline="30000" noProof="1">
                <a:solidFill>
                  <a:srgbClr val="000000"/>
                </a:solidFill>
                <a:latin typeface="Arial" pitchFamily="34" charset="0"/>
                <a:cs typeface="Arial" pitchFamily="34" charset="0"/>
              </a:rPr>
              <a:t>th</a:t>
            </a:r>
            <a:r>
              <a:rPr lang="en-US" sz="1167" noProof="1">
                <a:solidFill>
                  <a:srgbClr val="000000"/>
                </a:solidFill>
                <a:latin typeface="Arial" pitchFamily="34" charset="0"/>
                <a:cs typeface="Arial" pitchFamily="34" charset="0"/>
              </a:rPr>
              <a:t> CVD FlashStack with FlashBlade for Oracle</a:t>
            </a:r>
          </a:p>
        </p:txBody>
      </p:sp>
      <p:grpSp>
        <p:nvGrpSpPr>
          <p:cNvPr id="191" name="Group 190"/>
          <p:cNvGrpSpPr/>
          <p:nvPr/>
        </p:nvGrpSpPr>
        <p:grpSpPr>
          <a:xfrm>
            <a:off x="2087096" y="2854424"/>
            <a:ext cx="590198" cy="590198"/>
            <a:chOff x="1558081" y="4999025"/>
            <a:chExt cx="785282" cy="785282"/>
          </a:xfrm>
        </p:grpSpPr>
        <p:sp>
          <p:nvSpPr>
            <p:cNvPr id="192" name="Oval 191"/>
            <p:cNvSpPr/>
            <p:nvPr/>
          </p:nvSpPr>
          <p:spPr>
            <a:xfrm>
              <a:off x="1558081" y="4999025"/>
              <a:ext cx="785282" cy="785282"/>
            </a:xfrm>
            <a:prstGeom prst="ellipse">
              <a:avLst/>
            </a:prstGeom>
            <a:solidFill>
              <a:schemeClr val="bg1"/>
            </a:solidFill>
            <a:ln w="3175" cmpd="sng">
              <a:solidFill>
                <a:schemeClr val="tx2"/>
              </a:solidFill>
            </a:ln>
            <a:effectLst/>
          </p:spPr>
          <p:txBody>
            <a:bodyPr wrap="square" lIns="0" tIns="0" rIns="0" bIns="0" rtlCol="0" anchor="ctr">
              <a:noAutofit/>
            </a:bodyPr>
            <a:lstStyle/>
            <a:p>
              <a:pPr algn="ctr" defTabSz="544237">
                <a:lnSpc>
                  <a:spcPct val="90000"/>
                </a:lnSpc>
                <a:spcBef>
                  <a:spcPts val="800"/>
                </a:spcBef>
                <a:defRPr/>
              </a:pPr>
              <a:endParaRPr lang="en-US" sz="933" dirty="0">
                <a:solidFill>
                  <a:srgbClr val="FFFFFF"/>
                </a:solidFill>
                <a:latin typeface="Calibri"/>
              </a:endParaRPr>
            </a:p>
          </p:txBody>
        </p:sp>
        <p:pic>
          <p:nvPicPr>
            <p:cNvPr id="193" name="Picture 192">
              <a:extLst>
                <a:ext uri="{FF2B5EF4-FFF2-40B4-BE49-F238E27FC236}">
                  <a16:creationId xmlns:a16="http://schemas.microsoft.com/office/drawing/2014/main" id="{062AEC5D-0948-AC48-AF5D-077B9F9D60E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77966" y="5129253"/>
              <a:ext cx="440760" cy="585120"/>
            </a:xfrm>
            <a:prstGeom prst="rect">
              <a:avLst/>
            </a:prstGeom>
          </p:spPr>
        </p:pic>
      </p:grpSp>
      <p:sp>
        <p:nvSpPr>
          <p:cNvPr id="194" name="Heart 193">
            <a:extLst>
              <a:ext uri="{FF2B5EF4-FFF2-40B4-BE49-F238E27FC236}">
                <a16:creationId xmlns:a16="http://schemas.microsoft.com/office/drawing/2014/main" id="{E14F35C7-5169-6C4B-B3C2-618AC43FDF28}"/>
              </a:ext>
            </a:extLst>
          </p:cNvPr>
          <p:cNvSpPr/>
          <p:nvPr/>
        </p:nvSpPr>
        <p:spPr bwMode="auto">
          <a:xfrm>
            <a:off x="3190746" y="3947819"/>
            <a:ext cx="447929" cy="447929"/>
          </a:xfrm>
          <a:prstGeom prst="heart">
            <a:avLst/>
          </a:prstGeom>
          <a:solidFill>
            <a:schemeClr val="accent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523939" fontAlgn="base" hangingPunct="0">
              <a:spcBef>
                <a:spcPct val="0"/>
              </a:spcBef>
              <a:spcAft>
                <a:spcPct val="0"/>
              </a:spcAft>
              <a:defRPr/>
            </a:pPr>
            <a:endParaRPr lang="en-US" sz="3000" dirty="0">
              <a:solidFill>
                <a:srgbClr val="222222"/>
              </a:solidFill>
              <a:latin typeface="Proxima Nova Light" charset="0"/>
              <a:ea typeface="Proxima Nova Light" charset="0"/>
              <a:cs typeface="Proxima Nova Light" charset="0"/>
              <a:sym typeface="Proxima Nova Light" charset="0"/>
            </a:endParaRPr>
          </a:p>
        </p:txBody>
      </p:sp>
      <p:grpSp>
        <p:nvGrpSpPr>
          <p:cNvPr id="16" name="Group 15"/>
          <p:cNvGrpSpPr/>
          <p:nvPr/>
        </p:nvGrpSpPr>
        <p:grpSpPr>
          <a:xfrm>
            <a:off x="4229587" y="3036036"/>
            <a:ext cx="476144" cy="440689"/>
            <a:chOff x="3826600" y="4117267"/>
            <a:chExt cx="571373" cy="528827"/>
          </a:xfrm>
        </p:grpSpPr>
        <p:sp>
          <p:nvSpPr>
            <p:cNvPr id="196" name="Oval 195"/>
            <p:cNvSpPr/>
            <p:nvPr/>
          </p:nvSpPr>
          <p:spPr>
            <a:xfrm>
              <a:off x="3859312" y="4117267"/>
              <a:ext cx="505549" cy="505549"/>
            </a:xfrm>
            <a:prstGeom prst="ellipse">
              <a:avLst/>
            </a:prstGeom>
            <a:solidFill>
              <a:schemeClr val="accent2"/>
            </a:solidFill>
            <a:ln w="3175" cmpd="sng">
              <a:solidFill>
                <a:schemeClr val="accent6"/>
              </a:solidFill>
            </a:ln>
            <a:effectLst/>
          </p:spPr>
          <p:txBody>
            <a:bodyPr wrap="square" lIns="0" tIns="0" rIns="0" bIns="0" rtlCol="0" anchor="ctr">
              <a:noAutofit/>
            </a:bodyPr>
            <a:lstStyle/>
            <a:p>
              <a:pPr algn="ctr" defTabSz="544237">
                <a:lnSpc>
                  <a:spcPct val="90000"/>
                </a:lnSpc>
                <a:spcBef>
                  <a:spcPts val="800"/>
                </a:spcBef>
                <a:defRPr/>
              </a:pPr>
              <a:endParaRPr lang="en-US" sz="751" dirty="0">
                <a:solidFill>
                  <a:srgbClr val="FFFFFF"/>
                </a:solidFill>
                <a:latin typeface="Calibri"/>
              </a:endParaRPr>
            </a:p>
          </p:txBody>
        </p:sp>
        <p:sp>
          <p:nvSpPr>
            <p:cNvPr id="197" name="Rectangle 196"/>
            <p:cNvSpPr/>
            <p:nvPr/>
          </p:nvSpPr>
          <p:spPr>
            <a:xfrm>
              <a:off x="3826600" y="4127766"/>
              <a:ext cx="571373" cy="518328"/>
            </a:xfrm>
            <a:prstGeom prst="rect">
              <a:avLst/>
            </a:prstGeom>
            <a:noFill/>
            <a:ln w="3175" cmpd="sng">
              <a:noFill/>
            </a:ln>
            <a:effectLst/>
          </p:spPr>
          <p:txBody>
            <a:bodyPr wrap="square" lIns="0" tIns="0" rIns="0" bIns="0" rtlCol="0" anchor="ctr">
              <a:noAutofit/>
            </a:bodyPr>
            <a:lstStyle/>
            <a:p>
              <a:pPr algn="ctr" defTabSz="544237">
                <a:lnSpc>
                  <a:spcPct val="90000"/>
                </a:lnSpc>
                <a:spcBef>
                  <a:spcPts val="800"/>
                </a:spcBef>
                <a:defRPr/>
              </a:pPr>
              <a:r>
                <a:rPr lang="en-US" sz="1667" b="1" dirty="0">
                  <a:solidFill>
                    <a:srgbClr val="FFFFFF"/>
                  </a:solidFill>
                  <a:latin typeface="Calibri"/>
                </a:rPr>
                <a:t>#1</a:t>
              </a:r>
              <a:endParaRPr lang="en-US" sz="1333" b="1" dirty="0">
                <a:solidFill>
                  <a:srgbClr val="FFFFFF"/>
                </a:solidFill>
                <a:latin typeface="Calibri"/>
              </a:endParaRPr>
            </a:p>
          </p:txBody>
        </p:sp>
      </p:grpSp>
      <p:grpSp>
        <p:nvGrpSpPr>
          <p:cNvPr id="198" name="Group 197"/>
          <p:cNvGrpSpPr/>
          <p:nvPr/>
        </p:nvGrpSpPr>
        <p:grpSpPr>
          <a:xfrm>
            <a:off x="5230078" y="3960760"/>
            <a:ext cx="744754" cy="590198"/>
            <a:chOff x="4986740" y="3398643"/>
            <a:chExt cx="1104250" cy="836493"/>
          </a:xfrm>
        </p:grpSpPr>
        <p:sp>
          <p:nvSpPr>
            <p:cNvPr id="199" name="Oval 198"/>
            <p:cNvSpPr/>
            <p:nvPr/>
          </p:nvSpPr>
          <p:spPr>
            <a:xfrm>
              <a:off x="5025336" y="3398643"/>
              <a:ext cx="836493" cy="836493"/>
            </a:xfrm>
            <a:prstGeom prst="ellipse">
              <a:avLst/>
            </a:prstGeom>
            <a:solidFill>
              <a:schemeClr val="bg2"/>
            </a:solidFill>
            <a:ln w="12700" cmpd="sng">
              <a:solidFill>
                <a:schemeClr val="accent1"/>
              </a:solidFill>
            </a:ln>
            <a:effectLst/>
          </p:spPr>
          <p:txBody>
            <a:bodyPr wrap="square" lIns="243840" tIns="182880" rIns="182880" bIns="182880" rtlCol="0" anchor="ctr">
              <a:noAutofit/>
            </a:bodyPr>
            <a:lstStyle/>
            <a:p>
              <a:pPr algn="ctr" defTabSz="544237">
                <a:lnSpc>
                  <a:spcPct val="90000"/>
                </a:lnSpc>
                <a:spcBef>
                  <a:spcPts val="800"/>
                </a:spcBef>
                <a:defRPr/>
              </a:pPr>
              <a:endParaRPr lang="en-US" sz="2667" dirty="0">
                <a:solidFill>
                  <a:srgbClr val="191919"/>
                </a:solidFill>
                <a:latin typeface="Calibri"/>
              </a:endParaRPr>
            </a:p>
          </p:txBody>
        </p:sp>
        <p:sp>
          <p:nvSpPr>
            <p:cNvPr id="200" name="Freeform 199">
              <a:extLst>
                <a:ext uri="{FF2B5EF4-FFF2-40B4-BE49-F238E27FC236}">
                  <a16:creationId xmlns:a16="http://schemas.microsoft.com/office/drawing/2014/main" id="{4E1F1F76-F0AD-3048-9DD2-99A3F7044419}"/>
                </a:ext>
              </a:extLst>
            </p:cNvPr>
            <p:cNvSpPr>
              <a:spLocks noEditPoints="1"/>
            </p:cNvSpPr>
            <p:nvPr/>
          </p:nvSpPr>
          <p:spPr bwMode="auto">
            <a:xfrm>
              <a:off x="5173076" y="3528305"/>
              <a:ext cx="567186" cy="567186"/>
            </a:xfrm>
            <a:custGeom>
              <a:avLst/>
              <a:gdLst>
                <a:gd name="T0" fmla="*/ 183 w 183"/>
                <a:gd name="T1" fmla="*/ 99 h 183"/>
                <a:gd name="T2" fmla="*/ 183 w 183"/>
                <a:gd name="T3" fmla="*/ 83 h 183"/>
                <a:gd name="T4" fmla="*/ 0 w 183"/>
                <a:gd name="T5" fmla="*/ 84 h 183"/>
                <a:gd name="T6" fmla="*/ 0 w 183"/>
                <a:gd name="T7" fmla="*/ 100 h 183"/>
                <a:gd name="T8" fmla="*/ 166 w 183"/>
                <a:gd name="T9" fmla="*/ 131 h 183"/>
                <a:gd name="T10" fmla="*/ 164 w 183"/>
                <a:gd name="T11" fmla="*/ 134 h 183"/>
                <a:gd name="T12" fmla="*/ 162 w 183"/>
                <a:gd name="T13" fmla="*/ 133 h 183"/>
                <a:gd name="T14" fmla="*/ 161 w 183"/>
                <a:gd name="T15" fmla="*/ 137 h 183"/>
                <a:gd name="T16" fmla="*/ 157 w 183"/>
                <a:gd name="T17" fmla="*/ 144 h 183"/>
                <a:gd name="T18" fmla="*/ 152 w 183"/>
                <a:gd name="T19" fmla="*/ 150 h 183"/>
                <a:gd name="T20" fmla="*/ 143 w 183"/>
                <a:gd name="T21" fmla="*/ 157 h 183"/>
                <a:gd name="T22" fmla="*/ 133 w 183"/>
                <a:gd name="T23" fmla="*/ 164 h 183"/>
                <a:gd name="T24" fmla="*/ 121 w 183"/>
                <a:gd name="T25" fmla="*/ 170 h 183"/>
                <a:gd name="T26" fmla="*/ 142 w 183"/>
                <a:gd name="T27" fmla="*/ 126 h 183"/>
                <a:gd name="T28" fmla="*/ 171 w 183"/>
                <a:gd name="T29" fmla="*/ 66 h 183"/>
                <a:gd name="T30" fmla="*/ 174 w 183"/>
                <a:gd name="T31" fmla="*/ 77 h 183"/>
                <a:gd name="T32" fmla="*/ 175 w 183"/>
                <a:gd name="T33" fmla="*/ 84 h 183"/>
                <a:gd name="T34" fmla="*/ 175 w 183"/>
                <a:gd name="T35" fmla="*/ 102 h 183"/>
                <a:gd name="T36" fmla="*/ 173 w 183"/>
                <a:gd name="T37" fmla="*/ 110 h 183"/>
                <a:gd name="T38" fmla="*/ 171 w 183"/>
                <a:gd name="T39" fmla="*/ 118 h 183"/>
                <a:gd name="T40" fmla="*/ 146 w 183"/>
                <a:gd name="T41" fmla="*/ 92 h 183"/>
                <a:gd name="T42" fmla="*/ 171 w 183"/>
                <a:gd name="T43" fmla="*/ 65 h 183"/>
                <a:gd name="T44" fmla="*/ 130 w 183"/>
                <a:gd name="T45" fmla="*/ 17 h 183"/>
                <a:gd name="T46" fmla="*/ 140 w 183"/>
                <a:gd name="T47" fmla="*/ 23 h 183"/>
                <a:gd name="T48" fmla="*/ 149 w 183"/>
                <a:gd name="T49" fmla="*/ 31 h 183"/>
                <a:gd name="T50" fmla="*/ 157 w 183"/>
                <a:gd name="T51" fmla="*/ 39 h 183"/>
                <a:gd name="T52" fmla="*/ 161 w 183"/>
                <a:gd name="T53" fmla="*/ 46 h 183"/>
                <a:gd name="T54" fmla="*/ 166 w 183"/>
                <a:gd name="T55" fmla="*/ 53 h 183"/>
                <a:gd name="T56" fmla="*/ 142 w 183"/>
                <a:gd name="T57" fmla="*/ 55 h 183"/>
                <a:gd name="T58" fmla="*/ 129 w 183"/>
                <a:gd name="T59" fmla="*/ 17 h 183"/>
                <a:gd name="T60" fmla="*/ 133 w 183"/>
                <a:gd name="T61" fmla="*/ 54 h 183"/>
                <a:gd name="T62" fmla="*/ 96 w 183"/>
                <a:gd name="T63" fmla="*/ 8 h 183"/>
                <a:gd name="T64" fmla="*/ 136 w 183"/>
                <a:gd name="T65" fmla="*/ 66 h 183"/>
                <a:gd name="T66" fmla="*/ 136 w 183"/>
                <a:gd name="T67" fmla="*/ 118 h 183"/>
                <a:gd name="T68" fmla="*/ 96 w 183"/>
                <a:gd name="T69" fmla="*/ 126 h 183"/>
                <a:gd name="T70" fmla="*/ 98 w 183"/>
                <a:gd name="T71" fmla="*/ 174 h 183"/>
                <a:gd name="T72" fmla="*/ 55 w 183"/>
                <a:gd name="T73" fmla="*/ 167 h 183"/>
                <a:gd name="T74" fmla="*/ 41 w 183"/>
                <a:gd name="T75" fmla="*/ 126 h 183"/>
                <a:gd name="T76" fmla="*/ 63 w 183"/>
                <a:gd name="T77" fmla="*/ 170 h 183"/>
                <a:gd name="T78" fmla="*/ 85 w 183"/>
                <a:gd name="T79" fmla="*/ 174 h 183"/>
                <a:gd name="T80" fmla="*/ 88 w 183"/>
                <a:gd name="T81" fmla="*/ 126 h 183"/>
                <a:gd name="T82" fmla="*/ 47 w 183"/>
                <a:gd name="T83" fmla="*/ 118 h 183"/>
                <a:gd name="T84" fmla="*/ 47 w 183"/>
                <a:gd name="T85" fmla="*/ 66 h 183"/>
                <a:gd name="T86" fmla="*/ 88 w 183"/>
                <a:gd name="T87" fmla="*/ 118 h 183"/>
                <a:gd name="T88" fmla="*/ 88 w 183"/>
                <a:gd name="T89" fmla="*/ 57 h 183"/>
                <a:gd name="T90" fmla="*/ 85 w 183"/>
                <a:gd name="T91" fmla="*/ 9 h 183"/>
                <a:gd name="T92" fmla="*/ 63 w 183"/>
                <a:gd name="T93" fmla="*/ 13 h 183"/>
                <a:gd name="T94" fmla="*/ 41 w 183"/>
                <a:gd name="T95" fmla="*/ 57 h 183"/>
                <a:gd name="T96" fmla="*/ 8 w 183"/>
                <a:gd name="T97" fmla="*/ 84 h 183"/>
                <a:gd name="T98" fmla="*/ 10 w 183"/>
                <a:gd name="T99" fmla="*/ 73 h 183"/>
                <a:gd name="T100" fmla="*/ 12 w 183"/>
                <a:gd name="T101" fmla="*/ 65 h 183"/>
                <a:gd name="T102" fmla="*/ 37 w 183"/>
                <a:gd name="T103" fmla="*/ 92 h 183"/>
                <a:gd name="T104" fmla="*/ 12 w 183"/>
                <a:gd name="T105" fmla="*/ 118 h 183"/>
                <a:gd name="T106" fmla="*/ 10 w 183"/>
                <a:gd name="T107" fmla="*/ 111 h 183"/>
                <a:gd name="T108" fmla="*/ 9 w 183"/>
                <a:gd name="T109" fmla="*/ 102 h 183"/>
                <a:gd name="T110" fmla="*/ 8 w 183"/>
                <a:gd name="T111" fmla="*/ 84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3" h="183">
                  <a:moveTo>
                    <a:pt x="92" y="183"/>
                  </a:moveTo>
                  <a:cubicBezTo>
                    <a:pt x="139" y="183"/>
                    <a:pt x="179" y="147"/>
                    <a:pt x="183" y="100"/>
                  </a:cubicBezTo>
                  <a:cubicBezTo>
                    <a:pt x="183" y="99"/>
                    <a:pt x="183" y="99"/>
                    <a:pt x="183" y="99"/>
                  </a:cubicBezTo>
                  <a:cubicBezTo>
                    <a:pt x="183" y="97"/>
                    <a:pt x="183" y="94"/>
                    <a:pt x="183" y="92"/>
                  </a:cubicBezTo>
                  <a:cubicBezTo>
                    <a:pt x="183" y="89"/>
                    <a:pt x="183" y="87"/>
                    <a:pt x="183" y="84"/>
                  </a:cubicBezTo>
                  <a:cubicBezTo>
                    <a:pt x="183" y="83"/>
                    <a:pt x="183" y="83"/>
                    <a:pt x="183" y="83"/>
                  </a:cubicBezTo>
                  <a:cubicBezTo>
                    <a:pt x="179" y="36"/>
                    <a:pt x="139" y="0"/>
                    <a:pt x="92" y="0"/>
                  </a:cubicBezTo>
                  <a:cubicBezTo>
                    <a:pt x="45" y="0"/>
                    <a:pt x="5" y="36"/>
                    <a:pt x="0" y="83"/>
                  </a:cubicBezTo>
                  <a:cubicBezTo>
                    <a:pt x="0" y="84"/>
                    <a:pt x="0" y="84"/>
                    <a:pt x="0" y="84"/>
                  </a:cubicBezTo>
                  <a:cubicBezTo>
                    <a:pt x="0" y="87"/>
                    <a:pt x="0" y="89"/>
                    <a:pt x="0" y="92"/>
                  </a:cubicBezTo>
                  <a:cubicBezTo>
                    <a:pt x="0" y="94"/>
                    <a:pt x="0" y="97"/>
                    <a:pt x="0" y="99"/>
                  </a:cubicBezTo>
                  <a:cubicBezTo>
                    <a:pt x="0" y="100"/>
                    <a:pt x="0" y="100"/>
                    <a:pt x="0" y="100"/>
                  </a:cubicBezTo>
                  <a:cubicBezTo>
                    <a:pt x="5" y="147"/>
                    <a:pt x="45" y="183"/>
                    <a:pt x="92" y="183"/>
                  </a:cubicBezTo>
                  <a:close/>
                  <a:moveTo>
                    <a:pt x="166" y="130"/>
                  </a:moveTo>
                  <a:cubicBezTo>
                    <a:pt x="166" y="130"/>
                    <a:pt x="166" y="130"/>
                    <a:pt x="166" y="131"/>
                  </a:cubicBezTo>
                  <a:cubicBezTo>
                    <a:pt x="165" y="131"/>
                    <a:pt x="165" y="132"/>
                    <a:pt x="164" y="133"/>
                  </a:cubicBezTo>
                  <a:cubicBezTo>
                    <a:pt x="164" y="134"/>
                    <a:pt x="164" y="134"/>
                    <a:pt x="164" y="134"/>
                  </a:cubicBezTo>
                  <a:cubicBezTo>
                    <a:pt x="164" y="134"/>
                    <a:pt x="164" y="134"/>
                    <a:pt x="164" y="134"/>
                  </a:cubicBezTo>
                  <a:cubicBezTo>
                    <a:pt x="164" y="134"/>
                    <a:pt x="164" y="134"/>
                    <a:pt x="164" y="134"/>
                  </a:cubicBezTo>
                  <a:cubicBezTo>
                    <a:pt x="164" y="134"/>
                    <a:pt x="164" y="134"/>
                    <a:pt x="164" y="134"/>
                  </a:cubicBezTo>
                  <a:cubicBezTo>
                    <a:pt x="162" y="133"/>
                    <a:pt x="162" y="133"/>
                    <a:pt x="162" y="133"/>
                  </a:cubicBezTo>
                  <a:cubicBezTo>
                    <a:pt x="162" y="133"/>
                    <a:pt x="162" y="133"/>
                    <a:pt x="162" y="133"/>
                  </a:cubicBezTo>
                  <a:cubicBezTo>
                    <a:pt x="164" y="134"/>
                    <a:pt x="164" y="134"/>
                    <a:pt x="164" y="134"/>
                  </a:cubicBezTo>
                  <a:cubicBezTo>
                    <a:pt x="163" y="135"/>
                    <a:pt x="162" y="136"/>
                    <a:pt x="161" y="137"/>
                  </a:cubicBezTo>
                  <a:cubicBezTo>
                    <a:pt x="161" y="138"/>
                    <a:pt x="160" y="139"/>
                    <a:pt x="160" y="140"/>
                  </a:cubicBezTo>
                  <a:cubicBezTo>
                    <a:pt x="159" y="140"/>
                    <a:pt x="159" y="140"/>
                    <a:pt x="159" y="140"/>
                  </a:cubicBezTo>
                  <a:cubicBezTo>
                    <a:pt x="159" y="142"/>
                    <a:pt x="158" y="143"/>
                    <a:pt x="157" y="144"/>
                  </a:cubicBezTo>
                  <a:cubicBezTo>
                    <a:pt x="156" y="145"/>
                    <a:pt x="155" y="145"/>
                    <a:pt x="155" y="146"/>
                  </a:cubicBezTo>
                  <a:cubicBezTo>
                    <a:pt x="154" y="147"/>
                    <a:pt x="154" y="147"/>
                    <a:pt x="154" y="147"/>
                  </a:cubicBezTo>
                  <a:cubicBezTo>
                    <a:pt x="154" y="148"/>
                    <a:pt x="153" y="149"/>
                    <a:pt x="152" y="150"/>
                  </a:cubicBezTo>
                  <a:cubicBezTo>
                    <a:pt x="151" y="151"/>
                    <a:pt x="150" y="151"/>
                    <a:pt x="149" y="152"/>
                  </a:cubicBezTo>
                  <a:cubicBezTo>
                    <a:pt x="148" y="153"/>
                    <a:pt x="147" y="154"/>
                    <a:pt x="146" y="155"/>
                  </a:cubicBezTo>
                  <a:cubicBezTo>
                    <a:pt x="145" y="156"/>
                    <a:pt x="144" y="157"/>
                    <a:pt x="143" y="157"/>
                  </a:cubicBezTo>
                  <a:cubicBezTo>
                    <a:pt x="142" y="158"/>
                    <a:pt x="141" y="159"/>
                    <a:pt x="140" y="160"/>
                  </a:cubicBezTo>
                  <a:cubicBezTo>
                    <a:pt x="139" y="161"/>
                    <a:pt x="138" y="161"/>
                    <a:pt x="137" y="162"/>
                  </a:cubicBezTo>
                  <a:cubicBezTo>
                    <a:pt x="135" y="163"/>
                    <a:pt x="134" y="163"/>
                    <a:pt x="133" y="164"/>
                  </a:cubicBezTo>
                  <a:cubicBezTo>
                    <a:pt x="132" y="165"/>
                    <a:pt x="131" y="165"/>
                    <a:pt x="130" y="166"/>
                  </a:cubicBezTo>
                  <a:cubicBezTo>
                    <a:pt x="129" y="166"/>
                    <a:pt x="129" y="166"/>
                    <a:pt x="129" y="166"/>
                  </a:cubicBezTo>
                  <a:cubicBezTo>
                    <a:pt x="121" y="170"/>
                    <a:pt x="121" y="170"/>
                    <a:pt x="121" y="170"/>
                  </a:cubicBezTo>
                  <a:cubicBezTo>
                    <a:pt x="126" y="164"/>
                    <a:pt x="126" y="164"/>
                    <a:pt x="126" y="164"/>
                  </a:cubicBezTo>
                  <a:cubicBezTo>
                    <a:pt x="133" y="154"/>
                    <a:pt x="138" y="142"/>
                    <a:pt x="142" y="128"/>
                  </a:cubicBezTo>
                  <a:cubicBezTo>
                    <a:pt x="142" y="126"/>
                    <a:pt x="142" y="126"/>
                    <a:pt x="142" y="126"/>
                  </a:cubicBezTo>
                  <a:cubicBezTo>
                    <a:pt x="168" y="126"/>
                    <a:pt x="168" y="126"/>
                    <a:pt x="168" y="126"/>
                  </a:cubicBezTo>
                  <a:lnTo>
                    <a:pt x="166" y="130"/>
                  </a:lnTo>
                  <a:close/>
                  <a:moveTo>
                    <a:pt x="171" y="66"/>
                  </a:moveTo>
                  <a:cubicBezTo>
                    <a:pt x="172" y="68"/>
                    <a:pt x="172" y="69"/>
                    <a:pt x="173" y="71"/>
                  </a:cubicBezTo>
                  <a:cubicBezTo>
                    <a:pt x="173" y="73"/>
                    <a:pt x="173" y="73"/>
                    <a:pt x="173" y="73"/>
                  </a:cubicBezTo>
                  <a:cubicBezTo>
                    <a:pt x="173" y="74"/>
                    <a:pt x="174" y="76"/>
                    <a:pt x="174" y="77"/>
                  </a:cubicBezTo>
                  <a:cubicBezTo>
                    <a:pt x="174" y="78"/>
                    <a:pt x="174" y="79"/>
                    <a:pt x="174" y="80"/>
                  </a:cubicBezTo>
                  <a:cubicBezTo>
                    <a:pt x="175" y="81"/>
                    <a:pt x="175" y="81"/>
                    <a:pt x="175" y="81"/>
                  </a:cubicBezTo>
                  <a:cubicBezTo>
                    <a:pt x="175" y="82"/>
                    <a:pt x="175" y="83"/>
                    <a:pt x="175" y="84"/>
                  </a:cubicBezTo>
                  <a:cubicBezTo>
                    <a:pt x="175" y="87"/>
                    <a:pt x="175" y="89"/>
                    <a:pt x="175" y="92"/>
                  </a:cubicBezTo>
                  <a:cubicBezTo>
                    <a:pt x="175" y="94"/>
                    <a:pt x="175" y="96"/>
                    <a:pt x="175" y="99"/>
                  </a:cubicBezTo>
                  <a:cubicBezTo>
                    <a:pt x="175" y="100"/>
                    <a:pt x="175" y="101"/>
                    <a:pt x="175" y="102"/>
                  </a:cubicBezTo>
                  <a:cubicBezTo>
                    <a:pt x="174" y="103"/>
                    <a:pt x="174" y="103"/>
                    <a:pt x="174" y="103"/>
                  </a:cubicBezTo>
                  <a:cubicBezTo>
                    <a:pt x="174" y="104"/>
                    <a:pt x="174" y="105"/>
                    <a:pt x="174" y="106"/>
                  </a:cubicBezTo>
                  <a:cubicBezTo>
                    <a:pt x="174" y="107"/>
                    <a:pt x="173" y="109"/>
                    <a:pt x="173" y="110"/>
                  </a:cubicBezTo>
                  <a:cubicBezTo>
                    <a:pt x="173" y="112"/>
                    <a:pt x="173" y="112"/>
                    <a:pt x="173" y="112"/>
                  </a:cubicBezTo>
                  <a:cubicBezTo>
                    <a:pt x="172" y="114"/>
                    <a:pt x="172" y="115"/>
                    <a:pt x="171" y="117"/>
                  </a:cubicBezTo>
                  <a:cubicBezTo>
                    <a:pt x="171" y="118"/>
                    <a:pt x="171" y="118"/>
                    <a:pt x="171" y="118"/>
                  </a:cubicBezTo>
                  <a:cubicBezTo>
                    <a:pt x="144" y="118"/>
                    <a:pt x="144" y="118"/>
                    <a:pt x="144" y="118"/>
                  </a:cubicBezTo>
                  <a:cubicBezTo>
                    <a:pt x="144" y="116"/>
                    <a:pt x="144" y="116"/>
                    <a:pt x="144" y="116"/>
                  </a:cubicBezTo>
                  <a:cubicBezTo>
                    <a:pt x="146" y="108"/>
                    <a:pt x="146" y="100"/>
                    <a:pt x="146" y="92"/>
                  </a:cubicBezTo>
                  <a:cubicBezTo>
                    <a:pt x="146" y="83"/>
                    <a:pt x="146" y="75"/>
                    <a:pt x="144" y="67"/>
                  </a:cubicBezTo>
                  <a:cubicBezTo>
                    <a:pt x="144" y="65"/>
                    <a:pt x="144" y="65"/>
                    <a:pt x="144" y="65"/>
                  </a:cubicBezTo>
                  <a:cubicBezTo>
                    <a:pt x="171" y="65"/>
                    <a:pt x="171" y="65"/>
                    <a:pt x="171" y="65"/>
                  </a:cubicBezTo>
                  <a:lnTo>
                    <a:pt x="171" y="66"/>
                  </a:lnTo>
                  <a:close/>
                  <a:moveTo>
                    <a:pt x="129" y="17"/>
                  </a:moveTo>
                  <a:cubicBezTo>
                    <a:pt x="129" y="17"/>
                    <a:pt x="129" y="17"/>
                    <a:pt x="130" y="17"/>
                  </a:cubicBezTo>
                  <a:cubicBezTo>
                    <a:pt x="131" y="18"/>
                    <a:pt x="132" y="18"/>
                    <a:pt x="133" y="19"/>
                  </a:cubicBezTo>
                  <a:cubicBezTo>
                    <a:pt x="134" y="20"/>
                    <a:pt x="135" y="20"/>
                    <a:pt x="137" y="21"/>
                  </a:cubicBezTo>
                  <a:cubicBezTo>
                    <a:pt x="138" y="22"/>
                    <a:pt x="139" y="23"/>
                    <a:pt x="140" y="23"/>
                  </a:cubicBezTo>
                  <a:cubicBezTo>
                    <a:pt x="141" y="24"/>
                    <a:pt x="142" y="25"/>
                    <a:pt x="143" y="26"/>
                  </a:cubicBezTo>
                  <a:cubicBezTo>
                    <a:pt x="144" y="27"/>
                    <a:pt x="145" y="27"/>
                    <a:pt x="146" y="28"/>
                  </a:cubicBezTo>
                  <a:cubicBezTo>
                    <a:pt x="147" y="29"/>
                    <a:pt x="148" y="30"/>
                    <a:pt x="149" y="31"/>
                  </a:cubicBezTo>
                  <a:cubicBezTo>
                    <a:pt x="150" y="32"/>
                    <a:pt x="151" y="33"/>
                    <a:pt x="152" y="33"/>
                  </a:cubicBezTo>
                  <a:cubicBezTo>
                    <a:pt x="153" y="34"/>
                    <a:pt x="154" y="36"/>
                    <a:pt x="154" y="37"/>
                  </a:cubicBezTo>
                  <a:cubicBezTo>
                    <a:pt x="155" y="38"/>
                    <a:pt x="156" y="38"/>
                    <a:pt x="157" y="39"/>
                  </a:cubicBezTo>
                  <a:cubicBezTo>
                    <a:pt x="158" y="40"/>
                    <a:pt x="159" y="42"/>
                    <a:pt x="159" y="43"/>
                  </a:cubicBezTo>
                  <a:cubicBezTo>
                    <a:pt x="160" y="43"/>
                    <a:pt x="160" y="43"/>
                    <a:pt x="160" y="43"/>
                  </a:cubicBezTo>
                  <a:cubicBezTo>
                    <a:pt x="160" y="44"/>
                    <a:pt x="161" y="45"/>
                    <a:pt x="161" y="46"/>
                  </a:cubicBezTo>
                  <a:cubicBezTo>
                    <a:pt x="162" y="47"/>
                    <a:pt x="163" y="48"/>
                    <a:pt x="164" y="49"/>
                  </a:cubicBezTo>
                  <a:cubicBezTo>
                    <a:pt x="164" y="50"/>
                    <a:pt x="164" y="50"/>
                    <a:pt x="164" y="50"/>
                  </a:cubicBezTo>
                  <a:cubicBezTo>
                    <a:pt x="165" y="51"/>
                    <a:pt x="165" y="52"/>
                    <a:pt x="166" y="53"/>
                  </a:cubicBezTo>
                  <a:cubicBezTo>
                    <a:pt x="168" y="57"/>
                    <a:pt x="168" y="57"/>
                    <a:pt x="168" y="57"/>
                  </a:cubicBezTo>
                  <a:cubicBezTo>
                    <a:pt x="142" y="57"/>
                    <a:pt x="142" y="57"/>
                    <a:pt x="142" y="57"/>
                  </a:cubicBezTo>
                  <a:cubicBezTo>
                    <a:pt x="142" y="55"/>
                    <a:pt x="142" y="55"/>
                    <a:pt x="142" y="55"/>
                  </a:cubicBezTo>
                  <a:cubicBezTo>
                    <a:pt x="138" y="41"/>
                    <a:pt x="133" y="29"/>
                    <a:pt x="126" y="19"/>
                  </a:cubicBezTo>
                  <a:cubicBezTo>
                    <a:pt x="121" y="13"/>
                    <a:pt x="121" y="13"/>
                    <a:pt x="121" y="13"/>
                  </a:cubicBezTo>
                  <a:lnTo>
                    <a:pt x="129" y="17"/>
                  </a:lnTo>
                  <a:close/>
                  <a:moveTo>
                    <a:pt x="96" y="8"/>
                  </a:moveTo>
                  <a:cubicBezTo>
                    <a:pt x="98" y="9"/>
                    <a:pt x="98" y="9"/>
                    <a:pt x="98" y="9"/>
                  </a:cubicBezTo>
                  <a:cubicBezTo>
                    <a:pt x="113" y="13"/>
                    <a:pt x="126" y="30"/>
                    <a:pt x="133" y="54"/>
                  </a:cubicBezTo>
                  <a:cubicBezTo>
                    <a:pt x="134" y="57"/>
                    <a:pt x="134" y="57"/>
                    <a:pt x="134" y="57"/>
                  </a:cubicBezTo>
                  <a:cubicBezTo>
                    <a:pt x="96" y="57"/>
                    <a:pt x="96" y="57"/>
                    <a:pt x="96" y="57"/>
                  </a:cubicBezTo>
                  <a:lnTo>
                    <a:pt x="96" y="8"/>
                  </a:lnTo>
                  <a:close/>
                  <a:moveTo>
                    <a:pt x="96" y="65"/>
                  </a:moveTo>
                  <a:cubicBezTo>
                    <a:pt x="136" y="65"/>
                    <a:pt x="136" y="65"/>
                    <a:pt x="136" y="65"/>
                  </a:cubicBezTo>
                  <a:cubicBezTo>
                    <a:pt x="136" y="66"/>
                    <a:pt x="136" y="66"/>
                    <a:pt x="136" y="66"/>
                  </a:cubicBezTo>
                  <a:cubicBezTo>
                    <a:pt x="138" y="75"/>
                    <a:pt x="138" y="83"/>
                    <a:pt x="138" y="92"/>
                  </a:cubicBezTo>
                  <a:cubicBezTo>
                    <a:pt x="138" y="100"/>
                    <a:pt x="138" y="109"/>
                    <a:pt x="136" y="117"/>
                  </a:cubicBezTo>
                  <a:cubicBezTo>
                    <a:pt x="136" y="118"/>
                    <a:pt x="136" y="118"/>
                    <a:pt x="136" y="118"/>
                  </a:cubicBezTo>
                  <a:cubicBezTo>
                    <a:pt x="96" y="118"/>
                    <a:pt x="96" y="118"/>
                    <a:pt x="96" y="118"/>
                  </a:cubicBezTo>
                  <a:lnTo>
                    <a:pt x="96" y="65"/>
                  </a:lnTo>
                  <a:close/>
                  <a:moveTo>
                    <a:pt x="96" y="126"/>
                  </a:moveTo>
                  <a:cubicBezTo>
                    <a:pt x="134" y="126"/>
                    <a:pt x="134" y="126"/>
                    <a:pt x="134" y="126"/>
                  </a:cubicBezTo>
                  <a:cubicBezTo>
                    <a:pt x="133" y="129"/>
                    <a:pt x="133" y="129"/>
                    <a:pt x="133" y="129"/>
                  </a:cubicBezTo>
                  <a:cubicBezTo>
                    <a:pt x="126" y="154"/>
                    <a:pt x="113" y="170"/>
                    <a:pt x="98" y="174"/>
                  </a:cubicBezTo>
                  <a:cubicBezTo>
                    <a:pt x="96" y="175"/>
                    <a:pt x="96" y="175"/>
                    <a:pt x="96" y="175"/>
                  </a:cubicBezTo>
                  <a:lnTo>
                    <a:pt x="96" y="126"/>
                  </a:lnTo>
                  <a:close/>
                  <a:moveTo>
                    <a:pt x="55" y="167"/>
                  </a:moveTo>
                  <a:cubicBezTo>
                    <a:pt x="39" y="159"/>
                    <a:pt x="25" y="146"/>
                    <a:pt x="17" y="129"/>
                  </a:cubicBezTo>
                  <a:cubicBezTo>
                    <a:pt x="16" y="126"/>
                    <a:pt x="16" y="126"/>
                    <a:pt x="16" y="126"/>
                  </a:cubicBezTo>
                  <a:cubicBezTo>
                    <a:pt x="41" y="126"/>
                    <a:pt x="41" y="126"/>
                    <a:pt x="41" y="126"/>
                  </a:cubicBezTo>
                  <a:cubicBezTo>
                    <a:pt x="41" y="128"/>
                    <a:pt x="41" y="128"/>
                    <a:pt x="41" y="128"/>
                  </a:cubicBezTo>
                  <a:cubicBezTo>
                    <a:pt x="45" y="142"/>
                    <a:pt x="50" y="154"/>
                    <a:pt x="58" y="164"/>
                  </a:cubicBezTo>
                  <a:cubicBezTo>
                    <a:pt x="63" y="170"/>
                    <a:pt x="63" y="170"/>
                    <a:pt x="63" y="170"/>
                  </a:cubicBezTo>
                  <a:lnTo>
                    <a:pt x="55" y="167"/>
                  </a:lnTo>
                  <a:close/>
                  <a:moveTo>
                    <a:pt x="88" y="175"/>
                  </a:moveTo>
                  <a:cubicBezTo>
                    <a:pt x="85" y="174"/>
                    <a:pt x="85" y="174"/>
                    <a:pt x="85" y="174"/>
                  </a:cubicBezTo>
                  <a:cubicBezTo>
                    <a:pt x="70" y="170"/>
                    <a:pt x="57" y="154"/>
                    <a:pt x="50" y="129"/>
                  </a:cubicBezTo>
                  <a:cubicBezTo>
                    <a:pt x="49" y="126"/>
                    <a:pt x="49" y="126"/>
                    <a:pt x="49" y="126"/>
                  </a:cubicBezTo>
                  <a:cubicBezTo>
                    <a:pt x="88" y="126"/>
                    <a:pt x="88" y="126"/>
                    <a:pt x="88" y="126"/>
                  </a:cubicBezTo>
                  <a:lnTo>
                    <a:pt x="88" y="175"/>
                  </a:lnTo>
                  <a:close/>
                  <a:moveTo>
                    <a:pt x="88" y="118"/>
                  </a:moveTo>
                  <a:cubicBezTo>
                    <a:pt x="47" y="118"/>
                    <a:pt x="47" y="118"/>
                    <a:pt x="47" y="118"/>
                  </a:cubicBezTo>
                  <a:cubicBezTo>
                    <a:pt x="47" y="117"/>
                    <a:pt x="47" y="117"/>
                    <a:pt x="47" y="117"/>
                  </a:cubicBezTo>
                  <a:cubicBezTo>
                    <a:pt x="46" y="109"/>
                    <a:pt x="45" y="100"/>
                    <a:pt x="45" y="92"/>
                  </a:cubicBezTo>
                  <a:cubicBezTo>
                    <a:pt x="45" y="83"/>
                    <a:pt x="46" y="75"/>
                    <a:pt x="47" y="66"/>
                  </a:cubicBezTo>
                  <a:cubicBezTo>
                    <a:pt x="47" y="65"/>
                    <a:pt x="47" y="65"/>
                    <a:pt x="47" y="65"/>
                  </a:cubicBezTo>
                  <a:cubicBezTo>
                    <a:pt x="88" y="65"/>
                    <a:pt x="88" y="65"/>
                    <a:pt x="88" y="65"/>
                  </a:cubicBezTo>
                  <a:lnTo>
                    <a:pt x="88" y="118"/>
                  </a:lnTo>
                  <a:close/>
                  <a:moveTo>
                    <a:pt x="85" y="9"/>
                  </a:moveTo>
                  <a:cubicBezTo>
                    <a:pt x="88" y="8"/>
                    <a:pt x="88" y="8"/>
                    <a:pt x="88" y="8"/>
                  </a:cubicBezTo>
                  <a:cubicBezTo>
                    <a:pt x="88" y="57"/>
                    <a:pt x="88" y="57"/>
                    <a:pt x="88" y="57"/>
                  </a:cubicBezTo>
                  <a:cubicBezTo>
                    <a:pt x="49" y="57"/>
                    <a:pt x="49" y="57"/>
                    <a:pt x="49" y="57"/>
                  </a:cubicBezTo>
                  <a:cubicBezTo>
                    <a:pt x="50" y="54"/>
                    <a:pt x="50" y="54"/>
                    <a:pt x="50" y="54"/>
                  </a:cubicBezTo>
                  <a:cubicBezTo>
                    <a:pt x="57" y="30"/>
                    <a:pt x="70" y="13"/>
                    <a:pt x="85" y="9"/>
                  </a:cubicBezTo>
                  <a:close/>
                  <a:moveTo>
                    <a:pt x="17" y="54"/>
                  </a:moveTo>
                  <a:cubicBezTo>
                    <a:pt x="25" y="38"/>
                    <a:pt x="39" y="24"/>
                    <a:pt x="55" y="16"/>
                  </a:cubicBezTo>
                  <a:cubicBezTo>
                    <a:pt x="63" y="13"/>
                    <a:pt x="63" y="13"/>
                    <a:pt x="63" y="13"/>
                  </a:cubicBezTo>
                  <a:cubicBezTo>
                    <a:pt x="58" y="19"/>
                    <a:pt x="58" y="19"/>
                    <a:pt x="58" y="19"/>
                  </a:cubicBezTo>
                  <a:cubicBezTo>
                    <a:pt x="50" y="29"/>
                    <a:pt x="45" y="41"/>
                    <a:pt x="41" y="55"/>
                  </a:cubicBezTo>
                  <a:cubicBezTo>
                    <a:pt x="41" y="57"/>
                    <a:pt x="41" y="57"/>
                    <a:pt x="41" y="57"/>
                  </a:cubicBezTo>
                  <a:cubicBezTo>
                    <a:pt x="16" y="57"/>
                    <a:pt x="16" y="57"/>
                    <a:pt x="16" y="57"/>
                  </a:cubicBezTo>
                  <a:lnTo>
                    <a:pt x="17" y="54"/>
                  </a:lnTo>
                  <a:close/>
                  <a:moveTo>
                    <a:pt x="8" y="84"/>
                  </a:moveTo>
                  <a:cubicBezTo>
                    <a:pt x="8" y="83"/>
                    <a:pt x="9" y="82"/>
                    <a:pt x="9" y="81"/>
                  </a:cubicBezTo>
                  <a:cubicBezTo>
                    <a:pt x="9" y="80"/>
                    <a:pt x="9" y="78"/>
                    <a:pt x="9" y="77"/>
                  </a:cubicBezTo>
                  <a:cubicBezTo>
                    <a:pt x="10" y="76"/>
                    <a:pt x="10" y="74"/>
                    <a:pt x="10" y="73"/>
                  </a:cubicBezTo>
                  <a:cubicBezTo>
                    <a:pt x="11" y="71"/>
                    <a:pt x="11" y="71"/>
                    <a:pt x="11" y="71"/>
                  </a:cubicBezTo>
                  <a:cubicBezTo>
                    <a:pt x="11" y="69"/>
                    <a:pt x="11" y="68"/>
                    <a:pt x="12" y="66"/>
                  </a:cubicBezTo>
                  <a:cubicBezTo>
                    <a:pt x="12" y="65"/>
                    <a:pt x="12" y="65"/>
                    <a:pt x="12" y="65"/>
                  </a:cubicBezTo>
                  <a:cubicBezTo>
                    <a:pt x="39" y="65"/>
                    <a:pt x="39" y="65"/>
                    <a:pt x="39" y="65"/>
                  </a:cubicBezTo>
                  <a:cubicBezTo>
                    <a:pt x="39" y="67"/>
                    <a:pt x="39" y="67"/>
                    <a:pt x="39" y="67"/>
                  </a:cubicBezTo>
                  <a:cubicBezTo>
                    <a:pt x="38" y="75"/>
                    <a:pt x="37" y="83"/>
                    <a:pt x="37" y="92"/>
                  </a:cubicBezTo>
                  <a:cubicBezTo>
                    <a:pt x="37" y="100"/>
                    <a:pt x="38" y="108"/>
                    <a:pt x="39" y="116"/>
                  </a:cubicBezTo>
                  <a:cubicBezTo>
                    <a:pt x="39" y="118"/>
                    <a:pt x="39" y="118"/>
                    <a:pt x="39" y="118"/>
                  </a:cubicBezTo>
                  <a:cubicBezTo>
                    <a:pt x="12" y="118"/>
                    <a:pt x="12" y="118"/>
                    <a:pt x="12" y="118"/>
                  </a:cubicBezTo>
                  <a:cubicBezTo>
                    <a:pt x="12" y="117"/>
                    <a:pt x="12" y="117"/>
                    <a:pt x="12" y="117"/>
                  </a:cubicBezTo>
                  <a:cubicBezTo>
                    <a:pt x="11" y="115"/>
                    <a:pt x="11" y="114"/>
                    <a:pt x="11" y="112"/>
                  </a:cubicBezTo>
                  <a:cubicBezTo>
                    <a:pt x="10" y="111"/>
                    <a:pt x="10" y="111"/>
                    <a:pt x="10" y="111"/>
                  </a:cubicBezTo>
                  <a:cubicBezTo>
                    <a:pt x="10" y="111"/>
                    <a:pt x="10" y="111"/>
                    <a:pt x="10" y="110"/>
                  </a:cubicBezTo>
                  <a:cubicBezTo>
                    <a:pt x="10" y="109"/>
                    <a:pt x="10" y="107"/>
                    <a:pt x="9" y="106"/>
                  </a:cubicBezTo>
                  <a:cubicBezTo>
                    <a:pt x="9" y="105"/>
                    <a:pt x="9" y="104"/>
                    <a:pt x="9" y="102"/>
                  </a:cubicBezTo>
                  <a:cubicBezTo>
                    <a:pt x="9" y="101"/>
                    <a:pt x="8" y="100"/>
                    <a:pt x="8" y="99"/>
                  </a:cubicBezTo>
                  <a:cubicBezTo>
                    <a:pt x="8" y="96"/>
                    <a:pt x="8" y="94"/>
                    <a:pt x="8" y="92"/>
                  </a:cubicBezTo>
                  <a:cubicBezTo>
                    <a:pt x="8" y="89"/>
                    <a:pt x="8" y="87"/>
                    <a:pt x="8" y="84"/>
                  </a:cubicBezTo>
                  <a:close/>
                </a:path>
              </a:pathLst>
            </a:custGeom>
            <a:solidFill>
              <a:schemeClr val="accent1">
                <a:lumMod val="40000"/>
                <a:lumOff val="60000"/>
              </a:schemeClr>
            </a:solidFill>
            <a:ln>
              <a:noFill/>
            </a:ln>
            <a:extLst/>
          </p:spPr>
          <p:txBody>
            <a:bodyPr vert="horz" wrap="square" lIns="121920" tIns="60960" rIns="121920" bIns="60960" numCol="1" anchor="t" anchorCtr="0" compatLnSpc="1">
              <a:prstTxWarp prst="textNoShape">
                <a:avLst/>
              </a:prstTxWarp>
            </a:bodyPr>
            <a:lstStyle/>
            <a:p>
              <a:pPr defTabSz="544237">
                <a:defRPr/>
              </a:pPr>
              <a:endParaRPr lang="en-US" sz="3600" dirty="0">
                <a:solidFill>
                  <a:srgbClr val="000000"/>
                </a:solidFill>
                <a:latin typeface="Calibri"/>
              </a:endParaRPr>
            </a:p>
          </p:txBody>
        </p:sp>
        <p:sp>
          <p:nvSpPr>
            <p:cNvPr id="201" name="Rectangle 200"/>
            <p:cNvSpPr/>
            <p:nvPr/>
          </p:nvSpPr>
          <p:spPr>
            <a:xfrm>
              <a:off x="4986740" y="3601691"/>
              <a:ext cx="1104250" cy="494468"/>
            </a:xfrm>
            <a:prstGeom prst="rect">
              <a:avLst/>
            </a:prstGeom>
            <a:noFill/>
          </p:spPr>
          <p:txBody>
            <a:bodyPr wrap="square" anchor="ctr">
              <a:spAutoFit/>
            </a:bodyPr>
            <a:lstStyle/>
            <a:p>
              <a:pPr algn="ctr" defTabSz="544237">
                <a:defRPr/>
              </a:pPr>
              <a:r>
                <a:rPr lang="en-US" sz="1667" b="1" dirty="0">
                  <a:solidFill>
                    <a:srgbClr val="191919"/>
                  </a:solidFill>
                  <a:latin typeface="Calibri"/>
                </a:rPr>
                <a:t>&gt;100</a:t>
              </a:r>
            </a:p>
          </p:txBody>
        </p:sp>
      </p:grpSp>
      <p:grpSp>
        <p:nvGrpSpPr>
          <p:cNvPr id="202" name="Group 201"/>
          <p:cNvGrpSpPr/>
          <p:nvPr/>
        </p:nvGrpSpPr>
        <p:grpSpPr>
          <a:xfrm>
            <a:off x="6360903" y="3036036"/>
            <a:ext cx="441960" cy="440689"/>
            <a:chOff x="6522757" y="3108619"/>
            <a:chExt cx="510034" cy="516056"/>
          </a:xfrm>
        </p:grpSpPr>
        <p:sp>
          <p:nvSpPr>
            <p:cNvPr id="203" name="Oval 202"/>
            <p:cNvSpPr/>
            <p:nvPr/>
          </p:nvSpPr>
          <p:spPr>
            <a:xfrm>
              <a:off x="6522757" y="3108619"/>
              <a:ext cx="505549" cy="505549"/>
            </a:xfrm>
            <a:prstGeom prst="ellipse">
              <a:avLst/>
            </a:prstGeom>
            <a:solidFill>
              <a:schemeClr val="tx2"/>
            </a:solidFill>
            <a:ln w="3175" cmpd="sng">
              <a:solidFill>
                <a:schemeClr val="accent5"/>
              </a:solidFill>
            </a:ln>
            <a:effectLst/>
          </p:spPr>
          <p:txBody>
            <a:bodyPr wrap="square" lIns="0" tIns="0" rIns="0" bIns="0" rtlCol="0" anchor="ctr">
              <a:noAutofit/>
            </a:bodyPr>
            <a:lstStyle/>
            <a:p>
              <a:pPr algn="ctr" defTabSz="544237">
                <a:lnSpc>
                  <a:spcPct val="90000"/>
                </a:lnSpc>
                <a:spcBef>
                  <a:spcPts val="800"/>
                </a:spcBef>
                <a:defRPr/>
              </a:pPr>
              <a:r>
                <a:rPr lang="en-US" sz="1667" b="1" dirty="0">
                  <a:solidFill>
                    <a:srgbClr val="FFFFFF"/>
                  </a:solidFill>
                  <a:latin typeface="Calibri"/>
                </a:rPr>
                <a:t>8</a:t>
              </a:r>
              <a:endParaRPr lang="en-US" sz="1333" b="1" dirty="0">
                <a:solidFill>
                  <a:srgbClr val="FFFFFF"/>
                </a:solidFill>
                <a:latin typeface="Calibri"/>
              </a:endParaRPr>
            </a:p>
          </p:txBody>
        </p:sp>
        <p:sp>
          <p:nvSpPr>
            <p:cNvPr id="204" name="Oval 203">
              <a:extLst>
                <a:ext uri="{FF2B5EF4-FFF2-40B4-BE49-F238E27FC236}">
                  <a16:creationId xmlns:a16="http://schemas.microsoft.com/office/drawing/2014/main" id="{6B37D4EE-E43E-5D44-80B6-642B9F5F9580}"/>
                </a:ext>
              </a:extLst>
            </p:cNvPr>
            <p:cNvSpPr/>
            <p:nvPr/>
          </p:nvSpPr>
          <p:spPr bwMode="auto">
            <a:xfrm>
              <a:off x="6608876" y="3195543"/>
              <a:ext cx="333310" cy="333310"/>
            </a:xfrm>
            <a:prstGeom prst="ellipse">
              <a:avLst/>
            </a:prstGeom>
            <a:solidFill>
              <a:schemeClr val="bg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523939" fontAlgn="base" hangingPunct="0">
                <a:spcBef>
                  <a:spcPct val="0"/>
                </a:spcBef>
                <a:spcAft>
                  <a:spcPct val="0"/>
                </a:spcAft>
                <a:defRPr/>
              </a:pPr>
              <a:endParaRPr lang="en-US" sz="3000" dirty="0">
                <a:solidFill>
                  <a:srgbClr val="222222"/>
                </a:solidFill>
                <a:latin typeface="Proxima Nova Light" charset="0"/>
                <a:ea typeface="Proxima Nova Light" charset="0"/>
                <a:cs typeface="Proxima Nova Light" charset="0"/>
                <a:sym typeface="Proxima Nova Light" charset="0"/>
              </a:endParaRPr>
            </a:p>
          </p:txBody>
        </p:sp>
        <p:sp>
          <p:nvSpPr>
            <p:cNvPr id="205" name="Oval 204">
              <a:extLst>
                <a:ext uri="{FF2B5EF4-FFF2-40B4-BE49-F238E27FC236}">
                  <a16:creationId xmlns:a16="http://schemas.microsoft.com/office/drawing/2014/main" id="{E0944412-48A1-E542-8DB0-568CA1A57823}"/>
                </a:ext>
              </a:extLst>
            </p:cNvPr>
            <p:cNvSpPr/>
            <p:nvPr/>
          </p:nvSpPr>
          <p:spPr>
            <a:xfrm>
              <a:off x="6527242" y="3119126"/>
              <a:ext cx="505549" cy="505549"/>
            </a:xfrm>
            <a:prstGeom prst="ellipse">
              <a:avLst/>
            </a:prstGeom>
            <a:noFill/>
            <a:ln w="3175" cmpd="sng">
              <a:noFill/>
            </a:ln>
            <a:effectLst/>
          </p:spPr>
          <p:txBody>
            <a:bodyPr wrap="square" lIns="0" tIns="0" rIns="0" bIns="0" rtlCol="0" anchor="ctr">
              <a:noAutofit/>
            </a:bodyPr>
            <a:lstStyle/>
            <a:p>
              <a:pPr algn="ctr" defTabSz="544237">
                <a:lnSpc>
                  <a:spcPct val="90000"/>
                </a:lnSpc>
                <a:spcBef>
                  <a:spcPts val="800"/>
                </a:spcBef>
                <a:defRPr/>
              </a:pPr>
              <a:r>
                <a:rPr lang="en-US" sz="1667" b="1" dirty="0">
                  <a:solidFill>
                    <a:srgbClr val="000000"/>
                  </a:solidFill>
                  <a:latin typeface="Calibri"/>
                </a:rPr>
                <a:t>8</a:t>
              </a:r>
              <a:endParaRPr lang="en-US" sz="1333" b="1" dirty="0">
                <a:solidFill>
                  <a:srgbClr val="000000"/>
                </a:solidFill>
                <a:latin typeface="Calibri"/>
              </a:endParaRPr>
            </a:p>
          </p:txBody>
        </p:sp>
      </p:grpSp>
      <p:grpSp>
        <p:nvGrpSpPr>
          <p:cNvPr id="206" name="Group 205"/>
          <p:cNvGrpSpPr/>
          <p:nvPr/>
        </p:nvGrpSpPr>
        <p:grpSpPr>
          <a:xfrm>
            <a:off x="7343895" y="3960760"/>
            <a:ext cx="590198" cy="590198"/>
            <a:chOff x="4986740" y="3398643"/>
            <a:chExt cx="875089" cy="836493"/>
          </a:xfrm>
        </p:grpSpPr>
        <p:sp>
          <p:nvSpPr>
            <p:cNvPr id="207" name="Oval 206"/>
            <p:cNvSpPr/>
            <p:nvPr/>
          </p:nvSpPr>
          <p:spPr>
            <a:xfrm>
              <a:off x="5025336" y="3398643"/>
              <a:ext cx="836493" cy="836493"/>
            </a:xfrm>
            <a:prstGeom prst="ellipse">
              <a:avLst/>
            </a:prstGeom>
            <a:solidFill>
              <a:schemeClr val="bg2"/>
            </a:solidFill>
            <a:ln w="12700" cmpd="sng">
              <a:solidFill>
                <a:schemeClr val="accent1"/>
              </a:solidFill>
            </a:ln>
            <a:effectLst/>
          </p:spPr>
          <p:txBody>
            <a:bodyPr wrap="square" lIns="243840" tIns="182880" rIns="182880" bIns="182880" rtlCol="0" anchor="ctr">
              <a:noAutofit/>
            </a:bodyPr>
            <a:lstStyle/>
            <a:p>
              <a:pPr algn="ctr" defTabSz="544237">
                <a:lnSpc>
                  <a:spcPct val="90000"/>
                </a:lnSpc>
                <a:spcBef>
                  <a:spcPts val="800"/>
                </a:spcBef>
                <a:defRPr/>
              </a:pPr>
              <a:endParaRPr lang="en-US" sz="2667" dirty="0">
                <a:solidFill>
                  <a:srgbClr val="191919"/>
                </a:solidFill>
                <a:latin typeface="Calibri"/>
              </a:endParaRPr>
            </a:p>
          </p:txBody>
        </p:sp>
        <p:sp>
          <p:nvSpPr>
            <p:cNvPr id="208" name="Freeform 207">
              <a:extLst>
                <a:ext uri="{FF2B5EF4-FFF2-40B4-BE49-F238E27FC236}">
                  <a16:creationId xmlns:a16="http://schemas.microsoft.com/office/drawing/2014/main" id="{4E1F1F76-F0AD-3048-9DD2-99A3F7044419}"/>
                </a:ext>
              </a:extLst>
            </p:cNvPr>
            <p:cNvSpPr>
              <a:spLocks noEditPoints="1"/>
            </p:cNvSpPr>
            <p:nvPr/>
          </p:nvSpPr>
          <p:spPr bwMode="auto">
            <a:xfrm>
              <a:off x="5173076" y="3528305"/>
              <a:ext cx="567186" cy="567186"/>
            </a:xfrm>
            <a:custGeom>
              <a:avLst/>
              <a:gdLst>
                <a:gd name="T0" fmla="*/ 183 w 183"/>
                <a:gd name="T1" fmla="*/ 99 h 183"/>
                <a:gd name="T2" fmla="*/ 183 w 183"/>
                <a:gd name="T3" fmla="*/ 83 h 183"/>
                <a:gd name="T4" fmla="*/ 0 w 183"/>
                <a:gd name="T5" fmla="*/ 84 h 183"/>
                <a:gd name="T6" fmla="*/ 0 w 183"/>
                <a:gd name="T7" fmla="*/ 100 h 183"/>
                <a:gd name="T8" fmla="*/ 166 w 183"/>
                <a:gd name="T9" fmla="*/ 131 h 183"/>
                <a:gd name="T10" fmla="*/ 164 w 183"/>
                <a:gd name="T11" fmla="*/ 134 h 183"/>
                <a:gd name="T12" fmla="*/ 162 w 183"/>
                <a:gd name="T13" fmla="*/ 133 h 183"/>
                <a:gd name="T14" fmla="*/ 161 w 183"/>
                <a:gd name="T15" fmla="*/ 137 h 183"/>
                <a:gd name="T16" fmla="*/ 157 w 183"/>
                <a:gd name="T17" fmla="*/ 144 h 183"/>
                <a:gd name="T18" fmla="*/ 152 w 183"/>
                <a:gd name="T19" fmla="*/ 150 h 183"/>
                <a:gd name="T20" fmla="*/ 143 w 183"/>
                <a:gd name="T21" fmla="*/ 157 h 183"/>
                <a:gd name="T22" fmla="*/ 133 w 183"/>
                <a:gd name="T23" fmla="*/ 164 h 183"/>
                <a:gd name="T24" fmla="*/ 121 w 183"/>
                <a:gd name="T25" fmla="*/ 170 h 183"/>
                <a:gd name="T26" fmla="*/ 142 w 183"/>
                <a:gd name="T27" fmla="*/ 126 h 183"/>
                <a:gd name="T28" fmla="*/ 171 w 183"/>
                <a:gd name="T29" fmla="*/ 66 h 183"/>
                <a:gd name="T30" fmla="*/ 174 w 183"/>
                <a:gd name="T31" fmla="*/ 77 h 183"/>
                <a:gd name="T32" fmla="*/ 175 w 183"/>
                <a:gd name="T33" fmla="*/ 84 h 183"/>
                <a:gd name="T34" fmla="*/ 175 w 183"/>
                <a:gd name="T35" fmla="*/ 102 h 183"/>
                <a:gd name="T36" fmla="*/ 173 w 183"/>
                <a:gd name="T37" fmla="*/ 110 h 183"/>
                <a:gd name="T38" fmla="*/ 171 w 183"/>
                <a:gd name="T39" fmla="*/ 118 h 183"/>
                <a:gd name="T40" fmla="*/ 146 w 183"/>
                <a:gd name="T41" fmla="*/ 92 h 183"/>
                <a:gd name="T42" fmla="*/ 171 w 183"/>
                <a:gd name="T43" fmla="*/ 65 h 183"/>
                <a:gd name="T44" fmla="*/ 130 w 183"/>
                <a:gd name="T45" fmla="*/ 17 h 183"/>
                <a:gd name="T46" fmla="*/ 140 w 183"/>
                <a:gd name="T47" fmla="*/ 23 h 183"/>
                <a:gd name="T48" fmla="*/ 149 w 183"/>
                <a:gd name="T49" fmla="*/ 31 h 183"/>
                <a:gd name="T50" fmla="*/ 157 w 183"/>
                <a:gd name="T51" fmla="*/ 39 h 183"/>
                <a:gd name="T52" fmla="*/ 161 w 183"/>
                <a:gd name="T53" fmla="*/ 46 h 183"/>
                <a:gd name="T54" fmla="*/ 166 w 183"/>
                <a:gd name="T55" fmla="*/ 53 h 183"/>
                <a:gd name="T56" fmla="*/ 142 w 183"/>
                <a:gd name="T57" fmla="*/ 55 h 183"/>
                <a:gd name="T58" fmla="*/ 129 w 183"/>
                <a:gd name="T59" fmla="*/ 17 h 183"/>
                <a:gd name="T60" fmla="*/ 133 w 183"/>
                <a:gd name="T61" fmla="*/ 54 h 183"/>
                <a:gd name="T62" fmla="*/ 96 w 183"/>
                <a:gd name="T63" fmla="*/ 8 h 183"/>
                <a:gd name="T64" fmla="*/ 136 w 183"/>
                <a:gd name="T65" fmla="*/ 66 h 183"/>
                <a:gd name="T66" fmla="*/ 136 w 183"/>
                <a:gd name="T67" fmla="*/ 118 h 183"/>
                <a:gd name="T68" fmla="*/ 96 w 183"/>
                <a:gd name="T69" fmla="*/ 126 h 183"/>
                <a:gd name="T70" fmla="*/ 98 w 183"/>
                <a:gd name="T71" fmla="*/ 174 h 183"/>
                <a:gd name="T72" fmla="*/ 55 w 183"/>
                <a:gd name="T73" fmla="*/ 167 h 183"/>
                <a:gd name="T74" fmla="*/ 41 w 183"/>
                <a:gd name="T75" fmla="*/ 126 h 183"/>
                <a:gd name="T76" fmla="*/ 63 w 183"/>
                <a:gd name="T77" fmla="*/ 170 h 183"/>
                <a:gd name="T78" fmla="*/ 85 w 183"/>
                <a:gd name="T79" fmla="*/ 174 h 183"/>
                <a:gd name="T80" fmla="*/ 88 w 183"/>
                <a:gd name="T81" fmla="*/ 126 h 183"/>
                <a:gd name="T82" fmla="*/ 47 w 183"/>
                <a:gd name="T83" fmla="*/ 118 h 183"/>
                <a:gd name="T84" fmla="*/ 47 w 183"/>
                <a:gd name="T85" fmla="*/ 66 h 183"/>
                <a:gd name="T86" fmla="*/ 88 w 183"/>
                <a:gd name="T87" fmla="*/ 118 h 183"/>
                <a:gd name="T88" fmla="*/ 88 w 183"/>
                <a:gd name="T89" fmla="*/ 57 h 183"/>
                <a:gd name="T90" fmla="*/ 85 w 183"/>
                <a:gd name="T91" fmla="*/ 9 h 183"/>
                <a:gd name="T92" fmla="*/ 63 w 183"/>
                <a:gd name="T93" fmla="*/ 13 h 183"/>
                <a:gd name="T94" fmla="*/ 41 w 183"/>
                <a:gd name="T95" fmla="*/ 57 h 183"/>
                <a:gd name="T96" fmla="*/ 8 w 183"/>
                <a:gd name="T97" fmla="*/ 84 h 183"/>
                <a:gd name="T98" fmla="*/ 10 w 183"/>
                <a:gd name="T99" fmla="*/ 73 h 183"/>
                <a:gd name="T100" fmla="*/ 12 w 183"/>
                <a:gd name="T101" fmla="*/ 65 h 183"/>
                <a:gd name="T102" fmla="*/ 37 w 183"/>
                <a:gd name="T103" fmla="*/ 92 h 183"/>
                <a:gd name="T104" fmla="*/ 12 w 183"/>
                <a:gd name="T105" fmla="*/ 118 h 183"/>
                <a:gd name="T106" fmla="*/ 10 w 183"/>
                <a:gd name="T107" fmla="*/ 111 h 183"/>
                <a:gd name="T108" fmla="*/ 9 w 183"/>
                <a:gd name="T109" fmla="*/ 102 h 183"/>
                <a:gd name="T110" fmla="*/ 8 w 183"/>
                <a:gd name="T111" fmla="*/ 84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3" h="183">
                  <a:moveTo>
                    <a:pt x="92" y="183"/>
                  </a:moveTo>
                  <a:cubicBezTo>
                    <a:pt x="139" y="183"/>
                    <a:pt x="179" y="147"/>
                    <a:pt x="183" y="100"/>
                  </a:cubicBezTo>
                  <a:cubicBezTo>
                    <a:pt x="183" y="99"/>
                    <a:pt x="183" y="99"/>
                    <a:pt x="183" y="99"/>
                  </a:cubicBezTo>
                  <a:cubicBezTo>
                    <a:pt x="183" y="97"/>
                    <a:pt x="183" y="94"/>
                    <a:pt x="183" y="92"/>
                  </a:cubicBezTo>
                  <a:cubicBezTo>
                    <a:pt x="183" y="89"/>
                    <a:pt x="183" y="87"/>
                    <a:pt x="183" y="84"/>
                  </a:cubicBezTo>
                  <a:cubicBezTo>
                    <a:pt x="183" y="83"/>
                    <a:pt x="183" y="83"/>
                    <a:pt x="183" y="83"/>
                  </a:cubicBezTo>
                  <a:cubicBezTo>
                    <a:pt x="179" y="36"/>
                    <a:pt x="139" y="0"/>
                    <a:pt x="92" y="0"/>
                  </a:cubicBezTo>
                  <a:cubicBezTo>
                    <a:pt x="45" y="0"/>
                    <a:pt x="5" y="36"/>
                    <a:pt x="0" y="83"/>
                  </a:cubicBezTo>
                  <a:cubicBezTo>
                    <a:pt x="0" y="84"/>
                    <a:pt x="0" y="84"/>
                    <a:pt x="0" y="84"/>
                  </a:cubicBezTo>
                  <a:cubicBezTo>
                    <a:pt x="0" y="87"/>
                    <a:pt x="0" y="89"/>
                    <a:pt x="0" y="92"/>
                  </a:cubicBezTo>
                  <a:cubicBezTo>
                    <a:pt x="0" y="94"/>
                    <a:pt x="0" y="97"/>
                    <a:pt x="0" y="99"/>
                  </a:cubicBezTo>
                  <a:cubicBezTo>
                    <a:pt x="0" y="100"/>
                    <a:pt x="0" y="100"/>
                    <a:pt x="0" y="100"/>
                  </a:cubicBezTo>
                  <a:cubicBezTo>
                    <a:pt x="5" y="147"/>
                    <a:pt x="45" y="183"/>
                    <a:pt x="92" y="183"/>
                  </a:cubicBezTo>
                  <a:close/>
                  <a:moveTo>
                    <a:pt x="166" y="130"/>
                  </a:moveTo>
                  <a:cubicBezTo>
                    <a:pt x="166" y="130"/>
                    <a:pt x="166" y="130"/>
                    <a:pt x="166" y="131"/>
                  </a:cubicBezTo>
                  <a:cubicBezTo>
                    <a:pt x="165" y="131"/>
                    <a:pt x="165" y="132"/>
                    <a:pt x="164" y="133"/>
                  </a:cubicBezTo>
                  <a:cubicBezTo>
                    <a:pt x="164" y="134"/>
                    <a:pt x="164" y="134"/>
                    <a:pt x="164" y="134"/>
                  </a:cubicBezTo>
                  <a:cubicBezTo>
                    <a:pt x="164" y="134"/>
                    <a:pt x="164" y="134"/>
                    <a:pt x="164" y="134"/>
                  </a:cubicBezTo>
                  <a:cubicBezTo>
                    <a:pt x="164" y="134"/>
                    <a:pt x="164" y="134"/>
                    <a:pt x="164" y="134"/>
                  </a:cubicBezTo>
                  <a:cubicBezTo>
                    <a:pt x="164" y="134"/>
                    <a:pt x="164" y="134"/>
                    <a:pt x="164" y="134"/>
                  </a:cubicBezTo>
                  <a:cubicBezTo>
                    <a:pt x="162" y="133"/>
                    <a:pt x="162" y="133"/>
                    <a:pt x="162" y="133"/>
                  </a:cubicBezTo>
                  <a:cubicBezTo>
                    <a:pt x="162" y="133"/>
                    <a:pt x="162" y="133"/>
                    <a:pt x="162" y="133"/>
                  </a:cubicBezTo>
                  <a:cubicBezTo>
                    <a:pt x="164" y="134"/>
                    <a:pt x="164" y="134"/>
                    <a:pt x="164" y="134"/>
                  </a:cubicBezTo>
                  <a:cubicBezTo>
                    <a:pt x="163" y="135"/>
                    <a:pt x="162" y="136"/>
                    <a:pt x="161" y="137"/>
                  </a:cubicBezTo>
                  <a:cubicBezTo>
                    <a:pt x="161" y="138"/>
                    <a:pt x="160" y="139"/>
                    <a:pt x="160" y="140"/>
                  </a:cubicBezTo>
                  <a:cubicBezTo>
                    <a:pt x="159" y="140"/>
                    <a:pt x="159" y="140"/>
                    <a:pt x="159" y="140"/>
                  </a:cubicBezTo>
                  <a:cubicBezTo>
                    <a:pt x="159" y="142"/>
                    <a:pt x="158" y="143"/>
                    <a:pt x="157" y="144"/>
                  </a:cubicBezTo>
                  <a:cubicBezTo>
                    <a:pt x="156" y="145"/>
                    <a:pt x="155" y="145"/>
                    <a:pt x="155" y="146"/>
                  </a:cubicBezTo>
                  <a:cubicBezTo>
                    <a:pt x="154" y="147"/>
                    <a:pt x="154" y="147"/>
                    <a:pt x="154" y="147"/>
                  </a:cubicBezTo>
                  <a:cubicBezTo>
                    <a:pt x="154" y="148"/>
                    <a:pt x="153" y="149"/>
                    <a:pt x="152" y="150"/>
                  </a:cubicBezTo>
                  <a:cubicBezTo>
                    <a:pt x="151" y="151"/>
                    <a:pt x="150" y="151"/>
                    <a:pt x="149" y="152"/>
                  </a:cubicBezTo>
                  <a:cubicBezTo>
                    <a:pt x="148" y="153"/>
                    <a:pt x="147" y="154"/>
                    <a:pt x="146" y="155"/>
                  </a:cubicBezTo>
                  <a:cubicBezTo>
                    <a:pt x="145" y="156"/>
                    <a:pt x="144" y="157"/>
                    <a:pt x="143" y="157"/>
                  </a:cubicBezTo>
                  <a:cubicBezTo>
                    <a:pt x="142" y="158"/>
                    <a:pt x="141" y="159"/>
                    <a:pt x="140" y="160"/>
                  </a:cubicBezTo>
                  <a:cubicBezTo>
                    <a:pt x="139" y="161"/>
                    <a:pt x="138" y="161"/>
                    <a:pt x="137" y="162"/>
                  </a:cubicBezTo>
                  <a:cubicBezTo>
                    <a:pt x="135" y="163"/>
                    <a:pt x="134" y="163"/>
                    <a:pt x="133" y="164"/>
                  </a:cubicBezTo>
                  <a:cubicBezTo>
                    <a:pt x="132" y="165"/>
                    <a:pt x="131" y="165"/>
                    <a:pt x="130" y="166"/>
                  </a:cubicBezTo>
                  <a:cubicBezTo>
                    <a:pt x="129" y="166"/>
                    <a:pt x="129" y="166"/>
                    <a:pt x="129" y="166"/>
                  </a:cubicBezTo>
                  <a:cubicBezTo>
                    <a:pt x="121" y="170"/>
                    <a:pt x="121" y="170"/>
                    <a:pt x="121" y="170"/>
                  </a:cubicBezTo>
                  <a:cubicBezTo>
                    <a:pt x="126" y="164"/>
                    <a:pt x="126" y="164"/>
                    <a:pt x="126" y="164"/>
                  </a:cubicBezTo>
                  <a:cubicBezTo>
                    <a:pt x="133" y="154"/>
                    <a:pt x="138" y="142"/>
                    <a:pt x="142" y="128"/>
                  </a:cubicBezTo>
                  <a:cubicBezTo>
                    <a:pt x="142" y="126"/>
                    <a:pt x="142" y="126"/>
                    <a:pt x="142" y="126"/>
                  </a:cubicBezTo>
                  <a:cubicBezTo>
                    <a:pt x="168" y="126"/>
                    <a:pt x="168" y="126"/>
                    <a:pt x="168" y="126"/>
                  </a:cubicBezTo>
                  <a:lnTo>
                    <a:pt x="166" y="130"/>
                  </a:lnTo>
                  <a:close/>
                  <a:moveTo>
                    <a:pt x="171" y="66"/>
                  </a:moveTo>
                  <a:cubicBezTo>
                    <a:pt x="172" y="68"/>
                    <a:pt x="172" y="69"/>
                    <a:pt x="173" y="71"/>
                  </a:cubicBezTo>
                  <a:cubicBezTo>
                    <a:pt x="173" y="73"/>
                    <a:pt x="173" y="73"/>
                    <a:pt x="173" y="73"/>
                  </a:cubicBezTo>
                  <a:cubicBezTo>
                    <a:pt x="173" y="74"/>
                    <a:pt x="174" y="76"/>
                    <a:pt x="174" y="77"/>
                  </a:cubicBezTo>
                  <a:cubicBezTo>
                    <a:pt x="174" y="78"/>
                    <a:pt x="174" y="79"/>
                    <a:pt x="174" y="80"/>
                  </a:cubicBezTo>
                  <a:cubicBezTo>
                    <a:pt x="175" y="81"/>
                    <a:pt x="175" y="81"/>
                    <a:pt x="175" y="81"/>
                  </a:cubicBezTo>
                  <a:cubicBezTo>
                    <a:pt x="175" y="82"/>
                    <a:pt x="175" y="83"/>
                    <a:pt x="175" y="84"/>
                  </a:cubicBezTo>
                  <a:cubicBezTo>
                    <a:pt x="175" y="87"/>
                    <a:pt x="175" y="89"/>
                    <a:pt x="175" y="92"/>
                  </a:cubicBezTo>
                  <a:cubicBezTo>
                    <a:pt x="175" y="94"/>
                    <a:pt x="175" y="96"/>
                    <a:pt x="175" y="99"/>
                  </a:cubicBezTo>
                  <a:cubicBezTo>
                    <a:pt x="175" y="100"/>
                    <a:pt x="175" y="101"/>
                    <a:pt x="175" y="102"/>
                  </a:cubicBezTo>
                  <a:cubicBezTo>
                    <a:pt x="174" y="103"/>
                    <a:pt x="174" y="103"/>
                    <a:pt x="174" y="103"/>
                  </a:cubicBezTo>
                  <a:cubicBezTo>
                    <a:pt x="174" y="104"/>
                    <a:pt x="174" y="105"/>
                    <a:pt x="174" y="106"/>
                  </a:cubicBezTo>
                  <a:cubicBezTo>
                    <a:pt x="174" y="107"/>
                    <a:pt x="173" y="109"/>
                    <a:pt x="173" y="110"/>
                  </a:cubicBezTo>
                  <a:cubicBezTo>
                    <a:pt x="173" y="112"/>
                    <a:pt x="173" y="112"/>
                    <a:pt x="173" y="112"/>
                  </a:cubicBezTo>
                  <a:cubicBezTo>
                    <a:pt x="172" y="114"/>
                    <a:pt x="172" y="115"/>
                    <a:pt x="171" y="117"/>
                  </a:cubicBezTo>
                  <a:cubicBezTo>
                    <a:pt x="171" y="118"/>
                    <a:pt x="171" y="118"/>
                    <a:pt x="171" y="118"/>
                  </a:cubicBezTo>
                  <a:cubicBezTo>
                    <a:pt x="144" y="118"/>
                    <a:pt x="144" y="118"/>
                    <a:pt x="144" y="118"/>
                  </a:cubicBezTo>
                  <a:cubicBezTo>
                    <a:pt x="144" y="116"/>
                    <a:pt x="144" y="116"/>
                    <a:pt x="144" y="116"/>
                  </a:cubicBezTo>
                  <a:cubicBezTo>
                    <a:pt x="146" y="108"/>
                    <a:pt x="146" y="100"/>
                    <a:pt x="146" y="92"/>
                  </a:cubicBezTo>
                  <a:cubicBezTo>
                    <a:pt x="146" y="83"/>
                    <a:pt x="146" y="75"/>
                    <a:pt x="144" y="67"/>
                  </a:cubicBezTo>
                  <a:cubicBezTo>
                    <a:pt x="144" y="65"/>
                    <a:pt x="144" y="65"/>
                    <a:pt x="144" y="65"/>
                  </a:cubicBezTo>
                  <a:cubicBezTo>
                    <a:pt x="171" y="65"/>
                    <a:pt x="171" y="65"/>
                    <a:pt x="171" y="65"/>
                  </a:cubicBezTo>
                  <a:lnTo>
                    <a:pt x="171" y="66"/>
                  </a:lnTo>
                  <a:close/>
                  <a:moveTo>
                    <a:pt x="129" y="17"/>
                  </a:moveTo>
                  <a:cubicBezTo>
                    <a:pt x="129" y="17"/>
                    <a:pt x="129" y="17"/>
                    <a:pt x="130" y="17"/>
                  </a:cubicBezTo>
                  <a:cubicBezTo>
                    <a:pt x="131" y="18"/>
                    <a:pt x="132" y="18"/>
                    <a:pt x="133" y="19"/>
                  </a:cubicBezTo>
                  <a:cubicBezTo>
                    <a:pt x="134" y="20"/>
                    <a:pt x="135" y="20"/>
                    <a:pt x="137" y="21"/>
                  </a:cubicBezTo>
                  <a:cubicBezTo>
                    <a:pt x="138" y="22"/>
                    <a:pt x="139" y="23"/>
                    <a:pt x="140" y="23"/>
                  </a:cubicBezTo>
                  <a:cubicBezTo>
                    <a:pt x="141" y="24"/>
                    <a:pt x="142" y="25"/>
                    <a:pt x="143" y="26"/>
                  </a:cubicBezTo>
                  <a:cubicBezTo>
                    <a:pt x="144" y="27"/>
                    <a:pt x="145" y="27"/>
                    <a:pt x="146" y="28"/>
                  </a:cubicBezTo>
                  <a:cubicBezTo>
                    <a:pt x="147" y="29"/>
                    <a:pt x="148" y="30"/>
                    <a:pt x="149" y="31"/>
                  </a:cubicBezTo>
                  <a:cubicBezTo>
                    <a:pt x="150" y="32"/>
                    <a:pt x="151" y="33"/>
                    <a:pt x="152" y="33"/>
                  </a:cubicBezTo>
                  <a:cubicBezTo>
                    <a:pt x="153" y="34"/>
                    <a:pt x="154" y="36"/>
                    <a:pt x="154" y="37"/>
                  </a:cubicBezTo>
                  <a:cubicBezTo>
                    <a:pt x="155" y="38"/>
                    <a:pt x="156" y="38"/>
                    <a:pt x="157" y="39"/>
                  </a:cubicBezTo>
                  <a:cubicBezTo>
                    <a:pt x="158" y="40"/>
                    <a:pt x="159" y="42"/>
                    <a:pt x="159" y="43"/>
                  </a:cubicBezTo>
                  <a:cubicBezTo>
                    <a:pt x="160" y="43"/>
                    <a:pt x="160" y="43"/>
                    <a:pt x="160" y="43"/>
                  </a:cubicBezTo>
                  <a:cubicBezTo>
                    <a:pt x="160" y="44"/>
                    <a:pt x="161" y="45"/>
                    <a:pt x="161" y="46"/>
                  </a:cubicBezTo>
                  <a:cubicBezTo>
                    <a:pt x="162" y="47"/>
                    <a:pt x="163" y="48"/>
                    <a:pt x="164" y="49"/>
                  </a:cubicBezTo>
                  <a:cubicBezTo>
                    <a:pt x="164" y="50"/>
                    <a:pt x="164" y="50"/>
                    <a:pt x="164" y="50"/>
                  </a:cubicBezTo>
                  <a:cubicBezTo>
                    <a:pt x="165" y="51"/>
                    <a:pt x="165" y="52"/>
                    <a:pt x="166" y="53"/>
                  </a:cubicBezTo>
                  <a:cubicBezTo>
                    <a:pt x="168" y="57"/>
                    <a:pt x="168" y="57"/>
                    <a:pt x="168" y="57"/>
                  </a:cubicBezTo>
                  <a:cubicBezTo>
                    <a:pt x="142" y="57"/>
                    <a:pt x="142" y="57"/>
                    <a:pt x="142" y="57"/>
                  </a:cubicBezTo>
                  <a:cubicBezTo>
                    <a:pt x="142" y="55"/>
                    <a:pt x="142" y="55"/>
                    <a:pt x="142" y="55"/>
                  </a:cubicBezTo>
                  <a:cubicBezTo>
                    <a:pt x="138" y="41"/>
                    <a:pt x="133" y="29"/>
                    <a:pt x="126" y="19"/>
                  </a:cubicBezTo>
                  <a:cubicBezTo>
                    <a:pt x="121" y="13"/>
                    <a:pt x="121" y="13"/>
                    <a:pt x="121" y="13"/>
                  </a:cubicBezTo>
                  <a:lnTo>
                    <a:pt x="129" y="17"/>
                  </a:lnTo>
                  <a:close/>
                  <a:moveTo>
                    <a:pt x="96" y="8"/>
                  </a:moveTo>
                  <a:cubicBezTo>
                    <a:pt x="98" y="9"/>
                    <a:pt x="98" y="9"/>
                    <a:pt x="98" y="9"/>
                  </a:cubicBezTo>
                  <a:cubicBezTo>
                    <a:pt x="113" y="13"/>
                    <a:pt x="126" y="30"/>
                    <a:pt x="133" y="54"/>
                  </a:cubicBezTo>
                  <a:cubicBezTo>
                    <a:pt x="134" y="57"/>
                    <a:pt x="134" y="57"/>
                    <a:pt x="134" y="57"/>
                  </a:cubicBezTo>
                  <a:cubicBezTo>
                    <a:pt x="96" y="57"/>
                    <a:pt x="96" y="57"/>
                    <a:pt x="96" y="57"/>
                  </a:cubicBezTo>
                  <a:lnTo>
                    <a:pt x="96" y="8"/>
                  </a:lnTo>
                  <a:close/>
                  <a:moveTo>
                    <a:pt x="96" y="65"/>
                  </a:moveTo>
                  <a:cubicBezTo>
                    <a:pt x="136" y="65"/>
                    <a:pt x="136" y="65"/>
                    <a:pt x="136" y="65"/>
                  </a:cubicBezTo>
                  <a:cubicBezTo>
                    <a:pt x="136" y="66"/>
                    <a:pt x="136" y="66"/>
                    <a:pt x="136" y="66"/>
                  </a:cubicBezTo>
                  <a:cubicBezTo>
                    <a:pt x="138" y="75"/>
                    <a:pt x="138" y="83"/>
                    <a:pt x="138" y="92"/>
                  </a:cubicBezTo>
                  <a:cubicBezTo>
                    <a:pt x="138" y="100"/>
                    <a:pt x="138" y="109"/>
                    <a:pt x="136" y="117"/>
                  </a:cubicBezTo>
                  <a:cubicBezTo>
                    <a:pt x="136" y="118"/>
                    <a:pt x="136" y="118"/>
                    <a:pt x="136" y="118"/>
                  </a:cubicBezTo>
                  <a:cubicBezTo>
                    <a:pt x="96" y="118"/>
                    <a:pt x="96" y="118"/>
                    <a:pt x="96" y="118"/>
                  </a:cubicBezTo>
                  <a:lnTo>
                    <a:pt x="96" y="65"/>
                  </a:lnTo>
                  <a:close/>
                  <a:moveTo>
                    <a:pt x="96" y="126"/>
                  </a:moveTo>
                  <a:cubicBezTo>
                    <a:pt x="134" y="126"/>
                    <a:pt x="134" y="126"/>
                    <a:pt x="134" y="126"/>
                  </a:cubicBezTo>
                  <a:cubicBezTo>
                    <a:pt x="133" y="129"/>
                    <a:pt x="133" y="129"/>
                    <a:pt x="133" y="129"/>
                  </a:cubicBezTo>
                  <a:cubicBezTo>
                    <a:pt x="126" y="154"/>
                    <a:pt x="113" y="170"/>
                    <a:pt x="98" y="174"/>
                  </a:cubicBezTo>
                  <a:cubicBezTo>
                    <a:pt x="96" y="175"/>
                    <a:pt x="96" y="175"/>
                    <a:pt x="96" y="175"/>
                  </a:cubicBezTo>
                  <a:lnTo>
                    <a:pt x="96" y="126"/>
                  </a:lnTo>
                  <a:close/>
                  <a:moveTo>
                    <a:pt x="55" y="167"/>
                  </a:moveTo>
                  <a:cubicBezTo>
                    <a:pt x="39" y="159"/>
                    <a:pt x="25" y="146"/>
                    <a:pt x="17" y="129"/>
                  </a:cubicBezTo>
                  <a:cubicBezTo>
                    <a:pt x="16" y="126"/>
                    <a:pt x="16" y="126"/>
                    <a:pt x="16" y="126"/>
                  </a:cubicBezTo>
                  <a:cubicBezTo>
                    <a:pt x="41" y="126"/>
                    <a:pt x="41" y="126"/>
                    <a:pt x="41" y="126"/>
                  </a:cubicBezTo>
                  <a:cubicBezTo>
                    <a:pt x="41" y="128"/>
                    <a:pt x="41" y="128"/>
                    <a:pt x="41" y="128"/>
                  </a:cubicBezTo>
                  <a:cubicBezTo>
                    <a:pt x="45" y="142"/>
                    <a:pt x="50" y="154"/>
                    <a:pt x="58" y="164"/>
                  </a:cubicBezTo>
                  <a:cubicBezTo>
                    <a:pt x="63" y="170"/>
                    <a:pt x="63" y="170"/>
                    <a:pt x="63" y="170"/>
                  </a:cubicBezTo>
                  <a:lnTo>
                    <a:pt x="55" y="167"/>
                  </a:lnTo>
                  <a:close/>
                  <a:moveTo>
                    <a:pt x="88" y="175"/>
                  </a:moveTo>
                  <a:cubicBezTo>
                    <a:pt x="85" y="174"/>
                    <a:pt x="85" y="174"/>
                    <a:pt x="85" y="174"/>
                  </a:cubicBezTo>
                  <a:cubicBezTo>
                    <a:pt x="70" y="170"/>
                    <a:pt x="57" y="154"/>
                    <a:pt x="50" y="129"/>
                  </a:cubicBezTo>
                  <a:cubicBezTo>
                    <a:pt x="49" y="126"/>
                    <a:pt x="49" y="126"/>
                    <a:pt x="49" y="126"/>
                  </a:cubicBezTo>
                  <a:cubicBezTo>
                    <a:pt x="88" y="126"/>
                    <a:pt x="88" y="126"/>
                    <a:pt x="88" y="126"/>
                  </a:cubicBezTo>
                  <a:lnTo>
                    <a:pt x="88" y="175"/>
                  </a:lnTo>
                  <a:close/>
                  <a:moveTo>
                    <a:pt x="88" y="118"/>
                  </a:moveTo>
                  <a:cubicBezTo>
                    <a:pt x="47" y="118"/>
                    <a:pt x="47" y="118"/>
                    <a:pt x="47" y="118"/>
                  </a:cubicBezTo>
                  <a:cubicBezTo>
                    <a:pt x="47" y="117"/>
                    <a:pt x="47" y="117"/>
                    <a:pt x="47" y="117"/>
                  </a:cubicBezTo>
                  <a:cubicBezTo>
                    <a:pt x="46" y="109"/>
                    <a:pt x="45" y="100"/>
                    <a:pt x="45" y="92"/>
                  </a:cubicBezTo>
                  <a:cubicBezTo>
                    <a:pt x="45" y="83"/>
                    <a:pt x="46" y="75"/>
                    <a:pt x="47" y="66"/>
                  </a:cubicBezTo>
                  <a:cubicBezTo>
                    <a:pt x="47" y="65"/>
                    <a:pt x="47" y="65"/>
                    <a:pt x="47" y="65"/>
                  </a:cubicBezTo>
                  <a:cubicBezTo>
                    <a:pt x="88" y="65"/>
                    <a:pt x="88" y="65"/>
                    <a:pt x="88" y="65"/>
                  </a:cubicBezTo>
                  <a:lnTo>
                    <a:pt x="88" y="118"/>
                  </a:lnTo>
                  <a:close/>
                  <a:moveTo>
                    <a:pt x="85" y="9"/>
                  </a:moveTo>
                  <a:cubicBezTo>
                    <a:pt x="88" y="8"/>
                    <a:pt x="88" y="8"/>
                    <a:pt x="88" y="8"/>
                  </a:cubicBezTo>
                  <a:cubicBezTo>
                    <a:pt x="88" y="57"/>
                    <a:pt x="88" y="57"/>
                    <a:pt x="88" y="57"/>
                  </a:cubicBezTo>
                  <a:cubicBezTo>
                    <a:pt x="49" y="57"/>
                    <a:pt x="49" y="57"/>
                    <a:pt x="49" y="57"/>
                  </a:cubicBezTo>
                  <a:cubicBezTo>
                    <a:pt x="50" y="54"/>
                    <a:pt x="50" y="54"/>
                    <a:pt x="50" y="54"/>
                  </a:cubicBezTo>
                  <a:cubicBezTo>
                    <a:pt x="57" y="30"/>
                    <a:pt x="70" y="13"/>
                    <a:pt x="85" y="9"/>
                  </a:cubicBezTo>
                  <a:close/>
                  <a:moveTo>
                    <a:pt x="17" y="54"/>
                  </a:moveTo>
                  <a:cubicBezTo>
                    <a:pt x="25" y="38"/>
                    <a:pt x="39" y="24"/>
                    <a:pt x="55" y="16"/>
                  </a:cubicBezTo>
                  <a:cubicBezTo>
                    <a:pt x="63" y="13"/>
                    <a:pt x="63" y="13"/>
                    <a:pt x="63" y="13"/>
                  </a:cubicBezTo>
                  <a:cubicBezTo>
                    <a:pt x="58" y="19"/>
                    <a:pt x="58" y="19"/>
                    <a:pt x="58" y="19"/>
                  </a:cubicBezTo>
                  <a:cubicBezTo>
                    <a:pt x="50" y="29"/>
                    <a:pt x="45" y="41"/>
                    <a:pt x="41" y="55"/>
                  </a:cubicBezTo>
                  <a:cubicBezTo>
                    <a:pt x="41" y="57"/>
                    <a:pt x="41" y="57"/>
                    <a:pt x="41" y="57"/>
                  </a:cubicBezTo>
                  <a:cubicBezTo>
                    <a:pt x="16" y="57"/>
                    <a:pt x="16" y="57"/>
                    <a:pt x="16" y="57"/>
                  </a:cubicBezTo>
                  <a:lnTo>
                    <a:pt x="17" y="54"/>
                  </a:lnTo>
                  <a:close/>
                  <a:moveTo>
                    <a:pt x="8" y="84"/>
                  </a:moveTo>
                  <a:cubicBezTo>
                    <a:pt x="8" y="83"/>
                    <a:pt x="9" y="82"/>
                    <a:pt x="9" y="81"/>
                  </a:cubicBezTo>
                  <a:cubicBezTo>
                    <a:pt x="9" y="80"/>
                    <a:pt x="9" y="78"/>
                    <a:pt x="9" y="77"/>
                  </a:cubicBezTo>
                  <a:cubicBezTo>
                    <a:pt x="10" y="76"/>
                    <a:pt x="10" y="74"/>
                    <a:pt x="10" y="73"/>
                  </a:cubicBezTo>
                  <a:cubicBezTo>
                    <a:pt x="11" y="71"/>
                    <a:pt x="11" y="71"/>
                    <a:pt x="11" y="71"/>
                  </a:cubicBezTo>
                  <a:cubicBezTo>
                    <a:pt x="11" y="69"/>
                    <a:pt x="11" y="68"/>
                    <a:pt x="12" y="66"/>
                  </a:cubicBezTo>
                  <a:cubicBezTo>
                    <a:pt x="12" y="65"/>
                    <a:pt x="12" y="65"/>
                    <a:pt x="12" y="65"/>
                  </a:cubicBezTo>
                  <a:cubicBezTo>
                    <a:pt x="39" y="65"/>
                    <a:pt x="39" y="65"/>
                    <a:pt x="39" y="65"/>
                  </a:cubicBezTo>
                  <a:cubicBezTo>
                    <a:pt x="39" y="67"/>
                    <a:pt x="39" y="67"/>
                    <a:pt x="39" y="67"/>
                  </a:cubicBezTo>
                  <a:cubicBezTo>
                    <a:pt x="38" y="75"/>
                    <a:pt x="37" y="83"/>
                    <a:pt x="37" y="92"/>
                  </a:cubicBezTo>
                  <a:cubicBezTo>
                    <a:pt x="37" y="100"/>
                    <a:pt x="38" y="108"/>
                    <a:pt x="39" y="116"/>
                  </a:cubicBezTo>
                  <a:cubicBezTo>
                    <a:pt x="39" y="118"/>
                    <a:pt x="39" y="118"/>
                    <a:pt x="39" y="118"/>
                  </a:cubicBezTo>
                  <a:cubicBezTo>
                    <a:pt x="12" y="118"/>
                    <a:pt x="12" y="118"/>
                    <a:pt x="12" y="118"/>
                  </a:cubicBezTo>
                  <a:cubicBezTo>
                    <a:pt x="12" y="117"/>
                    <a:pt x="12" y="117"/>
                    <a:pt x="12" y="117"/>
                  </a:cubicBezTo>
                  <a:cubicBezTo>
                    <a:pt x="11" y="115"/>
                    <a:pt x="11" y="114"/>
                    <a:pt x="11" y="112"/>
                  </a:cubicBezTo>
                  <a:cubicBezTo>
                    <a:pt x="10" y="111"/>
                    <a:pt x="10" y="111"/>
                    <a:pt x="10" y="111"/>
                  </a:cubicBezTo>
                  <a:cubicBezTo>
                    <a:pt x="10" y="111"/>
                    <a:pt x="10" y="111"/>
                    <a:pt x="10" y="110"/>
                  </a:cubicBezTo>
                  <a:cubicBezTo>
                    <a:pt x="10" y="109"/>
                    <a:pt x="10" y="107"/>
                    <a:pt x="9" y="106"/>
                  </a:cubicBezTo>
                  <a:cubicBezTo>
                    <a:pt x="9" y="105"/>
                    <a:pt x="9" y="104"/>
                    <a:pt x="9" y="102"/>
                  </a:cubicBezTo>
                  <a:cubicBezTo>
                    <a:pt x="9" y="101"/>
                    <a:pt x="8" y="100"/>
                    <a:pt x="8" y="99"/>
                  </a:cubicBezTo>
                  <a:cubicBezTo>
                    <a:pt x="8" y="96"/>
                    <a:pt x="8" y="94"/>
                    <a:pt x="8" y="92"/>
                  </a:cubicBezTo>
                  <a:cubicBezTo>
                    <a:pt x="8" y="89"/>
                    <a:pt x="8" y="87"/>
                    <a:pt x="8" y="84"/>
                  </a:cubicBezTo>
                  <a:close/>
                </a:path>
              </a:pathLst>
            </a:custGeom>
            <a:solidFill>
              <a:schemeClr val="accent1">
                <a:lumMod val="40000"/>
                <a:lumOff val="60000"/>
              </a:schemeClr>
            </a:solidFill>
            <a:ln>
              <a:noFill/>
            </a:ln>
            <a:extLst/>
          </p:spPr>
          <p:txBody>
            <a:bodyPr vert="horz" wrap="square" lIns="121920" tIns="60960" rIns="121920" bIns="60960" numCol="1" anchor="t" anchorCtr="0" compatLnSpc="1">
              <a:prstTxWarp prst="textNoShape">
                <a:avLst/>
              </a:prstTxWarp>
            </a:bodyPr>
            <a:lstStyle/>
            <a:p>
              <a:pPr defTabSz="544237">
                <a:defRPr/>
              </a:pPr>
              <a:endParaRPr lang="en-US" sz="3600" dirty="0">
                <a:solidFill>
                  <a:srgbClr val="000000"/>
                </a:solidFill>
                <a:latin typeface="Calibri"/>
              </a:endParaRPr>
            </a:p>
          </p:txBody>
        </p:sp>
        <p:sp>
          <p:nvSpPr>
            <p:cNvPr id="209" name="Rectangle 208"/>
            <p:cNvSpPr/>
            <p:nvPr/>
          </p:nvSpPr>
          <p:spPr>
            <a:xfrm>
              <a:off x="4986740" y="3601691"/>
              <a:ext cx="860309" cy="494468"/>
            </a:xfrm>
            <a:prstGeom prst="rect">
              <a:avLst/>
            </a:prstGeom>
            <a:noFill/>
          </p:spPr>
          <p:txBody>
            <a:bodyPr wrap="square" anchor="ctr">
              <a:spAutoFit/>
            </a:bodyPr>
            <a:lstStyle/>
            <a:p>
              <a:pPr algn="ctr" defTabSz="544237">
                <a:defRPr/>
              </a:pPr>
              <a:r>
                <a:rPr lang="en-US" sz="1667" b="1" dirty="0">
                  <a:solidFill>
                    <a:srgbClr val="191919"/>
                  </a:solidFill>
                  <a:latin typeface="Calibri"/>
                </a:rPr>
                <a:t>&gt;1K</a:t>
              </a:r>
            </a:p>
          </p:txBody>
        </p:sp>
      </p:grpSp>
      <p:pic>
        <p:nvPicPr>
          <p:cNvPr id="210" name="Picture 209">
            <a:extLst>
              <a:ext uri="{FF2B5EF4-FFF2-40B4-BE49-F238E27FC236}">
                <a16:creationId xmlns:a16="http://schemas.microsoft.com/office/drawing/2014/main" id="{1AF16BAB-670A-C549-87FE-1236FAE03C9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57299" y="3002848"/>
            <a:ext cx="478738" cy="507065"/>
          </a:xfrm>
          <a:prstGeom prst="rect">
            <a:avLst/>
          </a:prstGeom>
        </p:spPr>
      </p:pic>
      <p:pic>
        <p:nvPicPr>
          <p:cNvPr id="211" name="Picture 210">
            <a:extLst>
              <a:ext uri="{FF2B5EF4-FFF2-40B4-BE49-F238E27FC236}">
                <a16:creationId xmlns:a16="http://schemas.microsoft.com/office/drawing/2014/main" id="{A04A5367-82A2-A944-BCBD-F57597E6869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01563" y="3960760"/>
            <a:ext cx="503310" cy="507065"/>
          </a:xfrm>
          <a:prstGeom prst="rect">
            <a:avLst/>
          </a:prstGeom>
        </p:spPr>
      </p:pic>
      <p:sp>
        <p:nvSpPr>
          <p:cNvPr id="212" name="Oval 211">
            <a:extLst>
              <a:ext uri="{FF2B5EF4-FFF2-40B4-BE49-F238E27FC236}">
                <a16:creationId xmlns:a16="http://schemas.microsoft.com/office/drawing/2014/main" id="{3611046B-0831-5A40-B241-EE958AAE482E}"/>
              </a:ext>
            </a:extLst>
          </p:cNvPr>
          <p:cNvSpPr/>
          <p:nvPr/>
        </p:nvSpPr>
        <p:spPr>
          <a:xfrm>
            <a:off x="10589351" y="3034764"/>
            <a:ext cx="441960" cy="441960"/>
          </a:xfrm>
          <a:prstGeom prst="ellipse">
            <a:avLst/>
          </a:prstGeom>
          <a:solidFill>
            <a:schemeClr val="accent5"/>
          </a:solidFill>
          <a:ln w="3175" cmpd="sng">
            <a:solidFill>
              <a:schemeClr val="accent3">
                <a:lumMod val="40000"/>
                <a:lumOff val="60000"/>
              </a:schemeClr>
            </a:solidFill>
          </a:ln>
          <a:effectLst/>
        </p:spPr>
        <p:txBody>
          <a:bodyPr wrap="square" lIns="0" tIns="0" rIns="0" bIns="0" rtlCol="0" anchor="ctr">
            <a:noAutofit/>
          </a:bodyPr>
          <a:lstStyle/>
          <a:p>
            <a:pPr algn="ctr" defTabSz="544237">
              <a:lnSpc>
                <a:spcPct val="90000"/>
              </a:lnSpc>
              <a:spcBef>
                <a:spcPts val="800"/>
              </a:spcBef>
              <a:defRPr/>
            </a:pPr>
            <a:r>
              <a:rPr lang="en-US" sz="1667" b="1" dirty="0">
                <a:solidFill>
                  <a:srgbClr val="FFFFFF"/>
                </a:solidFill>
                <a:effectLst>
                  <a:outerShdw blurRad="50800" dist="38100" dir="2700000" algn="tl" rotWithShape="0">
                    <a:prstClr val="black">
                      <a:alpha val="40000"/>
                    </a:prstClr>
                  </a:outerShdw>
                </a:effectLst>
                <a:latin typeface="Calibri"/>
              </a:rPr>
              <a:t>14</a:t>
            </a:r>
          </a:p>
        </p:txBody>
      </p:sp>
    </p:spTree>
    <p:extLst>
      <p:ext uri="{BB962C8B-B14F-4D97-AF65-F5344CB8AC3E}">
        <p14:creationId xmlns:p14="http://schemas.microsoft.com/office/powerpoint/2010/main" val="1895950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Rectangle 442"/>
          <p:cNvSpPr/>
          <p:nvPr/>
        </p:nvSpPr>
        <p:spPr>
          <a:xfrm>
            <a:off x="2111724" y="619733"/>
            <a:ext cx="7959230" cy="975203"/>
          </a:xfrm>
          <a:prstGeom prst="rect">
            <a:avLst/>
          </a:prstGeom>
        </p:spPr>
        <p:txBody>
          <a:bodyPr wrap="none">
            <a:spAutoFit/>
          </a:bodyPr>
          <a:lstStyle/>
          <a:p>
            <a:pPr algn="ctr" defTabSz="914363">
              <a:lnSpc>
                <a:spcPct val="80000"/>
              </a:lnSpc>
              <a:defRPr/>
            </a:pPr>
            <a:r>
              <a:rPr lang="en-US" sz="2667" dirty="0">
                <a:solidFill>
                  <a:srgbClr val="FFFFFF"/>
                </a:solidFill>
                <a:latin typeface="Proxima Nova Thin" charset="0"/>
                <a:ea typeface="Proxima Nova Thin" charset="0"/>
                <a:cs typeface="Proxima Nova Thin" charset="0"/>
              </a:rPr>
              <a:t>MODERNIZING PRIVATE CLOUD WITH FLASHSTACK</a:t>
            </a:r>
            <a:br>
              <a:rPr lang="en-US" sz="4800" dirty="0">
                <a:solidFill>
                  <a:srgbClr val="FFFFFF"/>
                </a:solidFill>
                <a:latin typeface="Proxima Nova Thin" charset="0"/>
                <a:ea typeface="Proxima Nova Thin" charset="0"/>
                <a:cs typeface="Proxima Nova Thin" charset="0"/>
              </a:rPr>
            </a:br>
            <a:r>
              <a:rPr lang="en-US" sz="4266" dirty="0">
                <a:solidFill>
                  <a:srgbClr val="FFFFFF"/>
                </a:solidFill>
                <a:latin typeface="Proxima Nova Thin" charset="0"/>
                <a:ea typeface="Proxima Nova Thin" charset="0"/>
                <a:cs typeface="Proxima Nova Thin" charset="0"/>
              </a:rPr>
              <a:t>WORKLOAD CONSIDERATIONS</a:t>
            </a:r>
            <a:endParaRPr lang="en-US" sz="4800" dirty="0">
              <a:solidFill>
                <a:srgbClr val="FFFFFF"/>
              </a:solidFill>
              <a:latin typeface="Proxima Nova Thin" charset="0"/>
              <a:ea typeface="Proxima Nova Thin" charset="0"/>
              <a:cs typeface="Proxima Nova Thin" charset="0"/>
            </a:endParaRPr>
          </a:p>
        </p:txBody>
      </p:sp>
      <p:sp>
        <p:nvSpPr>
          <p:cNvPr id="115" name="TextBox 114">
            <a:extLst>
              <a:ext uri="{FF2B5EF4-FFF2-40B4-BE49-F238E27FC236}">
                <a16:creationId xmlns:a16="http://schemas.microsoft.com/office/drawing/2014/main" id="{1DBFD7D2-D373-3042-A526-A4AD4053770E}"/>
              </a:ext>
            </a:extLst>
          </p:cNvPr>
          <p:cNvSpPr txBox="1"/>
          <p:nvPr/>
        </p:nvSpPr>
        <p:spPr>
          <a:xfrm>
            <a:off x="5703029" y="1908818"/>
            <a:ext cx="3469778" cy="3693319"/>
          </a:xfrm>
          <a:prstGeom prst="rect">
            <a:avLst/>
          </a:prstGeom>
          <a:noFill/>
        </p:spPr>
        <p:txBody>
          <a:bodyPr wrap="square" rtlCol="0" anchor="ctr">
            <a:spAutoFit/>
          </a:bodyPr>
          <a:lstStyle/>
          <a:p>
            <a:pPr algn="ctr" defTabSz="914363" eaLnBrk="0" fontAlgn="base" hangingPunct="0">
              <a:spcBef>
                <a:spcPct val="0"/>
              </a:spcBef>
              <a:spcAft>
                <a:spcPct val="0"/>
              </a:spcAft>
              <a:defRPr/>
            </a:pPr>
            <a:r>
              <a:rPr lang="en-US" dirty="0">
                <a:solidFill>
                  <a:srgbClr val="FFFFFF"/>
                </a:solidFill>
                <a:latin typeface="Proxima Nova Light" charset="0"/>
                <a:sym typeface="Proxima Nova Light" charset="0"/>
              </a:rPr>
              <a:t>MOST ENTERPRISES</a:t>
            </a:r>
          </a:p>
          <a:p>
            <a:pPr algn="ctr" defTabSz="914363" eaLnBrk="0" fontAlgn="base" hangingPunct="0">
              <a:spcBef>
                <a:spcPct val="0"/>
              </a:spcBef>
              <a:spcAft>
                <a:spcPct val="0"/>
              </a:spcAft>
              <a:defRPr/>
            </a:pPr>
            <a:r>
              <a:rPr lang="en-US" dirty="0">
                <a:solidFill>
                  <a:srgbClr val="FFFFFF"/>
                </a:solidFill>
                <a:latin typeface="Proxima Nova Light" charset="0"/>
                <a:sym typeface="Proxima Nova Light" charset="0"/>
              </a:rPr>
              <a:t>HAVE </a:t>
            </a:r>
            <a:r>
              <a:rPr lang="en-US" dirty="0">
                <a:solidFill>
                  <a:srgbClr val="FFFFFF"/>
                </a:solidFill>
                <a:latin typeface="Proxima Nova Medium" panose="020B0503030502060204" pitchFamily="34" charset="0"/>
                <a:sym typeface="Proxima Nova Light" charset="0"/>
              </a:rPr>
              <a:t>NON-UNIFORM</a:t>
            </a:r>
          </a:p>
          <a:p>
            <a:pPr algn="ctr" defTabSz="914363" eaLnBrk="0" fontAlgn="base" hangingPunct="0">
              <a:spcBef>
                <a:spcPct val="0"/>
              </a:spcBef>
              <a:spcAft>
                <a:spcPct val="0"/>
              </a:spcAft>
              <a:defRPr/>
            </a:pPr>
            <a:r>
              <a:rPr lang="en-US" dirty="0">
                <a:solidFill>
                  <a:srgbClr val="FFFFFF"/>
                </a:solidFill>
                <a:latin typeface="Proxima Nova Medium" panose="020B0503030502060204" pitchFamily="34" charset="0"/>
                <a:sym typeface="Proxima Nova Light" charset="0"/>
              </a:rPr>
              <a:t>WORKLOADS</a:t>
            </a:r>
          </a:p>
          <a:p>
            <a:pPr algn="ctr" defTabSz="914363" eaLnBrk="0" fontAlgn="base" hangingPunct="0">
              <a:spcBef>
                <a:spcPct val="0"/>
              </a:spcBef>
              <a:spcAft>
                <a:spcPct val="0"/>
              </a:spcAft>
              <a:defRPr/>
            </a:pPr>
            <a:endParaRPr lang="en-US" dirty="0">
              <a:solidFill>
                <a:srgbClr val="FFFFFF"/>
              </a:solidFill>
              <a:latin typeface="Proxima Nova Light" charset="0"/>
              <a:sym typeface="Proxima Nova Light" charset="0"/>
            </a:endParaRPr>
          </a:p>
          <a:p>
            <a:pPr algn="ctr" defTabSz="914363" eaLnBrk="0" fontAlgn="base" hangingPunct="0">
              <a:spcBef>
                <a:spcPct val="0"/>
              </a:spcBef>
              <a:spcAft>
                <a:spcPct val="0"/>
              </a:spcAft>
              <a:defRPr/>
            </a:pPr>
            <a:r>
              <a:rPr lang="en-US" dirty="0">
                <a:solidFill>
                  <a:srgbClr val="FFFFFF"/>
                </a:solidFill>
                <a:latin typeface="Proxima Nova Light" charset="0"/>
                <a:sym typeface="Proxima Nova Light" charset="0"/>
              </a:rPr>
              <a:t>BEST SERVED</a:t>
            </a:r>
            <a:br>
              <a:rPr lang="en-US" dirty="0">
                <a:solidFill>
                  <a:srgbClr val="FFFFFF"/>
                </a:solidFill>
                <a:latin typeface="Proxima Nova Light" charset="0"/>
                <a:sym typeface="Proxima Nova Light" charset="0"/>
              </a:rPr>
            </a:br>
            <a:r>
              <a:rPr lang="en-US" dirty="0">
                <a:solidFill>
                  <a:srgbClr val="FFFFFF"/>
                </a:solidFill>
                <a:latin typeface="Proxima Nova Light" charset="0"/>
                <a:sym typeface="Proxima Nova Light" charset="0"/>
              </a:rPr>
              <a:t>BY A </a:t>
            </a:r>
            <a:r>
              <a:rPr lang="en-US" dirty="0">
                <a:solidFill>
                  <a:srgbClr val="FFFFFF"/>
                </a:solidFill>
                <a:latin typeface="Proxima Nova Medium" panose="020B0503030502060204" pitchFamily="34" charset="0"/>
                <a:sym typeface="Proxima Nova Light" charset="0"/>
              </a:rPr>
              <a:t>DISAGGREGATED</a:t>
            </a:r>
          </a:p>
          <a:p>
            <a:pPr algn="ctr" defTabSz="914363" eaLnBrk="0" fontAlgn="base" hangingPunct="0">
              <a:spcBef>
                <a:spcPct val="0"/>
              </a:spcBef>
              <a:spcAft>
                <a:spcPct val="0"/>
              </a:spcAft>
              <a:defRPr/>
            </a:pPr>
            <a:r>
              <a:rPr lang="en-US" dirty="0">
                <a:solidFill>
                  <a:srgbClr val="FFFFFF"/>
                </a:solidFill>
                <a:latin typeface="Proxima Nova Medium" panose="020B0503030502060204" pitchFamily="34" charset="0"/>
                <a:sym typeface="Proxima Nova Light" charset="0"/>
              </a:rPr>
              <a:t>ARCHITECTURE</a:t>
            </a:r>
          </a:p>
          <a:p>
            <a:pPr algn="ctr" defTabSz="914363" eaLnBrk="0" fontAlgn="base" hangingPunct="0">
              <a:spcBef>
                <a:spcPct val="0"/>
              </a:spcBef>
              <a:spcAft>
                <a:spcPct val="0"/>
              </a:spcAft>
              <a:defRPr/>
            </a:pPr>
            <a:endParaRPr lang="en-US" dirty="0">
              <a:solidFill>
                <a:srgbClr val="FFFFFF"/>
              </a:solidFill>
              <a:latin typeface="Proxima Nova Light" charset="0"/>
              <a:sym typeface="Proxima Nova Light" charset="0"/>
            </a:endParaRPr>
          </a:p>
          <a:p>
            <a:pPr algn="ctr" defTabSz="914363" eaLnBrk="0" fontAlgn="base" hangingPunct="0">
              <a:spcBef>
                <a:spcPct val="0"/>
              </a:spcBef>
              <a:spcAft>
                <a:spcPct val="0"/>
              </a:spcAft>
              <a:defRPr/>
            </a:pPr>
            <a:r>
              <a:rPr lang="en-US" dirty="0">
                <a:solidFill>
                  <a:srgbClr val="FFFFFF"/>
                </a:solidFill>
                <a:latin typeface="Proxima Nova Medium" panose="020B0503030502060204" pitchFamily="34" charset="0"/>
                <a:sym typeface="Proxima Nova Light" charset="0"/>
              </a:rPr>
              <a:t>SCALE</a:t>
            </a:r>
            <a:r>
              <a:rPr lang="en-US" dirty="0">
                <a:solidFill>
                  <a:srgbClr val="FFFFFF"/>
                </a:solidFill>
                <a:latin typeface="Proxima Nova Light" charset="0"/>
                <a:sym typeface="Proxima Nova Light" charset="0"/>
              </a:rPr>
              <a:t> INFRASTRUCTURE</a:t>
            </a:r>
            <a:br>
              <a:rPr lang="en-US" dirty="0">
                <a:solidFill>
                  <a:srgbClr val="FFFFFF"/>
                </a:solidFill>
                <a:latin typeface="Proxima Nova Light" charset="0"/>
                <a:sym typeface="Proxima Nova Light" charset="0"/>
              </a:rPr>
            </a:br>
            <a:r>
              <a:rPr lang="en-US" dirty="0">
                <a:solidFill>
                  <a:srgbClr val="FFFFFF"/>
                </a:solidFill>
                <a:latin typeface="Proxima Nova Light" charset="0"/>
                <a:sym typeface="Proxima Nova Light" charset="0"/>
              </a:rPr>
              <a:t>COMPONENTS</a:t>
            </a:r>
            <a:br>
              <a:rPr lang="en-US" dirty="0">
                <a:solidFill>
                  <a:srgbClr val="FFFFFF"/>
                </a:solidFill>
                <a:latin typeface="Proxima Nova Light" charset="0"/>
                <a:sym typeface="Proxima Nova Light" charset="0"/>
              </a:rPr>
            </a:br>
            <a:r>
              <a:rPr lang="en-US" dirty="0">
                <a:solidFill>
                  <a:srgbClr val="FFFFFF"/>
                </a:solidFill>
                <a:latin typeface="Proxima Nova Medium" panose="020B0503030502060204" pitchFamily="34" charset="0"/>
                <a:sym typeface="Proxima Nova Light" charset="0"/>
              </a:rPr>
              <a:t>INDEPENDENTLY </a:t>
            </a:r>
            <a:r>
              <a:rPr lang="en-US" dirty="0">
                <a:solidFill>
                  <a:srgbClr val="FFFFFF"/>
                </a:solidFill>
                <a:latin typeface="Proxima Nova Light" charset="0"/>
                <a:sym typeface="Proxima Nova Light" charset="0"/>
              </a:rPr>
              <a:t>TO</a:t>
            </a:r>
            <a:br>
              <a:rPr lang="en-US" dirty="0">
                <a:solidFill>
                  <a:srgbClr val="FFFFFF"/>
                </a:solidFill>
                <a:latin typeface="Proxima Nova Light" charset="0"/>
                <a:sym typeface="Proxima Nova Light" charset="0"/>
              </a:rPr>
            </a:br>
            <a:r>
              <a:rPr lang="en-US" dirty="0">
                <a:solidFill>
                  <a:srgbClr val="FFFFFF"/>
                </a:solidFill>
                <a:latin typeface="Proxima Nova Light" charset="0"/>
                <a:sym typeface="Proxima Nova Light" charset="0"/>
              </a:rPr>
              <a:t>MEET WORKLOAD REQUIREMENTS</a:t>
            </a:r>
          </a:p>
        </p:txBody>
      </p:sp>
      <p:pic>
        <p:nvPicPr>
          <p:cNvPr id="3" name="Picture 2">
            <a:extLst>
              <a:ext uri="{FF2B5EF4-FFF2-40B4-BE49-F238E27FC236}">
                <a16:creationId xmlns:a16="http://schemas.microsoft.com/office/drawing/2014/main" id="{38961BE4-7ACF-3341-98FD-4734B21589EB}"/>
              </a:ext>
            </a:extLst>
          </p:cNvPr>
          <p:cNvPicPr>
            <a:picLocks noChangeAspect="1"/>
          </p:cNvPicPr>
          <p:nvPr/>
        </p:nvPicPr>
        <p:blipFill>
          <a:blip r:embed="rId3"/>
          <a:stretch>
            <a:fillRect/>
          </a:stretch>
        </p:blipFill>
        <p:spPr>
          <a:xfrm>
            <a:off x="9257790" y="1694984"/>
            <a:ext cx="1287233" cy="4101982"/>
          </a:xfrm>
          <a:prstGeom prst="rect">
            <a:avLst/>
          </a:prstGeom>
        </p:spPr>
      </p:pic>
      <p:grpSp>
        <p:nvGrpSpPr>
          <p:cNvPr id="125" name="Group 124">
            <a:extLst>
              <a:ext uri="{FF2B5EF4-FFF2-40B4-BE49-F238E27FC236}">
                <a16:creationId xmlns:a16="http://schemas.microsoft.com/office/drawing/2014/main" id="{CC394485-254E-C849-B3B9-0DD5BB2964ED}"/>
              </a:ext>
            </a:extLst>
          </p:cNvPr>
          <p:cNvGrpSpPr/>
          <p:nvPr/>
        </p:nvGrpSpPr>
        <p:grpSpPr>
          <a:xfrm>
            <a:off x="1094453" y="2201977"/>
            <a:ext cx="4553713" cy="3760375"/>
            <a:chOff x="628055" y="1651482"/>
            <a:chExt cx="3415284" cy="2820281"/>
          </a:xfrm>
        </p:grpSpPr>
        <p:sp>
          <p:nvSpPr>
            <p:cNvPr id="126" name="TextBox 125">
              <a:extLst>
                <a:ext uri="{FF2B5EF4-FFF2-40B4-BE49-F238E27FC236}">
                  <a16:creationId xmlns:a16="http://schemas.microsoft.com/office/drawing/2014/main" id="{B33BA661-DDE2-714C-B493-22BAD56CEEA0}"/>
                </a:ext>
              </a:extLst>
            </p:cNvPr>
            <p:cNvSpPr txBox="1"/>
            <p:nvPr/>
          </p:nvSpPr>
          <p:spPr>
            <a:xfrm>
              <a:off x="781669" y="3987015"/>
              <a:ext cx="3108062" cy="484748"/>
            </a:xfrm>
            <a:prstGeom prst="rect">
              <a:avLst/>
            </a:prstGeom>
            <a:noFill/>
          </p:spPr>
          <p:txBody>
            <a:bodyPr wrap="none" rtlCol="0">
              <a:spAutoFit/>
            </a:bodyPr>
            <a:lstStyle/>
            <a:p>
              <a:pPr algn="ctr" defTabSz="914363" eaLnBrk="0" fontAlgn="base" hangingPunct="0">
                <a:spcBef>
                  <a:spcPct val="0"/>
                </a:spcBef>
                <a:spcAft>
                  <a:spcPct val="0"/>
                </a:spcAft>
                <a:defRPr/>
              </a:pPr>
              <a:r>
                <a:rPr lang="en-US" dirty="0" err="1">
                  <a:solidFill>
                    <a:srgbClr val="FFFFFF"/>
                  </a:solidFill>
                  <a:latin typeface="Proxima Nova Light" charset="0"/>
                  <a:sym typeface="Proxima Nova Light" charset="0"/>
                </a:rPr>
                <a:t>VDI</a:t>
              </a:r>
              <a:r>
                <a:rPr lang="en-US" dirty="0">
                  <a:solidFill>
                    <a:srgbClr val="FFFFFF"/>
                  </a:solidFill>
                  <a:latin typeface="Proxima Nova Light" charset="0"/>
                  <a:sym typeface="Proxima Nova Light" charset="0"/>
                </a:rPr>
                <a:t>, TIER-2 </a:t>
              </a:r>
              <a:r>
                <a:rPr lang="en-US" dirty="0" err="1">
                  <a:solidFill>
                    <a:srgbClr val="FFFFFF"/>
                  </a:solidFill>
                  <a:latin typeface="Proxima Nova Light" charset="0"/>
                  <a:sym typeface="Proxima Nova Light" charset="0"/>
                </a:rPr>
                <a:t>VSI</a:t>
              </a:r>
              <a:r>
                <a:rPr lang="en-US" dirty="0">
                  <a:solidFill>
                    <a:srgbClr val="FFFFFF"/>
                  </a:solidFill>
                  <a:latin typeface="Proxima Nova Light" charset="0"/>
                  <a:sym typeface="Proxima Nova Light" charset="0"/>
                </a:rPr>
                <a:t>,</a:t>
              </a:r>
            </a:p>
            <a:p>
              <a:pPr algn="ctr" defTabSz="914363" eaLnBrk="0" fontAlgn="base" hangingPunct="0">
                <a:spcBef>
                  <a:spcPct val="0"/>
                </a:spcBef>
                <a:spcAft>
                  <a:spcPct val="0"/>
                </a:spcAft>
                <a:defRPr/>
              </a:pPr>
              <a:r>
                <a:rPr lang="en-US" dirty="0">
                  <a:solidFill>
                    <a:srgbClr val="FFFFFF"/>
                  </a:solidFill>
                  <a:latin typeface="Proxima Nova Light" charset="0"/>
                  <a:sym typeface="Proxima Nova Light" charset="0"/>
                </a:rPr>
                <a:t>TIER-1 </a:t>
              </a:r>
              <a:r>
                <a:rPr lang="en-US" dirty="0" err="1">
                  <a:solidFill>
                    <a:srgbClr val="FFFFFF"/>
                  </a:solidFill>
                  <a:latin typeface="Proxima Nova Light" charset="0"/>
                  <a:sym typeface="Proxima Nova Light" charset="0"/>
                </a:rPr>
                <a:t>VSI</a:t>
              </a:r>
              <a:r>
                <a:rPr lang="en-US" dirty="0">
                  <a:solidFill>
                    <a:srgbClr val="FFFFFF"/>
                  </a:solidFill>
                  <a:latin typeface="Proxima Nova Light" charset="0"/>
                  <a:sym typeface="Proxima Nova Light" charset="0"/>
                </a:rPr>
                <a:t>, &amp; BUSINESS CRITICAL APPS</a:t>
              </a:r>
            </a:p>
          </p:txBody>
        </p:sp>
        <p:grpSp>
          <p:nvGrpSpPr>
            <p:cNvPr id="127" name="Group 126">
              <a:extLst>
                <a:ext uri="{FF2B5EF4-FFF2-40B4-BE49-F238E27FC236}">
                  <a16:creationId xmlns:a16="http://schemas.microsoft.com/office/drawing/2014/main" id="{3FA54868-D538-5748-ADD7-632A85492FF6}"/>
                </a:ext>
              </a:extLst>
            </p:cNvPr>
            <p:cNvGrpSpPr/>
            <p:nvPr/>
          </p:nvGrpSpPr>
          <p:grpSpPr>
            <a:xfrm>
              <a:off x="628055" y="1651482"/>
              <a:ext cx="3415284" cy="2263140"/>
              <a:chOff x="2895600" y="4592312"/>
              <a:chExt cx="9107424" cy="6035040"/>
            </a:xfrm>
          </p:grpSpPr>
          <p:sp>
            <p:nvSpPr>
              <p:cNvPr id="128" name="Rounded Rectangle 127">
                <a:extLst>
                  <a:ext uri="{FF2B5EF4-FFF2-40B4-BE49-F238E27FC236}">
                    <a16:creationId xmlns:a16="http://schemas.microsoft.com/office/drawing/2014/main" id="{E5D46795-2933-A546-ABBC-01261D3A611F}"/>
                  </a:ext>
                </a:extLst>
              </p:cNvPr>
              <p:cNvSpPr/>
              <p:nvPr/>
            </p:nvSpPr>
            <p:spPr bwMode="auto">
              <a:xfrm>
                <a:off x="2895600" y="4592312"/>
                <a:ext cx="914400" cy="914400"/>
              </a:xfrm>
              <a:prstGeom prst="roundRect">
                <a:avLst>
                  <a:gd name="adj" fmla="val 3400"/>
                </a:avLst>
              </a:prstGeom>
              <a:solidFill>
                <a:srgbClr val="A7A7A7">
                  <a:lumMod val="60000"/>
                  <a:lumOff val="40000"/>
                </a:srgb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5720" tIns="45720" rIns="45720" bIns="45720" numCol="1" rtlCol="0" anchor="ctr" anchorCtr="0" compatLnSpc="1">
                <a:prstTxWarp prst="textNoShape">
                  <a:avLst/>
                </a:prstTxWarp>
                <a:noAutofit/>
              </a:bodyPr>
              <a:lstStyle/>
              <a:p>
                <a:pPr defTabSz="1219151" fontAlgn="base" hangingPunct="0">
                  <a:spcBef>
                    <a:spcPct val="0"/>
                  </a:spcBef>
                  <a:spcAft>
                    <a:spcPct val="0"/>
                  </a:spcAft>
                  <a:defRPr/>
                </a:pPr>
                <a:endParaRPr lang="en-US" sz="525" kern="0">
                  <a:solidFill>
                    <a:srgbClr val="222222"/>
                  </a:solidFill>
                  <a:latin typeface="Proxima Nova Light" charset="0"/>
                  <a:sym typeface="Proxima Nova Light" charset="0"/>
                </a:endParaRPr>
              </a:p>
            </p:txBody>
          </p:sp>
          <p:sp>
            <p:nvSpPr>
              <p:cNvPr id="129" name="Rounded Rectangle 128">
                <a:extLst>
                  <a:ext uri="{FF2B5EF4-FFF2-40B4-BE49-F238E27FC236}">
                    <a16:creationId xmlns:a16="http://schemas.microsoft.com/office/drawing/2014/main" id="{B8E2EAF2-F0BA-1346-96BA-E83E9522E04A}"/>
                  </a:ext>
                </a:extLst>
              </p:cNvPr>
              <p:cNvSpPr/>
              <p:nvPr/>
            </p:nvSpPr>
            <p:spPr bwMode="auto">
              <a:xfrm>
                <a:off x="2952750" y="5076182"/>
                <a:ext cx="800100" cy="365760"/>
              </a:xfrm>
              <a:prstGeom prst="roundRect">
                <a:avLst>
                  <a:gd name="adj" fmla="val 6884"/>
                </a:avLst>
              </a:prstGeom>
              <a:solidFill>
                <a:srgbClr val="535353"/>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DISK</a:t>
                </a:r>
              </a:p>
            </p:txBody>
          </p:sp>
          <p:sp>
            <p:nvSpPr>
              <p:cNvPr id="130" name="Rounded Rectangle 129">
                <a:extLst>
                  <a:ext uri="{FF2B5EF4-FFF2-40B4-BE49-F238E27FC236}">
                    <a16:creationId xmlns:a16="http://schemas.microsoft.com/office/drawing/2014/main" id="{5E36197D-5754-1D48-AA53-2F0FC147D317}"/>
                  </a:ext>
                </a:extLst>
              </p:cNvPr>
              <p:cNvSpPr/>
              <p:nvPr/>
            </p:nvSpPr>
            <p:spPr bwMode="auto">
              <a:xfrm>
                <a:off x="2952750" y="4657082"/>
                <a:ext cx="800100" cy="365760"/>
              </a:xfrm>
              <a:prstGeom prst="roundRect">
                <a:avLst>
                  <a:gd name="adj" fmla="val 6884"/>
                </a:avLst>
              </a:prstGeom>
              <a:solidFill>
                <a:srgbClr val="63C4AD"/>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CPU</a:t>
                </a:r>
              </a:p>
            </p:txBody>
          </p:sp>
          <p:sp>
            <p:nvSpPr>
              <p:cNvPr id="131" name="Rounded Rectangle 130">
                <a:extLst>
                  <a:ext uri="{FF2B5EF4-FFF2-40B4-BE49-F238E27FC236}">
                    <a16:creationId xmlns:a16="http://schemas.microsoft.com/office/drawing/2014/main" id="{89FB986E-052A-EA48-A883-F4974A371A8C}"/>
                  </a:ext>
                </a:extLst>
              </p:cNvPr>
              <p:cNvSpPr/>
              <p:nvPr/>
            </p:nvSpPr>
            <p:spPr bwMode="auto">
              <a:xfrm>
                <a:off x="3919728" y="4592312"/>
                <a:ext cx="914400" cy="914400"/>
              </a:xfrm>
              <a:prstGeom prst="roundRect">
                <a:avLst>
                  <a:gd name="adj" fmla="val 3400"/>
                </a:avLst>
              </a:prstGeom>
              <a:solidFill>
                <a:srgbClr val="A7A7A7">
                  <a:lumMod val="60000"/>
                  <a:lumOff val="40000"/>
                </a:srgb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5720" tIns="45720" rIns="45720" bIns="45720" numCol="1" rtlCol="0" anchor="ctr" anchorCtr="0" compatLnSpc="1">
                <a:prstTxWarp prst="textNoShape">
                  <a:avLst/>
                </a:prstTxWarp>
                <a:noAutofit/>
              </a:bodyPr>
              <a:lstStyle/>
              <a:p>
                <a:pPr defTabSz="1219151" fontAlgn="base" hangingPunct="0">
                  <a:spcBef>
                    <a:spcPct val="0"/>
                  </a:spcBef>
                  <a:spcAft>
                    <a:spcPct val="0"/>
                  </a:spcAft>
                  <a:defRPr/>
                </a:pPr>
                <a:endParaRPr lang="en-US" sz="525" kern="0">
                  <a:solidFill>
                    <a:srgbClr val="222222"/>
                  </a:solidFill>
                  <a:latin typeface="Proxima Nova Light" charset="0"/>
                  <a:sym typeface="Proxima Nova Light" charset="0"/>
                </a:endParaRPr>
              </a:p>
            </p:txBody>
          </p:sp>
          <p:sp>
            <p:nvSpPr>
              <p:cNvPr id="132" name="Rounded Rectangle 131">
                <a:extLst>
                  <a:ext uri="{FF2B5EF4-FFF2-40B4-BE49-F238E27FC236}">
                    <a16:creationId xmlns:a16="http://schemas.microsoft.com/office/drawing/2014/main" id="{566C7962-DBE2-CB4D-B484-1E851DA415D8}"/>
                  </a:ext>
                </a:extLst>
              </p:cNvPr>
              <p:cNvSpPr/>
              <p:nvPr/>
            </p:nvSpPr>
            <p:spPr bwMode="auto">
              <a:xfrm>
                <a:off x="3976878" y="5076182"/>
                <a:ext cx="800100" cy="365760"/>
              </a:xfrm>
              <a:prstGeom prst="roundRect">
                <a:avLst>
                  <a:gd name="adj" fmla="val 6884"/>
                </a:avLst>
              </a:prstGeom>
              <a:solidFill>
                <a:srgbClr val="535353"/>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DISK</a:t>
                </a:r>
              </a:p>
            </p:txBody>
          </p:sp>
          <p:sp>
            <p:nvSpPr>
              <p:cNvPr id="133" name="Rounded Rectangle 132">
                <a:extLst>
                  <a:ext uri="{FF2B5EF4-FFF2-40B4-BE49-F238E27FC236}">
                    <a16:creationId xmlns:a16="http://schemas.microsoft.com/office/drawing/2014/main" id="{8C52A86C-95CB-9A4A-8335-9A3283F91F3C}"/>
                  </a:ext>
                </a:extLst>
              </p:cNvPr>
              <p:cNvSpPr/>
              <p:nvPr/>
            </p:nvSpPr>
            <p:spPr bwMode="auto">
              <a:xfrm>
                <a:off x="3976878" y="4657082"/>
                <a:ext cx="800100" cy="365760"/>
              </a:xfrm>
              <a:prstGeom prst="roundRect">
                <a:avLst>
                  <a:gd name="adj" fmla="val 6884"/>
                </a:avLst>
              </a:prstGeom>
              <a:solidFill>
                <a:srgbClr val="63C4AD"/>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CPU</a:t>
                </a:r>
              </a:p>
            </p:txBody>
          </p:sp>
          <p:sp>
            <p:nvSpPr>
              <p:cNvPr id="134" name="Rounded Rectangle 133">
                <a:extLst>
                  <a:ext uri="{FF2B5EF4-FFF2-40B4-BE49-F238E27FC236}">
                    <a16:creationId xmlns:a16="http://schemas.microsoft.com/office/drawing/2014/main" id="{985C0939-3062-FF41-A9AA-F5CC1A650634}"/>
                  </a:ext>
                </a:extLst>
              </p:cNvPr>
              <p:cNvSpPr/>
              <p:nvPr/>
            </p:nvSpPr>
            <p:spPr bwMode="auto">
              <a:xfrm>
                <a:off x="4943856" y="4592312"/>
                <a:ext cx="914400" cy="914400"/>
              </a:xfrm>
              <a:prstGeom prst="roundRect">
                <a:avLst>
                  <a:gd name="adj" fmla="val 3400"/>
                </a:avLst>
              </a:prstGeom>
              <a:solidFill>
                <a:srgbClr val="A7A7A7">
                  <a:lumMod val="60000"/>
                  <a:lumOff val="40000"/>
                </a:srgb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5720" tIns="45720" rIns="45720" bIns="45720" numCol="1" rtlCol="0" anchor="ctr" anchorCtr="0" compatLnSpc="1">
                <a:prstTxWarp prst="textNoShape">
                  <a:avLst/>
                </a:prstTxWarp>
                <a:noAutofit/>
              </a:bodyPr>
              <a:lstStyle/>
              <a:p>
                <a:pPr defTabSz="1219151" fontAlgn="base" hangingPunct="0">
                  <a:spcBef>
                    <a:spcPct val="0"/>
                  </a:spcBef>
                  <a:spcAft>
                    <a:spcPct val="0"/>
                  </a:spcAft>
                  <a:defRPr/>
                </a:pPr>
                <a:endParaRPr lang="en-US" sz="525" kern="0">
                  <a:solidFill>
                    <a:srgbClr val="222222"/>
                  </a:solidFill>
                  <a:latin typeface="Proxima Nova Light" charset="0"/>
                  <a:sym typeface="Proxima Nova Light" charset="0"/>
                </a:endParaRPr>
              </a:p>
            </p:txBody>
          </p:sp>
          <p:sp>
            <p:nvSpPr>
              <p:cNvPr id="135" name="Rounded Rectangle 134">
                <a:extLst>
                  <a:ext uri="{FF2B5EF4-FFF2-40B4-BE49-F238E27FC236}">
                    <a16:creationId xmlns:a16="http://schemas.microsoft.com/office/drawing/2014/main" id="{1FBA9A9A-9F45-9546-8E11-6EE5BD7D7991}"/>
                  </a:ext>
                </a:extLst>
              </p:cNvPr>
              <p:cNvSpPr/>
              <p:nvPr/>
            </p:nvSpPr>
            <p:spPr bwMode="auto">
              <a:xfrm>
                <a:off x="5001006" y="5076182"/>
                <a:ext cx="800100" cy="365760"/>
              </a:xfrm>
              <a:prstGeom prst="roundRect">
                <a:avLst>
                  <a:gd name="adj" fmla="val 6884"/>
                </a:avLst>
              </a:prstGeom>
              <a:solidFill>
                <a:srgbClr val="535353"/>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DISK</a:t>
                </a:r>
              </a:p>
            </p:txBody>
          </p:sp>
          <p:sp>
            <p:nvSpPr>
              <p:cNvPr id="136" name="Rounded Rectangle 135">
                <a:extLst>
                  <a:ext uri="{FF2B5EF4-FFF2-40B4-BE49-F238E27FC236}">
                    <a16:creationId xmlns:a16="http://schemas.microsoft.com/office/drawing/2014/main" id="{9F3AF44F-AE89-A843-ADA3-A8C31F8998FA}"/>
                  </a:ext>
                </a:extLst>
              </p:cNvPr>
              <p:cNvSpPr/>
              <p:nvPr/>
            </p:nvSpPr>
            <p:spPr bwMode="auto">
              <a:xfrm>
                <a:off x="5001006" y="4657082"/>
                <a:ext cx="800100" cy="365760"/>
              </a:xfrm>
              <a:prstGeom prst="roundRect">
                <a:avLst>
                  <a:gd name="adj" fmla="val 6884"/>
                </a:avLst>
              </a:prstGeom>
              <a:solidFill>
                <a:srgbClr val="63C4AD"/>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CPU</a:t>
                </a:r>
              </a:p>
            </p:txBody>
          </p:sp>
          <p:sp>
            <p:nvSpPr>
              <p:cNvPr id="137" name="Rounded Rectangle 136">
                <a:extLst>
                  <a:ext uri="{FF2B5EF4-FFF2-40B4-BE49-F238E27FC236}">
                    <a16:creationId xmlns:a16="http://schemas.microsoft.com/office/drawing/2014/main" id="{CA9F9806-5BEB-7141-B148-F89C2B4B5C07}"/>
                  </a:ext>
                </a:extLst>
              </p:cNvPr>
              <p:cNvSpPr/>
              <p:nvPr/>
            </p:nvSpPr>
            <p:spPr bwMode="auto">
              <a:xfrm>
                <a:off x="2895600" y="9712952"/>
                <a:ext cx="914400" cy="914400"/>
              </a:xfrm>
              <a:prstGeom prst="roundRect">
                <a:avLst>
                  <a:gd name="adj" fmla="val 3400"/>
                </a:avLst>
              </a:prstGeom>
              <a:solidFill>
                <a:srgbClr val="A7A7A7">
                  <a:lumMod val="60000"/>
                  <a:lumOff val="40000"/>
                </a:srgb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5720" tIns="45720" rIns="45720" bIns="45720" numCol="1" rtlCol="0" anchor="ctr" anchorCtr="0" compatLnSpc="1">
                <a:prstTxWarp prst="textNoShape">
                  <a:avLst/>
                </a:prstTxWarp>
                <a:noAutofit/>
              </a:bodyPr>
              <a:lstStyle/>
              <a:p>
                <a:pPr defTabSz="1219151" fontAlgn="base" hangingPunct="0">
                  <a:spcBef>
                    <a:spcPct val="0"/>
                  </a:spcBef>
                  <a:spcAft>
                    <a:spcPct val="0"/>
                  </a:spcAft>
                  <a:defRPr/>
                </a:pPr>
                <a:endParaRPr lang="en-US" sz="525" kern="0">
                  <a:solidFill>
                    <a:srgbClr val="222222"/>
                  </a:solidFill>
                  <a:latin typeface="Proxima Nova Light" charset="0"/>
                  <a:sym typeface="Proxima Nova Light" charset="0"/>
                </a:endParaRPr>
              </a:p>
            </p:txBody>
          </p:sp>
          <p:sp>
            <p:nvSpPr>
              <p:cNvPr id="138" name="Rounded Rectangle 137">
                <a:extLst>
                  <a:ext uri="{FF2B5EF4-FFF2-40B4-BE49-F238E27FC236}">
                    <a16:creationId xmlns:a16="http://schemas.microsoft.com/office/drawing/2014/main" id="{CC1BF63F-9D6E-1B49-95E9-C1614A63941D}"/>
                  </a:ext>
                </a:extLst>
              </p:cNvPr>
              <p:cNvSpPr/>
              <p:nvPr/>
            </p:nvSpPr>
            <p:spPr bwMode="auto">
              <a:xfrm>
                <a:off x="2952750" y="10196822"/>
                <a:ext cx="800100" cy="365760"/>
              </a:xfrm>
              <a:prstGeom prst="roundRect">
                <a:avLst>
                  <a:gd name="adj" fmla="val 6884"/>
                </a:avLst>
              </a:prstGeom>
              <a:solidFill>
                <a:srgbClr val="535353"/>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DISK</a:t>
                </a:r>
              </a:p>
            </p:txBody>
          </p:sp>
          <p:sp>
            <p:nvSpPr>
              <p:cNvPr id="139" name="Rounded Rectangle 138">
                <a:extLst>
                  <a:ext uri="{FF2B5EF4-FFF2-40B4-BE49-F238E27FC236}">
                    <a16:creationId xmlns:a16="http://schemas.microsoft.com/office/drawing/2014/main" id="{FB5E3623-7AEF-924F-85D8-400C6927683B}"/>
                  </a:ext>
                </a:extLst>
              </p:cNvPr>
              <p:cNvSpPr/>
              <p:nvPr/>
            </p:nvSpPr>
            <p:spPr bwMode="auto">
              <a:xfrm>
                <a:off x="2952750" y="9777722"/>
                <a:ext cx="800100" cy="365760"/>
              </a:xfrm>
              <a:prstGeom prst="roundRect">
                <a:avLst>
                  <a:gd name="adj" fmla="val 6884"/>
                </a:avLst>
              </a:prstGeom>
              <a:solidFill>
                <a:srgbClr val="63C4AD"/>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CPU</a:t>
                </a:r>
              </a:p>
            </p:txBody>
          </p:sp>
          <p:sp>
            <p:nvSpPr>
              <p:cNvPr id="140" name="Rounded Rectangle 139">
                <a:extLst>
                  <a:ext uri="{FF2B5EF4-FFF2-40B4-BE49-F238E27FC236}">
                    <a16:creationId xmlns:a16="http://schemas.microsoft.com/office/drawing/2014/main" id="{32422233-08E8-AA46-981E-6CEA1DEB7A47}"/>
                  </a:ext>
                </a:extLst>
              </p:cNvPr>
              <p:cNvSpPr/>
              <p:nvPr/>
            </p:nvSpPr>
            <p:spPr bwMode="auto">
              <a:xfrm>
                <a:off x="3919728" y="9712952"/>
                <a:ext cx="914400" cy="914400"/>
              </a:xfrm>
              <a:prstGeom prst="roundRect">
                <a:avLst>
                  <a:gd name="adj" fmla="val 3400"/>
                </a:avLst>
              </a:prstGeom>
              <a:solidFill>
                <a:srgbClr val="A7A7A7">
                  <a:lumMod val="60000"/>
                  <a:lumOff val="40000"/>
                </a:srgb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5720" tIns="45720" rIns="45720" bIns="45720" numCol="1" rtlCol="0" anchor="ctr" anchorCtr="0" compatLnSpc="1">
                <a:prstTxWarp prst="textNoShape">
                  <a:avLst/>
                </a:prstTxWarp>
                <a:noAutofit/>
              </a:bodyPr>
              <a:lstStyle/>
              <a:p>
                <a:pPr defTabSz="1219151" fontAlgn="base" hangingPunct="0">
                  <a:spcBef>
                    <a:spcPct val="0"/>
                  </a:spcBef>
                  <a:spcAft>
                    <a:spcPct val="0"/>
                  </a:spcAft>
                  <a:defRPr/>
                </a:pPr>
                <a:endParaRPr lang="en-US" sz="525" kern="0">
                  <a:solidFill>
                    <a:srgbClr val="222222"/>
                  </a:solidFill>
                  <a:latin typeface="Proxima Nova Light" charset="0"/>
                  <a:sym typeface="Proxima Nova Light" charset="0"/>
                </a:endParaRPr>
              </a:p>
            </p:txBody>
          </p:sp>
          <p:sp>
            <p:nvSpPr>
              <p:cNvPr id="141" name="Rounded Rectangle 140">
                <a:extLst>
                  <a:ext uri="{FF2B5EF4-FFF2-40B4-BE49-F238E27FC236}">
                    <a16:creationId xmlns:a16="http://schemas.microsoft.com/office/drawing/2014/main" id="{94B37725-185A-FA4C-802B-E14D02BC6F83}"/>
                  </a:ext>
                </a:extLst>
              </p:cNvPr>
              <p:cNvSpPr/>
              <p:nvPr/>
            </p:nvSpPr>
            <p:spPr bwMode="auto">
              <a:xfrm>
                <a:off x="3976878" y="10196822"/>
                <a:ext cx="800100" cy="365760"/>
              </a:xfrm>
              <a:prstGeom prst="roundRect">
                <a:avLst>
                  <a:gd name="adj" fmla="val 6884"/>
                </a:avLst>
              </a:prstGeom>
              <a:solidFill>
                <a:srgbClr val="535353"/>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DISK</a:t>
                </a:r>
              </a:p>
            </p:txBody>
          </p:sp>
          <p:sp>
            <p:nvSpPr>
              <p:cNvPr id="142" name="Rounded Rectangle 141">
                <a:extLst>
                  <a:ext uri="{FF2B5EF4-FFF2-40B4-BE49-F238E27FC236}">
                    <a16:creationId xmlns:a16="http://schemas.microsoft.com/office/drawing/2014/main" id="{98A62A4A-F03D-7249-8869-4C221DD5026C}"/>
                  </a:ext>
                </a:extLst>
              </p:cNvPr>
              <p:cNvSpPr/>
              <p:nvPr/>
            </p:nvSpPr>
            <p:spPr bwMode="auto">
              <a:xfrm>
                <a:off x="3976878" y="9777722"/>
                <a:ext cx="800100" cy="365760"/>
              </a:xfrm>
              <a:prstGeom prst="roundRect">
                <a:avLst>
                  <a:gd name="adj" fmla="val 6884"/>
                </a:avLst>
              </a:prstGeom>
              <a:solidFill>
                <a:srgbClr val="63C4AD"/>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CPU</a:t>
                </a:r>
              </a:p>
            </p:txBody>
          </p:sp>
          <p:sp>
            <p:nvSpPr>
              <p:cNvPr id="143" name="Rounded Rectangle 142">
                <a:extLst>
                  <a:ext uri="{FF2B5EF4-FFF2-40B4-BE49-F238E27FC236}">
                    <a16:creationId xmlns:a16="http://schemas.microsoft.com/office/drawing/2014/main" id="{04AE6CB9-D739-A84D-BB13-E3009D1A7642}"/>
                  </a:ext>
                </a:extLst>
              </p:cNvPr>
              <p:cNvSpPr/>
              <p:nvPr/>
            </p:nvSpPr>
            <p:spPr bwMode="auto">
              <a:xfrm>
                <a:off x="4943856" y="9712952"/>
                <a:ext cx="914400" cy="914400"/>
              </a:xfrm>
              <a:prstGeom prst="roundRect">
                <a:avLst>
                  <a:gd name="adj" fmla="val 3400"/>
                </a:avLst>
              </a:prstGeom>
              <a:solidFill>
                <a:srgbClr val="A7A7A7">
                  <a:lumMod val="60000"/>
                  <a:lumOff val="40000"/>
                </a:srgb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5720" tIns="45720" rIns="45720" bIns="45720" numCol="1" rtlCol="0" anchor="ctr" anchorCtr="0" compatLnSpc="1">
                <a:prstTxWarp prst="textNoShape">
                  <a:avLst/>
                </a:prstTxWarp>
                <a:noAutofit/>
              </a:bodyPr>
              <a:lstStyle/>
              <a:p>
                <a:pPr defTabSz="1219151" fontAlgn="base" hangingPunct="0">
                  <a:spcBef>
                    <a:spcPct val="0"/>
                  </a:spcBef>
                  <a:spcAft>
                    <a:spcPct val="0"/>
                  </a:spcAft>
                  <a:defRPr/>
                </a:pPr>
                <a:endParaRPr lang="en-US" sz="525" kern="0">
                  <a:solidFill>
                    <a:srgbClr val="222222"/>
                  </a:solidFill>
                  <a:latin typeface="Proxima Nova Light" charset="0"/>
                  <a:sym typeface="Proxima Nova Light" charset="0"/>
                </a:endParaRPr>
              </a:p>
            </p:txBody>
          </p:sp>
          <p:sp>
            <p:nvSpPr>
              <p:cNvPr id="144" name="Rounded Rectangle 143">
                <a:extLst>
                  <a:ext uri="{FF2B5EF4-FFF2-40B4-BE49-F238E27FC236}">
                    <a16:creationId xmlns:a16="http://schemas.microsoft.com/office/drawing/2014/main" id="{7C7A1470-A29C-B44E-B0DB-81AF2FEB0C16}"/>
                  </a:ext>
                </a:extLst>
              </p:cNvPr>
              <p:cNvSpPr/>
              <p:nvPr/>
            </p:nvSpPr>
            <p:spPr bwMode="auto">
              <a:xfrm>
                <a:off x="5001006" y="10196822"/>
                <a:ext cx="800100" cy="365760"/>
              </a:xfrm>
              <a:prstGeom prst="roundRect">
                <a:avLst>
                  <a:gd name="adj" fmla="val 6884"/>
                </a:avLst>
              </a:prstGeom>
              <a:solidFill>
                <a:srgbClr val="535353"/>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DISK</a:t>
                </a:r>
              </a:p>
            </p:txBody>
          </p:sp>
          <p:sp>
            <p:nvSpPr>
              <p:cNvPr id="145" name="Rounded Rectangle 144">
                <a:extLst>
                  <a:ext uri="{FF2B5EF4-FFF2-40B4-BE49-F238E27FC236}">
                    <a16:creationId xmlns:a16="http://schemas.microsoft.com/office/drawing/2014/main" id="{1181772E-E5F7-7D48-B3BF-06C4EBCABCBB}"/>
                  </a:ext>
                </a:extLst>
              </p:cNvPr>
              <p:cNvSpPr/>
              <p:nvPr/>
            </p:nvSpPr>
            <p:spPr bwMode="auto">
              <a:xfrm>
                <a:off x="5001006" y="9777722"/>
                <a:ext cx="800100" cy="365760"/>
              </a:xfrm>
              <a:prstGeom prst="roundRect">
                <a:avLst>
                  <a:gd name="adj" fmla="val 6884"/>
                </a:avLst>
              </a:prstGeom>
              <a:solidFill>
                <a:srgbClr val="63C4AD"/>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CPU</a:t>
                </a:r>
              </a:p>
            </p:txBody>
          </p:sp>
          <p:sp>
            <p:nvSpPr>
              <p:cNvPr id="146" name="Rounded Rectangle 145">
                <a:extLst>
                  <a:ext uri="{FF2B5EF4-FFF2-40B4-BE49-F238E27FC236}">
                    <a16:creationId xmlns:a16="http://schemas.microsoft.com/office/drawing/2014/main" id="{DDF7E4AF-A91A-C94B-A63C-FAF1EAC27819}"/>
                  </a:ext>
                </a:extLst>
              </p:cNvPr>
              <p:cNvSpPr/>
              <p:nvPr/>
            </p:nvSpPr>
            <p:spPr bwMode="auto">
              <a:xfrm>
                <a:off x="2895600" y="5616440"/>
                <a:ext cx="914400" cy="914400"/>
              </a:xfrm>
              <a:prstGeom prst="roundRect">
                <a:avLst>
                  <a:gd name="adj" fmla="val 3400"/>
                </a:avLst>
              </a:prstGeom>
              <a:solidFill>
                <a:srgbClr val="A7A7A7">
                  <a:lumMod val="60000"/>
                  <a:lumOff val="40000"/>
                </a:srgb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5720" tIns="45720" rIns="45720" bIns="45720" numCol="1" rtlCol="0" anchor="ctr" anchorCtr="0" compatLnSpc="1">
                <a:prstTxWarp prst="textNoShape">
                  <a:avLst/>
                </a:prstTxWarp>
                <a:noAutofit/>
              </a:bodyPr>
              <a:lstStyle/>
              <a:p>
                <a:pPr defTabSz="1219151" fontAlgn="base" hangingPunct="0">
                  <a:spcBef>
                    <a:spcPct val="0"/>
                  </a:spcBef>
                  <a:spcAft>
                    <a:spcPct val="0"/>
                  </a:spcAft>
                  <a:defRPr/>
                </a:pPr>
                <a:endParaRPr lang="en-US" sz="525" kern="0">
                  <a:solidFill>
                    <a:srgbClr val="222222"/>
                  </a:solidFill>
                  <a:latin typeface="Proxima Nova Light" charset="0"/>
                  <a:sym typeface="Proxima Nova Light" charset="0"/>
                </a:endParaRPr>
              </a:p>
            </p:txBody>
          </p:sp>
          <p:sp>
            <p:nvSpPr>
              <p:cNvPr id="147" name="Rounded Rectangle 146">
                <a:extLst>
                  <a:ext uri="{FF2B5EF4-FFF2-40B4-BE49-F238E27FC236}">
                    <a16:creationId xmlns:a16="http://schemas.microsoft.com/office/drawing/2014/main" id="{9ECA2418-435E-8549-BAF6-B5F76016ADE2}"/>
                  </a:ext>
                </a:extLst>
              </p:cNvPr>
              <p:cNvSpPr/>
              <p:nvPr/>
            </p:nvSpPr>
            <p:spPr bwMode="auto">
              <a:xfrm>
                <a:off x="2952750" y="6100310"/>
                <a:ext cx="800100" cy="365760"/>
              </a:xfrm>
              <a:prstGeom prst="roundRect">
                <a:avLst>
                  <a:gd name="adj" fmla="val 6884"/>
                </a:avLst>
              </a:prstGeom>
              <a:solidFill>
                <a:srgbClr val="535353"/>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DISK</a:t>
                </a:r>
              </a:p>
            </p:txBody>
          </p:sp>
          <p:sp>
            <p:nvSpPr>
              <p:cNvPr id="148" name="Rounded Rectangle 147">
                <a:extLst>
                  <a:ext uri="{FF2B5EF4-FFF2-40B4-BE49-F238E27FC236}">
                    <a16:creationId xmlns:a16="http://schemas.microsoft.com/office/drawing/2014/main" id="{DD78A116-8C8D-9545-BFDD-B874A569E050}"/>
                  </a:ext>
                </a:extLst>
              </p:cNvPr>
              <p:cNvSpPr/>
              <p:nvPr/>
            </p:nvSpPr>
            <p:spPr bwMode="auto">
              <a:xfrm>
                <a:off x="2952750" y="5681210"/>
                <a:ext cx="800100" cy="365760"/>
              </a:xfrm>
              <a:prstGeom prst="roundRect">
                <a:avLst>
                  <a:gd name="adj" fmla="val 6884"/>
                </a:avLst>
              </a:prstGeom>
              <a:solidFill>
                <a:srgbClr val="63C4AD"/>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CPU</a:t>
                </a:r>
              </a:p>
            </p:txBody>
          </p:sp>
          <p:sp>
            <p:nvSpPr>
              <p:cNvPr id="149" name="Rounded Rectangle 148">
                <a:extLst>
                  <a:ext uri="{FF2B5EF4-FFF2-40B4-BE49-F238E27FC236}">
                    <a16:creationId xmlns:a16="http://schemas.microsoft.com/office/drawing/2014/main" id="{479DB71B-C3D4-8545-AC3C-19B517423126}"/>
                  </a:ext>
                </a:extLst>
              </p:cNvPr>
              <p:cNvSpPr/>
              <p:nvPr/>
            </p:nvSpPr>
            <p:spPr bwMode="auto">
              <a:xfrm>
                <a:off x="3919728" y="5616440"/>
                <a:ext cx="914400" cy="914400"/>
              </a:xfrm>
              <a:prstGeom prst="roundRect">
                <a:avLst>
                  <a:gd name="adj" fmla="val 3400"/>
                </a:avLst>
              </a:prstGeom>
              <a:solidFill>
                <a:srgbClr val="A7A7A7">
                  <a:lumMod val="60000"/>
                  <a:lumOff val="40000"/>
                </a:srgb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5720" tIns="45720" rIns="45720" bIns="45720" numCol="1" rtlCol="0" anchor="ctr" anchorCtr="0" compatLnSpc="1">
                <a:prstTxWarp prst="textNoShape">
                  <a:avLst/>
                </a:prstTxWarp>
                <a:noAutofit/>
              </a:bodyPr>
              <a:lstStyle/>
              <a:p>
                <a:pPr defTabSz="1219151" fontAlgn="base" hangingPunct="0">
                  <a:spcBef>
                    <a:spcPct val="0"/>
                  </a:spcBef>
                  <a:spcAft>
                    <a:spcPct val="0"/>
                  </a:spcAft>
                  <a:defRPr/>
                </a:pPr>
                <a:endParaRPr lang="en-US" sz="525" kern="0">
                  <a:solidFill>
                    <a:srgbClr val="222222"/>
                  </a:solidFill>
                  <a:latin typeface="Proxima Nova Light" charset="0"/>
                  <a:sym typeface="Proxima Nova Light" charset="0"/>
                </a:endParaRPr>
              </a:p>
            </p:txBody>
          </p:sp>
          <p:sp>
            <p:nvSpPr>
              <p:cNvPr id="150" name="Rounded Rectangle 149">
                <a:extLst>
                  <a:ext uri="{FF2B5EF4-FFF2-40B4-BE49-F238E27FC236}">
                    <a16:creationId xmlns:a16="http://schemas.microsoft.com/office/drawing/2014/main" id="{C6B67C74-F571-F946-9B8D-C001EBF4A527}"/>
                  </a:ext>
                </a:extLst>
              </p:cNvPr>
              <p:cNvSpPr/>
              <p:nvPr/>
            </p:nvSpPr>
            <p:spPr bwMode="auto">
              <a:xfrm>
                <a:off x="3976878" y="6100310"/>
                <a:ext cx="800100" cy="365760"/>
              </a:xfrm>
              <a:prstGeom prst="roundRect">
                <a:avLst>
                  <a:gd name="adj" fmla="val 6884"/>
                </a:avLst>
              </a:prstGeom>
              <a:solidFill>
                <a:srgbClr val="535353"/>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DISK</a:t>
                </a:r>
              </a:p>
            </p:txBody>
          </p:sp>
          <p:sp>
            <p:nvSpPr>
              <p:cNvPr id="151" name="Rounded Rectangle 150">
                <a:extLst>
                  <a:ext uri="{FF2B5EF4-FFF2-40B4-BE49-F238E27FC236}">
                    <a16:creationId xmlns:a16="http://schemas.microsoft.com/office/drawing/2014/main" id="{1DC7C7A2-1F0B-7849-B82B-C10D6454FCBD}"/>
                  </a:ext>
                </a:extLst>
              </p:cNvPr>
              <p:cNvSpPr/>
              <p:nvPr/>
            </p:nvSpPr>
            <p:spPr bwMode="auto">
              <a:xfrm>
                <a:off x="3976878" y="5681210"/>
                <a:ext cx="800100" cy="365760"/>
              </a:xfrm>
              <a:prstGeom prst="roundRect">
                <a:avLst>
                  <a:gd name="adj" fmla="val 6884"/>
                </a:avLst>
              </a:prstGeom>
              <a:solidFill>
                <a:srgbClr val="63C4AD"/>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CPU</a:t>
                </a:r>
              </a:p>
            </p:txBody>
          </p:sp>
          <p:sp>
            <p:nvSpPr>
              <p:cNvPr id="152" name="Rounded Rectangle 151">
                <a:extLst>
                  <a:ext uri="{FF2B5EF4-FFF2-40B4-BE49-F238E27FC236}">
                    <a16:creationId xmlns:a16="http://schemas.microsoft.com/office/drawing/2014/main" id="{D8925929-B310-534A-B562-4D37CB6EF859}"/>
                  </a:ext>
                </a:extLst>
              </p:cNvPr>
              <p:cNvSpPr/>
              <p:nvPr/>
            </p:nvSpPr>
            <p:spPr bwMode="auto">
              <a:xfrm>
                <a:off x="4943856" y="5616440"/>
                <a:ext cx="914400" cy="914400"/>
              </a:xfrm>
              <a:prstGeom prst="roundRect">
                <a:avLst>
                  <a:gd name="adj" fmla="val 3400"/>
                </a:avLst>
              </a:prstGeom>
              <a:solidFill>
                <a:srgbClr val="A7A7A7">
                  <a:lumMod val="60000"/>
                  <a:lumOff val="40000"/>
                </a:srgb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5720" tIns="45720" rIns="45720" bIns="45720" numCol="1" rtlCol="0" anchor="ctr" anchorCtr="0" compatLnSpc="1">
                <a:prstTxWarp prst="textNoShape">
                  <a:avLst/>
                </a:prstTxWarp>
                <a:noAutofit/>
              </a:bodyPr>
              <a:lstStyle/>
              <a:p>
                <a:pPr defTabSz="1219151" fontAlgn="base" hangingPunct="0">
                  <a:spcBef>
                    <a:spcPct val="0"/>
                  </a:spcBef>
                  <a:spcAft>
                    <a:spcPct val="0"/>
                  </a:spcAft>
                  <a:defRPr/>
                </a:pPr>
                <a:endParaRPr lang="en-US" sz="525" kern="0">
                  <a:solidFill>
                    <a:srgbClr val="222222"/>
                  </a:solidFill>
                  <a:latin typeface="Proxima Nova Light" charset="0"/>
                  <a:sym typeface="Proxima Nova Light" charset="0"/>
                </a:endParaRPr>
              </a:p>
            </p:txBody>
          </p:sp>
          <p:sp>
            <p:nvSpPr>
              <p:cNvPr id="153" name="Rounded Rectangle 152">
                <a:extLst>
                  <a:ext uri="{FF2B5EF4-FFF2-40B4-BE49-F238E27FC236}">
                    <a16:creationId xmlns:a16="http://schemas.microsoft.com/office/drawing/2014/main" id="{867C68E3-9D70-7C49-A949-964F750EA58B}"/>
                  </a:ext>
                </a:extLst>
              </p:cNvPr>
              <p:cNvSpPr/>
              <p:nvPr/>
            </p:nvSpPr>
            <p:spPr bwMode="auto">
              <a:xfrm>
                <a:off x="5001006" y="6100310"/>
                <a:ext cx="800100" cy="365760"/>
              </a:xfrm>
              <a:prstGeom prst="roundRect">
                <a:avLst>
                  <a:gd name="adj" fmla="val 6884"/>
                </a:avLst>
              </a:prstGeom>
              <a:solidFill>
                <a:srgbClr val="535353"/>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DISK</a:t>
                </a:r>
              </a:p>
            </p:txBody>
          </p:sp>
          <p:sp>
            <p:nvSpPr>
              <p:cNvPr id="154" name="Rounded Rectangle 153">
                <a:extLst>
                  <a:ext uri="{FF2B5EF4-FFF2-40B4-BE49-F238E27FC236}">
                    <a16:creationId xmlns:a16="http://schemas.microsoft.com/office/drawing/2014/main" id="{103186B3-E0E6-8C42-977A-F08403AA5F63}"/>
                  </a:ext>
                </a:extLst>
              </p:cNvPr>
              <p:cNvSpPr/>
              <p:nvPr/>
            </p:nvSpPr>
            <p:spPr bwMode="auto">
              <a:xfrm>
                <a:off x="5001006" y="5681210"/>
                <a:ext cx="800100" cy="365760"/>
              </a:xfrm>
              <a:prstGeom prst="roundRect">
                <a:avLst>
                  <a:gd name="adj" fmla="val 6884"/>
                </a:avLst>
              </a:prstGeom>
              <a:solidFill>
                <a:srgbClr val="63C4AD"/>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CPU</a:t>
                </a:r>
              </a:p>
            </p:txBody>
          </p:sp>
          <p:grpSp>
            <p:nvGrpSpPr>
              <p:cNvPr id="155" name="Group 154">
                <a:extLst>
                  <a:ext uri="{FF2B5EF4-FFF2-40B4-BE49-F238E27FC236}">
                    <a16:creationId xmlns:a16="http://schemas.microsoft.com/office/drawing/2014/main" id="{FE036EB3-EBC4-7A44-85C0-751E7B2FF6C6}"/>
                  </a:ext>
                </a:extLst>
              </p:cNvPr>
              <p:cNvGrpSpPr/>
              <p:nvPr/>
            </p:nvGrpSpPr>
            <p:grpSpPr>
              <a:xfrm>
                <a:off x="5967984" y="7664696"/>
                <a:ext cx="1938528" cy="914400"/>
                <a:chOff x="5967984" y="7664696"/>
                <a:chExt cx="1938528" cy="914400"/>
              </a:xfrm>
            </p:grpSpPr>
            <p:sp>
              <p:nvSpPr>
                <p:cNvPr id="242" name="Rounded Rectangle 241">
                  <a:extLst>
                    <a:ext uri="{FF2B5EF4-FFF2-40B4-BE49-F238E27FC236}">
                      <a16:creationId xmlns:a16="http://schemas.microsoft.com/office/drawing/2014/main" id="{24ABBEC2-14B3-3248-9F2A-181D9F48527C}"/>
                    </a:ext>
                  </a:extLst>
                </p:cNvPr>
                <p:cNvSpPr/>
                <p:nvPr/>
              </p:nvSpPr>
              <p:spPr bwMode="auto">
                <a:xfrm>
                  <a:off x="5967984" y="7664696"/>
                  <a:ext cx="1938528" cy="914400"/>
                </a:xfrm>
                <a:prstGeom prst="roundRect">
                  <a:avLst>
                    <a:gd name="adj" fmla="val 3400"/>
                  </a:avLst>
                </a:prstGeom>
                <a:solidFill>
                  <a:srgbClr val="A7A7A7">
                    <a:lumMod val="60000"/>
                    <a:lumOff val="40000"/>
                  </a:srgb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5720" tIns="45720" rIns="45720" bIns="45720" numCol="1" rtlCol="0" anchor="ctr" anchorCtr="0" compatLnSpc="1">
                  <a:prstTxWarp prst="textNoShape">
                    <a:avLst/>
                  </a:prstTxWarp>
                  <a:noAutofit/>
                </a:bodyPr>
                <a:lstStyle/>
                <a:p>
                  <a:pPr defTabSz="1219151" fontAlgn="base" hangingPunct="0">
                    <a:spcBef>
                      <a:spcPct val="0"/>
                    </a:spcBef>
                    <a:spcAft>
                      <a:spcPct val="0"/>
                    </a:spcAft>
                    <a:defRPr/>
                  </a:pPr>
                  <a:endParaRPr lang="en-US" sz="525" kern="0">
                    <a:solidFill>
                      <a:srgbClr val="222222"/>
                    </a:solidFill>
                    <a:latin typeface="Proxima Nova Light" charset="0"/>
                    <a:sym typeface="Proxima Nova Light" charset="0"/>
                  </a:endParaRPr>
                </a:p>
              </p:txBody>
            </p:sp>
            <p:sp>
              <p:nvSpPr>
                <p:cNvPr id="243" name="Rounded Rectangle 242">
                  <a:extLst>
                    <a:ext uri="{FF2B5EF4-FFF2-40B4-BE49-F238E27FC236}">
                      <a16:creationId xmlns:a16="http://schemas.microsoft.com/office/drawing/2014/main" id="{BEE8865E-4BF7-0A49-810E-A1817D81590E}"/>
                    </a:ext>
                  </a:extLst>
                </p:cNvPr>
                <p:cNvSpPr/>
                <p:nvPr/>
              </p:nvSpPr>
              <p:spPr bwMode="auto">
                <a:xfrm>
                  <a:off x="6025134" y="8148566"/>
                  <a:ext cx="1824228" cy="365760"/>
                </a:xfrm>
                <a:prstGeom prst="roundRect">
                  <a:avLst>
                    <a:gd name="adj" fmla="val 6884"/>
                  </a:avLst>
                </a:prstGeom>
                <a:solidFill>
                  <a:srgbClr val="535353"/>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DISK</a:t>
                  </a:r>
                </a:p>
              </p:txBody>
            </p:sp>
            <p:sp>
              <p:nvSpPr>
                <p:cNvPr id="244" name="Rounded Rectangle 243">
                  <a:extLst>
                    <a:ext uri="{FF2B5EF4-FFF2-40B4-BE49-F238E27FC236}">
                      <a16:creationId xmlns:a16="http://schemas.microsoft.com/office/drawing/2014/main" id="{C2F2A5EC-F478-5948-914E-C0266786B5CE}"/>
                    </a:ext>
                  </a:extLst>
                </p:cNvPr>
                <p:cNvSpPr/>
                <p:nvPr/>
              </p:nvSpPr>
              <p:spPr bwMode="auto">
                <a:xfrm>
                  <a:off x="6025134" y="7729466"/>
                  <a:ext cx="1824228" cy="365760"/>
                </a:xfrm>
                <a:prstGeom prst="roundRect">
                  <a:avLst>
                    <a:gd name="adj" fmla="val 6884"/>
                  </a:avLst>
                </a:prstGeom>
                <a:solidFill>
                  <a:srgbClr val="63C4AD"/>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CPU</a:t>
                  </a:r>
                </a:p>
              </p:txBody>
            </p:sp>
          </p:grpSp>
          <p:sp>
            <p:nvSpPr>
              <p:cNvPr id="156" name="Rounded Rectangle 155">
                <a:extLst>
                  <a:ext uri="{FF2B5EF4-FFF2-40B4-BE49-F238E27FC236}">
                    <a16:creationId xmlns:a16="http://schemas.microsoft.com/office/drawing/2014/main" id="{C34BABCA-E2CC-9F4C-BCCD-0FD38E6EE226}"/>
                  </a:ext>
                </a:extLst>
              </p:cNvPr>
              <p:cNvSpPr/>
              <p:nvPr/>
            </p:nvSpPr>
            <p:spPr bwMode="auto">
              <a:xfrm>
                <a:off x="2895600" y="6640568"/>
                <a:ext cx="914400" cy="914400"/>
              </a:xfrm>
              <a:prstGeom prst="roundRect">
                <a:avLst>
                  <a:gd name="adj" fmla="val 3400"/>
                </a:avLst>
              </a:prstGeom>
              <a:solidFill>
                <a:srgbClr val="A7A7A7">
                  <a:lumMod val="60000"/>
                  <a:lumOff val="40000"/>
                </a:srgb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5720" tIns="45720" rIns="45720" bIns="45720" numCol="1" rtlCol="0" anchor="ctr" anchorCtr="0" compatLnSpc="1">
                <a:prstTxWarp prst="textNoShape">
                  <a:avLst/>
                </a:prstTxWarp>
                <a:noAutofit/>
              </a:bodyPr>
              <a:lstStyle/>
              <a:p>
                <a:pPr defTabSz="1219151" fontAlgn="base" hangingPunct="0">
                  <a:spcBef>
                    <a:spcPct val="0"/>
                  </a:spcBef>
                  <a:spcAft>
                    <a:spcPct val="0"/>
                  </a:spcAft>
                  <a:defRPr/>
                </a:pPr>
                <a:endParaRPr lang="en-US" sz="525" kern="0">
                  <a:solidFill>
                    <a:srgbClr val="222222"/>
                  </a:solidFill>
                  <a:latin typeface="Proxima Nova Light" charset="0"/>
                  <a:sym typeface="Proxima Nova Light" charset="0"/>
                </a:endParaRPr>
              </a:p>
            </p:txBody>
          </p:sp>
          <p:sp>
            <p:nvSpPr>
              <p:cNvPr id="157" name="Rounded Rectangle 156">
                <a:extLst>
                  <a:ext uri="{FF2B5EF4-FFF2-40B4-BE49-F238E27FC236}">
                    <a16:creationId xmlns:a16="http://schemas.microsoft.com/office/drawing/2014/main" id="{C54E1530-46B5-074C-A0F0-64BD4FD1CF00}"/>
                  </a:ext>
                </a:extLst>
              </p:cNvPr>
              <p:cNvSpPr/>
              <p:nvPr/>
            </p:nvSpPr>
            <p:spPr bwMode="auto">
              <a:xfrm>
                <a:off x="2952750" y="7124438"/>
                <a:ext cx="800100" cy="365760"/>
              </a:xfrm>
              <a:prstGeom prst="roundRect">
                <a:avLst>
                  <a:gd name="adj" fmla="val 6884"/>
                </a:avLst>
              </a:prstGeom>
              <a:solidFill>
                <a:srgbClr val="535353"/>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DISK</a:t>
                </a:r>
              </a:p>
            </p:txBody>
          </p:sp>
          <p:sp>
            <p:nvSpPr>
              <p:cNvPr id="158" name="Rounded Rectangle 157">
                <a:extLst>
                  <a:ext uri="{FF2B5EF4-FFF2-40B4-BE49-F238E27FC236}">
                    <a16:creationId xmlns:a16="http://schemas.microsoft.com/office/drawing/2014/main" id="{10AF3992-BC5D-0A46-BD3F-91DE7DDA9866}"/>
                  </a:ext>
                </a:extLst>
              </p:cNvPr>
              <p:cNvSpPr/>
              <p:nvPr/>
            </p:nvSpPr>
            <p:spPr bwMode="auto">
              <a:xfrm>
                <a:off x="2952750" y="6705338"/>
                <a:ext cx="800100" cy="365760"/>
              </a:xfrm>
              <a:prstGeom prst="roundRect">
                <a:avLst>
                  <a:gd name="adj" fmla="val 6884"/>
                </a:avLst>
              </a:prstGeom>
              <a:solidFill>
                <a:srgbClr val="63C4AD"/>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CPU</a:t>
                </a:r>
              </a:p>
            </p:txBody>
          </p:sp>
          <p:sp>
            <p:nvSpPr>
              <p:cNvPr id="159" name="Rounded Rectangle 158">
                <a:extLst>
                  <a:ext uri="{FF2B5EF4-FFF2-40B4-BE49-F238E27FC236}">
                    <a16:creationId xmlns:a16="http://schemas.microsoft.com/office/drawing/2014/main" id="{0C3B01B2-7EC2-4B48-B730-B74177CF1DF9}"/>
                  </a:ext>
                </a:extLst>
              </p:cNvPr>
              <p:cNvSpPr/>
              <p:nvPr/>
            </p:nvSpPr>
            <p:spPr bwMode="auto">
              <a:xfrm>
                <a:off x="3919728" y="6640568"/>
                <a:ext cx="914400" cy="914400"/>
              </a:xfrm>
              <a:prstGeom prst="roundRect">
                <a:avLst>
                  <a:gd name="adj" fmla="val 3400"/>
                </a:avLst>
              </a:prstGeom>
              <a:solidFill>
                <a:srgbClr val="A7A7A7">
                  <a:lumMod val="60000"/>
                  <a:lumOff val="40000"/>
                </a:srgb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5720" tIns="45720" rIns="45720" bIns="45720" numCol="1" rtlCol="0" anchor="ctr" anchorCtr="0" compatLnSpc="1">
                <a:prstTxWarp prst="textNoShape">
                  <a:avLst/>
                </a:prstTxWarp>
                <a:noAutofit/>
              </a:bodyPr>
              <a:lstStyle/>
              <a:p>
                <a:pPr defTabSz="1219151" fontAlgn="base" hangingPunct="0">
                  <a:spcBef>
                    <a:spcPct val="0"/>
                  </a:spcBef>
                  <a:spcAft>
                    <a:spcPct val="0"/>
                  </a:spcAft>
                  <a:defRPr/>
                </a:pPr>
                <a:endParaRPr lang="en-US" sz="525" kern="0">
                  <a:solidFill>
                    <a:srgbClr val="222222"/>
                  </a:solidFill>
                  <a:latin typeface="Proxima Nova Light" charset="0"/>
                  <a:sym typeface="Proxima Nova Light" charset="0"/>
                </a:endParaRPr>
              </a:p>
            </p:txBody>
          </p:sp>
          <p:sp>
            <p:nvSpPr>
              <p:cNvPr id="160" name="Rounded Rectangle 159">
                <a:extLst>
                  <a:ext uri="{FF2B5EF4-FFF2-40B4-BE49-F238E27FC236}">
                    <a16:creationId xmlns:a16="http://schemas.microsoft.com/office/drawing/2014/main" id="{F3E2B79B-5230-F747-8211-A74597666D91}"/>
                  </a:ext>
                </a:extLst>
              </p:cNvPr>
              <p:cNvSpPr/>
              <p:nvPr/>
            </p:nvSpPr>
            <p:spPr bwMode="auto">
              <a:xfrm>
                <a:off x="3976878" y="7124438"/>
                <a:ext cx="800100" cy="365760"/>
              </a:xfrm>
              <a:prstGeom prst="roundRect">
                <a:avLst>
                  <a:gd name="adj" fmla="val 6884"/>
                </a:avLst>
              </a:prstGeom>
              <a:solidFill>
                <a:srgbClr val="535353"/>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DISK</a:t>
                </a:r>
              </a:p>
            </p:txBody>
          </p:sp>
          <p:sp>
            <p:nvSpPr>
              <p:cNvPr id="161" name="Rounded Rectangle 160">
                <a:extLst>
                  <a:ext uri="{FF2B5EF4-FFF2-40B4-BE49-F238E27FC236}">
                    <a16:creationId xmlns:a16="http://schemas.microsoft.com/office/drawing/2014/main" id="{B4565C1B-C720-9842-BE21-7CEC80700E06}"/>
                  </a:ext>
                </a:extLst>
              </p:cNvPr>
              <p:cNvSpPr/>
              <p:nvPr/>
            </p:nvSpPr>
            <p:spPr bwMode="auto">
              <a:xfrm>
                <a:off x="3976878" y="6705338"/>
                <a:ext cx="800100" cy="365760"/>
              </a:xfrm>
              <a:prstGeom prst="roundRect">
                <a:avLst>
                  <a:gd name="adj" fmla="val 6884"/>
                </a:avLst>
              </a:prstGeom>
              <a:solidFill>
                <a:srgbClr val="63C4AD"/>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CPU</a:t>
                </a:r>
              </a:p>
            </p:txBody>
          </p:sp>
          <p:sp>
            <p:nvSpPr>
              <p:cNvPr id="162" name="Rounded Rectangle 161">
                <a:extLst>
                  <a:ext uri="{FF2B5EF4-FFF2-40B4-BE49-F238E27FC236}">
                    <a16:creationId xmlns:a16="http://schemas.microsoft.com/office/drawing/2014/main" id="{397E2DE3-433D-D64A-BD83-795B00263F22}"/>
                  </a:ext>
                </a:extLst>
              </p:cNvPr>
              <p:cNvSpPr/>
              <p:nvPr/>
            </p:nvSpPr>
            <p:spPr bwMode="auto">
              <a:xfrm>
                <a:off x="4943856" y="6640568"/>
                <a:ext cx="914400" cy="914400"/>
              </a:xfrm>
              <a:prstGeom prst="roundRect">
                <a:avLst>
                  <a:gd name="adj" fmla="val 3400"/>
                </a:avLst>
              </a:prstGeom>
              <a:solidFill>
                <a:srgbClr val="A7A7A7">
                  <a:lumMod val="60000"/>
                  <a:lumOff val="40000"/>
                </a:srgb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5720" tIns="45720" rIns="45720" bIns="45720" numCol="1" rtlCol="0" anchor="ctr" anchorCtr="0" compatLnSpc="1">
                <a:prstTxWarp prst="textNoShape">
                  <a:avLst/>
                </a:prstTxWarp>
                <a:noAutofit/>
              </a:bodyPr>
              <a:lstStyle/>
              <a:p>
                <a:pPr defTabSz="1219151" fontAlgn="base" hangingPunct="0">
                  <a:spcBef>
                    <a:spcPct val="0"/>
                  </a:spcBef>
                  <a:spcAft>
                    <a:spcPct val="0"/>
                  </a:spcAft>
                  <a:defRPr/>
                </a:pPr>
                <a:endParaRPr lang="en-US" sz="525" kern="0">
                  <a:solidFill>
                    <a:srgbClr val="222222"/>
                  </a:solidFill>
                  <a:latin typeface="Proxima Nova Light" charset="0"/>
                  <a:sym typeface="Proxima Nova Light" charset="0"/>
                </a:endParaRPr>
              </a:p>
            </p:txBody>
          </p:sp>
          <p:sp>
            <p:nvSpPr>
              <p:cNvPr id="163" name="Rounded Rectangle 162">
                <a:extLst>
                  <a:ext uri="{FF2B5EF4-FFF2-40B4-BE49-F238E27FC236}">
                    <a16:creationId xmlns:a16="http://schemas.microsoft.com/office/drawing/2014/main" id="{084017DE-44BC-7C43-9E33-508033B1B255}"/>
                  </a:ext>
                </a:extLst>
              </p:cNvPr>
              <p:cNvSpPr/>
              <p:nvPr/>
            </p:nvSpPr>
            <p:spPr bwMode="auto">
              <a:xfrm>
                <a:off x="5001006" y="7124438"/>
                <a:ext cx="800100" cy="365760"/>
              </a:xfrm>
              <a:prstGeom prst="roundRect">
                <a:avLst>
                  <a:gd name="adj" fmla="val 6884"/>
                </a:avLst>
              </a:prstGeom>
              <a:solidFill>
                <a:srgbClr val="535353"/>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DISK</a:t>
                </a:r>
              </a:p>
            </p:txBody>
          </p:sp>
          <p:sp>
            <p:nvSpPr>
              <p:cNvPr id="164" name="Rounded Rectangle 163">
                <a:extLst>
                  <a:ext uri="{FF2B5EF4-FFF2-40B4-BE49-F238E27FC236}">
                    <a16:creationId xmlns:a16="http://schemas.microsoft.com/office/drawing/2014/main" id="{FD96B335-FE86-5E41-AF01-7B7ACDC24499}"/>
                  </a:ext>
                </a:extLst>
              </p:cNvPr>
              <p:cNvSpPr/>
              <p:nvPr/>
            </p:nvSpPr>
            <p:spPr bwMode="auto">
              <a:xfrm>
                <a:off x="5001006" y="6705338"/>
                <a:ext cx="800100" cy="365760"/>
              </a:xfrm>
              <a:prstGeom prst="roundRect">
                <a:avLst>
                  <a:gd name="adj" fmla="val 6884"/>
                </a:avLst>
              </a:prstGeom>
              <a:solidFill>
                <a:srgbClr val="63C4AD"/>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CPU</a:t>
                </a:r>
              </a:p>
            </p:txBody>
          </p:sp>
          <p:sp>
            <p:nvSpPr>
              <p:cNvPr id="165" name="Rounded Rectangle 164">
                <a:extLst>
                  <a:ext uri="{FF2B5EF4-FFF2-40B4-BE49-F238E27FC236}">
                    <a16:creationId xmlns:a16="http://schemas.microsoft.com/office/drawing/2014/main" id="{55D84DAB-7067-7948-872C-DFFC6A4AD6A5}"/>
                  </a:ext>
                </a:extLst>
              </p:cNvPr>
              <p:cNvSpPr/>
              <p:nvPr/>
            </p:nvSpPr>
            <p:spPr bwMode="auto">
              <a:xfrm>
                <a:off x="2895600" y="7664696"/>
                <a:ext cx="914400" cy="914400"/>
              </a:xfrm>
              <a:prstGeom prst="roundRect">
                <a:avLst>
                  <a:gd name="adj" fmla="val 3400"/>
                </a:avLst>
              </a:prstGeom>
              <a:solidFill>
                <a:srgbClr val="A7A7A7">
                  <a:lumMod val="60000"/>
                  <a:lumOff val="40000"/>
                </a:srgb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5720" tIns="45720" rIns="45720" bIns="45720" numCol="1" rtlCol="0" anchor="ctr" anchorCtr="0" compatLnSpc="1">
                <a:prstTxWarp prst="textNoShape">
                  <a:avLst/>
                </a:prstTxWarp>
                <a:noAutofit/>
              </a:bodyPr>
              <a:lstStyle/>
              <a:p>
                <a:pPr defTabSz="1219151" fontAlgn="base" hangingPunct="0">
                  <a:spcBef>
                    <a:spcPct val="0"/>
                  </a:spcBef>
                  <a:spcAft>
                    <a:spcPct val="0"/>
                  </a:spcAft>
                  <a:defRPr/>
                </a:pPr>
                <a:endParaRPr lang="en-US" sz="525" kern="0">
                  <a:solidFill>
                    <a:srgbClr val="222222"/>
                  </a:solidFill>
                  <a:latin typeface="Proxima Nova Light" charset="0"/>
                  <a:sym typeface="Proxima Nova Light" charset="0"/>
                </a:endParaRPr>
              </a:p>
            </p:txBody>
          </p:sp>
          <p:sp>
            <p:nvSpPr>
              <p:cNvPr id="166" name="Rounded Rectangle 165">
                <a:extLst>
                  <a:ext uri="{FF2B5EF4-FFF2-40B4-BE49-F238E27FC236}">
                    <a16:creationId xmlns:a16="http://schemas.microsoft.com/office/drawing/2014/main" id="{96A0D231-4CE6-854D-B6E1-4222BD0EC592}"/>
                  </a:ext>
                </a:extLst>
              </p:cNvPr>
              <p:cNvSpPr/>
              <p:nvPr/>
            </p:nvSpPr>
            <p:spPr bwMode="auto">
              <a:xfrm>
                <a:off x="2952750" y="8148566"/>
                <a:ext cx="800100" cy="365760"/>
              </a:xfrm>
              <a:prstGeom prst="roundRect">
                <a:avLst>
                  <a:gd name="adj" fmla="val 6884"/>
                </a:avLst>
              </a:prstGeom>
              <a:solidFill>
                <a:srgbClr val="535353"/>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DISK</a:t>
                </a:r>
              </a:p>
            </p:txBody>
          </p:sp>
          <p:sp>
            <p:nvSpPr>
              <p:cNvPr id="167" name="Rounded Rectangle 166">
                <a:extLst>
                  <a:ext uri="{FF2B5EF4-FFF2-40B4-BE49-F238E27FC236}">
                    <a16:creationId xmlns:a16="http://schemas.microsoft.com/office/drawing/2014/main" id="{73C723D0-3480-7143-9B1D-2F235E0A657C}"/>
                  </a:ext>
                </a:extLst>
              </p:cNvPr>
              <p:cNvSpPr/>
              <p:nvPr/>
            </p:nvSpPr>
            <p:spPr bwMode="auto">
              <a:xfrm>
                <a:off x="2952750" y="7729466"/>
                <a:ext cx="800100" cy="365760"/>
              </a:xfrm>
              <a:prstGeom prst="roundRect">
                <a:avLst>
                  <a:gd name="adj" fmla="val 6884"/>
                </a:avLst>
              </a:prstGeom>
              <a:solidFill>
                <a:srgbClr val="63C4AD"/>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CPU</a:t>
                </a:r>
              </a:p>
            </p:txBody>
          </p:sp>
          <p:sp>
            <p:nvSpPr>
              <p:cNvPr id="168" name="Rounded Rectangle 167">
                <a:extLst>
                  <a:ext uri="{FF2B5EF4-FFF2-40B4-BE49-F238E27FC236}">
                    <a16:creationId xmlns:a16="http://schemas.microsoft.com/office/drawing/2014/main" id="{B16DCA72-EDE1-D34C-BB09-BE2A34D81520}"/>
                  </a:ext>
                </a:extLst>
              </p:cNvPr>
              <p:cNvSpPr/>
              <p:nvPr/>
            </p:nvSpPr>
            <p:spPr bwMode="auto">
              <a:xfrm>
                <a:off x="3919728" y="7664696"/>
                <a:ext cx="914400" cy="914400"/>
              </a:xfrm>
              <a:prstGeom prst="roundRect">
                <a:avLst>
                  <a:gd name="adj" fmla="val 3400"/>
                </a:avLst>
              </a:prstGeom>
              <a:solidFill>
                <a:srgbClr val="A7A7A7">
                  <a:lumMod val="60000"/>
                  <a:lumOff val="40000"/>
                </a:srgb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5720" tIns="45720" rIns="45720" bIns="45720" numCol="1" rtlCol="0" anchor="ctr" anchorCtr="0" compatLnSpc="1">
                <a:prstTxWarp prst="textNoShape">
                  <a:avLst/>
                </a:prstTxWarp>
                <a:noAutofit/>
              </a:bodyPr>
              <a:lstStyle/>
              <a:p>
                <a:pPr defTabSz="1219151" fontAlgn="base" hangingPunct="0">
                  <a:spcBef>
                    <a:spcPct val="0"/>
                  </a:spcBef>
                  <a:spcAft>
                    <a:spcPct val="0"/>
                  </a:spcAft>
                  <a:defRPr/>
                </a:pPr>
                <a:endParaRPr lang="en-US" sz="525" kern="0">
                  <a:solidFill>
                    <a:srgbClr val="222222"/>
                  </a:solidFill>
                  <a:latin typeface="Proxima Nova Light" charset="0"/>
                  <a:sym typeface="Proxima Nova Light" charset="0"/>
                </a:endParaRPr>
              </a:p>
            </p:txBody>
          </p:sp>
          <p:sp>
            <p:nvSpPr>
              <p:cNvPr id="169" name="Rounded Rectangle 168">
                <a:extLst>
                  <a:ext uri="{FF2B5EF4-FFF2-40B4-BE49-F238E27FC236}">
                    <a16:creationId xmlns:a16="http://schemas.microsoft.com/office/drawing/2014/main" id="{B38032E8-93E7-7948-ABA9-5C6DBA478706}"/>
                  </a:ext>
                </a:extLst>
              </p:cNvPr>
              <p:cNvSpPr/>
              <p:nvPr/>
            </p:nvSpPr>
            <p:spPr bwMode="auto">
              <a:xfrm>
                <a:off x="3976878" y="8148566"/>
                <a:ext cx="800100" cy="365760"/>
              </a:xfrm>
              <a:prstGeom prst="roundRect">
                <a:avLst>
                  <a:gd name="adj" fmla="val 6884"/>
                </a:avLst>
              </a:prstGeom>
              <a:solidFill>
                <a:srgbClr val="535353"/>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DISK</a:t>
                </a:r>
              </a:p>
            </p:txBody>
          </p:sp>
          <p:sp>
            <p:nvSpPr>
              <p:cNvPr id="170" name="Rounded Rectangle 169">
                <a:extLst>
                  <a:ext uri="{FF2B5EF4-FFF2-40B4-BE49-F238E27FC236}">
                    <a16:creationId xmlns:a16="http://schemas.microsoft.com/office/drawing/2014/main" id="{5050611A-8B9C-5E45-8029-67E10ED053F3}"/>
                  </a:ext>
                </a:extLst>
              </p:cNvPr>
              <p:cNvSpPr/>
              <p:nvPr/>
            </p:nvSpPr>
            <p:spPr bwMode="auto">
              <a:xfrm>
                <a:off x="3976878" y="7729466"/>
                <a:ext cx="800100" cy="365760"/>
              </a:xfrm>
              <a:prstGeom prst="roundRect">
                <a:avLst>
                  <a:gd name="adj" fmla="val 6884"/>
                </a:avLst>
              </a:prstGeom>
              <a:solidFill>
                <a:srgbClr val="63C4AD"/>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CPU</a:t>
                </a:r>
              </a:p>
            </p:txBody>
          </p:sp>
          <p:sp>
            <p:nvSpPr>
              <p:cNvPr id="171" name="Rounded Rectangle 170">
                <a:extLst>
                  <a:ext uri="{FF2B5EF4-FFF2-40B4-BE49-F238E27FC236}">
                    <a16:creationId xmlns:a16="http://schemas.microsoft.com/office/drawing/2014/main" id="{A6026400-29CC-BF4B-ACE1-C65E21BA16AE}"/>
                  </a:ext>
                </a:extLst>
              </p:cNvPr>
              <p:cNvSpPr/>
              <p:nvPr/>
            </p:nvSpPr>
            <p:spPr bwMode="auto">
              <a:xfrm>
                <a:off x="4943856" y="7664696"/>
                <a:ext cx="914400" cy="914400"/>
              </a:xfrm>
              <a:prstGeom prst="roundRect">
                <a:avLst>
                  <a:gd name="adj" fmla="val 3400"/>
                </a:avLst>
              </a:prstGeom>
              <a:solidFill>
                <a:srgbClr val="A7A7A7">
                  <a:lumMod val="60000"/>
                  <a:lumOff val="40000"/>
                </a:srgb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5720" tIns="45720" rIns="45720" bIns="45720" numCol="1" rtlCol="0" anchor="ctr" anchorCtr="0" compatLnSpc="1">
                <a:prstTxWarp prst="textNoShape">
                  <a:avLst/>
                </a:prstTxWarp>
                <a:noAutofit/>
              </a:bodyPr>
              <a:lstStyle/>
              <a:p>
                <a:pPr defTabSz="1219151" fontAlgn="base" hangingPunct="0">
                  <a:spcBef>
                    <a:spcPct val="0"/>
                  </a:spcBef>
                  <a:spcAft>
                    <a:spcPct val="0"/>
                  </a:spcAft>
                  <a:defRPr/>
                </a:pPr>
                <a:endParaRPr lang="en-US" sz="525" kern="0">
                  <a:solidFill>
                    <a:srgbClr val="222222"/>
                  </a:solidFill>
                  <a:latin typeface="Proxima Nova Light" charset="0"/>
                  <a:sym typeface="Proxima Nova Light" charset="0"/>
                </a:endParaRPr>
              </a:p>
            </p:txBody>
          </p:sp>
          <p:sp>
            <p:nvSpPr>
              <p:cNvPr id="172" name="Rounded Rectangle 171">
                <a:extLst>
                  <a:ext uri="{FF2B5EF4-FFF2-40B4-BE49-F238E27FC236}">
                    <a16:creationId xmlns:a16="http://schemas.microsoft.com/office/drawing/2014/main" id="{46B0F6D9-C992-0E4C-B0A0-F46475975C5C}"/>
                  </a:ext>
                </a:extLst>
              </p:cNvPr>
              <p:cNvSpPr/>
              <p:nvPr/>
            </p:nvSpPr>
            <p:spPr bwMode="auto">
              <a:xfrm>
                <a:off x="5001006" y="8148566"/>
                <a:ext cx="800100" cy="365760"/>
              </a:xfrm>
              <a:prstGeom prst="roundRect">
                <a:avLst>
                  <a:gd name="adj" fmla="val 6884"/>
                </a:avLst>
              </a:prstGeom>
              <a:solidFill>
                <a:srgbClr val="535353"/>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DISK</a:t>
                </a:r>
              </a:p>
            </p:txBody>
          </p:sp>
          <p:sp>
            <p:nvSpPr>
              <p:cNvPr id="173" name="Rounded Rectangle 172">
                <a:extLst>
                  <a:ext uri="{FF2B5EF4-FFF2-40B4-BE49-F238E27FC236}">
                    <a16:creationId xmlns:a16="http://schemas.microsoft.com/office/drawing/2014/main" id="{C609C7A2-F245-D848-9DA4-4168B86A573B}"/>
                  </a:ext>
                </a:extLst>
              </p:cNvPr>
              <p:cNvSpPr/>
              <p:nvPr/>
            </p:nvSpPr>
            <p:spPr bwMode="auto">
              <a:xfrm>
                <a:off x="5001006" y="7729466"/>
                <a:ext cx="800100" cy="365760"/>
              </a:xfrm>
              <a:prstGeom prst="roundRect">
                <a:avLst>
                  <a:gd name="adj" fmla="val 6884"/>
                </a:avLst>
              </a:prstGeom>
              <a:solidFill>
                <a:srgbClr val="63C4AD"/>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CPU</a:t>
                </a:r>
              </a:p>
            </p:txBody>
          </p:sp>
          <p:grpSp>
            <p:nvGrpSpPr>
              <p:cNvPr id="174" name="Group 173">
                <a:extLst>
                  <a:ext uri="{FF2B5EF4-FFF2-40B4-BE49-F238E27FC236}">
                    <a16:creationId xmlns:a16="http://schemas.microsoft.com/office/drawing/2014/main" id="{17E95335-174A-5E49-9AA5-478BC0C17B41}"/>
                  </a:ext>
                </a:extLst>
              </p:cNvPr>
              <p:cNvGrpSpPr/>
              <p:nvPr/>
            </p:nvGrpSpPr>
            <p:grpSpPr>
              <a:xfrm>
                <a:off x="5967984" y="8688824"/>
                <a:ext cx="914400" cy="1938528"/>
                <a:chOff x="5967984" y="8688824"/>
                <a:chExt cx="914400" cy="1938528"/>
              </a:xfrm>
            </p:grpSpPr>
            <p:sp>
              <p:nvSpPr>
                <p:cNvPr id="239" name="Rounded Rectangle 238">
                  <a:extLst>
                    <a:ext uri="{FF2B5EF4-FFF2-40B4-BE49-F238E27FC236}">
                      <a16:creationId xmlns:a16="http://schemas.microsoft.com/office/drawing/2014/main" id="{9592345D-1F8E-8F46-9734-208FC88B4660}"/>
                    </a:ext>
                  </a:extLst>
                </p:cNvPr>
                <p:cNvSpPr/>
                <p:nvPr/>
              </p:nvSpPr>
              <p:spPr bwMode="auto">
                <a:xfrm>
                  <a:off x="5967984" y="8688824"/>
                  <a:ext cx="914400" cy="1938528"/>
                </a:xfrm>
                <a:prstGeom prst="roundRect">
                  <a:avLst>
                    <a:gd name="adj" fmla="val 3400"/>
                  </a:avLst>
                </a:prstGeom>
                <a:solidFill>
                  <a:srgbClr val="A7A7A7">
                    <a:lumMod val="60000"/>
                    <a:lumOff val="40000"/>
                  </a:srgb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5720" tIns="45720" rIns="45720" bIns="45720" numCol="1" rtlCol="0" anchor="ctr" anchorCtr="0" compatLnSpc="1">
                  <a:prstTxWarp prst="textNoShape">
                    <a:avLst/>
                  </a:prstTxWarp>
                  <a:noAutofit/>
                </a:bodyPr>
                <a:lstStyle/>
                <a:p>
                  <a:pPr defTabSz="1219151" fontAlgn="base" hangingPunct="0">
                    <a:spcBef>
                      <a:spcPct val="0"/>
                    </a:spcBef>
                    <a:spcAft>
                      <a:spcPct val="0"/>
                    </a:spcAft>
                    <a:defRPr/>
                  </a:pPr>
                  <a:endParaRPr lang="en-US" sz="525" kern="0">
                    <a:solidFill>
                      <a:srgbClr val="222222"/>
                    </a:solidFill>
                    <a:latin typeface="Proxima Nova Light" charset="0"/>
                    <a:sym typeface="Proxima Nova Light" charset="0"/>
                  </a:endParaRPr>
                </a:p>
              </p:txBody>
            </p:sp>
            <p:sp>
              <p:nvSpPr>
                <p:cNvPr id="240" name="Rounded Rectangle 239">
                  <a:extLst>
                    <a:ext uri="{FF2B5EF4-FFF2-40B4-BE49-F238E27FC236}">
                      <a16:creationId xmlns:a16="http://schemas.microsoft.com/office/drawing/2014/main" id="{06014044-11A4-ED45-8A8F-06C91C73C0A3}"/>
                    </a:ext>
                  </a:extLst>
                </p:cNvPr>
                <p:cNvSpPr/>
                <p:nvPr/>
              </p:nvSpPr>
              <p:spPr bwMode="auto">
                <a:xfrm>
                  <a:off x="6025134" y="9714628"/>
                  <a:ext cx="800100" cy="847954"/>
                </a:xfrm>
                <a:prstGeom prst="roundRect">
                  <a:avLst>
                    <a:gd name="adj" fmla="val 6884"/>
                  </a:avLst>
                </a:prstGeom>
                <a:solidFill>
                  <a:srgbClr val="535353"/>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DISK</a:t>
                  </a:r>
                </a:p>
              </p:txBody>
            </p:sp>
            <p:sp>
              <p:nvSpPr>
                <p:cNvPr id="241" name="Rounded Rectangle 240">
                  <a:extLst>
                    <a:ext uri="{FF2B5EF4-FFF2-40B4-BE49-F238E27FC236}">
                      <a16:creationId xmlns:a16="http://schemas.microsoft.com/office/drawing/2014/main" id="{862849EE-D3DD-6948-B108-3E6BFD78E24A}"/>
                    </a:ext>
                  </a:extLst>
                </p:cNvPr>
                <p:cNvSpPr/>
                <p:nvPr/>
              </p:nvSpPr>
              <p:spPr bwMode="auto">
                <a:xfrm>
                  <a:off x="6025134" y="8753594"/>
                  <a:ext cx="800100" cy="847953"/>
                </a:xfrm>
                <a:prstGeom prst="roundRect">
                  <a:avLst>
                    <a:gd name="adj" fmla="val 6884"/>
                  </a:avLst>
                </a:prstGeom>
                <a:solidFill>
                  <a:srgbClr val="63C4AD"/>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CPU</a:t>
                  </a:r>
                </a:p>
              </p:txBody>
            </p:sp>
          </p:grpSp>
          <p:sp>
            <p:nvSpPr>
              <p:cNvPr id="175" name="Rounded Rectangle 174">
                <a:extLst>
                  <a:ext uri="{FF2B5EF4-FFF2-40B4-BE49-F238E27FC236}">
                    <a16:creationId xmlns:a16="http://schemas.microsoft.com/office/drawing/2014/main" id="{1459C84E-DC18-994A-8FB0-381D7413B1DA}"/>
                  </a:ext>
                </a:extLst>
              </p:cNvPr>
              <p:cNvSpPr/>
              <p:nvPr/>
            </p:nvSpPr>
            <p:spPr bwMode="auto">
              <a:xfrm>
                <a:off x="2895600" y="8688824"/>
                <a:ext cx="914400" cy="914400"/>
              </a:xfrm>
              <a:prstGeom prst="roundRect">
                <a:avLst>
                  <a:gd name="adj" fmla="val 3400"/>
                </a:avLst>
              </a:prstGeom>
              <a:solidFill>
                <a:srgbClr val="A7A7A7">
                  <a:lumMod val="60000"/>
                  <a:lumOff val="40000"/>
                </a:srgb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5720" tIns="45720" rIns="45720" bIns="45720" numCol="1" rtlCol="0" anchor="ctr" anchorCtr="0" compatLnSpc="1">
                <a:prstTxWarp prst="textNoShape">
                  <a:avLst/>
                </a:prstTxWarp>
                <a:noAutofit/>
              </a:bodyPr>
              <a:lstStyle/>
              <a:p>
                <a:pPr defTabSz="1219151" fontAlgn="base" hangingPunct="0">
                  <a:spcBef>
                    <a:spcPct val="0"/>
                  </a:spcBef>
                  <a:spcAft>
                    <a:spcPct val="0"/>
                  </a:spcAft>
                  <a:defRPr/>
                </a:pPr>
                <a:endParaRPr lang="en-US" sz="525" kern="0">
                  <a:solidFill>
                    <a:srgbClr val="222222"/>
                  </a:solidFill>
                  <a:latin typeface="Proxima Nova Light" charset="0"/>
                  <a:sym typeface="Proxima Nova Light" charset="0"/>
                </a:endParaRPr>
              </a:p>
            </p:txBody>
          </p:sp>
          <p:sp>
            <p:nvSpPr>
              <p:cNvPr id="176" name="Rounded Rectangle 175">
                <a:extLst>
                  <a:ext uri="{FF2B5EF4-FFF2-40B4-BE49-F238E27FC236}">
                    <a16:creationId xmlns:a16="http://schemas.microsoft.com/office/drawing/2014/main" id="{85FCAF67-7C6B-594B-B08D-8DC62028C84E}"/>
                  </a:ext>
                </a:extLst>
              </p:cNvPr>
              <p:cNvSpPr/>
              <p:nvPr/>
            </p:nvSpPr>
            <p:spPr bwMode="auto">
              <a:xfrm>
                <a:off x="2952750" y="9172694"/>
                <a:ext cx="800100" cy="365760"/>
              </a:xfrm>
              <a:prstGeom prst="roundRect">
                <a:avLst>
                  <a:gd name="adj" fmla="val 6884"/>
                </a:avLst>
              </a:prstGeom>
              <a:solidFill>
                <a:srgbClr val="535353"/>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DISK</a:t>
                </a:r>
              </a:p>
            </p:txBody>
          </p:sp>
          <p:sp>
            <p:nvSpPr>
              <p:cNvPr id="177" name="Rounded Rectangle 176">
                <a:extLst>
                  <a:ext uri="{FF2B5EF4-FFF2-40B4-BE49-F238E27FC236}">
                    <a16:creationId xmlns:a16="http://schemas.microsoft.com/office/drawing/2014/main" id="{DF7B3F33-7248-9D41-81F0-D4EAD1D962CA}"/>
                  </a:ext>
                </a:extLst>
              </p:cNvPr>
              <p:cNvSpPr/>
              <p:nvPr/>
            </p:nvSpPr>
            <p:spPr bwMode="auto">
              <a:xfrm>
                <a:off x="2952750" y="8753594"/>
                <a:ext cx="800100" cy="365760"/>
              </a:xfrm>
              <a:prstGeom prst="roundRect">
                <a:avLst>
                  <a:gd name="adj" fmla="val 6884"/>
                </a:avLst>
              </a:prstGeom>
              <a:solidFill>
                <a:srgbClr val="63C4AD"/>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CPU</a:t>
                </a:r>
              </a:p>
            </p:txBody>
          </p:sp>
          <p:sp>
            <p:nvSpPr>
              <p:cNvPr id="178" name="Rounded Rectangle 177">
                <a:extLst>
                  <a:ext uri="{FF2B5EF4-FFF2-40B4-BE49-F238E27FC236}">
                    <a16:creationId xmlns:a16="http://schemas.microsoft.com/office/drawing/2014/main" id="{662BE2B8-13BD-2843-A393-1F498F187CA2}"/>
                  </a:ext>
                </a:extLst>
              </p:cNvPr>
              <p:cNvSpPr/>
              <p:nvPr/>
            </p:nvSpPr>
            <p:spPr bwMode="auto">
              <a:xfrm>
                <a:off x="3919728" y="8688824"/>
                <a:ext cx="914400" cy="914400"/>
              </a:xfrm>
              <a:prstGeom prst="roundRect">
                <a:avLst>
                  <a:gd name="adj" fmla="val 3400"/>
                </a:avLst>
              </a:prstGeom>
              <a:solidFill>
                <a:srgbClr val="A7A7A7">
                  <a:lumMod val="60000"/>
                  <a:lumOff val="40000"/>
                </a:srgb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5720" tIns="45720" rIns="45720" bIns="45720" numCol="1" rtlCol="0" anchor="ctr" anchorCtr="0" compatLnSpc="1">
                <a:prstTxWarp prst="textNoShape">
                  <a:avLst/>
                </a:prstTxWarp>
                <a:noAutofit/>
              </a:bodyPr>
              <a:lstStyle/>
              <a:p>
                <a:pPr defTabSz="1219151" fontAlgn="base" hangingPunct="0">
                  <a:spcBef>
                    <a:spcPct val="0"/>
                  </a:spcBef>
                  <a:spcAft>
                    <a:spcPct val="0"/>
                  </a:spcAft>
                  <a:defRPr/>
                </a:pPr>
                <a:endParaRPr lang="en-US" sz="525" kern="0">
                  <a:solidFill>
                    <a:srgbClr val="222222"/>
                  </a:solidFill>
                  <a:latin typeface="Proxima Nova Light" charset="0"/>
                  <a:sym typeface="Proxima Nova Light" charset="0"/>
                </a:endParaRPr>
              </a:p>
            </p:txBody>
          </p:sp>
          <p:sp>
            <p:nvSpPr>
              <p:cNvPr id="179" name="Rounded Rectangle 178">
                <a:extLst>
                  <a:ext uri="{FF2B5EF4-FFF2-40B4-BE49-F238E27FC236}">
                    <a16:creationId xmlns:a16="http://schemas.microsoft.com/office/drawing/2014/main" id="{D15B5150-41B8-2443-A4E3-B96DDACBF139}"/>
                  </a:ext>
                </a:extLst>
              </p:cNvPr>
              <p:cNvSpPr/>
              <p:nvPr/>
            </p:nvSpPr>
            <p:spPr bwMode="auto">
              <a:xfrm>
                <a:off x="3976878" y="9172694"/>
                <a:ext cx="800100" cy="365760"/>
              </a:xfrm>
              <a:prstGeom prst="roundRect">
                <a:avLst>
                  <a:gd name="adj" fmla="val 6884"/>
                </a:avLst>
              </a:prstGeom>
              <a:solidFill>
                <a:srgbClr val="535353"/>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DISK</a:t>
                </a:r>
              </a:p>
            </p:txBody>
          </p:sp>
          <p:sp>
            <p:nvSpPr>
              <p:cNvPr id="180" name="Rounded Rectangle 179">
                <a:extLst>
                  <a:ext uri="{FF2B5EF4-FFF2-40B4-BE49-F238E27FC236}">
                    <a16:creationId xmlns:a16="http://schemas.microsoft.com/office/drawing/2014/main" id="{86CBA188-1B64-C249-8560-3E8FC7F9C0AA}"/>
                  </a:ext>
                </a:extLst>
              </p:cNvPr>
              <p:cNvSpPr/>
              <p:nvPr/>
            </p:nvSpPr>
            <p:spPr bwMode="auto">
              <a:xfrm>
                <a:off x="3976878" y="8753594"/>
                <a:ext cx="800100" cy="365760"/>
              </a:xfrm>
              <a:prstGeom prst="roundRect">
                <a:avLst>
                  <a:gd name="adj" fmla="val 6884"/>
                </a:avLst>
              </a:prstGeom>
              <a:solidFill>
                <a:srgbClr val="63C4AD"/>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CPU</a:t>
                </a:r>
              </a:p>
            </p:txBody>
          </p:sp>
          <p:sp>
            <p:nvSpPr>
              <p:cNvPr id="181" name="Rounded Rectangle 180">
                <a:extLst>
                  <a:ext uri="{FF2B5EF4-FFF2-40B4-BE49-F238E27FC236}">
                    <a16:creationId xmlns:a16="http://schemas.microsoft.com/office/drawing/2014/main" id="{4D20701E-A754-7147-996B-62CC2213E18B}"/>
                  </a:ext>
                </a:extLst>
              </p:cNvPr>
              <p:cNvSpPr/>
              <p:nvPr/>
            </p:nvSpPr>
            <p:spPr bwMode="auto">
              <a:xfrm>
                <a:off x="4943856" y="8688824"/>
                <a:ext cx="914400" cy="914400"/>
              </a:xfrm>
              <a:prstGeom prst="roundRect">
                <a:avLst>
                  <a:gd name="adj" fmla="val 3400"/>
                </a:avLst>
              </a:prstGeom>
              <a:solidFill>
                <a:srgbClr val="A7A7A7">
                  <a:lumMod val="60000"/>
                  <a:lumOff val="40000"/>
                </a:srgb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5720" tIns="45720" rIns="45720" bIns="45720" numCol="1" rtlCol="0" anchor="ctr" anchorCtr="0" compatLnSpc="1">
                <a:prstTxWarp prst="textNoShape">
                  <a:avLst/>
                </a:prstTxWarp>
                <a:noAutofit/>
              </a:bodyPr>
              <a:lstStyle/>
              <a:p>
                <a:pPr defTabSz="1219151" fontAlgn="base" hangingPunct="0">
                  <a:spcBef>
                    <a:spcPct val="0"/>
                  </a:spcBef>
                  <a:spcAft>
                    <a:spcPct val="0"/>
                  </a:spcAft>
                  <a:defRPr/>
                </a:pPr>
                <a:endParaRPr lang="en-US" sz="525" kern="0">
                  <a:solidFill>
                    <a:srgbClr val="222222"/>
                  </a:solidFill>
                  <a:latin typeface="Proxima Nova Light" charset="0"/>
                  <a:sym typeface="Proxima Nova Light" charset="0"/>
                </a:endParaRPr>
              </a:p>
            </p:txBody>
          </p:sp>
          <p:sp>
            <p:nvSpPr>
              <p:cNvPr id="182" name="Rounded Rectangle 181">
                <a:extLst>
                  <a:ext uri="{FF2B5EF4-FFF2-40B4-BE49-F238E27FC236}">
                    <a16:creationId xmlns:a16="http://schemas.microsoft.com/office/drawing/2014/main" id="{54F1293B-5A96-D34C-8A22-62DB1F7667DA}"/>
                  </a:ext>
                </a:extLst>
              </p:cNvPr>
              <p:cNvSpPr/>
              <p:nvPr/>
            </p:nvSpPr>
            <p:spPr bwMode="auto">
              <a:xfrm>
                <a:off x="5001006" y="9172694"/>
                <a:ext cx="800100" cy="365760"/>
              </a:xfrm>
              <a:prstGeom prst="roundRect">
                <a:avLst>
                  <a:gd name="adj" fmla="val 6884"/>
                </a:avLst>
              </a:prstGeom>
              <a:solidFill>
                <a:srgbClr val="535353"/>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DISK</a:t>
                </a:r>
              </a:p>
            </p:txBody>
          </p:sp>
          <p:sp>
            <p:nvSpPr>
              <p:cNvPr id="183" name="Rounded Rectangle 182">
                <a:extLst>
                  <a:ext uri="{FF2B5EF4-FFF2-40B4-BE49-F238E27FC236}">
                    <a16:creationId xmlns:a16="http://schemas.microsoft.com/office/drawing/2014/main" id="{4545A253-411C-5D41-A850-33B9FF0C5111}"/>
                  </a:ext>
                </a:extLst>
              </p:cNvPr>
              <p:cNvSpPr/>
              <p:nvPr/>
            </p:nvSpPr>
            <p:spPr bwMode="auto">
              <a:xfrm>
                <a:off x="5001006" y="8753594"/>
                <a:ext cx="800100" cy="365760"/>
              </a:xfrm>
              <a:prstGeom prst="roundRect">
                <a:avLst>
                  <a:gd name="adj" fmla="val 6884"/>
                </a:avLst>
              </a:prstGeom>
              <a:solidFill>
                <a:srgbClr val="63C4AD"/>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CPU</a:t>
                </a:r>
              </a:p>
            </p:txBody>
          </p:sp>
          <p:sp>
            <p:nvSpPr>
              <p:cNvPr id="184" name="Rounded Rectangle 183">
                <a:extLst>
                  <a:ext uri="{FF2B5EF4-FFF2-40B4-BE49-F238E27FC236}">
                    <a16:creationId xmlns:a16="http://schemas.microsoft.com/office/drawing/2014/main" id="{D9CC474D-DC55-694B-AE1D-D72374A7BEBF}"/>
                  </a:ext>
                </a:extLst>
              </p:cNvPr>
              <p:cNvSpPr/>
              <p:nvPr/>
            </p:nvSpPr>
            <p:spPr bwMode="auto">
              <a:xfrm>
                <a:off x="6992112" y="8688824"/>
                <a:ext cx="914400" cy="914400"/>
              </a:xfrm>
              <a:prstGeom prst="roundRect">
                <a:avLst>
                  <a:gd name="adj" fmla="val 3400"/>
                </a:avLst>
              </a:prstGeom>
              <a:solidFill>
                <a:srgbClr val="A7A7A7">
                  <a:lumMod val="60000"/>
                  <a:lumOff val="40000"/>
                </a:srgb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5720" tIns="45720" rIns="45720" bIns="45720" numCol="1" rtlCol="0" anchor="ctr" anchorCtr="0" compatLnSpc="1">
                <a:prstTxWarp prst="textNoShape">
                  <a:avLst/>
                </a:prstTxWarp>
                <a:noAutofit/>
              </a:bodyPr>
              <a:lstStyle/>
              <a:p>
                <a:pPr defTabSz="1219151" fontAlgn="base" hangingPunct="0">
                  <a:spcBef>
                    <a:spcPct val="0"/>
                  </a:spcBef>
                  <a:spcAft>
                    <a:spcPct val="0"/>
                  </a:spcAft>
                  <a:defRPr/>
                </a:pPr>
                <a:endParaRPr lang="en-US" sz="525" kern="0">
                  <a:solidFill>
                    <a:srgbClr val="222222"/>
                  </a:solidFill>
                  <a:latin typeface="Proxima Nova Light" charset="0"/>
                  <a:sym typeface="Proxima Nova Light" charset="0"/>
                </a:endParaRPr>
              </a:p>
            </p:txBody>
          </p:sp>
          <p:sp>
            <p:nvSpPr>
              <p:cNvPr id="185" name="Rounded Rectangle 184">
                <a:extLst>
                  <a:ext uri="{FF2B5EF4-FFF2-40B4-BE49-F238E27FC236}">
                    <a16:creationId xmlns:a16="http://schemas.microsoft.com/office/drawing/2014/main" id="{87D85040-4336-D542-AE57-1D8C77CAF45F}"/>
                  </a:ext>
                </a:extLst>
              </p:cNvPr>
              <p:cNvSpPr/>
              <p:nvPr/>
            </p:nvSpPr>
            <p:spPr bwMode="auto">
              <a:xfrm>
                <a:off x="7049262" y="9172694"/>
                <a:ext cx="800100" cy="365760"/>
              </a:xfrm>
              <a:prstGeom prst="roundRect">
                <a:avLst>
                  <a:gd name="adj" fmla="val 6884"/>
                </a:avLst>
              </a:prstGeom>
              <a:solidFill>
                <a:srgbClr val="535353"/>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DISK</a:t>
                </a:r>
              </a:p>
            </p:txBody>
          </p:sp>
          <p:sp>
            <p:nvSpPr>
              <p:cNvPr id="186" name="Rounded Rectangle 185">
                <a:extLst>
                  <a:ext uri="{FF2B5EF4-FFF2-40B4-BE49-F238E27FC236}">
                    <a16:creationId xmlns:a16="http://schemas.microsoft.com/office/drawing/2014/main" id="{878756C0-CDFA-D24F-84D2-A951E3AAA564}"/>
                  </a:ext>
                </a:extLst>
              </p:cNvPr>
              <p:cNvSpPr/>
              <p:nvPr/>
            </p:nvSpPr>
            <p:spPr bwMode="auto">
              <a:xfrm>
                <a:off x="7049262" y="8753594"/>
                <a:ext cx="800100" cy="365760"/>
              </a:xfrm>
              <a:prstGeom prst="roundRect">
                <a:avLst>
                  <a:gd name="adj" fmla="val 6884"/>
                </a:avLst>
              </a:prstGeom>
              <a:solidFill>
                <a:srgbClr val="63C4AD"/>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CPU</a:t>
                </a:r>
              </a:p>
            </p:txBody>
          </p:sp>
          <p:sp>
            <p:nvSpPr>
              <p:cNvPr id="187" name="Rounded Rectangle 186">
                <a:extLst>
                  <a:ext uri="{FF2B5EF4-FFF2-40B4-BE49-F238E27FC236}">
                    <a16:creationId xmlns:a16="http://schemas.microsoft.com/office/drawing/2014/main" id="{561F8974-50F3-0C44-B0F6-731782D1E8FE}"/>
                  </a:ext>
                </a:extLst>
              </p:cNvPr>
              <p:cNvSpPr/>
              <p:nvPr/>
            </p:nvSpPr>
            <p:spPr bwMode="auto">
              <a:xfrm>
                <a:off x="10064496" y="8688824"/>
                <a:ext cx="1938528" cy="1938528"/>
              </a:xfrm>
              <a:prstGeom prst="roundRect">
                <a:avLst>
                  <a:gd name="adj" fmla="val 3400"/>
                </a:avLst>
              </a:prstGeom>
              <a:solidFill>
                <a:srgbClr val="A7A7A7">
                  <a:lumMod val="60000"/>
                  <a:lumOff val="40000"/>
                </a:srgb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5720" tIns="45720" rIns="45720" bIns="45720" numCol="1" rtlCol="0" anchor="ctr" anchorCtr="0" compatLnSpc="1">
                <a:prstTxWarp prst="textNoShape">
                  <a:avLst/>
                </a:prstTxWarp>
                <a:noAutofit/>
              </a:bodyPr>
              <a:lstStyle/>
              <a:p>
                <a:pPr defTabSz="1219151" fontAlgn="base" hangingPunct="0">
                  <a:spcBef>
                    <a:spcPct val="0"/>
                  </a:spcBef>
                  <a:spcAft>
                    <a:spcPct val="0"/>
                  </a:spcAft>
                  <a:defRPr/>
                </a:pPr>
                <a:endParaRPr lang="en-US" sz="525" kern="0">
                  <a:solidFill>
                    <a:srgbClr val="222222"/>
                  </a:solidFill>
                  <a:latin typeface="Proxima Nova Light" charset="0"/>
                  <a:sym typeface="Proxima Nova Light" charset="0"/>
                </a:endParaRPr>
              </a:p>
            </p:txBody>
          </p:sp>
          <p:sp>
            <p:nvSpPr>
              <p:cNvPr id="188" name="Rounded Rectangle 187">
                <a:extLst>
                  <a:ext uri="{FF2B5EF4-FFF2-40B4-BE49-F238E27FC236}">
                    <a16:creationId xmlns:a16="http://schemas.microsoft.com/office/drawing/2014/main" id="{C6582E98-7905-0E46-900E-583C744999C6}"/>
                  </a:ext>
                </a:extLst>
              </p:cNvPr>
              <p:cNvSpPr/>
              <p:nvPr/>
            </p:nvSpPr>
            <p:spPr bwMode="auto">
              <a:xfrm>
                <a:off x="10121646" y="9169924"/>
                <a:ext cx="1824228" cy="1392658"/>
              </a:xfrm>
              <a:prstGeom prst="roundRect">
                <a:avLst>
                  <a:gd name="adj" fmla="val 2477"/>
                </a:avLst>
              </a:prstGeom>
              <a:solidFill>
                <a:srgbClr val="535353"/>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DISK</a:t>
                </a:r>
              </a:p>
            </p:txBody>
          </p:sp>
          <p:sp>
            <p:nvSpPr>
              <p:cNvPr id="189" name="Rounded Rectangle 188">
                <a:extLst>
                  <a:ext uri="{FF2B5EF4-FFF2-40B4-BE49-F238E27FC236}">
                    <a16:creationId xmlns:a16="http://schemas.microsoft.com/office/drawing/2014/main" id="{B5C07928-C4C7-1C46-A109-D9F2935D0922}"/>
                  </a:ext>
                </a:extLst>
              </p:cNvPr>
              <p:cNvSpPr/>
              <p:nvPr/>
            </p:nvSpPr>
            <p:spPr bwMode="auto">
              <a:xfrm>
                <a:off x="10121646" y="8753595"/>
                <a:ext cx="1824228" cy="365760"/>
              </a:xfrm>
              <a:prstGeom prst="roundRect">
                <a:avLst>
                  <a:gd name="adj" fmla="val 6884"/>
                </a:avLst>
              </a:prstGeom>
              <a:solidFill>
                <a:srgbClr val="63C4AD"/>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CPU</a:t>
                </a:r>
              </a:p>
            </p:txBody>
          </p:sp>
          <p:sp>
            <p:nvSpPr>
              <p:cNvPr id="190" name="Rounded Rectangle 189">
                <a:extLst>
                  <a:ext uri="{FF2B5EF4-FFF2-40B4-BE49-F238E27FC236}">
                    <a16:creationId xmlns:a16="http://schemas.microsoft.com/office/drawing/2014/main" id="{97FC9335-D38B-204F-9C73-D9755DEF1790}"/>
                  </a:ext>
                </a:extLst>
              </p:cNvPr>
              <p:cNvSpPr/>
              <p:nvPr/>
            </p:nvSpPr>
            <p:spPr bwMode="auto">
              <a:xfrm>
                <a:off x="10064496" y="4592312"/>
                <a:ext cx="914400" cy="914400"/>
              </a:xfrm>
              <a:prstGeom prst="roundRect">
                <a:avLst>
                  <a:gd name="adj" fmla="val 3400"/>
                </a:avLst>
              </a:prstGeom>
              <a:solidFill>
                <a:srgbClr val="A7A7A7">
                  <a:lumMod val="60000"/>
                  <a:lumOff val="40000"/>
                </a:srgb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5720" tIns="45720" rIns="45720" bIns="45720" numCol="1" rtlCol="0" anchor="ctr" anchorCtr="0" compatLnSpc="1">
                <a:prstTxWarp prst="textNoShape">
                  <a:avLst/>
                </a:prstTxWarp>
                <a:noAutofit/>
              </a:bodyPr>
              <a:lstStyle/>
              <a:p>
                <a:pPr defTabSz="1219151" fontAlgn="base" hangingPunct="0">
                  <a:spcBef>
                    <a:spcPct val="0"/>
                  </a:spcBef>
                  <a:spcAft>
                    <a:spcPct val="0"/>
                  </a:spcAft>
                  <a:defRPr/>
                </a:pPr>
                <a:endParaRPr lang="en-US" sz="525" kern="0">
                  <a:solidFill>
                    <a:srgbClr val="222222"/>
                  </a:solidFill>
                  <a:latin typeface="Proxima Nova Light" charset="0"/>
                  <a:sym typeface="Proxima Nova Light" charset="0"/>
                </a:endParaRPr>
              </a:p>
            </p:txBody>
          </p:sp>
          <p:sp>
            <p:nvSpPr>
              <p:cNvPr id="191" name="Rounded Rectangle 190">
                <a:extLst>
                  <a:ext uri="{FF2B5EF4-FFF2-40B4-BE49-F238E27FC236}">
                    <a16:creationId xmlns:a16="http://schemas.microsoft.com/office/drawing/2014/main" id="{F9B81D4E-E24A-694C-A907-4C9C485C980B}"/>
                  </a:ext>
                </a:extLst>
              </p:cNvPr>
              <p:cNvSpPr/>
              <p:nvPr/>
            </p:nvSpPr>
            <p:spPr bwMode="auto">
              <a:xfrm>
                <a:off x="10121646" y="5076182"/>
                <a:ext cx="800100" cy="365760"/>
              </a:xfrm>
              <a:prstGeom prst="roundRect">
                <a:avLst>
                  <a:gd name="adj" fmla="val 6884"/>
                </a:avLst>
              </a:prstGeom>
              <a:solidFill>
                <a:srgbClr val="535353"/>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DISK</a:t>
                </a:r>
              </a:p>
            </p:txBody>
          </p:sp>
          <p:sp>
            <p:nvSpPr>
              <p:cNvPr id="192" name="Rounded Rectangle 191">
                <a:extLst>
                  <a:ext uri="{FF2B5EF4-FFF2-40B4-BE49-F238E27FC236}">
                    <a16:creationId xmlns:a16="http://schemas.microsoft.com/office/drawing/2014/main" id="{327F7F6F-1732-D548-8779-63F6369C2ACA}"/>
                  </a:ext>
                </a:extLst>
              </p:cNvPr>
              <p:cNvSpPr/>
              <p:nvPr/>
            </p:nvSpPr>
            <p:spPr bwMode="auto">
              <a:xfrm>
                <a:off x="10121646" y="4657082"/>
                <a:ext cx="800100" cy="365760"/>
              </a:xfrm>
              <a:prstGeom prst="roundRect">
                <a:avLst>
                  <a:gd name="adj" fmla="val 6884"/>
                </a:avLst>
              </a:prstGeom>
              <a:solidFill>
                <a:srgbClr val="63C4AD"/>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CPU</a:t>
                </a:r>
              </a:p>
            </p:txBody>
          </p:sp>
          <p:sp>
            <p:nvSpPr>
              <p:cNvPr id="193" name="Rounded Rectangle 192">
                <a:extLst>
                  <a:ext uri="{FF2B5EF4-FFF2-40B4-BE49-F238E27FC236}">
                    <a16:creationId xmlns:a16="http://schemas.microsoft.com/office/drawing/2014/main" id="{7B7F4123-D0D3-B447-8268-368062930286}"/>
                  </a:ext>
                </a:extLst>
              </p:cNvPr>
              <p:cNvSpPr/>
              <p:nvPr/>
            </p:nvSpPr>
            <p:spPr bwMode="auto">
              <a:xfrm>
                <a:off x="9040368" y="9712952"/>
                <a:ext cx="914400" cy="914400"/>
              </a:xfrm>
              <a:prstGeom prst="roundRect">
                <a:avLst>
                  <a:gd name="adj" fmla="val 3400"/>
                </a:avLst>
              </a:prstGeom>
              <a:solidFill>
                <a:srgbClr val="A7A7A7">
                  <a:lumMod val="60000"/>
                  <a:lumOff val="40000"/>
                </a:srgb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5720" tIns="45720" rIns="45720" bIns="45720" numCol="1" rtlCol="0" anchor="ctr" anchorCtr="0" compatLnSpc="1">
                <a:prstTxWarp prst="textNoShape">
                  <a:avLst/>
                </a:prstTxWarp>
                <a:noAutofit/>
              </a:bodyPr>
              <a:lstStyle/>
              <a:p>
                <a:pPr defTabSz="1219151" fontAlgn="base" hangingPunct="0">
                  <a:spcBef>
                    <a:spcPct val="0"/>
                  </a:spcBef>
                  <a:spcAft>
                    <a:spcPct val="0"/>
                  </a:spcAft>
                  <a:defRPr/>
                </a:pPr>
                <a:endParaRPr lang="en-US" sz="525" kern="0">
                  <a:solidFill>
                    <a:srgbClr val="222222"/>
                  </a:solidFill>
                  <a:latin typeface="Proxima Nova Light" charset="0"/>
                  <a:sym typeface="Proxima Nova Light" charset="0"/>
                </a:endParaRPr>
              </a:p>
            </p:txBody>
          </p:sp>
          <p:sp>
            <p:nvSpPr>
              <p:cNvPr id="194" name="Rounded Rectangle 193">
                <a:extLst>
                  <a:ext uri="{FF2B5EF4-FFF2-40B4-BE49-F238E27FC236}">
                    <a16:creationId xmlns:a16="http://schemas.microsoft.com/office/drawing/2014/main" id="{D5E61507-17F7-4746-A55A-358CEBA2BC13}"/>
                  </a:ext>
                </a:extLst>
              </p:cNvPr>
              <p:cNvSpPr/>
              <p:nvPr/>
            </p:nvSpPr>
            <p:spPr bwMode="auto">
              <a:xfrm>
                <a:off x="9097518" y="10196822"/>
                <a:ext cx="800100" cy="365760"/>
              </a:xfrm>
              <a:prstGeom prst="roundRect">
                <a:avLst>
                  <a:gd name="adj" fmla="val 6884"/>
                </a:avLst>
              </a:prstGeom>
              <a:solidFill>
                <a:srgbClr val="535353"/>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DISK</a:t>
                </a:r>
              </a:p>
            </p:txBody>
          </p:sp>
          <p:sp>
            <p:nvSpPr>
              <p:cNvPr id="195" name="Rounded Rectangle 194">
                <a:extLst>
                  <a:ext uri="{FF2B5EF4-FFF2-40B4-BE49-F238E27FC236}">
                    <a16:creationId xmlns:a16="http://schemas.microsoft.com/office/drawing/2014/main" id="{C79E827B-6023-6B40-85F1-EDC7599027D3}"/>
                  </a:ext>
                </a:extLst>
              </p:cNvPr>
              <p:cNvSpPr/>
              <p:nvPr/>
            </p:nvSpPr>
            <p:spPr bwMode="auto">
              <a:xfrm>
                <a:off x="9097518" y="9777722"/>
                <a:ext cx="800100" cy="365760"/>
              </a:xfrm>
              <a:prstGeom prst="roundRect">
                <a:avLst>
                  <a:gd name="adj" fmla="val 6884"/>
                </a:avLst>
              </a:prstGeom>
              <a:solidFill>
                <a:srgbClr val="63C4AD"/>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CPU</a:t>
                </a:r>
              </a:p>
            </p:txBody>
          </p:sp>
          <p:sp>
            <p:nvSpPr>
              <p:cNvPr id="196" name="Rounded Rectangle 195">
                <a:extLst>
                  <a:ext uri="{FF2B5EF4-FFF2-40B4-BE49-F238E27FC236}">
                    <a16:creationId xmlns:a16="http://schemas.microsoft.com/office/drawing/2014/main" id="{3C24D579-4F37-1942-90C6-4349A8974B5D}"/>
                  </a:ext>
                </a:extLst>
              </p:cNvPr>
              <p:cNvSpPr/>
              <p:nvPr/>
            </p:nvSpPr>
            <p:spPr bwMode="auto">
              <a:xfrm>
                <a:off x="10064496" y="7664696"/>
                <a:ext cx="914400" cy="914400"/>
              </a:xfrm>
              <a:prstGeom prst="roundRect">
                <a:avLst>
                  <a:gd name="adj" fmla="val 3400"/>
                </a:avLst>
              </a:prstGeom>
              <a:solidFill>
                <a:srgbClr val="A7A7A7">
                  <a:lumMod val="60000"/>
                  <a:lumOff val="40000"/>
                </a:srgb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5720" tIns="45720" rIns="45720" bIns="45720" numCol="1" rtlCol="0" anchor="ctr" anchorCtr="0" compatLnSpc="1">
                <a:prstTxWarp prst="textNoShape">
                  <a:avLst/>
                </a:prstTxWarp>
                <a:noAutofit/>
              </a:bodyPr>
              <a:lstStyle/>
              <a:p>
                <a:pPr defTabSz="1219151" fontAlgn="base" hangingPunct="0">
                  <a:spcBef>
                    <a:spcPct val="0"/>
                  </a:spcBef>
                  <a:spcAft>
                    <a:spcPct val="0"/>
                  </a:spcAft>
                  <a:defRPr/>
                </a:pPr>
                <a:endParaRPr lang="en-US" sz="525" kern="0">
                  <a:solidFill>
                    <a:srgbClr val="222222"/>
                  </a:solidFill>
                  <a:latin typeface="Proxima Nova Light" charset="0"/>
                  <a:sym typeface="Proxima Nova Light" charset="0"/>
                </a:endParaRPr>
              </a:p>
            </p:txBody>
          </p:sp>
          <p:sp>
            <p:nvSpPr>
              <p:cNvPr id="197" name="Rounded Rectangle 196">
                <a:extLst>
                  <a:ext uri="{FF2B5EF4-FFF2-40B4-BE49-F238E27FC236}">
                    <a16:creationId xmlns:a16="http://schemas.microsoft.com/office/drawing/2014/main" id="{CD0141D3-BC8A-1B41-8FCD-01A070EAFED5}"/>
                  </a:ext>
                </a:extLst>
              </p:cNvPr>
              <p:cNvSpPr/>
              <p:nvPr/>
            </p:nvSpPr>
            <p:spPr bwMode="auto">
              <a:xfrm>
                <a:off x="10121646" y="8148566"/>
                <a:ext cx="800100" cy="365760"/>
              </a:xfrm>
              <a:prstGeom prst="roundRect">
                <a:avLst>
                  <a:gd name="adj" fmla="val 6884"/>
                </a:avLst>
              </a:prstGeom>
              <a:solidFill>
                <a:srgbClr val="535353"/>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DISK</a:t>
                </a:r>
              </a:p>
            </p:txBody>
          </p:sp>
          <p:sp>
            <p:nvSpPr>
              <p:cNvPr id="198" name="Rounded Rectangle 197">
                <a:extLst>
                  <a:ext uri="{FF2B5EF4-FFF2-40B4-BE49-F238E27FC236}">
                    <a16:creationId xmlns:a16="http://schemas.microsoft.com/office/drawing/2014/main" id="{088AA1F4-849F-E349-8F6A-824523DE7F41}"/>
                  </a:ext>
                </a:extLst>
              </p:cNvPr>
              <p:cNvSpPr/>
              <p:nvPr/>
            </p:nvSpPr>
            <p:spPr bwMode="auto">
              <a:xfrm>
                <a:off x="10121646" y="7729466"/>
                <a:ext cx="800100" cy="365760"/>
              </a:xfrm>
              <a:prstGeom prst="roundRect">
                <a:avLst>
                  <a:gd name="adj" fmla="val 6884"/>
                </a:avLst>
              </a:prstGeom>
              <a:solidFill>
                <a:srgbClr val="63C4AD"/>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CPU</a:t>
                </a:r>
              </a:p>
            </p:txBody>
          </p:sp>
          <p:grpSp>
            <p:nvGrpSpPr>
              <p:cNvPr id="199" name="Group 198">
                <a:extLst>
                  <a:ext uri="{FF2B5EF4-FFF2-40B4-BE49-F238E27FC236}">
                    <a16:creationId xmlns:a16="http://schemas.microsoft.com/office/drawing/2014/main" id="{7E734851-043E-3243-A55D-5123BA05B5BC}"/>
                  </a:ext>
                </a:extLst>
              </p:cNvPr>
              <p:cNvGrpSpPr/>
              <p:nvPr/>
            </p:nvGrpSpPr>
            <p:grpSpPr>
              <a:xfrm>
                <a:off x="5967984" y="5616440"/>
                <a:ext cx="1938528" cy="1938528"/>
                <a:chOff x="5967984" y="5616440"/>
                <a:chExt cx="1938528" cy="1938528"/>
              </a:xfrm>
            </p:grpSpPr>
            <p:sp>
              <p:nvSpPr>
                <p:cNvPr id="236" name="Rounded Rectangle 235">
                  <a:extLst>
                    <a:ext uri="{FF2B5EF4-FFF2-40B4-BE49-F238E27FC236}">
                      <a16:creationId xmlns:a16="http://schemas.microsoft.com/office/drawing/2014/main" id="{5F39A5DD-E180-E54F-A5CF-CDCE3E42150D}"/>
                    </a:ext>
                  </a:extLst>
                </p:cNvPr>
                <p:cNvSpPr/>
                <p:nvPr/>
              </p:nvSpPr>
              <p:spPr bwMode="auto">
                <a:xfrm>
                  <a:off x="5967984" y="5616440"/>
                  <a:ext cx="1938528" cy="1938528"/>
                </a:xfrm>
                <a:prstGeom prst="roundRect">
                  <a:avLst>
                    <a:gd name="adj" fmla="val 3400"/>
                  </a:avLst>
                </a:prstGeom>
                <a:solidFill>
                  <a:srgbClr val="A7A7A7">
                    <a:lumMod val="60000"/>
                    <a:lumOff val="40000"/>
                  </a:srgb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5720" tIns="45720" rIns="45720" bIns="45720" numCol="1" rtlCol="0" anchor="ctr" anchorCtr="0" compatLnSpc="1">
                  <a:prstTxWarp prst="textNoShape">
                    <a:avLst/>
                  </a:prstTxWarp>
                  <a:noAutofit/>
                </a:bodyPr>
                <a:lstStyle/>
                <a:p>
                  <a:pPr defTabSz="1219151" fontAlgn="base" hangingPunct="0">
                    <a:spcBef>
                      <a:spcPct val="0"/>
                    </a:spcBef>
                    <a:spcAft>
                      <a:spcPct val="0"/>
                    </a:spcAft>
                    <a:defRPr/>
                  </a:pPr>
                  <a:endParaRPr lang="en-US" sz="525" kern="0">
                    <a:solidFill>
                      <a:srgbClr val="222222"/>
                    </a:solidFill>
                    <a:latin typeface="Proxima Nova Light" charset="0"/>
                    <a:sym typeface="Proxima Nova Light" charset="0"/>
                  </a:endParaRPr>
                </a:p>
              </p:txBody>
            </p:sp>
            <p:sp>
              <p:nvSpPr>
                <p:cNvPr id="237" name="Rounded Rectangle 236">
                  <a:extLst>
                    <a:ext uri="{FF2B5EF4-FFF2-40B4-BE49-F238E27FC236}">
                      <a16:creationId xmlns:a16="http://schemas.microsoft.com/office/drawing/2014/main" id="{B34712F3-AF75-8B41-9F81-A432FF2D43BA}"/>
                    </a:ext>
                  </a:extLst>
                </p:cNvPr>
                <p:cNvSpPr/>
                <p:nvPr/>
              </p:nvSpPr>
              <p:spPr bwMode="auto">
                <a:xfrm>
                  <a:off x="6025134" y="7121668"/>
                  <a:ext cx="1824228" cy="368530"/>
                </a:xfrm>
                <a:prstGeom prst="roundRect">
                  <a:avLst>
                    <a:gd name="adj" fmla="val 6884"/>
                  </a:avLst>
                </a:prstGeom>
                <a:solidFill>
                  <a:srgbClr val="535353"/>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DISK</a:t>
                  </a:r>
                </a:p>
              </p:txBody>
            </p:sp>
            <p:sp>
              <p:nvSpPr>
                <p:cNvPr id="238" name="Rounded Rectangle 237">
                  <a:extLst>
                    <a:ext uri="{FF2B5EF4-FFF2-40B4-BE49-F238E27FC236}">
                      <a16:creationId xmlns:a16="http://schemas.microsoft.com/office/drawing/2014/main" id="{915F38B7-54C6-894F-88D4-B196BC7E74A4}"/>
                    </a:ext>
                  </a:extLst>
                </p:cNvPr>
                <p:cNvSpPr/>
                <p:nvPr/>
              </p:nvSpPr>
              <p:spPr bwMode="auto">
                <a:xfrm>
                  <a:off x="6025134" y="5681210"/>
                  <a:ext cx="1824228" cy="1387118"/>
                </a:xfrm>
                <a:prstGeom prst="roundRect">
                  <a:avLst>
                    <a:gd name="adj" fmla="val 3301"/>
                  </a:avLst>
                </a:prstGeom>
                <a:solidFill>
                  <a:srgbClr val="63C4AD"/>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CPU</a:t>
                  </a:r>
                </a:p>
              </p:txBody>
            </p:sp>
          </p:grpSp>
          <p:grpSp>
            <p:nvGrpSpPr>
              <p:cNvPr id="200" name="Group 199">
                <a:extLst>
                  <a:ext uri="{FF2B5EF4-FFF2-40B4-BE49-F238E27FC236}">
                    <a16:creationId xmlns:a16="http://schemas.microsoft.com/office/drawing/2014/main" id="{2F75A001-6DC8-5E44-8A5F-ACC54E74818C}"/>
                  </a:ext>
                </a:extLst>
              </p:cNvPr>
              <p:cNvGrpSpPr/>
              <p:nvPr/>
            </p:nvGrpSpPr>
            <p:grpSpPr>
              <a:xfrm>
                <a:off x="8016240" y="8688824"/>
                <a:ext cx="1938528" cy="914400"/>
                <a:chOff x="8016240" y="8688824"/>
                <a:chExt cx="1938528" cy="914400"/>
              </a:xfrm>
            </p:grpSpPr>
            <p:sp>
              <p:nvSpPr>
                <p:cNvPr id="233" name="Rounded Rectangle 232">
                  <a:extLst>
                    <a:ext uri="{FF2B5EF4-FFF2-40B4-BE49-F238E27FC236}">
                      <a16:creationId xmlns:a16="http://schemas.microsoft.com/office/drawing/2014/main" id="{B79C96C6-ADF4-9D45-9A4B-90DD9716EBC0}"/>
                    </a:ext>
                  </a:extLst>
                </p:cNvPr>
                <p:cNvSpPr/>
                <p:nvPr/>
              </p:nvSpPr>
              <p:spPr bwMode="auto">
                <a:xfrm>
                  <a:off x="8016240" y="8688824"/>
                  <a:ext cx="1938528" cy="914400"/>
                </a:xfrm>
                <a:prstGeom prst="roundRect">
                  <a:avLst>
                    <a:gd name="adj" fmla="val 3400"/>
                  </a:avLst>
                </a:prstGeom>
                <a:solidFill>
                  <a:srgbClr val="A7A7A7">
                    <a:lumMod val="60000"/>
                    <a:lumOff val="40000"/>
                  </a:srgb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5720" tIns="45720" rIns="45720" bIns="45720" numCol="1" rtlCol="0" anchor="ctr" anchorCtr="0" compatLnSpc="1">
                  <a:prstTxWarp prst="textNoShape">
                    <a:avLst/>
                  </a:prstTxWarp>
                  <a:noAutofit/>
                </a:bodyPr>
                <a:lstStyle/>
                <a:p>
                  <a:pPr defTabSz="1219151" fontAlgn="base" hangingPunct="0">
                    <a:spcBef>
                      <a:spcPct val="0"/>
                    </a:spcBef>
                    <a:spcAft>
                      <a:spcPct val="0"/>
                    </a:spcAft>
                    <a:defRPr/>
                  </a:pPr>
                  <a:endParaRPr lang="en-US" sz="525" kern="0">
                    <a:solidFill>
                      <a:srgbClr val="222222"/>
                    </a:solidFill>
                    <a:latin typeface="Proxima Nova Light" charset="0"/>
                    <a:sym typeface="Proxima Nova Light" charset="0"/>
                  </a:endParaRPr>
                </a:p>
              </p:txBody>
            </p:sp>
            <p:sp>
              <p:nvSpPr>
                <p:cNvPr id="234" name="Rounded Rectangle 233">
                  <a:extLst>
                    <a:ext uri="{FF2B5EF4-FFF2-40B4-BE49-F238E27FC236}">
                      <a16:creationId xmlns:a16="http://schemas.microsoft.com/office/drawing/2014/main" id="{077A3A35-5F83-A34C-888E-87DDD97217E9}"/>
                    </a:ext>
                  </a:extLst>
                </p:cNvPr>
                <p:cNvSpPr/>
                <p:nvPr/>
              </p:nvSpPr>
              <p:spPr bwMode="auto">
                <a:xfrm>
                  <a:off x="8073390" y="9172694"/>
                  <a:ext cx="1824228" cy="365760"/>
                </a:xfrm>
                <a:prstGeom prst="roundRect">
                  <a:avLst>
                    <a:gd name="adj" fmla="val 6884"/>
                  </a:avLst>
                </a:prstGeom>
                <a:solidFill>
                  <a:srgbClr val="535353"/>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DISK</a:t>
                  </a:r>
                </a:p>
              </p:txBody>
            </p:sp>
            <p:sp>
              <p:nvSpPr>
                <p:cNvPr id="235" name="Rounded Rectangle 234">
                  <a:extLst>
                    <a:ext uri="{FF2B5EF4-FFF2-40B4-BE49-F238E27FC236}">
                      <a16:creationId xmlns:a16="http://schemas.microsoft.com/office/drawing/2014/main" id="{9DEDBB70-5379-8749-B395-01D4923A0E9D}"/>
                    </a:ext>
                  </a:extLst>
                </p:cNvPr>
                <p:cNvSpPr/>
                <p:nvPr/>
              </p:nvSpPr>
              <p:spPr bwMode="auto">
                <a:xfrm>
                  <a:off x="8073390" y="8753594"/>
                  <a:ext cx="1824228" cy="365760"/>
                </a:xfrm>
                <a:prstGeom prst="roundRect">
                  <a:avLst>
                    <a:gd name="adj" fmla="val 6884"/>
                  </a:avLst>
                </a:prstGeom>
                <a:solidFill>
                  <a:srgbClr val="63C4AD"/>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CPU</a:t>
                  </a:r>
                </a:p>
              </p:txBody>
            </p:sp>
          </p:grpSp>
          <p:grpSp>
            <p:nvGrpSpPr>
              <p:cNvPr id="201" name="Group 200">
                <a:extLst>
                  <a:ext uri="{FF2B5EF4-FFF2-40B4-BE49-F238E27FC236}">
                    <a16:creationId xmlns:a16="http://schemas.microsoft.com/office/drawing/2014/main" id="{F17D0416-9D2C-E946-B784-7E48C88447BF}"/>
                  </a:ext>
                </a:extLst>
              </p:cNvPr>
              <p:cNvGrpSpPr/>
              <p:nvPr/>
            </p:nvGrpSpPr>
            <p:grpSpPr>
              <a:xfrm>
                <a:off x="8016240" y="6640568"/>
                <a:ext cx="1938528" cy="1938528"/>
                <a:chOff x="8016240" y="6640568"/>
                <a:chExt cx="1938528" cy="1938528"/>
              </a:xfrm>
            </p:grpSpPr>
            <p:sp>
              <p:nvSpPr>
                <p:cNvPr id="230" name="Rounded Rectangle 229">
                  <a:extLst>
                    <a:ext uri="{FF2B5EF4-FFF2-40B4-BE49-F238E27FC236}">
                      <a16:creationId xmlns:a16="http://schemas.microsoft.com/office/drawing/2014/main" id="{3CCBA7C5-22D4-8D48-8D70-9E46E2763265}"/>
                    </a:ext>
                  </a:extLst>
                </p:cNvPr>
                <p:cNvSpPr/>
                <p:nvPr/>
              </p:nvSpPr>
              <p:spPr bwMode="auto">
                <a:xfrm>
                  <a:off x="8016240" y="6640568"/>
                  <a:ext cx="1938528" cy="1938528"/>
                </a:xfrm>
                <a:prstGeom prst="roundRect">
                  <a:avLst>
                    <a:gd name="adj" fmla="val 3400"/>
                  </a:avLst>
                </a:prstGeom>
                <a:solidFill>
                  <a:srgbClr val="A7A7A7">
                    <a:lumMod val="60000"/>
                    <a:lumOff val="40000"/>
                  </a:srgb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5720" tIns="45720" rIns="45720" bIns="45720" numCol="1" rtlCol="0" anchor="ctr" anchorCtr="0" compatLnSpc="1">
                  <a:prstTxWarp prst="textNoShape">
                    <a:avLst/>
                  </a:prstTxWarp>
                  <a:noAutofit/>
                </a:bodyPr>
                <a:lstStyle/>
                <a:p>
                  <a:pPr defTabSz="1219151" fontAlgn="base" hangingPunct="0">
                    <a:spcBef>
                      <a:spcPct val="0"/>
                    </a:spcBef>
                    <a:spcAft>
                      <a:spcPct val="0"/>
                    </a:spcAft>
                    <a:defRPr/>
                  </a:pPr>
                  <a:endParaRPr lang="en-US" sz="525" kern="0">
                    <a:solidFill>
                      <a:srgbClr val="222222"/>
                    </a:solidFill>
                    <a:latin typeface="Proxima Nova Light" charset="0"/>
                    <a:sym typeface="Proxima Nova Light" charset="0"/>
                  </a:endParaRPr>
                </a:p>
              </p:txBody>
            </p:sp>
            <p:sp>
              <p:nvSpPr>
                <p:cNvPr id="231" name="Rounded Rectangle 230">
                  <a:extLst>
                    <a:ext uri="{FF2B5EF4-FFF2-40B4-BE49-F238E27FC236}">
                      <a16:creationId xmlns:a16="http://schemas.microsoft.com/office/drawing/2014/main" id="{34BDFE9B-CAAB-9545-9B64-4DE200B934C3}"/>
                    </a:ext>
                  </a:extLst>
                </p:cNvPr>
                <p:cNvSpPr/>
                <p:nvPr/>
              </p:nvSpPr>
              <p:spPr bwMode="auto">
                <a:xfrm>
                  <a:off x="8073390" y="7666372"/>
                  <a:ext cx="1817370" cy="847954"/>
                </a:xfrm>
                <a:prstGeom prst="roundRect">
                  <a:avLst>
                    <a:gd name="adj" fmla="val 4444"/>
                  </a:avLst>
                </a:prstGeom>
                <a:solidFill>
                  <a:srgbClr val="535353"/>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DISK</a:t>
                  </a:r>
                </a:p>
              </p:txBody>
            </p:sp>
            <p:sp>
              <p:nvSpPr>
                <p:cNvPr id="232" name="Rounded Rectangle 231">
                  <a:extLst>
                    <a:ext uri="{FF2B5EF4-FFF2-40B4-BE49-F238E27FC236}">
                      <a16:creationId xmlns:a16="http://schemas.microsoft.com/office/drawing/2014/main" id="{CCE29940-4050-D540-8290-7E8AE07EDE74}"/>
                    </a:ext>
                  </a:extLst>
                </p:cNvPr>
                <p:cNvSpPr/>
                <p:nvPr/>
              </p:nvSpPr>
              <p:spPr bwMode="auto">
                <a:xfrm>
                  <a:off x="8073390" y="6705338"/>
                  <a:ext cx="1817370" cy="847953"/>
                </a:xfrm>
                <a:prstGeom prst="roundRect">
                  <a:avLst>
                    <a:gd name="adj" fmla="val 3956"/>
                  </a:avLst>
                </a:prstGeom>
                <a:solidFill>
                  <a:srgbClr val="63C4AD"/>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CPU</a:t>
                  </a:r>
                </a:p>
              </p:txBody>
            </p:sp>
          </p:grpSp>
          <p:grpSp>
            <p:nvGrpSpPr>
              <p:cNvPr id="202" name="Group 201">
                <a:extLst>
                  <a:ext uri="{FF2B5EF4-FFF2-40B4-BE49-F238E27FC236}">
                    <a16:creationId xmlns:a16="http://schemas.microsoft.com/office/drawing/2014/main" id="{A6564A23-132F-2944-A86D-084D76DF1B05}"/>
                  </a:ext>
                </a:extLst>
              </p:cNvPr>
              <p:cNvGrpSpPr/>
              <p:nvPr/>
            </p:nvGrpSpPr>
            <p:grpSpPr>
              <a:xfrm>
                <a:off x="11088624" y="4592312"/>
                <a:ext cx="914400" cy="1938528"/>
                <a:chOff x="11088624" y="4592312"/>
                <a:chExt cx="914400" cy="1938528"/>
              </a:xfrm>
            </p:grpSpPr>
            <p:sp>
              <p:nvSpPr>
                <p:cNvPr id="227" name="Rounded Rectangle 226">
                  <a:extLst>
                    <a:ext uri="{FF2B5EF4-FFF2-40B4-BE49-F238E27FC236}">
                      <a16:creationId xmlns:a16="http://schemas.microsoft.com/office/drawing/2014/main" id="{A02E66AC-D0DC-4344-A054-3C2BA7221D22}"/>
                    </a:ext>
                  </a:extLst>
                </p:cNvPr>
                <p:cNvSpPr/>
                <p:nvPr/>
              </p:nvSpPr>
              <p:spPr bwMode="auto">
                <a:xfrm>
                  <a:off x="11088624" y="4592312"/>
                  <a:ext cx="914400" cy="1938528"/>
                </a:xfrm>
                <a:prstGeom prst="roundRect">
                  <a:avLst>
                    <a:gd name="adj" fmla="val 3400"/>
                  </a:avLst>
                </a:prstGeom>
                <a:solidFill>
                  <a:srgbClr val="A7A7A7">
                    <a:lumMod val="60000"/>
                    <a:lumOff val="40000"/>
                  </a:srgb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5720" tIns="45720" rIns="45720" bIns="45720" numCol="1" rtlCol="0" anchor="ctr" anchorCtr="0" compatLnSpc="1">
                  <a:prstTxWarp prst="textNoShape">
                    <a:avLst/>
                  </a:prstTxWarp>
                  <a:noAutofit/>
                </a:bodyPr>
                <a:lstStyle/>
                <a:p>
                  <a:pPr defTabSz="1219151" fontAlgn="base" hangingPunct="0">
                    <a:spcBef>
                      <a:spcPct val="0"/>
                    </a:spcBef>
                    <a:spcAft>
                      <a:spcPct val="0"/>
                    </a:spcAft>
                    <a:defRPr/>
                  </a:pPr>
                  <a:endParaRPr lang="en-US" sz="525" kern="0">
                    <a:solidFill>
                      <a:srgbClr val="222222"/>
                    </a:solidFill>
                    <a:latin typeface="Proxima Nova Light" charset="0"/>
                    <a:sym typeface="Proxima Nova Light" charset="0"/>
                  </a:endParaRPr>
                </a:p>
              </p:txBody>
            </p:sp>
            <p:sp>
              <p:nvSpPr>
                <p:cNvPr id="228" name="Rounded Rectangle 227">
                  <a:extLst>
                    <a:ext uri="{FF2B5EF4-FFF2-40B4-BE49-F238E27FC236}">
                      <a16:creationId xmlns:a16="http://schemas.microsoft.com/office/drawing/2014/main" id="{82997EEE-E9C1-AB47-B949-4061291DB35E}"/>
                    </a:ext>
                  </a:extLst>
                </p:cNvPr>
                <p:cNvSpPr/>
                <p:nvPr/>
              </p:nvSpPr>
              <p:spPr bwMode="auto">
                <a:xfrm>
                  <a:off x="11145774" y="6100310"/>
                  <a:ext cx="800100" cy="365760"/>
                </a:xfrm>
                <a:prstGeom prst="roundRect">
                  <a:avLst>
                    <a:gd name="adj" fmla="val 6884"/>
                  </a:avLst>
                </a:prstGeom>
                <a:solidFill>
                  <a:srgbClr val="535353"/>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DISK</a:t>
                  </a:r>
                </a:p>
              </p:txBody>
            </p:sp>
            <p:sp>
              <p:nvSpPr>
                <p:cNvPr id="229" name="Rounded Rectangle 228">
                  <a:extLst>
                    <a:ext uri="{FF2B5EF4-FFF2-40B4-BE49-F238E27FC236}">
                      <a16:creationId xmlns:a16="http://schemas.microsoft.com/office/drawing/2014/main" id="{7F3F5429-152D-4F42-92F6-1E2B351E60E2}"/>
                    </a:ext>
                  </a:extLst>
                </p:cNvPr>
                <p:cNvSpPr/>
                <p:nvPr/>
              </p:nvSpPr>
              <p:spPr bwMode="auto">
                <a:xfrm>
                  <a:off x="11145774" y="4657082"/>
                  <a:ext cx="800100" cy="1389888"/>
                </a:xfrm>
                <a:prstGeom prst="roundRect">
                  <a:avLst>
                    <a:gd name="adj" fmla="val 6884"/>
                  </a:avLst>
                </a:prstGeom>
                <a:solidFill>
                  <a:srgbClr val="63C4AD"/>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CPU</a:t>
                  </a:r>
                </a:p>
              </p:txBody>
            </p:sp>
          </p:grpSp>
          <p:grpSp>
            <p:nvGrpSpPr>
              <p:cNvPr id="203" name="Group 202">
                <a:extLst>
                  <a:ext uri="{FF2B5EF4-FFF2-40B4-BE49-F238E27FC236}">
                    <a16:creationId xmlns:a16="http://schemas.microsoft.com/office/drawing/2014/main" id="{B6DB53D7-05CB-3944-8F4E-9CCA35787502}"/>
                  </a:ext>
                </a:extLst>
              </p:cNvPr>
              <p:cNvGrpSpPr/>
              <p:nvPr/>
            </p:nvGrpSpPr>
            <p:grpSpPr>
              <a:xfrm>
                <a:off x="8016240" y="4592312"/>
                <a:ext cx="914400" cy="1938528"/>
                <a:chOff x="8016240" y="4592312"/>
                <a:chExt cx="914400" cy="1938528"/>
              </a:xfrm>
            </p:grpSpPr>
            <p:sp>
              <p:nvSpPr>
                <p:cNvPr id="224" name="Rounded Rectangle 223">
                  <a:extLst>
                    <a:ext uri="{FF2B5EF4-FFF2-40B4-BE49-F238E27FC236}">
                      <a16:creationId xmlns:a16="http://schemas.microsoft.com/office/drawing/2014/main" id="{91E48037-44D3-B243-ABAB-7A3196250100}"/>
                    </a:ext>
                  </a:extLst>
                </p:cNvPr>
                <p:cNvSpPr/>
                <p:nvPr/>
              </p:nvSpPr>
              <p:spPr bwMode="auto">
                <a:xfrm>
                  <a:off x="8016240" y="4592312"/>
                  <a:ext cx="914400" cy="1938528"/>
                </a:xfrm>
                <a:prstGeom prst="roundRect">
                  <a:avLst>
                    <a:gd name="adj" fmla="val 3400"/>
                  </a:avLst>
                </a:prstGeom>
                <a:solidFill>
                  <a:srgbClr val="A7A7A7">
                    <a:lumMod val="60000"/>
                    <a:lumOff val="40000"/>
                  </a:srgb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5720" tIns="45720" rIns="45720" bIns="45720" numCol="1" rtlCol="0" anchor="ctr" anchorCtr="0" compatLnSpc="1">
                  <a:prstTxWarp prst="textNoShape">
                    <a:avLst/>
                  </a:prstTxWarp>
                  <a:noAutofit/>
                </a:bodyPr>
                <a:lstStyle/>
                <a:p>
                  <a:pPr defTabSz="1219151" fontAlgn="base" hangingPunct="0">
                    <a:spcBef>
                      <a:spcPct val="0"/>
                    </a:spcBef>
                    <a:spcAft>
                      <a:spcPct val="0"/>
                    </a:spcAft>
                    <a:defRPr/>
                  </a:pPr>
                  <a:endParaRPr lang="en-US" sz="525" kern="0">
                    <a:solidFill>
                      <a:srgbClr val="222222"/>
                    </a:solidFill>
                    <a:latin typeface="Proxima Nova Light" charset="0"/>
                    <a:sym typeface="Proxima Nova Light" charset="0"/>
                  </a:endParaRPr>
                </a:p>
              </p:txBody>
            </p:sp>
            <p:sp>
              <p:nvSpPr>
                <p:cNvPr id="225" name="Rounded Rectangle 224">
                  <a:extLst>
                    <a:ext uri="{FF2B5EF4-FFF2-40B4-BE49-F238E27FC236}">
                      <a16:creationId xmlns:a16="http://schemas.microsoft.com/office/drawing/2014/main" id="{68A8EA9F-C99F-B444-BDCB-476E944039F4}"/>
                    </a:ext>
                  </a:extLst>
                </p:cNvPr>
                <p:cNvSpPr/>
                <p:nvPr/>
              </p:nvSpPr>
              <p:spPr bwMode="auto">
                <a:xfrm>
                  <a:off x="8073390" y="5087614"/>
                  <a:ext cx="800100" cy="1378456"/>
                </a:xfrm>
                <a:prstGeom prst="roundRect">
                  <a:avLst>
                    <a:gd name="adj" fmla="val 6884"/>
                  </a:avLst>
                </a:prstGeom>
                <a:solidFill>
                  <a:srgbClr val="535353"/>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DISK</a:t>
                  </a:r>
                </a:p>
              </p:txBody>
            </p:sp>
            <p:sp>
              <p:nvSpPr>
                <p:cNvPr id="226" name="Rounded Rectangle 225">
                  <a:extLst>
                    <a:ext uri="{FF2B5EF4-FFF2-40B4-BE49-F238E27FC236}">
                      <a16:creationId xmlns:a16="http://schemas.microsoft.com/office/drawing/2014/main" id="{14B90B97-8BCC-BC4D-A064-3DBFCC2A5771}"/>
                    </a:ext>
                  </a:extLst>
                </p:cNvPr>
                <p:cNvSpPr/>
                <p:nvPr/>
              </p:nvSpPr>
              <p:spPr bwMode="auto">
                <a:xfrm>
                  <a:off x="8073390" y="4657083"/>
                  <a:ext cx="800100" cy="365760"/>
                </a:xfrm>
                <a:prstGeom prst="roundRect">
                  <a:avLst>
                    <a:gd name="adj" fmla="val 6884"/>
                  </a:avLst>
                </a:prstGeom>
                <a:solidFill>
                  <a:srgbClr val="63C4AD"/>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CPU</a:t>
                  </a:r>
                </a:p>
              </p:txBody>
            </p:sp>
          </p:grpSp>
          <p:grpSp>
            <p:nvGrpSpPr>
              <p:cNvPr id="204" name="Group 203">
                <a:extLst>
                  <a:ext uri="{FF2B5EF4-FFF2-40B4-BE49-F238E27FC236}">
                    <a16:creationId xmlns:a16="http://schemas.microsoft.com/office/drawing/2014/main" id="{1837900D-F1B4-664A-BB3F-029B48F73318}"/>
                  </a:ext>
                </a:extLst>
              </p:cNvPr>
              <p:cNvGrpSpPr/>
              <p:nvPr/>
            </p:nvGrpSpPr>
            <p:grpSpPr>
              <a:xfrm>
                <a:off x="6992112" y="9712952"/>
                <a:ext cx="1938528" cy="914400"/>
                <a:chOff x="6992112" y="9712952"/>
                <a:chExt cx="1938528" cy="914400"/>
              </a:xfrm>
            </p:grpSpPr>
            <p:sp>
              <p:nvSpPr>
                <p:cNvPr id="221" name="Rounded Rectangle 220">
                  <a:extLst>
                    <a:ext uri="{FF2B5EF4-FFF2-40B4-BE49-F238E27FC236}">
                      <a16:creationId xmlns:a16="http://schemas.microsoft.com/office/drawing/2014/main" id="{A372A0FF-8C0A-7145-A97D-81A6B350D51E}"/>
                    </a:ext>
                  </a:extLst>
                </p:cNvPr>
                <p:cNvSpPr/>
                <p:nvPr/>
              </p:nvSpPr>
              <p:spPr bwMode="auto">
                <a:xfrm>
                  <a:off x="6992112" y="9712952"/>
                  <a:ext cx="1938528" cy="914400"/>
                </a:xfrm>
                <a:prstGeom prst="roundRect">
                  <a:avLst>
                    <a:gd name="adj" fmla="val 3400"/>
                  </a:avLst>
                </a:prstGeom>
                <a:solidFill>
                  <a:srgbClr val="A7A7A7">
                    <a:lumMod val="60000"/>
                    <a:lumOff val="40000"/>
                  </a:srgb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5720" tIns="45720" rIns="45720" bIns="45720" numCol="1" rtlCol="0" anchor="ctr" anchorCtr="0" compatLnSpc="1">
                  <a:prstTxWarp prst="textNoShape">
                    <a:avLst/>
                  </a:prstTxWarp>
                  <a:noAutofit/>
                </a:bodyPr>
                <a:lstStyle/>
                <a:p>
                  <a:pPr defTabSz="1219151" fontAlgn="base" hangingPunct="0">
                    <a:spcBef>
                      <a:spcPct val="0"/>
                    </a:spcBef>
                    <a:spcAft>
                      <a:spcPct val="0"/>
                    </a:spcAft>
                    <a:defRPr/>
                  </a:pPr>
                  <a:endParaRPr lang="en-US" sz="525" kern="0">
                    <a:solidFill>
                      <a:srgbClr val="222222"/>
                    </a:solidFill>
                    <a:latin typeface="Proxima Nova Light" charset="0"/>
                    <a:sym typeface="Proxima Nova Light" charset="0"/>
                  </a:endParaRPr>
                </a:p>
              </p:txBody>
            </p:sp>
            <p:sp>
              <p:nvSpPr>
                <p:cNvPr id="222" name="Rounded Rectangle 221">
                  <a:extLst>
                    <a:ext uri="{FF2B5EF4-FFF2-40B4-BE49-F238E27FC236}">
                      <a16:creationId xmlns:a16="http://schemas.microsoft.com/office/drawing/2014/main" id="{D64F7D32-C225-6940-941B-1BF8A816B495}"/>
                    </a:ext>
                  </a:extLst>
                </p:cNvPr>
                <p:cNvSpPr/>
                <p:nvPr/>
              </p:nvSpPr>
              <p:spPr bwMode="auto">
                <a:xfrm>
                  <a:off x="7049262" y="10196822"/>
                  <a:ext cx="1824228" cy="365760"/>
                </a:xfrm>
                <a:prstGeom prst="roundRect">
                  <a:avLst>
                    <a:gd name="adj" fmla="val 6884"/>
                  </a:avLst>
                </a:prstGeom>
                <a:solidFill>
                  <a:srgbClr val="535353"/>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DISK</a:t>
                  </a:r>
                </a:p>
              </p:txBody>
            </p:sp>
            <p:sp>
              <p:nvSpPr>
                <p:cNvPr id="223" name="Rounded Rectangle 222">
                  <a:extLst>
                    <a:ext uri="{FF2B5EF4-FFF2-40B4-BE49-F238E27FC236}">
                      <a16:creationId xmlns:a16="http://schemas.microsoft.com/office/drawing/2014/main" id="{CD44599D-BD10-4349-88FC-BE231E9AE752}"/>
                    </a:ext>
                  </a:extLst>
                </p:cNvPr>
                <p:cNvSpPr/>
                <p:nvPr/>
              </p:nvSpPr>
              <p:spPr bwMode="auto">
                <a:xfrm>
                  <a:off x="7049262" y="9777722"/>
                  <a:ext cx="1824228" cy="365760"/>
                </a:xfrm>
                <a:prstGeom prst="roundRect">
                  <a:avLst>
                    <a:gd name="adj" fmla="val 6884"/>
                  </a:avLst>
                </a:prstGeom>
                <a:solidFill>
                  <a:srgbClr val="63C4AD"/>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CPU</a:t>
                  </a:r>
                </a:p>
              </p:txBody>
            </p:sp>
          </p:grpSp>
          <p:grpSp>
            <p:nvGrpSpPr>
              <p:cNvPr id="205" name="Group 204">
                <a:extLst>
                  <a:ext uri="{FF2B5EF4-FFF2-40B4-BE49-F238E27FC236}">
                    <a16:creationId xmlns:a16="http://schemas.microsoft.com/office/drawing/2014/main" id="{0346F6EA-AA25-7F41-BDD6-342A241E524E}"/>
                  </a:ext>
                </a:extLst>
              </p:cNvPr>
              <p:cNvGrpSpPr/>
              <p:nvPr/>
            </p:nvGrpSpPr>
            <p:grpSpPr>
              <a:xfrm>
                <a:off x="10064496" y="5616440"/>
                <a:ext cx="914400" cy="1938528"/>
                <a:chOff x="5967984" y="8688824"/>
                <a:chExt cx="914400" cy="1938528"/>
              </a:xfrm>
            </p:grpSpPr>
            <p:sp>
              <p:nvSpPr>
                <p:cNvPr id="218" name="Rounded Rectangle 217">
                  <a:extLst>
                    <a:ext uri="{FF2B5EF4-FFF2-40B4-BE49-F238E27FC236}">
                      <a16:creationId xmlns:a16="http://schemas.microsoft.com/office/drawing/2014/main" id="{ED44FB8F-335C-854E-BD43-B5C77A6AE136}"/>
                    </a:ext>
                  </a:extLst>
                </p:cNvPr>
                <p:cNvSpPr/>
                <p:nvPr/>
              </p:nvSpPr>
              <p:spPr bwMode="auto">
                <a:xfrm>
                  <a:off x="5967984" y="8688824"/>
                  <a:ext cx="914400" cy="1938528"/>
                </a:xfrm>
                <a:prstGeom prst="roundRect">
                  <a:avLst>
                    <a:gd name="adj" fmla="val 3400"/>
                  </a:avLst>
                </a:prstGeom>
                <a:solidFill>
                  <a:srgbClr val="A7A7A7">
                    <a:lumMod val="60000"/>
                    <a:lumOff val="40000"/>
                  </a:srgb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5720" tIns="45720" rIns="45720" bIns="45720" numCol="1" rtlCol="0" anchor="ctr" anchorCtr="0" compatLnSpc="1">
                  <a:prstTxWarp prst="textNoShape">
                    <a:avLst/>
                  </a:prstTxWarp>
                  <a:noAutofit/>
                </a:bodyPr>
                <a:lstStyle/>
                <a:p>
                  <a:pPr defTabSz="1219151" fontAlgn="base" hangingPunct="0">
                    <a:spcBef>
                      <a:spcPct val="0"/>
                    </a:spcBef>
                    <a:spcAft>
                      <a:spcPct val="0"/>
                    </a:spcAft>
                    <a:defRPr/>
                  </a:pPr>
                  <a:endParaRPr lang="en-US" sz="525" kern="0">
                    <a:solidFill>
                      <a:srgbClr val="222222"/>
                    </a:solidFill>
                    <a:latin typeface="Proxima Nova Light" charset="0"/>
                    <a:sym typeface="Proxima Nova Light" charset="0"/>
                  </a:endParaRPr>
                </a:p>
              </p:txBody>
            </p:sp>
            <p:sp>
              <p:nvSpPr>
                <p:cNvPr id="219" name="Rounded Rectangle 218">
                  <a:extLst>
                    <a:ext uri="{FF2B5EF4-FFF2-40B4-BE49-F238E27FC236}">
                      <a16:creationId xmlns:a16="http://schemas.microsoft.com/office/drawing/2014/main" id="{490AF8F4-1EAC-5D43-80B5-0C78CC9EB171}"/>
                    </a:ext>
                  </a:extLst>
                </p:cNvPr>
                <p:cNvSpPr/>
                <p:nvPr/>
              </p:nvSpPr>
              <p:spPr bwMode="auto">
                <a:xfrm>
                  <a:off x="6025134" y="9714628"/>
                  <a:ext cx="800100" cy="847954"/>
                </a:xfrm>
                <a:prstGeom prst="roundRect">
                  <a:avLst>
                    <a:gd name="adj" fmla="val 6884"/>
                  </a:avLst>
                </a:prstGeom>
                <a:solidFill>
                  <a:srgbClr val="535353"/>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DISK</a:t>
                  </a:r>
                </a:p>
              </p:txBody>
            </p:sp>
            <p:sp>
              <p:nvSpPr>
                <p:cNvPr id="220" name="Rounded Rectangle 219">
                  <a:extLst>
                    <a:ext uri="{FF2B5EF4-FFF2-40B4-BE49-F238E27FC236}">
                      <a16:creationId xmlns:a16="http://schemas.microsoft.com/office/drawing/2014/main" id="{B63B38BC-36E3-6D4F-80E8-E05AA9B7224E}"/>
                    </a:ext>
                  </a:extLst>
                </p:cNvPr>
                <p:cNvSpPr/>
                <p:nvPr/>
              </p:nvSpPr>
              <p:spPr bwMode="auto">
                <a:xfrm>
                  <a:off x="6025134" y="8753594"/>
                  <a:ext cx="800100" cy="847953"/>
                </a:xfrm>
                <a:prstGeom prst="roundRect">
                  <a:avLst>
                    <a:gd name="adj" fmla="val 6884"/>
                  </a:avLst>
                </a:prstGeom>
                <a:solidFill>
                  <a:srgbClr val="63C4AD"/>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CPU</a:t>
                  </a:r>
                </a:p>
              </p:txBody>
            </p:sp>
          </p:grpSp>
          <p:grpSp>
            <p:nvGrpSpPr>
              <p:cNvPr id="206" name="Group 205">
                <a:extLst>
                  <a:ext uri="{FF2B5EF4-FFF2-40B4-BE49-F238E27FC236}">
                    <a16:creationId xmlns:a16="http://schemas.microsoft.com/office/drawing/2014/main" id="{4B42DFA2-65DC-FB4C-A2A0-D5097F496954}"/>
                  </a:ext>
                </a:extLst>
              </p:cNvPr>
              <p:cNvGrpSpPr/>
              <p:nvPr/>
            </p:nvGrpSpPr>
            <p:grpSpPr>
              <a:xfrm>
                <a:off x="5967984" y="4592312"/>
                <a:ext cx="1938528" cy="914400"/>
                <a:chOff x="5967984" y="4592312"/>
                <a:chExt cx="1938528" cy="914400"/>
              </a:xfrm>
            </p:grpSpPr>
            <p:sp>
              <p:nvSpPr>
                <p:cNvPr id="215" name="Rounded Rectangle 214">
                  <a:extLst>
                    <a:ext uri="{FF2B5EF4-FFF2-40B4-BE49-F238E27FC236}">
                      <a16:creationId xmlns:a16="http://schemas.microsoft.com/office/drawing/2014/main" id="{AA7C8A33-DB3E-6E49-9626-1CB2D5AB7577}"/>
                    </a:ext>
                  </a:extLst>
                </p:cNvPr>
                <p:cNvSpPr/>
                <p:nvPr/>
              </p:nvSpPr>
              <p:spPr bwMode="auto">
                <a:xfrm>
                  <a:off x="5967984" y="4592312"/>
                  <a:ext cx="1938528" cy="914400"/>
                </a:xfrm>
                <a:prstGeom prst="roundRect">
                  <a:avLst>
                    <a:gd name="adj" fmla="val 3400"/>
                  </a:avLst>
                </a:prstGeom>
                <a:solidFill>
                  <a:srgbClr val="A7A7A7">
                    <a:lumMod val="60000"/>
                    <a:lumOff val="40000"/>
                  </a:srgb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5720" tIns="45720" rIns="45720" bIns="45720" numCol="1" rtlCol="0" anchor="ctr" anchorCtr="0" compatLnSpc="1">
                  <a:prstTxWarp prst="textNoShape">
                    <a:avLst/>
                  </a:prstTxWarp>
                  <a:noAutofit/>
                </a:bodyPr>
                <a:lstStyle/>
                <a:p>
                  <a:pPr defTabSz="1219151" fontAlgn="base" hangingPunct="0">
                    <a:spcBef>
                      <a:spcPct val="0"/>
                    </a:spcBef>
                    <a:spcAft>
                      <a:spcPct val="0"/>
                    </a:spcAft>
                    <a:defRPr/>
                  </a:pPr>
                  <a:endParaRPr lang="en-US" sz="525" kern="0">
                    <a:solidFill>
                      <a:srgbClr val="222222"/>
                    </a:solidFill>
                    <a:latin typeface="Proxima Nova Light" charset="0"/>
                    <a:sym typeface="Proxima Nova Light" charset="0"/>
                  </a:endParaRPr>
                </a:p>
              </p:txBody>
            </p:sp>
            <p:sp>
              <p:nvSpPr>
                <p:cNvPr id="216" name="Rounded Rectangle 215">
                  <a:extLst>
                    <a:ext uri="{FF2B5EF4-FFF2-40B4-BE49-F238E27FC236}">
                      <a16:creationId xmlns:a16="http://schemas.microsoft.com/office/drawing/2014/main" id="{6099047D-8972-FE43-A943-0EFDD962AE26}"/>
                    </a:ext>
                  </a:extLst>
                </p:cNvPr>
                <p:cNvSpPr/>
                <p:nvPr/>
              </p:nvSpPr>
              <p:spPr bwMode="auto">
                <a:xfrm>
                  <a:off x="6025134" y="5076182"/>
                  <a:ext cx="1824228" cy="365760"/>
                </a:xfrm>
                <a:prstGeom prst="roundRect">
                  <a:avLst>
                    <a:gd name="adj" fmla="val 6884"/>
                  </a:avLst>
                </a:prstGeom>
                <a:solidFill>
                  <a:srgbClr val="535353"/>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DISK</a:t>
                  </a:r>
                </a:p>
              </p:txBody>
            </p:sp>
            <p:sp>
              <p:nvSpPr>
                <p:cNvPr id="217" name="Rounded Rectangle 216">
                  <a:extLst>
                    <a:ext uri="{FF2B5EF4-FFF2-40B4-BE49-F238E27FC236}">
                      <a16:creationId xmlns:a16="http://schemas.microsoft.com/office/drawing/2014/main" id="{558ACE07-FF26-2742-BF90-1CFB365101C5}"/>
                    </a:ext>
                  </a:extLst>
                </p:cNvPr>
                <p:cNvSpPr/>
                <p:nvPr/>
              </p:nvSpPr>
              <p:spPr bwMode="auto">
                <a:xfrm>
                  <a:off x="6025134" y="4657082"/>
                  <a:ext cx="1824228" cy="365760"/>
                </a:xfrm>
                <a:prstGeom prst="roundRect">
                  <a:avLst>
                    <a:gd name="adj" fmla="val 6884"/>
                  </a:avLst>
                </a:prstGeom>
                <a:solidFill>
                  <a:srgbClr val="63C4AD"/>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CPU</a:t>
                  </a:r>
                </a:p>
              </p:txBody>
            </p:sp>
          </p:grpSp>
          <p:grpSp>
            <p:nvGrpSpPr>
              <p:cNvPr id="207" name="Group 206">
                <a:extLst>
                  <a:ext uri="{FF2B5EF4-FFF2-40B4-BE49-F238E27FC236}">
                    <a16:creationId xmlns:a16="http://schemas.microsoft.com/office/drawing/2014/main" id="{4D6293A9-1D6E-9B42-9787-48DA5A5D2174}"/>
                  </a:ext>
                </a:extLst>
              </p:cNvPr>
              <p:cNvGrpSpPr/>
              <p:nvPr/>
            </p:nvGrpSpPr>
            <p:grpSpPr>
              <a:xfrm>
                <a:off x="9040368" y="4592312"/>
                <a:ext cx="914400" cy="1938528"/>
                <a:chOff x="11088624" y="4592312"/>
                <a:chExt cx="914400" cy="1938528"/>
              </a:xfrm>
            </p:grpSpPr>
            <p:sp>
              <p:nvSpPr>
                <p:cNvPr id="212" name="Rounded Rectangle 211">
                  <a:extLst>
                    <a:ext uri="{FF2B5EF4-FFF2-40B4-BE49-F238E27FC236}">
                      <a16:creationId xmlns:a16="http://schemas.microsoft.com/office/drawing/2014/main" id="{5650FEC3-0938-3344-8F10-75CE0052F91B}"/>
                    </a:ext>
                  </a:extLst>
                </p:cNvPr>
                <p:cNvSpPr/>
                <p:nvPr/>
              </p:nvSpPr>
              <p:spPr bwMode="auto">
                <a:xfrm>
                  <a:off x="11088624" y="4592312"/>
                  <a:ext cx="914400" cy="1938528"/>
                </a:xfrm>
                <a:prstGeom prst="roundRect">
                  <a:avLst>
                    <a:gd name="adj" fmla="val 3400"/>
                  </a:avLst>
                </a:prstGeom>
                <a:solidFill>
                  <a:srgbClr val="A7A7A7">
                    <a:lumMod val="60000"/>
                    <a:lumOff val="40000"/>
                  </a:srgb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5720" tIns="45720" rIns="45720" bIns="45720" numCol="1" rtlCol="0" anchor="ctr" anchorCtr="0" compatLnSpc="1">
                  <a:prstTxWarp prst="textNoShape">
                    <a:avLst/>
                  </a:prstTxWarp>
                  <a:noAutofit/>
                </a:bodyPr>
                <a:lstStyle/>
                <a:p>
                  <a:pPr defTabSz="1219151" fontAlgn="base" hangingPunct="0">
                    <a:spcBef>
                      <a:spcPct val="0"/>
                    </a:spcBef>
                    <a:spcAft>
                      <a:spcPct val="0"/>
                    </a:spcAft>
                    <a:defRPr/>
                  </a:pPr>
                  <a:endParaRPr lang="en-US" sz="525" kern="0">
                    <a:solidFill>
                      <a:srgbClr val="222222"/>
                    </a:solidFill>
                    <a:latin typeface="Proxima Nova Light" charset="0"/>
                    <a:sym typeface="Proxima Nova Light" charset="0"/>
                  </a:endParaRPr>
                </a:p>
              </p:txBody>
            </p:sp>
            <p:sp>
              <p:nvSpPr>
                <p:cNvPr id="213" name="Rounded Rectangle 212">
                  <a:extLst>
                    <a:ext uri="{FF2B5EF4-FFF2-40B4-BE49-F238E27FC236}">
                      <a16:creationId xmlns:a16="http://schemas.microsoft.com/office/drawing/2014/main" id="{C7C9CFA0-717E-4E43-97F7-00031B0EC916}"/>
                    </a:ext>
                  </a:extLst>
                </p:cNvPr>
                <p:cNvSpPr/>
                <p:nvPr/>
              </p:nvSpPr>
              <p:spPr bwMode="auto">
                <a:xfrm>
                  <a:off x="11145774" y="6100310"/>
                  <a:ext cx="800100" cy="365760"/>
                </a:xfrm>
                <a:prstGeom prst="roundRect">
                  <a:avLst>
                    <a:gd name="adj" fmla="val 6884"/>
                  </a:avLst>
                </a:prstGeom>
                <a:solidFill>
                  <a:srgbClr val="535353"/>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DISK</a:t>
                  </a:r>
                </a:p>
              </p:txBody>
            </p:sp>
            <p:sp>
              <p:nvSpPr>
                <p:cNvPr id="214" name="Rounded Rectangle 213">
                  <a:extLst>
                    <a:ext uri="{FF2B5EF4-FFF2-40B4-BE49-F238E27FC236}">
                      <a16:creationId xmlns:a16="http://schemas.microsoft.com/office/drawing/2014/main" id="{3B705230-9571-AF44-8B84-0D5F555840DD}"/>
                    </a:ext>
                  </a:extLst>
                </p:cNvPr>
                <p:cNvSpPr/>
                <p:nvPr/>
              </p:nvSpPr>
              <p:spPr bwMode="auto">
                <a:xfrm>
                  <a:off x="11145774" y="4657082"/>
                  <a:ext cx="800100" cy="1389888"/>
                </a:xfrm>
                <a:prstGeom prst="roundRect">
                  <a:avLst>
                    <a:gd name="adj" fmla="val 6884"/>
                  </a:avLst>
                </a:prstGeom>
                <a:solidFill>
                  <a:srgbClr val="63C4AD"/>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CPU</a:t>
                  </a:r>
                </a:p>
              </p:txBody>
            </p:sp>
          </p:grpSp>
          <p:grpSp>
            <p:nvGrpSpPr>
              <p:cNvPr id="208" name="Group 207">
                <a:extLst>
                  <a:ext uri="{FF2B5EF4-FFF2-40B4-BE49-F238E27FC236}">
                    <a16:creationId xmlns:a16="http://schemas.microsoft.com/office/drawing/2014/main" id="{F8B950FB-E283-0B49-BF7B-3EBB9212E24A}"/>
                  </a:ext>
                </a:extLst>
              </p:cNvPr>
              <p:cNvGrpSpPr/>
              <p:nvPr/>
            </p:nvGrpSpPr>
            <p:grpSpPr>
              <a:xfrm>
                <a:off x="11088624" y="6640568"/>
                <a:ext cx="914400" cy="1938528"/>
                <a:chOff x="8016240" y="4592312"/>
                <a:chExt cx="914400" cy="1938528"/>
              </a:xfrm>
            </p:grpSpPr>
            <p:sp>
              <p:nvSpPr>
                <p:cNvPr id="209" name="Rounded Rectangle 208">
                  <a:extLst>
                    <a:ext uri="{FF2B5EF4-FFF2-40B4-BE49-F238E27FC236}">
                      <a16:creationId xmlns:a16="http://schemas.microsoft.com/office/drawing/2014/main" id="{343E4942-38AD-6D4D-9A49-7402D7296DD0}"/>
                    </a:ext>
                  </a:extLst>
                </p:cNvPr>
                <p:cNvSpPr/>
                <p:nvPr/>
              </p:nvSpPr>
              <p:spPr bwMode="auto">
                <a:xfrm>
                  <a:off x="8016240" y="4592312"/>
                  <a:ext cx="914400" cy="1938528"/>
                </a:xfrm>
                <a:prstGeom prst="roundRect">
                  <a:avLst>
                    <a:gd name="adj" fmla="val 3400"/>
                  </a:avLst>
                </a:prstGeom>
                <a:solidFill>
                  <a:srgbClr val="A7A7A7">
                    <a:lumMod val="60000"/>
                    <a:lumOff val="40000"/>
                  </a:srgb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5720" tIns="45720" rIns="45720" bIns="45720" numCol="1" rtlCol="0" anchor="ctr" anchorCtr="0" compatLnSpc="1">
                  <a:prstTxWarp prst="textNoShape">
                    <a:avLst/>
                  </a:prstTxWarp>
                  <a:noAutofit/>
                </a:bodyPr>
                <a:lstStyle/>
                <a:p>
                  <a:pPr defTabSz="1219151" fontAlgn="base" hangingPunct="0">
                    <a:spcBef>
                      <a:spcPct val="0"/>
                    </a:spcBef>
                    <a:spcAft>
                      <a:spcPct val="0"/>
                    </a:spcAft>
                    <a:defRPr/>
                  </a:pPr>
                  <a:endParaRPr lang="en-US" sz="525" kern="0">
                    <a:solidFill>
                      <a:srgbClr val="222222"/>
                    </a:solidFill>
                    <a:latin typeface="Proxima Nova Light" charset="0"/>
                    <a:sym typeface="Proxima Nova Light" charset="0"/>
                  </a:endParaRPr>
                </a:p>
              </p:txBody>
            </p:sp>
            <p:sp>
              <p:nvSpPr>
                <p:cNvPr id="210" name="Rounded Rectangle 209">
                  <a:extLst>
                    <a:ext uri="{FF2B5EF4-FFF2-40B4-BE49-F238E27FC236}">
                      <a16:creationId xmlns:a16="http://schemas.microsoft.com/office/drawing/2014/main" id="{E397F992-FFDB-A240-B21D-FBBD2D0B7AB4}"/>
                    </a:ext>
                  </a:extLst>
                </p:cNvPr>
                <p:cNvSpPr/>
                <p:nvPr/>
              </p:nvSpPr>
              <p:spPr bwMode="auto">
                <a:xfrm>
                  <a:off x="8073390" y="5087614"/>
                  <a:ext cx="800100" cy="1378456"/>
                </a:xfrm>
                <a:prstGeom prst="roundRect">
                  <a:avLst>
                    <a:gd name="adj" fmla="val 6884"/>
                  </a:avLst>
                </a:prstGeom>
                <a:solidFill>
                  <a:srgbClr val="535353"/>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DISK</a:t>
                  </a:r>
                </a:p>
              </p:txBody>
            </p:sp>
            <p:sp>
              <p:nvSpPr>
                <p:cNvPr id="211" name="Rounded Rectangle 210">
                  <a:extLst>
                    <a:ext uri="{FF2B5EF4-FFF2-40B4-BE49-F238E27FC236}">
                      <a16:creationId xmlns:a16="http://schemas.microsoft.com/office/drawing/2014/main" id="{FE925CA1-5653-244A-A021-18F0DD682828}"/>
                    </a:ext>
                  </a:extLst>
                </p:cNvPr>
                <p:cNvSpPr/>
                <p:nvPr/>
              </p:nvSpPr>
              <p:spPr bwMode="auto">
                <a:xfrm>
                  <a:off x="8073390" y="4657083"/>
                  <a:ext cx="800100" cy="365760"/>
                </a:xfrm>
                <a:prstGeom prst="roundRect">
                  <a:avLst>
                    <a:gd name="adj" fmla="val 6884"/>
                  </a:avLst>
                </a:prstGeom>
                <a:solidFill>
                  <a:srgbClr val="63C4AD"/>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45720" tIns="45720" rIns="45720" bIns="45720" numCol="1" rtlCol="0" anchor="ctr" anchorCtr="0" compatLnSpc="1">
                  <a:prstTxWarp prst="textNoShape">
                    <a:avLst/>
                  </a:prstTxWarp>
                  <a:noAutofit/>
                </a:bodyPr>
                <a:lstStyle/>
                <a:p>
                  <a:pPr algn="ctr" defTabSz="1219151" fontAlgn="base" hangingPunct="0">
                    <a:spcBef>
                      <a:spcPct val="0"/>
                    </a:spcBef>
                    <a:spcAft>
                      <a:spcPct val="0"/>
                    </a:spcAft>
                    <a:defRPr/>
                  </a:pPr>
                  <a:r>
                    <a:rPr lang="en-US" sz="1000" b="1" kern="0" dirty="0">
                      <a:solidFill>
                        <a:srgbClr val="FEFFFF"/>
                      </a:solidFill>
                      <a:latin typeface="Proxima Nova"/>
                      <a:sym typeface="Proxima Nova Light" charset="0"/>
                    </a:rPr>
                    <a:t>CPU</a:t>
                  </a:r>
                </a:p>
              </p:txBody>
            </p:sp>
          </p:grpSp>
        </p:grpSp>
      </p:grpSp>
    </p:spTree>
    <p:extLst>
      <p:ext uri="{BB962C8B-B14F-4D97-AF65-F5344CB8AC3E}">
        <p14:creationId xmlns:p14="http://schemas.microsoft.com/office/powerpoint/2010/main" val="2687676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 name="Group 122">
            <a:extLst>
              <a:ext uri="{FF2B5EF4-FFF2-40B4-BE49-F238E27FC236}">
                <a16:creationId xmlns:a16="http://schemas.microsoft.com/office/drawing/2014/main" id="{B5E7DACB-AEEC-FA4C-B35F-C9ADAE8BB862}"/>
              </a:ext>
            </a:extLst>
          </p:cNvPr>
          <p:cNvGrpSpPr/>
          <p:nvPr/>
        </p:nvGrpSpPr>
        <p:grpSpPr>
          <a:xfrm rot="10800000">
            <a:off x="184014" y="2547147"/>
            <a:ext cx="4338549" cy="1996891"/>
            <a:chOff x="2497258" y="1910363"/>
            <a:chExt cx="5284601" cy="1497668"/>
          </a:xfrm>
        </p:grpSpPr>
        <p:sp>
          <p:nvSpPr>
            <p:cNvPr id="124" name="Freeform 123">
              <a:extLst>
                <a:ext uri="{FF2B5EF4-FFF2-40B4-BE49-F238E27FC236}">
                  <a16:creationId xmlns:a16="http://schemas.microsoft.com/office/drawing/2014/main" id="{43651629-421B-3046-9982-B1CB7D1BE735}"/>
                </a:ext>
              </a:extLst>
            </p:cNvPr>
            <p:cNvSpPr/>
            <p:nvPr/>
          </p:nvSpPr>
          <p:spPr bwMode="auto">
            <a:xfrm>
              <a:off x="2497258" y="1910363"/>
              <a:ext cx="5284601" cy="738664"/>
            </a:xfrm>
            <a:custGeom>
              <a:avLst/>
              <a:gdLst>
                <a:gd name="connsiteX0" fmla="*/ 0 w 5284601"/>
                <a:gd name="connsiteY0" fmla="*/ 737826 h 737826"/>
                <a:gd name="connsiteX1" fmla="*/ 1236016 w 5284601"/>
                <a:gd name="connsiteY1" fmla="*/ 681070 h 737826"/>
                <a:gd name="connsiteX2" fmla="*/ 2390052 w 5284601"/>
                <a:gd name="connsiteY2" fmla="*/ 573865 h 737826"/>
                <a:gd name="connsiteX3" fmla="*/ 3575619 w 5284601"/>
                <a:gd name="connsiteY3" fmla="*/ 447740 h 737826"/>
                <a:gd name="connsiteX4" fmla="*/ 4691818 w 5284601"/>
                <a:gd name="connsiteY4" fmla="*/ 233329 h 737826"/>
                <a:gd name="connsiteX5" fmla="*/ 5284601 w 5284601"/>
                <a:gd name="connsiteY5" fmla="*/ 0 h 7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84601" h="737826">
                  <a:moveTo>
                    <a:pt x="0" y="737826"/>
                  </a:moveTo>
                  <a:cubicBezTo>
                    <a:pt x="418837" y="723111"/>
                    <a:pt x="837674" y="708397"/>
                    <a:pt x="1236016" y="681070"/>
                  </a:cubicBezTo>
                  <a:cubicBezTo>
                    <a:pt x="1634358" y="653743"/>
                    <a:pt x="2390052" y="573865"/>
                    <a:pt x="2390052" y="573865"/>
                  </a:cubicBezTo>
                  <a:cubicBezTo>
                    <a:pt x="2779986" y="534977"/>
                    <a:pt x="3191991" y="504496"/>
                    <a:pt x="3575619" y="447740"/>
                  </a:cubicBezTo>
                  <a:cubicBezTo>
                    <a:pt x="3959247" y="390984"/>
                    <a:pt x="4406988" y="307952"/>
                    <a:pt x="4691818" y="233329"/>
                  </a:cubicBezTo>
                  <a:cubicBezTo>
                    <a:pt x="4976648" y="158706"/>
                    <a:pt x="5130624" y="79353"/>
                    <a:pt x="5284601" y="0"/>
                  </a:cubicBezTo>
                </a:path>
              </a:pathLst>
            </a:custGeom>
            <a:noFill/>
            <a:ln w="6350" cap="flat" cmpd="sng" algn="ctr">
              <a:solidFill>
                <a:schemeClr val="accent1"/>
              </a:solidFill>
              <a:prstDash val="dash"/>
              <a:round/>
              <a:headEnd type="none" w="med" len="med"/>
              <a:tailEnd type="triangle" w="sm" len="sm"/>
            </a:ln>
            <a:effectLst/>
            <a:extLst/>
          </p:spPr>
          <p:txBody>
            <a:bodyPr vert="horz" wrap="square" lIns="121920" tIns="121920" rIns="121920" bIns="121920" numCol="1" rtlCol="0" anchor="ctr" anchorCtr="0" compatLnSpc="1">
              <a:prstTxWarp prst="textNoShape">
                <a:avLst/>
              </a:prstTxWarp>
              <a:spAutoFit/>
            </a:bodyPr>
            <a:lstStyle/>
            <a:p>
              <a:pPr marL="0" marR="0" lvl="0" indent="0" algn="l" defTabSz="2438302" rtl="0" eaLnBrk="1"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sp>
          <p:nvSpPr>
            <p:cNvPr id="125" name="Freeform 124">
              <a:extLst>
                <a:ext uri="{FF2B5EF4-FFF2-40B4-BE49-F238E27FC236}">
                  <a16:creationId xmlns:a16="http://schemas.microsoft.com/office/drawing/2014/main" id="{6E1EA8A7-64A8-324F-AED9-6CDC9B2DAD0B}"/>
                </a:ext>
              </a:extLst>
            </p:cNvPr>
            <p:cNvSpPr/>
            <p:nvPr/>
          </p:nvSpPr>
          <p:spPr bwMode="auto">
            <a:xfrm flipV="1">
              <a:off x="2497258" y="2669367"/>
              <a:ext cx="5284601" cy="738664"/>
            </a:xfrm>
            <a:custGeom>
              <a:avLst/>
              <a:gdLst>
                <a:gd name="connsiteX0" fmla="*/ 0 w 5284601"/>
                <a:gd name="connsiteY0" fmla="*/ 737826 h 737826"/>
                <a:gd name="connsiteX1" fmla="*/ 1236016 w 5284601"/>
                <a:gd name="connsiteY1" fmla="*/ 681070 h 737826"/>
                <a:gd name="connsiteX2" fmla="*/ 2390052 w 5284601"/>
                <a:gd name="connsiteY2" fmla="*/ 573865 h 737826"/>
                <a:gd name="connsiteX3" fmla="*/ 3575619 w 5284601"/>
                <a:gd name="connsiteY3" fmla="*/ 447740 h 737826"/>
                <a:gd name="connsiteX4" fmla="*/ 4691818 w 5284601"/>
                <a:gd name="connsiteY4" fmla="*/ 233329 h 737826"/>
                <a:gd name="connsiteX5" fmla="*/ 5284601 w 5284601"/>
                <a:gd name="connsiteY5" fmla="*/ 0 h 7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84601" h="737826">
                  <a:moveTo>
                    <a:pt x="0" y="737826"/>
                  </a:moveTo>
                  <a:cubicBezTo>
                    <a:pt x="418837" y="723111"/>
                    <a:pt x="837674" y="708397"/>
                    <a:pt x="1236016" y="681070"/>
                  </a:cubicBezTo>
                  <a:cubicBezTo>
                    <a:pt x="1634358" y="653743"/>
                    <a:pt x="2390052" y="573865"/>
                    <a:pt x="2390052" y="573865"/>
                  </a:cubicBezTo>
                  <a:cubicBezTo>
                    <a:pt x="2779986" y="534977"/>
                    <a:pt x="3191991" y="504496"/>
                    <a:pt x="3575619" y="447740"/>
                  </a:cubicBezTo>
                  <a:cubicBezTo>
                    <a:pt x="3959247" y="390984"/>
                    <a:pt x="4406988" y="307952"/>
                    <a:pt x="4691818" y="233329"/>
                  </a:cubicBezTo>
                  <a:cubicBezTo>
                    <a:pt x="4976648" y="158706"/>
                    <a:pt x="5130624" y="79353"/>
                    <a:pt x="5284601" y="0"/>
                  </a:cubicBezTo>
                </a:path>
              </a:pathLst>
            </a:custGeom>
            <a:noFill/>
            <a:ln w="6350" cap="flat" cmpd="sng" algn="ctr">
              <a:solidFill>
                <a:schemeClr val="accent1"/>
              </a:solidFill>
              <a:prstDash val="dash"/>
              <a:round/>
              <a:headEnd type="none" w="med" len="med"/>
              <a:tailEnd type="triangle" w="sm" len="sm"/>
            </a:ln>
            <a:effectLst/>
            <a:extLst/>
          </p:spPr>
          <p:txBody>
            <a:bodyPr vert="horz" wrap="square" lIns="121920" tIns="121920" rIns="121920" bIns="121920" numCol="1" rtlCol="0" anchor="ctr" anchorCtr="0" compatLnSpc="1">
              <a:prstTxWarp prst="textNoShape">
                <a:avLst/>
              </a:prstTxWarp>
              <a:spAutoFit/>
            </a:bodyPr>
            <a:lstStyle/>
            <a:p>
              <a:pPr marL="0" marR="0" lvl="0" indent="0" algn="l" defTabSz="2438302" rtl="0" eaLnBrk="1"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grpSp>
      <p:grpSp>
        <p:nvGrpSpPr>
          <p:cNvPr id="6" name="Group 5">
            <a:extLst>
              <a:ext uri="{FF2B5EF4-FFF2-40B4-BE49-F238E27FC236}">
                <a16:creationId xmlns:a16="http://schemas.microsoft.com/office/drawing/2014/main" id="{7C2175B6-9CBF-ED41-B09A-B048F53CD6D9}"/>
              </a:ext>
            </a:extLst>
          </p:cNvPr>
          <p:cNvGrpSpPr/>
          <p:nvPr/>
        </p:nvGrpSpPr>
        <p:grpSpPr>
          <a:xfrm>
            <a:off x="6037263" y="2547155"/>
            <a:ext cx="4338549" cy="1996889"/>
            <a:chOff x="2497258" y="1910363"/>
            <a:chExt cx="5284601" cy="1497666"/>
          </a:xfrm>
        </p:grpSpPr>
        <p:sp>
          <p:nvSpPr>
            <p:cNvPr id="34" name="Freeform 33">
              <a:extLst>
                <a:ext uri="{FF2B5EF4-FFF2-40B4-BE49-F238E27FC236}">
                  <a16:creationId xmlns:a16="http://schemas.microsoft.com/office/drawing/2014/main" id="{28CFB46F-5EE8-6842-A4D8-DC8CE67D9CE9}"/>
                </a:ext>
              </a:extLst>
            </p:cNvPr>
            <p:cNvSpPr/>
            <p:nvPr/>
          </p:nvSpPr>
          <p:spPr bwMode="auto">
            <a:xfrm>
              <a:off x="2497258" y="1910363"/>
              <a:ext cx="5284601" cy="738663"/>
            </a:xfrm>
            <a:custGeom>
              <a:avLst/>
              <a:gdLst>
                <a:gd name="connsiteX0" fmla="*/ 0 w 5284601"/>
                <a:gd name="connsiteY0" fmla="*/ 737826 h 737826"/>
                <a:gd name="connsiteX1" fmla="*/ 1236016 w 5284601"/>
                <a:gd name="connsiteY1" fmla="*/ 681070 h 737826"/>
                <a:gd name="connsiteX2" fmla="*/ 2390052 w 5284601"/>
                <a:gd name="connsiteY2" fmla="*/ 573865 h 737826"/>
                <a:gd name="connsiteX3" fmla="*/ 3575619 w 5284601"/>
                <a:gd name="connsiteY3" fmla="*/ 447740 h 737826"/>
                <a:gd name="connsiteX4" fmla="*/ 4691818 w 5284601"/>
                <a:gd name="connsiteY4" fmla="*/ 233329 h 737826"/>
                <a:gd name="connsiteX5" fmla="*/ 5284601 w 5284601"/>
                <a:gd name="connsiteY5" fmla="*/ 0 h 7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84601" h="737826">
                  <a:moveTo>
                    <a:pt x="0" y="737826"/>
                  </a:moveTo>
                  <a:cubicBezTo>
                    <a:pt x="418837" y="723111"/>
                    <a:pt x="837674" y="708397"/>
                    <a:pt x="1236016" y="681070"/>
                  </a:cubicBezTo>
                  <a:cubicBezTo>
                    <a:pt x="1634358" y="653743"/>
                    <a:pt x="2390052" y="573865"/>
                    <a:pt x="2390052" y="573865"/>
                  </a:cubicBezTo>
                  <a:cubicBezTo>
                    <a:pt x="2779986" y="534977"/>
                    <a:pt x="3191991" y="504496"/>
                    <a:pt x="3575619" y="447740"/>
                  </a:cubicBezTo>
                  <a:cubicBezTo>
                    <a:pt x="3959247" y="390984"/>
                    <a:pt x="4406988" y="307952"/>
                    <a:pt x="4691818" y="233329"/>
                  </a:cubicBezTo>
                  <a:cubicBezTo>
                    <a:pt x="4976648" y="158706"/>
                    <a:pt x="5130624" y="79353"/>
                    <a:pt x="5284601" y="0"/>
                  </a:cubicBezTo>
                </a:path>
              </a:pathLst>
            </a:custGeom>
            <a:noFill/>
            <a:ln w="6350" cap="flat" cmpd="sng" algn="ctr">
              <a:solidFill>
                <a:schemeClr val="accent1"/>
              </a:solidFill>
              <a:prstDash val="dash"/>
              <a:round/>
              <a:headEnd type="none" w="med" len="med"/>
              <a:tailEnd type="triangle" w="sm" len="sm"/>
            </a:ln>
            <a:effectLst/>
            <a:extLst/>
          </p:spPr>
          <p:txBody>
            <a:bodyPr vert="horz" wrap="square" lIns="121920" tIns="121920" rIns="121920" bIns="121920" numCol="1" rtlCol="0" anchor="ctr" anchorCtr="0" compatLnSpc="1">
              <a:prstTxWarp prst="textNoShape">
                <a:avLst/>
              </a:prstTxWarp>
              <a:spAutoFit/>
            </a:bodyPr>
            <a:lstStyle/>
            <a:p>
              <a:pPr marL="0" marR="0" lvl="0" indent="0" algn="l" defTabSz="2438302" rtl="0" eaLnBrk="1"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sp>
          <p:nvSpPr>
            <p:cNvPr id="35" name="Freeform 34">
              <a:extLst>
                <a:ext uri="{FF2B5EF4-FFF2-40B4-BE49-F238E27FC236}">
                  <a16:creationId xmlns:a16="http://schemas.microsoft.com/office/drawing/2014/main" id="{72B7727D-623A-B74A-9CD4-AA9634F8B9E1}"/>
                </a:ext>
              </a:extLst>
            </p:cNvPr>
            <p:cNvSpPr/>
            <p:nvPr/>
          </p:nvSpPr>
          <p:spPr bwMode="auto">
            <a:xfrm flipV="1">
              <a:off x="2497258" y="2669366"/>
              <a:ext cx="5284601" cy="738663"/>
            </a:xfrm>
            <a:custGeom>
              <a:avLst/>
              <a:gdLst>
                <a:gd name="connsiteX0" fmla="*/ 0 w 5284601"/>
                <a:gd name="connsiteY0" fmla="*/ 737826 h 737826"/>
                <a:gd name="connsiteX1" fmla="*/ 1236016 w 5284601"/>
                <a:gd name="connsiteY1" fmla="*/ 681070 h 737826"/>
                <a:gd name="connsiteX2" fmla="*/ 2390052 w 5284601"/>
                <a:gd name="connsiteY2" fmla="*/ 573865 h 737826"/>
                <a:gd name="connsiteX3" fmla="*/ 3575619 w 5284601"/>
                <a:gd name="connsiteY3" fmla="*/ 447740 h 737826"/>
                <a:gd name="connsiteX4" fmla="*/ 4691818 w 5284601"/>
                <a:gd name="connsiteY4" fmla="*/ 233329 h 737826"/>
                <a:gd name="connsiteX5" fmla="*/ 5284601 w 5284601"/>
                <a:gd name="connsiteY5" fmla="*/ 0 h 7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84601" h="737826">
                  <a:moveTo>
                    <a:pt x="0" y="737826"/>
                  </a:moveTo>
                  <a:cubicBezTo>
                    <a:pt x="418837" y="723111"/>
                    <a:pt x="837674" y="708397"/>
                    <a:pt x="1236016" y="681070"/>
                  </a:cubicBezTo>
                  <a:cubicBezTo>
                    <a:pt x="1634358" y="653743"/>
                    <a:pt x="2390052" y="573865"/>
                    <a:pt x="2390052" y="573865"/>
                  </a:cubicBezTo>
                  <a:cubicBezTo>
                    <a:pt x="2779986" y="534977"/>
                    <a:pt x="3191991" y="504496"/>
                    <a:pt x="3575619" y="447740"/>
                  </a:cubicBezTo>
                  <a:cubicBezTo>
                    <a:pt x="3959247" y="390984"/>
                    <a:pt x="4406988" y="307952"/>
                    <a:pt x="4691818" y="233329"/>
                  </a:cubicBezTo>
                  <a:cubicBezTo>
                    <a:pt x="4976648" y="158706"/>
                    <a:pt x="5130624" y="79353"/>
                    <a:pt x="5284601" y="0"/>
                  </a:cubicBezTo>
                </a:path>
              </a:pathLst>
            </a:custGeom>
            <a:noFill/>
            <a:ln w="6350" cap="flat" cmpd="sng" algn="ctr">
              <a:solidFill>
                <a:schemeClr val="accent1"/>
              </a:solidFill>
              <a:prstDash val="dash"/>
              <a:round/>
              <a:headEnd type="none" w="med" len="med"/>
              <a:tailEnd type="triangle" w="sm" len="sm"/>
            </a:ln>
            <a:effectLst/>
            <a:extLst/>
          </p:spPr>
          <p:txBody>
            <a:bodyPr vert="horz" wrap="square" lIns="121920" tIns="121920" rIns="121920" bIns="121920" numCol="1" rtlCol="0" anchor="ctr" anchorCtr="0" compatLnSpc="1">
              <a:prstTxWarp prst="textNoShape">
                <a:avLst/>
              </a:prstTxWarp>
              <a:spAutoFit/>
            </a:bodyPr>
            <a:lstStyle/>
            <a:p>
              <a:pPr marL="0" marR="0" lvl="0" indent="0" algn="l" defTabSz="2438302" rtl="0" eaLnBrk="1"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grpSp>
      <p:sp>
        <p:nvSpPr>
          <p:cNvPr id="2" name="Title 4">
            <a:extLst>
              <a:ext uri="{FF2B5EF4-FFF2-40B4-BE49-F238E27FC236}">
                <a16:creationId xmlns:a16="http://schemas.microsoft.com/office/drawing/2014/main" id="{AAA8A97D-A408-DE40-BB73-8ABF42D30D6E}"/>
              </a:ext>
            </a:extLst>
          </p:cNvPr>
          <p:cNvSpPr txBox="1">
            <a:spLocks/>
          </p:cNvSpPr>
          <p:nvPr/>
        </p:nvSpPr>
        <p:spPr>
          <a:xfrm>
            <a:off x="0" y="612817"/>
            <a:ext cx="12192000" cy="628632"/>
          </a:xfrm>
          <a:prstGeom prst="rect">
            <a:avLst/>
          </a:prstGeom>
        </p:spPr>
        <p:txBody>
          <a:bodyPr/>
          <a:lstStyle>
            <a:lvl1pPr algn="l" defTabSz="685800" rtl="0" eaLnBrk="0" fontAlgn="base" hangingPunct="0">
              <a:lnSpc>
                <a:spcPct val="80000"/>
              </a:lnSpc>
              <a:spcBef>
                <a:spcPct val="0"/>
              </a:spcBef>
              <a:spcAft>
                <a:spcPct val="0"/>
              </a:spcAft>
              <a:defRPr sz="3600" kern="1200">
                <a:solidFill>
                  <a:srgbClr val="EE2929"/>
                </a:solidFill>
                <a:latin typeface="+mj-lt"/>
                <a:ea typeface="+mj-ea"/>
                <a:cs typeface="+mj-cs"/>
                <a:sym typeface="Proxima Nova Black" charset="0"/>
              </a:defRPr>
            </a:lvl1pPr>
            <a:lvl2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2pPr>
            <a:lvl3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3pPr>
            <a:lvl4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4pPr>
            <a:lvl5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5pPr>
            <a:lvl6pPr marL="17145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6pPr>
            <a:lvl7pPr marL="34290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7pPr>
            <a:lvl8pPr marL="51435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8pPr>
            <a:lvl9pPr marL="68580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9pPr>
          </a:lstStyle>
          <a:p>
            <a:pPr marL="0" marR="0" lvl="0" indent="0" algn="ctr" defTabSz="914363" rtl="0" eaLnBrk="0" fontAlgn="base" latinLnBrk="0" hangingPunct="0">
              <a:lnSpc>
                <a:spcPct val="80000"/>
              </a:lnSpc>
              <a:spcBef>
                <a:spcPct val="0"/>
              </a:spcBef>
              <a:spcAft>
                <a:spcPct val="0"/>
              </a:spcAft>
              <a:buClrTx/>
              <a:buSzTx/>
              <a:buFontTx/>
              <a:buNone/>
              <a:tabLst/>
              <a:defRPr/>
            </a:pPr>
            <a:r>
              <a:rPr kumimoji="0" lang="en-US" sz="4266" b="0" i="0" u="none" strike="noStrike" kern="1200" cap="none" spc="0" normalizeH="0" baseline="0" noProof="0" dirty="0">
                <a:ln>
                  <a:noFill/>
                </a:ln>
                <a:solidFill>
                  <a:srgbClr val="FFFFFF"/>
                </a:solidFill>
                <a:effectLst/>
                <a:uLnTx/>
                <a:uFillTx/>
                <a:latin typeface="Proxima Nova Black"/>
                <a:sym typeface="Proxima Nova Black" charset="0"/>
              </a:rPr>
              <a:t>ELASTIC SCALE SOLVES THE PROBLEM   </a:t>
            </a:r>
          </a:p>
        </p:txBody>
      </p:sp>
      <p:sp>
        <p:nvSpPr>
          <p:cNvPr id="43" name="Text Placeholder 2">
            <a:extLst>
              <a:ext uri="{FF2B5EF4-FFF2-40B4-BE49-F238E27FC236}">
                <a16:creationId xmlns:a16="http://schemas.microsoft.com/office/drawing/2014/main" id="{805AEE37-4380-B14D-84EF-6C5A061B78AA}"/>
              </a:ext>
            </a:extLst>
          </p:cNvPr>
          <p:cNvSpPr txBox="1">
            <a:spLocks/>
          </p:cNvSpPr>
          <p:nvPr/>
        </p:nvSpPr>
        <p:spPr>
          <a:xfrm>
            <a:off x="838202" y="1265704"/>
            <a:ext cx="10515600" cy="286552"/>
          </a:xfrm>
          <a:prstGeom prst="rect">
            <a:avLst/>
          </a:prstGeom>
        </p:spPr>
        <p:txBody>
          <a:bodyPr vert="horz" lIns="121920" tIns="60960" rIns="121920" bIns="60960" rtlCol="0" anchor="ctr"/>
          <a:lstStyle>
            <a:defPPr>
              <a:defRPr lang="en-US"/>
            </a:defPPr>
            <a:lvl1pPr marL="0" marR="0" indent="0" algn="ctr" defTabSz="685800"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E5000"/>
                </a:solidFill>
                <a:effectLst/>
                <a:uLnTx/>
                <a:uFillTx/>
                <a:latin typeface="Proxima Nova"/>
              </a:rPr>
              <a:t>DISAGGREGATING COMPUTE &amp; STORAGE OFFERS FLEXIBILITY TO MEET ANY NEED</a:t>
            </a:r>
          </a:p>
        </p:txBody>
      </p:sp>
      <p:cxnSp>
        <p:nvCxnSpPr>
          <p:cNvPr id="37" name="Straight Connector 36">
            <a:extLst>
              <a:ext uri="{FF2B5EF4-FFF2-40B4-BE49-F238E27FC236}">
                <a16:creationId xmlns:a16="http://schemas.microsoft.com/office/drawing/2014/main" id="{F82701DB-0087-9C43-A2C8-6913A1C47927}"/>
              </a:ext>
            </a:extLst>
          </p:cNvPr>
          <p:cNvCxnSpPr>
            <a:cxnSpLocks/>
          </p:cNvCxnSpPr>
          <p:nvPr/>
        </p:nvCxnSpPr>
        <p:spPr bwMode="auto">
          <a:xfrm>
            <a:off x="455661" y="3544280"/>
            <a:ext cx="10138768" cy="0"/>
          </a:xfrm>
          <a:prstGeom prst="line">
            <a:avLst/>
          </a:prstGeom>
          <a:solidFill>
            <a:srgbClr val="FFFFFF"/>
          </a:solidFill>
          <a:ln w="12700"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52" name="Picture 51">
            <a:extLst>
              <a:ext uri="{FF2B5EF4-FFF2-40B4-BE49-F238E27FC236}">
                <a16:creationId xmlns:a16="http://schemas.microsoft.com/office/drawing/2014/main" id="{5EC26F26-0601-A242-8E8B-5417408D59C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451238" y="3144470"/>
            <a:ext cx="1210176" cy="404796"/>
          </a:xfrm>
          <a:prstGeom prst="rect">
            <a:avLst/>
          </a:prstGeom>
        </p:spPr>
      </p:pic>
      <p:sp>
        <p:nvSpPr>
          <p:cNvPr id="61" name="Rectangle 60">
            <a:extLst>
              <a:ext uri="{FF2B5EF4-FFF2-40B4-BE49-F238E27FC236}">
                <a16:creationId xmlns:a16="http://schemas.microsoft.com/office/drawing/2014/main" id="{F04A8CEA-7B65-D842-86E0-A091D1535707}"/>
              </a:ext>
            </a:extLst>
          </p:cNvPr>
          <p:cNvSpPr/>
          <p:nvPr/>
        </p:nvSpPr>
        <p:spPr bwMode="auto">
          <a:xfrm>
            <a:off x="6037264" y="3150725"/>
            <a:ext cx="621956" cy="397703"/>
          </a:xfrm>
          <a:prstGeom prst="rect">
            <a:avLst/>
          </a:prstGeom>
          <a:solidFill>
            <a:schemeClr val="accent4">
              <a:lumMod val="10000"/>
              <a:lumOff val="90000"/>
              <a:alpha val="78000"/>
            </a:schemeClr>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lvl="0" indent="0" algn="ctr" defTabSz="2438302" rtl="0" eaLnBrk="1" fontAlgn="base" latinLnBrk="0" hangingPunct="0">
              <a:lnSpc>
                <a:spcPct val="100000"/>
              </a:lnSpc>
              <a:spcBef>
                <a:spcPct val="0"/>
              </a:spcBef>
              <a:spcAft>
                <a:spcPct val="0"/>
              </a:spcAft>
              <a:buClrTx/>
              <a:buSzTx/>
              <a:buFontTx/>
              <a:buNone/>
              <a:tabLst/>
              <a:defRPr/>
            </a:pPr>
            <a:endParaRPr kumimoji="0" lang="en-US" sz="48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pic>
        <p:nvPicPr>
          <p:cNvPr id="74" name="Picture 73">
            <a:extLst>
              <a:ext uri="{FF2B5EF4-FFF2-40B4-BE49-F238E27FC236}">
                <a16:creationId xmlns:a16="http://schemas.microsoft.com/office/drawing/2014/main" id="{D642DA70-5CED-934D-8D66-B50F78D8F43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052791" y="3136179"/>
            <a:ext cx="1210176" cy="404796"/>
          </a:xfrm>
          <a:prstGeom prst="rect">
            <a:avLst/>
          </a:prstGeom>
        </p:spPr>
      </p:pic>
      <p:pic>
        <p:nvPicPr>
          <p:cNvPr id="79" name="Picture 78">
            <a:extLst>
              <a:ext uri="{FF2B5EF4-FFF2-40B4-BE49-F238E27FC236}">
                <a16:creationId xmlns:a16="http://schemas.microsoft.com/office/drawing/2014/main" id="{F5CB88B9-3B2C-DB49-9F1D-7AF734FF8C8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654343" y="3136179"/>
            <a:ext cx="1210176" cy="404796"/>
          </a:xfrm>
          <a:prstGeom prst="rect">
            <a:avLst/>
          </a:prstGeom>
        </p:spPr>
      </p:pic>
      <p:pic>
        <p:nvPicPr>
          <p:cNvPr id="84" name="Picture 83">
            <a:extLst>
              <a:ext uri="{FF2B5EF4-FFF2-40B4-BE49-F238E27FC236}">
                <a16:creationId xmlns:a16="http://schemas.microsoft.com/office/drawing/2014/main" id="{EE4CDC62-74B8-3946-85BA-1898A387E4C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654343" y="2739673"/>
            <a:ext cx="1210176" cy="404796"/>
          </a:xfrm>
          <a:prstGeom prst="rect">
            <a:avLst/>
          </a:prstGeom>
        </p:spPr>
      </p:pic>
      <p:sp>
        <p:nvSpPr>
          <p:cNvPr id="85" name="Rectangle 84">
            <a:extLst>
              <a:ext uri="{FF2B5EF4-FFF2-40B4-BE49-F238E27FC236}">
                <a16:creationId xmlns:a16="http://schemas.microsoft.com/office/drawing/2014/main" id="{A1F3D5E2-A07A-7F43-B0BA-CC9B5F550281}"/>
              </a:ext>
            </a:extLst>
          </p:cNvPr>
          <p:cNvSpPr/>
          <p:nvPr/>
        </p:nvSpPr>
        <p:spPr bwMode="auto">
          <a:xfrm>
            <a:off x="9473382" y="2747964"/>
            <a:ext cx="388942" cy="390788"/>
          </a:xfrm>
          <a:prstGeom prst="rect">
            <a:avLst/>
          </a:prstGeom>
          <a:solidFill>
            <a:schemeClr val="accent4">
              <a:lumMod val="10000"/>
              <a:lumOff val="90000"/>
              <a:alpha val="78000"/>
            </a:schemeClr>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lvl="0" indent="0" algn="ctr" defTabSz="2438302" rtl="0" eaLnBrk="1" fontAlgn="base" latinLnBrk="0" hangingPunct="0">
              <a:lnSpc>
                <a:spcPct val="100000"/>
              </a:lnSpc>
              <a:spcBef>
                <a:spcPct val="0"/>
              </a:spcBef>
              <a:spcAft>
                <a:spcPct val="0"/>
              </a:spcAft>
              <a:buClrTx/>
              <a:buSzTx/>
              <a:buFontTx/>
              <a:buNone/>
              <a:tabLst/>
              <a:defRPr/>
            </a:pPr>
            <a:endParaRPr kumimoji="0" lang="en-US" sz="48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grpSp>
        <p:nvGrpSpPr>
          <p:cNvPr id="88" name="Group 87">
            <a:extLst>
              <a:ext uri="{FF2B5EF4-FFF2-40B4-BE49-F238E27FC236}">
                <a16:creationId xmlns:a16="http://schemas.microsoft.com/office/drawing/2014/main" id="{969E3F15-4A33-0C46-A8C2-D96A1CB9FDF9}"/>
              </a:ext>
            </a:extLst>
          </p:cNvPr>
          <p:cNvGrpSpPr/>
          <p:nvPr/>
        </p:nvGrpSpPr>
        <p:grpSpPr>
          <a:xfrm>
            <a:off x="9208022" y="2189005"/>
            <a:ext cx="60960" cy="386031"/>
            <a:chOff x="6906016" y="1641753"/>
            <a:chExt cx="45720" cy="289523"/>
          </a:xfrm>
        </p:grpSpPr>
        <p:sp>
          <p:nvSpPr>
            <p:cNvPr id="89" name="Oval 88">
              <a:extLst>
                <a:ext uri="{FF2B5EF4-FFF2-40B4-BE49-F238E27FC236}">
                  <a16:creationId xmlns:a16="http://schemas.microsoft.com/office/drawing/2014/main" id="{3B3CF5C1-8133-134A-9935-0D3F0FB21CDB}"/>
                </a:ext>
              </a:extLst>
            </p:cNvPr>
            <p:cNvSpPr/>
            <p:nvPr/>
          </p:nvSpPr>
          <p:spPr bwMode="auto">
            <a:xfrm>
              <a:off x="6906016" y="1885556"/>
              <a:ext cx="45720" cy="45720"/>
            </a:xfrm>
            <a:prstGeom prst="ellipse">
              <a:avLst/>
            </a:prstGeom>
            <a:solidFill>
              <a:schemeClr val="bg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lvl="0" indent="0" algn="ctr" defTabSz="2438302" rtl="0" eaLnBrk="1" fontAlgn="base" latinLnBrk="0" hangingPunct="0">
                <a:lnSpc>
                  <a:spcPct val="100000"/>
                </a:lnSpc>
                <a:spcBef>
                  <a:spcPct val="0"/>
                </a:spcBef>
                <a:spcAft>
                  <a:spcPct val="0"/>
                </a:spcAft>
                <a:buClrTx/>
                <a:buSzTx/>
                <a:buFontTx/>
                <a:buNone/>
                <a:tabLst/>
                <a:defRPr/>
              </a:pPr>
              <a:endParaRPr kumimoji="0" lang="en-US" sz="48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sp>
          <p:nvSpPr>
            <p:cNvPr id="90" name="Oval 89">
              <a:extLst>
                <a:ext uri="{FF2B5EF4-FFF2-40B4-BE49-F238E27FC236}">
                  <a16:creationId xmlns:a16="http://schemas.microsoft.com/office/drawing/2014/main" id="{E7E11996-4EDF-E049-B415-2FB5CBFF01BE}"/>
                </a:ext>
              </a:extLst>
            </p:cNvPr>
            <p:cNvSpPr/>
            <p:nvPr/>
          </p:nvSpPr>
          <p:spPr bwMode="auto">
            <a:xfrm>
              <a:off x="6906016" y="1763655"/>
              <a:ext cx="45720" cy="45720"/>
            </a:xfrm>
            <a:prstGeom prst="ellipse">
              <a:avLst/>
            </a:prstGeom>
            <a:solidFill>
              <a:schemeClr val="bg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lvl="0" indent="0" algn="ctr" defTabSz="2438302" rtl="0" eaLnBrk="1" fontAlgn="base" latinLnBrk="0" hangingPunct="0">
                <a:lnSpc>
                  <a:spcPct val="100000"/>
                </a:lnSpc>
                <a:spcBef>
                  <a:spcPct val="0"/>
                </a:spcBef>
                <a:spcAft>
                  <a:spcPct val="0"/>
                </a:spcAft>
                <a:buClrTx/>
                <a:buSzTx/>
                <a:buFontTx/>
                <a:buNone/>
                <a:tabLst/>
                <a:defRPr/>
              </a:pPr>
              <a:endParaRPr kumimoji="0" lang="en-US" sz="48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sp>
          <p:nvSpPr>
            <p:cNvPr id="91" name="Oval 90">
              <a:extLst>
                <a:ext uri="{FF2B5EF4-FFF2-40B4-BE49-F238E27FC236}">
                  <a16:creationId xmlns:a16="http://schemas.microsoft.com/office/drawing/2014/main" id="{5435AFC6-B90B-8045-9A91-771441804371}"/>
                </a:ext>
              </a:extLst>
            </p:cNvPr>
            <p:cNvSpPr/>
            <p:nvPr/>
          </p:nvSpPr>
          <p:spPr bwMode="auto">
            <a:xfrm>
              <a:off x="6906016" y="1641753"/>
              <a:ext cx="45720" cy="45720"/>
            </a:xfrm>
            <a:prstGeom prst="ellipse">
              <a:avLst/>
            </a:prstGeom>
            <a:solidFill>
              <a:schemeClr val="bg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lvl="0" indent="0" algn="ctr" defTabSz="2438302" rtl="0" eaLnBrk="1" fontAlgn="base" latinLnBrk="0" hangingPunct="0">
                <a:lnSpc>
                  <a:spcPct val="100000"/>
                </a:lnSpc>
                <a:spcBef>
                  <a:spcPct val="0"/>
                </a:spcBef>
                <a:spcAft>
                  <a:spcPct val="0"/>
                </a:spcAft>
                <a:buClrTx/>
                <a:buSzTx/>
                <a:buFontTx/>
                <a:buNone/>
                <a:tabLst/>
                <a:defRPr/>
              </a:pPr>
              <a:endParaRPr kumimoji="0" lang="en-US" sz="48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grpSp>
      <p:grpSp>
        <p:nvGrpSpPr>
          <p:cNvPr id="92" name="Group 91">
            <a:extLst>
              <a:ext uri="{FF2B5EF4-FFF2-40B4-BE49-F238E27FC236}">
                <a16:creationId xmlns:a16="http://schemas.microsoft.com/office/drawing/2014/main" id="{1C01465D-34A4-B44D-A2BC-513AE05B3B29}"/>
              </a:ext>
            </a:extLst>
          </p:cNvPr>
          <p:cNvGrpSpPr/>
          <p:nvPr/>
        </p:nvGrpSpPr>
        <p:grpSpPr>
          <a:xfrm>
            <a:off x="9208022" y="5215985"/>
            <a:ext cx="60960" cy="386031"/>
            <a:chOff x="6906016" y="1641753"/>
            <a:chExt cx="45720" cy="289523"/>
          </a:xfrm>
        </p:grpSpPr>
        <p:sp>
          <p:nvSpPr>
            <p:cNvPr id="93" name="Oval 92">
              <a:extLst>
                <a:ext uri="{FF2B5EF4-FFF2-40B4-BE49-F238E27FC236}">
                  <a16:creationId xmlns:a16="http://schemas.microsoft.com/office/drawing/2014/main" id="{2F355518-DBAC-A04C-8F59-54950ECCA1BD}"/>
                </a:ext>
              </a:extLst>
            </p:cNvPr>
            <p:cNvSpPr/>
            <p:nvPr/>
          </p:nvSpPr>
          <p:spPr bwMode="auto">
            <a:xfrm>
              <a:off x="6906016" y="1885556"/>
              <a:ext cx="45720" cy="45720"/>
            </a:xfrm>
            <a:prstGeom prst="ellipse">
              <a:avLst/>
            </a:prstGeom>
            <a:solidFill>
              <a:schemeClr val="bg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lvl="0" indent="0" algn="ctr" defTabSz="2438302" rtl="0" eaLnBrk="1" fontAlgn="base" latinLnBrk="0" hangingPunct="0">
                <a:lnSpc>
                  <a:spcPct val="100000"/>
                </a:lnSpc>
                <a:spcBef>
                  <a:spcPct val="0"/>
                </a:spcBef>
                <a:spcAft>
                  <a:spcPct val="0"/>
                </a:spcAft>
                <a:buClrTx/>
                <a:buSzTx/>
                <a:buFontTx/>
                <a:buNone/>
                <a:tabLst/>
                <a:defRPr/>
              </a:pPr>
              <a:endParaRPr kumimoji="0" lang="en-US" sz="48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sp>
          <p:nvSpPr>
            <p:cNvPr id="94" name="Oval 93">
              <a:extLst>
                <a:ext uri="{FF2B5EF4-FFF2-40B4-BE49-F238E27FC236}">
                  <a16:creationId xmlns:a16="http://schemas.microsoft.com/office/drawing/2014/main" id="{96D35FE6-AFA6-4449-B1BA-C6D78FDF154C}"/>
                </a:ext>
              </a:extLst>
            </p:cNvPr>
            <p:cNvSpPr/>
            <p:nvPr/>
          </p:nvSpPr>
          <p:spPr bwMode="auto">
            <a:xfrm>
              <a:off x="6906016" y="1763655"/>
              <a:ext cx="45720" cy="45720"/>
            </a:xfrm>
            <a:prstGeom prst="ellipse">
              <a:avLst/>
            </a:prstGeom>
            <a:solidFill>
              <a:schemeClr val="bg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lvl="0" indent="0" algn="ctr" defTabSz="2438302" rtl="0" eaLnBrk="1" fontAlgn="base" latinLnBrk="0" hangingPunct="0">
                <a:lnSpc>
                  <a:spcPct val="100000"/>
                </a:lnSpc>
                <a:spcBef>
                  <a:spcPct val="0"/>
                </a:spcBef>
                <a:spcAft>
                  <a:spcPct val="0"/>
                </a:spcAft>
                <a:buClrTx/>
                <a:buSzTx/>
                <a:buFontTx/>
                <a:buNone/>
                <a:tabLst/>
                <a:defRPr/>
              </a:pPr>
              <a:endParaRPr kumimoji="0" lang="en-US" sz="48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sp>
          <p:nvSpPr>
            <p:cNvPr id="95" name="Oval 94">
              <a:extLst>
                <a:ext uri="{FF2B5EF4-FFF2-40B4-BE49-F238E27FC236}">
                  <a16:creationId xmlns:a16="http://schemas.microsoft.com/office/drawing/2014/main" id="{15550760-EE56-F94C-AF8D-12AD91752EBE}"/>
                </a:ext>
              </a:extLst>
            </p:cNvPr>
            <p:cNvSpPr/>
            <p:nvPr/>
          </p:nvSpPr>
          <p:spPr bwMode="auto">
            <a:xfrm>
              <a:off x="6906016" y="1641753"/>
              <a:ext cx="45720" cy="45720"/>
            </a:xfrm>
            <a:prstGeom prst="ellipse">
              <a:avLst/>
            </a:prstGeom>
            <a:solidFill>
              <a:schemeClr val="bg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lvl="0" indent="0" algn="ctr" defTabSz="2438302" rtl="0" eaLnBrk="1" fontAlgn="base" latinLnBrk="0" hangingPunct="0">
                <a:lnSpc>
                  <a:spcPct val="100000"/>
                </a:lnSpc>
                <a:spcBef>
                  <a:spcPct val="0"/>
                </a:spcBef>
                <a:spcAft>
                  <a:spcPct val="0"/>
                </a:spcAft>
                <a:buClrTx/>
                <a:buSzTx/>
                <a:buFontTx/>
                <a:buNone/>
                <a:tabLst/>
                <a:defRPr/>
              </a:pPr>
              <a:endParaRPr kumimoji="0" lang="en-US" sz="48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grpSp>
      <p:sp>
        <p:nvSpPr>
          <p:cNvPr id="96" name="TextBox 95">
            <a:extLst>
              <a:ext uri="{FF2B5EF4-FFF2-40B4-BE49-F238E27FC236}">
                <a16:creationId xmlns:a16="http://schemas.microsoft.com/office/drawing/2014/main" id="{8F8499C7-F476-7D42-8818-5BC9CB0638DC}"/>
              </a:ext>
            </a:extLst>
          </p:cNvPr>
          <p:cNvSpPr txBox="1"/>
          <p:nvPr/>
        </p:nvSpPr>
        <p:spPr>
          <a:xfrm>
            <a:off x="9816536" y="1725173"/>
            <a:ext cx="2375464" cy="543739"/>
          </a:xfrm>
          <a:prstGeom prst="rect">
            <a:avLst/>
          </a:prstGeom>
          <a:noFill/>
        </p:spPr>
        <p:txBody>
          <a:bodyPr wrap="square" rtlCol="0">
            <a:spAutoFit/>
          </a:bodyPr>
          <a:lstStyle/>
          <a:p>
            <a:pPr marL="0" marR="0" lvl="0" indent="0" algn="ctr" defTabSz="914363"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E5000"/>
                </a:solidFill>
                <a:effectLst/>
                <a:uLnTx/>
                <a:uFillTx/>
                <a:latin typeface="Proxima Nova"/>
              </a:rPr>
              <a:t>ADD BLADES 1 AT A TIME TO LINEARLY SCALE STORAGE PERFORMANCE &amp; CAPACITY</a:t>
            </a:r>
          </a:p>
        </p:txBody>
      </p:sp>
      <p:pic>
        <p:nvPicPr>
          <p:cNvPr id="97" name="Picture 96">
            <a:extLst>
              <a:ext uri="{FF2B5EF4-FFF2-40B4-BE49-F238E27FC236}">
                <a16:creationId xmlns:a16="http://schemas.microsoft.com/office/drawing/2014/main" id="{E8D6F099-2D18-BF4D-A743-9DCC88338F8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421146" y="2291691"/>
            <a:ext cx="1216523" cy="486609"/>
          </a:xfrm>
          <a:prstGeom prst="rect">
            <a:avLst/>
          </a:prstGeom>
        </p:spPr>
      </p:pic>
      <p:sp>
        <p:nvSpPr>
          <p:cNvPr id="99" name="TextBox 98">
            <a:extLst>
              <a:ext uri="{FF2B5EF4-FFF2-40B4-BE49-F238E27FC236}">
                <a16:creationId xmlns:a16="http://schemas.microsoft.com/office/drawing/2014/main" id="{DF00BDEA-A788-0A4B-A563-B065487BFD3A}"/>
              </a:ext>
            </a:extLst>
          </p:cNvPr>
          <p:cNvSpPr txBox="1"/>
          <p:nvPr/>
        </p:nvSpPr>
        <p:spPr>
          <a:xfrm>
            <a:off x="10010303" y="5091262"/>
            <a:ext cx="2038207" cy="543739"/>
          </a:xfrm>
          <a:prstGeom prst="rect">
            <a:avLst/>
          </a:prstGeom>
          <a:noFill/>
        </p:spPr>
        <p:txBody>
          <a:bodyPr wrap="square" rtlCol="0">
            <a:spAutoFit/>
          </a:bodyPr>
          <a:lstStyle/>
          <a:p>
            <a:pPr marL="0" marR="0" lvl="0" indent="0" algn="ctr" defTabSz="914363"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E5000"/>
                </a:solidFill>
                <a:effectLst/>
                <a:uLnTx/>
                <a:uFillTx/>
                <a:latin typeface="Proxima Nova"/>
              </a:rPr>
              <a:t>ADD NODES 1 AT A TIME TO SCALE COMPUTE PERFORMANCE</a:t>
            </a:r>
          </a:p>
        </p:txBody>
      </p:sp>
      <p:pic>
        <p:nvPicPr>
          <p:cNvPr id="9" name="Picture 8">
            <a:extLst>
              <a:ext uri="{FF2B5EF4-FFF2-40B4-BE49-F238E27FC236}">
                <a16:creationId xmlns:a16="http://schemas.microsoft.com/office/drawing/2014/main" id="{53093234-5819-EC4A-A75D-E159553C4785}"/>
              </a:ext>
            </a:extLst>
          </p:cNvPr>
          <p:cNvPicPr>
            <a:picLocks noChangeAspect="1"/>
          </p:cNvPicPr>
          <p:nvPr/>
        </p:nvPicPr>
        <p:blipFill rotWithShape="1">
          <a:blip r:embed="rId5"/>
          <a:srcRect b="20249"/>
          <a:stretch/>
        </p:blipFill>
        <p:spPr>
          <a:xfrm>
            <a:off x="5430436" y="3531476"/>
            <a:ext cx="1228784" cy="522218"/>
          </a:xfrm>
          <a:prstGeom prst="rect">
            <a:avLst/>
          </a:prstGeom>
        </p:spPr>
      </p:pic>
      <p:sp>
        <p:nvSpPr>
          <p:cNvPr id="108" name="Rectangle 107">
            <a:extLst>
              <a:ext uri="{FF2B5EF4-FFF2-40B4-BE49-F238E27FC236}">
                <a16:creationId xmlns:a16="http://schemas.microsoft.com/office/drawing/2014/main" id="{CB666C22-4E97-A84E-8BD5-44CEE7143EBB}"/>
              </a:ext>
            </a:extLst>
          </p:cNvPr>
          <p:cNvSpPr/>
          <p:nvPr/>
        </p:nvSpPr>
        <p:spPr bwMode="auto">
          <a:xfrm>
            <a:off x="5507567" y="3746501"/>
            <a:ext cx="1086416" cy="210684"/>
          </a:xfrm>
          <a:prstGeom prst="rect">
            <a:avLst/>
          </a:prstGeom>
          <a:solidFill>
            <a:schemeClr val="accent4">
              <a:lumMod val="10000"/>
              <a:lumOff val="90000"/>
              <a:alpha val="87059"/>
            </a:schemeClr>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lvl="0" indent="0" algn="ctr" defTabSz="2438302" rtl="0" eaLnBrk="1" fontAlgn="base" latinLnBrk="0" hangingPunct="0">
              <a:lnSpc>
                <a:spcPct val="100000"/>
              </a:lnSpc>
              <a:spcBef>
                <a:spcPct val="0"/>
              </a:spcBef>
              <a:spcAft>
                <a:spcPct val="0"/>
              </a:spcAft>
              <a:buClrTx/>
              <a:buSzTx/>
              <a:buFontTx/>
              <a:buNone/>
              <a:tabLst/>
              <a:defRPr/>
            </a:pPr>
            <a:endParaRPr kumimoji="0" lang="en-US" sz="48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pic>
        <p:nvPicPr>
          <p:cNvPr id="109" name="Picture 108">
            <a:extLst>
              <a:ext uri="{FF2B5EF4-FFF2-40B4-BE49-F238E27FC236}">
                <a16:creationId xmlns:a16="http://schemas.microsoft.com/office/drawing/2014/main" id="{2DD6F605-0F77-094C-9B03-EA8C9037EE8D}"/>
              </a:ext>
            </a:extLst>
          </p:cNvPr>
          <p:cNvPicPr>
            <a:picLocks noChangeAspect="1"/>
          </p:cNvPicPr>
          <p:nvPr/>
        </p:nvPicPr>
        <p:blipFill rotWithShape="1">
          <a:blip r:embed="rId5"/>
          <a:srcRect b="20249"/>
          <a:stretch/>
        </p:blipFill>
        <p:spPr>
          <a:xfrm>
            <a:off x="7038902" y="3552835"/>
            <a:ext cx="1228784" cy="522218"/>
          </a:xfrm>
          <a:prstGeom prst="rect">
            <a:avLst/>
          </a:prstGeom>
        </p:spPr>
      </p:pic>
      <p:pic>
        <p:nvPicPr>
          <p:cNvPr id="110" name="Picture 109">
            <a:extLst>
              <a:ext uri="{FF2B5EF4-FFF2-40B4-BE49-F238E27FC236}">
                <a16:creationId xmlns:a16="http://schemas.microsoft.com/office/drawing/2014/main" id="{98FC7BFC-14DF-9A41-A843-F335BA6E8585}"/>
              </a:ext>
            </a:extLst>
          </p:cNvPr>
          <p:cNvPicPr>
            <a:picLocks noChangeAspect="1"/>
          </p:cNvPicPr>
          <p:nvPr/>
        </p:nvPicPr>
        <p:blipFill rotWithShape="1">
          <a:blip r:embed="rId5"/>
          <a:srcRect b="20249"/>
          <a:stretch/>
        </p:blipFill>
        <p:spPr>
          <a:xfrm>
            <a:off x="8645174" y="3550726"/>
            <a:ext cx="1228784" cy="522218"/>
          </a:xfrm>
          <a:prstGeom prst="rect">
            <a:avLst/>
          </a:prstGeom>
        </p:spPr>
      </p:pic>
      <p:pic>
        <p:nvPicPr>
          <p:cNvPr id="111" name="Picture 110">
            <a:extLst>
              <a:ext uri="{FF2B5EF4-FFF2-40B4-BE49-F238E27FC236}">
                <a16:creationId xmlns:a16="http://schemas.microsoft.com/office/drawing/2014/main" id="{20B2A10B-8BA1-5A49-BD1B-B79047723948}"/>
              </a:ext>
            </a:extLst>
          </p:cNvPr>
          <p:cNvPicPr>
            <a:picLocks noChangeAspect="1"/>
          </p:cNvPicPr>
          <p:nvPr/>
        </p:nvPicPr>
        <p:blipFill rotWithShape="1">
          <a:blip r:embed="rId5"/>
          <a:srcRect b="20249"/>
          <a:stretch/>
        </p:blipFill>
        <p:spPr>
          <a:xfrm>
            <a:off x="8645174" y="4062743"/>
            <a:ext cx="1228784" cy="522218"/>
          </a:xfrm>
          <a:prstGeom prst="rect">
            <a:avLst/>
          </a:prstGeom>
        </p:spPr>
      </p:pic>
      <p:pic>
        <p:nvPicPr>
          <p:cNvPr id="112" name="Picture 111">
            <a:extLst>
              <a:ext uri="{FF2B5EF4-FFF2-40B4-BE49-F238E27FC236}">
                <a16:creationId xmlns:a16="http://schemas.microsoft.com/office/drawing/2014/main" id="{C857AE26-6D43-564D-99D2-901469EE3505}"/>
              </a:ext>
            </a:extLst>
          </p:cNvPr>
          <p:cNvPicPr>
            <a:picLocks noChangeAspect="1"/>
          </p:cNvPicPr>
          <p:nvPr/>
        </p:nvPicPr>
        <p:blipFill rotWithShape="1">
          <a:blip r:embed="rId5"/>
          <a:srcRect b="20249"/>
          <a:stretch/>
        </p:blipFill>
        <p:spPr>
          <a:xfrm>
            <a:off x="8636832" y="4584962"/>
            <a:ext cx="1228784" cy="522218"/>
          </a:xfrm>
          <a:prstGeom prst="rect">
            <a:avLst/>
          </a:prstGeom>
        </p:spPr>
      </p:pic>
      <p:pic>
        <p:nvPicPr>
          <p:cNvPr id="10" name="Picture 9">
            <a:extLst>
              <a:ext uri="{FF2B5EF4-FFF2-40B4-BE49-F238E27FC236}">
                <a16:creationId xmlns:a16="http://schemas.microsoft.com/office/drawing/2014/main" id="{35FCC486-424C-6641-AFEC-B2F2CE70AFDA}"/>
              </a:ext>
            </a:extLst>
          </p:cNvPr>
          <p:cNvPicPr>
            <a:picLocks noChangeAspect="1"/>
          </p:cNvPicPr>
          <p:nvPr/>
        </p:nvPicPr>
        <p:blipFill>
          <a:blip r:embed="rId6">
            <a:extLst>
              <a:ext uri="{BEBA8EAE-BF5A-486C-A8C5-ECC9F3942E4B}">
                <a14:imgProps xmlns:a14="http://schemas.microsoft.com/office/drawing/2010/main">
                  <a14:imgLayer>
                    <a14:imgEffect>
                      <a14:backgroundRemoval t="10000" b="90000" l="9667" r="91167">
                        <a14:foregroundMark x1="91333" y1="17442" x2="91333" y2="23023"/>
                        <a14:foregroundMark x1="8167" y1="50465" x2="9667" y2="63488"/>
                        <a14:foregroundMark x1="9667" y1="63488" x2="10500" y2="65581"/>
                        <a14:foregroundMark x1="11167" y1="66279" x2="14167" y2="67209"/>
                        <a14:foregroundMark x1="12667" y1="68140" x2="15833" y2="68605"/>
                        <a14:foregroundMark x1="29667" y1="73721" x2="32333" y2="73953"/>
                        <a14:foregroundMark x1="29833" y1="73953" x2="32667" y2="74651"/>
                        <a14:foregroundMark x1="29500" y1="74419" x2="33833" y2="75581"/>
                      </a14:backgroundRemoval>
                    </a14:imgEffect>
                  </a14:imgLayer>
                </a14:imgProps>
              </a:ext>
            </a:extLst>
          </a:blip>
          <a:stretch>
            <a:fillRect/>
          </a:stretch>
        </p:blipFill>
        <p:spPr>
          <a:xfrm>
            <a:off x="10409413" y="4191706"/>
            <a:ext cx="1146455" cy="821625"/>
          </a:xfrm>
          <a:prstGeom prst="rect">
            <a:avLst/>
          </a:prstGeom>
        </p:spPr>
      </p:pic>
      <p:grpSp>
        <p:nvGrpSpPr>
          <p:cNvPr id="113" name="Group 112">
            <a:extLst>
              <a:ext uri="{FF2B5EF4-FFF2-40B4-BE49-F238E27FC236}">
                <a16:creationId xmlns:a16="http://schemas.microsoft.com/office/drawing/2014/main" id="{737F49EB-EBFD-A94A-B68D-6F2BBDE1F7E0}"/>
              </a:ext>
            </a:extLst>
          </p:cNvPr>
          <p:cNvGrpSpPr/>
          <p:nvPr/>
        </p:nvGrpSpPr>
        <p:grpSpPr>
          <a:xfrm>
            <a:off x="1137182" y="5187728"/>
            <a:ext cx="60960" cy="386031"/>
            <a:chOff x="6906016" y="1641753"/>
            <a:chExt cx="45720" cy="289523"/>
          </a:xfrm>
        </p:grpSpPr>
        <p:sp>
          <p:nvSpPr>
            <p:cNvPr id="114" name="Oval 113">
              <a:extLst>
                <a:ext uri="{FF2B5EF4-FFF2-40B4-BE49-F238E27FC236}">
                  <a16:creationId xmlns:a16="http://schemas.microsoft.com/office/drawing/2014/main" id="{3E798946-D9AF-9E4E-A97D-92ADC9F91B3C}"/>
                </a:ext>
              </a:extLst>
            </p:cNvPr>
            <p:cNvSpPr/>
            <p:nvPr/>
          </p:nvSpPr>
          <p:spPr bwMode="auto">
            <a:xfrm>
              <a:off x="6906016" y="1885556"/>
              <a:ext cx="45720" cy="45720"/>
            </a:xfrm>
            <a:prstGeom prst="ellipse">
              <a:avLst/>
            </a:prstGeom>
            <a:solidFill>
              <a:schemeClr val="bg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lvl="0" indent="0" algn="ctr" defTabSz="2438302" rtl="0" eaLnBrk="1" fontAlgn="base" latinLnBrk="0" hangingPunct="0">
                <a:lnSpc>
                  <a:spcPct val="100000"/>
                </a:lnSpc>
                <a:spcBef>
                  <a:spcPct val="0"/>
                </a:spcBef>
                <a:spcAft>
                  <a:spcPct val="0"/>
                </a:spcAft>
                <a:buClrTx/>
                <a:buSzTx/>
                <a:buFontTx/>
                <a:buNone/>
                <a:tabLst/>
                <a:defRPr/>
              </a:pPr>
              <a:endParaRPr kumimoji="0" lang="en-US" sz="48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sp>
          <p:nvSpPr>
            <p:cNvPr id="115" name="Oval 114">
              <a:extLst>
                <a:ext uri="{FF2B5EF4-FFF2-40B4-BE49-F238E27FC236}">
                  <a16:creationId xmlns:a16="http://schemas.microsoft.com/office/drawing/2014/main" id="{BA4CDC61-866D-9944-9C86-A7EC306059F8}"/>
                </a:ext>
              </a:extLst>
            </p:cNvPr>
            <p:cNvSpPr/>
            <p:nvPr/>
          </p:nvSpPr>
          <p:spPr bwMode="auto">
            <a:xfrm>
              <a:off x="6906016" y="1763655"/>
              <a:ext cx="45720" cy="45720"/>
            </a:xfrm>
            <a:prstGeom prst="ellipse">
              <a:avLst/>
            </a:prstGeom>
            <a:solidFill>
              <a:schemeClr val="bg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lvl="0" indent="0" algn="ctr" defTabSz="2438302" rtl="0" eaLnBrk="1" fontAlgn="base" latinLnBrk="0" hangingPunct="0">
                <a:lnSpc>
                  <a:spcPct val="100000"/>
                </a:lnSpc>
                <a:spcBef>
                  <a:spcPct val="0"/>
                </a:spcBef>
                <a:spcAft>
                  <a:spcPct val="0"/>
                </a:spcAft>
                <a:buClrTx/>
                <a:buSzTx/>
                <a:buFontTx/>
                <a:buNone/>
                <a:tabLst/>
                <a:defRPr/>
              </a:pPr>
              <a:endParaRPr kumimoji="0" lang="en-US" sz="48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sp>
          <p:nvSpPr>
            <p:cNvPr id="116" name="Oval 115">
              <a:extLst>
                <a:ext uri="{FF2B5EF4-FFF2-40B4-BE49-F238E27FC236}">
                  <a16:creationId xmlns:a16="http://schemas.microsoft.com/office/drawing/2014/main" id="{7A3805A1-B46F-A748-809F-287E8A49A042}"/>
                </a:ext>
              </a:extLst>
            </p:cNvPr>
            <p:cNvSpPr/>
            <p:nvPr/>
          </p:nvSpPr>
          <p:spPr bwMode="auto">
            <a:xfrm>
              <a:off x="6906016" y="1641753"/>
              <a:ext cx="45720" cy="45720"/>
            </a:xfrm>
            <a:prstGeom prst="ellipse">
              <a:avLst/>
            </a:prstGeom>
            <a:solidFill>
              <a:schemeClr val="bg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lvl="0" indent="0" algn="ctr" defTabSz="2438302" rtl="0" eaLnBrk="1" fontAlgn="base" latinLnBrk="0" hangingPunct="0">
                <a:lnSpc>
                  <a:spcPct val="100000"/>
                </a:lnSpc>
                <a:spcBef>
                  <a:spcPct val="0"/>
                </a:spcBef>
                <a:spcAft>
                  <a:spcPct val="0"/>
                </a:spcAft>
                <a:buClrTx/>
                <a:buSzTx/>
                <a:buFontTx/>
                <a:buNone/>
                <a:tabLst/>
                <a:defRPr/>
              </a:pPr>
              <a:endParaRPr kumimoji="0" lang="en-US" sz="48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grpSp>
      <p:pic>
        <p:nvPicPr>
          <p:cNvPr id="117" name="Picture 116">
            <a:extLst>
              <a:ext uri="{FF2B5EF4-FFF2-40B4-BE49-F238E27FC236}">
                <a16:creationId xmlns:a16="http://schemas.microsoft.com/office/drawing/2014/main" id="{7F2CA980-8BE2-A043-BA5A-4AFFA34B8C77}"/>
              </a:ext>
            </a:extLst>
          </p:cNvPr>
          <p:cNvPicPr>
            <a:picLocks noChangeAspect="1"/>
          </p:cNvPicPr>
          <p:nvPr/>
        </p:nvPicPr>
        <p:blipFill rotWithShape="1">
          <a:blip r:embed="rId5"/>
          <a:srcRect b="20249"/>
          <a:stretch/>
        </p:blipFill>
        <p:spPr>
          <a:xfrm>
            <a:off x="3812610" y="3540783"/>
            <a:ext cx="1228784" cy="522218"/>
          </a:xfrm>
          <a:prstGeom prst="rect">
            <a:avLst/>
          </a:prstGeom>
        </p:spPr>
      </p:pic>
      <p:sp>
        <p:nvSpPr>
          <p:cNvPr id="118" name="Rectangle 117">
            <a:extLst>
              <a:ext uri="{FF2B5EF4-FFF2-40B4-BE49-F238E27FC236}">
                <a16:creationId xmlns:a16="http://schemas.microsoft.com/office/drawing/2014/main" id="{4390B833-264F-5B4F-8CD8-C9A6A8B0F51B}"/>
              </a:ext>
            </a:extLst>
          </p:cNvPr>
          <p:cNvSpPr/>
          <p:nvPr/>
        </p:nvSpPr>
        <p:spPr bwMode="auto">
          <a:xfrm>
            <a:off x="3889742" y="3755808"/>
            <a:ext cx="1086416" cy="210684"/>
          </a:xfrm>
          <a:prstGeom prst="rect">
            <a:avLst/>
          </a:prstGeom>
          <a:solidFill>
            <a:schemeClr val="accent4">
              <a:lumMod val="10000"/>
              <a:lumOff val="90000"/>
              <a:alpha val="87059"/>
            </a:schemeClr>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lvl="0" indent="0" algn="ctr" defTabSz="2438302" rtl="0" eaLnBrk="1" fontAlgn="base" latinLnBrk="0" hangingPunct="0">
              <a:lnSpc>
                <a:spcPct val="100000"/>
              </a:lnSpc>
              <a:spcBef>
                <a:spcPct val="0"/>
              </a:spcBef>
              <a:spcAft>
                <a:spcPct val="0"/>
              </a:spcAft>
              <a:buClrTx/>
              <a:buSzTx/>
              <a:buFontTx/>
              <a:buNone/>
              <a:tabLst/>
              <a:defRPr/>
            </a:pPr>
            <a:endParaRPr kumimoji="0" lang="en-US" sz="48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pic>
        <p:nvPicPr>
          <p:cNvPr id="119" name="Picture 118">
            <a:extLst>
              <a:ext uri="{FF2B5EF4-FFF2-40B4-BE49-F238E27FC236}">
                <a16:creationId xmlns:a16="http://schemas.microsoft.com/office/drawing/2014/main" id="{94FD9A9C-7128-B24E-B207-4F4506333853}"/>
              </a:ext>
            </a:extLst>
          </p:cNvPr>
          <p:cNvPicPr>
            <a:picLocks noChangeAspect="1"/>
          </p:cNvPicPr>
          <p:nvPr/>
        </p:nvPicPr>
        <p:blipFill rotWithShape="1">
          <a:blip r:embed="rId5"/>
          <a:srcRect b="20249"/>
          <a:stretch/>
        </p:blipFill>
        <p:spPr>
          <a:xfrm>
            <a:off x="2190254" y="3525060"/>
            <a:ext cx="1228784" cy="522218"/>
          </a:xfrm>
          <a:prstGeom prst="rect">
            <a:avLst/>
          </a:prstGeom>
        </p:spPr>
      </p:pic>
      <p:pic>
        <p:nvPicPr>
          <p:cNvPr id="120" name="Picture 119">
            <a:extLst>
              <a:ext uri="{FF2B5EF4-FFF2-40B4-BE49-F238E27FC236}">
                <a16:creationId xmlns:a16="http://schemas.microsoft.com/office/drawing/2014/main" id="{621FD166-E0A0-EA48-B082-3C8F3E89F9C7}"/>
              </a:ext>
            </a:extLst>
          </p:cNvPr>
          <p:cNvPicPr>
            <a:picLocks noChangeAspect="1"/>
          </p:cNvPicPr>
          <p:nvPr/>
        </p:nvPicPr>
        <p:blipFill rotWithShape="1">
          <a:blip r:embed="rId5"/>
          <a:srcRect b="20249"/>
          <a:stretch/>
        </p:blipFill>
        <p:spPr>
          <a:xfrm>
            <a:off x="574334" y="3522469"/>
            <a:ext cx="1228784" cy="522218"/>
          </a:xfrm>
          <a:prstGeom prst="rect">
            <a:avLst/>
          </a:prstGeom>
        </p:spPr>
      </p:pic>
      <p:pic>
        <p:nvPicPr>
          <p:cNvPr id="121" name="Picture 120">
            <a:extLst>
              <a:ext uri="{FF2B5EF4-FFF2-40B4-BE49-F238E27FC236}">
                <a16:creationId xmlns:a16="http://schemas.microsoft.com/office/drawing/2014/main" id="{59D17485-E8DB-EC47-80DD-9DC4A2F6AF0B}"/>
              </a:ext>
            </a:extLst>
          </p:cNvPr>
          <p:cNvPicPr>
            <a:picLocks noChangeAspect="1"/>
          </p:cNvPicPr>
          <p:nvPr/>
        </p:nvPicPr>
        <p:blipFill rotWithShape="1">
          <a:blip r:embed="rId5"/>
          <a:srcRect b="20249"/>
          <a:stretch/>
        </p:blipFill>
        <p:spPr>
          <a:xfrm>
            <a:off x="574334" y="4034486"/>
            <a:ext cx="1228784" cy="522218"/>
          </a:xfrm>
          <a:prstGeom prst="rect">
            <a:avLst/>
          </a:prstGeom>
        </p:spPr>
      </p:pic>
      <p:pic>
        <p:nvPicPr>
          <p:cNvPr id="122" name="Picture 121">
            <a:extLst>
              <a:ext uri="{FF2B5EF4-FFF2-40B4-BE49-F238E27FC236}">
                <a16:creationId xmlns:a16="http://schemas.microsoft.com/office/drawing/2014/main" id="{5EB84900-4D48-CA4D-8F6C-A246D2581BE6}"/>
              </a:ext>
            </a:extLst>
          </p:cNvPr>
          <p:cNvPicPr>
            <a:picLocks noChangeAspect="1"/>
          </p:cNvPicPr>
          <p:nvPr/>
        </p:nvPicPr>
        <p:blipFill rotWithShape="1">
          <a:blip r:embed="rId5"/>
          <a:srcRect b="20249"/>
          <a:stretch/>
        </p:blipFill>
        <p:spPr>
          <a:xfrm>
            <a:off x="565992" y="4556704"/>
            <a:ext cx="1228784" cy="522218"/>
          </a:xfrm>
          <a:prstGeom prst="rect">
            <a:avLst/>
          </a:prstGeom>
        </p:spPr>
      </p:pic>
      <p:pic>
        <p:nvPicPr>
          <p:cNvPr id="126" name="Picture 125">
            <a:extLst>
              <a:ext uri="{FF2B5EF4-FFF2-40B4-BE49-F238E27FC236}">
                <a16:creationId xmlns:a16="http://schemas.microsoft.com/office/drawing/2014/main" id="{AFB95311-F6E6-E745-AD1B-3610229EDE0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825764" y="3200669"/>
            <a:ext cx="1215631" cy="323323"/>
          </a:xfrm>
          <a:prstGeom prst="rect">
            <a:avLst/>
          </a:prstGeom>
          <a:effectLst>
            <a:reflection blurRad="50800" stA="34000" endPos="35000" dist="50800" dir="5400000" sy="-100000" algn="bl" rotWithShape="0"/>
          </a:effectLst>
        </p:spPr>
      </p:pic>
      <p:pic>
        <p:nvPicPr>
          <p:cNvPr id="127" name="Picture 126">
            <a:extLst>
              <a:ext uri="{FF2B5EF4-FFF2-40B4-BE49-F238E27FC236}">
                <a16:creationId xmlns:a16="http://schemas.microsoft.com/office/drawing/2014/main" id="{EF190510-63B2-CC47-96A5-2888A67463A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185512" y="3200669"/>
            <a:ext cx="1215631" cy="323323"/>
          </a:xfrm>
          <a:prstGeom prst="rect">
            <a:avLst/>
          </a:prstGeom>
          <a:effectLst>
            <a:reflection blurRad="50800" stA="34000" endPos="35000" dist="50800" dir="5400000" sy="-100000" algn="bl" rotWithShape="0"/>
          </a:effectLst>
        </p:spPr>
      </p:pic>
      <p:pic>
        <p:nvPicPr>
          <p:cNvPr id="128" name="Picture 127">
            <a:extLst>
              <a:ext uri="{FF2B5EF4-FFF2-40B4-BE49-F238E27FC236}">
                <a16:creationId xmlns:a16="http://schemas.microsoft.com/office/drawing/2014/main" id="{C4774A11-1D00-FD4E-BCD3-2D99E1BB690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8290" y="3192702"/>
            <a:ext cx="1215631" cy="323323"/>
          </a:xfrm>
          <a:prstGeom prst="rect">
            <a:avLst/>
          </a:prstGeom>
          <a:effectLst>
            <a:reflection blurRad="50800" stA="34000" endPos="35000" dist="50800" dir="5400000" sy="-100000" algn="bl" rotWithShape="0"/>
          </a:effectLst>
        </p:spPr>
      </p:pic>
      <p:sp>
        <p:nvSpPr>
          <p:cNvPr id="131" name="Rectangle 130">
            <a:extLst>
              <a:ext uri="{FF2B5EF4-FFF2-40B4-BE49-F238E27FC236}">
                <a16:creationId xmlns:a16="http://schemas.microsoft.com/office/drawing/2014/main" id="{A5375AE7-3EEA-9042-B0B8-1354301F4244}"/>
              </a:ext>
            </a:extLst>
          </p:cNvPr>
          <p:cNvSpPr/>
          <p:nvPr/>
        </p:nvSpPr>
        <p:spPr bwMode="auto">
          <a:xfrm>
            <a:off x="4414908" y="3207171"/>
            <a:ext cx="621956" cy="337108"/>
          </a:xfrm>
          <a:prstGeom prst="rect">
            <a:avLst/>
          </a:prstGeom>
          <a:solidFill>
            <a:schemeClr val="accent4">
              <a:lumMod val="10000"/>
              <a:lumOff val="90000"/>
              <a:alpha val="78000"/>
            </a:schemeClr>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lvl="0" indent="0" algn="ctr" defTabSz="2438302" rtl="0" eaLnBrk="1" fontAlgn="base" latinLnBrk="0" hangingPunct="0">
              <a:lnSpc>
                <a:spcPct val="100000"/>
              </a:lnSpc>
              <a:spcBef>
                <a:spcPct val="0"/>
              </a:spcBef>
              <a:spcAft>
                <a:spcPct val="0"/>
              </a:spcAft>
              <a:buClrTx/>
              <a:buSzTx/>
              <a:buFontTx/>
              <a:buNone/>
              <a:tabLst/>
              <a:defRPr/>
            </a:pPr>
            <a:endParaRPr kumimoji="0" lang="en-US" sz="48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pic>
        <p:nvPicPr>
          <p:cNvPr id="132" name="Picture 131">
            <a:extLst>
              <a:ext uri="{FF2B5EF4-FFF2-40B4-BE49-F238E27FC236}">
                <a16:creationId xmlns:a16="http://schemas.microsoft.com/office/drawing/2014/main" id="{B9A8C059-ECE7-2645-8001-EAD9884EE4E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02471" y="2875045"/>
            <a:ext cx="1230258" cy="311213"/>
          </a:xfrm>
          <a:prstGeom prst="rect">
            <a:avLst/>
          </a:prstGeom>
        </p:spPr>
      </p:pic>
      <p:sp>
        <p:nvSpPr>
          <p:cNvPr id="133" name="Rectangle 132">
            <a:extLst>
              <a:ext uri="{FF2B5EF4-FFF2-40B4-BE49-F238E27FC236}">
                <a16:creationId xmlns:a16="http://schemas.microsoft.com/office/drawing/2014/main" id="{E3C948EA-1C42-9A45-A89F-85598F4D422A}"/>
              </a:ext>
            </a:extLst>
          </p:cNvPr>
          <p:cNvSpPr/>
          <p:nvPr/>
        </p:nvSpPr>
        <p:spPr bwMode="auto">
          <a:xfrm>
            <a:off x="1197030" y="2868538"/>
            <a:ext cx="621956" cy="317720"/>
          </a:xfrm>
          <a:prstGeom prst="rect">
            <a:avLst/>
          </a:prstGeom>
          <a:solidFill>
            <a:schemeClr val="accent4">
              <a:lumMod val="10000"/>
              <a:lumOff val="90000"/>
              <a:alpha val="78000"/>
            </a:schemeClr>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lvl="0" indent="0" algn="ctr" defTabSz="2438302" rtl="0" eaLnBrk="1" fontAlgn="base" latinLnBrk="0" hangingPunct="0">
              <a:lnSpc>
                <a:spcPct val="100000"/>
              </a:lnSpc>
              <a:spcBef>
                <a:spcPct val="0"/>
              </a:spcBef>
              <a:spcAft>
                <a:spcPct val="0"/>
              </a:spcAft>
              <a:buClrTx/>
              <a:buSzTx/>
              <a:buFontTx/>
              <a:buNone/>
              <a:tabLst/>
              <a:defRPr/>
            </a:pPr>
            <a:endParaRPr kumimoji="0" lang="en-US" sz="48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grpSp>
        <p:nvGrpSpPr>
          <p:cNvPr id="134" name="Group 133">
            <a:extLst>
              <a:ext uri="{FF2B5EF4-FFF2-40B4-BE49-F238E27FC236}">
                <a16:creationId xmlns:a16="http://schemas.microsoft.com/office/drawing/2014/main" id="{6E564C9D-34D3-4E44-9D84-16336320366B}"/>
              </a:ext>
            </a:extLst>
          </p:cNvPr>
          <p:cNvGrpSpPr/>
          <p:nvPr/>
        </p:nvGrpSpPr>
        <p:grpSpPr>
          <a:xfrm>
            <a:off x="1156632" y="2183235"/>
            <a:ext cx="60960" cy="386031"/>
            <a:chOff x="6906016" y="1641753"/>
            <a:chExt cx="45720" cy="289523"/>
          </a:xfrm>
        </p:grpSpPr>
        <p:sp>
          <p:nvSpPr>
            <p:cNvPr id="135" name="Oval 134">
              <a:extLst>
                <a:ext uri="{FF2B5EF4-FFF2-40B4-BE49-F238E27FC236}">
                  <a16:creationId xmlns:a16="http://schemas.microsoft.com/office/drawing/2014/main" id="{52B4F81E-9E22-C145-AA1A-4EC2F0C047DB}"/>
                </a:ext>
              </a:extLst>
            </p:cNvPr>
            <p:cNvSpPr/>
            <p:nvPr/>
          </p:nvSpPr>
          <p:spPr bwMode="auto">
            <a:xfrm>
              <a:off x="6906016" y="1885556"/>
              <a:ext cx="45720" cy="45720"/>
            </a:xfrm>
            <a:prstGeom prst="ellipse">
              <a:avLst/>
            </a:prstGeom>
            <a:solidFill>
              <a:schemeClr val="bg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lvl="0" indent="0" algn="ctr" defTabSz="2438302" rtl="0" eaLnBrk="1" fontAlgn="base" latinLnBrk="0" hangingPunct="0">
                <a:lnSpc>
                  <a:spcPct val="100000"/>
                </a:lnSpc>
                <a:spcBef>
                  <a:spcPct val="0"/>
                </a:spcBef>
                <a:spcAft>
                  <a:spcPct val="0"/>
                </a:spcAft>
                <a:buClrTx/>
                <a:buSzTx/>
                <a:buFontTx/>
                <a:buNone/>
                <a:tabLst/>
                <a:defRPr/>
              </a:pPr>
              <a:endParaRPr kumimoji="0" lang="en-US" sz="48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sp>
          <p:nvSpPr>
            <p:cNvPr id="136" name="Oval 135">
              <a:extLst>
                <a:ext uri="{FF2B5EF4-FFF2-40B4-BE49-F238E27FC236}">
                  <a16:creationId xmlns:a16="http://schemas.microsoft.com/office/drawing/2014/main" id="{5BB6D493-1845-7A45-8DD2-CA2E1D735E51}"/>
                </a:ext>
              </a:extLst>
            </p:cNvPr>
            <p:cNvSpPr/>
            <p:nvPr/>
          </p:nvSpPr>
          <p:spPr bwMode="auto">
            <a:xfrm>
              <a:off x="6906016" y="1763655"/>
              <a:ext cx="45720" cy="45720"/>
            </a:xfrm>
            <a:prstGeom prst="ellipse">
              <a:avLst/>
            </a:prstGeom>
            <a:solidFill>
              <a:schemeClr val="bg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lvl="0" indent="0" algn="ctr" defTabSz="2438302" rtl="0" eaLnBrk="1" fontAlgn="base" latinLnBrk="0" hangingPunct="0">
                <a:lnSpc>
                  <a:spcPct val="100000"/>
                </a:lnSpc>
                <a:spcBef>
                  <a:spcPct val="0"/>
                </a:spcBef>
                <a:spcAft>
                  <a:spcPct val="0"/>
                </a:spcAft>
                <a:buClrTx/>
                <a:buSzTx/>
                <a:buFontTx/>
                <a:buNone/>
                <a:tabLst/>
                <a:defRPr/>
              </a:pPr>
              <a:endParaRPr kumimoji="0" lang="en-US" sz="48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sp>
          <p:nvSpPr>
            <p:cNvPr id="137" name="Oval 136">
              <a:extLst>
                <a:ext uri="{FF2B5EF4-FFF2-40B4-BE49-F238E27FC236}">
                  <a16:creationId xmlns:a16="http://schemas.microsoft.com/office/drawing/2014/main" id="{A92E58C3-78DD-9B4D-B61C-3BE5F7716793}"/>
                </a:ext>
              </a:extLst>
            </p:cNvPr>
            <p:cNvSpPr/>
            <p:nvPr/>
          </p:nvSpPr>
          <p:spPr bwMode="auto">
            <a:xfrm>
              <a:off x="6906016" y="1641753"/>
              <a:ext cx="45720" cy="45720"/>
            </a:xfrm>
            <a:prstGeom prst="ellipse">
              <a:avLst/>
            </a:prstGeom>
            <a:solidFill>
              <a:schemeClr val="bg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lvl="0" indent="0" algn="ctr" defTabSz="2438302" rtl="0" eaLnBrk="1" fontAlgn="base" latinLnBrk="0" hangingPunct="0">
                <a:lnSpc>
                  <a:spcPct val="100000"/>
                </a:lnSpc>
                <a:spcBef>
                  <a:spcPct val="0"/>
                </a:spcBef>
                <a:spcAft>
                  <a:spcPct val="0"/>
                </a:spcAft>
                <a:buClrTx/>
                <a:buSzTx/>
                <a:buFontTx/>
                <a:buNone/>
                <a:tabLst/>
                <a:defRPr/>
              </a:pPr>
              <a:endParaRPr kumimoji="0" lang="en-US" sz="48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grpSp>
      <p:pic>
        <p:nvPicPr>
          <p:cNvPr id="56" name="Picture 55">
            <a:extLst>
              <a:ext uri="{FF2B5EF4-FFF2-40B4-BE49-F238E27FC236}">
                <a16:creationId xmlns:a16="http://schemas.microsoft.com/office/drawing/2014/main" id="{72A1492D-04A9-164C-B8B2-365E4203007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3355" y="2868538"/>
            <a:ext cx="1215631" cy="323323"/>
          </a:xfrm>
          <a:prstGeom prst="rect">
            <a:avLst/>
          </a:prstGeom>
          <a:effectLst>
            <a:reflection blurRad="50800" stA="34000" endPos="35000" dist="50800" dir="5400000" sy="-100000" algn="bl" rotWithShape="0"/>
          </a:effectLst>
        </p:spPr>
      </p:pic>
    </p:spTree>
    <p:extLst>
      <p:ext uri="{BB962C8B-B14F-4D97-AF65-F5344CB8AC3E}">
        <p14:creationId xmlns:p14="http://schemas.microsoft.com/office/powerpoint/2010/main" val="1054354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69"/>
          <p:cNvGrpSpPr/>
          <p:nvPr/>
        </p:nvGrpSpPr>
        <p:grpSpPr>
          <a:xfrm>
            <a:off x="5237968" y="2425701"/>
            <a:ext cx="3048000" cy="3807883"/>
            <a:chOff x="838200" y="2743627"/>
            <a:chExt cx="4216314" cy="4569459"/>
          </a:xfrm>
        </p:grpSpPr>
        <p:sp>
          <p:nvSpPr>
            <p:cNvPr id="71" name="Rectangle 70"/>
            <p:cNvSpPr/>
            <p:nvPr/>
          </p:nvSpPr>
          <p:spPr>
            <a:xfrm>
              <a:off x="838200" y="2743627"/>
              <a:ext cx="4216314" cy="4546599"/>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4237">
                <a:defRPr/>
              </a:pPr>
              <a:endParaRPr lang="en-US" sz="2142" dirty="0">
                <a:solidFill>
                  <a:srgbClr val="FFFFFF"/>
                </a:solidFill>
                <a:latin typeface="Calibri"/>
              </a:endParaRPr>
            </a:p>
          </p:txBody>
        </p:sp>
        <p:sp>
          <p:nvSpPr>
            <p:cNvPr id="72" name="Rectangle 71"/>
            <p:cNvSpPr/>
            <p:nvPr/>
          </p:nvSpPr>
          <p:spPr>
            <a:xfrm>
              <a:off x="838200" y="7267367"/>
              <a:ext cx="4216313" cy="45719"/>
            </a:xfrm>
            <a:prstGeom prst="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4237">
                <a:defRPr/>
              </a:pPr>
              <a:endParaRPr lang="en-US" sz="2142" dirty="0">
                <a:solidFill>
                  <a:srgbClr val="FFFFFF"/>
                </a:solidFill>
                <a:latin typeface="Calibri"/>
              </a:endParaRPr>
            </a:p>
          </p:txBody>
        </p:sp>
      </p:grpSp>
      <p:grpSp>
        <p:nvGrpSpPr>
          <p:cNvPr id="73" name="Group 72"/>
          <p:cNvGrpSpPr/>
          <p:nvPr/>
        </p:nvGrpSpPr>
        <p:grpSpPr>
          <a:xfrm>
            <a:off x="8421034" y="2425701"/>
            <a:ext cx="3048000" cy="3807883"/>
            <a:chOff x="838200" y="2743627"/>
            <a:chExt cx="4216314" cy="4569459"/>
          </a:xfrm>
        </p:grpSpPr>
        <p:sp>
          <p:nvSpPr>
            <p:cNvPr id="74" name="Rectangle 73"/>
            <p:cNvSpPr/>
            <p:nvPr/>
          </p:nvSpPr>
          <p:spPr>
            <a:xfrm>
              <a:off x="838200" y="2743627"/>
              <a:ext cx="4216314" cy="4546599"/>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4237">
                <a:defRPr/>
              </a:pPr>
              <a:endParaRPr lang="en-US" sz="2142" dirty="0">
                <a:solidFill>
                  <a:srgbClr val="FFFFFF"/>
                </a:solidFill>
                <a:latin typeface="Calibri"/>
              </a:endParaRPr>
            </a:p>
          </p:txBody>
        </p:sp>
        <p:sp>
          <p:nvSpPr>
            <p:cNvPr id="75" name="Rectangle 74"/>
            <p:cNvSpPr/>
            <p:nvPr/>
          </p:nvSpPr>
          <p:spPr>
            <a:xfrm>
              <a:off x="838200" y="7267367"/>
              <a:ext cx="4216313" cy="45719"/>
            </a:xfrm>
            <a:prstGeom prst="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4237">
                <a:defRPr/>
              </a:pPr>
              <a:endParaRPr lang="en-US" sz="2142" dirty="0">
                <a:solidFill>
                  <a:srgbClr val="FFFFFF"/>
                </a:solidFill>
                <a:latin typeface="Calibri"/>
              </a:endParaRPr>
            </a:p>
          </p:txBody>
        </p:sp>
      </p:grpSp>
      <p:grpSp>
        <p:nvGrpSpPr>
          <p:cNvPr id="36" name="Group 35"/>
          <p:cNvGrpSpPr/>
          <p:nvPr/>
        </p:nvGrpSpPr>
        <p:grpSpPr>
          <a:xfrm>
            <a:off x="698499" y="2425701"/>
            <a:ext cx="4408978" cy="3807883"/>
            <a:chOff x="838200" y="2743627"/>
            <a:chExt cx="4216314" cy="4569459"/>
          </a:xfrm>
        </p:grpSpPr>
        <p:sp>
          <p:nvSpPr>
            <p:cNvPr id="68" name="Rectangle 67"/>
            <p:cNvSpPr/>
            <p:nvPr/>
          </p:nvSpPr>
          <p:spPr>
            <a:xfrm>
              <a:off x="838200" y="2743627"/>
              <a:ext cx="4216314" cy="4546599"/>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4237">
                <a:defRPr/>
              </a:pPr>
              <a:endParaRPr lang="en-US" sz="2142" dirty="0">
                <a:solidFill>
                  <a:srgbClr val="FFFFFF"/>
                </a:solidFill>
                <a:latin typeface="Calibri"/>
              </a:endParaRPr>
            </a:p>
          </p:txBody>
        </p:sp>
        <p:sp>
          <p:nvSpPr>
            <p:cNvPr id="69" name="Rectangle 68"/>
            <p:cNvSpPr/>
            <p:nvPr/>
          </p:nvSpPr>
          <p:spPr>
            <a:xfrm>
              <a:off x="838200" y="7267367"/>
              <a:ext cx="4216313" cy="45719"/>
            </a:xfrm>
            <a:prstGeom prst="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4237">
                <a:defRPr/>
              </a:pPr>
              <a:endParaRPr lang="en-US" sz="2142" dirty="0">
                <a:solidFill>
                  <a:srgbClr val="FFFFFF"/>
                </a:solidFill>
                <a:latin typeface="Calibri"/>
              </a:endParaRPr>
            </a:p>
          </p:txBody>
        </p:sp>
      </p:grpSp>
      <p:sp>
        <p:nvSpPr>
          <p:cNvPr id="2" name="Title 1"/>
          <p:cNvSpPr>
            <a:spLocks noGrp="1"/>
          </p:cNvSpPr>
          <p:nvPr>
            <p:ph type="title"/>
          </p:nvPr>
        </p:nvSpPr>
        <p:spPr/>
        <p:txBody>
          <a:bodyPr>
            <a:normAutofit fontScale="90000"/>
          </a:bodyPr>
          <a:lstStyle/>
          <a:p>
            <a:r>
              <a:rPr lang="en-US" sz="3333" dirty="0"/>
              <a:t>CISCO VALIDATED DESIGNS</a:t>
            </a:r>
            <a:br>
              <a:rPr lang="en-US" dirty="0"/>
            </a:br>
            <a:r>
              <a:rPr lang="en-US" sz="2250" dirty="0"/>
              <a:t>. . . and joint collateral</a:t>
            </a:r>
          </a:p>
        </p:txBody>
      </p:sp>
      <p:grpSp>
        <p:nvGrpSpPr>
          <p:cNvPr id="3" name="Group 2">
            <a:extLst>
              <a:ext uri="{FF2B5EF4-FFF2-40B4-BE49-F238E27FC236}">
                <a16:creationId xmlns:a16="http://schemas.microsoft.com/office/drawing/2014/main" id="{CC6C8CD5-E40A-B041-8F6E-187C0C204398}"/>
              </a:ext>
            </a:extLst>
          </p:cNvPr>
          <p:cNvGrpSpPr/>
          <p:nvPr/>
        </p:nvGrpSpPr>
        <p:grpSpPr>
          <a:xfrm>
            <a:off x="1060785" y="2694271"/>
            <a:ext cx="3739816" cy="3396038"/>
            <a:chOff x="424204" y="1517670"/>
            <a:chExt cx="3479250" cy="2986397"/>
          </a:xfrm>
          <a:effectLst/>
        </p:grpSpPr>
        <p:grpSp>
          <p:nvGrpSpPr>
            <p:cNvPr id="19" name="Group 18"/>
            <p:cNvGrpSpPr/>
            <p:nvPr/>
          </p:nvGrpSpPr>
          <p:grpSpPr>
            <a:xfrm>
              <a:off x="424204" y="1517670"/>
              <a:ext cx="1627271" cy="2986397"/>
              <a:chOff x="420570" y="3665476"/>
              <a:chExt cx="4339390" cy="7963724"/>
            </a:xfrm>
          </p:grpSpPr>
          <p:pic>
            <p:nvPicPr>
              <p:cNvPr id="16"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0570" y="8954770"/>
                <a:ext cx="1752600" cy="1752600"/>
              </a:xfrm>
              <a:prstGeom prst="rect">
                <a:avLst/>
              </a:prstGeom>
              <a:ln>
                <a:noFill/>
              </a:ln>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57400" y="3665476"/>
                <a:ext cx="2702560" cy="3498216"/>
              </a:xfrm>
              <a:prstGeom prst="rect">
                <a:avLst/>
              </a:prstGeom>
              <a:ln>
                <a:solidFill>
                  <a:srgbClr val="0296D4"/>
                </a:solidFill>
              </a:ln>
              <a:effectLst/>
            </p:spPr>
          </p:pic>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31619" y="5867908"/>
                <a:ext cx="2728341" cy="3512059"/>
              </a:xfrm>
              <a:prstGeom prst="rect">
                <a:avLst/>
              </a:prstGeom>
              <a:ln>
                <a:solidFill>
                  <a:srgbClr val="0296D4"/>
                </a:solidFill>
              </a:ln>
              <a:effectLst/>
            </p:spPr>
          </p:pic>
          <p:pic>
            <p:nvPicPr>
              <p:cNvPr id="11" name="Pictur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031619" y="8093128"/>
                <a:ext cx="2728341" cy="3536072"/>
              </a:xfrm>
              <a:prstGeom prst="rect">
                <a:avLst/>
              </a:prstGeom>
              <a:ln>
                <a:solidFill>
                  <a:srgbClr val="0296D4"/>
                </a:solidFill>
              </a:ln>
              <a:effectLst/>
            </p:spPr>
          </p:pic>
          <p:pic>
            <p:nvPicPr>
              <p:cNvPr id="14"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61870" y="5207573"/>
                <a:ext cx="1270000" cy="207010"/>
              </a:xfrm>
              <a:prstGeom prst="rect">
                <a:avLst/>
              </a:prstGeom>
              <a:ln>
                <a:noFill/>
              </a:ln>
            </p:spPr>
          </p:pic>
          <p:pic>
            <p:nvPicPr>
              <p:cNvPr id="15" name="Picture 1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52097" y="7319138"/>
                <a:ext cx="1341120" cy="609600"/>
              </a:xfrm>
              <a:prstGeom prst="rect">
                <a:avLst/>
              </a:prstGeom>
              <a:ln>
                <a:noFill/>
              </a:ln>
            </p:spPr>
          </p:pic>
        </p:grpSp>
        <p:grpSp>
          <p:nvGrpSpPr>
            <p:cNvPr id="20" name="Group 19"/>
            <p:cNvGrpSpPr/>
            <p:nvPr/>
          </p:nvGrpSpPr>
          <p:grpSpPr>
            <a:xfrm>
              <a:off x="2165692" y="1517670"/>
              <a:ext cx="1520484" cy="2104625"/>
              <a:chOff x="6320368" y="4524172"/>
              <a:chExt cx="4054624" cy="5612333"/>
            </a:xfrm>
          </p:grpSpPr>
          <p:pic>
            <p:nvPicPr>
              <p:cNvPr id="17" name="Picture 1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002939" y="5715000"/>
                <a:ext cx="1371600" cy="771525"/>
              </a:xfrm>
              <a:prstGeom prst="rect">
                <a:avLst/>
              </a:prstGeom>
              <a:ln>
                <a:noFill/>
              </a:ln>
            </p:spPr>
          </p:pic>
          <p:pic>
            <p:nvPicPr>
              <p:cNvPr id="6" name="Picture 5"/>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320368" y="4524172"/>
                <a:ext cx="2689225" cy="3493770"/>
              </a:xfrm>
              <a:prstGeom prst="rect">
                <a:avLst/>
              </a:prstGeom>
              <a:ln>
                <a:solidFill>
                  <a:srgbClr val="0296D4"/>
                </a:solidFill>
              </a:ln>
              <a:effectLst/>
            </p:spPr>
          </p:pic>
          <p:pic>
            <p:nvPicPr>
              <p:cNvPr id="9" name="Picture 8"/>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320368" y="6629400"/>
                <a:ext cx="2702560" cy="3507105"/>
              </a:xfrm>
              <a:prstGeom prst="rect">
                <a:avLst/>
              </a:prstGeom>
              <a:ln>
                <a:solidFill>
                  <a:srgbClr val="0296D4"/>
                </a:solidFill>
              </a:ln>
              <a:effectLst/>
            </p:spPr>
          </p:pic>
          <p:pic>
            <p:nvPicPr>
              <p:cNvPr id="18" name="Picture 17"/>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079592" y="8105980"/>
                <a:ext cx="1295400" cy="377825"/>
              </a:xfrm>
              <a:prstGeom prst="rect">
                <a:avLst/>
              </a:prstGeom>
              <a:ln>
                <a:noFill/>
              </a:ln>
            </p:spPr>
          </p:pic>
        </p:grpSp>
        <p:grpSp>
          <p:nvGrpSpPr>
            <p:cNvPr id="61" name="Group 60"/>
            <p:cNvGrpSpPr/>
            <p:nvPr/>
          </p:nvGrpSpPr>
          <p:grpSpPr>
            <a:xfrm>
              <a:off x="2165692" y="3188903"/>
              <a:ext cx="1737762" cy="1315164"/>
              <a:chOff x="17321412" y="4427056"/>
              <a:chExt cx="4634033" cy="3507105"/>
            </a:xfrm>
          </p:grpSpPr>
          <p:grpSp>
            <p:nvGrpSpPr>
              <p:cNvPr id="34" name="Group 33"/>
              <p:cNvGrpSpPr/>
              <p:nvPr/>
            </p:nvGrpSpPr>
            <p:grpSpPr>
              <a:xfrm>
                <a:off x="17321412" y="4427056"/>
                <a:ext cx="2702560" cy="3507105"/>
                <a:chOff x="18463624" y="4427056"/>
                <a:chExt cx="2702560" cy="3507105"/>
              </a:xfrm>
            </p:grpSpPr>
            <p:pic>
              <p:nvPicPr>
                <p:cNvPr id="29" name="Picture 28"/>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8463624" y="4427056"/>
                  <a:ext cx="2702560" cy="3507105"/>
                </a:xfrm>
                <a:prstGeom prst="rect">
                  <a:avLst/>
                </a:prstGeom>
                <a:ln>
                  <a:solidFill>
                    <a:srgbClr val="0296D4"/>
                  </a:solidFill>
                </a:ln>
                <a:effectLst/>
              </p:spPr>
            </p:pic>
            <p:sp>
              <p:nvSpPr>
                <p:cNvPr id="30" name="TextBox 29"/>
                <p:cNvSpPr txBox="1"/>
                <p:nvPr/>
              </p:nvSpPr>
              <p:spPr>
                <a:xfrm>
                  <a:off x="18489328" y="6173856"/>
                  <a:ext cx="2651155" cy="966099"/>
                </a:xfrm>
                <a:prstGeom prst="rect">
                  <a:avLst/>
                </a:prstGeom>
                <a:solidFill>
                  <a:schemeClr val="bg1"/>
                </a:solidFill>
                <a:ln>
                  <a:noFill/>
                </a:ln>
              </p:spPr>
              <p:txBody>
                <a:bodyPr wrap="none" rtlCol="0">
                  <a:noAutofit/>
                </a:bodyPr>
                <a:lstStyle/>
                <a:p>
                  <a:pPr algn="ctr" defTabSz="544237">
                    <a:defRPr/>
                  </a:pPr>
                  <a:r>
                    <a:rPr lang="en-US" sz="583" dirty="0">
                      <a:solidFill>
                        <a:srgbClr val="000000"/>
                      </a:solidFill>
                      <a:latin typeface="Arial" panose="020B0604020202020204" pitchFamily="34" charset="0"/>
                      <a:cs typeface="Arial" panose="020B0604020202020204" pitchFamily="34" charset="0"/>
                    </a:rPr>
                    <a:t>Commvault Data Protection</a:t>
                  </a:r>
                </a:p>
                <a:p>
                  <a:pPr algn="ctr" defTabSz="544237">
                    <a:defRPr/>
                  </a:pPr>
                  <a:r>
                    <a:rPr lang="en-US" sz="583" dirty="0">
                      <a:solidFill>
                        <a:srgbClr val="000000"/>
                      </a:solidFill>
                      <a:latin typeface="Arial" panose="020B0604020202020204" pitchFamily="34" charset="0"/>
                      <a:cs typeface="Arial" panose="020B0604020202020204" pitchFamily="34" charset="0"/>
                    </a:rPr>
                    <a:t>for</a:t>
                  </a:r>
                </a:p>
                <a:p>
                  <a:pPr algn="ctr" defTabSz="544237">
                    <a:defRPr/>
                  </a:pPr>
                  <a:r>
                    <a:rPr lang="en-US" sz="583" dirty="0">
                      <a:solidFill>
                        <a:srgbClr val="000000"/>
                      </a:solidFill>
                      <a:latin typeface="Arial" panose="020B0604020202020204" pitchFamily="34" charset="0"/>
                      <a:cs typeface="Arial" panose="020B0604020202020204" pitchFamily="34" charset="0"/>
                    </a:rPr>
                    <a:t>Virtual Server Infrastructure</a:t>
                  </a:r>
                </a:p>
                <a:p>
                  <a:pPr algn="ctr" defTabSz="544237">
                    <a:defRPr/>
                  </a:pPr>
                  <a:r>
                    <a:rPr lang="en-US" sz="583" dirty="0">
                      <a:solidFill>
                        <a:srgbClr val="000000"/>
                      </a:solidFill>
                      <a:latin typeface="Arial" panose="020B0604020202020204" pitchFamily="34" charset="0"/>
                      <a:cs typeface="Arial" panose="020B0604020202020204" pitchFamily="34" charset="0"/>
                    </a:rPr>
                    <a:t>CVD</a:t>
                  </a:r>
                </a:p>
              </p:txBody>
            </p:sp>
          </p:grpSp>
          <p:pic>
            <p:nvPicPr>
              <p:cNvPr id="37" name="Picture 3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0125000" y="5599999"/>
                <a:ext cx="1270000" cy="207010"/>
              </a:xfrm>
              <a:prstGeom prst="rect">
                <a:avLst/>
              </a:prstGeom>
              <a:ln>
                <a:noFill/>
              </a:ln>
            </p:spPr>
          </p:pic>
          <p:pic>
            <p:nvPicPr>
              <p:cNvPr id="38" name="Picture 37"/>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0126645" y="5186003"/>
                <a:ext cx="1828800" cy="300228"/>
              </a:xfrm>
              <a:prstGeom prst="rect">
                <a:avLst/>
              </a:prstGeom>
              <a:ln>
                <a:noFill/>
              </a:ln>
            </p:spPr>
          </p:pic>
        </p:grpSp>
      </p:grpSp>
      <p:sp>
        <p:nvSpPr>
          <p:cNvPr id="56" name="TextBox 55">
            <a:extLst>
              <a:ext uri="{FF2B5EF4-FFF2-40B4-BE49-F238E27FC236}">
                <a16:creationId xmlns:a16="http://schemas.microsoft.com/office/drawing/2014/main" id="{53547FB7-5E3A-5546-B008-8F3914D415BC}"/>
              </a:ext>
            </a:extLst>
          </p:cNvPr>
          <p:cNvSpPr txBox="1"/>
          <p:nvPr/>
        </p:nvSpPr>
        <p:spPr>
          <a:xfrm>
            <a:off x="1183449" y="3462867"/>
            <a:ext cx="278923" cy="89705"/>
          </a:xfrm>
          <a:prstGeom prst="rect">
            <a:avLst/>
          </a:prstGeom>
          <a:noFill/>
        </p:spPr>
        <p:txBody>
          <a:bodyPr wrap="none" lIns="0" tIns="0" rIns="0" bIns="0" rtlCol="0">
            <a:spAutoFit/>
          </a:bodyPr>
          <a:lstStyle>
            <a:defPPr>
              <a:defRPr lang="en-US"/>
            </a:defPPr>
            <a:lvl1pPr>
              <a:defRPr sz="840">
                <a:solidFill>
                  <a:schemeClr val="tx1">
                    <a:lumMod val="50000"/>
                    <a:lumOff val="50000"/>
                  </a:schemeClr>
                </a:solidFill>
                <a:latin typeface="Arial" panose="020B0604020202020204" pitchFamily="34" charset="0"/>
                <a:ea typeface="Proxima Nova Thin" charset="0"/>
                <a:cs typeface="Arial" panose="020B0604020202020204" pitchFamily="34" charset="0"/>
              </a:defRPr>
            </a:lvl1pPr>
          </a:lstStyle>
          <a:p>
            <a:pPr defTabSz="544237">
              <a:defRPr/>
            </a:pPr>
            <a:r>
              <a:rPr lang="en-AU" sz="583" dirty="0">
                <a:solidFill>
                  <a:srgbClr val="000000">
                    <a:lumMod val="50000"/>
                    <a:lumOff val="50000"/>
                  </a:srgbClr>
                </a:solidFill>
              </a:rPr>
              <a:t>vSphere</a:t>
            </a:r>
          </a:p>
        </p:txBody>
      </p:sp>
      <p:grpSp>
        <p:nvGrpSpPr>
          <p:cNvPr id="7" name="Group 6"/>
          <p:cNvGrpSpPr/>
          <p:nvPr/>
        </p:nvGrpSpPr>
        <p:grpSpPr>
          <a:xfrm>
            <a:off x="6086060" y="2694271"/>
            <a:ext cx="1927706" cy="3418468"/>
            <a:chOff x="7043447" y="4194178"/>
            <a:chExt cx="2800288" cy="4965848"/>
          </a:xfrm>
        </p:grpSpPr>
        <p:pic>
          <p:nvPicPr>
            <p:cNvPr id="25" name="Picture 24"/>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698509" y="4205149"/>
              <a:ext cx="822960" cy="462915"/>
            </a:xfrm>
            <a:prstGeom prst="rect">
              <a:avLst/>
            </a:prstGeom>
            <a:ln>
              <a:noFill/>
            </a:ln>
          </p:spPr>
        </p:pic>
        <p:pic>
          <p:nvPicPr>
            <p:cNvPr id="23" name="Picture 22"/>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043718" y="4194178"/>
              <a:ext cx="1629267" cy="2118585"/>
            </a:xfrm>
            <a:prstGeom prst="rect">
              <a:avLst/>
            </a:prstGeom>
            <a:ln>
              <a:solidFill>
                <a:srgbClr val="0296D4"/>
              </a:solidFill>
            </a:ln>
            <a:effectLst/>
          </p:spPr>
        </p:pic>
        <p:pic>
          <p:nvPicPr>
            <p:cNvPr id="22" name="Picture 21"/>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043718" y="4983865"/>
              <a:ext cx="1629538" cy="2109598"/>
            </a:xfrm>
            <a:prstGeom prst="rect">
              <a:avLst/>
            </a:prstGeom>
            <a:ln>
              <a:solidFill>
                <a:srgbClr val="0296D4"/>
              </a:solidFill>
            </a:ln>
            <a:effectLst/>
          </p:spPr>
        </p:pic>
        <p:pic>
          <p:nvPicPr>
            <p:cNvPr id="26" name="Picture 25"/>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8776016" y="4673939"/>
              <a:ext cx="762000" cy="124206"/>
            </a:xfrm>
            <a:prstGeom prst="rect">
              <a:avLst/>
            </a:prstGeom>
            <a:ln>
              <a:noFill/>
            </a:ln>
          </p:spPr>
        </p:pic>
        <p:pic>
          <p:nvPicPr>
            <p:cNvPr id="27" name="Picture 26"/>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8694179" y="5431735"/>
              <a:ext cx="978408" cy="249174"/>
            </a:xfrm>
            <a:prstGeom prst="rect">
              <a:avLst/>
            </a:prstGeom>
            <a:ln>
              <a:noFill/>
            </a:ln>
          </p:spPr>
        </p:pic>
        <p:grpSp>
          <p:nvGrpSpPr>
            <p:cNvPr id="63" name="Group 62"/>
            <p:cNvGrpSpPr/>
            <p:nvPr/>
          </p:nvGrpSpPr>
          <p:grpSpPr>
            <a:xfrm>
              <a:off x="7043448" y="5996453"/>
              <a:ext cx="1629540" cy="2109597"/>
              <a:chOff x="8319693" y="12572731"/>
              <a:chExt cx="2715895" cy="3515995"/>
            </a:xfrm>
          </p:grpSpPr>
          <p:pic>
            <p:nvPicPr>
              <p:cNvPr id="46" name="Picture 45"/>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319693" y="12572731"/>
                <a:ext cx="2715895" cy="3515995"/>
              </a:xfrm>
              <a:prstGeom prst="rect">
                <a:avLst/>
              </a:prstGeom>
              <a:ln>
                <a:solidFill>
                  <a:srgbClr val="0296D4"/>
                </a:solidFill>
              </a:ln>
              <a:effectLst/>
            </p:spPr>
          </p:pic>
          <p:sp>
            <p:nvSpPr>
              <p:cNvPr id="62" name="TextBox 61"/>
              <p:cNvSpPr txBox="1"/>
              <p:nvPr/>
            </p:nvSpPr>
            <p:spPr>
              <a:xfrm>
                <a:off x="8413350" y="13353750"/>
                <a:ext cx="2302212" cy="657909"/>
              </a:xfrm>
              <a:prstGeom prst="rect">
                <a:avLst/>
              </a:prstGeom>
              <a:solidFill>
                <a:schemeClr val="bg1"/>
              </a:solidFill>
              <a:ln>
                <a:noFill/>
              </a:ln>
            </p:spPr>
            <p:txBody>
              <a:bodyPr wrap="none" rtlCol="0" anchor="t">
                <a:spAutoFit/>
              </a:bodyPr>
              <a:lstStyle/>
              <a:p>
                <a:pPr defTabSz="544237">
                  <a:defRPr/>
                </a:pPr>
                <a:r>
                  <a:rPr lang="en-US" sz="583" dirty="0">
                    <a:solidFill>
                      <a:srgbClr val="000000"/>
                    </a:solidFill>
                    <a:latin typeface="Arial" panose="020B0604020202020204" pitchFamily="34" charset="0"/>
                    <a:cs typeface="Arial" panose="020B0604020202020204" pitchFamily="34" charset="0"/>
                  </a:rPr>
                  <a:t>EPIC EMR</a:t>
                </a:r>
              </a:p>
              <a:p>
                <a:pPr algn="ctr" defTabSz="544237">
                  <a:defRPr/>
                </a:pPr>
                <a:r>
                  <a:rPr lang="en-US" sz="583" dirty="0">
                    <a:solidFill>
                      <a:srgbClr val="000000"/>
                    </a:solidFill>
                    <a:latin typeface="Arial" panose="020B0604020202020204" pitchFamily="34" charset="0"/>
                    <a:cs typeface="Arial" panose="020B0604020202020204" pitchFamily="34" charset="0"/>
                  </a:rPr>
                  <a:t>Reference Architecture</a:t>
                </a:r>
              </a:p>
            </p:txBody>
          </p:sp>
        </p:grpSp>
        <p:pic>
          <p:nvPicPr>
            <p:cNvPr id="64" name="Picture 63"/>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8725603" y="6431838"/>
              <a:ext cx="578360" cy="252603"/>
            </a:xfrm>
            <a:prstGeom prst="rect">
              <a:avLst/>
            </a:prstGeom>
          </p:spPr>
        </p:pic>
        <p:pic>
          <p:nvPicPr>
            <p:cNvPr id="42" name="Picture 41"/>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682468" y="7641861"/>
              <a:ext cx="822960" cy="462915"/>
            </a:xfrm>
            <a:prstGeom prst="rect">
              <a:avLst/>
            </a:prstGeom>
          </p:spPr>
        </p:pic>
        <p:grpSp>
          <p:nvGrpSpPr>
            <p:cNvPr id="33" name="Group 32"/>
            <p:cNvGrpSpPr/>
            <p:nvPr/>
          </p:nvGrpSpPr>
          <p:grpSpPr>
            <a:xfrm>
              <a:off x="7043447" y="7050429"/>
              <a:ext cx="1629538" cy="2109597"/>
              <a:chOff x="18500816" y="7188298"/>
              <a:chExt cx="2715895" cy="3515995"/>
            </a:xfrm>
          </p:grpSpPr>
          <p:pic>
            <p:nvPicPr>
              <p:cNvPr id="31" name="Picture 30"/>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8500816" y="7188298"/>
                <a:ext cx="2715895" cy="3515995"/>
              </a:xfrm>
              <a:prstGeom prst="rect">
                <a:avLst/>
              </a:prstGeom>
              <a:ln>
                <a:solidFill>
                  <a:srgbClr val="0296D4"/>
                </a:solidFill>
              </a:ln>
              <a:effectLst/>
            </p:spPr>
          </p:pic>
          <p:sp>
            <p:nvSpPr>
              <p:cNvPr id="32" name="TextBox 31"/>
              <p:cNvSpPr txBox="1"/>
              <p:nvPr/>
            </p:nvSpPr>
            <p:spPr>
              <a:xfrm>
                <a:off x="18609128" y="7917373"/>
                <a:ext cx="2559355" cy="1092272"/>
              </a:xfrm>
              <a:prstGeom prst="rect">
                <a:avLst/>
              </a:prstGeom>
              <a:solidFill>
                <a:schemeClr val="bg1"/>
              </a:solidFill>
              <a:ln>
                <a:noFill/>
              </a:ln>
            </p:spPr>
            <p:txBody>
              <a:bodyPr wrap="square" rtlCol="0">
                <a:spAutoFit/>
              </a:bodyPr>
              <a:lstStyle/>
              <a:p>
                <a:pPr defTabSz="544237">
                  <a:defRPr/>
                </a:pPr>
                <a:r>
                  <a:rPr lang="en-US" sz="583" dirty="0">
                    <a:solidFill>
                      <a:srgbClr val="000000"/>
                    </a:solidFill>
                    <a:latin typeface="Arial" panose="020B0604020202020204" pitchFamily="34" charset="0"/>
                    <a:cs typeface="Arial" panose="020B0604020202020204" pitchFamily="34" charset="0"/>
                  </a:rPr>
                  <a:t>Commvault Data Protection</a:t>
                </a:r>
              </a:p>
              <a:p>
                <a:pPr defTabSz="544237">
                  <a:defRPr/>
                </a:pPr>
                <a:r>
                  <a:rPr lang="en-US" sz="583" dirty="0">
                    <a:solidFill>
                      <a:srgbClr val="000000"/>
                    </a:solidFill>
                    <a:latin typeface="Arial" panose="020B0604020202020204" pitchFamily="34" charset="0"/>
                    <a:cs typeface="Arial" panose="020B0604020202020204" pitchFamily="34" charset="0"/>
                  </a:rPr>
                  <a:t>for Oracle Databases</a:t>
                </a:r>
              </a:p>
              <a:p>
                <a:pPr defTabSz="544237">
                  <a:defRPr/>
                </a:pPr>
                <a:r>
                  <a:rPr lang="en-US" sz="583" dirty="0">
                    <a:solidFill>
                      <a:srgbClr val="000000"/>
                    </a:solidFill>
                    <a:latin typeface="Arial" panose="020B0604020202020204" pitchFamily="34" charset="0"/>
                    <a:cs typeface="Arial" panose="020B0604020202020204" pitchFamily="34" charset="0"/>
                  </a:rPr>
                  <a:t>Reference Architecture</a:t>
                </a:r>
              </a:p>
            </p:txBody>
          </p:sp>
        </p:grpSp>
        <p:pic>
          <p:nvPicPr>
            <p:cNvPr id="41" name="Picture 40"/>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8746455" y="7458981"/>
              <a:ext cx="1097280" cy="180138"/>
            </a:xfrm>
            <a:prstGeom prst="rect">
              <a:avLst/>
            </a:prstGeom>
          </p:spPr>
        </p:pic>
      </p:grpSp>
      <p:grpSp>
        <p:nvGrpSpPr>
          <p:cNvPr id="12" name="Group 11"/>
          <p:cNvGrpSpPr/>
          <p:nvPr/>
        </p:nvGrpSpPr>
        <p:grpSpPr>
          <a:xfrm>
            <a:off x="9278548" y="2694272"/>
            <a:ext cx="1940303" cy="3418466"/>
            <a:chOff x="10571889" y="4181701"/>
            <a:chExt cx="2847208" cy="5016270"/>
          </a:xfrm>
        </p:grpSpPr>
        <p:pic>
          <p:nvPicPr>
            <p:cNvPr id="50" name="Picture 49"/>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12166734" y="4524260"/>
              <a:ext cx="1114941" cy="969768"/>
            </a:xfrm>
            <a:prstGeom prst="rect">
              <a:avLst/>
            </a:prstGeom>
          </p:spPr>
        </p:pic>
        <p:grpSp>
          <p:nvGrpSpPr>
            <p:cNvPr id="47" name="Group 46"/>
            <p:cNvGrpSpPr/>
            <p:nvPr/>
          </p:nvGrpSpPr>
          <p:grpSpPr>
            <a:xfrm>
              <a:off x="10571889" y="4181701"/>
              <a:ext cx="1621536" cy="2099239"/>
              <a:chOff x="18500816" y="7188300"/>
              <a:chExt cx="2702560" cy="3498731"/>
            </a:xfrm>
          </p:grpSpPr>
          <p:pic>
            <p:nvPicPr>
              <p:cNvPr id="48" name="Picture 47"/>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18500816" y="7188300"/>
                <a:ext cx="2702560" cy="3498731"/>
              </a:xfrm>
              <a:prstGeom prst="rect">
                <a:avLst/>
              </a:prstGeom>
              <a:ln>
                <a:solidFill>
                  <a:srgbClr val="0296D4"/>
                </a:solidFill>
              </a:ln>
              <a:effectLst/>
            </p:spPr>
          </p:pic>
          <p:sp>
            <p:nvSpPr>
              <p:cNvPr id="49" name="TextBox 48"/>
              <p:cNvSpPr txBox="1"/>
              <p:nvPr/>
            </p:nvSpPr>
            <p:spPr>
              <a:xfrm>
                <a:off x="18780655" y="7995756"/>
                <a:ext cx="2341273" cy="1103363"/>
              </a:xfrm>
              <a:prstGeom prst="rect">
                <a:avLst/>
              </a:prstGeom>
              <a:solidFill>
                <a:schemeClr val="bg1"/>
              </a:solidFill>
              <a:ln>
                <a:noFill/>
              </a:ln>
            </p:spPr>
            <p:txBody>
              <a:bodyPr wrap="none" rtlCol="0">
                <a:spAutoFit/>
              </a:bodyPr>
              <a:lstStyle/>
              <a:p>
                <a:pPr defTabSz="544237">
                  <a:defRPr/>
                </a:pPr>
                <a:r>
                  <a:rPr lang="en-US" sz="583" dirty="0">
                    <a:solidFill>
                      <a:srgbClr val="000000"/>
                    </a:solidFill>
                    <a:latin typeface="Arial" panose="020B0604020202020204" pitchFamily="34" charset="0"/>
                    <a:cs typeface="Arial" panose="020B0604020202020204" pitchFamily="34" charset="0"/>
                  </a:rPr>
                  <a:t>FlashStackMINI</a:t>
                </a:r>
              </a:p>
              <a:p>
                <a:pPr defTabSz="544237">
                  <a:defRPr/>
                </a:pPr>
                <a:r>
                  <a:rPr lang="en-US" sz="583" dirty="0">
                    <a:solidFill>
                      <a:srgbClr val="000000"/>
                    </a:solidFill>
                    <a:latin typeface="Arial" panose="020B0604020202020204" pitchFamily="34" charset="0"/>
                    <a:cs typeface="Arial" panose="020B0604020202020204" pitchFamily="34" charset="0"/>
                  </a:rPr>
                  <a:t>Citrix XenDesktop with </a:t>
                </a:r>
              </a:p>
              <a:p>
                <a:pPr defTabSz="544237">
                  <a:defRPr/>
                </a:pPr>
                <a:r>
                  <a:rPr lang="en-US" sz="583" dirty="0">
                    <a:solidFill>
                      <a:srgbClr val="000000"/>
                    </a:solidFill>
                    <a:latin typeface="Arial" panose="020B0604020202020204" pitchFamily="34" charset="0"/>
                    <a:cs typeface="Arial" panose="020B0604020202020204" pitchFamily="34" charset="0"/>
                  </a:rPr>
                  <a:t>Microsoft Hyper-V</a:t>
                </a:r>
              </a:p>
              <a:p>
                <a:pPr defTabSz="544237">
                  <a:defRPr/>
                </a:pPr>
                <a:r>
                  <a:rPr lang="en-US" sz="583" dirty="0">
                    <a:solidFill>
                      <a:srgbClr val="000000"/>
                    </a:solidFill>
                    <a:latin typeface="Arial" panose="020B0604020202020204" pitchFamily="34" charset="0"/>
                    <a:cs typeface="Arial" panose="020B0604020202020204" pitchFamily="34" charset="0"/>
                  </a:rPr>
                  <a:t>Reference Architecture</a:t>
                </a:r>
              </a:p>
            </p:txBody>
          </p:sp>
        </p:grpSp>
        <p:pic>
          <p:nvPicPr>
            <p:cNvPr id="51" name="Picture 50"/>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10571889" y="5494028"/>
              <a:ext cx="1621536" cy="2098930"/>
            </a:xfrm>
            <a:prstGeom prst="rect">
              <a:avLst/>
            </a:prstGeom>
            <a:ln>
              <a:solidFill>
                <a:srgbClr val="0296D4"/>
              </a:solidFill>
            </a:ln>
            <a:effectLst/>
          </p:spPr>
        </p:pic>
        <p:pic>
          <p:nvPicPr>
            <p:cNvPr id="52" name="Picture 51"/>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12269141" y="6075028"/>
              <a:ext cx="762000" cy="124206"/>
            </a:xfrm>
            <a:prstGeom prst="rect">
              <a:avLst/>
            </a:prstGeom>
          </p:spPr>
        </p:pic>
        <p:pic>
          <p:nvPicPr>
            <p:cNvPr id="53" name="Picture 4" descr="http://upload.wikimedia.org/wikipedia/commons/thumb/f/f5/Microsoft_logo_and_wordmark.svg/500px-Microsoft_logo_and_wordmark.svg.png"/>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12284384" y="4630941"/>
              <a:ext cx="965966" cy="2215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301794" y="6243687"/>
              <a:ext cx="1070275" cy="131633"/>
            </a:xfrm>
            <a:prstGeom prst="rect">
              <a:avLst/>
            </a:prstGeom>
            <a:noFill/>
          </p:spPr>
          <p:txBody>
            <a:bodyPr wrap="none" lIns="0" tIns="0" rIns="0" bIns="0" rtlCol="0">
              <a:spAutoFit/>
            </a:bodyPr>
            <a:lstStyle>
              <a:defPPr>
                <a:defRPr lang="en-US"/>
              </a:defPPr>
              <a:lvl1pPr>
                <a:defRPr sz="840">
                  <a:solidFill>
                    <a:schemeClr val="tx1">
                      <a:lumMod val="50000"/>
                      <a:lumOff val="50000"/>
                    </a:schemeClr>
                  </a:solidFill>
                  <a:latin typeface="Arial" panose="020B0604020202020204" pitchFamily="34" charset="0"/>
                  <a:ea typeface="Proxima Nova Thin" charset="0"/>
                  <a:cs typeface="Arial" panose="020B0604020202020204" pitchFamily="34" charset="0"/>
                </a:defRPr>
              </a:lvl1pPr>
            </a:lstStyle>
            <a:p>
              <a:pPr defTabSz="544237">
                <a:defRPr/>
              </a:pPr>
              <a:r>
                <a:rPr lang="en-AU" sz="583" dirty="0">
                  <a:solidFill>
                    <a:srgbClr val="000000">
                      <a:lumMod val="50000"/>
                      <a:lumOff val="50000"/>
                    </a:srgbClr>
                  </a:solidFill>
                </a:rPr>
                <a:t>vSphere 6.5 Update 1</a:t>
              </a:r>
            </a:p>
          </p:txBody>
        </p:sp>
        <p:pic>
          <p:nvPicPr>
            <p:cNvPr id="54" name="Picture 53"/>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12290176" y="6536901"/>
              <a:ext cx="804672" cy="365760"/>
            </a:xfrm>
            <a:prstGeom prst="rect">
              <a:avLst/>
            </a:prstGeom>
          </p:spPr>
        </p:pic>
        <p:sp>
          <p:nvSpPr>
            <p:cNvPr id="55" name="TextBox 54"/>
            <p:cNvSpPr txBox="1"/>
            <p:nvPr/>
          </p:nvSpPr>
          <p:spPr>
            <a:xfrm>
              <a:off x="10595429" y="6508004"/>
              <a:ext cx="1586984" cy="530387"/>
            </a:xfrm>
            <a:prstGeom prst="rect">
              <a:avLst/>
            </a:prstGeom>
            <a:solidFill>
              <a:schemeClr val="bg1"/>
            </a:solidFill>
            <a:ln>
              <a:noFill/>
            </a:ln>
          </p:spPr>
          <p:txBody>
            <a:bodyPr wrap="square" rtlCol="0">
              <a:spAutoFit/>
            </a:bodyPr>
            <a:lstStyle/>
            <a:p>
              <a:pPr defTabSz="544237">
                <a:defRPr/>
              </a:pPr>
              <a:r>
                <a:rPr lang="en-US" sz="583" dirty="0">
                  <a:solidFill>
                    <a:srgbClr val="000000"/>
                  </a:solidFill>
                  <a:latin typeface="Arial" panose="020B0604020202020204" pitchFamily="34" charset="0"/>
                  <a:cs typeface="Arial" panose="020B0604020202020204" pitchFamily="34" charset="0"/>
                </a:rPr>
                <a:t>FlashStack</a:t>
              </a:r>
            </a:p>
            <a:p>
              <a:pPr defTabSz="544237">
                <a:defRPr/>
              </a:pPr>
              <a:r>
                <a:rPr lang="en-US" sz="583" dirty="0">
                  <a:solidFill>
                    <a:srgbClr val="000000"/>
                  </a:solidFill>
                  <a:latin typeface="Arial" panose="020B0604020202020204" pitchFamily="34" charset="0"/>
                  <a:cs typeface="Arial" panose="020B0604020202020204" pitchFamily="34" charset="0"/>
                </a:rPr>
                <a:t>vSphere 6.5/Horizon View</a:t>
              </a:r>
            </a:p>
            <a:p>
              <a:pPr defTabSz="544237">
                <a:defRPr/>
              </a:pPr>
              <a:r>
                <a:rPr lang="en-US" sz="583" dirty="0">
                  <a:solidFill>
                    <a:srgbClr val="000000"/>
                  </a:solidFill>
                  <a:latin typeface="Arial" panose="020B0604020202020204" pitchFamily="34" charset="0"/>
                  <a:cs typeface="Arial" panose="020B0604020202020204" pitchFamily="34" charset="0"/>
                </a:rPr>
                <a:t>Reference Architecture</a:t>
              </a:r>
            </a:p>
          </p:txBody>
        </p:sp>
        <p:pic>
          <p:nvPicPr>
            <p:cNvPr id="57" name="Picture 56">
              <a:extLst>
                <a:ext uri="{FF2B5EF4-FFF2-40B4-BE49-F238E27FC236}">
                  <a16:creationId xmlns:a16="http://schemas.microsoft.com/office/drawing/2014/main" id="{ABE410BC-3E5F-5245-B779-A67494DA38D9}"/>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10571889" y="7099041"/>
              <a:ext cx="1621536" cy="2098930"/>
            </a:xfrm>
            <a:prstGeom prst="rect">
              <a:avLst/>
            </a:prstGeom>
            <a:ln>
              <a:solidFill>
                <a:srgbClr val="0296D4"/>
              </a:solidFill>
            </a:ln>
            <a:effectLst/>
          </p:spPr>
        </p:pic>
        <p:sp>
          <p:nvSpPr>
            <p:cNvPr id="58" name="TextBox 57">
              <a:extLst>
                <a:ext uri="{FF2B5EF4-FFF2-40B4-BE49-F238E27FC236}">
                  <a16:creationId xmlns:a16="http://schemas.microsoft.com/office/drawing/2014/main" id="{A2BC1377-6CE2-3447-8412-EA6D500AF3D7}"/>
                </a:ext>
              </a:extLst>
            </p:cNvPr>
            <p:cNvSpPr txBox="1"/>
            <p:nvPr/>
          </p:nvSpPr>
          <p:spPr>
            <a:xfrm>
              <a:off x="10593166" y="8121285"/>
              <a:ext cx="1586984" cy="519814"/>
            </a:xfrm>
            <a:prstGeom prst="rect">
              <a:avLst/>
            </a:prstGeom>
            <a:solidFill>
              <a:schemeClr val="bg1"/>
            </a:solidFill>
            <a:ln>
              <a:noFill/>
            </a:ln>
          </p:spPr>
          <p:txBody>
            <a:bodyPr wrap="square" rtlCol="0">
              <a:noAutofit/>
            </a:bodyPr>
            <a:lstStyle/>
            <a:p>
              <a:pPr defTabSz="544237">
                <a:defRPr/>
              </a:pPr>
              <a:r>
                <a:rPr lang="en-US" sz="583" dirty="0">
                  <a:solidFill>
                    <a:srgbClr val="000000"/>
                  </a:solidFill>
                  <a:latin typeface="Arial" panose="020B0604020202020204" pitchFamily="34" charset="0"/>
                  <a:cs typeface="Arial" panose="020B0604020202020204" pitchFamily="34" charset="0"/>
                </a:rPr>
                <a:t>FlashStack </a:t>
              </a:r>
            </a:p>
            <a:p>
              <a:pPr defTabSz="544237">
                <a:defRPr/>
              </a:pPr>
              <a:r>
                <a:rPr lang="en-US" sz="583" dirty="0">
                  <a:solidFill>
                    <a:srgbClr val="000000"/>
                  </a:solidFill>
                  <a:latin typeface="Arial" panose="020B0604020202020204" pitchFamily="34" charset="0"/>
                  <a:cs typeface="Arial" panose="020B0604020202020204" pitchFamily="34" charset="0"/>
                </a:rPr>
                <a:t>Virtual Server Infrastructure with Cisco ACI and Pure Storage FlashArray</a:t>
              </a:r>
            </a:p>
          </p:txBody>
        </p:sp>
        <p:pic>
          <p:nvPicPr>
            <p:cNvPr id="59" name="Picture 58">
              <a:extLst>
                <a:ext uri="{FF2B5EF4-FFF2-40B4-BE49-F238E27FC236}">
                  <a16:creationId xmlns:a16="http://schemas.microsoft.com/office/drawing/2014/main" id="{2BE3EF26-F57E-0D44-96A5-7CE90B19E66A}"/>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12332848" y="7918899"/>
              <a:ext cx="762000" cy="124206"/>
            </a:xfrm>
            <a:prstGeom prst="rect">
              <a:avLst/>
            </a:prstGeom>
          </p:spPr>
        </p:pic>
        <p:sp>
          <p:nvSpPr>
            <p:cNvPr id="60" name="TextBox 59">
              <a:extLst>
                <a:ext uri="{FF2B5EF4-FFF2-40B4-BE49-F238E27FC236}">
                  <a16:creationId xmlns:a16="http://schemas.microsoft.com/office/drawing/2014/main" id="{7300B6B8-DCE6-C94B-B8F2-71D7262C3E0F}"/>
                </a:ext>
              </a:extLst>
            </p:cNvPr>
            <p:cNvSpPr txBox="1"/>
            <p:nvPr/>
          </p:nvSpPr>
          <p:spPr>
            <a:xfrm>
              <a:off x="12348821" y="8062710"/>
              <a:ext cx="1070276" cy="131633"/>
            </a:xfrm>
            <a:prstGeom prst="rect">
              <a:avLst/>
            </a:prstGeom>
            <a:noFill/>
          </p:spPr>
          <p:txBody>
            <a:bodyPr wrap="none" lIns="0" tIns="0" rIns="0" bIns="0" rtlCol="0">
              <a:spAutoFit/>
            </a:bodyPr>
            <a:lstStyle>
              <a:defPPr>
                <a:defRPr lang="en-US"/>
              </a:defPPr>
              <a:lvl1pPr>
                <a:defRPr sz="840">
                  <a:solidFill>
                    <a:schemeClr val="tx1">
                      <a:lumMod val="50000"/>
                      <a:lumOff val="50000"/>
                    </a:schemeClr>
                  </a:solidFill>
                  <a:latin typeface="Arial" panose="020B0604020202020204" pitchFamily="34" charset="0"/>
                  <a:ea typeface="Proxima Nova Thin" charset="0"/>
                  <a:cs typeface="Arial" panose="020B0604020202020204" pitchFamily="34" charset="0"/>
                </a:defRPr>
              </a:lvl1pPr>
            </a:lstStyle>
            <a:p>
              <a:pPr defTabSz="544237">
                <a:defRPr/>
              </a:pPr>
              <a:r>
                <a:rPr lang="en-AU" sz="583" dirty="0">
                  <a:solidFill>
                    <a:srgbClr val="000000">
                      <a:lumMod val="50000"/>
                      <a:lumOff val="50000"/>
                    </a:srgbClr>
                  </a:solidFill>
                </a:rPr>
                <a:t>vSphere 6.5 Update 1</a:t>
              </a:r>
            </a:p>
          </p:txBody>
        </p:sp>
        <p:pic>
          <p:nvPicPr>
            <p:cNvPr id="10" name="Picture 9">
              <a:extLst>
                <a:ext uri="{FF2B5EF4-FFF2-40B4-BE49-F238E27FC236}">
                  <a16:creationId xmlns:a16="http://schemas.microsoft.com/office/drawing/2014/main" id="{7BC6C612-1D4E-AE4F-BA84-7EFE4D15EA6E}"/>
                </a:ext>
              </a:extLst>
            </p:cNvPr>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12332849" y="8239165"/>
              <a:ext cx="651890" cy="365635"/>
            </a:xfrm>
            <a:prstGeom prst="rect">
              <a:avLst/>
            </a:prstGeom>
          </p:spPr>
        </p:pic>
      </p:grpSp>
      <p:sp>
        <p:nvSpPr>
          <p:cNvPr id="65" name="Round Same Side Corner Rectangle 64"/>
          <p:cNvSpPr/>
          <p:nvPr/>
        </p:nvSpPr>
        <p:spPr>
          <a:xfrm>
            <a:off x="698500" y="1936751"/>
            <a:ext cx="4408978" cy="488950"/>
          </a:xfrm>
          <a:prstGeom prst="round2SameRect">
            <a:avLst>
              <a:gd name="adj1" fmla="val 50000"/>
              <a:gd name="adj2" fmla="val 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bIns="76200" rtlCol="0" anchor="ctr"/>
          <a:lstStyle/>
          <a:p>
            <a:pPr algn="ctr" defTabSz="544237">
              <a:defRPr/>
            </a:pPr>
            <a:r>
              <a:rPr lang="en-US" sz="1500" dirty="0">
                <a:solidFill>
                  <a:srgbClr val="FFFFFF"/>
                </a:solidFill>
                <a:latin typeface="Arial" pitchFamily="34" charset="0"/>
                <a:cs typeface="Arial" pitchFamily="34" charset="0"/>
              </a:rPr>
              <a:t>Cisco Validated Designs (CVD)</a:t>
            </a:r>
          </a:p>
        </p:txBody>
      </p:sp>
      <p:sp>
        <p:nvSpPr>
          <p:cNvPr id="66" name="Round Same Side Corner Rectangle 65"/>
          <p:cNvSpPr/>
          <p:nvPr/>
        </p:nvSpPr>
        <p:spPr>
          <a:xfrm>
            <a:off x="5237967" y="1936751"/>
            <a:ext cx="3048000" cy="488950"/>
          </a:xfrm>
          <a:prstGeom prst="round2SameRect">
            <a:avLst>
              <a:gd name="adj1" fmla="val 50000"/>
              <a:gd name="adj2" fmla="val 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bIns="76200" rtlCol="0" anchor="ctr"/>
          <a:lstStyle/>
          <a:p>
            <a:pPr algn="ctr" defTabSz="544237">
              <a:defRPr/>
            </a:pPr>
            <a:r>
              <a:rPr lang="en-US" sz="1500" dirty="0">
                <a:solidFill>
                  <a:srgbClr val="FFFFFF"/>
                </a:solidFill>
                <a:latin typeface="Arial" pitchFamily="34" charset="0"/>
                <a:cs typeface="Arial" pitchFamily="34" charset="0"/>
              </a:rPr>
              <a:t>Joint white papers</a:t>
            </a:r>
          </a:p>
        </p:txBody>
      </p:sp>
      <p:sp>
        <p:nvSpPr>
          <p:cNvPr id="67" name="Round Same Side Corner Rectangle 66"/>
          <p:cNvSpPr/>
          <p:nvPr/>
        </p:nvSpPr>
        <p:spPr>
          <a:xfrm>
            <a:off x="8416456" y="1936751"/>
            <a:ext cx="3048000" cy="488950"/>
          </a:xfrm>
          <a:prstGeom prst="round2SameRect">
            <a:avLst>
              <a:gd name="adj1" fmla="val 50000"/>
              <a:gd name="adj2" fmla="val 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bIns="76200" rtlCol="0" anchor="ctr"/>
          <a:lstStyle/>
          <a:p>
            <a:pPr algn="ctr" defTabSz="544237">
              <a:defRPr/>
            </a:pPr>
            <a:r>
              <a:rPr lang="en-US" sz="1500" dirty="0">
                <a:solidFill>
                  <a:srgbClr val="FFFFFF"/>
                </a:solidFill>
                <a:latin typeface="Arial" pitchFamily="34" charset="0"/>
                <a:cs typeface="Arial" pitchFamily="34" charset="0"/>
              </a:rPr>
              <a:t>Recently released</a:t>
            </a:r>
          </a:p>
        </p:txBody>
      </p:sp>
      <p:sp>
        <p:nvSpPr>
          <p:cNvPr id="35" name="Slide Number Placeholder 34"/>
          <p:cNvSpPr>
            <a:spLocks noGrp="1"/>
          </p:cNvSpPr>
          <p:nvPr>
            <p:ph type="sldNum" sz="quarter" idx="12"/>
          </p:nvPr>
        </p:nvSpPr>
        <p:spPr/>
        <p:txBody>
          <a:bodyPr/>
          <a:lstStyle/>
          <a:p>
            <a:pPr defTabSz="544237">
              <a:defRPr/>
            </a:pPr>
            <a:fld id="{D336CDC1-1A31-EA40-AEBD-5860E858389E}" type="slidenum">
              <a:rPr lang="en-US" sz="750">
                <a:solidFill>
                  <a:srgbClr val="000000">
                    <a:tint val="75000"/>
                  </a:srgbClr>
                </a:solidFill>
              </a:rPr>
              <a:pPr defTabSz="544237">
                <a:defRPr/>
              </a:pPr>
              <a:t>7</a:t>
            </a:fld>
            <a:endParaRPr lang="en-US" sz="750" dirty="0">
              <a:solidFill>
                <a:srgbClr val="000000">
                  <a:tint val="75000"/>
                </a:srgbClr>
              </a:solidFill>
            </a:endParaRPr>
          </a:p>
        </p:txBody>
      </p:sp>
    </p:spTree>
    <p:extLst>
      <p:ext uri="{BB962C8B-B14F-4D97-AF65-F5344CB8AC3E}">
        <p14:creationId xmlns:p14="http://schemas.microsoft.com/office/powerpoint/2010/main" val="3587436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1943F-BA04-F64C-AB1C-3F7234894B6C}"/>
              </a:ext>
            </a:extLst>
          </p:cNvPr>
          <p:cNvSpPr>
            <a:spLocks noGrp="1"/>
          </p:cNvSpPr>
          <p:nvPr>
            <p:ph type="title"/>
          </p:nvPr>
        </p:nvSpPr>
        <p:spPr/>
        <p:txBody>
          <a:bodyPr/>
          <a:lstStyle/>
          <a:p>
            <a:r>
              <a:rPr lang="en-US" dirty="0"/>
              <a:t>FULLY, EXPERTLY SUPPORTED</a:t>
            </a:r>
          </a:p>
        </p:txBody>
      </p:sp>
      <p:sp>
        <p:nvSpPr>
          <p:cNvPr id="17" name="Rectangle 16">
            <a:extLst>
              <a:ext uri="{FF2B5EF4-FFF2-40B4-BE49-F238E27FC236}">
                <a16:creationId xmlns:a16="http://schemas.microsoft.com/office/drawing/2014/main" id="{B1EE851F-D264-7444-916B-AC8BBF4019DD}"/>
              </a:ext>
            </a:extLst>
          </p:cNvPr>
          <p:cNvSpPr/>
          <p:nvPr/>
        </p:nvSpPr>
        <p:spPr>
          <a:xfrm>
            <a:off x="717469" y="3604422"/>
            <a:ext cx="3542322" cy="1862048"/>
          </a:xfrm>
          <a:prstGeom prst="rect">
            <a:avLst/>
          </a:prstGeom>
        </p:spPr>
        <p:txBody>
          <a:bodyPr wrap="square">
            <a:spAutoFit/>
          </a:bodyPr>
          <a:lstStyle/>
          <a:p>
            <a:pPr marL="76197" lvl="4" defTabSz="609561">
              <a:spcBef>
                <a:spcPts val="333"/>
              </a:spcBef>
              <a:spcAft>
                <a:spcPts val="333"/>
              </a:spcAft>
              <a:defRPr/>
            </a:pPr>
            <a:r>
              <a:rPr lang="en-US" sz="1500" dirty="0">
                <a:solidFill>
                  <a:srgbClr val="000000"/>
                </a:solidFill>
                <a:latin typeface="Arial" panose="020B0604020202020204" pitchFamily="34" charset="0"/>
                <a:cs typeface="Arial" panose="020B0604020202020204" pitchFamily="34" charset="0"/>
              </a:rPr>
              <a:t>Support provided directly, individually by Cisco or Pure Storage</a:t>
            </a:r>
          </a:p>
          <a:p>
            <a:pPr marL="76197" lvl="4" defTabSz="609561">
              <a:spcBef>
                <a:spcPts val="333"/>
              </a:spcBef>
              <a:spcAft>
                <a:spcPts val="333"/>
              </a:spcAft>
              <a:defRPr/>
            </a:pPr>
            <a:r>
              <a:rPr lang="en-US" sz="1500" dirty="0">
                <a:solidFill>
                  <a:srgbClr val="000000"/>
                </a:solidFill>
                <a:latin typeface="Arial" panose="020B0604020202020204" pitchFamily="34" charset="0"/>
                <a:cs typeface="Arial" panose="020B0604020202020204" pitchFamily="34" charset="0"/>
              </a:rPr>
              <a:t>Cisco and Pure Storage collaborate</a:t>
            </a:r>
            <a:br>
              <a:rPr lang="en-US" sz="1500" dirty="0">
                <a:solidFill>
                  <a:srgbClr val="000000"/>
                </a:solidFill>
                <a:latin typeface="Arial" panose="020B0604020202020204" pitchFamily="34" charset="0"/>
                <a:cs typeface="Arial" panose="020B0604020202020204" pitchFamily="34" charset="0"/>
              </a:rPr>
            </a:br>
            <a:r>
              <a:rPr lang="en-US" sz="1500" dirty="0">
                <a:solidFill>
                  <a:srgbClr val="000000"/>
                </a:solidFill>
                <a:latin typeface="Arial" panose="020B0604020202020204" pitchFamily="34" charset="0"/>
                <a:cs typeface="Arial" panose="020B0604020202020204" pitchFamily="34" charset="0"/>
              </a:rPr>
              <a:t>on expediting tickets via the TSAnet mechanism</a:t>
            </a:r>
          </a:p>
          <a:p>
            <a:pPr marL="76197" lvl="4" defTabSz="609561">
              <a:spcBef>
                <a:spcPts val="333"/>
              </a:spcBef>
              <a:spcAft>
                <a:spcPts val="333"/>
              </a:spcAft>
              <a:defRPr/>
            </a:pPr>
            <a:r>
              <a:rPr lang="en-US" sz="1500" dirty="0">
                <a:solidFill>
                  <a:srgbClr val="000000"/>
                </a:solidFill>
                <a:latin typeface="Arial" panose="020B0604020202020204" pitchFamily="34" charset="0"/>
                <a:cs typeface="Arial" panose="020B0604020202020204" pitchFamily="34" charset="0"/>
              </a:rPr>
              <a:t>Cross-trained teams make support quick and efficient</a:t>
            </a:r>
          </a:p>
        </p:txBody>
      </p:sp>
      <p:sp>
        <p:nvSpPr>
          <p:cNvPr id="18" name="Rectangle 17">
            <a:extLst>
              <a:ext uri="{FF2B5EF4-FFF2-40B4-BE49-F238E27FC236}">
                <a16:creationId xmlns:a16="http://schemas.microsoft.com/office/drawing/2014/main" id="{4CA29502-C1A7-D14F-8D33-A4F1DD05B173}"/>
              </a:ext>
            </a:extLst>
          </p:cNvPr>
          <p:cNvSpPr/>
          <p:nvPr/>
        </p:nvSpPr>
        <p:spPr>
          <a:xfrm>
            <a:off x="4329072" y="3604423"/>
            <a:ext cx="3538012" cy="1400383"/>
          </a:xfrm>
          <a:prstGeom prst="rect">
            <a:avLst/>
          </a:prstGeom>
        </p:spPr>
        <p:txBody>
          <a:bodyPr wrap="square">
            <a:spAutoFit/>
          </a:bodyPr>
          <a:lstStyle/>
          <a:p>
            <a:pPr marL="76197" lvl="4" defTabSz="609561">
              <a:spcBef>
                <a:spcPts val="333"/>
              </a:spcBef>
              <a:spcAft>
                <a:spcPts val="333"/>
              </a:spcAft>
              <a:defRPr/>
            </a:pPr>
            <a:r>
              <a:rPr lang="en-US" sz="1500" dirty="0">
                <a:solidFill>
                  <a:srgbClr val="000000"/>
                </a:solidFill>
                <a:latin typeface="Arial" panose="020B0604020202020204" pitchFamily="34" charset="0"/>
                <a:cs typeface="Arial" panose="020B0604020202020204" pitchFamily="34" charset="0"/>
              </a:rPr>
              <a:t>Single-call experience delivered</a:t>
            </a:r>
            <a:br>
              <a:rPr lang="en-US" sz="1500" dirty="0">
                <a:solidFill>
                  <a:srgbClr val="000000"/>
                </a:solidFill>
                <a:latin typeface="Arial" panose="020B0604020202020204" pitchFamily="34" charset="0"/>
                <a:cs typeface="Arial" panose="020B0604020202020204" pitchFamily="34" charset="0"/>
              </a:rPr>
            </a:br>
            <a:r>
              <a:rPr lang="en-US" sz="1500" dirty="0">
                <a:solidFill>
                  <a:srgbClr val="000000"/>
                </a:solidFill>
                <a:latin typeface="Arial" panose="020B0604020202020204" pitchFamily="34" charset="0"/>
                <a:cs typeface="Arial" panose="020B0604020202020204" pitchFamily="34" charset="0"/>
              </a:rPr>
              <a:t>by Cisco</a:t>
            </a:r>
          </a:p>
          <a:p>
            <a:pPr marL="76197" lvl="4" defTabSz="609561">
              <a:spcBef>
                <a:spcPts val="333"/>
              </a:spcBef>
              <a:spcAft>
                <a:spcPts val="333"/>
              </a:spcAft>
              <a:defRPr/>
            </a:pPr>
            <a:r>
              <a:rPr lang="en-US" sz="1500" dirty="0">
                <a:solidFill>
                  <a:srgbClr val="000000"/>
                </a:solidFill>
                <a:latin typeface="Arial" panose="020B0604020202020204" pitchFamily="34" charset="0"/>
                <a:cs typeface="Arial" panose="020B0604020202020204" pitchFamily="34" charset="0"/>
              </a:rPr>
              <a:t>Part of a Cisco SMARTnet™ contract</a:t>
            </a:r>
          </a:p>
          <a:p>
            <a:pPr marL="76197" lvl="4" defTabSz="609561">
              <a:spcBef>
                <a:spcPts val="333"/>
              </a:spcBef>
              <a:spcAft>
                <a:spcPts val="333"/>
              </a:spcAft>
              <a:defRPr/>
            </a:pPr>
            <a:r>
              <a:rPr lang="en-US" sz="1500" dirty="0">
                <a:solidFill>
                  <a:srgbClr val="000000"/>
                </a:solidFill>
                <a:latin typeface="Arial" panose="020B0604020202020204" pitchFamily="34" charset="0"/>
                <a:cs typeface="Arial" panose="020B0604020202020204" pitchFamily="34" charset="0"/>
              </a:rPr>
              <a:t>Cisco staff trained on Pure Storage and FlashStack</a:t>
            </a:r>
          </a:p>
        </p:txBody>
      </p:sp>
      <p:sp>
        <p:nvSpPr>
          <p:cNvPr id="19" name="Rectangle 18">
            <a:extLst>
              <a:ext uri="{FF2B5EF4-FFF2-40B4-BE49-F238E27FC236}">
                <a16:creationId xmlns:a16="http://schemas.microsoft.com/office/drawing/2014/main" id="{1424027D-E435-334A-BFBA-43D15B428C8B}"/>
              </a:ext>
            </a:extLst>
          </p:cNvPr>
          <p:cNvSpPr/>
          <p:nvPr/>
        </p:nvSpPr>
        <p:spPr>
          <a:xfrm>
            <a:off x="7881409" y="3604422"/>
            <a:ext cx="3581399" cy="1400383"/>
          </a:xfrm>
          <a:prstGeom prst="rect">
            <a:avLst/>
          </a:prstGeom>
        </p:spPr>
        <p:txBody>
          <a:bodyPr wrap="square">
            <a:spAutoFit/>
          </a:bodyPr>
          <a:lstStyle/>
          <a:p>
            <a:pPr marL="76197" lvl="4" defTabSz="609561">
              <a:spcBef>
                <a:spcPts val="333"/>
              </a:spcBef>
              <a:spcAft>
                <a:spcPts val="333"/>
              </a:spcAft>
              <a:defRPr/>
            </a:pPr>
            <a:r>
              <a:rPr lang="en-US" sz="1500" dirty="0">
                <a:solidFill>
                  <a:srgbClr val="000000"/>
                </a:solidFill>
                <a:latin typeface="Arial" panose="020B0604020202020204" pitchFamily="34" charset="0"/>
                <a:cs typeface="Arial" panose="020B0604020202020204" pitchFamily="34" charset="0"/>
              </a:rPr>
              <a:t>Single-number experience delivered</a:t>
            </a:r>
            <a:br>
              <a:rPr lang="en-US" sz="1500" dirty="0">
                <a:solidFill>
                  <a:srgbClr val="000000"/>
                </a:solidFill>
                <a:latin typeface="Arial" panose="020B0604020202020204" pitchFamily="34" charset="0"/>
                <a:cs typeface="Arial" panose="020B0604020202020204" pitchFamily="34" charset="0"/>
              </a:rPr>
            </a:br>
            <a:r>
              <a:rPr lang="en-US" sz="1500" dirty="0">
                <a:solidFill>
                  <a:srgbClr val="000000"/>
                </a:solidFill>
                <a:latin typeface="Arial" panose="020B0604020202020204" pitchFamily="34" charset="0"/>
                <a:cs typeface="Arial" panose="020B0604020202020204" pitchFamily="34" charset="0"/>
              </a:rPr>
              <a:t>by selected partners</a:t>
            </a:r>
          </a:p>
          <a:p>
            <a:pPr marL="76197" lvl="4" defTabSz="609561">
              <a:spcBef>
                <a:spcPts val="333"/>
              </a:spcBef>
              <a:spcAft>
                <a:spcPts val="333"/>
              </a:spcAft>
              <a:defRPr/>
            </a:pPr>
            <a:r>
              <a:rPr lang="en-US" sz="1500" dirty="0">
                <a:solidFill>
                  <a:srgbClr val="000000"/>
                </a:solidFill>
                <a:latin typeface="Arial" panose="020B0604020202020204" pitchFamily="34" charset="0"/>
                <a:cs typeface="Arial" panose="020B0604020202020204" pitchFamily="34" charset="0"/>
              </a:rPr>
              <a:t>Part of partner services offerings</a:t>
            </a:r>
          </a:p>
          <a:p>
            <a:pPr marL="76197" lvl="4" defTabSz="609561">
              <a:spcBef>
                <a:spcPts val="333"/>
              </a:spcBef>
              <a:spcAft>
                <a:spcPts val="333"/>
              </a:spcAft>
              <a:defRPr/>
            </a:pPr>
            <a:r>
              <a:rPr lang="en-US" sz="1500" dirty="0">
                <a:solidFill>
                  <a:srgbClr val="000000"/>
                </a:solidFill>
                <a:latin typeface="Arial" panose="020B0604020202020204" pitchFamily="34" charset="0"/>
                <a:cs typeface="Arial" panose="020B0604020202020204" pitchFamily="34" charset="0"/>
              </a:rPr>
              <a:t>Meet stringent training and quality requirements</a:t>
            </a:r>
          </a:p>
        </p:txBody>
      </p:sp>
      <p:sp>
        <p:nvSpPr>
          <p:cNvPr id="22" name="Round Same Side Corner Rectangle 21"/>
          <p:cNvSpPr/>
          <p:nvPr/>
        </p:nvSpPr>
        <p:spPr>
          <a:xfrm>
            <a:off x="717469" y="2893285"/>
            <a:ext cx="3543300" cy="647094"/>
          </a:xfrm>
          <a:prstGeom prst="round2SameRect">
            <a:avLst>
              <a:gd name="adj1" fmla="val 50000"/>
              <a:gd name="adj2" fmla="val 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bIns="76200" rtlCol="0" anchor="ctr"/>
          <a:lstStyle/>
          <a:p>
            <a:pPr algn="ctr" defTabSz="544237">
              <a:defRPr/>
            </a:pPr>
            <a:r>
              <a:rPr lang="en-US" sz="1500" dirty="0">
                <a:solidFill>
                  <a:srgbClr val="FFFFFF"/>
                </a:solidFill>
                <a:latin typeface="Arial" pitchFamily="34" charset="0"/>
                <a:cs typeface="Arial" pitchFamily="34" charset="0"/>
              </a:rPr>
              <a:t>Enhanced</a:t>
            </a:r>
            <a:br>
              <a:rPr lang="en-US" sz="1500" dirty="0">
                <a:solidFill>
                  <a:srgbClr val="FFFFFF"/>
                </a:solidFill>
                <a:latin typeface="Arial" pitchFamily="34" charset="0"/>
                <a:cs typeface="Arial" pitchFamily="34" charset="0"/>
              </a:rPr>
            </a:br>
            <a:r>
              <a:rPr lang="en-US" sz="1500" dirty="0">
                <a:solidFill>
                  <a:srgbClr val="FFFFFF"/>
                </a:solidFill>
                <a:latin typeface="Arial" pitchFamily="34" charset="0"/>
                <a:cs typeface="Arial" pitchFamily="34" charset="0"/>
              </a:rPr>
              <a:t>cooperative support</a:t>
            </a:r>
          </a:p>
        </p:txBody>
      </p:sp>
      <p:sp>
        <p:nvSpPr>
          <p:cNvPr id="27" name="Round Same Side Corner Rectangle 26"/>
          <p:cNvSpPr/>
          <p:nvPr/>
        </p:nvSpPr>
        <p:spPr>
          <a:xfrm>
            <a:off x="4329073" y="2893285"/>
            <a:ext cx="3543300" cy="647094"/>
          </a:xfrm>
          <a:prstGeom prst="round2SameRect">
            <a:avLst>
              <a:gd name="adj1" fmla="val 50000"/>
              <a:gd name="adj2" fmla="val 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bIns="76200" rtlCol="0" anchor="ctr"/>
          <a:lstStyle/>
          <a:p>
            <a:pPr algn="ctr" defTabSz="544237">
              <a:defRPr/>
            </a:pPr>
            <a:r>
              <a:rPr lang="en-US" sz="1500" dirty="0">
                <a:solidFill>
                  <a:srgbClr val="FFFFFF"/>
                </a:solidFill>
                <a:latin typeface="Arial" pitchFamily="34" charset="0"/>
                <a:cs typeface="Arial" pitchFamily="34" charset="0"/>
              </a:rPr>
              <a:t>Cisco solution support for critical infrastructure</a:t>
            </a:r>
          </a:p>
        </p:txBody>
      </p:sp>
      <p:sp>
        <p:nvSpPr>
          <p:cNvPr id="29" name="Round Same Side Corner Rectangle 28"/>
          <p:cNvSpPr/>
          <p:nvPr/>
        </p:nvSpPr>
        <p:spPr>
          <a:xfrm>
            <a:off x="7940676" y="2893285"/>
            <a:ext cx="3543300" cy="647094"/>
          </a:xfrm>
          <a:prstGeom prst="round2SameRect">
            <a:avLst>
              <a:gd name="adj1" fmla="val 50000"/>
              <a:gd name="adj2" fmla="val 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bIns="76200" rtlCol="0" anchor="ctr"/>
          <a:lstStyle/>
          <a:p>
            <a:pPr algn="ctr" defTabSz="544237">
              <a:defRPr/>
            </a:pPr>
            <a:r>
              <a:rPr lang="en-US" sz="1500" dirty="0" err="1">
                <a:solidFill>
                  <a:srgbClr val="FFFFFF"/>
                </a:solidFill>
                <a:latin typeface="Arial" pitchFamily="34" charset="0"/>
                <a:cs typeface="Arial" pitchFamily="34" charset="0"/>
              </a:rPr>
              <a:t>Flashstack</a:t>
            </a:r>
            <a:r>
              <a:rPr lang="en-US" sz="1500" dirty="0">
                <a:solidFill>
                  <a:srgbClr val="FFFFFF"/>
                </a:solidFill>
                <a:latin typeface="Arial" pitchFamily="34" charset="0"/>
                <a:cs typeface="Arial" pitchFamily="34" charset="0"/>
              </a:rPr>
              <a:t>-authorized </a:t>
            </a:r>
            <a:br>
              <a:rPr lang="en-US" sz="1500" dirty="0">
                <a:solidFill>
                  <a:srgbClr val="FFFFFF"/>
                </a:solidFill>
                <a:latin typeface="Arial" pitchFamily="34" charset="0"/>
                <a:cs typeface="Arial" pitchFamily="34" charset="0"/>
              </a:rPr>
            </a:br>
            <a:r>
              <a:rPr lang="en-US" sz="1500" dirty="0">
                <a:solidFill>
                  <a:srgbClr val="FFFFFF"/>
                </a:solidFill>
                <a:latin typeface="Arial" pitchFamily="34" charset="0"/>
                <a:cs typeface="Arial" pitchFamily="34" charset="0"/>
              </a:rPr>
              <a:t>support partners</a:t>
            </a:r>
          </a:p>
        </p:txBody>
      </p:sp>
      <p:pic>
        <p:nvPicPr>
          <p:cNvPr id="12" name="Picture 11"/>
          <p:cNvPicPr>
            <a:picLocks noChangeAspect="1"/>
          </p:cNvPicPr>
          <p:nvPr/>
        </p:nvPicPr>
        <p:blipFill>
          <a:blip r:embed="rId2"/>
          <a:stretch>
            <a:fillRect/>
          </a:stretch>
        </p:blipFill>
        <p:spPr>
          <a:xfrm>
            <a:off x="1775088" y="2146589"/>
            <a:ext cx="1428063" cy="484761"/>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02654" y="2146589"/>
            <a:ext cx="596138" cy="48476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81743" y="2273606"/>
            <a:ext cx="2061165" cy="357743"/>
          </a:xfrm>
          <a:prstGeom prst="rect">
            <a:avLst/>
          </a:prstGeom>
        </p:spPr>
      </p:pic>
      <p:sp>
        <p:nvSpPr>
          <p:cNvPr id="6" name="Slide Number Placeholder 5"/>
          <p:cNvSpPr>
            <a:spLocks noGrp="1"/>
          </p:cNvSpPr>
          <p:nvPr>
            <p:ph type="sldNum" sz="quarter" idx="12"/>
          </p:nvPr>
        </p:nvSpPr>
        <p:spPr/>
        <p:txBody>
          <a:bodyPr/>
          <a:lstStyle/>
          <a:p>
            <a:pPr defTabSz="544237">
              <a:defRPr/>
            </a:pPr>
            <a:fld id="{D336CDC1-1A31-EA40-AEBD-5860E858389E}" type="slidenum">
              <a:rPr lang="en-US">
                <a:solidFill>
                  <a:srgbClr val="000000">
                    <a:tint val="75000"/>
                  </a:srgbClr>
                </a:solidFill>
              </a:rPr>
              <a:pPr defTabSz="544237">
                <a:defRPr/>
              </a:pPr>
              <a:t>8</a:t>
            </a:fld>
            <a:endParaRPr lang="en-US" dirty="0">
              <a:solidFill>
                <a:srgbClr val="000000">
                  <a:tint val="75000"/>
                </a:srgbClr>
              </a:solidFill>
            </a:endParaRPr>
          </a:p>
        </p:txBody>
      </p:sp>
    </p:spTree>
    <p:extLst>
      <p:ext uri="{BB962C8B-B14F-4D97-AF65-F5344CB8AC3E}">
        <p14:creationId xmlns:p14="http://schemas.microsoft.com/office/powerpoint/2010/main" val="3611345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FlashStack customers</a:t>
            </a:r>
          </a:p>
        </p:txBody>
      </p:sp>
      <p:pic>
        <p:nvPicPr>
          <p:cNvPr id="44" name="Picture 43" descr="Avg_logo.svg.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8500" y="2051223"/>
            <a:ext cx="1308257" cy="536249"/>
          </a:xfrm>
          <a:prstGeom prst="rect">
            <a:avLst/>
          </a:prstGeom>
        </p:spPr>
      </p:pic>
      <p:pic>
        <p:nvPicPr>
          <p:cNvPr id="45" name="Picture 44" descr="bank-of-the-west-50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78259" y="2028263"/>
            <a:ext cx="1335248" cy="582168"/>
          </a:xfrm>
          <a:prstGeom prst="rect">
            <a:avLst/>
          </a:prstGeom>
        </p:spPr>
      </p:pic>
      <p:pic>
        <p:nvPicPr>
          <p:cNvPr id="46" name="Picture 45" descr="Barclays-logo.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85009" y="1911418"/>
            <a:ext cx="1223788" cy="815858"/>
          </a:xfrm>
          <a:prstGeom prst="rect">
            <a:avLst/>
          </a:prstGeom>
        </p:spPr>
      </p:pic>
      <p:pic>
        <p:nvPicPr>
          <p:cNvPr id="47" name="Picture 46" descr="bethanie logo.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380298" y="2072654"/>
            <a:ext cx="1510370" cy="493388"/>
          </a:xfrm>
          <a:prstGeom prst="rect">
            <a:avLst/>
          </a:prstGeom>
        </p:spPr>
      </p:pic>
      <p:pic>
        <p:nvPicPr>
          <p:cNvPr id="48" name="Picture 47" descr="CCI-logo.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62169" y="2005993"/>
            <a:ext cx="1506897" cy="626709"/>
          </a:xfrm>
          <a:prstGeom prst="rect">
            <a:avLst/>
          </a:prstGeom>
        </p:spPr>
      </p:pic>
      <p:pic>
        <p:nvPicPr>
          <p:cNvPr id="49" name="Picture 48" descr="coventry group logo.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940568" y="1990673"/>
            <a:ext cx="1529713" cy="657347"/>
          </a:xfrm>
          <a:prstGeom prst="rect">
            <a:avLst/>
          </a:prstGeom>
        </p:spPr>
      </p:pic>
      <p:pic>
        <p:nvPicPr>
          <p:cNvPr id="50" name="Picture 49" descr="Dominosnew.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741784" y="1895203"/>
            <a:ext cx="862078" cy="848287"/>
          </a:xfrm>
          <a:prstGeom prst="rect">
            <a:avLst/>
          </a:prstGeom>
        </p:spPr>
      </p:pic>
      <p:pic>
        <p:nvPicPr>
          <p:cNvPr id="55" name="Picture 54" descr="mercedesGP.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098175" y="3101449"/>
            <a:ext cx="1505687" cy="480983"/>
          </a:xfrm>
          <a:prstGeom prst="rect">
            <a:avLst/>
          </a:prstGeom>
        </p:spPr>
      </p:pic>
      <p:pic>
        <p:nvPicPr>
          <p:cNvPr id="57" name="Picture 56" descr="miss comm coll brd logo.jp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94123" y="3865466"/>
            <a:ext cx="716140" cy="716140"/>
          </a:xfrm>
          <a:prstGeom prst="rect">
            <a:avLst/>
          </a:prstGeom>
        </p:spPr>
      </p:pic>
      <p:pic>
        <p:nvPicPr>
          <p:cNvPr id="58" name="Picture 57" descr="mississippi-dept-of-revenue-logo.jp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636059" y="3969601"/>
            <a:ext cx="1581022" cy="507870"/>
          </a:xfrm>
          <a:prstGeom prst="rect">
            <a:avLst/>
          </a:prstGeom>
          <a:ln>
            <a:noFill/>
          </a:ln>
        </p:spPr>
      </p:pic>
      <p:pic>
        <p:nvPicPr>
          <p:cNvPr id="59" name="Picture 58" descr="nielsen-logo.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442877" y="3986608"/>
            <a:ext cx="1342365" cy="473855"/>
          </a:xfrm>
          <a:prstGeom prst="rect">
            <a:avLst/>
          </a:prstGeom>
        </p:spPr>
      </p:pic>
      <p:pic>
        <p:nvPicPr>
          <p:cNvPr id="60" name="Picture 59" descr="paylocity_name_only.fw_.png"/>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011038" y="3941176"/>
            <a:ext cx="1216528" cy="564720"/>
          </a:xfrm>
          <a:prstGeom prst="rect">
            <a:avLst/>
          </a:prstGeom>
        </p:spPr>
      </p:pic>
      <p:pic>
        <p:nvPicPr>
          <p:cNvPr id="61" name="Picture 60" descr="room and board logo.jpeg"/>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6453362" y="3969768"/>
            <a:ext cx="1510902" cy="507538"/>
          </a:xfrm>
          <a:prstGeom prst="rect">
            <a:avLst/>
          </a:prstGeom>
        </p:spPr>
      </p:pic>
      <p:pic>
        <p:nvPicPr>
          <p:cNvPr id="62" name="Picture 61" descr="San_Diego_Padres_logo.svg.png"/>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190059" y="3804817"/>
            <a:ext cx="837438" cy="837438"/>
          </a:xfrm>
          <a:prstGeom prst="rect">
            <a:avLst/>
          </a:prstGeom>
        </p:spPr>
      </p:pic>
      <p:pic>
        <p:nvPicPr>
          <p:cNvPr id="51" name="Picture 50" descr="kauai island logo.png"/>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694123" y="3065096"/>
            <a:ext cx="1429952" cy="418115"/>
          </a:xfrm>
          <a:prstGeom prst="rect">
            <a:avLst/>
          </a:prstGeom>
        </p:spPr>
      </p:pic>
      <p:pic>
        <p:nvPicPr>
          <p:cNvPr id="52" name="Picture 51"/>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2527689" y="2973627"/>
            <a:ext cx="1008468" cy="601053"/>
          </a:xfrm>
          <a:prstGeom prst="rect">
            <a:avLst/>
          </a:prstGeom>
        </p:spPr>
      </p:pic>
      <p:pic>
        <p:nvPicPr>
          <p:cNvPr id="53" name="Picture 52" descr="Laser Spine logo-og.jpg"/>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4148938" y="3021713"/>
            <a:ext cx="1354985" cy="504880"/>
          </a:xfrm>
          <a:prstGeom prst="rect">
            <a:avLst/>
          </a:prstGeom>
        </p:spPr>
      </p:pic>
      <p:pic>
        <p:nvPicPr>
          <p:cNvPr id="54" name="Picture 53"/>
          <p:cNvPicPr>
            <a:picLocks noChangeAspect="1"/>
          </p:cNvPicPr>
          <p:nvPr/>
        </p:nvPicPr>
        <p:blipFill>
          <a:blip r:embed="rId20"/>
          <a:stretch>
            <a:fillRect/>
          </a:stretch>
        </p:blipFill>
        <p:spPr>
          <a:xfrm>
            <a:off x="6012121" y="2953850"/>
            <a:ext cx="1507558" cy="640607"/>
          </a:xfrm>
          <a:prstGeom prst="rect">
            <a:avLst/>
          </a:prstGeom>
        </p:spPr>
      </p:pic>
      <p:pic>
        <p:nvPicPr>
          <p:cNvPr id="56" name="Picture 55" descr="LinkedIn-Logo-2C.png"/>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8027877" y="3022174"/>
            <a:ext cx="1562100" cy="503958"/>
          </a:xfrm>
          <a:prstGeom prst="rect">
            <a:avLst/>
          </a:prstGeom>
        </p:spPr>
      </p:pic>
      <p:pic>
        <p:nvPicPr>
          <p:cNvPr id="69" name="Picture 68" descr="Valley-Proteins-Logo-Color.png"/>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7642145" y="5080321"/>
            <a:ext cx="2001893" cy="447469"/>
          </a:xfrm>
          <a:prstGeom prst="rect">
            <a:avLst/>
          </a:prstGeom>
        </p:spPr>
      </p:pic>
      <p:pic>
        <p:nvPicPr>
          <p:cNvPr id="63" name="Picture 62" descr="SF Giants logo.png"/>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9253294" y="3808659"/>
            <a:ext cx="829753" cy="829753"/>
          </a:xfrm>
          <a:prstGeom prst="rect">
            <a:avLst/>
          </a:prstGeom>
        </p:spPr>
      </p:pic>
      <p:pic>
        <p:nvPicPr>
          <p:cNvPr id="64" name="Picture 63" descr="stlukes.png"/>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10308845" y="3967118"/>
            <a:ext cx="1295017" cy="512835"/>
          </a:xfrm>
          <a:prstGeom prst="rect">
            <a:avLst/>
          </a:prstGeom>
        </p:spPr>
      </p:pic>
      <p:pic>
        <p:nvPicPr>
          <p:cNvPr id="65" name="Picture 64" descr="secure-24-logo.jpg"/>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694123" y="5020110"/>
            <a:ext cx="1237077" cy="567890"/>
          </a:xfrm>
          <a:prstGeom prst="rect">
            <a:avLst/>
          </a:prstGeom>
        </p:spPr>
      </p:pic>
      <p:pic>
        <p:nvPicPr>
          <p:cNvPr id="66" name="Picture 65" descr="service-now-logo.png"/>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2257869" y="5039266"/>
            <a:ext cx="1494528" cy="529578"/>
          </a:xfrm>
          <a:prstGeom prst="rect">
            <a:avLst/>
          </a:prstGeom>
        </p:spPr>
      </p:pic>
      <p:pic>
        <p:nvPicPr>
          <p:cNvPr id="67" name="Picture 66" descr="skullcandy-logo.png"/>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4284773" y="5170853"/>
            <a:ext cx="1474487" cy="266405"/>
          </a:xfrm>
          <a:prstGeom prst="rect">
            <a:avLst/>
          </a:prstGeom>
        </p:spPr>
      </p:pic>
      <p:pic>
        <p:nvPicPr>
          <p:cNvPr id="68" name="Picture 67" descr="site-trizetto-logo.png"/>
          <p:cNvPicPr>
            <a:picLocks noChangeAspect="1"/>
          </p:cNvPicPr>
          <p:nvPr/>
        </p:nvPicPr>
        <p:blipFill>
          <a:blip r:embed="rId28">
            <a:extLst>
              <a:ext uri="{28A0092B-C50C-407E-A947-70E740481C1C}">
                <a14:useLocalDpi xmlns:a14="http://schemas.microsoft.com/office/drawing/2010/main"/>
              </a:ext>
            </a:extLst>
          </a:blip>
          <a:stretch>
            <a:fillRect/>
          </a:stretch>
        </p:blipFill>
        <p:spPr>
          <a:xfrm>
            <a:off x="6052108" y="5085011"/>
            <a:ext cx="1255290" cy="438088"/>
          </a:xfrm>
          <a:prstGeom prst="rect">
            <a:avLst/>
          </a:prstGeom>
        </p:spPr>
      </p:pic>
      <p:pic>
        <p:nvPicPr>
          <p:cNvPr id="70" name="Picture 69" descr="Woolpert logo color 300 dpi.jpg"/>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10171130" y="5021971"/>
            <a:ext cx="1432732" cy="564168"/>
          </a:xfrm>
          <a:prstGeom prst="rect">
            <a:avLst/>
          </a:prstGeom>
        </p:spPr>
      </p:pic>
    </p:spTree>
    <p:extLst>
      <p:ext uri="{BB962C8B-B14F-4D97-AF65-F5344CB8AC3E}">
        <p14:creationId xmlns:p14="http://schemas.microsoft.com/office/powerpoint/2010/main" val="14761391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3_04 - DarkContent">
  <a:themeElements>
    <a:clrScheme name="Pure Storage">
      <a:dk1>
        <a:srgbClr val="222222"/>
      </a:dk1>
      <a:lt1>
        <a:srgbClr val="FFFFFF"/>
      </a:lt1>
      <a:dk2>
        <a:srgbClr val="2D2D2D"/>
      </a:dk2>
      <a:lt2>
        <a:srgbClr val="FFFFFF"/>
      </a:lt2>
      <a:accent1>
        <a:srgbClr val="FE5000"/>
      </a:accent1>
      <a:accent2>
        <a:srgbClr val="8A8D90"/>
      </a:accent2>
      <a:accent3>
        <a:srgbClr val="54B99D"/>
      </a:accent3>
      <a:accent4>
        <a:srgbClr val="222222"/>
      </a:accent4>
      <a:accent5>
        <a:srgbClr val="585858"/>
      </a:accent5>
      <a:accent6>
        <a:srgbClr val="C4C5C7"/>
      </a:accent6>
      <a:hlink>
        <a:srgbClr val="FE5000"/>
      </a:hlink>
      <a:folHlink>
        <a:srgbClr val="8A8D90"/>
      </a:folHlink>
    </a:clrScheme>
    <a:fontScheme name="Pure_Storage_Corporate_Template - Close">
      <a:majorFont>
        <a:latin typeface="Proxima Nova Black"/>
        <a:ea typeface="Proxima Nova Black"/>
        <a:cs typeface="Proxima Nova Black"/>
      </a:majorFont>
      <a:minorFont>
        <a:latin typeface="Proxima Nova"/>
        <a:ea typeface="Proxima Nova"/>
        <a:cs typeface="Proxima Nov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12700" cap="flat" cmpd="sng" algn="ctr">
          <a:noFill/>
          <a:prstDash val="solid"/>
          <a:round/>
          <a:headEnd type="none" w="med" len="med"/>
          <a:tailEnd type="none" w="med" len="med"/>
        </a:ln>
        <a:effectLst/>
        <a:extLst/>
      </a:spPr>
      <a:bodyPr vert="horz" wrap="square" lIns="0" tIns="0" rIns="0" bIns="0" numCol="1" rtlCol="0" anchor="ctr" anchorCtr="0" compatLnSpc="1">
        <a:prstTxWarp prst="textNoShape">
          <a:avLst/>
        </a:prstTxWarp>
        <a:noAutofit/>
      </a:bodyPr>
      <a:lstStyle>
        <a:defPPr marL="0" marR="0" indent="0" defTabSz="1828800" eaLnBrk="1" fontAlgn="base" latinLnBrk="0" hangingPunct="0">
          <a:lnSpc>
            <a:spcPct val="100000"/>
          </a:lnSpc>
          <a:spcBef>
            <a:spcPct val="0"/>
          </a:spcBef>
          <a:spcAft>
            <a:spcPct val="0"/>
          </a:spcAft>
          <a:buClrTx/>
          <a:buSzTx/>
          <a:buFontTx/>
          <a:buNone/>
          <a:tabLst/>
          <a:defRPr kumimoji="0" sz="3600" b="0" i="0" u="none" strike="noStrike" kern="0" cap="none" spc="0" normalizeH="0" baseline="0" noProof="0" smtClean="0">
            <a:ln>
              <a:noFill/>
            </a:ln>
            <a:solidFill>
              <a:srgbClr val="222222"/>
            </a:solidFill>
            <a:effectLst/>
            <a:uLnTx/>
            <a:uFillTx/>
            <a:latin typeface="Proxima Nova Light" charset="0"/>
            <a:ea typeface="Proxima Nova Light" charset="0"/>
            <a:cs typeface="Proxima Nova Light" charset="0"/>
            <a:sym typeface="Proxima Nova Light" charset="0"/>
          </a:defRPr>
        </a:defPPr>
      </a:lstStyle>
    </a:spDef>
    <a:lnDef>
      <a:spPr bwMode="auto">
        <a:xfrm>
          <a:off x="0" y="0"/>
          <a:ext cx="1" cy="1"/>
        </a:xfrm>
        <a:custGeom>
          <a:avLst/>
          <a:gdLst/>
          <a:ahLst/>
          <a:cxnLst/>
          <a:rect l="0" t="0" r="0" b="0"/>
          <a:pathLst/>
        </a:custGeom>
        <a:solidFill>
          <a:srgbClr val="FFFFFF"/>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91440" rIns="91440" bIns="91440" numCol="1" anchor="ctr" anchorCtr="0" compatLnSpc="1">
        <a:prstTxWarp prst="textNoShape">
          <a:avLst/>
        </a:prstTxWarp>
        <a:spAutoFit/>
      </a:bodyPr>
      <a:lstStyle>
        <a:defPPr marL="0" marR="0" indent="0" algn="l" defTabSz="1828800" rtl="0" eaLnBrk="1" fontAlgn="base" latinLnBrk="0" hangingPunct="0">
          <a:lnSpc>
            <a:spcPct val="100000"/>
          </a:lnSpc>
          <a:spcBef>
            <a:spcPct val="0"/>
          </a:spcBef>
          <a:spcAft>
            <a:spcPct val="0"/>
          </a:spcAft>
          <a:buClrTx/>
          <a:buSzTx/>
          <a:buFontTx/>
          <a:buNone/>
          <a:tabLst/>
          <a:defRPr kumimoji="0" lang="en-US" altLang="en-US" sz="36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defRPr>
        </a:defPPr>
      </a:lstStyle>
    </a:lnDef>
  </a:objectDefaults>
  <a:extraClrSchemeLst/>
  <a:extLst>
    <a:ext uri="{05A4C25C-085E-4340-85A3-A5531E510DB2}">
      <thm15:themeFamily xmlns:thm15="http://schemas.microsoft.com/office/thememl/2012/main" name="Presentation2" id="{EA02E447-E423-6040-A7D7-E0800DECFFC7}" vid="{C03159BD-3CFD-2E48-9C34-E2F076D49C53}"/>
    </a:ext>
  </a:extLst>
</a:theme>
</file>

<file path=ppt/theme/theme11.xml><?xml version="1.0" encoding="utf-8"?>
<a:theme xmlns:a="http://schemas.openxmlformats.org/drawingml/2006/main" name="FS master preso">
  <a:themeElements>
    <a:clrScheme name="Custom 3">
      <a:dk1>
        <a:srgbClr val="000000"/>
      </a:dk1>
      <a:lt1>
        <a:srgbClr val="FFFFFF"/>
      </a:lt1>
      <a:dk2>
        <a:srgbClr val="191919"/>
      </a:dk2>
      <a:lt2>
        <a:srgbClr val="FFFFFF"/>
      </a:lt2>
      <a:accent1>
        <a:srgbClr val="619146"/>
      </a:accent1>
      <a:accent2>
        <a:srgbClr val="91AF34"/>
      </a:accent2>
      <a:accent3>
        <a:srgbClr val="D5D5D5"/>
      </a:accent3>
      <a:accent4>
        <a:srgbClr val="307357"/>
      </a:accent4>
      <a:accent5>
        <a:srgbClr val="005568"/>
      </a:accent5>
      <a:accent6>
        <a:srgbClr val="999999"/>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tx1"/>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latin typeface="Proxima Nova"/>
            <a:cs typeface="Proxima Nova"/>
          </a:defRPr>
        </a:defPPr>
      </a:lstStyle>
    </a:txDef>
  </a:objectDefaults>
  <a:extraClrSchemeLst/>
</a:theme>
</file>

<file path=ppt/theme/theme12.xml><?xml version="1.0" encoding="utf-8"?>
<a:theme xmlns:a="http://schemas.openxmlformats.org/drawingml/2006/main" name="3_03 - WhiteContent">
  <a:themeElements>
    <a:clrScheme name="Pure Storage">
      <a:dk1>
        <a:srgbClr val="222222"/>
      </a:dk1>
      <a:lt1>
        <a:srgbClr val="FFFFFF"/>
      </a:lt1>
      <a:dk2>
        <a:srgbClr val="2D2D2D"/>
      </a:dk2>
      <a:lt2>
        <a:srgbClr val="FFFFFF"/>
      </a:lt2>
      <a:accent1>
        <a:srgbClr val="FE5000"/>
      </a:accent1>
      <a:accent2>
        <a:srgbClr val="8A8D90"/>
      </a:accent2>
      <a:accent3>
        <a:srgbClr val="54B99D"/>
      </a:accent3>
      <a:accent4>
        <a:srgbClr val="222222"/>
      </a:accent4>
      <a:accent5>
        <a:srgbClr val="585858"/>
      </a:accent5>
      <a:accent6>
        <a:srgbClr val="C4C5C7"/>
      </a:accent6>
      <a:hlink>
        <a:srgbClr val="FE5000"/>
      </a:hlink>
      <a:folHlink>
        <a:srgbClr val="8A8D90"/>
      </a:folHlink>
    </a:clrScheme>
    <a:fontScheme name="Pure_Storage_Corporate_Template - Title + Subhead + Content + Image">
      <a:majorFont>
        <a:latin typeface="Proxima Nova Black"/>
        <a:ea typeface="Proxima Nova Black"/>
        <a:cs typeface="Proxima Nova Black"/>
      </a:majorFont>
      <a:minorFont>
        <a:latin typeface="Proxima Nova"/>
        <a:ea typeface="Proxima Nova"/>
        <a:cs typeface="Proxima Nov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w="12700" cap="flat" cmpd="sng" algn="ctr">
          <a:noFill/>
          <a:prstDash val="solid"/>
          <a:round/>
          <a:headEnd type="none" w="med" len="med"/>
          <a:tailEnd type="none" w="med" len="med"/>
        </a:ln>
        <a:effectLst/>
        <a:extLst/>
      </a:spPr>
      <a:bodyPr vert="horz" wrap="square" lIns="0" tIns="0" rIns="0" bIns="0" numCol="1" rtlCol="0" anchor="ctr" anchorCtr="0" compatLnSpc="1">
        <a:prstTxWarp prst="textNoShape">
          <a:avLst/>
        </a:prstTxWarp>
        <a:noAutofit/>
      </a:bodyPr>
      <a:lstStyle>
        <a:defPPr marL="0" marR="0" indent="0" algn="l" defTabSz="1828800" rtl="0" eaLnBrk="1" fontAlgn="base" latinLnBrk="0" hangingPunct="0">
          <a:lnSpc>
            <a:spcPct val="100000"/>
          </a:lnSpc>
          <a:spcBef>
            <a:spcPct val="0"/>
          </a:spcBef>
          <a:spcAft>
            <a:spcPct val="0"/>
          </a:spcAft>
          <a:buClrTx/>
          <a:buSzTx/>
          <a:buFontTx/>
          <a:buNone/>
          <a:tabLst/>
          <a:defRPr kumimoji="0" sz="36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defRPr>
        </a:defPPr>
      </a:lstStyle>
    </a:spDef>
    <a:lnDef>
      <a:spPr bwMode="auto">
        <a:xfrm>
          <a:off x="0" y="0"/>
          <a:ext cx="1" cy="1"/>
        </a:xfrm>
        <a:custGeom>
          <a:avLst/>
          <a:gdLst/>
          <a:ahLst/>
          <a:cxnLst/>
          <a:rect l="0" t="0" r="0" b="0"/>
          <a:pathLst/>
        </a:custGeom>
        <a:solidFill>
          <a:srgbClr val="FFFFFF"/>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91440" rIns="91440" bIns="91440" numCol="1" anchor="ctr" anchorCtr="0" compatLnSpc="1">
        <a:prstTxWarp prst="textNoShape">
          <a:avLst/>
        </a:prstTxWarp>
        <a:spAutoFit/>
      </a:bodyPr>
      <a:lstStyle>
        <a:defPPr marL="0" marR="0" indent="0" algn="l" defTabSz="1828800" rtl="0" eaLnBrk="1" fontAlgn="base" latinLnBrk="0" hangingPunct="0">
          <a:lnSpc>
            <a:spcPct val="100000"/>
          </a:lnSpc>
          <a:spcBef>
            <a:spcPct val="0"/>
          </a:spcBef>
          <a:spcAft>
            <a:spcPct val="0"/>
          </a:spcAft>
          <a:buClrTx/>
          <a:buSzTx/>
          <a:buFontTx/>
          <a:buNone/>
          <a:tabLst/>
          <a:defRPr kumimoji="0" lang="en-US" altLang="en-US" sz="36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defRPr>
        </a:defPPr>
      </a:lstStyle>
    </a:lnDef>
  </a:objectDefaults>
  <a:extraClrSchemeLst/>
  <a:extLst>
    <a:ext uri="{05A4C25C-085E-4340-85A3-A5531E510DB2}">
      <thm15:themeFamily xmlns:thm15="http://schemas.microsoft.com/office/thememl/2012/main" name="ps_brand-template-2017_0001" id="{C3F30269-E766-9E42-8315-14DCC43AA09F}" vid="{C90468E6-B251-FD47-BD5F-6C14FF8A1D61}"/>
    </a:ext>
  </a:extLst>
</a:theme>
</file>

<file path=ppt/theme/theme13.xml><?xml version="1.0" encoding="utf-8"?>
<a:theme xmlns:a="http://schemas.openxmlformats.org/drawingml/2006/main" name="2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14.xml><?xml version="1.0" encoding="utf-8"?>
<a:theme xmlns:a="http://schemas.openxmlformats.org/drawingml/2006/main" name="1_PCWFY18 16x9">
  <a:themeElements>
    <a:clrScheme name="Partner Connection">
      <a:dk1>
        <a:srgbClr val="676767"/>
      </a:dk1>
      <a:lt1>
        <a:srgbClr val="FFFFFF"/>
      </a:lt1>
      <a:dk2>
        <a:srgbClr val="0A8498"/>
      </a:dk2>
      <a:lt2>
        <a:srgbClr val="FFFFFF"/>
      </a:lt2>
      <a:accent1>
        <a:srgbClr val="264B7F"/>
      </a:accent1>
      <a:accent2>
        <a:srgbClr val="53AF96"/>
      </a:accent2>
      <a:accent3>
        <a:srgbClr val="676767"/>
      </a:accent3>
      <a:accent4>
        <a:srgbClr val="EFACB2"/>
      </a:accent4>
      <a:accent5>
        <a:srgbClr val="87C6A8"/>
      </a:accent5>
      <a:accent6>
        <a:srgbClr val="F7DA9E"/>
      </a:accent6>
      <a:hlink>
        <a:srgbClr val="304670"/>
      </a:hlink>
      <a:folHlink>
        <a:srgbClr val="792C64"/>
      </a:folHlink>
    </a:clrScheme>
    <a:fontScheme name="Custom 1">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bwMode="auto">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a:spPr>
      <a:bodyPr vert="horz" wrap="none" lIns="61715" tIns="34288" rIns="61715" bIns="34288" numCol="1" rtlCol="0" anchor="t" anchorCtr="0" compatLnSpc="1">
        <a:prstTxWarp prst="textNoShape">
          <a:avLst/>
        </a:prstTxWarp>
        <a:noAutofit/>
      </a:bodyPr>
      <a:lstStyle>
        <a:defPPr>
          <a:defRPr sz="2000" dirty="0" err="1" smtClean="0">
            <a:solidFill>
              <a:schemeClr val="tx1"/>
            </a:solidFill>
            <a:latin typeface="+mn-lt"/>
          </a:defRPr>
        </a:defPPr>
      </a:lstStyle>
    </a:txDef>
  </a:objectDefaults>
  <a:extraClrSchemeLst/>
</a:theme>
</file>

<file path=ppt/theme/theme15.xml><?xml version="1.0" encoding="utf-8"?>
<a:theme xmlns:a="http://schemas.openxmlformats.org/drawingml/2006/main" name="1_04 - DarkContent">
  <a:themeElements>
    <a:clrScheme name="Pure Storage">
      <a:dk1>
        <a:srgbClr val="222222"/>
      </a:dk1>
      <a:lt1>
        <a:srgbClr val="FFFFFF"/>
      </a:lt1>
      <a:dk2>
        <a:srgbClr val="2D2D2D"/>
      </a:dk2>
      <a:lt2>
        <a:srgbClr val="FFFFFF"/>
      </a:lt2>
      <a:accent1>
        <a:srgbClr val="FE5000"/>
      </a:accent1>
      <a:accent2>
        <a:srgbClr val="8A8D90"/>
      </a:accent2>
      <a:accent3>
        <a:srgbClr val="54B99D"/>
      </a:accent3>
      <a:accent4>
        <a:srgbClr val="222222"/>
      </a:accent4>
      <a:accent5>
        <a:srgbClr val="585858"/>
      </a:accent5>
      <a:accent6>
        <a:srgbClr val="C4C5C7"/>
      </a:accent6>
      <a:hlink>
        <a:srgbClr val="FE5000"/>
      </a:hlink>
      <a:folHlink>
        <a:srgbClr val="8A8D90"/>
      </a:folHlink>
    </a:clrScheme>
    <a:fontScheme name="Pure_Storage_Corporate_Template - Close">
      <a:majorFont>
        <a:latin typeface="Proxima Nova Black"/>
        <a:ea typeface="Proxima Nova Black"/>
        <a:cs typeface="Proxima Nova Black"/>
      </a:majorFont>
      <a:minorFont>
        <a:latin typeface="Proxima Nova"/>
        <a:ea typeface="Proxima Nova"/>
        <a:cs typeface="Proxima Nov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12700" cap="flat" cmpd="sng" algn="ctr">
          <a:noFill/>
          <a:prstDash val="solid"/>
          <a:round/>
          <a:headEnd type="none" w="med" len="med"/>
          <a:tailEnd type="none" w="med" len="med"/>
        </a:ln>
        <a:effectLst/>
        <a:extLst/>
      </a:spPr>
      <a:bodyPr vert="horz" wrap="square" lIns="0" tIns="0" rIns="0" bIns="0" numCol="1" rtlCol="0" anchor="ctr" anchorCtr="0" compatLnSpc="1">
        <a:prstTxWarp prst="textNoShape">
          <a:avLst/>
        </a:prstTxWarp>
        <a:noAutofit/>
      </a:bodyPr>
      <a:lstStyle>
        <a:defPPr marL="0" marR="0" indent="0" defTabSz="1828800" eaLnBrk="1" fontAlgn="base" latinLnBrk="0" hangingPunct="0">
          <a:lnSpc>
            <a:spcPct val="100000"/>
          </a:lnSpc>
          <a:spcBef>
            <a:spcPct val="0"/>
          </a:spcBef>
          <a:spcAft>
            <a:spcPct val="0"/>
          </a:spcAft>
          <a:buClrTx/>
          <a:buSzTx/>
          <a:buFontTx/>
          <a:buNone/>
          <a:tabLst/>
          <a:defRPr kumimoji="0" sz="3600" b="0" i="0" u="none" strike="noStrike" kern="0" cap="none" spc="0" normalizeH="0" baseline="0" noProof="0" smtClean="0">
            <a:ln>
              <a:noFill/>
            </a:ln>
            <a:solidFill>
              <a:srgbClr val="222222"/>
            </a:solidFill>
            <a:effectLst/>
            <a:uLnTx/>
            <a:uFillTx/>
            <a:latin typeface="Proxima Nova Light" charset="0"/>
            <a:ea typeface="Proxima Nova Light" charset="0"/>
            <a:cs typeface="Proxima Nova Light" charset="0"/>
            <a:sym typeface="Proxima Nova Light" charset="0"/>
          </a:defRPr>
        </a:defPPr>
      </a:lstStyle>
    </a:spDef>
    <a:lnDef>
      <a:spPr bwMode="auto">
        <a:xfrm>
          <a:off x="0" y="0"/>
          <a:ext cx="1" cy="1"/>
        </a:xfrm>
        <a:custGeom>
          <a:avLst/>
          <a:gdLst/>
          <a:ahLst/>
          <a:cxnLst/>
          <a:rect l="0" t="0" r="0" b="0"/>
          <a:pathLst/>
        </a:custGeom>
        <a:solidFill>
          <a:srgbClr val="FFFFFF"/>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91440" rIns="91440" bIns="91440" numCol="1" anchor="ctr" anchorCtr="0" compatLnSpc="1">
        <a:prstTxWarp prst="textNoShape">
          <a:avLst/>
        </a:prstTxWarp>
        <a:spAutoFit/>
      </a:bodyPr>
      <a:lstStyle>
        <a:defPPr marL="0" marR="0" indent="0" algn="l" defTabSz="1828800" rtl="0" eaLnBrk="1" fontAlgn="base" latinLnBrk="0" hangingPunct="0">
          <a:lnSpc>
            <a:spcPct val="100000"/>
          </a:lnSpc>
          <a:spcBef>
            <a:spcPct val="0"/>
          </a:spcBef>
          <a:spcAft>
            <a:spcPct val="0"/>
          </a:spcAft>
          <a:buClrTx/>
          <a:buSzTx/>
          <a:buFontTx/>
          <a:buNone/>
          <a:tabLst/>
          <a:defRPr kumimoji="0" lang="en-US" altLang="en-US" sz="36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defRPr>
        </a:defPPr>
      </a:lstStyle>
    </a:lnDef>
  </a:objectDefaults>
  <a:extraClrSchemeLst/>
  <a:extLst>
    <a:ext uri="{05A4C25C-085E-4340-85A3-A5531E510DB2}">
      <thm15:themeFamily xmlns:thm15="http://schemas.microsoft.com/office/thememl/2012/main" name="ps_brand-template-2017_0001" id="{C3F30269-E766-9E42-8315-14DCC43AA09F}" vid="{14DFB3E1-7506-2F4C-A20B-6CA5FE19F978}"/>
    </a:ext>
  </a:extLst>
</a:theme>
</file>

<file path=ppt/theme/theme16.xml><?xml version="1.0" encoding="utf-8"?>
<a:theme xmlns:a="http://schemas.openxmlformats.org/drawingml/2006/main" name="4_03 - WhiteContent">
  <a:themeElements>
    <a:clrScheme name="Pure Storage">
      <a:dk1>
        <a:srgbClr val="222222"/>
      </a:dk1>
      <a:lt1>
        <a:srgbClr val="FFFFFF"/>
      </a:lt1>
      <a:dk2>
        <a:srgbClr val="2D2D2D"/>
      </a:dk2>
      <a:lt2>
        <a:srgbClr val="FFFFFF"/>
      </a:lt2>
      <a:accent1>
        <a:srgbClr val="FE5000"/>
      </a:accent1>
      <a:accent2>
        <a:srgbClr val="8A8D90"/>
      </a:accent2>
      <a:accent3>
        <a:srgbClr val="54B99D"/>
      </a:accent3>
      <a:accent4>
        <a:srgbClr val="222222"/>
      </a:accent4>
      <a:accent5>
        <a:srgbClr val="585858"/>
      </a:accent5>
      <a:accent6>
        <a:srgbClr val="C4C5C7"/>
      </a:accent6>
      <a:hlink>
        <a:srgbClr val="FE5000"/>
      </a:hlink>
      <a:folHlink>
        <a:srgbClr val="8A8D90"/>
      </a:folHlink>
    </a:clrScheme>
    <a:fontScheme name="Pure_Storage_Corporate_Template - Title + Subhead + Content + Image">
      <a:majorFont>
        <a:latin typeface="Proxima Nova Black"/>
        <a:ea typeface="Proxima Nova Black"/>
        <a:cs typeface="Proxima Nova Black"/>
      </a:majorFont>
      <a:minorFont>
        <a:latin typeface="Proxima Nova"/>
        <a:ea typeface="Proxima Nova"/>
        <a:cs typeface="Proxima Nov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w="12700" cap="flat" cmpd="sng" algn="ctr">
          <a:noFill/>
          <a:prstDash val="solid"/>
          <a:round/>
          <a:headEnd type="none" w="med" len="med"/>
          <a:tailEnd type="none" w="med" len="med"/>
        </a:ln>
        <a:effectLst/>
        <a:extLst/>
      </a:spPr>
      <a:bodyPr vert="horz" wrap="square" lIns="0" tIns="0" rIns="0" bIns="0" numCol="1" rtlCol="0" anchor="ctr" anchorCtr="0" compatLnSpc="1">
        <a:prstTxWarp prst="textNoShape">
          <a:avLst/>
        </a:prstTxWarp>
        <a:noAutofit/>
      </a:bodyPr>
      <a:lstStyle>
        <a:defPPr marL="0" marR="0" indent="0" algn="l" defTabSz="1828800" rtl="0" eaLnBrk="1" fontAlgn="base" latinLnBrk="0" hangingPunct="0">
          <a:lnSpc>
            <a:spcPct val="100000"/>
          </a:lnSpc>
          <a:spcBef>
            <a:spcPct val="0"/>
          </a:spcBef>
          <a:spcAft>
            <a:spcPct val="0"/>
          </a:spcAft>
          <a:buClrTx/>
          <a:buSzTx/>
          <a:buFontTx/>
          <a:buNone/>
          <a:tabLst/>
          <a:defRPr kumimoji="0" sz="36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defRPr>
        </a:defPPr>
      </a:lstStyle>
    </a:spDef>
    <a:lnDef>
      <a:spPr bwMode="auto">
        <a:xfrm>
          <a:off x="0" y="0"/>
          <a:ext cx="1" cy="1"/>
        </a:xfrm>
        <a:custGeom>
          <a:avLst/>
          <a:gdLst/>
          <a:ahLst/>
          <a:cxnLst/>
          <a:rect l="0" t="0" r="0" b="0"/>
          <a:pathLst/>
        </a:custGeom>
        <a:solidFill>
          <a:srgbClr val="FFFFFF"/>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91440" rIns="91440" bIns="91440" numCol="1" anchor="ctr" anchorCtr="0" compatLnSpc="1">
        <a:prstTxWarp prst="textNoShape">
          <a:avLst/>
        </a:prstTxWarp>
        <a:spAutoFit/>
      </a:bodyPr>
      <a:lstStyle>
        <a:defPPr marL="0" marR="0" indent="0" algn="l" defTabSz="1828800" rtl="0" eaLnBrk="1" fontAlgn="base" latinLnBrk="0" hangingPunct="0">
          <a:lnSpc>
            <a:spcPct val="100000"/>
          </a:lnSpc>
          <a:spcBef>
            <a:spcPct val="0"/>
          </a:spcBef>
          <a:spcAft>
            <a:spcPct val="0"/>
          </a:spcAft>
          <a:buClrTx/>
          <a:buSzTx/>
          <a:buFontTx/>
          <a:buNone/>
          <a:tabLst/>
          <a:defRPr kumimoji="0" lang="en-US" altLang="en-US" sz="36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defRPr>
        </a:defPPr>
      </a:lstStyle>
    </a:lnDef>
  </a:objectDefaults>
  <a:extraClrSchemeLst/>
  <a:extLst>
    <a:ext uri="{05A4C25C-085E-4340-85A3-A5531E510DB2}">
      <thm15:themeFamily xmlns:thm15="http://schemas.microsoft.com/office/thememl/2012/main" name="ps_brand-template-2017_0001" id="{C3F30269-E766-9E42-8315-14DCC43AA09F}" vid="{C90468E6-B251-FD47-BD5F-6C14FF8A1D61}"/>
    </a:ext>
  </a:extLst>
</a:theme>
</file>

<file path=ppt/theme/theme17.xml><?xml version="1.0" encoding="utf-8"?>
<a:theme xmlns:a="http://schemas.openxmlformats.org/drawingml/2006/main" name="12_04 - DarkContent">
  <a:themeElements>
    <a:clrScheme name="Pure Storage">
      <a:dk1>
        <a:srgbClr val="222222"/>
      </a:dk1>
      <a:lt1>
        <a:srgbClr val="FFFFFF"/>
      </a:lt1>
      <a:dk2>
        <a:srgbClr val="2D2D2D"/>
      </a:dk2>
      <a:lt2>
        <a:srgbClr val="FFFFFF"/>
      </a:lt2>
      <a:accent1>
        <a:srgbClr val="FE5000"/>
      </a:accent1>
      <a:accent2>
        <a:srgbClr val="8A8D90"/>
      </a:accent2>
      <a:accent3>
        <a:srgbClr val="54B99D"/>
      </a:accent3>
      <a:accent4>
        <a:srgbClr val="222222"/>
      </a:accent4>
      <a:accent5>
        <a:srgbClr val="585858"/>
      </a:accent5>
      <a:accent6>
        <a:srgbClr val="C4C5C7"/>
      </a:accent6>
      <a:hlink>
        <a:srgbClr val="FE5000"/>
      </a:hlink>
      <a:folHlink>
        <a:srgbClr val="8A8D90"/>
      </a:folHlink>
    </a:clrScheme>
    <a:fontScheme name="Pure_Storage_Corporate_Template - Close">
      <a:majorFont>
        <a:latin typeface="Proxima Nova Black"/>
        <a:ea typeface="Proxima Nova Black"/>
        <a:cs typeface="Proxima Nova Black"/>
      </a:majorFont>
      <a:minorFont>
        <a:latin typeface="Proxima Nova"/>
        <a:ea typeface="Proxima Nova"/>
        <a:cs typeface="Proxima Nov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12700" cap="flat" cmpd="sng" algn="ctr">
          <a:noFill/>
          <a:prstDash val="solid"/>
          <a:round/>
          <a:headEnd type="none" w="med" len="med"/>
          <a:tailEnd type="none" w="med" len="med"/>
        </a:ln>
        <a:effectLst/>
        <a:extLst/>
      </a:spPr>
      <a:bodyPr vert="horz" wrap="square" lIns="0" tIns="0" rIns="0" bIns="0" numCol="1" rtlCol="0" anchor="ctr" anchorCtr="0" compatLnSpc="1">
        <a:prstTxWarp prst="textNoShape">
          <a:avLst/>
        </a:prstTxWarp>
        <a:noAutofit/>
      </a:bodyPr>
      <a:lstStyle>
        <a:defPPr marL="0" marR="0" indent="0" defTabSz="1828800" eaLnBrk="1" fontAlgn="base" latinLnBrk="0" hangingPunct="0">
          <a:lnSpc>
            <a:spcPct val="100000"/>
          </a:lnSpc>
          <a:spcBef>
            <a:spcPct val="0"/>
          </a:spcBef>
          <a:spcAft>
            <a:spcPct val="0"/>
          </a:spcAft>
          <a:buClrTx/>
          <a:buSzTx/>
          <a:buFontTx/>
          <a:buNone/>
          <a:tabLst/>
          <a:defRPr kumimoji="0" sz="3600" b="0" i="0" u="none" strike="noStrike" kern="0" cap="none" spc="0" normalizeH="0" baseline="0" noProof="0" smtClean="0">
            <a:ln>
              <a:noFill/>
            </a:ln>
            <a:solidFill>
              <a:srgbClr val="222222"/>
            </a:solidFill>
            <a:effectLst/>
            <a:uLnTx/>
            <a:uFillTx/>
            <a:latin typeface="Proxima Nova Light" charset="0"/>
            <a:ea typeface="Proxima Nova Light" charset="0"/>
            <a:cs typeface="Proxima Nova Light" charset="0"/>
            <a:sym typeface="Proxima Nova Light" charset="0"/>
          </a:defRPr>
        </a:defPPr>
      </a:lstStyle>
    </a:spDef>
    <a:lnDef>
      <a:spPr bwMode="auto">
        <a:xfrm>
          <a:off x="0" y="0"/>
          <a:ext cx="1" cy="1"/>
        </a:xfrm>
        <a:custGeom>
          <a:avLst/>
          <a:gdLst/>
          <a:ahLst/>
          <a:cxnLst/>
          <a:rect l="0" t="0" r="0" b="0"/>
          <a:pathLst/>
        </a:custGeom>
        <a:solidFill>
          <a:srgbClr val="FFFFFF"/>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91440" rIns="91440" bIns="91440" numCol="1" anchor="ctr" anchorCtr="0" compatLnSpc="1">
        <a:prstTxWarp prst="textNoShape">
          <a:avLst/>
        </a:prstTxWarp>
        <a:spAutoFit/>
      </a:bodyPr>
      <a:lstStyle>
        <a:defPPr marL="0" marR="0" indent="0" algn="l" defTabSz="1828800" rtl="0" eaLnBrk="1" fontAlgn="base" latinLnBrk="0" hangingPunct="0">
          <a:lnSpc>
            <a:spcPct val="100000"/>
          </a:lnSpc>
          <a:spcBef>
            <a:spcPct val="0"/>
          </a:spcBef>
          <a:spcAft>
            <a:spcPct val="0"/>
          </a:spcAft>
          <a:buClrTx/>
          <a:buSzTx/>
          <a:buFontTx/>
          <a:buNone/>
          <a:tabLst/>
          <a:defRPr kumimoji="0" lang="en-US" altLang="en-US" sz="36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defRPr>
        </a:defPPr>
      </a:lstStyle>
    </a:lnDef>
  </a:objectDefaults>
  <a:extraClrSchemeLst/>
  <a:extLst>
    <a:ext uri="{05A4C25C-085E-4340-85A3-A5531E510DB2}">
      <thm15:themeFamily xmlns:thm15="http://schemas.microsoft.com/office/thememl/2012/main" name="ps_brand-template-2017_0001" id="{C3F30269-E766-9E42-8315-14DCC43AA09F}" vid="{14DFB3E1-7506-2F4C-A20B-6CA5FE19F978}"/>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03 - WhiteContent">
  <a:themeElements>
    <a:clrScheme name="Pure Storage">
      <a:dk1>
        <a:srgbClr val="222222"/>
      </a:dk1>
      <a:lt1>
        <a:srgbClr val="FFFFFF"/>
      </a:lt1>
      <a:dk2>
        <a:srgbClr val="2D2D2D"/>
      </a:dk2>
      <a:lt2>
        <a:srgbClr val="FFFFFF"/>
      </a:lt2>
      <a:accent1>
        <a:srgbClr val="FE5000"/>
      </a:accent1>
      <a:accent2>
        <a:srgbClr val="8A8D90"/>
      </a:accent2>
      <a:accent3>
        <a:srgbClr val="54B99D"/>
      </a:accent3>
      <a:accent4>
        <a:srgbClr val="222222"/>
      </a:accent4>
      <a:accent5>
        <a:srgbClr val="585858"/>
      </a:accent5>
      <a:accent6>
        <a:srgbClr val="C4C5C7"/>
      </a:accent6>
      <a:hlink>
        <a:srgbClr val="FE5000"/>
      </a:hlink>
      <a:folHlink>
        <a:srgbClr val="8A8D90"/>
      </a:folHlink>
    </a:clrScheme>
    <a:fontScheme name="Pure_Storage_Corporate_Template - Title + Subhead + Content + Image">
      <a:majorFont>
        <a:latin typeface="Proxima Nova Black"/>
        <a:ea typeface="Proxima Nova Black"/>
        <a:cs typeface="Proxima Nova Black"/>
      </a:majorFont>
      <a:minorFont>
        <a:latin typeface="Proxima Nova"/>
        <a:ea typeface="Proxima Nova"/>
        <a:cs typeface="Proxima Nov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w="12700" cap="flat" cmpd="sng" algn="ctr">
          <a:noFill/>
          <a:prstDash val="solid"/>
          <a:round/>
          <a:headEnd type="none" w="med" len="med"/>
          <a:tailEnd type="none" w="med" len="med"/>
        </a:ln>
        <a:effectLst/>
        <a:extLst/>
      </a:spPr>
      <a:bodyPr vert="horz" wrap="square" lIns="0" tIns="0" rIns="0" bIns="0" numCol="1" rtlCol="0" anchor="ctr" anchorCtr="0" compatLnSpc="1">
        <a:prstTxWarp prst="textNoShape">
          <a:avLst/>
        </a:prstTxWarp>
        <a:noAutofit/>
      </a:bodyPr>
      <a:lstStyle>
        <a:defPPr marL="0" marR="0" indent="0" algn="l" defTabSz="1828800" rtl="0" eaLnBrk="1" fontAlgn="base" latinLnBrk="0" hangingPunct="0">
          <a:lnSpc>
            <a:spcPct val="100000"/>
          </a:lnSpc>
          <a:spcBef>
            <a:spcPct val="0"/>
          </a:spcBef>
          <a:spcAft>
            <a:spcPct val="0"/>
          </a:spcAft>
          <a:buClrTx/>
          <a:buSzTx/>
          <a:buFontTx/>
          <a:buNone/>
          <a:tabLst/>
          <a:defRPr kumimoji="0" sz="36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defRPr>
        </a:defPPr>
      </a:lstStyle>
    </a:spDef>
    <a:lnDef>
      <a:spPr bwMode="auto">
        <a:xfrm>
          <a:off x="0" y="0"/>
          <a:ext cx="1" cy="1"/>
        </a:xfrm>
        <a:custGeom>
          <a:avLst/>
          <a:gdLst/>
          <a:ahLst/>
          <a:cxnLst/>
          <a:rect l="0" t="0" r="0" b="0"/>
          <a:pathLst/>
        </a:custGeom>
        <a:solidFill>
          <a:srgbClr val="FFFFFF"/>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91440" rIns="91440" bIns="91440" numCol="1" anchor="ctr" anchorCtr="0" compatLnSpc="1">
        <a:prstTxWarp prst="textNoShape">
          <a:avLst/>
        </a:prstTxWarp>
        <a:spAutoFit/>
      </a:bodyPr>
      <a:lstStyle>
        <a:defPPr marL="0" marR="0" indent="0" algn="l" defTabSz="1828800" rtl="0" eaLnBrk="1" fontAlgn="base" latinLnBrk="0" hangingPunct="0">
          <a:lnSpc>
            <a:spcPct val="100000"/>
          </a:lnSpc>
          <a:spcBef>
            <a:spcPct val="0"/>
          </a:spcBef>
          <a:spcAft>
            <a:spcPct val="0"/>
          </a:spcAft>
          <a:buClrTx/>
          <a:buSzTx/>
          <a:buFontTx/>
          <a:buNone/>
          <a:tabLst/>
          <a:defRPr kumimoji="0" lang="en-US" altLang="en-US" sz="36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defRPr>
        </a:defPPr>
      </a:lstStyle>
    </a:lnDef>
  </a:objectDefaults>
  <a:extraClrSchemeLst/>
  <a:extLst>
    <a:ext uri="{05A4C25C-085E-4340-85A3-A5531E510DB2}">
      <thm15:themeFamily xmlns:thm15="http://schemas.microsoft.com/office/thememl/2012/main" name="ps_brand-template-2017_0001" id="{C3F30269-E766-9E42-8315-14DCC43AA09F}" vid="{C90468E6-B251-FD47-BD5F-6C14FF8A1D61}"/>
    </a:ext>
  </a:extLst>
</a:theme>
</file>

<file path=ppt/theme/theme3.xml><?xml version="1.0" encoding="utf-8"?>
<a:theme xmlns:a="http://schemas.openxmlformats.org/drawingml/2006/main" name="03 - WhiteContent">
  <a:themeElements>
    <a:clrScheme name="Pure Storage">
      <a:dk1>
        <a:srgbClr val="222222"/>
      </a:dk1>
      <a:lt1>
        <a:srgbClr val="FFFFFF"/>
      </a:lt1>
      <a:dk2>
        <a:srgbClr val="2D2D2D"/>
      </a:dk2>
      <a:lt2>
        <a:srgbClr val="FFFFFF"/>
      </a:lt2>
      <a:accent1>
        <a:srgbClr val="FE5000"/>
      </a:accent1>
      <a:accent2>
        <a:srgbClr val="8A8D90"/>
      </a:accent2>
      <a:accent3>
        <a:srgbClr val="54B99D"/>
      </a:accent3>
      <a:accent4>
        <a:srgbClr val="222222"/>
      </a:accent4>
      <a:accent5>
        <a:srgbClr val="585858"/>
      </a:accent5>
      <a:accent6>
        <a:srgbClr val="C4C5C7"/>
      </a:accent6>
      <a:hlink>
        <a:srgbClr val="FE5000"/>
      </a:hlink>
      <a:folHlink>
        <a:srgbClr val="8A8D90"/>
      </a:folHlink>
    </a:clrScheme>
    <a:fontScheme name="Pure_Storage_Corporate_Template - Title + Subhead + Content + Image">
      <a:majorFont>
        <a:latin typeface="Proxima Nova Black"/>
        <a:ea typeface="Proxima Nova Black"/>
        <a:cs typeface="Proxima Nova Black"/>
      </a:majorFont>
      <a:minorFont>
        <a:latin typeface="Proxima Nova"/>
        <a:ea typeface="Proxima Nova"/>
        <a:cs typeface="Proxima Nov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w="12700" cap="flat" cmpd="sng" algn="ctr">
          <a:noFill/>
          <a:prstDash val="solid"/>
          <a:round/>
          <a:headEnd type="none" w="med" len="med"/>
          <a:tailEnd type="none" w="med" len="med"/>
        </a:ln>
        <a:effectLst/>
        <a:extLst/>
      </a:spPr>
      <a:bodyPr vert="horz" wrap="square" lIns="0" tIns="0" rIns="0" bIns="0" numCol="1" rtlCol="0" anchor="ctr" anchorCtr="0" compatLnSpc="1">
        <a:prstTxWarp prst="textNoShape">
          <a:avLst/>
        </a:prstTxWarp>
        <a:noAutofit/>
      </a:bodyPr>
      <a:lstStyle>
        <a:defPPr marL="0" marR="0" indent="0" algn="l" defTabSz="1828800" rtl="0" eaLnBrk="1" fontAlgn="base" latinLnBrk="0" hangingPunct="0">
          <a:lnSpc>
            <a:spcPct val="100000"/>
          </a:lnSpc>
          <a:spcBef>
            <a:spcPct val="0"/>
          </a:spcBef>
          <a:spcAft>
            <a:spcPct val="0"/>
          </a:spcAft>
          <a:buClrTx/>
          <a:buSzTx/>
          <a:buFontTx/>
          <a:buNone/>
          <a:tabLst/>
          <a:defRPr kumimoji="0" sz="36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defRPr>
        </a:defPPr>
      </a:lstStyle>
    </a:spDef>
    <a:lnDef>
      <a:spPr bwMode="auto">
        <a:xfrm>
          <a:off x="0" y="0"/>
          <a:ext cx="1" cy="1"/>
        </a:xfrm>
        <a:custGeom>
          <a:avLst/>
          <a:gdLst/>
          <a:ahLst/>
          <a:cxnLst/>
          <a:rect l="0" t="0" r="0" b="0"/>
          <a:pathLst/>
        </a:custGeom>
        <a:solidFill>
          <a:srgbClr val="FFFFFF"/>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91440" rIns="91440" bIns="91440" numCol="1" anchor="ctr" anchorCtr="0" compatLnSpc="1">
        <a:prstTxWarp prst="textNoShape">
          <a:avLst/>
        </a:prstTxWarp>
        <a:spAutoFit/>
      </a:bodyPr>
      <a:lstStyle>
        <a:defPPr marL="0" marR="0" indent="0" algn="l" defTabSz="1828800" rtl="0" eaLnBrk="1" fontAlgn="base" latinLnBrk="0" hangingPunct="0">
          <a:lnSpc>
            <a:spcPct val="100000"/>
          </a:lnSpc>
          <a:spcBef>
            <a:spcPct val="0"/>
          </a:spcBef>
          <a:spcAft>
            <a:spcPct val="0"/>
          </a:spcAft>
          <a:buClrTx/>
          <a:buSzTx/>
          <a:buFontTx/>
          <a:buNone/>
          <a:tabLst/>
          <a:defRPr kumimoji="0" lang="en-US" altLang="en-US" sz="36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defRPr>
        </a:defPPr>
      </a:lstStyle>
    </a:lnDef>
  </a:objectDefaults>
  <a:extraClrSchemeLst/>
  <a:extLst>
    <a:ext uri="{05A4C25C-085E-4340-85A3-A5531E510DB2}">
      <thm15:themeFamily xmlns:thm15="http://schemas.microsoft.com/office/thememl/2012/main" name="Presentation2" id="{EA02E447-E423-6040-A7D7-E0800DECFFC7}" vid="{B5D34E97-CAFE-3C47-A6AF-70505410CDB6}"/>
    </a:ext>
  </a:extLst>
</a:theme>
</file>

<file path=ppt/theme/theme4.xml><?xml version="1.0" encoding="utf-8"?>
<a:theme xmlns:a="http://schemas.openxmlformats.org/drawingml/2006/main" name="2_03 - WhiteContent">
  <a:themeElements>
    <a:clrScheme name="Pure Storage">
      <a:dk1>
        <a:srgbClr val="222222"/>
      </a:dk1>
      <a:lt1>
        <a:srgbClr val="FFFFFF"/>
      </a:lt1>
      <a:dk2>
        <a:srgbClr val="2D2D2D"/>
      </a:dk2>
      <a:lt2>
        <a:srgbClr val="FFFFFF"/>
      </a:lt2>
      <a:accent1>
        <a:srgbClr val="FE5000"/>
      </a:accent1>
      <a:accent2>
        <a:srgbClr val="8A8D90"/>
      </a:accent2>
      <a:accent3>
        <a:srgbClr val="54B99D"/>
      </a:accent3>
      <a:accent4>
        <a:srgbClr val="222222"/>
      </a:accent4>
      <a:accent5>
        <a:srgbClr val="585858"/>
      </a:accent5>
      <a:accent6>
        <a:srgbClr val="C4C5C7"/>
      </a:accent6>
      <a:hlink>
        <a:srgbClr val="FE5000"/>
      </a:hlink>
      <a:folHlink>
        <a:srgbClr val="8A8D90"/>
      </a:folHlink>
    </a:clrScheme>
    <a:fontScheme name="Pure_Storage_Corporate_Template - Title + Subhead + Content + Image">
      <a:majorFont>
        <a:latin typeface="Proxima Nova Black"/>
        <a:ea typeface="Proxima Nova Black"/>
        <a:cs typeface="Proxima Nova Black"/>
      </a:majorFont>
      <a:minorFont>
        <a:latin typeface="Proxima Nova"/>
        <a:ea typeface="Proxima Nova"/>
        <a:cs typeface="Proxima Nov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w="12700" cap="flat" cmpd="sng" algn="ctr">
          <a:noFill/>
          <a:prstDash val="solid"/>
          <a:round/>
          <a:headEnd type="none" w="med" len="med"/>
          <a:tailEnd type="none" w="med" len="med"/>
        </a:ln>
        <a:effectLst/>
        <a:extLst/>
      </a:spPr>
      <a:bodyPr vert="horz" wrap="square" lIns="0" tIns="0" rIns="0" bIns="0" numCol="1" rtlCol="0" anchor="ctr" anchorCtr="0" compatLnSpc="1">
        <a:prstTxWarp prst="textNoShape">
          <a:avLst/>
        </a:prstTxWarp>
        <a:noAutofit/>
      </a:bodyPr>
      <a:lstStyle>
        <a:defPPr marL="0" marR="0" indent="0" algn="l" defTabSz="1828800" rtl="0" eaLnBrk="1" fontAlgn="base" latinLnBrk="0" hangingPunct="0">
          <a:lnSpc>
            <a:spcPct val="100000"/>
          </a:lnSpc>
          <a:spcBef>
            <a:spcPct val="0"/>
          </a:spcBef>
          <a:spcAft>
            <a:spcPct val="0"/>
          </a:spcAft>
          <a:buClrTx/>
          <a:buSzTx/>
          <a:buFontTx/>
          <a:buNone/>
          <a:tabLst/>
          <a:defRPr kumimoji="0" sz="36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defRPr>
        </a:defPPr>
      </a:lstStyle>
    </a:spDef>
    <a:lnDef>
      <a:spPr bwMode="auto">
        <a:xfrm>
          <a:off x="0" y="0"/>
          <a:ext cx="1" cy="1"/>
        </a:xfrm>
        <a:custGeom>
          <a:avLst/>
          <a:gdLst/>
          <a:ahLst/>
          <a:cxnLst/>
          <a:rect l="0" t="0" r="0" b="0"/>
          <a:pathLst/>
        </a:custGeom>
        <a:solidFill>
          <a:srgbClr val="FFFFFF"/>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91440" rIns="91440" bIns="91440" numCol="1" anchor="ctr" anchorCtr="0" compatLnSpc="1">
        <a:prstTxWarp prst="textNoShape">
          <a:avLst/>
        </a:prstTxWarp>
        <a:spAutoFit/>
      </a:bodyPr>
      <a:lstStyle>
        <a:defPPr marL="0" marR="0" indent="0" algn="l" defTabSz="1828800" rtl="0" eaLnBrk="1" fontAlgn="base" latinLnBrk="0" hangingPunct="0">
          <a:lnSpc>
            <a:spcPct val="100000"/>
          </a:lnSpc>
          <a:spcBef>
            <a:spcPct val="0"/>
          </a:spcBef>
          <a:spcAft>
            <a:spcPct val="0"/>
          </a:spcAft>
          <a:buClrTx/>
          <a:buSzTx/>
          <a:buFontTx/>
          <a:buNone/>
          <a:tabLst/>
          <a:defRPr kumimoji="0" lang="en-US" altLang="en-US" sz="36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defRPr>
        </a:defPPr>
      </a:lstStyle>
    </a:lnDef>
  </a:objectDefaults>
  <a:extraClrSchemeLst/>
  <a:extLst>
    <a:ext uri="{05A4C25C-085E-4340-85A3-A5531E510DB2}">
      <thm15:themeFamily xmlns:thm15="http://schemas.microsoft.com/office/thememl/2012/main" name="ps_brand-template-2017_0001" id="{C3F30269-E766-9E42-8315-14DCC43AA09F}" vid="{C90468E6-B251-FD47-BD5F-6C14FF8A1D61}"/>
    </a:ext>
  </a:extLst>
</a:theme>
</file>

<file path=ppt/theme/theme5.xml><?xml version="1.0" encoding="utf-8"?>
<a:theme xmlns:a="http://schemas.openxmlformats.org/drawingml/2006/main" name="1_FS master preso">
  <a:themeElements>
    <a:clrScheme name="Custom 3">
      <a:dk1>
        <a:srgbClr val="000000"/>
      </a:dk1>
      <a:lt1>
        <a:srgbClr val="FFFFFF"/>
      </a:lt1>
      <a:dk2>
        <a:srgbClr val="191919"/>
      </a:dk2>
      <a:lt2>
        <a:srgbClr val="FFFFFF"/>
      </a:lt2>
      <a:accent1>
        <a:srgbClr val="619146"/>
      </a:accent1>
      <a:accent2>
        <a:srgbClr val="91AF34"/>
      </a:accent2>
      <a:accent3>
        <a:srgbClr val="D5D5D5"/>
      </a:accent3>
      <a:accent4>
        <a:srgbClr val="307357"/>
      </a:accent4>
      <a:accent5>
        <a:srgbClr val="005568"/>
      </a:accent5>
      <a:accent6>
        <a:srgbClr val="999999"/>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tx1"/>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latin typeface="Proxima Nova"/>
            <a:cs typeface="Proxima Nova"/>
          </a:defRPr>
        </a:defPPr>
      </a:lstStyle>
    </a:txDef>
  </a:objectDefaults>
  <a:extraClrSchemeLst/>
</a:theme>
</file>

<file path=ppt/theme/theme6.xml><?xml version="1.0" encoding="utf-8"?>
<a:theme xmlns:a="http://schemas.openxmlformats.org/drawingml/2006/main" name="08 - OrangeContent">
  <a:themeElements>
    <a:clrScheme name="Pure Storage">
      <a:dk1>
        <a:srgbClr val="222222"/>
      </a:dk1>
      <a:lt1>
        <a:srgbClr val="FFFFFF"/>
      </a:lt1>
      <a:dk2>
        <a:srgbClr val="2D2D2D"/>
      </a:dk2>
      <a:lt2>
        <a:srgbClr val="FFFFFF"/>
      </a:lt2>
      <a:accent1>
        <a:srgbClr val="FE5000"/>
      </a:accent1>
      <a:accent2>
        <a:srgbClr val="8A8D90"/>
      </a:accent2>
      <a:accent3>
        <a:srgbClr val="54B99D"/>
      </a:accent3>
      <a:accent4>
        <a:srgbClr val="222222"/>
      </a:accent4>
      <a:accent5>
        <a:srgbClr val="585858"/>
      </a:accent5>
      <a:accent6>
        <a:srgbClr val="C4C5C7"/>
      </a:accent6>
      <a:hlink>
        <a:srgbClr val="FE5000"/>
      </a:hlink>
      <a:folHlink>
        <a:srgbClr val="8A8D90"/>
      </a:folHlink>
    </a:clrScheme>
    <a:fontScheme name="Pure_Storage_Corporate_Template - Close">
      <a:majorFont>
        <a:latin typeface="Proxima Nova Black"/>
        <a:ea typeface="Proxima Nova Black"/>
        <a:cs typeface="Proxima Nova Black"/>
      </a:majorFont>
      <a:minorFont>
        <a:latin typeface="Proxima Nova"/>
        <a:ea typeface="Proxima Nova"/>
        <a:cs typeface="Proxima Nov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12700" cap="flat" cmpd="sng" algn="ctr">
          <a:noFill/>
          <a:prstDash val="solid"/>
          <a:round/>
          <a:headEnd type="none" w="med" len="med"/>
          <a:tailEnd type="none" w="med" len="med"/>
        </a:ln>
        <a:effectLst/>
        <a:extLst/>
      </a:spPr>
      <a:bodyPr vert="horz" wrap="square" lIns="0" tIns="0" rIns="0" bIns="0" numCol="1" rtlCol="0" anchor="ctr" anchorCtr="0" compatLnSpc="1">
        <a:prstTxWarp prst="textNoShape">
          <a:avLst/>
        </a:prstTxWarp>
        <a:noAutofit/>
      </a:bodyPr>
      <a:lstStyle>
        <a:defPPr marL="0" marR="0" indent="0" defTabSz="1828800" eaLnBrk="1" fontAlgn="base" latinLnBrk="0" hangingPunct="0">
          <a:lnSpc>
            <a:spcPct val="100000"/>
          </a:lnSpc>
          <a:spcBef>
            <a:spcPct val="0"/>
          </a:spcBef>
          <a:spcAft>
            <a:spcPct val="0"/>
          </a:spcAft>
          <a:buClrTx/>
          <a:buSzTx/>
          <a:buFontTx/>
          <a:buNone/>
          <a:tabLst/>
          <a:defRPr kumimoji="0" sz="3600" b="0" i="0" u="none" strike="noStrike" kern="0" cap="none" spc="0" normalizeH="0" baseline="0" noProof="0" smtClean="0">
            <a:ln>
              <a:noFill/>
            </a:ln>
            <a:solidFill>
              <a:srgbClr val="222222"/>
            </a:solidFill>
            <a:effectLst/>
            <a:uLnTx/>
            <a:uFillTx/>
            <a:latin typeface="Proxima Nova Light" charset="0"/>
            <a:ea typeface="Proxima Nova Light" charset="0"/>
            <a:cs typeface="Proxima Nova Light" charset="0"/>
            <a:sym typeface="Proxima Nova Light" charset="0"/>
          </a:defRPr>
        </a:defPPr>
      </a:lstStyle>
    </a:spDef>
    <a:lnDef>
      <a:spPr bwMode="auto">
        <a:xfrm>
          <a:off x="0" y="0"/>
          <a:ext cx="1" cy="1"/>
        </a:xfrm>
        <a:custGeom>
          <a:avLst/>
          <a:gdLst/>
          <a:ahLst/>
          <a:cxnLst/>
          <a:rect l="0" t="0" r="0" b="0"/>
          <a:pathLst/>
        </a:custGeom>
        <a:solidFill>
          <a:srgbClr val="FFFFFF"/>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91440" rIns="91440" bIns="91440" numCol="1" anchor="ctr" anchorCtr="0" compatLnSpc="1">
        <a:prstTxWarp prst="textNoShape">
          <a:avLst/>
        </a:prstTxWarp>
        <a:spAutoFit/>
      </a:bodyPr>
      <a:lstStyle>
        <a:defPPr marL="0" marR="0" indent="0" algn="l" defTabSz="1828800" rtl="0" eaLnBrk="1" fontAlgn="base" latinLnBrk="0" hangingPunct="0">
          <a:lnSpc>
            <a:spcPct val="100000"/>
          </a:lnSpc>
          <a:spcBef>
            <a:spcPct val="0"/>
          </a:spcBef>
          <a:spcAft>
            <a:spcPct val="0"/>
          </a:spcAft>
          <a:buClrTx/>
          <a:buSzTx/>
          <a:buFontTx/>
          <a:buNone/>
          <a:tabLst/>
          <a:defRPr kumimoji="0" lang="en-US" altLang="en-US" sz="36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defRPr>
        </a:defPPr>
      </a:lstStyle>
    </a:lnDef>
  </a:objectDefaults>
  <a:extraClrSchemeLst/>
  <a:extLst>
    <a:ext uri="{05A4C25C-085E-4340-85A3-A5531E510DB2}">
      <thm15:themeFamily xmlns:thm15="http://schemas.microsoft.com/office/thememl/2012/main" name="ORACLE SALES ENABLEMENTV2" id="{47390978-EF19-EC40-8AF5-2D27728C0CB5}" vid="{2502AB65-0B61-CC47-B98F-A0F2D5124600}"/>
    </a:ext>
  </a:extLst>
</a:theme>
</file>

<file path=ppt/theme/theme7.xml><?xml version="1.0" encoding="utf-8"?>
<a:theme xmlns:a="http://schemas.openxmlformats.org/drawingml/2006/main" name="17_04 - DarkContent">
  <a:themeElements>
    <a:clrScheme name="Pure Storage">
      <a:dk1>
        <a:srgbClr val="222222"/>
      </a:dk1>
      <a:lt1>
        <a:srgbClr val="FFFFFF"/>
      </a:lt1>
      <a:dk2>
        <a:srgbClr val="2D2D2D"/>
      </a:dk2>
      <a:lt2>
        <a:srgbClr val="FFFFFF"/>
      </a:lt2>
      <a:accent1>
        <a:srgbClr val="FE5000"/>
      </a:accent1>
      <a:accent2>
        <a:srgbClr val="8A8D90"/>
      </a:accent2>
      <a:accent3>
        <a:srgbClr val="54B99D"/>
      </a:accent3>
      <a:accent4>
        <a:srgbClr val="222222"/>
      </a:accent4>
      <a:accent5>
        <a:srgbClr val="585858"/>
      </a:accent5>
      <a:accent6>
        <a:srgbClr val="C4C5C7"/>
      </a:accent6>
      <a:hlink>
        <a:srgbClr val="FE5000"/>
      </a:hlink>
      <a:folHlink>
        <a:srgbClr val="8A8D90"/>
      </a:folHlink>
    </a:clrScheme>
    <a:fontScheme name="Pure_Storage_Corporate_Template - Close">
      <a:majorFont>
        <a:latin typeface="Proxima Nova Black"/>
        <a:ea typeface="Proxima Nova Black"/>
        <a:cs typeface="Proxima Nova Black"/>
      </a:majorFont>
      <a:minorFont>
        <a:latin typeface="Proxima Nova"/>
        <a:ea typeface="Proxima Nova"/>
        <a:cs typeface="Proxima Nov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12700" cap="flat" cmpd="sng" algn="ctr">
          <a:noFill/>
          <a:prstDash val="solid"/>
          <a:round/>
          <a:headEnd type="none" w="med" len="med"/>
          <a:tailEnd type="none" w="med" len="med"/>
        </a:ln>
        <a:effectLst/>
        <a:extLst/>
      </a:spPr>
      <a:bodyPr vert="horz" wrap="square" lIns="0" tIns="0" rIns="0" bIns="0" numCol="1" rtlCol="0" anchor="ctr" anchorCtr="0" compatLnSpc="1">
        <a:prstTxWarp prst="textNoShape">
          <a:avLst/>
        </a:prstTxWarp>
        <a:noAutofit/>
      </a:bodyPr>
      <a:lstStyle>
        <a:defPPr marL="0" marR="0" indent="0" defTabSz="1828800" eaLnBrk="1" fontAlgn="base" latinLnBrk="0" hangingPunct="0">
          <a:lnSpc>
            <a:spcPct val="100000"/>
          </a:lnSpc>
          <a:spcBef>
            <a:spcPct val="0"/>
          </a:spcBef>
          <a:spcAft>
            <a:spcPct val="0"/>
          </a:spcAft>
          <a:buClrTx/>
          <a:buSzTx/>
          <a:buFontTx/>
          <a:buNone/>
          <a:tabLst/>
          <a:defRPr kumimoji="0" sz="3600" b="0" i="0" u="none" strike="noStrike" kern="0" cap="none" spc="0" normalizeH="0" baseline="0" noProof="0" smtClean="0">
            <a:ln>
              <a:noFill/>
            </a:ln>
            <a:solidFill>
              <a:srgbClr val="222222"/>
            </a:solidFill>
            <a:effectLst/>
            <a:uLnTx/>
            <a:uFillTx/>
            <a:latin typeface="Proxima Nova Light" charset="0"/>
            <a:ea typeface="Proxima Nova Light" charset="0"/>
            <a:cs typeface="Proxima Nova Light" charset="0"/>
            <a:sym typeface="Proxima Nova Light" charset="0"/>
          </a:defRPr>
        </a:defPPr>
      </a:lstStyle>
    </a:spDef>
    <a:lnDef>
      <a:spPr bwMode="auto">
        <a:xfrm>
          <a:off x="0" y="0"/>
          <a:ext cx="1" cy="1"/>
        </a:xfrm>
        <a:custGeom>
          <a:avLst/>
          <a:gdLst/>
          <a:ahLst/>
          <a:cxnLst/>
          <a:rect l="0" t="0" r="0" b="0"/>
          <a:pathLst/>
        </a:custGeom>
        <a:solidFill>
          <a:srgbClr val="FFFFFF"/>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91440" rIns="91440" bIns="91440" numCol="1" anchor="ctr" anchorCtr="0" compatLnSpc="1">
        <a:prstTxWarp prst="textNoShape">
          <a:avLst/>
        </a:prstTxWarp>
        <a:spAutoFit/>
      </a:bodyPr>
      <a:lstStyle>
        <a:defPPr marL="0" marR="0" indent="0" algn="l" defTabSz="1828800" rtl="0" eaLnBrk="1" fontAlgn="base" latinLnBrk="0" hangingPunct="0">
          <a:lnSpc>
            <a:spcPct val="100000"/>
          </a:lnSpc>
          <a:spcBef>
            <a:spcPct val="0"/>
          </a:spcBef>
          <a:spcAft>
            <a:spcPct val="0"/>
          </a:spcAft>
          <a:buClrTx/>
          <a:buSzTx/>
          <a:buFontTx/>
          <a:buNone/>
          <a:tabLst/>
          <a:defRPr kumimoji="0" lang="en-US" altLang="en-US" sz="36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defRPr>
        </a:defPPr>
      </a:lstStyle>
    </a:lnDef>
  </a:objectDefaults>
  <a:extraClrSchemeLst/>
  <a:extLst>
    <a:ext uri="{05A4C25C-085E-4340-85A3-A5531E510DB2}">
      <thm15:themeFamily xmlns:thm15="http://schemas.microsoft.com/office/thememl/2012/main" name="ORACLE SALES ENABLEMENTV2" id="{47390978-EF19-EC40-8AF5-2D27728C0CB5}" vid="{B81CF48D-DB41-C64C-9DC8-44E1F85CA797}"/>
    </a:ext>
  </a:extLst>
</a:theme>
</file>

<file path=ppt/theme/theme8.xml><?xml version="1.0" encoding="utf-8"?>
<a:theme xmlns:a="http://schemas.openxmlformats.org/drawingml/2006/main" name="04 - DarkContent">
  <a:themeElements>
    <a:clrScheme name="Pure Storage">
      <a:dk1>
        <a:srgbClr val="222222"/>
      </a:dk1>
      <a:lt1>
        <a:srgbClr val="FFFFFF"/>
      </a:lt1>
      <a:dk2>
        <a:srgbClr val="2D2D2D"/>
      </a:dk2>
      <a:lt2>
        <a:srgbClr val="FFFFFF"/>
      </a:lt2>
      <a:accent1>
        <a:srgbClr val="FE5000"/>
      </a:accent1>
      <a:accent2>
        <a:srgbClr val="8A8D90"/>
      </a:accent2>
      <a:accent3>
        <a:srgbClr val="54B99D"/>
      </a:accent3>
      <a:accent4>
        <a:srgbClr val="222222"/>
      </a:accent4>
      <a:accent5>
        <a:srgbClr val="585858"/>
      </a:accent5>
      <a:accent6>
        <a:srgbClr val="C4C5C7"/>
      </a:accent6>
      <a:hlink>
        <a:srgbClr val="FE5000"/>
      </a:hlink>
      <a:folHlink>
        <a:srgbClr val="8A8D90"/>
      </a:folHlink>
    </a:clrScheme>
    <a:fontScheme name="Pure_Storage_Corporate_Template - Close">
      <a:majorFont>
        <a:latin typeface="Proxima Nova Black"/>
        <a:ea typeface="Proxima Nova Black"/>
        <a:cs typeface="Proxima Nova Black"/>
      </a:majorFont>
      <a:minorFont>
        <a:latin typeface="Proxima Nova"/>
        <a:ea typeface="Proxima Nova"/>
        <a:cs typeface="Proxima Nov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12700" cap="flat" cmpd="sng" algn="ctr">
          <a:noFill/>
          <a:prstDash val="solid"/>
          <a:round/>
          <a:headEnd type="none" w="med" len="med"/>
          <a:tailEnd type="none" w="med" len="med"/>
        </a:ln>
        <a:effectLst/>
        <a:extLst/>
      </a:spPr>
      <a:bodyPr vert="horz" wrap="square" lIns="0" tIns="0" rIns="0" bIns="0" numCol="1" rtlCol="0" anchor="ctr" anchorCtr="0" compatLnSpc="1">
        <a:prstTxWarp prst="textNoShape">
          <a:avLst/>
        </a:prstTxWarp>
        <a:noAutofit/>
      </a:bodyPr>
      <a:lstStyle>
        <a:defPPr marL="0" marR="0" indent="0" defTabSz="1828800" eaLnBrk="1" fontAlgn="base" latinLnBrk="0" hangingPunct="0">
          <a:lnSpc>
            <a:spcPct val="100000"/>
          </a:lnSpc>
          <a:spcBef>
            <a:spcPct val="0"/>
          </a:spcBef>
          <a:spcAft>
            <a:spcPct val="0"/>
          </a:spcAft>
          <a:buClrTx/>
          <a:buSzTx/>
          <a:buFontTx/>
          <a:buNone/>
          <a:tabLst/>
          <a:defRPr kumimoji="0" sz="3600" b="0" i="0" u="none" strike="noStrike" kern="0" cap="none" spc="0" normalizeH="0" baseline="0" noProof="0" smtClean="0">
            <a:ln>
              <a:noFill/>
            </a:ln>
            <a:solidFill>
              <a:srgbClr val="222222"/>
            </a:solidFill>
            <a:effectLst/>
            <a:uLnTx/>
            <a:uFillTx/>
            <a:latin typeface="Proxima Nova Light" charset="0"/>
            <a:ea typeface="Proxima Nova Light" charset="0"/>
            <a:cs typeface="Proxima Nova Light" charset="0"/>
            <a:sym typeface="Proxima Nova Light" charset="0"/>
          </a:defRPr>
        </a:defPPr>
      </a:lstStyle>
    </a:spDef>
    <a:lnDef>
      <a:spPr bwMode="auto">
        <a:xfrm>
          <a:off x="0" y="0"/>
          <a:ext cx="1" cy="1"/>
        </a:xfrm>
        <a:custGeom>
          <a:avLst/>
          <a:gdLst/>
          <a:ahLst/>
          <a:cxnLst/>
          <a:rect l="0" t="0" r="0" b="0"/>
          <a:pathLst/>
        </a:custGeom>
        <a:solidFill>
          <a:srgbClr val="FFFFFF"/>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91440" rIns="91440" bIns="91440" numCol="1" anchor="ctr" anchorCtr="0" compatLnSpc="1">
        <a:prstTxWarp prst="textNoShape">
          <a:avLst/>
        </a:prstTxWarp>
        <a:spAutoFit/>
      </a:bodyPr>
      <a:lstStyle>
        <a:defPPr marL="0" marR="0" indent="0" algn="l" defTabSz="1828800" rtl="0" eaLnBrk="1" fontAlgn="base" latinLnBrk="0" hangingPunct="0">
          <a:lnSpc>
            <a:spcPct val="100000"/>
          </a:lnSpc>
          <a:spcBef>
            <a:spcPct val="0"/>
          </a:spcBef>
          <a:spcAft>
            <a:spcPct val="0"/>
          </a:spcAft>
          <a:buClrTx/>
          <a:buSzTx/>
          <a:buFontTx/>
          <a:buNone/>
          <a:tabLst/>
          <a:defRPr kumimoji="0" lang="en-US" altLang="en-US" sz="36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defRPr>
        </a:defPPr>
      </a:lstStyle>
    </a:lnDef>
  </a:objectDefaults>
  <a:extraClrSchemeLst/>
  <a:extLst>
    <a:ext uri="{05A4C25C-085E-4340-85A3-A5531E510DB2}">
      <thm15:themeFamily xmlns:thm15="http://schemas.microsoft.com/office/thememl/2012/main" name="ps_brand-template-2017_0001" id="{C3F30269-E766-9E42-8315-14DCC43AA09F}" vid="{14DFB3E1-7506-2F4C-A20B-6CA5FE19F978}"/>
    </a:ext>
  </a:extLst>
</a:theme>
</file>

<file path=ppt/theme/theme9.xml><?xml version="1.0" encoding="utf-8"?>
<a:theme xmlns:a="http://schemas.openxmlformats.org/drawingml/2006/main" name="12_03 - WhiteContent">
  <a:themeElements>
    <a:clrScheme name="Pure Storage">
      <a:dk1>
        <a:srgbClr val="222222"/>
      </a:dk1>
      <a:lt1>
        <a:srgbClr val="FFFFFF"/>
      </a:lt1>
      <a:dk2>
        <a:srgbClr val="2D2D2D"/>
      </a:dk2>
      <a:lt2>
        <a:srgbClr val="FFFFFF"/>
      </a:lt2>
      <a:accent1>
        <a:srgbClr val="FE5000"/>
      </a:accent1>
      <a:accent2>
        <a:srgbClr val="8A8D90"/>
      </a:accent2>
      <a:accent3>
        <a:srgbClr val="54B99D"/>
      </a:accent3>
      <a:accent4>
        <a:srgbClr val="222222"/>
      </a:accent4>
      <a:accent5>
        <a:srgbClr val="585858"/>
      </a:accent5>
      <a:accent6>
        <a:srgbClr val="C4C5C7"/>
      </a:accent6>
      <a:hlink>
        <a:srgbClr val="FE5000"/>
      </a:hlink>
      <a:folHlink>
        <a:srgbClr val="8A8D90"/>
      </a:folHlink>
    </a:clrScheme>
    <a:fontScheme name="Pure_Storage_Corporate_Template - Title + Subhead + Content + Image">
      <a:majorFont>
        <a:latin typeface="Proxima Nova Black"/>
        <a:ea typeface="Proxima Nova Black"/>
        <a:cs typeface="Proxima Nova Black"/>
      </a:majorFont>
      <a:minorFont>
        <a:latin typeface="Proxima Nova"/>
        <a:ea typeface="Proxima Nova"/>
        <a:cs typeface="Proxima Nov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w="12700" cap="flat" cmpd="sng" algn="ctr">
          <a:noFill/>
          <a:prstDash val="solid"/>
          <a:round/>
          <a:headEnd type="none" w="med" len="med"/>
          <a:tailEnd type="none" w="med" len="med"/>
        </a:ln>
        <a:effectLst/>
        <a:extLst/>
      </a:spPr>
      <a:bodyPr vert="horz" wrap="square" lIns="0" tIns="0" rIns="0" bIns="0" numCol="1" rtlCol="0" anchor="ctr" anchorCtr="0" compatLnSpc="1">
        <a:prstTxWarp prst="textNoShape">
          <a:avLst/>
        </a:prstTxWarp>
        <a:noAutofit/>
      </a:bodyPr>
      <a:lstStyle>
        <a:defPPr marL="0" marR="0" indent="0" algn="l" defTabSz="1828800" rtl="0" eaLnBrk="1" fontAlgn="base" latinLnBrk="0" hangingPunct="0">
          <a:lnSpc>
            <a:spcPct val="100000"/>
          </a:lnSpc>
          <a:spcBef>
            <a:spcPct val="0"/>
          </a:spcBef>
          <a:spcAft>
            <a:spcPct val="0"/>
          </a:spcAft>
          <a:buClrTx/>
          <a:buSzTx/>
          <a:buFontTx/>
          <a:buNone/>
          <a:tabLst/>
          <a:defRPr kumimoji="0" sz="36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defRPr>
        </a:defPPr>
      </a:lstStyle>
    </a:spDef>
    <a:lnDef>
      <a:spPr bwMode="auto">
        <a:xfrm>
          <a:off x="0" y="0"/>
          <a:ext cx="1" cy="1"/>
        </a:xfrm>
        <a:custGeom>
          <a:avLst/>
          <a:gdLst/>
          <a:ahLst/>
          <a:cxnLst/>
          <a:rect l="0" t="0" r="0" b="0"/>
          <a:pathLst/>
        </a:custGeom>
        <a:solidFill>
          <a:srgbClr val="FFFFFF"/>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91440" rIns="91440" bIns="91440" numCol="1" anchor="ctr" anchorCtr="0" compatLnSpc="1">
        <a:prstTxWarp prst="textNoShape">
          <a:avLst/>
        </a:prstTxWarp>
        <a:spAutoFit/>
      </a:bodyPr>
      <a:lstStyle>
        <a:defPPr marL="0" marR="0" indent="0" algn="l" defTabSz="1828800" rtl="0" eaLnBrk="1" fontAlgn="base" latinLnBrk="0" hangingPunct="0">
          <a:lnSpc>
            <a:spcPct val="100000"/>
          </a:lnSpc>
          <a:spcBef>
            <a:spcPct val="0"/>
          </a:spcBef>
          <a:spcAft>
            <a:spcPct val="0"/>
          </a:spcAft>
          <a:buClrTx/>
          <a:buSzTx/>
          <a:buFontTx/>
          <a:buNone/>
          <a:tabLst/>
          <a:defRPr kumimoji="0" lang="en-US" altLang="en-US" sz="36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defRPr>
        </a:defPPr>
      </a:lstStyle>
    </a:lnDef>
  </a:objectDefaults>
  <a:extraClrSchemeLst/>
  <a:extLst>
    <a:ext uri="{05A4C25C-085E-4340-85A3-A5531E510DB2}">
      <thm15:themeFamily xmlns:thm15="http://schemas.microsoft.com/office/thememl/2012/main" name="ORACLE SALES ENABLEMENTV2" id="{47390978-EF19-EC40-8AF5-2D27728C0CB5}" vid="{8A1939ED-27EB-0343-B377-B7CEC81C49CA}"/>
    </a:ext>
  </a:extLst>
</a:theme>
</file>

<file path=docProps/app.xml><?xml version="1.0" encoding="utf-8"?>
<Properties xmlns="http://schemas.openxmlformats.org/officeDocument/2006/extended-properties" xmlns:vt="http://schemas.openxmlformats.org/officeDocument/2006/docPropsVTypes">
  <TotalTime>47319</TotalTime>
  <Words>1499</Words>
  <Application>Microsoft Office PowerPoint</Application>
  <PresentationFormat>Widescreen</PresentationFormat>
  <Paragraphs>347</Paragraphs>
  <Slides>20</Slides>
  <Notes>14</Notes>
  <HiddenSlides>0</HiddenSlides>
  <MMClips>0</MMClips>
  <ScaleCrop>false</ScaleCrop>
  <HeadingPairs>
    <vt:vector size="6" baseType="variant">
      <vt:variant>
        <vt:lpstr>Fonts Used</vt:lpstr>
      </vt:variant>
      <vt:variant>
        <vt:i4>26</vt:i4>
      </vt:variant>
      <vt:variant>
        <vt:lpstr>Theme</vt:lpstr>
      </vt:variant>
      <vt:variant>
        <vt:i4>17</vt:i4>
      </vt:variant>
      <vt:variant>
        <vt:lpstr>Slide Titles</vt:lpstr>
      </vt:variant>
      <vt:variant>
        <vt:i4>20</vt:i4>
      </vt:variant>
    </vt:vector>
  </HeadingPairs>
  <TitlesOfParts>
    <vt:vector size="63" baseType="lpstr">
      <vt:lpstr>ＭＳ Ｐゴシック</vt:lpstr>
      <vt:lpstr>.AppleSystemUIFont</vt:lpstr>
      <vt:lpstr>Arial</vt:lpstr>
      <vt:lpstr>Arial Black</vt:lpstr>
      <vt:lpstr>Calibri</vt:lpstr>
      <vt:lpstr>CambriaMath</vt:lpstr>
      <vt:lpstr>Ciscolight</vt:lpstr>
      <vt:lpstr>CiscoSans</vt:lpstr>
      <vt:lpstr>CiscoSans ExtraLight</vt:lpstr>
      <vt:lpstr>CiscoSans Thin</vt:lpstr>
      <vt:lpstr>CiscoSansTT</vt:lpstr>
      <vt:lpstr>CiscoSansTT ExtraLight</vt:lpstr>
      <vt:lpstr>CiscoSansTT Light</vt:lpstr>
      <vt:lpstr>CiscoSansTT Oblique</vt:lpstr>
      <vt:lpstr>CiscoSansTT Thin</vt:lpstr>
      <vt:lpstr>Gill Sans</vt:lpstr>
      <vt:lpstr>Helvetica Light</vt:lpstr>
      <vt:lpstr>Proxima Nova</vt:lpstr>
      <vt:lpstr>Proxima Nova Black</vt:lpstr>
      <vt:lpstr>Proxima Nova Extrabld</vt:lpstr>
      <vt:lpstr>Proxima Nova Light</vt:lpstr>
      <vt:lpstr>Proxima Nova Medium</vt:lpstr>
      <vt:lpstr>Proxima Nova Thin</vt:lpstr>
      <vt:lpstr>Tipo de letra del sistema Fina</vt:lpstr>
      <vt:lpstr>Wingdings</vt:lpstr>
      <vt:lpstr>Zurich BT</vt:lpstr>
      <vt:lpstr>Office Theme</vt:lpstr>
      <vt:lpstr>1_03 - WhiteContent</vt:lpstr>
      <vt:lpstr>03 - WhiteContent</vt:lpstr>
      <vt:lpstr>2_03 - WhiteContent</vt:lpstr>
      <vt:lpstr>1_FS master preso</vt:lpstr>
      <vt:lpstr>08 - OrangeContent</vt:lpstr>
      <vt:lpstr>17_04 - DarkContent</vt:lpstr>
      <vt:lpstr>04 - DarkContent</vt:lpstr>
      <vt:lpstr>12_03 - WhiteContent</vt:lpstr>
      <vt:lpstr>13_04 - DarkContent</vt:lpstr>
      <vt:lpstr>FS master preso</vt:lpstr>
      <vt:lpstr>3_03 - WhiteContent</vt:lpstr>
      <vt:lpstr>2_Blue theme 2015 16x9</vt:lpstr>
      <vt:lpstr>1_PCWFY18 16x9</vt:lpstr>
      <vt:lpstr>1_04 - DarkContent</vt:lpstr>
      <vt:lpstr>4_03 - WhiteContent</vt:lpstr>
      <vt:lpstr>12_04 - DarkContent</vt:lpstr>
      <vt:lpstr>PowerPoint Presentation</vt:lpstr>
      <vt:lpstr>PowerPoint Presentation</vt:lpstr>
      <vt:lpstr>Flexible deployments for your business</vt:lpstr>
      <vt:lpstr>Cisco and Pure Storage: A growing alliance</vt:lpstr>
      <vt:lpstr>PowerPoint Presentation</vt:lpstr>
      <vt:lpstr>PowerPoint Presentation</vt:lpstr>
      <vt:lpstr>CISCO VALIDATED DESIGNS . . . and joint collateral</vt:lpstr>
      <vt:lpstr>FULLY, EXPERTLY SUPPORTED</vt:lpstr>
      <vt:lpstr>FlashStack customers</vt:lpstr>
      <vt:lpstr>Data-set, Ready, Go! Burning Rubber and Churning Data! </vt:lpstr>
      <vt:lpstr>FLASHSTACK FOR PRIVATE CLOUD</vt:lpstr>
      <vt:lpstr>CISCO INTERSIGHT</vt:lpstr>
      <vt:lpstr>IT’S TIME</vt:lpstr>
      <vt:lpstr>EXADATA TAKEOUT</vt:lpstr>
      <vt:lpstr>PowerPoint Presentation</vt:lpstr>
      <vt:lpstr> FLASHSTACK™ WITH FLASHBLADE™</vt:lpstr>
      <vt:lpstr>RESOURCES</vt:lpstr>
      <vt:lpstr>New Web Presences</vt:lpstr>
      <vt:lpstr>Q&amp;A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Consolidate and converge with FlashStack</dc:title>
  <dc:creator>Craig Waters</dc:creator>
  <cp:lastModifiedBy>Yi Shuen Chin</cp:lastModifiedBy>
  <cp:revision>421</cp:revision>
  <dcterms:created xsi:type="dcterms:W3CDTF">2017-08-15T06:20:05Z</dcterms:created>
  <dcterms:modified xsi:type="dcterms:W3CDTF">2018-10-04T07:14:20Z</dcterms:modified>
</cp:coreProperties>
</file>