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3"/>
  </p:notesMasterIdLst>
  <p:sldIdLst>
    <p:sldId id="343" r:id="rId2"/>
    <p:sldId id="328" r:id="rId3"/>
    <p:sldId id="324" r:id="rId4"/>
    <p:sldId id="326" r:id="rId5"/>
    <p:sldId id="327" r:id="rId6"/>
    <p:sldId id="329" r:id="rId7"/>
    <p:sldId id="331" r:id="rId8"/>
    <p:sldId id="330" r:id="rId9"/>
    <p:sldId id="332" r:id="rId10"/>
    <p:sldId id="333" r:id="rId11"/>
    <p:sldId id="334" r:id="rId12"/>
    <p:sldId id="341" r:id="rId13"/>
    <p:sldId id="342" r:id="rId14"/>
    <p:sldId id="344" r:id="rId15"/>
    <p:sldId id="325" r:id="rId16"/>
    <p:sldId id="335" r:id="rId17"/>
    <p:sldId id="339" r:id="rId18"/>
    <p:sldId id="336" r:id="rId19"/>
    <p:sldId id="340" r:id="rId20"/>
    <p:sldId id="345" r:id="rId21"/>
    <p:sldId id="337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3343" autoAdjust="0"/>
  </p:normalViewPr>
  <p:slideViewPr>
    <p:cSldViewPr snapToGrid="0" snapToObjects="1">
      <p:cViewPr varScale="1">
        <p:scale>
          <a:sx n="173" d="100"/>
          <a:sy n="173" d="100"/>
        </p:scale>
        <p:origin x="-20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585ECBA-E53D-F04F-8D68-304D4667A101}" type="datetimeFigureOut">
              <a:rPr kumimoji="1" lang="ja-JP" altLang="en-US" smtClean="0"/>
              <a:pPr/>
              <a:t>16/09/07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8839633-1389-864F-8A38-B2CCFDBC5C7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826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401638"/>
            <a:ext cx="2576513" cy="1449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6436" y="2014730"/>
            <a:ext cx="5651491" cy="6104781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4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2" y="324000"/>
            <a:ext cx="941172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Arial" panose="020B0604020202020204" pitchFamily="34" charset="0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Arial" panose="020B0604020202020204" pitchFamily="34" charset="0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Arial" panose="020B0604020202020204" pitchFamily="34" charset="0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Arial" panose="020B0604020202020204" pitchFamily="34" charset="0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xmlns:p14="http://schemas.microsoft.com/office/powerpoint/2010/main" spd="med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Arial" panose="020B0604020202020204" pitchFamily="34" charset="0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アイコンをクリックして表を追加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Arial" panose="020B0604020202020204" pitchFamily="34" charset="0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Arial" panose="020B0604020202020204" pitchFamily="34" charset="0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900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メイリオ" panose="020B0604030504040204" pitchFamily="50" charset="-128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メイリオ" panose="020B0604030504040204" pitchFamily="50" charset="-128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メイリオ" panose="020B0604030504040204" pitchFamily="50" charset="-128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348" cy="51435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0063" y="3476219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  <p:pic>
        <p:nvPicPr>
          <p:cNvPr id="11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515168" y="4742907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Arial" panose="020B0604020202020204" pitchFamily="34" charset="0"/>
              <a:ea typeface="+mn-ea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44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dirty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dirty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dirty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0" y="1643634"/>
            <a:ext cx="2080678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911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8"/>
          <p:cNvSpPr/>
          <p:nvPr/>
        </p:nvSpPr>
        <p:spPr>
          <a:xfrm>
            <a:off x="1824040" y="-2677716"/>
            <a:ext cx="1728787" cy="105108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ounded Rectangle 29"/>
          <p:cNvSpPr/>
          <p:nvPr/>
        </p:nvSpPr>
        <p:spPr>
          <a:xfrm>
            <a:off x="2" y="-478632"/>
            <a:ext cx="1730375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ounded Rectangle 30"/>
          <p:cNvSpPr/>
          <p:nvPr/>
        </p:nvSpPr>
        <p:spPr>
          <a:xfrm rot="10800000">
            <a:off x="1014415" y="3186112"/>
            <a:ext cx="1728787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ounded Rectangle 31"/>
          <p:cNvSpPr/>
          <p:nvPr userDrawn="1"/>
        </p:nvSpPr>
        <p:spPr>
          <a:xfrm>
            <a:off x="6584951" y="-2184798"/>
            <a:ext cx="1730375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ounded Rectangle 32"/>
          <p:cNvSpPr/>
          <p:nvPr userDrawn="1"/>
        </p:nvSpPr>
        <p:spPr>
          <a:xfrm>
            <a:off x="8105775" y="4274344"/>
            <a:ext cx="172878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ounded Rectangle 33"/>
          <p:cNvSpPr/>
          <p:nvPr/>
        </p:nvSpPr>
        <p:spPr>
          <a:xfrm rot="10800000">
            <a:off x="3035301" y="1137049"/>
            <a:ext cx="1730375" cy="6111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33363"/>
            <a:ext cx="829170" cy="32876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84652" y="4894426"/>
            <a:ext cx="791024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  <a:cs typeface="+mn-cs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10" y="4892044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F86F161-6BAF-4176-AE87-AD4B88EB9339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2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250827" y="4895617"/>
            <a:ext cx="34210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© </a:t>
            </a:r>
            <a:r>
              <a:rPr lang="en-US" sz="600" dirty="0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2013 </a:t>
            </a:r>
            <a:r>
              <a:rPr lang="en-US" sz="600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927519"/>
            <a:ext cx="8112125" cy="2189084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348053"/>
            <a:ext cx="8112126" cy="288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09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Arial" panose="020B0604020202020204" pitchFamily="34" charset="0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168" y="4742907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Arial" panose="020B0604020202020204" pitchFamily="34" charset="0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2295527"/>
            <a:ext cx="24673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9" y="2781300"/>
            <a:ext cx="115887" cy="3309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2772968"/>
            <a:ext cx="336550" cy="35004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40" y="2772968"/>
            <a:ext cx="338137" cy="35004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2772968"/>
            <a:ext cx="463550" cy="350044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90" y="2772968"/>
            <a:ext cx="301625" cy="350044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5" y="2312196"/>
            <a:ext cx="109537" cy="17026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9" y="2197896"/>
            <a:ext cx="109537" cy="28456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4" y="2040731"/>
            <a:ext cx="111125" cy="5238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40" y="2197896"/>
            <a:ext cx="111125" cy="28456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5" y="2312196"/>
            <a:ext cx="115887" cy="170260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9" y="2197896"/>
            <a:ext cx="111125" cy="28456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5" y="2040731"/>
            <a:ext cx="111125" cy="5238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40" y="2197896"/>
            <a:ext cx="111125" cy="28456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5" y="2312196"/>
            <a:ext cx="111125" cy="17026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496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Arial" panose="020B0604020202020204" pitchFamily="34" charset="0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Arial" panose="020B0604020202020204" pitchFamily="34" charset="0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Relationship Id="rId4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168" y="4742907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Arial" panose="020B0604020202020204" pitchFamily="34" charset="0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Arial" panose="020B0604020202020204" pitchFamily="34" charset="0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22" r:id="rId2"/>
    <p:sldLayoutId id="2147483875" r:id="rId3"/>
    <p:sldLayoutId id="2147483877" r:id="rId4"/>
    <p:sldLayoutId id="2147483876" r:id="rId5"/>
    <p:sldLayoutId id="2147483878" r:id="rId6"/>
    <p:sldLayoutId id="2147483881" r:id="rId7"/>
    <p:sldLayoutId id="2147483880" r:id="rId8"/>
    <p:sldLayoutId id="2147483905" r:id="rId9"/>
    <p:sldLayoutId id="2147483906" r:id="rId10"/>
    <p:sldLayoutId id="2147483879" r:id="rId11"/>
    <p:sldLayoutId id="2147483883" r:id="rId12"/>
    <p:sldLayoutId id="2147483886" r:id="rId13"/>
    <p:sldLayoutId id="2147483887" r:id="rId14"/>
    <p:sldLayoutId id="2147483884" r:id="rId15"/>
    <p:sldLayoutId id="2147483885" r:id="rId16"/>
    <p:sldLayoutId id="2147483907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917" r:id="rId23"/>
    <p:sldLayoutId id="2147483918" r:id="rId24"/>
    <p:sldLayoutId id="2147483895" r:id="rId25"/>
    <p:sldLayoutId id="2147483871" r:id="rId26"/>
    <p:sldLayoutId id="2147483921" r:id="rId27"/>
    <p:sldLayoutId id="2147483898" r:id="rId28"/>
    <p:sldLayoutId id="2147483908" r:id="rId29"/>
    <p:sldLayoutId id="2147483909" r:id="rId30"/>
    <p:sldLayoutId id="2147483910" r:id="rId31"/>
    <p:sldLayoutId id="2147483911" r:id="rId32"/>
    <p:sldLayoutId id="2147483914" r:id="rId33"/>
    <p:sldLayoutId id="2147483896" r:id="rId34"/>
    <p:sldLayoutId id="2147483912" r:id="rId35"/>
    <p:sldLayoutId id="2147483913" r:id="rId36"/>
    <p:sldLayoutId id="2147483897" r:id="rId37"/>
    <p:sldLayoutId id="2147483923" r:id="rId38"/>
    <p:sldLayoutId id="2147483924" r:id="rId39"/>
    <p:sldLayoutId id="2147483931" r:id="rId40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rgbClr val="676767"/>
          </a:solidFill>
          <a:latin typeface="Arial" panose="020B0604020202020204" pitchFamily="34" charset="0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hyperlink" Target="http://cs.co/yiwagish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communities.cisco.com/docs/DOC-5255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supportforums.cisco.com/ja/document/13113756" TargetMode="External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" y="48861"/>
            <a:ext cx="2386962" cy="18644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144" y="48861"/>
            <a:ext cx="2436074" cy="18644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006" y="48862"/>
            <a:ext cx="1603312" cy="1861419"/>
          </a:xfrm>
          <a:prstGeom prst="rect">
            <a:avLst/>
          </a:prstGeom>
        </p:spPr>
      </p:pic>
      <p:sp>
        <p:nvSpPr>
          <p:cNvPr id="17" name="サブタイトル 3"/>
          <p:cNvSpPr txBox="1">
            <a:spLocks/>
          </p:cNvSpPr>
          <p:nvPr/>
        </p:nvSpPr>
        <p:spPr>
          <a:xfrm>
            <a:off x="469496" y="3160475"/>
            <a:ext cx="8296421" cy="288131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シスコシステムズ合同会社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テクニカルソリューションズアーキテクト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岩岸　優希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ja-JP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016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年</a:t>
            </a:r>
            <a:r>
              <a:rPr lang="ja-JP" altLang="ja-JP" dirty="0">
                <a:solidFill>
                  <a:schemeClr val="tx1">
                    <a:lumMod val="50000"/>
                  </a:schemeClr>
                </a:solidFill>
              </a:rPr>
              <a:t>9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月</a:t>
            </a:r>
            <a:endParaRPr lang="en-US" altLang="ja-JP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32632" y="2364822"/>
            <a:ext cx="8340152" cy="6447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dirty="0"/>
              <a:t>Cisco Meeting Server</a:t>
            </a:r>
            <a:br>
              <a:rPr lang="en-US" altLang="ja-JP" sz="3200" dirty="0"/>
            </a:br>
            <a:r>
              <a:rPr lang="en-US" altLang="ja-JP" sz="3200" dirty="0" smtClean="0"/>
              <a:t>- </a:t>
            </a:r>
            <a:r>
              <a:rPr lang="ja-JP" altLang="en-US" sz="3200" dirty="0" smtClean="0"/>
              <a:t>各種リソース</a:t>
            </a:r>
            <a:endParaRPr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52" y="48862"/>
            <a:ext cx="2487227" cy="18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030" y="3408389"/>
            <a:ext cx="675911" cy="5461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8830" y="3413645"/>
            <a:ext cx="2985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@</a:t>
            </a:r>
            <a:r>
              <a:rPr kumimoji="1" lang="en-US" altLang="ja-JP" dirty="0" err="1" smtClean="0"/>
              <a:t>yiwagish</a:t>
            </a:r>
            <a:endParaRPr kumimoji="1" lang="en-US" altLang="ja-JP" dirty="0" smtClean="0"/>
          </a:p>
          <a:p>
            <a:pPr marL="0" lvl="1"/>
            <a:r>
              <a:rPr lang="ja-JP" altLang="en-US" dirty="0"/>
              <a:t>ブログ：</a:t>
            </a:r>
            <a:r>
              <a:rPr lang="en-US" altLang="ja-JP" dirty="0">
                <a:hlinkClick r:id="rId8"/>
              </a:rPr>
              <a:t>http://cs.co/yiwagish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36414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Configuratio</a:t>
            </a:r>
            <a:r>
              <a:rPr lang="en-US" altLang="ja-JP" dirty="0" smtClean="0"/>
              <a:t>n Guides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70" y="884952"/>
            <a:ext cx="7243511" cy="42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030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Programming Guides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340712"/>
            <a:ext cx="8661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97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k</a:t>
            </a:r>
            <a:r>
              <a:rPr kumimoji="1" lang="en-US" altLang="ja-JP" dirty="0" err="1" smtClean="0"/>
              <a:t>b.acano.com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76" y="1040775"/>
            <a:ext cx="8350778" cy="41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179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0" y="153805"/>
            <a:ext cx="6951641" cy="16230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9" y="1600710"/>
            <a:ext cx="5279756" cy="34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6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シスコサポートコミュニティ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28545" y="1073150"/>
            <a:ext cx="73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supportforums.cisco.com</a:t>
            </a:r>
            <a:r>
              <a:rPr lang="en-US" altLang="ja-JP" dirty="0"/>
              <a:t>/</a:t>
            </a:r>
            <a:r>
              <a:rPr lang="en-US" altLang="ja-JP" dirty="0" err="1"/>
              <a:t>ja</a:t>
            </a:r>
            <a:r>
              <a:rPr lang="en-US" altLang="ja-JP" dirty="0"/>
              <a:t>/community/5231/</a:t>
            </a:r>
            <a:r>
              <a:rPr lang="en-US" altLang="ja-JP" dirty="0" err="1"/>
              <a:t>telepresence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7" y="1442482"/>
            <a:ext cx="4017801" cy="36675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14" y="1442482"/>
            <a:ext cx="4664761" cy="35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22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www.cisco.com</a:t>
            </a:r>
            <a:r>
              <a:rPr lang="en-US" altLang="ja-JP" dirty="0"/>
              <a:t>/go/</a:t>
            </a:r>
            <a:r>
              <a:rPr lang="en-US" altLang="ja-JP" dirty="0" err="1"/>
              <a:t>meetingserverpartners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9" y="978148"/>
            <a:ext cx="3074880" cy="38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86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Cisco Collaboration 11.0 </a:t>
            </a:r>
            <a:r>
              <a:rPr lang="en-US" altLang="ja-JP" dirty="0" smtClean="0"/>
              <a:t>v1</a:t>
            </a:r>
          </a:p>
          <a:p>
            <a:r>
              <a:rPr lang="en-US" altLang="ja-JP" dirty="0"/>
              <a:t>Cisco Collaboration 11.0 v1 - Featuring Collaboration Edge </a:t>
            </a:r>
            <a:r>
              <a:rPr lang="en-US" altLang="ja-JP" dirty="0" smtClean="0"/>
              <a:t>Technology</a:t>
            </a:r>
          </a:p>
          <a:p>
            <a:endParaRPr kumimoji="1" lang="en-US" altLang="ja-JP" dirty="0"/>
          </a:p>
          <a:p>
            <a:r>
              <a:rPr lang="en-US" altLang="ja-JP" dirty="0">
                <a:hlinkClick r:id="rId2"/>
              </a:rPr>
              <a:t>https://communities.cisco.com/docs/DOC-</a:t>
            </a:r>
            <a:r>
              <a:rPr lang="en-US" altLang="ja-JP" dirty="0" smtClean="0">
                <a:hlinkClick r:id="rId2"/>
              </a:rPr>
              <a:t>52558</a:t>
            </a:r>
            <a:endParaRPr lang="en-US" altLang="ja-JP" dirty="0" smtClean="0"/>
          </a:p>
          <a:p>
            <a:pPr lvl="1"/>
            <a:r>
              <a:rPr lang="en-US" altLang="ja-JP" dirty="0"/>
              <a:t>Lab Guide – </a:t>
            </a:r>
            <a:r>
              <a:rPr lang="en-US" altLang="ja-JP" dirty="0" err="1"/>
              <a:t>Acano</a:t>
            </a:r>
            <a:r>
              <a:rPr lang="en-US" altLang="ja-JP" dirty="0"/>
              <a:t> Server Product </a:t>
            </a:r>
            <a:r>
              <a:rPr lang="en-US" altLang="ja-JP" dirty="0" smtClean="0"/>
              <a:t>Features</a:t>
            </a:r>
          </a:p>
          <a:p>
            <a:pPr lvl="2"/>
            <a:r>
              <a:rPr kumimoji="1" lang="en-US" altLang="ja-JP" dirty="0" smtClean="0"/>
              <a:t>ACANO Server 1.8</a:t>
            </a:r>
            <a:r>
              <a:rPr kumimoji="1" lang="ja-JP" altLang="en-US" dirty="0" smtClean="0"/>
              <a:t>ベース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dCloud.cisco.com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04258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dCloud Collaboration 11.0v1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9" y="967465"/>
            <a:ext cx="3685103" cy="44329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75" y="967465"/>
            <a:ext cx="3725800" cy="44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13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https://supportforums.cisco.com/ja/document/</a:t>
            </a:r>
            <a:r>
              <a:rPr lang="en-US" altLang="ja-JP" dirty="0" smtClean="0">
                <a:hlinkClick r:id="rId2"/>
              </a:rPr>
              <a:t>13113756</a:t>
            </a:r>
            <a:endParaRPr lang="en-US" altLang="ja-JP" dirty="0" smtClean="0"/>
          </a:p>
          <a:p>
            <a:r>
              <a:rPr lang="en-US" altLang="ja-JP" dirty="0" err="1"/>
              <a:t>dCloud</a:t>
            </a:r>
            <a:r>
              <a:rPr lang="en-US" altLang="ja-JP" dirty="0"/>
              <a:t>- </a:t>
            </a:r>
            <a:r>
              <a:rPr lang="en-US" altLang="ja-JP" dirty="0" err="1"/>
              <a:t>Collab</a:t>
            </a:r>
            <a:r>
              <a:rPr lang="en-US" altLang="ja-JP" dirty="0"/>
              <a:t> 11 Cisco Meeting Server Upgrade</a:t>
            </a:r>
            <a:r>
              <a:rPr lang="ja-JP" altLang="en-US" dirty="0"/>
              <a:t>手順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dCloud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 アップグレードして保存可能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6" y="2211183"/>
            <a:ext cx="5357977" cy="27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77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103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769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>
          <a:xfrm>
            <a:off x="437765" y="1347788"/>
            <a:ext cx="8848743" cy="3168210"/>
          </a:xfrm>
        </p:spPr>
        <p:txBody>
          <a:bodyPr/>
          <a:lstStyle/>
          <a:p>
            <a:pPr marL="800086" indent="-742950">
              <a:buAutoNum type="arabicPeriod"/>
            </a:pPr>
            <a:r>
              <a:rPr kumimoji="1" lang="ja-JP" altLang="en-US" dirty="0" smtClean="0"/>
              <a:t>製品</a:t>
            </a:r>
            <a:r>
              <a:rPr kumimoji="1" lang="ja-JP" altLang="en-US" dirty="0" smtClean="0"/>
              <a:t>ページ歩き方</a:t>
            </a:r>
            <a:endParaRPr kumimoji="1" lang="en-US" altLang="ja-JP" dirty="0" smtClean="0"/>
          </a:p>
          <a:p>
            <a:pPr marL="800086" indent="-742950">
              <a:buAutoNum type="arabicPeriod"/>
            </a:pPr>
            <a:r>
              <a:rPr kumimoji="1" lang="ja-JP" altLang="en-US" dirty="0" smtClean="0"/>
              <a:t>販売資格、有償トレーニング</a:t>
            </a:r>
            <a:r>
              <a:rPr lang="ja-JP" altLang="en-US" dirty="0" smtClean="0"/>
              <a:t>紹介ページ</a:t>
            </a:r>
            <a:endParaRPr lang="en-US" altLang="ja-JP" dirty="0" smtClean="0"/>
          </a:p>
          <a:p>
            <a:pPr marL="800086" indent="-742950">
              <a:buAutoNum type="arabicPeriod"/>
            </a:pPr>
            <a:r>
              <a:rPr kumimoji="1" lang="en-US" altLang="ja-JP" dirty="0" err="1" smtClean="0"/>
              <a:t>dCloud</a:t>
            </a:r>
            <a:endParaRPr kumimoji="1" lang="en-US" altLang="ja-JP" dirty="0" smtClean="0"/>
          </a:p>
          <a:p>
            <a:pPr marL="800086" indent="-742950">
              <a:buAutoNum type="arabicPeriod"/>
            </a:pPr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11529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Microsoft Integration 10</a:t>
            </a:r>
            <a:r>
              <a:rPr lang="ja-JP" altLang="en-US" dirty="0" smtClean="0"/>
              <a:t>月中旬</a:t>
            </a:r>
            <a:endParaRPr lang="en-US" altLang="ja-JP" dirty="0" smtClean="0"/>
          </a:p>
          <a:p>
            <a:r>
              <a:rPr kumimoji="1" lang="en-US" altLang="ja-JP" dirty="0" smtClean="0"/>
              <a:t>Cisco Meeting Server </a:t>
            </a:r>
            <a:r>
              <a:rPr lang="ja-JP" altLang="en-US" dirty="0" smtClean="0"/>
              <a:t>ラボ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dCloud Roadmap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3" y="2199709"/>
            <a:ext cx="4384469" cy="27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11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359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www.cisco.com</a:t>
            </a:r>
            <a:r>
              <a:rPr lang="en-US" altLang="ja-JP" dirty="0"/>
              <a:t>/go/</a:t>
            </a:r>
            <a:r>
              <a:rPr lang="en-US" altLang="ja-JP" dirty="0" err="1" smtClean="0"/>
              <a:t>meetingserver</a:t>
            </a:r>
            <a:r>
              <a:rPr lang="ja-JP" altLang="ja-JP" dirty="0"/>
              <a:t>/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89" y="855172"/>
            <a:ext cx="4818372" cy="403964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6278799" y="1421040"/>
            <a:ext cx="2362320" cy="781573"/>
          </a:xfrm>
          <a:prstGeom prst="round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ログインを忘れずに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332135" y="4334173"/>
            <a:ext cx="1820586" cy="43519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2919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www.cisco.com</a:t>
            </a:r>
            <a:r>
              <a:rPr lang="en-US" altLang="ja-JP" dirty="0"/>
              <a:t>/go/</a:t>
            </a:r>
            <a:r>
              <a:rPr lang="en-US" altLang="ja-JP" dirty="0" err="1"/>
              <a:t>meetingserver</a:t>
            </a:r>
            <a:r>
              <a:rPr lang="ja-JP" altLang="ja-JP" dirty="0"/>
              <a:t>/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43" y="915434"/>
            <a:ext cx="5977488" cy="4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99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www.cisco.com</a:t>
            </a:r>
            <a:r>
              <a:rPr lang="en-US" altLang="ja-JP" dirty="0"/>
              <a:t>/go/</a:t>
            </a:r>
            <a:r>
              <a:rPr lang="en-US" altLang="ja-JP" dirty="0" err="1"/>
              <a:t>meetingserver</a:t>
            </a:r>
            <a:r>
              <a:rPr lang="ja-JP" altLang="ja-JP" dirty="0"/>
              <a:t>/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4" y="1183164"/>
            <a:ext cx="9144000" cy="37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65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1" y="0"/>
            <a:ext cx="3207653" cy="5143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076" y="-62171"/>
            <a:ext cx="38461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614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ドキュメンテーション構成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196" y="79381"/>
            <a:ext cx="3526800" cy="49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7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Release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Notes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6" y="1073150"/>
            <a:ext cx="6625006" cy="41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586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Install and Upgrade Guides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14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03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5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2015 16x9.thmx</Template>
  <TotalTime>27498</TotalTime>
  <Words>163</Words>
  <Application>Microsoft Macintosh PowerPoint</Application>
  <PresentationFormat>画面に合わせる (16:9)</PresentationFormat>
  <Paragraphs>39</Paragraphs>
  <Slides>21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Blue Theme 2015 16x9</vt:lpstr>
      <vt:lpstr>Cisco Meeting Server - 各種リソース</vt:lpstr>
      <vt:lpstr>アジェンダ</vt:lpstr>
      <vt:lpstr>www.cisco.com/go/meetingserver/</vt:lpstr>
      <vt:lpstr>www.cisco.com/go/meetingserver/</vt:lpstr>
      <vt:lpstr>www.cisco.com/go/meetingserver/</vt:lpstr>
      <vt:lpstr>PowerPoint プレゼンテーション</vt:lpstr>
      <vt:lpstr>ドキュメンテーション構成</vt:lpstr>
      <vt:lpstr>Release Notes</vt:lpstr>
      <vt:lpstr>Install and Upgrade Guides</vt:lpstr>
      <vt:lpstr>Configuration Guides</vt:lpstr>
      <vt:lpstr>Programming Guides</vt:lpstr>
      <vt:lpstr>kb.acano.com</vt:lpstr>
      <vt:lpstr>PowerPoint プレゼンテーション</vt:lpstr>
      <vt:lpstr>シスコサポートコミュニティ</vt:lpstr>
      <vt:lpstr>www.cisco.com/go/meetingserverpartners</vt:lpstr>
      <vt:lpstr>dCloud.cisco.com</vt:lpstr>
      <vt:lpstr>dCloud Collaboration 11.0v1</vt:lpstr>
      <vt:lpstr>dCloud = アップグレードして保存可能</vt:lpstr>
      <vt:lpstr>PowerPoint プレゼンテーション</vt:lpstr>
      <vt:lpstr>dCloud Roadmap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dCloud CMS 2.0.3 Upgrade</dc:title>
  <dc:subject/>
  <dc:creator>Yuki Iwagishi</dc:creator>
  <cp:keywords/>
  <dc:description/>
  <cp:lastModifiedBy>Yuki Iwagishi</cp:lastModifiedBy>
  <cp:revision>252</cp:revision>
  <dcterms:created xsi:type="dcterms:W3CDTF">2016-01-20T07:38:39Z</dcterms:created>
  <dcterms:modified xsi:type="dcterms:W3CDTF">2016-09-07T08:34:40Z</dcterms:modified>
  <cp:category/>
</cp:coreProperties>
</file>