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44"/>
  </p:notesMasterIdLst>
  <p:handoutMasterIdLst>
    <p:handoutMasterId r:id="rId45"/>
  </p:handoutMasterIdLst>
  <p:sldIdLst>
    <p:sldId id="256" r:id="rId2"/>
    <p:sldId id="341" r:id="rId3"/>
    <p:sldId id="342" r:id="rId4"/>
    <p:sldId id="330" r:id="rId5"/>
    <p:sldId id="333" r:id="rId6"/>
    <p:sldId id="319" r:id="rId7"/>
    <p:sldId id="266" r:id="rId8"/>
    <p:sldId id="312" r:id="rId9"/>
    <p:sldId id="343" r:id="rId10"/>
    <p:sldId id="344" r:id="rId11"/>
    <p:sldId id="270" r:id="rId12"/>
    <p:sldId id="271" r:id="rId13"/>
    <p:sldId id="337" r:id="rId14"/>
    <p:sldId id="273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340" r:id="rId23"/>
    <p:sldId id="284" r:id="rId24"/>
    <p:sldId id="285" r:id="rId25"/>
    <p:sldId id="338" r:id="rId26"/>
    <p:sldId id="345" r:id="rId27"/>
    <p:sldId id="288" r:id="rId28"/>
    <p:sldId id="290" r:id="rId29"/>
    <p:sldId id="291" r:id="rId30"/>
    <p:sldId id="293" r:id="rId31"/>
    <p:sldId id="294" r:id="rId32"/>
    <p:sldId id="295" r:id="rId33"/>
    <p:sldId id="296" r:id="rId34"/>
    <p:sldId id="297" r:id="rId35"/>
    <p:sldId id="346" r:id="rId36"/>
    <p:sldId id="304" r:id="rId37"/>
    <p:sldId id="348" r:id="rId38"/>
    <p:sldId id="322" r:id="rId39"/>
    <p:sldId id="324" r:id="rId40"/>
    <p:sldId id="350" r:id="rId41"/>
    <p:sldId id="349" r:id="rId42"/>
    <p:sldId id="311" r:id="rId4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B"/>
    <a:srgbClr val="58595B"/>
    <a:srgbClr val="004BAF"/>
    <a:srgbClr val="E8EBF1"/>
    <a:srgbClr val="4D4D4D"/>
    <a:srgbClr val="AB0810"/>
    <a:srgbClr val="FDBE24"/>
    <a:srgbClr val="FA661C"/>
    <a:srgbClr val="90BDDB"/>
    <a:srgbClr val="335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7" autoAdjust="0"/>
    <p:restoredTop sz="78552" autoAdjust="0"/>
  </p:normalViewPr>
  <p:slideViewPr>
    <p:cSldViewPr snapToGrid="0" snapToObjects="1">
      <p:cViewPr varScale="1">
        <p:scale>
          <a:sx n="101" d="100"/>
          <a:sy n="101" d="100"/>
        </p:scale>
        <p:origin x="-1040" y="-112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Sheet1!$A$2:$A$13</c:f>
              <c:strCache>
                <c:ptCount val="12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1st Qtr</c:v>
                </c:pt>
                <c:pt idx="5">
                  <c:v>2nd Qtr</c:v>
                </c:pt>
                <c:pt idx="6">
                  <c:v>3rd Qtr</c:v>
                </c:pt>
                <c:pt idx="7">
                  <c:v>4th Qtr</c:v>
                </c:pt>
                <c:pt idx="8">
                  <c:v>1st Qtr</c:v>
                </c:pt>
                <c:pt idx="9">
                  <c:v>2nd Qtr</c:v>
                </c:pt>
                <c:pt idx="10">
                  <c:v>3rd Qtr</c:v>
                </c:pt>
                <c:pt idx="11">
                  <c:v>4th Qtr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0.0833333333333333</c:v>
                </c:pt>
                <c:pt idx="1">
                  <c:v>0.0833333333333333</c:v>
                </c:pt>
                <c:pt idx="2">
                  <c:v>0.0833333333333333</c:v>
                </c:pt>
                <c:pt idx="3">
                  <c:v>0.0833333333333333</c:v>
                </c:pt>
                <c:pt idx="4">
                  <c:v>0.0833333333333333</c:v>
                </c:pt>
                <c:pt idx="5">
                  <c:v>0.0833333333333333</c:v>
                </c:pt>
                <c:pt idx="6">
                  <c:v>0.0833333333333333</c:v>
                </c:pt>
                <c:pt idx="7">
                  <c:v>0.0833333333333333</c:v>
                </c:pt>
                <c:pt idx="8">
                  <c:v>0.0833333333333333</c:v>
                </c:pt>
                <c:pt idx="9">
                  <c:v>0.0833333333333333</c:v>
                </c:pt>
                <c:pt idx="10">
                  <c:v>0.0833333333333333</c:v>
                </c:pt>
                <c:pt idx="11">
                  <c:v>0.0833333333333333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7308A8-884B-7D4C-BB80-343FC516EEA2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244493A9-206F-6E4A-8F32-9AC97EAD4BEA}">
      <dgm:prSet phldrT="[テキスト]"/>
      <dgm:spPr/>
      <dgm:t>
        <a:bodyPr/>
        <a:lstStyle/>
        <a:p>
          <a:r>
            <a:rPr lang="en-US" altLang="ja-JP" dirty="0" smtClean="0"/>
            <a:t>Cisco Unified Contact Center Express</a:t>
          </a:r>
          <a:r>
            <a:rPr lang="ja-JP" altLang="en-US" dirty="0" smtClean="0"/>
            <a:t>　復習</a:t>
          </a:r>
        </a:p>
      </dgm:t>
    </dgm:pt>
    <dgm:pt modelId="{2DA1B01E-D16E-8D48-B64E-214347D49986}" type="par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FC766562-51A9-6B45-B4C5-44CB990BE69C}" type="sib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BCBE552B-0B36-B84F-94B1-8323980B14EB}">
      <dgm:prSet phldrT="[テキスト]"/>
      <dgm:spPr/>
      <dgm:t>
        <a:bodyPr/>
        <a:lstStyle/>
        <a:p>
          <a:r>
            <a:rPr lang="en-US" altLang="ja-JP" dirty="0" smtClean="0"/>
            <a:t>Cisco Unified Contact Center Express </a:t>
          </a:r>
          <a:r>
            <a:rPr lang="en-US" dirty="0" smtClean="0"/>
            <a:t>11.5</a:t>
          </a:r>
          <a:endParaRPr kumimoji="1" lang="ja-JP" altLang="en-US" dirty="0"/>
        </a:p>
      </dgm:t>
    </dgm:pt>
    <dgm:pt modelId="{819428C5-6564-5143-BE92-2BE59C65CD84}" type="par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99E1B5FC-7A95-7047-86E0-390C7AC3D3E0}" type="sib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EE129BD2-C2FC-D44C-ABFB-6271A82E2B6A}">
      <dgm:prSet phldrT="[テキスト]"/>
      <dgm:spPr/>
      <dgm:t>
        <a:bodyPr/>
        <a:lstStyle/>
        <a:p>
          <a:r>
            <a:rPr kumimoji="1" lang="en-US" altLang="ja-JP" dirty="0" smtClean="0"/>
            <a:t>Cisco</a:t>
          </a:r>
          <a:r>
            <a:rPr kumimoji="1" lang="ja-JP" altLang="en-US" dirty="0" smtClean="0"/>
            <a:t> </a:t>
          </a:r>
          <a:r>
            <a:rPr kumimoji="1" lang="en-US" altLang="ja-JP" dirty="0" err="1" smtClean="0"/>
            <a:t>MediaSense</a:t>
          </a:r>
          <a:r>
            <a:rPr kumimoji="1" lang="en-US" altLang="ja-JP" dirty="0" smtClean="0"/>
            <a:t> 11.5</a:t>
          </a:r>
        </a:p>
      </dgm:t>
    </dgm:pt>
    <dgm:pt modelId="{1430BBBF-C668-1A45-AA0B-C3AC4DA5DBA1}" type="par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3341F70A-1824-8945-BB55-D7D72B69F0E8}" type="sib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49D9A843-B10A-804A-8E81-4831953CB324}">
      <dgm:prSet phldrT="[テキスト]"/>
      <dgm:spPr/>
      <dgm:t>
        <a:bodyPr/>
        <a:lstStyle/>
        <a:p>
          <a:r>
            <a:rPr kumimoji="1" lang="ja-JP" altLang="en-US" dirty="0" smtClean="0"/>
            <a:t>エージェント</a:t>
          </a:r>
          <a:endParaRPr kumimoji="1" lang="ja-JP" altLang="en-US" dirty="0"/>
        </a:p>
      </dgm:t>
    </dgm:pt>
    <dgm:pt modelId="{03B8BDEF-0119-C342-813E-AA63B45B5379}" type="parTrans" cxnId="{B3C51EC3-D187-AE47-B22B-680099355636}">
      <dgm:prSet/>
      <dgm:spPr/>
      <dgm:t>
        <a:bodyPr/>
        <a:lstStyle/>
        <a:p>
          <a:endParaRPr kumimoji="1" lang="ja-JP" altLang="en-US"/>
        </a:p>
      </dgm:t>
    </dgm:pt>
    <dgm:pt modelId="{2E68F622-B462-6A46-B7D7-C6DD866ECCD4}" type="sibTrans" cxnId="{B3C51EC3-D187-AE47-B22B-680099355636}">
      <dgm:prSet/>
      <dgm:spPr/>
      <dgm:t>
        <a:bodyPr/>
        <a:lstStyle/>
        <a:p>
          <a:endParaRPr kumimoji="1" lang="ja-JP" altLang="en-US"/>
        </a:p>
      </dgm:t>
    </dgm:pt>
    <dgm:pt modelId="{E817AB75-B1BB-9B4E-AE15-D062F909F9CE}">
      <dgm:prSet phldrT="[テキスト]"/>
      <dgm:spPr/>
      <dgm:t>
        <a:bodyPr/>
        <a:lstStyle/>
        <a:p>
          <a:r>
            <a:rPr kumimoji="1" lang="ja-JP" altLang="en-US" dirty="0" smtClean="0"/>
            <a:t>スーパーバイザ</a:t>
          </a:r>
          <a:endParaRPr kumimoji="1" lang="ja-JP" altLang="en-US" dirty="0"/>
        </a:p>
      </dgm:t>
    </dgm:pt>
    <dgm:pt modelId="{67F60BAC-8404-D249-AB1D-17C74F58A357}" type="parTrans" cxnId="{C78251C8-FBAA-BC4F-BF19-24C04CDF8AA3}">
      <dgm:prSet/>
      <dgm:spPr/>
      <dgm:t>
        <a:bodyPr/>
        <a:lstStyle/>
        <a:p>
          <a:endParaRPr kumimoji="1" lang="ja-JP" altLang="en-US"/>
        </a:p>
      </dgm:t>
    </dgm:pt>
    <dgm:pt modelId="{68DDEE38-3B20-3143-BD10-D7ACD3DDE50C}" type="sibTrans" cxnId="{C78251C8-FBAA-BC4F-BF19-24C04CDF8AA3}">
      <dgm:prSet/>
      <dgm:spPr/>
      <dgm:t>
        <a:bodyPr/>
        <a:lstStyle/>
        <a:p>
          <a:endParaRPr kumimoji="1" lang="ja-JP" altLang="en-US"/>
        </a:p>
      </dgm:t>
    </dgm:pt>
    <dgm:pt modelId="{132CFDB4-28CC-DB4F-8449-C6206FAF7AB5}">
      <dgm:prSet phldrT="[テキスト]"/>
      <dgm:spPr/>
      <dgm:t>
        <a:bodyPr/>
        <a:lstStyle/>
        <a:p>
          <a:r>
            <a:rPr kumimoji="1" lang="ja-JP" altLang="en-US" dirty="0" smtClean="0"/>
            <a:t>パッケージ</a:t>
          </a:r>
          <a:endParaRPr kumimoji="1" lang="ja-JP" altLang="en-US" dirty="0"/>
        </a:p>
      </dgm:t>
    </dgm:pt>
    <dgm:pt modelId="{C67FC766-9FAE-FC4A-A100-7AD1E6CB41DC}" type="parTrans" cxnId="{B28180C5-F65A-E048-84A3-C01AF0F80060}">
      <dgm:prSet/>
      <dgm:spPr/>
      <dgm:t>
        <a:bodyPr/>
        <a:lstStyle/>
        <a:p>
          <a:endParaRPr kumimoji="1" lang="ja-JP" altLang="en-US"/>
        </a:p>
      </dgm:t>
    </dgm:pt>
    <dgm:pt modelId="{93685E04-969A-F144-BF14-F5EBA67B2A13}" type="sibTrans" cxnId="{B28180C5-F65A-E048-84A3-C01AF0F80060}">
      <dgm:prSet/>
      <dgm:spPr/>
      <dgm:t>
        <a:bodyPr/>
        <a:lstStyle/>
        <a:p>
          <a:endParaRPr kumimoji="1" lang="ja-JP" altLang="en-US"/>
        </a:p>
      </dgm:t>
    </dgm:pt>
    <dgm:pt modelId="{59D63D25-089C-4248-BAA2-3C022EAC6888}">
      <dgm:prSet phldrT="[テキスト]"/>
      <dgm:spPr/>
      <dgm:t>
        <a:bodyPr/>
        <a:lstStyle/>
        <a:p>
          <a:r>
            <a:rPr lang="ja-JP" altLang="en-US" dirty="0" smtClean="0"/>
            <a:t>役割の進化</a:t>
          </a:r>
        </a:p>
      </dgm:t>
    </dgm:pt>
    <dgm:pt modelId="{8712D73A-6842-D747-B154-5195D8184F62}" type="par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A178D58A-D0D6-4F4D-A1A2-C5FAF0A5A352}" type="sib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712B366A-1E9A-6943-8CDD-E7809F1D40B8}">
      <dgm:prSet phldrT="[テキスト]"/>
      <dgm:spPr/>
      <dgm:t>
        <a:bodyPr/>
        <a:lstStyle/>
        <a:p>
          <a:r>
            <a:rPr lang="en-US" altLang="ja-JP" dirty="0" smtClean="0"/>
            <a:t>dCloud</a:t>
          </a:r>
          <a:endParaRPr lang="ja-JP" altLang="en-US" dirty="0" smtClean="0"/>
        </a:p>
      </dgm:t>
    </dgm:pt>
    <dgm:pt modelId="{2B8F57FF-F931-054B-B8BC-5C9390A58F0D}" type="parTrans" cxnId="{C56BB7E9-45E2-9742-89B0-6F1DA8B2F308}">
      <dgm:prSet/>
      <dgm:spPr/>
      <dgm:t>
        <a:bodyPr/>
        <a:lstStyle/>
        <a:p>
          <a:endParaRPr kumimoji="1" lang="ja-JP" altLang="en-US"/>
        </a:p>
      </dgm:t>
    </dgm:pt>
    <dgm:pt modelId="{8B2AE2E7-96BA-3042-849B-E525A38AA1FC}" type="sibTrans" cxnId="{C56BB7E9-45E2-9742-89B0-6F1DA8B2F308}">
      <dgm:prSet/>
      <dgm:spPr/>
      <dgm:t>
        <a:bodyPr/>
        <a:lstStyle/>
        <a:p>
          <a:endParaRPr kumimoji="1" lang="ja-JP" altLang="en-US"/>
        </a:p>
      </dgm:t>
    </dgm:pt>
    <dgm:pt modelId="{8FDB316D-DB74-9D4A-A4B1-B050CCB8E917}">
      <dgm:prSet phldrT="[テキスト]"/>
      <dgm:spPr/>
      <dgm:t>
        <a:bodyPr/>
        <a:lstStyle/>
        <a:p>
          <a:r>
            <a:rPr lang="en-US" altLang="ja-JP" dirty="0" smtClean="0"/>
            <a:t>CAD</a:t>
          </a:r>
          <a:endParaRPr lang="ja-JP" altLang="en-US" dirty="0" smtClean="0"/>
        </a:p>
      </dgm:t>
    </dgm:pt>
    <dgm:pt modelId="{F982E309-67F9-274B-AF54-5670C0AB2142}" type="parTrans" cxnId="{A4E7AAD7-4DE7-CD47-BC9A-51276FCAB8E8}">
      <dgm:prSet/>
      <dgm:spPr/>
      <dgm:t>
        <a:bodyPr/>
        <a:lstStyle/>
        <a:p>
          <a:endParaRPr kumimoji="1" lang="ja-JP" altLang="en-US"/>
        </a:p>
      </dgm:t>
    </dgm:pt>
    <dgm:pt modelId="{6EB4B250-9879-2749-95A0-FF6224350739}" type="sibTrans" cxnId="{A4E7AAD7-4DE7-CD47-BC9A-51276FCAB8E8}">
      <dgm:prSet/>
      <dgm:spPr/>
      <dgm:t>
        <a:bodyPr/>
        <a:lstStyle/>
        <a:p>
          <a:endParaRPr kumimoji="1" lang="ja-JP" altLang="en-US"/>
        </a:p>
      </dgm:t>
    </dgm:pt>
    <dgm:pt modelId="{7DB8E24F-7021-264B-BC83-51552820E574}">
      <dgm:prSet phldrT="[テキスト]"/>
      <dgm:spPr/>
      <dgm:t>
        <a:bodyPr/>
        <a:lstStyle/>
        <a:p>
          <a:r>
            <a:rPr kumimoji="1" lang="ja-JP" altLang="en-US" dirty="0" smtClean="0"/>
            <a:t>概略</a:t>
          </a:r>
          <a:endParaRPr kumimoji="1" lang="en-US" altLang="ja-JP" dirty="0" smtClean="0"/>
        </a:p>
      </dgm:t>
    </dgm:pt>
    <dgm:pt modelId="{B4C830A6-ED5E-4346-B6A7-D8EBF0EEAE3B}" type="par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1BE09C55-8D2F-8949-A8C1-1C649F239546}" type="sib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05A6D32A-004D-BC4D-B993-DB2603AA446A}">
      <dgm:prSet phldrT="[テキスト]"/>
      <dgm:spPr/>
      <dgm:t>
        <a:bodyPr/>
        <a:lstStyle/>
        <a:p>
          <a:r>
            <a:rPr kumimoji="1" lang="en-US" altLang="ja-JP" dirty="0" smtClean="0"/>
            <a:t>11.5 </a:t>
          </a:r>
          <a:r>
            <a:rPr kumimoji="1" lang="ja-JP" altLang="en-US" dirty="0" smtClean="0"/>
            <a:t>新機能</a:t>
          </a:r>
          <a:endParaRPr kumimoji="1" lang="en-US" altLang="ja-JP" dirty="0" smtClean="0"/>
        </a:p>
      </dgm:t>
    </dgm:pt>
    <dgm:pt modelId="{6313710E-16AD-5747-A68D-695D7EC27EB1}" type="parTrans" cxnId="{42E91E99-C530-FC42-A859-1B6E7371922B}">
      <dgm:prSet/>
      <dgm:spPr/>
      <dgm:t>
        <a:bodyPr/>
        <a:lstStyle/>
        <a:p>
          <a:endParaRPr kumimoji="1" lang="ja-JP" altLang="en-US"/>
        </a:p>
      </dgm:t>
    </dgm:pt>
    <dgm:pt modelId="{549128AE-5E45-B04D-8DAC-F8E8A0C96354}" type="sibTrans" cxnId="{42E91E99-C530-FC42-A859-1B6E7371922B}">
      <dgm:prSet/>
      <dgm:spPr/>
      <dgm:t>
        <a:bodyPr/>
        <a:lstStyle/>
        <a:p>
          <a:endParaRPr kumimoji="1" lang="ja-JP" altLang="en-US"/>
        </a:p>
      </dgm:t>
    </dgm:pt>
    <dgm:pt modelId="{FFDFF3E0-A4B1-1344-8BBE-5B6220DA9A86}" type="pres">
      <dgm:prSet presAssocID="{F07308A8-884B-7D4C-BB80-343FC516EE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0210C2F-28E0-9C4C-AB47-E0D3F5E24A9E}" type="pres">
      <dgm:prSet presAssocID="{244493A9-206F-6E4A-8F32-9AC97EAD4BEA}" presName="parentLin" presStyleCnt="0"/>
      <dgm:spPr/>
    </dgm:pt>
    <dgm:pt modelId="{CBA4052A-ABA3-9B4B-8D56-E61434360456}" type="pres">
      <dgm:prSet presAssocID="{244493A9-206F-6E4A-8F32-9AC97EAD4BEA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FBC1BD-E020-7E48-8344-1F4482E0EE27}" type="pres">
      <dgm:prSet presAssocID="{244493A9-206F-6E4A-8F32-9AC97EAD4B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CA6851-B652-5A41-A4E3-F9EDC9A58703}" type="pres">
      <dgm:prSet presAssocID="{244493A9-206F-6E4A-8F32-9AC97EAD4BEA}" presName="negativeSpace" presStyleCnt="0"/>
      <dgm:spPr/>
    </dgm:pt>
    <dgm:pt modelId="{38A051B5-A38D-F44E-9FEC-317050B5C97F}" type="pres">
      <dgm:prSet presAssocID="{244493A9-206F-6E4A-8F32-9AC97EAD4BE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0E7BE7A-C8C7-3C40-BA05-55F7E1F6E26B}" type="pres">
      <dgm:prSet presAssocID="{FC766562-51A9-6B45-B4C5-44CB990BE69C}" presName="spaceBetweenRectangles" presStyleCnt="0"/>
      <dgm:spPr/>
    </dgm:pt>
    <dgm:pt modelId="{06AF69E7-BB42-6643-A019-6A1349EF0E32}" type="pres">
      <dgm:prSet presAssocID="{BCBE552B-0B36-B84F-94B1-8323980B14EB}" presName="parentLin" presStyleCnt="0"/>
      <dgm:spPr/>
    </dgm:pt>
    <dgm:pt modelId="{76B4AED9-2B0E-674B-B123-B51C526D9410}" type="pres">
      <dgm:prSet presAssocID="{BCBE552B-0B36-B84F-94B1-8323980B14EB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C70771-827C-8744-8560-7B31A7F1618E}" type="pres">
      <dgm:prSet presAssocID="{BCBE552B-0B36-B84F-94B1-8323980B14E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A3BC4DC-6423-7D41-83A5-DAA719196DDA}" type="pres">
      <dgm:prSet presAssocID="{BCBE552B-0B36-B84F-94B1-8323980B14EB}" presName="negativeSpace" presStyleCnt="0"/>
      <dgm:spPr/>
    </dgm:pt>
    <dgm:pt modelId="{C70EFF7E-5BA4-3345-93B7-A1AD078C367A}" type="pres">
      <dgm:prSet presAssocID="{BCBE552B-0B36-B84F-94B1-8323980B14E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5CDF6D4-3668-4C46-9FA2-D3FCCCA848A1}" type="pres">
      <dgm:prSet presAssocID="{99E1B5FC-7A95-7047-86E0-390C7AC3D3E0}" presName="spaceBetweenRectangles" presStyleCnt="0"/>
      <dgm:spPr/>
    </dgm:pt>
    <dgm:pt modelId="{9664C2AD-4390-5C44-B58C-142AA1C0BAEC}" type="pres">
      <dgm:prSet presAssocID="{EE129BD2-C2FC-D44C-ABFB-6271A82E2B6A}" presName="parentLin" presStyleCnt="0"/>
      <dgm:spPr/>
    </dgm:pt>
    <dgm:pt modelId="{47CC9F9D-1331-4440-A663-E72E71F21396}" type="pres">
      <dgm:prSet presAssocID="{EE129BD2-C2FC-D44C-ABFB-6271A82E2B6A}" presName="parentLeftMargin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F373AAD1-20BE-4546-A42E-08E2DDEECFA9}" type="pres">
      <dgm:prSet presAssocID="{EE129BD2-C2FC-D44C-ABFB-6271A82E2B6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2ED5B0E-8C87-364C-BE70-85789FD213A2}" type="pres">
      <dgm:prSet presAssocID="{EE129BD2-C2FC-D44C-ABFB-6271A82E2B6A}" presName="negativeSpace" presStyleCnt="0"/>
      <dgm:spPr/>
    </dgm:pt>
    <dgm:pt modelId="{69B6ED18-3F7B-4142-9522-A5DF0C51D78D}" type="pres">
      <dgm:prSet presAssocID="{EE129BD2-C2FC-D44C-ABFB-6271A82E2B6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C56BB7E9-45E2-9742-89B0-6F1DA8B2F308}" srcId="{244493A9-206F-6E4A-8F32-9AC97EAD4BEA}" destId="{712B366A-1E9A-6943-8CDD-E7809F1D40B8}" srcOrd="1" destOrd="0" parTransId="{2B8F57FF-F931-054B-B8BC-5C9390A58F0D}" sibTransId="{8B2AE2E7-96BA-3042-849B-E525A38AA1FC}"/>
    <dgm:cxn modelId="{B280B0BC-5439-9147-A933-188D030DA642}" type="presOf" srcId="{59D63D25-089C-4248-BAA2-3C022EAC6888}" destId="{38A051B5-A38D-F44E-9FEC-317050B5C97F}" srcOrd="0" destOrd="0" presId="urn:microsoft.com/office/officeart/2005/8/layout/list1"/>
    <dgm:cxn modelId="{8AA78D27-875A-D140-A62D-3281A3E7221C}" type="presOf" srcId="{EE129BD2-C2FC-D44C-ABFB-6271A82E2B6A}" destId="{47CC9F9D-1331-4440-A663-E72E71F21396}" srcOrd="0" destOrd="0" presId="urn:microsoft.com/office/officeart/2005/8/layout/list1"/>
    <dgm:cxn modelId="{A4E7AAD7-4DE7-CD47-BC9A-51276FCAB8E8}" srcId="{244493A9-206F-6E4A-8F32-9AC97EAD4BEA}" destId="{8FDB316D-DB74-9D4A-A4B1-B050CCB8E917}" srcOrd="2" destOrd="0" parTransId="{F982E309-67F9-274B-AF54-5670C0AB2142}" sibTransId="{6EB4B250-9879-2749-95A0-FF6224350739}"/>
    <dgm:cxn modelId="{8A4F6F95-E991-3B4A-B458-5DB9E4341703}" type="presOf" srcId="{8FDB316D-DB74-9D4A-A4B1-B050CCB8E917}" destId="{38A051B5-A38D-F44E-9FEC-317050B5C97F}" srcOrd="0" destOrd="2" presId="urn:microsoft.com/office/officeart/2005/8/layout/list1"/>
    <dgm:cxn modelId="{42E91E99-C530-FC42-A859-1B6E7371922B}" srcId="{EE129BD2-C2FC-D44C-ABFB-6271A82E2B6A}" destId="{05A6D32A-004D-BC4D-B993-DB2603AA446A}" srcOrd="1" destOrd="0" parTransId="{6313710E-16AD-5747-A68D-695D7EC27EB1}" sibTransId="{549128AE-5E45-B04D-8DAC-F8E8A0C96354}"/>
    <dgm:cxn modelId="{B3C51EC3-D187-AE47-B22B-680099355636}" srcId="{BCBE552B-0B36-B84F-94B1-8323980B14EB}" destId="{49D9A843-B10A-804A-8E81-4831953CB324}" srcOrd="0" destOrd="0" parTransId="{03B8BDEF-0119-C342-813E-AA63B45B5379}" sibTransId="{2E68F622-B462-6A46-B7D7-C6DD866ECCD4}"/>
    <dgm:cxn modelId="{B28180C5-F65A-E048-84A3-C01AF0F80060}" srcId="{BCBE552B-0B36-B84F-94B1-8323980B14EB}" destId="{132CFDB4-28CC-DB4F-8449-C6206FAF7AB5}" srcOrd="2" destOrd="0" parTransId="{C67FC766-9FAE-FC4A-A100-7AD1E6CB41DC}" sibTransId="{93685E04-969A-F144-BF14-F5EBA67B2A13}"/>
    <dgm:cxn modelId="{08610D15-0718-C94F-94AE-8117B023A360}" type="presOf" srcId="{E817AB75-B1BB-9B4E-AE15-D062F909F9CE}" destId="{C70EFF7E-5BA4-3345-93B7-A1AD078C367A}" srcOrd="0" destOrd="1" presId="urn:microsoft.com/office/officeart/2005/8/layout/list1"/>
    <dgm:cxn modelId="{CAC51D92-3256-AE4E-8A1A-70E6D745DB38}" type="presOf" srcId="{132CFDB4-28CC-DB4F-8449-C6206FAF7AB5}" destId="{C70EFF7E-5BA4-3345-93B7-A1AD078C367A}" srcOrd="0" destOrd="2" presId="urn:microsoft.com/office/officeart/2005/8/layout/list1"/>
    <dgm:cxn modelId="{9349EBFC-189D-4240-9CE3-5763E45C0980}" type="presOf" srcId="{244493A9-206F-6E4A-8F32-9AC97EAD4BEA}" destId="{6BFBC1BD-E020-7E48-8344-1F4482E0EE27}" srcOrd="1" destOrd="0" presId="urn:microsoft.com/office/officeart/2005/8/layout/list1"/>
    <dgm:cxn modelId="{A29B4B8B-40E1-7E4E-AEE1-1870FE999224}" type="presOf" srcId="{BCBE552B-0B36-B84F-94B1-8323980B14EB}" destId="{6BC70771-827C-8744-8560-7B31A7F1618E}" srcOrd="1" destOrd="0" presId="urn:microsoft.com/office/officeart/2005/8/layout/list1"/>
    <dgm:cxn modelId="{2E637EE2-9BEE-654C-A3B2-CEBBBA34D0A0}" type="presOf" srcId="{7DB8E24F-7021-264B-BC83-51552820E574}" destId="{69B6ED18-3F7B-4142-9522-A5DF0C51D78D}" srcOrd="0" destOrd="0" presId="urn:microsoft.com/office/officeart/2005/8/layout/list1"/>
    <dgm:cxn modelId="{2962F7CB-9D1B-6F44-9FDE-DBC1CE30BBCA}" srcId="{EE129BD2-C2FC-D44C-ABFB-6271A82E2B6A}" destId="{7DB8E24F-7021-264B-BC83-51552820E574}" srcOrd="0" destOrd="0" parTransId="{B4C830A6-ED5E-4346-B6A7-D8EBF0EEAE3B}" sibTransId="{1BE09C55-8D2F-8949-A8C1-1C649F239546}"/>
    <dgm:cxn modelId="{F2C08820-4091-FE4D-A648-A56DA95C0078}" type="presOf" srcId="{F07308A8-884B-7D4C-BB80-343FC516EEA2}" destId="{FFDFF3E0-A4B1-1344-8BBE-5B6220DA9A86}" srcOrd="0" destOrd="0" presId="urn:microsoft.com/office/officeart/2005/8/layout/list1"/>
    <dgm:cxn modelId="{9659935A-445F-E54A-8D83-21E2BDB01FB2}" type="presOf" srcId="{BCBE552B-0B36-B84F-94B1-8323980B14EB}" destId="{76B4AED9-2B0E-674B-B123-B51C526D9410}" srcOrd="0" destOrd="0" presId="urn:microsoft.com/office/officeart/2005/8/layout/list1"/>
    <dgm:cxn modelId="{4087E3C5-ABED-D441-93B3-D04FF78354A7}" type="presOf" srcId="{712B366A-1E9A-6943-8CDD-E7809F1D40B8}" destId="{38A051B5-A38D-F44E-9FEC-317050B5C97F}" srcOrd="0" destOrd="1" presId="urn:microsoft.com/office/officeart/2005/8/layout/list1"/>
    <dgm:cxn modelId="{5D12CCE1-1432-4941-9A80-5D9C1ECC9F0F}" type="presOf" srcId="{05A6D32A-004D-BC4D-B993-DB2603AA446A}" destId="{69B6ED18-3F7B-4142-9522-A5DF0C51D78D}" srcOrd="0" destOrd="1" presId="urn:microsoft.com/office/officeart/2005/8/layout/list1"/>
    <dgm:cxn modelId="{684F1291-E04E-1B42-915B-6A2398088234}" srcId="{F07308A8-884B-7D4C-BB80-343FC516EEA2}" destId="{244493A9-206F-6E4A-8F32-9AC97EAD4BEA}" srcOrd="0" destOrd="0" parTransId="{2DA1B01E-D16E-8D48-B64E-214347D49986}" sibTransId="{FC766562-51A9-6B45-B4C5-44CB990BE69C}"/>
    <dgm:cxn modelId="{F8502475-BF8A-ED41-A11E-04B164273704}" srcId="{F07308A8-884B-7D4C-BB80-343FC516EEA2}" destId="{BCBE552B-0B36-B84F-94B1-8323980B14EB}" srcOrd="1" destOrd="0" parTransId="{819428C5-6564-5143-BE92-2BE59C65CD84}" sibTransId="{99E1B5FC-7A95-7047-86E0-390C7AC3D3E0}"/>
    <dgm:cxn modelId="{DE75A278-95C9-AE42-90F6-BF3AF117C216}" srcId="{F07308A8-884B-7D4C-BB80-343FC516EEA2}" destId="{EE129BD2-C2FC-D44C-ABFB-6271A82E2B6A}" srcOrd="2" destOrd="0" parTransId="{1430BBBF-C668-1A45-AA0B-C3AC4DA5DBA1}" sibTransId="{3341F70A-1824-8945-BB55-D7D72B69F0E8}"/>
    <dgm:cxn modelId="{C78251C8-FBAA-BC4F-BF19-24C04CDF8AA3}" srcId="{BCBE552B-0B36-B84F-94B1-8323980B14EB}" destId="{E817AB75-B1BB-9B4E-AE15-D062F909F9CE}" srcOrd="1" destOrd="0" parTransId="{67F60BAC-8404-D249-AB1D-17C74F58A357}" sibTransId="{68DDEE38-3B20-3143-BD10-D7ACD3DDE50C}"/>
    <dgm:cxn modelId="{21DB7ACA-37A8-FE4B-8CA0-C55F514667C2}" type="presOf" srcId="{EE129BD2-C2FC-D44C-ABFB-6271A82E2B6A}" destId="{F373AAD1-20BE-4546-A42E-08E2DDEECFA9}" srcOrd="1" destOrd="0" presId="urn:microsoft.com/office/officeart/2005/8/layout/list1"/>
    <dgm:cxn modelId="{4647149D-B3D5-C44D-9CC8-62A7C3B80053}" srcId="{244493A9-206F-6E4A-8F32-9AC97EAD4BEA}" destId="{59D63D25-089C-4248-BAA2-3C022EAC6888}" srcOrd="0" destOrd="0" parTransId="{8712D73A-6842-D747-B154-5195D8184F62}" sibTransId="{A178D58A-D0D6-4F4D-A1A2-C5FAF0A5A352}"/>
    <dgm:cxn modelId="{8FDBACF9-EE30-8940-804D-789EA58073D8}" type="presOf" srcId="{244493A9-206F-6E4A-8F32-9AC97EAD4BEA}" destId="{CBA4052A-ABA3-9B4B-8D56-E61434360456}" srcOrd="0" destOrd="0" presId="urn:microsoft.com/office/officeart/2005/8/layout/list1"/>
    <dgm:cxn modelId="{BDDA6A3B-B7EF-9445-8413-2BB66299C0B6}" type="presOf" srcId="{49D9A843-B10A-804A-8E81-4831953CB324}" destId="{C70EFF7E-5BA4-3345-93B7-A1AD078C367A}" srcOrd="0" destOrd="0" presId="urn:microsoft.com/office/officeart/2005/8/layout/list1"/>
    <dgm:cxn modelId="{E0A81527-CFC4-A04B-B167-3E7EDE4A2706}" type="presParOf" srcId="{FFDFF3E0-A4B1-1344-8BBE-5B6220DA9A86}" destId="{F0210C2F-28E0-9C4C-AB47-E0D3F5E24A9E}" srcOrd="0" destOrd="0" presId="urn:microsoft.com/office/officeart/2005/8/layout/list1"/>
    <dgm:cxn modelId="{C10E2DD6-7EE6-5843-BCDF-292646D75B6B}" type="presParOf" srcId="{F0210C2F-28E0-9C4C-AB47-E0D3F5E24A9E}" destId="{CBA4052A-ABA3-9B4B-8D56-E61434360456}" srcOrd="0" destOrd="0" presId="urn:microsoft.com/office/officeart/2005/8/layout/list1"/>
    <dgm:cxn modelId="{84826DB1-BB55-CC46-8798-42A287B94AFA}" type="presParOf" srcId="{F0210C2F-28E0-9C4C-AB47-E0D3F5E24A9E}" destId="{6BFBC1BD-E020-7E48-8344-1F4482E0EE27}" srcOrd="1" destOrd="0" presId="urn:microsoft.com/office/officeart/2005/8/layout/list1"/>
    <dgm:cxn modelId="{2B7F5EB1-516A-814F-8588-B71D2B40E17C}" type="presParOf" srcId="{FFDFF3E0-A4B1-1344-8BBE-5B6220DA9A86}" destId="{20CA6851-B652-5A41-A4E3-F9EDC9A58703}" srcOrd="1" destOrd="0" presId="urn:microsoft.com/office/officeart/2005/8/layout/list1"/>
    <dgm:cxn modelId="{D027859F-C552-6646-879C-E43884A18AF0}" type="presParOf" srcId="{FFDFF3E0-A4B1-1344-8BBE-5B6220DA9A86}" destId="{38A051B5-A38D-F44E-9FEC-317050B5C97F}" srcOrd="2" destOrd="0" presId="urn:microsoft.com/office/officeart/2005/8/layout/list1"/>
    <dgm:cxn modelId="{8D45DDCE-C2E6-6849-8208-BCEDAB0D22D9}" type="presParOf" srcId="{FFDFF3E0-A4B1-1344-8BBE-5B6220DA9A86}" destId="{C0E7BE7A-C8C7-3C40-BA05-55F7E1F6E26B}" srcOrd="3" destOrd="0" presId="urn:microsoft.com/office/officeart/2005/8/layout/list1"/>
    <dgm:cxn modelId="{650FEB47-53DE-C44A-A5FC-8F473861CC14}" type="presParOf" srcId="{FFDFF3E0-A4B1-1344-8BBE-5B6220DA9A86}" destId="{06AF69E7-BB42-6643-A019-6A1349EF0E32}" srcOrd="4" destOrd="0" presId="urn:microsoft.com/office/officeart/2005/8/layout/list1"/>
    <dgm:cxn modelId="{65D1774C-7F5C-E34D-BD21-999F1704BF6E}" type="presParOf" srcId="{06AF69E7-BB42-6643-A019-6A1349EF0E32}" destId="{76B4AED9-2B0E-674B-B123-B51C526D9410}" srcOrd="0" destOrd="0" presId="urn:microsoft.com/office/officeart/2005/8/layout/list1"/>
    <dgm:cxn modelId="{3F5C7ADD-1ABF-264F-89BA-3B51DB855468}" type="presParOf" srcId="{06AF69E7-BB42-6643-A019-6A1349EF0E32}" destId="{6BC70771-827C-8744-8560-7B31A7F1618E}" srcOrd="1" destOrd="0" presId="urn:microsoft.com/office/officeart/2005/8/layout/list1"/>
    <dgm:cxn modelId="{13C05857-1C78-7340-9914-888301862866}" type="presParOf" srcId="{FFDFF3E0-A4B1-1344-8BBE-5B6220DA9A86}" destId="{6A3BC4DC-6423-7D41-83A5-DAA719196DDA}" srcOrd="5" destOrd="0" presId="urn:microsoft.com/office/officeart/2005/8/layout/list1"/>
    <dgm:cxn modelId="{3B5D9A90-8990-A149-B99D-1AB921059E4A}" type="presParOf" srcId="{FFDFF3E0-A4B1-1344-8BBE-5B6220DA9A86}" destId="{C70EFF7E-5BA4-3345-93B7-A1AD078C367A}" srcOrd="6" destOrd="0" presId="urn:microsoft.com/office/officeart/2005/8/layout/list1"/>
    <dgm:cxn modelId="{6C49D455-9E07-8040-85E8-04EA2986094E}" type="presParOf" srcId="{FFDFF3E0-A4B1-1344-8BBE-5B6220DA9A86}" destId="{25CDF6D4-3668-4C46-9FA2-D3FCCCA848A1}" srcOrd="7" destOrd="0" presId="urn:microsoft.com/office/officeart/2005/8/layout/list1"/>
    <dgm:cxn modelId="{6DAEDF76-F883-7E4A-834F-62877328170D}" type="presParOf" srcId="{FFDFF3E0-A4B1-1344-8BBE-5B6220DA9A86}" destId="{9664C2AD-4390-5C44-B58C-142AA1C0BAEC}" srcOrd="8" destOrd="0" presId="urn:microsoft.com/office/officeart/2005/8/layout/list1"/>
    <dgm:cxn modelId="{1C733565-E739-B54B-B5E9-5E9EB2FE4549}" type="presParOf" srcId="{9664C2AD-4390-5C44-B58C-142AA1C0BAEC}" destId="{47CC9F9D-1331-4440-A663-E72E71F21396}" srcOrd="0" destOrd="0" presId="urn:microsoft.com/office/officeart/2005/8/layout/list1"/>
    <dgm:cxn modelId="{150DDFC7-FED8-D24D-B4B7-3656027114EE}" type="presParOf" srcId="{9664C2AD-4390-5C44-B58C-142AA1C0BAEC}" destId="{F373AAD1-20BE-4546-A42E-08E2DDEECFA9}" srcOrd="1" destOrd="0" presId="urn:microsoft.com/office/officeart/2005/8/layout/list1"/>
    <dgm:cxn modelId="{56AECD41-3B98-124A-8899-E322F4DF89FE}" type="presParOf" srcId="{FFDFF3E0-A4B1-1344-8BBE-5B6220DA9A86}" destId="{D2ED5B0E-8C87-364C-BE70-85789FD213A2}" srcOrd="9" destOrd="0" presId="urn:microsoft.com/office/officeart/2005/8/layout/list1"/>
    <dgm:cxn modelId="{B3F73905-ED4F-A740-BF42-C07D47697850}" type="presParOf" srcId="{FFDFF3E0-A4B1-1344-8BBE-5B6220DA9A86}" destId="{69B6ED18-3F7B-4142-9522-A5DF0C51D7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7308A8-884B-7D4C-BB80-343FC516EEA2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244493A9-206F-6E4A-8F32-9AC97EAD4BEA}">
      <dgm:prSet phldrT="[テキスト]"/>
      <dgm:spPr/>
      <dgm:t>
        <a:bodyPr/>
        <a:lstStyle/>
        <a:p>
          <a:r>
            <a:rPr lang="en-US" altLang="ja-JP" dirty="0" smtClean="0"/>
            <a:t>Cisco Unified Contact Center Express</a:t>
          </a:r>
          <a:r>
            <a:rPr lang="ja-JP" altLang="en-US" dirty="0" smtClean="0"/>
            <a:t>　復習</a:t>
          </a:r>
        </a:p>
      </dgm:t>
    </dgm:pt>
    <dgm:pt modelId="{2DA1B01E-D16E-8D48-B64E-214347D49986}" type="par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FC766562-51A9-6B45-B4C5-44CB990BE69C}" type="sib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BCBE552B-0B36-B84F-94B1-8323980B14EB}">
      <dgm:prSet phldrT="[テキスト]"/>
      <dgm:spPr/>
      <dgm:t>
        <a:bodyPr/>
        <a:lstStyle/>
        <a:p>
          <a:r>
            <a:rPr lang="en-US" altLang="ja-JP" dirty="0" smtClean="0"/>
            <a:t>Cisco Unified Contact Center Express </a:t>
          </a:r>
          <a:r>
            <a:rPr lang="en-US" dirty="0" smtClean="0"/>
            <a:t>11.5</a:t>
          </a:r>
          <a:endParaRPr kumimoji="1" lang="ja-JP" altLang="en-US" dirty="0"/>
        </a:p>
      </dgm:t>
    </dgm:pt>
    <dgm:pt modelId="{819428C5-6564-5143-BE92-2BE59C65CD84}" type="par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99E1B5FC-7A95-7047-86E0-390C7AC3D3E0}" type="sib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EE129BD2-C2FC-D44C-ABFB-6271A82E2B6A}">
      <dgm:prSet phldrT="[テキスト]"/>
      <dgm:spPr/>
      <dgm:t>
        <a:bodyPr/>
        <a:lstStyle/>
        <a:p>
          <a:r>
            <a:rPr kumimoji="1" lang="en-US" altLang="ja-JP" dirty="0" smtClean="0"/>
            <a:t>Cisco</a:t>
          </a:r>
          <a:r>
            <a:rPr kumimoji="1" lang="ja-JP" altLang="en-US" dirty="0" smtClean="0"/>
            <a:t> </a:t>
          </a:r>
          <a:r>
            <a:rPr kumimoji="1" lang="en-US" altLang="ja-JP" dirty="0" err="1" smtClean="0"/>
            <a:t>MediaSense</a:t>
          </a:r>
          <a:r>
            <a:rPr kumimoji="1" lang="en-US" altLang="ja-JP" dirty="0" smtClean="0"/>
            <a:t> 11.5</a:t>
          </a:r>
        </a:p>
      </dgm:t>
    </dgm:pt>
    <dgm:pt modelId="{1430BBBF-C668-1A45-AA0B-C3AC4DA5DBA1}" type="par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3341F70A-1824-8945-BB55-D7D72B69F0E8}" type="sib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59D63D25-089C-4248-BAA2-3C022EAC6888}">
      <dgm:prSet phldrT="[テキスト]"/>
      <dgm:spPr/>
      <dgm:t>
        <a:bodyPr/>
        <a:lstStyle/>
        <a:p>
          <a:r>
            <a:rPr lang="ja-JP" altLang="en-US" dirty="0" smtClean="0"/>
            <a:t>役割の進化</a:t>
          </a:r>
        </a:p>
      </dgm:t>
    </dgm:pt>
    <dgm:pt modelId="{8712D73A-6842-D747-B154-5195D8184F62}" type="par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A178D58A-D0D6-4F4D-A1A2-C5FAF0A5A352}" type="sib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712B366A-1E9A-6943-8CDD-E7809F1D40B8}">
      <dgm:prSet phldrT="[テキスト]"/>
      <dgm:spPr/>
      <dgm:t>
        <a:bodyPr/>
        <a:lstStyle/>
        <a:p>
          <a:r>
            <a:rPr lang="en-US" altLang="ja-JP" dirty="0" smtClean="0"/>
            <a:t>dCloud</a:t>
          </a:r>
          <a:endParaRPr lang="ja-JP" altLang="en-US" dirty="0" smtClean="0"/>
        </a:p>
      </dgm:t>
    </dgm:pt>
    <dgm:pt modelId="{2B8F57FF-F931-054B-B8BC-5C9390A58F0D}" type="parTrans" cxnId="{C56BB7E9-45E2-9742-89B0-6F1DA8B2F308}">
      <dgm:prSet/>
      <dgm:spPr/>
      <dgm:t>
        <a:bodyPr/>
        <a:lstStyle/>
        <a:p>
          <a:endParaRPr kumimoji="1" lang="ja-JP" altLang="en-US"/>
        </a:p>
      </dgm:t>
    </dgm:pt>
    <dgm:pt modelId="{8B2AE2E7-96BA-3042-849B-E525A38AA1FC}" type="sibTrans" cxnId="{C56BB7E9-45E2-9742-89B0-6F1DA8B2F308}">
      <dgm:prSet/>
      <dgm:spPr/>
      <dgm:t>
        <a:bodyPr/>
        <a:lstStyle/>
        <a:p>
          <a:endParaRPr kumimoji="1" lang="ja-JP" altLang="en-US"/>
        </a:p>
      </dgm:t>
    </dgm:pt>
    <dgm:pt modelId="{8FDB316D-DB74-9D4A-A4B1-B050CCB8E917}">
      <dgm:prSet phldrT="[テキスト]"/>
      <dgm:spPr/>
      <dgm:t>
        <a:bodyPr/>
        <a:lstStyle/>
        <a:p>
          <a:r>
            <a:rPr lang="en-US" altLang="ja-JP" dirty="0" smtClean="0"/>
            <a:t>CAD</a:t>
          </a:r>
          <a:endParaRPr lang="ja-JP" altLang="en-US" dirty="0" smtClean="0"/>
        </a:p>
      </dgm:t>
    </dgm:pt>
    <dgm:pt modelId="{F982E309-67F9-274B-AF54-5670C0AB2142}" type="parTrans" cxnId="{A4E7AAD7-4DE7-CD47-BC9A-51276FCAB8E8}">
      <dgm:prSet/>
      <dgm:spPr/>
      <dgm:t>
        <a:bodyPr/>
        <a:lstStyle/>
        <a:p>
          <a:endParaRPr kumimoji="1" lang="ja-JP" altLang="en-US"/>
        </a:p>
      </dgm:t>
    </dgm:pt>
    <dgm:pt modelId="{6EB4B250-9879-2749-95A0-FF6224350739}" type="sibTrans" cxnId="{A4E7AAD7-4DE7-CD47-BC9A-51276FCAB8E8}">
      <dgm:prSet/>
      <dgm:spPr/>
      <dgm:t>
        <a:bodyPr/>
        <a:lstStyle/>
        <a:p>
          <a:endParaRPr kumimoji="1" lang="ja-JP" altLang="en-US"/>
        </a:p>
      </dgm:t>
    </dgm:pt>
    <dgm:pt modelId="{FFDFF3E0-A4B1-1344-8BBE-5B6220DA9A86}" type="pres">
      <dgm:prSet presAssocID="{F07308A8-884B-7D4C-BB80-343FC516EE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0210C2F-28E0-9C4C-AB47-E0D3F5E24A9E}" type="pres">
      <dgm:prSet presAssocID="{244493A9-206F-6E4A-8F32-9AC97EAD4BEA}" presName="parentLin" presStyleCnt="0"/>
      <dgm:spPr/>
    </dgm:pt>
    <dgm:pt modelId="{CBA4052A-ABA3-9B4B-8D56-E61434360456}" type="pres">
      <dgm:prSet presAssocID="{244493A9-206F-6E4A-8F32-9AC97EAD4BEA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FBC1BD-E020-7E48-8344-1F4482E0EE27}" type="pres">
      <dgm:prSet presAssocID="{244493A9-206F-6E4A-8F32-9AC97EAD4B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CA6851-B652-5A41-A4E3-F9EDC9A58703}" type="pres">
      <dgm:prSet presAssocID="{244493A9-206F-6E4A-8F32-9AC97EAD4BEA}" presName="negativeSpace" presStyleCnt="0"/>
      <dgm:spPr/>
    </dgm:pt>
    <dgm:pt modelId="{38A051B5-A38D-F44E-9FEC-317050B5C97F}" type="pres">
      <dgm:prSet presAssocID="{244493A9-206F-6E4A-8F32-9AC97EAD4BE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0E7BE7A-C8C7-3C40-BA05-55F7E1F6E26B}" type="pres">
      <dgm:prSet presAssocID="{FC766562-51A9-6B45-B4C5-44CB990BE69C}" presName="spaceBetweenRectangles" presStyleCnt="0"/>
      <dgm:spPr/>
    </dgm:pt>
    <dgm:pt modelId="{06AF69E7-BB42-6643-A019-6A1349EF0E32}" type="pres">
      <dgm:prSet presAssocID="{BCBE552B-0B36-B84F-94B1-8323980B14EB}" presName="parentLin" presStyleCnt="0"/>
      <dgm:spPr/>
    </dgm:pt>
    <dgm:pt modelId="{76B4AED9-2B0E-674B-B123-B51C526D9410}" type="pres">
      <dgm:prSet presAssocID="{BCBE552B-0B36-B84F-94B1-8323980B14EB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C70771-827C-8744-8560-7B31A7F1618E}" type="pres">
      <dgm:prSet presAssocID="{BCBE552B-0B36-B84F-94B1-8323980B14E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A3BC4DC-6423-7D41-83A5-DAA719196DDA}" type="pres">
      <dgm:prSet presAssocID="{BCBE552B-0B36-B84F-94B1-8323980B14EB}" presName="negativeSpace" presStyleCnt="0"/>
      <dgm:spPr/>
    </dgm:pt>
    <dgm:pt modelId="{C70EFF7E-5BA4-3345-93B7-A1AD078C367A}" type="pres">
      <dgm:prSet presAssocID="{BCBE552B-0B36-B84F-94B1-8323980B14E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5CDF6D4-3668-4C46-9FA2-D3FCCCA848A1}" type="pres">
      <dgm:prSet presAssocID="{99E1B5FC-7A95-7047-86E0-390C7AC3D3E0}" presName="spaceBetweenRectangles" presStyleCnt="0"/>
      <dgm:spPr/>
    </dgm:pt>
    <dgm:pt modelId="{9664C2AD-4390-5C44-B58C-142AA1C0BAEC}" type="pres">
      <dgm:prSet presAssocID="{EE129BD2-C2FC-D44C-ABFB-6271A82E2B6A}" presName="parentLin" presStyleCnt="0"/>
      <dgm:spPr/>
    </dgm:pt>
    <dgm:pt modelId="{47CC9F9D-1331-4440-A663-E72E71F21396}" type="pres">
      <dgm:prSet presAssocID="{EE129BD2-C2FC-D44C-ABFB-6271A82E2B6A}" presName="parentLeftMargin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F373AAD1-20BE-4546-A42E-08E2DDEECFA9}" type="pres">
      <dgm:prSet presAssocID="{EE129BD2-C2FC-D44C-ABFB-6271A82E2B6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2ED5B0E-8C87-364C-BE70-85789FD213A2}" type="pres">
      <dgm:prSet presAssocID="{EE129BD2-C2FC-D44C-ABFB-6271A82E2B6A}" presName="negativeSpace" presStyleCnt="0"/>
      <dgm:spPr/>
    </dgm:pt>
    <dgm:pt modelId="{69B6ED18-3F7B-4142-9522-A5DF0C51D78D}" type="pres">
      <dgm:prSet presAssocID="{EE129BD2-C2FC-D44C-ABFB-6271A82E2B6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77B6940-38B7-8040-9805-4CF43202B836}" type="presOf" srcId="{F07308A8-884B-7D4C-BB80-343FC516EEA2}" destId="{FFDFF3E0-A4B1-1344-8BBE-5B6220DA9A86}" srcOrd="0" destOrd="0" presId="urn:microsoft.com/office/officeart/2005/8/layout/list1"/>
    <dgm:cxn modelId="{A4E7AAD7-4DE7-CD47-BC9A-51276FCAB8E8}" srcId="{244493A9-206F-6E4A-8F32-9AC97EAD4BEA}" destId="{8FDB316D-DB74-9D4A-A4B1-B050CCB8E917}" srcOrd="2" destOrd="0" parTransId="{F982E309-67F9-274B-AF54-5670C0AB2142}" sibTransId="{6EB4B250-9879-2749-95A0-FF6224350739}"/>
    <dgm:cxn modelId="{36C78652-A3F5-B343-BD73-CD586993E632}" type="presOf" srcId="{244493A9-206F-6E4A-8F32-9AC97EAD4BEA}" destId="{6BFBC1BD-E020-7E48-8344-1F4482E0EE27}" srcOrd="1" destOrd="0" presId="urn:microsoft.com/office/officeart/2005/8/layout/list1"/>
    <dgm:cxn modelId="{221F6C9B-1589-4C47-AD71-E5B3ACB26F07}" type="presOf" srcId="{8FDB316D-DB74-9D4A-A4B1-B050CCB8E917}" destId="{38A051B5-A38D-F44E-9FEC-317050B5C97F}" srcOrd="0" destOrd="2" presId="urn:microsoft.com/office/officeart/2005/8/layout/list1"/>
    <dgm:cxn modelId="{FF4DA302-780B-F94E-92FB-84D1E309A2DA}" type="presOf" srcId="{244493A9-206F-6E4A-8F32-9AC97EAD4BEA}" destId="{CBA4052A-ABA3-9B4B-8D56-E61434360456}" srcOrd="0" destOrd="0" presId="urn:microsoft.com/office/officeart/2005/8/layout/list1"/>
    <dgm:cxn modelId="{29257D89-BBD0-564E-9F60-59E6255D18E2}" type="presOf" srcId="{EE129BD2-C2FC-D44C-ABFB-6271A82E2B6A}" destId="{F373AAD1-20BE-4546-A42E-08E2DDEECFA9}" srcOrd="1" destOrd="0" presId="urn:microsoft.com/office/officeart/2005/8/layout/list1"/>
    <dgm:cxn modelId="{C56BB7E9-45E2-9742-89B0-6F1DA8B2F308}" srcId="{244493A9-206F-6E4A-8F32-9AC97EAD4BEA}" destId="{712B366A-1E9A-6943-8CDD-E7809F1D40B8}" srcOrd="1" destOrd="0" parTransId="{2B8F57FF-F931-054B-B8BC-5C9390A58F0D}" sibTransId="{8B2AE2E7-96BA-3042-849B-E525A38AA1FC}"/>
    <dgm:cxn modelId="{FBA54D87-D149-3A47-B55B-EE397149D4E7}" type="presOf" srcId="{BCBE552B-0B36-B84F-94B1-8323980B14EB}" destId="{76B4AED9-2B0E-674B-B123-B51C526D9410}" srcOrd="0" destOrd="0" presId="urn:microsoft.com/office/officeart/2005/8/layout/list1"/>
    <dgm:cxn modelId="{BF8023C3-6F79-1D4C-96C0-8B1C95E44FAE}" type="presOf" srcId="{59D63D25-089C-4248-BAA2-3C022EAC6888}" destId="{38A051B5-A38D-F44E-9FEC-317050B5C97F}" srcOrd="0" destOrd="0" presId="urn:microsoft.com/office/officeart/2005/8/layout/list1"/>
    <dgm:cxn modelId="{4647149D-B3D5-C44D-9CC8-62A7C3B80053}" srcId="{244493A9-206F-6E4A-8F32-9AC97EAD4BEA}" destId="{59D63D25-089C-4248-BAA2-3C022EAC6888}" srcOrd="0" destOrd="0" parTransId="{8712D73A-6842-D747-B154-5195D8184F62}" sibTransId="{A178D58A-D0D6-4F4D-A1A2-C5FAF0A5A352}"/>
    <dgm:cxn modelId="{F8502475-BF8A-ED41-A11E-04B164273704}" srcId="{F07308A8-884B-7D4C-BB80-343FC516EEA2}" destId="{BCBE552B-0B36-B84F-94B1-8323980B14EB}" srcOrd="1" destOrd="0" parTransId="{819428C5-6564-5143-BE92-2BE59C65CD84}" sibTransId="{99E1B5FC-7A95-7047-86E0-390C7AC3D3E0}"/>
    <dgm:cxn modelId="{684F1291-E04E-1B42-915B-6A2398088234}" srcId="{F07308A8-884B-7D4C-BB80-343FC516EEA2}" destId="{244493A9-206F-6E4A-8F32-9AC97EAD4BEA}" srcOrd="0" destOrd="0" parTransId="{2DA1B01E-D16E-8D48-B64E-214347D49986}" sibTransId="{FC766562-51A9-6B45-B4C5-44CB990BE69C}"/>
    <dgm:cxn modelId="{11AEC3F3-D652-0649-BD9E-2AFE547D00CD}" type="presOf" srcId="{BCBE552B-0B36-B84F-94B1-8323980B14EB}" destId="{6BC70771-827C-8744-8560-7B31A7F1618E}" srcOrd="1" destOrd="0" presId="urn:microsoft.com/office/officeart/2005/8/layout/list1"/>
    <dgm:cxn modelId="{4B6ACEBE-0DC6-1F4B-A79C-E181C1F2D060}" type="presOf" srcId="{712B366A-1E9A-6943-8CDD-E7809F1D40B8}" destId="{38A051B5-A38D-F44E-9FEC-317050B5C97F}" srcOrd="0" destOrd="1" presId="urn:microsoft.com/office/officeart/2005/8/layout/list1"/>
    <dgm:cxn modelId="{DAF162C0-42E4-4E40-B6A8-A31F6674F061}" type="presOf" srcId="{EE129BD2-C2FC-D44C-ABFB-6271A82E2B6A}" destId="{47CC9F9D-1331-4440-A663-E72E71F21396}" srcOrd="0" destOrd="0" presId="urn:microsoft.com/office/officeart/2005/8/layout/list1"/>
    <dgm:cxn modelId="{DE75A278-95C9-AE42-90F6-BF3AF117C216}" srcId="{F07308A8-884B-7D4C-BB80-343FC516EEA2}" destId="{EE129BD2-C2FC-D44C-ABFB-6271A82E2B6A}" srcOrd="2" destOrd="0" parTransId="{1430BBBF-C668-1A45-AA0B-C3AC4DA5DBA1}" sibTransId="{3341F70A-1824-8945-BB55-D7D72B69F0E8}"/>
    <dgm:cxn modelId="{F1B68417-D7E4-DD43-8EDB-6172A0CA4EF1}" type="presParOf" srcId="{FFDFF3E0-A4B1-1344-8BBE-5B6220DA9A86}" destId="{F0210C2F-28E0-9C4C-AB47-E0D3F5E24A9E}" srcOrd="0" destOrd="0" presId="urn:microsoft.com/office/officeart/2005/8/layout/list1"/>
    <dgm:cxn modelId="{65723EF0-E190-CA41-BC08-BC28DFA70159}" type="presParOf" srcId="{F0210C2F-28E0-9C4C-AB47-E0D3F5E24A9E}" destId="{CBA4052A-ABA3-9B4B-8D56-E61434360456}" srcOrd="0" destOrd="0" presId="urn:microsoft.com/office/officeart/2005/8/layout/list1"/>
    <dgm:cxn modelId="{69CAC102-39E1-3940-8B9F-D5D1348D4ABE}" type="presParOf" srcId="{F0210C2F-28E0-9C4C-AB47-E0D3F5E24A9E}" destId="{6BFBC1BD-E020-7E48-8344-1F4482E0EE27}" srcOrd="1" destOrd="0" presId="urn:microsoft.com/office/officeart/2005/8/layout/list1"/>
    <dgm:cxn modelId="{09D43CF2-2E4C-9145-9E02-7BAAEFEE5B92}" type="presParOf" srcId="{FFDFF3E0-A4B1-1344-8BBE-5B6220DA9A86}" destId="{20CA6851-B652-5A41-A4E3-F9EDC9A58703}" srcOrd="1" destOrd="0" presId="urn:microsoft.com/office/officeart/2005/8/layout/list1"/>
    <dgm:cxn modelId="{AE13D187-AFDF-7443-8844-DA1841E289C5}" type="presParOf" srcId="{FFDFF3E0-A4B1-1344-8BBE-5B6220DA9A86}" destId="{38A051B5-A38D-F44E-9FEC-317050B5C97F}" srcOrd="2" destOrd="0" presId="urn:microsoft.com/office/officeart/2005/8/layout/list1"/>
    <dgm:cxn modelId="{12A09F92-31D7-BF40-9373-26E979939935}" type="presParOf" srcId="{FFDFF3E0-A4B1-1344-8BBE-5B6220DA9A86}" destId="{C0E7BE7A-C8C7-3C40-BA05-55F7E1F6E26B}" srcOrd="3" destOrd="0" presId="urn:microsoft.com/office/officeart/2005/8/layout/list1"/>
    <dgm:cxn modelId="{83EFAAD4-BF8E-EC43-BA79-F15E3986B055}" type="presParOf" srcId="{FFDFF3E0-A4B1-1344-8BBE-5B6220DA9A86}" destId="{06AF69E7-BB42-6643-A019-6A1349EF0E32}" srcOrd="4" destOrd="0" presId="urn:microsoft.com/office/officeart/2005/8/layout/list1"/>
    <dgm:cxn modelId="{E659E657-B7BC-F745-88ED-A7640DB8B685}" type="presParOf" srcId="{06AF69E7-BB42-6643-A019-6A1349EF0E32}" destId="{76B4AED9-2B0E-674B-B123-B51C526D9410}" srcOrd="0" destOrd="0" presId="urn:microsoft.com/office/officeart/2005/8/layout/list1"/>
    <dgm:cxn modelId="{B85835DD-34F3-7E47-8983-EA9EE64F0357}" type="presParOf" srcId="{06AF69E7-BB42-6643-A019-6A1349EF0E32}" destId="{6BC70771-827C-8744-8560-7B31A7F1618E}" srcOrd="1" destOrd="0" presId="urn:microsoft.com/office/officeart/2005/8/layout/list1"/>
    <dgm:cxn modelId="{8FBC0261-8DEE-244F-B5D8-D86DFAA998B0}" type="presParOf" srcId="{FFDFF3E0-A4B1-1344-8BBE-5B6220DA9A86}" destId="{6A3BC4DC-6423-7D41-83A5-DAA719196DDA}" srcOrd="5" destOrd="0" presId="urn:microsoft.com/office/officeart/2005/8/layout/list1"/>
    <dgm:cxn modelId="{FB616E45-D52B-5442-BC4A-815E3D17B2D4}" type="presParOf" srcId="{FFDFF3E0-A4B1-1344-8BBE-5B6220DA9A86}" destId="{C70EFF7E-5BA4-3345-93B7-A1AD078C367A}" srcOrd="6" destOrd="0" presId="urn:microsoft.com/office/officeart/2005/8/layout/list1"/>
    <dgm:cxn modelId="{65FEC0E0-3D59-E04B-B76E-1CBD0690DB95}" type="presParOf" srcId="{FFDFF3E0-A4B1-1344-8BBE-5B6220DA9A86}" destId="{25CDF6D4-3668-4C46-9FA2-D3FCCCA848A1}" srcOrd="7" destOrd="0" presId="urn:microsoft.com/office/officeart/2005/8/layout/list1"/>
    <dgm:cxn modelId="{23ECB90A-1497-EE49-AD6D-ED237DBF54EF}" type="presParOf" srcId="{FFDFF3E0-A4B1-1344-8BBE-5B6220DA9A86}" destId="{9664C2AD-4390-5C44-B58C-142AA1C0BAEC}" srcOrd="8" destOrd="0" presId="urn:microsoft.com/office/officeart/2005/8/layout/list1"/>
    <dgm:cxn modelId="{3F36FB82-FF38-3047-BB47-8C1B0E45EE28}" type="presParOf" srcId="{9664C2AD-4390-5C44-B58C-142AA1C0BAEC}" destId="{47CC9F9D-1331-4440-A663-E72E71F21396}" srcOrd="0" destOrd="0" presId="urn:microsoft.com/office/officeart/2005/8/layout/list1"/>
    <dgm:cxn modelId="{E4A13FDD-1A57-C44E-A445-013CFDE66473}" type="presParOf" srcId="{9664C2AD-4390-5C44-B58C-142AA1C0BAEC}" destId="{F373AAD1-20BE-4546-A42E-08E2DDEECFA9}" srcOrd="1" destOrd="0" presId="urn:microsoft.com/office/officeart/2005/8/layout/list1"/>
    <dgm:cxn modelId="{1C38E8D5-FB0F-A349-AA5A-4BDD23A7668F}" type="presParOf" srcId="{FFDFF3E0-A4B1-1344-8BBE-5B6220DA9A86}" destId="{D2ED5B0E-8C87-364C-BE70-85789FD213A2}" srcOrd="9" destOrd="0" presId="urn:microsoft.com/office/officeart/2005/8/layout/list1"/>
    <dgm:cxn modelId="{1E22A654-7105-1F48-88E1-608602EF8B15}" type="presParOf" srcId="{FFDFF3E0-A4B1-1344-8BBE-5B6220DA9A86}" destId="{69B6ED18-3F7B-4142-9522-A5DF0C51D7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7308A8-884B-7D4C-BB80-343FC516EEA2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244493A9-206F-6E4A-8F32-9AC97EAD4BEA}">
      <dgm:prSet phldrT="[テキスト]"/>
      <dgm:spPr/>
      <dgm:t>
        <a:bodyPr/>
        <a:lstStyle/>
        <a:p>
          <a:r>
            <a:rPr lang="en-US" altLang="ja-JP" dirty="0" smtClean="0"/>
            <a:t>Cisco Unified Contact Center Express</a:t>
          </a:r>
          <a:r>
            <a:rPr lang="ja-JP" altLang="en-US" dirty="0" smtClean="0"/>
            <a:t>　復習</a:t>
          </a:r>
        </a:p>
      </dgm:t>
    </dgm:pt>
    <dgm:pt modelId="{2DA1B01E-D16E-8D48-B64E-214347D49986}" type="par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FC766562-51A9-6B45-B4C5-44CB990BE69C}" type="sib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BCBE552B-0B36-B84F-94B1-8323980B14EB}">
      <dgm:prSet phldrT="[テキスト]"/>
      <dgm:spPr/>
      <dgm:t>
        <a:bodyPr/>
        <a:lstStyle/>
        <a:p>
          <a:r>
            <a:rPr lang="en-US" altLang="ja-JP" dirty="0" smtClean="0"/>
            <a:t>Cisco Unified Contact Center Express </a:t>
          </a:r>
          <a:r>
            <a:rPr lang="en-US" dirty="0" smtClean="0"/>
            <a:t>11.5</a:t>
          </a:r>
          <a:endParaRPr kumimoji="1" lang="ja-JP" altLang="en-US" dirty="0"/>
        </a:p>
      </dgm:t>
    </dgm:pt>
    <dgm:pt modelId="{819428C5-6564-5143-BE92-2BE59C65CD84}" type="par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99E1B5FC-7A95-7047-86E0-390C7AC3D3E0}" type="sib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EE129BD2-C2FC-D44C-ABFB-6271A82E2B6A}">
      <dgm:prSet phldrT="[テキスト]"/>
      <dgm:spPr/>
      <dgm:t>
        <a:bodyPr/>
        <a:lstStyle/>
        <a:p>
          <a:r>
            <a:rPr kumimoji="1" lang="en-US" altLang="ja-JP" dirty="0" smtClean="0"/>
            <a:t>Cisco</a:t>
          </a:r>
          <a:r>
            <a:rPr kumimoji="1" lang="ja-JP" altLang="en-US" dirty="0" smtClean="0"/>
            <a:t> </a:t>
          </a:r>
          <a:r>
            <a:rPr kumimoji="1" lang="en-US" altLang="ja-JP" dirty="0" err="1" smtClean="0"/>
            <a:t>MediaSense</a:t>
          </a:r>
          <a:r>
            <a:rPr kumimoji="1" lang="en-US" altLang="ja-JP" dirty="0" smtClean="0"/>
            <a:t> 11.5</a:t>
          </a:r>
        </a:p>
      </dgm:t>
    </dgm:pt>
    <dgm:pt modelId="{1430BBBF-C668-1A45-AA0B-C3AC4DA5DBA1}" type="par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3341F70A-1824-8945-BB55-D7D72B69F0E8}" type="sib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49D9A843-B10A-804A-8E81-4831953CB324}">
      <dgm:prSet phldrT="[テキスト]"/>
      <dgm:spPr/>
      <dgm:t>
        <a:bodyPr/>
        <a:lstStyle/>
        <a:p>
          <a:r>
            <a:rPr kumimoji="1" lang="ja-JP" altLang="en-US" dirty="0" smtClean="0"/>
            <a:t>エージェント</a:t>
          </a:r>
          <a:endParaRPr kumimoji="1" lang="ja-JP" altLang="en-US" dirty="0"/>
        </a:p>
      </dgm:t>
    </dgm:pt>
    <dgm:pt modelId="{03B8BDEF-0119-C342-813E-AA63B45B5379}" type="parTrans" cxnId="{B3C51EC3-D187-AE47-B22B-680099355636}">
      <dgm:prSet/>
      <dgm:spPr/>
      <dgm:t>
        <a:bodyPr/>
        <a:lstStyle/>
        <a:p>
          <a:endParaRPr kumimoji="1" lang="ja-JP" altLang="en-US"/>
        </a:p>
      </dgm:t>
    </dgm:pt>
    <dgm:pt modelId="{2E68F622-B462-6A46-B7D7-C6DD866ECCD4}" type="sibTrans" cxnId="{B3C51EC3-D187-AE47-B22B-680099355636}">
      <dgm:prSet/>
      <dgm:spPr/>
      <dgm:t>
        <a:bodyPr/>
        <a:lstStyle/>
        <a:p>
          <a:endParaRPr kumimoji="1" lang="ja-JP" altLang="en-US"/>
        </a:p>
      </dgm:t>
    </dgm:pt>
    <dgm:pt modelId="{E817AB75-B1BB-9B4E-AE15-D062F909F9CE}">
      <dgm:prSet phldrT="[テキスト]"/>
      <dgm:spPr/>
      <dgm:t>
        <a:bodyPr/>
        <a:lstStyle/>
        <a:p>
          <a:r>
            <a:rPr kumimoji="1" lang="ja-JP" altLang="en-US" dirty="0" smtClean="0"/>
            <a:t>スーパーバイザ</a:t>
          </a:r>
          <a:endParaRPr kumimoji="1" lang="ja-JP" altLang="en-US" dirty="0"/>
        </a:p>
      </dgm:t>
    </dgm:pt>
    <dgm:pt modelId="{67F60BAC-8404-D249-AB1D-17C74F58A357}" type="parTrans" cxnId="{C78251C8-FBAA-BC4F-BF19-24C04CDF8AA3}">
      <dgm:prSet/>
      <dgm:spPr/>
      <dgm:t>
        <a:bodyPr/>
        <a:lstStyle/>
        <a:p>
          <a:endParaRPr kumimoji="1" lang="ja-JP" altLang="en-US"/>
        </a:p>
      </dgm:t>
    </dgm:pt>
    <dgm:pt modelId="{68DDEE38-3B20-3143-BD10-D7ACD3DDE50C}" type="sibTrans" cxnId="{C78251C8-FBAA-BC4F-BF19-24C04CDF8AA3}">
      <dgm:prSet/>
      <dgm:spPr/>
      <dgm:t>
        <a:bodyPr/>
        <a:lstStyle/>
        <a:p>
          <a:endParaRPr kumimoji="1" lang="ja-JP" altLang="en-US"/>
        </a:p>
      </dgm:t>
    </dgm:pt>
    <dgm:pt modelId="{132CFDB4-28CC-DB4F-8449-C6206FAF7AB5}">
      <dgm:prSet phldrT="[テキスト]"/>
      <dgm:spPr/>
      <dgm:t>
        <a:bodyPr/>
        <a:lstStyle/>
        <a:p>
          <a:r>
            <a:rPr kumimoji="1" lang="ja-JP" altLang="en-US" dirty="0" smtClean="0"/>
            <a:t>パッケージ</a:t>
          </a:r>
          <a:endParaRPr kumimoji="1" lang="ja-JP" altLang="en-US" dirty="0"/>
        </a:p>
      </dgm:t>
    </dgm:pt>
    <dgm:pt modelId="{C67FC766-9FAE-FC4A-A100-7AD1E6CB41DC}" type="parTrans" cxnId="{B28180C5-F65A-E048-84A3-C01AF0F80060}">
      <dgm:prSet/>
      <dgm:spPr/>
      <dgm:t>
        <a:bodyPr/>
        <a:lstStyle/>
        <a:p>
          <a:endParaRPr kumimoji="1" lang="ja-JP" altLang="en-US"/>
        </a:p>
      </dgm:t>
    </dgm:pt>
    <dgm:pt modelId="{93685E04-969A-F144-BF14-F5EBA67B2A13}" type="sibTrans" cxnId="{B28180C5-F65A-E048-84A3-C01AF0F80060}">
      <dgm:prSet/>
      <dgm:spPr/>
      <dgm:t>
        <a:bodyPr/>
        <a:lstStyle/>
        <a:p>
          <a:endParaRPr kumimoji="1" lang="ja-JP" altLang="en-US"/>
        </a:p>
      </dgm:t>
    </dgm:pt>
    <dgm:pt modelId="{59D63D25-089C-4248-BAA2-3C022EAC6888}">
      <dgm:prSet phldrT="[テキスト]"/>
      <dgm:spPr/>
      <dgm:t>
        <a:bodyPr/>
        <a:lstStyle/>
        <a:p>
          <a:endParaRPr lang="ja-JP" altLang="en-US" dirty="0" smtClean="0"/>
        </a:p>
      </dgm:t>
    </dgm:pt>
    <dgm:pt modelId="{8712D73A-6842-D747-B154-5195D8184F62}" type="par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A178D58A-D0D6-4F4D-A1A2-C5FAF0A5A352}" type="sib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7DB8E24F-7021-264B-BC83-51552820E574}">
      <dgm:prSet phldrT="[テキスト]"/>
      <dgm:spPr/>
      <dgm:t>
        <a:bodyPr/>
        <a:lstStyle/>
        <a:p>
          <a:endParaRPr kumimoji="1" lang="en-US" altLang="ja-JP" dirty="0" smtClean="0"/>
        </a:p>
      </dgm:t>
    </dgm:pt>
    <dgm:pt modelId="{B4C830A6-ED5E-4346-B6A7-D8EBF0EEAE3B}" type="par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1BE09C55-8D2F-8949-A8C1-1C649F239546}" type="sib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FFDFF3E0-A4B1-1344-8BBE-5B6220DA9A86}" type="pres">
      <dgm:prSet presAssocID="{F07308A8-884B-7D4C-BB80-343FC516EE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0210C2F-28E0-9C4C-AB47-E0D3F5E24A9E}" type="pres">
      <dgm:prSet presAssocID="{244493A9-206F-6E4A-8F32-9AC97EAD4BEA}" presName="parentLin" presStyleCnt="0"/>
      <dgm:spPr/>
    </dgm:pt>
    <dgm:pt modelId="{CBA4052A-ABA3-9B4B-8D56-E61434360456}" type="pres">
      <dgm:prSet presAssocID="{244493A9-206F-6E4A-8F32-9AC97EAD4BEA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FBC1BD-E020-7E48-8344-1F4482E0EE27}" type="pres">
      <dgm:prSet presAssocID="{244493A9-206F-6E4A-8F32-9AC97EAD4B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CA6851-B652-5A41-A4E3-F9EDC9A58703}" type="pres">
      <dgm:prSet presAssocID="{244493A9-206F-6E4A-8F32-9AC97EAD4BEA}" presName="negativeSpace" presStyleCnt="0"/>
      <dgm:spPr/>
    </dgm:pt>
    <dgm:pt modelId="{38A051B5-A38D-F44E-9FEC-317050B5C97F}" type="pres">
      <dgm:prSet presAssocID="{244493A9-206F-6E4A-8F32-9AC97EAD4BE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0E7BE7A-C8C7-3C40-BA05-55F7E1F6E26B}" type="pres">
      <dgm:prSet presAssocID="{FC766562-51A9-6B45-B4C5-44CB990BE69C}" presName="spaceBetweenRectangles" presStyleCnt="0"/>
      <dgm:spPr/>
    </dgm:pt>
    <dgm:pt modelId="{06AF69E7-BB42-6643-A019-6A1349EF0E32}" type="pres">
      <dgm:prSet presAssocID="{BCBE552B-0B36-B84F-94B1-8323980B14EB}" presName="parentLin" presStyleCnt="0"/>
      <dgm:spPr/>
    </dgm:pt>
    <dgm:pt modelId="{76B4AED9-2B0E-674B-B123-B51C526D9410}" type="pres">
      <dgm:prSet presAssocID="{BCBE552B-0B36-B84F-94B1-8323980B14EB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C70771-827C-8744-8560-7B31A7F1618E}" type="pres">
      <dgm:prSet presAssocID="{BCBE552B-0B36-B84F-94B1-8323980B14E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A3BC4DC-6423-7D41-83A5-DAA719196DDA}" type="pres">
      <dgm:prSet presAssocID="{BCBE552B-0B36-B84F-94B1-8323980B14EB}" presName="negativeSpace" presStyleCnt="0"/>
      <dgm:spPr/>
    </dgm:pt>
    <dgm:pt modelId="{C70EFF7E-5BA4-3345-93B7-A1AD078C367A}" type="pres">
      <dgm:prSet presAssocID="{BCBE552B-0B36-B84F-94B1-8323980B14E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5CDF6D4-3668-4C46-9FA2-D3FCCCA848A1}" type="pres">
      <dgm:prSet presAssocID="{99E1B5FC-7A95-7047-86E0-390C7AC3D3E0}" presName="spaceBetweenRectangles" presStyleCnt="0"/>
      <dgm:spPr/>
    </dgm:pt>
    <dgm:pt modelId="{9664C2AD-4390-5C44-B58C-142AA1C0BAEC}" type="pres">
      <dgm:prSet presAssocID="{EE129BD2-C2FC-D44C-ABFB-6271A82E2B6A}" presName="parentLin" presStyleCnt="0"/>
      <dgm:spPr/>
    </dgm:pt>
    <dgm:pt modelId="{47CC9F9D-1331-4440-A663-E72E71F21396}" type="pres">
      <dgm:prSet presAssocID="{EE129BD2-C2FC-D44C-ABFB-6271A82E2B6A}" presName="parentLeftMargin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F373AAD1-20BE-4546-A42E-08E2DDEECFA9}" type="pres">
      <dgm:prSet presAssocID="{EE129BD2-C2FC-D44C-ABFB-6271A82E2B6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2ED5B0E-8C87-364C-BE70-85789FD213A2}" type="pres">
      <dgm:prSet presAssocID="{EE129BD2-C2FC-D44C-ABFB-6271A82E2B6A}" presName="negativeSpace" presStyleCnt="0"/>
      <dgm:spPr/>
    </dgm:pt>
    <dgm:pt modelId="{69B6ED18-3F7B-4142-9522-A5DF0C51D78D}" type="pres">
      <dgm:prSet presAssocID="{EE129BD2-C2FC-D44C-ABFB-6271A82E2B6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2AE325F-9D89-3D43-99D5-297327B342D6}" type="presOf" srcId="{BCBE552B-0B36-B84F-94B1-8323980B14EB}" destId="{6BC70771-827C-8744-8560-7B31A7F1618E}" srcOrd="1" destOrd="0" presId="urn:microsoft.com/office/officeart/2005/8/layout/list1"/>
    <dgm:cxn modelId="{F6865666-85CA-204A-8E18-1952AAE3CB1A}" type="presOf" srcId="{132CFDB4-28CC-DB4F-8449-C6206FAF7AB5}" destId="{C70EFF7E-5BA4-3345-93B7-A1AD078C367A}" srcOrd="0" destOrd="2" presId="urn:microsoft.com/office/officeart/2005/8/layout/list1"/>
    <dgm:cxn modelId="{B3C51EC3-D187-AE47-B22B-680099355636}" srcId="{BCBE552B-0B36-B84F-94B1-8323980B14EB}" destId="{49D9A843-B10A-804A-8E81-4831953CB324}" srcOrd="0" destOrd="0" parTransId="{03B8BDEF-0119-C342-813E-AA63B45B5379}" sibTransId="{2E68F622-B462-6A46-B7D7-C6DD866ECCD4}"/>
    <dgm:cxn modelId="{ADB937CE-47F0-904C-B836-E06AB6291058}" type="presOf" srcId="{EE129BD2-C2FC-D44C-ABFB-6271A82E2B6A}" destId="{47CC9F9D-1331-4440-A663-E72E71F21396}" srcOrd="0" destOrd="0" presId="urn:microsoft.com/office/officeart/2005/8/layout/list1"/>
    <dgm:cxn modelId="{4647149D-B3D5-C44D-9CC8-62A7C3B80053}" srcId="{244493A9-206F-6E4A-8F32-9AC97EAD4BEA}" destId="{59D63D25-089C-4248-BAA2-3C022EAC6888}" srcOrd="0" destOrd="0" parTransId="{8712D73A-6842-D747-B154-5195D8184F62}" sibTransId="{A178D58A-D0D6-4F4D-A1A2-C5FAF0A5A352}"/>
    <dgm:cxn modelId="{F8502475-BF8A-ED41-A11E-04B164273704}" srcId="{F07308A8-884B-7D4C-BB80-343FC516EEA2}" destId="{BCBE552B-0B36-B84F-94B1-8323980B14EB}" srcOrd="1" destOrd="0" parTransId="{819428C5-6564-5143-BE92-2BE59C65CD84}" sibTransId="{99E1B5FC-7A95-7047-86E0-390C7AC3D3E0}"/>
    <dgm:cxn modelId="{E9F49656-D885-9245-ADA6-3CF811DC5BCD}" type="presOf" srcId="{F07308A8-884B-7D4C-BB80-343FC516EEA2}" destId="{FFDFF3E0-A4B1-1344-8BBE-5B6220DA9A86}" srcOrd="0" destOrd="0" presId="urn:microsoft.com/office/officeart/2005/8/layout/list1"/>
    <dgm:cxn modelId="{50938EB4-D1E9-E64D-A35C-3F7E35478559}" type="presOf" srcId="{EE129BD2-C2FC-D44C-ABFB-6271A82E2B6A}" destId="{F373AAD1-20BE-4546-A42E-08E2DDEECFA9}" srcOrd="1" destOrd="0" presId="urn:microsoft.com/office/officeart/2005/8/layout/list1"/>
    <dgm:cxn modelId="{BF27FE05-269D-2143-9051-7BBF7543F974}" type="presOf" srcId="{244493A9-206F-6E4A-8F32-9AC97EAD4BEA}" destId="{CBA4052A-ABA3-9B4B-8D56-E61434360456}" srcOrd="0" destOrd="0" presId="urn:microsoft.com/office/officeart/2005/8/layout/list1"/>
    <dgm:cxn modelId="{B28180C5-F65A-E048-84A3-C01AF0F80060}" srcId="{BCBE552B-0B36-B84F-94B1-8323980B14EB}" destId="{132CFDB4-28CC-DB4F-8449-C6206FAF7AB5}" srcOrd="2" destOrd="0" parTransId="{C67FC766-9FAE-FC4A-A100-7AD1E6CB41DC}" sibTransId="{93685E04-969A-F144-BF14-F5EBA67B2A13}"/>
    <dgm:cxn modelId="{684F1291-E04E-1B42-915B-6A2398088234}" srcId="{F07308A8-884B-7D4C-BB80-343FC516EEA2}" destId="{244493A9-206F-6E4A-8F32-9AC97EAD4BEA}" srcOrd="0" destOrd="0" parTransId="{2DA1B01E-D16E-8D48-B64E-214347D49986}" sibTransId="{FC766562-51A9-6B45-B4C5-44CB990BE69C}"/>
    <dgm:cxn modelId="{887B4069-DA90-0147-88A3-2AE0D89D7A4A}" type="presOf" srcId="{59D63D25-089C-4248-BAA2-3C022EAC6888}" destId="{38A051B5-A38D-F44E-9FEC-317050B5C97F}" srcOrd="0" destOrd="0" presId="urn:microsoft.com/office/officeart/2005/8/layout/list1"/>
    <dgm:cxn modelId="{032FE947-12EC-8742-BF88-5DE60C915B03}" type="presOf" srcId="{BCBE552B-0B36-B84F-94B1-8323980B14EB}" destId="{76B4AED9-2B0E-674B-B123-B51C526D9410}" srcOrd="0" destOrd="0" presId="urn:microsoft.com/office/officeart/2005/8/layout/list1"/>
    <dgm:cxn modelId="{1C0D46A7-351E-0940-B454-77595906D1D3}" type="presOf" srcId="{E817AB75-B1BB-9B4E-AE15-D062F909F9CE}" destId="{C70EFF7E-5BA4-3345-93B7-A1AD078C367A}" srcOrd="0" destOrd="1" presId="urn:microsoft.com/office/officeart/2005/8/layout/list1"/>
    <dgm:cxn modelId="{6EA2473A-E0B2-BF43-BC1C-399741B20D92}" type="presOf" srcId="{49D9A843-B10A-804A-8E81-4831953CB324}" destId="{C70EFF7E-5BA4-3345-93B7-A1AD078C367A}" srcOrd="0" destOrd="0" presId="urn:microsoft.com/office/officeart/2005/8/layout/list1"/>
    <dgm:cxn modelId="{77D54D44-1C4E-EF45-9F6E-D805569CF211}" type="presOf" srcId="{244493A9-206F-6E4A-8F32-9AC97EAD4BEA}" destId="{6BFBC1BD-E020-7E48-8344-1F4482E0EE27}" srcOrd="1" destOrd="0" presId="urn:microsoft.com/office/officeart/2005/8/layout/list1"/>
    <dgm:cxn modelId="{2962F7CB-9D1B-6F44-9FDE-DBC1CE30BBCA}" srcId="{EE129BD2-C2FC-D44C-ABFB-6271A82E2B6A}" destId="{7DB8E24F-7021-264B-BC83-51552820E574}" srcOrd="0" destOrd="0" parTransId="{B4C830A6-ED5E-4346-B6A7-D8EBF0EEAE3B}" sibTransId="{1BE09C55-8D2F-8949-A8C1-1C649F239546}"/>
    <dgm:cxn modelId="{A737DDAC-776C-8844-8510-0978157847E2}" type="presOf" srcId="{7DB8E24F-7021-264B-BC83-51552820E574}" destId="{69B6ED18-3F7B-4142-9522-A5DF0C51D78D}" srcOrd="0" destOrd="0" presId="urn:microsoft.com/office/officeart/2005/8/layout/list1"/>
    <dgm:cxn modelId="{DE75A278-95C9-AE42-90F6-BF3AF117C216}" srcId="{F07308A8-884B-7D4C-BB80-343FC516EEA2}" destId="{EE129BD2-C2FC-D44C-ABFB-6271A82E2B6A}" srcOrd="2" destOrd="0" parTransId="{1430BBBF-C668-1A45-AA0B-C3AC4DA5DBA1}" sibTransId="{3341F70A-1824-8945-BB55-D7D72B69F0E8}"/>
    <dgm:cxn modelId="{C78251C8-FBAA-BC4F-BF19-24C04CDF8AA3}" srcId="{BCBE552B-0B36-B84F-94B1-8323980B14EB}" destId="{E817AB75-B1BB-9B4E-AE15-D062F909F9CE}" srcOrd="1" destOrd="0" parTransId="{67F60BAC-8404-D249-AB1D-17C74F58A357}" sibTransId="{68DDEE38-3B20-3143-BD10-D7ACD3DDE50C}"/>
    <dgm:cxn modelId="{23C2BE00-EE19-E646-93E4-0C8782666B7D}" type="presParOf" srcId="{FFDFF3E0-A4B1-1344-8BBE-5B6220DA9A86}" destId="{F0210C2F-28E0-9C4C-AB47-E0D3F5E24A9E}" srcOrd="0" destOrd="0" presId="urn:microsoft.com/office/officeart/2005/8/layout/list1"/>
    <dgm:cxn modelId="{03D55D12-7B3E-974F-BADB-6C2525276906}" type="presParOf" srcId="{F0210C2F-28E0-9C4C-AB47-E0D3F5E24A9E}" destId="{CBA4052A-ABA3-9B4B-8D56-E61434360456}" srcOrd="0" destOrd="0" presId="urn:microsoft.com/office/officeart/2005/8/layout/list1"/>
    <dgm:cxn modelId="{76D18BEE-4CEF-5E46-A876-BB5DBEABED1E}" type="presParOf" srcId="{F0210C2F-28E0-9C4C-AB47-E0D3F5E24A9E}" destId="{6BFBC1BD-E020-7E48-8344-1F4482E0EE27}" srcOrd="1" destOrd="0" presId="urn:microsoft.com/office/officeart/2005/8/layout/list1"/>
    <dgm:cxn modelId="{3EBA431B-11E7-9F40-849E-023B21CE373C}" type="presParOf" srcId="{FFDFF3E0-A4B1-1344-8BBE-5B6220DA9A86}" destId="{20CA6851-B652-5A41-A4E3-F9EDC9A58703}" srcOrd="1" destOrd="0" presId="urn:microsoft.com/office/officeart/2005/8/layout/list1"/>
    <dgm:cxn modelId="{5E883882-20D3-494D-BB87-182DF7B9C961}" type="presParOf" srcId="{FFDFF3E0-A4B1-1344-8BBE-5B6220DA9A86}" destId="{38A051B5-A38D-F44E-9FEC-317050B5C97F}" srcOrd="2" destOrd="0" presId="urn:microsoft.com/office/officeart/2005/8/layout/list1"/>
    <dgm:cxn modelId="{70C6BF55-0286-6F41-B4EF-3162E07E1ABA}" type="presParOf" srcId="{FFDFF3E0-A4B1-1344-8BBE-5B6220DA9A86}" destId="{C0E7BE7A-C8C7-3C40-BA05-55F7E1F6E26B}" srcOrd="3" destOrd="0" presId="urn:microsoft.com/office/officeart/2005/8/layout/list1"/>
    <dgm:cxn modelId="{F394D620-D8B0-4D40-BF87-4D798F974749}" type="presParOf" srcId="{FFDFF3E0-A4B1-1344-8BBE-5B6220DA9A86}" destId="{06AF69E7-BB42-6643-A019-6A1349EF0E32}" srcOrd="4" destOrd="0" presId="urn:microsoft.com/office/officeart/2005/8/layout/list1"/>
    <dgm:cxn modelId="{80B92C9F-8B17-C44A-BC42-AF470374CA58}" type="presParOf" srcId="{06AF69E7-BB42-6643-A019-6A1349EF0E32}" destId="{76B4AED9-2B0E-674B-B123-B51C526D9410}" srcOrd="0" destOrd="0" presId="urn:microsoft.com/office/officeart/2005/8/layout/list1"/>
    <dgm:cxn modelId="{EE5D1D1E-B750-DE48-851D-1872AE161C40}" type="presParOf" srcId="{06AF69E7-BB42-6643-A019-6A1349EF0E32}" destId="{6BC70771-827C-8744-8560-7B31A7F1618E}" srcOrd="1" destOrd="0" presId="urn:microsoft.com/office/officeart/2005/8/layout/list1"/>
    <dgm:cxn modelId="{C70262FD-64AA-2845-8261-0B0F2E961F44}" type="presParOf" srcId="{FFDFF3E0-A4B1-1344-8BBE-5B6220DA9A86}" destId="{6A3BC4DC-6423-7D41-83A5-DAA719196DDA}" srcOrd="5" destOrd="0" presId="urn:microsoft.com/office/officeart/2005/8/layout/list1"/>
    <dgm:cxn modelId="{0B77894D-0752-9445-AF38-78A42C7BA4CB}" type="presParOf" srcId="{FFDFF3E0-A4B1-1344-8BBE-5B6220DA9A86}" destId="{C70EFF7E-5BA4-3345-93B7-A1AD078C367A}" srcOrd="6" destOrd="0" presId="urn:microsoft.com/office/officeart/2005/8/layout/list1"/>
    <dgm:cxn modelId="{8D949B86-0FDE-794A-96E7-9AF16721EA16}" type="presParOf" srcId="{FFDFF3E0-A4B1-1344-8BBE-5B6220DA9A86}" destId="{25CDF6D4-3668-4C46-9FA2-D3FCCCA848A1}" srcOrd="7" destOrd="0" presId="urn:microsoft.com/office/officeart/2005/8/layout/list1"/>
    <dgm:cxn modelId="{593C9336-4985-AB4F-9C03-E307AD2948AE}" type="presParOf" srcId="{FFDFF3E0-A4B1-1344-8BBE-5B6220DA9A86}" destId="{9664C2AD-4390-5C44-B58C-142AA1C0BAEC}" srcOrd="8" destOrd="0" presId="urn:microsoft.com/office/officeart/2005/8/layout/list1"/>
    <dgm:cxn modelId="{BF50CBD2-F64D-AD42-89B3-541325E874B0}" type="presParOf" srcId="{9664C2AD-4390-5C44-B58C-142AA1C0BAEC}" destId="{47CC9F9D-1331-4440-A663-E72E71F21396}" srcOrd="0" destOrd="0" presId="urn:microsoft.com/office/officeart/2005/8/layout/list1"/>
    <dgm:cxn modelId="{923274E5-7888-7843-AC60-D202BCBCC470}" type="presParOf" srcId="{9664C2AD-4390-5C44-B58C-142AA1C0BAEC}" destId="{F373AAD1-20BE-4546-A42E-08E2DDEECFA9}" srcOrd="1" destOrd="0" presId="urn:microsoft.com/office/officeart/2005/8/layout/list1"/>
    <dgm:cxn modelId="{7D86FF87-4C19-3241-A7A4-6D17F9623DB5}" type="presParOf" srcId="{FFDFF3E0-A4B1-1344-8BBE-5B6220DA9A86}" destId="{D2ED5B0E-8C87-364C-BE70-85789FD213A2}" srcOrd="9" destOrd="0" presId="urn:microsoft.com/office/officeart/2005/8/layout/list1"/>
    <dgm:cxn modelId="{93F09305-A858-6B47-8ACE-C614EE155273}" type="presParOf" srcId="{FFDFF3E0-A4B1-1344-8BBE-5B6220DA9A86}" destId="{69B6ED18-3F7B-4142-9522-A5DF0C51D7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7308A8-884B-7D4C-BB80-343FC516EEA2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244493A9-206F-6E4A-8F32-9AC97EAD4BEA}">
      <dgm:prSet phldrT="[テキスト]"/>
      <dgm:spPr/>
      <dgm:t>
        <a:bodyPr/>
        <a:lstStyle/>
        <a:p>
          <a:r>
            <a:rPr lang="en-US" altLang="ja-JP" dirty="0" smtClean="0"/>
            <a:t>Cisco Unified Contact Center Express</a:t>
          </a:r>
          <a:r>
            <a:rPr lang="ja-JP" altLang="en-US" dirty="0" smtClean="0"/>
            <a:t>　復習</a:t>
          </a:r>
        </a:p>
      </dgm:t>
    </dgm:pt>
    <dgm:pt modelId="{2DA1B01E-D16E-8D48-B64E-214347D49986}" type="par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FC766562-51A9-6B45-B4C5-44CB990BE69C}" type="sib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BCBE552B-0B36-B84F-94B1-8323980B14EB}">
      <dgm:prSet phldrT="[テキスト]"/>
      <dgm:spPr/>
      <dgm:t>
        <a:bodyPr/>
        <a:lstStyle/>
        <a:p>
          <a:r>
            <a:rPr lang="en-US" altLang="ja-JP" dirty="0" smtClean="0"/>
            <a:t>Cisco Unified Contact Center Express </a:t>
          </a:r>
          <a:r>
            <a:rPr lang="en-US" dirty="0" smtClean="0"/>
            <a:t>11.5</a:t>
          </a:r>
          <a:endParaRPr kumimoji="1" lang="ja-JP" altLang="en-US" dirty="0"/>
        </a:p>
      </dgm:t>
    </dgm:pt>
    <dgm:pt modelId="{819428C5-6564-5143-BE92-2BE59C65CD84}" type="par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99E1B5FC-7A95-7047-86E0-390C7AC3D3E0}" type="sib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EE129BD2-C2FC-D44C-ABFB-6271A82E2B6A}">
      <dgm:prSet phldrT="[テキスト]"/>
      <dgm:spPr/>
      <dgm:t>
        <a:bodyPr/>
        <a:lstStyle/>
        <a:p>
          <a:r>
            <a:rPr kumimoji="1" lang="en-US" altLang="ja-JP" dirty="0" smtClean="0"/>
            <a:t>Cisco</a:t>
          </a:r>
          <a:r>
            <a:rPr kumimoji="1" lang="ja-JP" altLang="en-US" dirty="0" smtClean="0"/>
            <a:t> </a:t>
          </a:r>
          <a:r>
            <a:rPr kumimoji="1" lang="en-US" altLang="ja-JP" dirty="0" err="1" smtClean="0"/>
            <a:t>MediaSense</a:t>
          </a:r>
          <a:r>
            <a:rPr kumimoji="1" lang="en-US" altLang="ja-JP" dirty="0" smtClean="0"/>
            <a:t> 11.5</a:t>
          </a:r>
        </a:p>
      </dgm:t>
    </dgm:pt>
    <dgm:pt modelId="{1430BBBF-C668-1A45-AA0B-C3AC4DA5DBA1}" type="par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3341F70A-1824-8945-BB55-D7D72B69F0E8}" type="sib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49D9A843-B10A-804A-8E81-4831953CB324}">
      <dgm:prSet phldrT="[テキスト]"/>
      <dgm:spPr/>
      <dgm:t>
        <a:bodyPr/>
        <a:lstStyle/>
        <a:p>
          <a:r>
            <a:rPr kumimoji="1" lang="ja-JP" altLang="en-US" dirty="0" smtClean="0"/>
            <a:t>エージェント</a:t>
          </a:r>
          <a:endParaRPr kumimoji="1" lang="ja-JP" altLang="en-US" dirty="0"/>
        </a:p>
      </dgm:t>
    </dgm:pt>
    <dgm:pt modelId="{03B8BDEF-0119-C342-813E-AA63B45B5379}" type="parTrans" cxnId="{B3C51EC3-D187-AE47-B22B-680099355636}">
      <dgm:prSet/>
      <dgm:spPr/>
      <dgm:t>
        <a:bodyPr/>
        <a:lstStyle/>
        <a:p>
          <a:endParaRPr kumimoji="1" lang="ja-JP" altLang="en-US"/>
        </a:p>
      </dgm:t>
    </dgm:pt>
    <dgm:pt modelId="{2E68F622-B462-6A46-B7D7-C6DD866ECCD4}" type="sibTrans" cxnId="{B3C51EC3-D187-AE47-B22B-680099355636}">
      <dgm:prSet/>
      <dgm:spPr/>
      <dgm:t>
        <a:bodyPr/>
        <a:lstStyle/>
        <a:p>
          <a:endParaRPr kumimoji="1" lang="ja-JP" altLang="en-US"/>
        </a:p>
      </dgm:t>
    </dgm:pt>
    <dgm:pt modelId="{E817AB75-B1BB-9B4E-AE15-D062F909F9CE}">
      <dgm:prSet phldrT="[テキスト]"/>
      <dgm:spPr/>
      <dgm:t>
        <a:bodyPr/>
        <a:lstStyle/>
        <a:p>
          <a:r>
            <a:rPr kumimoji="1" lang="ja-JP" altLang="en-US" dirty="0" smtClean="0">
              <a:solidFill>
                <a:schemeClr val="accent4"/>
              </a:solidFill>
            </a:rPr>
            <a:t>スーパーバイザ</a:t>
          </a:r>
          <a:endParaRPr kumimoji="1" lang="ja-JP" altLang="en-US" dirty="0">
            <a:solidFill>
              <a:schemeClr val="accent4"/>
            </a:solidFill>
          </a:endParaRPr>
        </a:p>
      </dgm:t>
    </dgm:pt>
    <dgm:pt modelId="{67F60BAC-8404-D249-AB1D-17C74F58A357}" type="parTrans" cxnId="{C78251C8-FBAA-BC4F-BF19-24C04CDF8AA3}">
      <dgm:prSet/>
      <dgm:spPr/>
      <dgm:t>
        <a:bodyPr/>
        <a:lstStyle/>
        <a:p>
          <a:endParaRPr kumimoji="1" lang="ja-JP" altLang="en-US"/>
        </a:p>
      </dgm:t>
    </dgm:pt>
    <dgm:pt modelId="{68DDEE38-3B20-3143-BD10-D7ACD3DDE50C}" type="sibTrans" cxnId="{C78251C8-FBAA-BC4F-BF19-24C04CDF8AA3}">
      <dgm:prSet/>
      <dgm:spPr/>
      <dgm:t>
        <a:bodyPr/>
        <a:lstStyle/>
        <a:p>
          <a:endParaRPr kumimoji="1" lang="ja-JP" altLang="en-US"/>
        </a:p>
      </dgm:t>
    </dgm:pt>
    <dgm:pt modelId="{132CFDB4-28CC-DB4F-8449-C6206FAF7AB5}">
      <dgm:prSet phldrT="[テキスト]"/>
      <dgm:spPr/>
      <dgm:t>
        <a:bodyPr/>
        <a:lstStyle/>
        <a:p>
          <a:r>
            <a:rPr kumimoji="1" lang="ja-JP" altLang="en-US" dirty="0" smtClean="0">
              <a:solidFill>
                <a:schemeClr val="accent4"/>
              </a:solidFill>
            </a:rPr>
            <a:t>パッケージ</a:t>
          </a:r>
          <a:endParaRPr kumimoji="1" lang="ja-JP" altLang="en-US" dirty="0">
            <a:solidFill>
              <a:schemeClr val="accent4"/>
            </a:solidFill>
          </a:endParaRPr>
        </a:p>
      </dgm:t>
    </dgm:pt>
    <dgm:pt modelId="{C67FC766-9FAE-FC4A-A100-7AD1E6CB41DC}" type="parTrans" cxnId="{B28180C5-F65A-E048-84A3-C01AF0F80060}">
      <dgm:prSet/>
      <dgm:spPr/>
      <dgm:t>
        <a:bodyPr/>
        <a:lstStyle/>
        <a:p>
          <a:endParaRPr kumimoji="1" lang="ja-JP" altLang="en-US"/>
        </a:p>
      </dgm:t>
    </dgm:pt>
    <dgm:pt modelId="{93685E04-969A-F144-BF14-F5EBA67B2A13}" type="sibTrans" cxnId="{B28180C5-F65A-E048-84A3-C01AF0F80060}">
      <dgm:prSet/>
      <dgm:spPr/>
      <dgm:t>
        <a:bodyPr/>
        <a:lstStyle/>
        <a:p>
          <a:endParaRPr kumimoji="1" lang="ja-JP" altLang="en-US"/>
        </a:p>
      </dgm:t>
    </dgm:pt>
    <dgm:pt modelId="{59D63D25-089C-4248-BAA2-3C022EAC6888}">
      <dgm:prSet phldrT="[テキスト]"/>
      <dgm:spPr/>
      <dgm:t>
        <a:bodyPr/>
        <a:lstStyle/>
        <a:p>
          <a:endParaRPr lang="ja-JP" altLang="en-US" dirty="0" smtClean="0"/>
        </a:p>
      </dgm:t>
    </dgm:pt>
    <dgm:pt modelId="{8712D73A-6842-D747-B154-5195D8184F62}" type="par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A178D58A-D0D6-4F4D-A1A2-C5FAF0A5A352}" type="sib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7DB8E24F-7021-264B-BC83-51552820E574}">
      <dgm:prSet phldrT="[テキスト]"/>
      <dgm:spPr/>
      <dgm:t>
        <a:bodyPr/>
        <a:lstStyle/>
        <a:p>
          <a:endParaRPr kumimoji="1" lang="en-US" altLang="ja-JP" dirty="0" smtClean="0"/>
        </a:p>
      </dgm:t>
    </dgm:pt>
    <dgm:pt modelId="{B4C830A6-ED5E-4346-B6A7-D8EBF0EEAE3B}" type="par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1BE09C55-8D2F-8949-A8C1-1C649F239546}" type="sib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FFDFF3E0-A4B1-1344-8BBE-5B6220DA9A86}" type="pres">
      <dgm:prSet presAssocID="{F07308A8-884B-7D4C-BB80-343FC516EE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0210C2F-28E0-9C4C-AB47-E0D3F5E24A9E}" type="pres">
      <dgm:prSet presAssocID="{244493A9-206F-6E4A-8F32-9AC97EAD4BEA}" presName="parentLin" presStyleCnt="0"/>
      <dgm:spPr/>
    </dgm:pt>
    <dgm:pt modelId="{CBA4052A-ABA3-9B4B-8D56-E61434360456}" type="pres">
      <dgm:prSet presAssocID="{244493A9-206F-6E4A-8F32-9AC97EAD4BEA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FBC1BD-E020-7E48-8344-1F4482E0EE27}" type="pres">
      <dgm:prSet presAssocID="{244493A9-206F-6E4A-8F32-9AC97EAD4B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CA6851-B652-5A41-A4E3-F9EDC9A58703}" type="pres">
      <dgm:prSet presAssocID="{244493A9-206F-6E4A-8F32-9AC97EAD4BEA}" presName="negativeSpace" presStyleCnt="0"/>
      <dgm:spPr/>
    </dgm:pt>
    <dgm:pt modelId="{38A051B5-A38D-F44E-9FEC-317050B5C97F}" type="pres">
      <dgm:prSet presAssocID="{244493A9-206F-6E4A-8F32-9AC97EAD4BE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0E7BE7A-C8C7-3C40-BA05-55F7E1F6E26B}" type="pres">
      <dgm:prSet presAssocID="{FC766562-51A9-6B45-B4C5-44CB990BE69C}" presName="spaceBetweenRectangles" presStyleCnt="0"/>
      <dgm:spPr/>
    </dgm:pt>
    <dgm:pt modelId="{06AF69E7-BB42-6643-A019-6A1349EF0E32}" type="pres">
      <dgm:prSet presAssocID="{BCBE552B-0B36-B84F-94B1-8323980B14EB}" presName="parentLin" presStyleCnt="0"/>
      <dgm:spPr/>
    </dgm:pt>
    <dgm:pt modelId="{76B4AED9-2B0E-674B-B123-B51C526D9410}" type="pres">
      <dgm:prSet presAssocID="{BCBE552B-0B36-B84F-94B1-8323980B14EB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C70771-827C-8744-8560-7B31A7F1618E}" type="pres">
      <dgm:prSet presAssocID="{BCBE552B-0B36-B84F-94B1-8323980B14E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A3BC4DC-6423-7D41-83A5-DAA719196DDA}" type="pres">
      <dgm:prSet presAssocID="{BCBE552B-0B36-B84F-94B1-8323980B14EB}" presName="negativeSpace" presStyleCnt="0"/>
      <dgm:spPr/>
    </dgm:pt>
    <dgm:pt modelId="{C70EFF7E-5BA4-3345-93B7-A1AD078C367A}" type="pres">
      <dgm:prSet presAssocID="{BCBE552B-0B36-B84F-94B1-8323980B14E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5CDF6D4-3668-4C46-9FA2-D3FCCCA848A1}" type="pres">
      <dgm:prSet presAssocID="{99E1B5FC-7A95-7047-86E0-390C7AC3D3E0}" presName="spaceBetweenRectangles" presStyleCnt="0"/>
      <dgm:spPr/>
    </dgm:pt>
    <dgm:pt modelId="{9664C2AD-4390-5C44-B58C-142AA1C0BAEC}" type="pres">
      <dgm:prSet presAssocID="{EE129BD2-C2FC-D44C-ABFB-6271A82E2B6A}" presName="parentLin" presStyleCnt="0"/>
      <dgm:spPr/>
    </dgm:pt>
    <dgm:pt modelId="{47CC9F9D-1331-4440-A663-E72E71F21396}" type="pres">
      <dgm:prSet presAssocID="{EE129BD2-C2FC-D44C-ABFB-6271A82E2B6A}" presName="parentLeftMargin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F373AAD1-20BE-4546-A42E-08E2DDEECFA9}" type="pres">
      <dgm:prSet presAssocID="{EE129BD2-C2FC-D44C-ABFB-6271A82E2B6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2ED5B0E-8C87-364C-BE70-85789FD213A2}" type="pres">
      <dgm:prSet presAssocID="{EE129BD2-C2FC-D44C-ABFB-6271A82E2B6A}" presName="negativeSpace" presStyleCnt="0"/>
      <dgm:spPr/>
    </dgm:pt>
    <dgm:pt modelId="{69B6ED18-3F7B-4142-9522-A5DF0C51D78D}" type="pres">
      <dgm:prSet presAssocID="{EE129BD2-C2FC-D44C-ABFB-6271A82E2B6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8A18A32C-60CB-E742-B0F5-201820CC96D0}" type="presOf" srcId="{132CFDB4-28CC-DB4F-8449-C6206FAF7AB5}" destId="{C70EFF7E-5BA4-3345-93B7-A1AD078C367A}" srcOrd="0" destOrd="2" presId="urn:microsoft.com/office/officeart/2005/8/layout/list1"/>
    <dgm:cxn modelId="{10AB02B6-3AC2-3C45-9C54-8B9D1B961B3B}" type="presOf" srcId="{BCBE552B-0B36-B84F-94B1-8323980B14EB}" destId="{76B4AED9-2B0E-674B-B123-B51C526D9410}" srcOrd="0" destOrd="0" presId="urn:microsoft.com/office/officeart/2005/8/layout/list1"/>
    <dgm:cxn modelId="{8F0BE6E9-E221-5945-9AEB-3421D72EBDB9}" type="presOf" srcId="{EE129BD2-C2FC-D44C-ABFB-6271A82E2B6A}" destId="{F373AAD1-20BE-4546-A42E-08E2DDEECFA9}" srcOrd="1" destOrd="0" presId="urn:microsoft.com/office/officeart/2005/8/layout/list1"/>
    <dgm:cxn modelId="{B3C51EC3-D187-AE47-B22B-680099355636}" srcId="{BCBE552B-0B36-B84F-94B1-8323980B14EB}" destId="{49D9A843-B10A-804A-8E81-4831953CB324}" srcOrd="0" destOrd="0" parTransId="{03B8BDEF-0119-C342-813E-AA63B45B5379}" sibTransId="{2E68F622-B462-6A46-B7D7-C6DD866ECCD4}"/>
    <dgm:cxn modelId="{997A6630-0664-9143-8AC4-9D48E66457B6}" type="presOf" srcId="{59D63D25-089C-4248-BAA2-3C022EAC6888}" destId="{38A051B5-A38D-F44E-9FEC-317050B5C97F}" srcOrd="0" destOrd="0" presId="urn:microsoft.com/office/officeart/2005/8/layout/list1"/>
    <dgm:cxn modelId="{4647149D-B3D5-C44D-9CC8-62A7C3B80053}" srcId="{244493A9-206F-6E4A-8F32-9AC97EAD4BEA}" destId="{59D63D25-089C-4248-BAA2-3C022EAC6888}" srcOrd="0" destOrd="0" parTransId="{8712D73A-6842-D747-B154-5195D8184F62}" sibTransId="{A178D58A-D0D6-4F4D-A1A2-C5FAF0A5A352}"/>
    <dgm:cxn modelId="{04918DB3-E38B-3545-A76B-F2F44F92CA4C}" type="presOf" srcId="{244493A9-206F-6E4A-8F32-9AC97EAD4BEA}" destId="{CBA4052A-ABA3-9B4B-8D56-E61434360456}" srcOrd="0" destOrd="0" presId="urn:microsoft.com/office/officeart/2005/8/layout/list1"/>
    <dgm:cxn modelId="{F8502475-BF8A-ED41-A11E-04B164273704}" srcId="{F07308A8-884B-7D4C-BB80-343FC516EEA2}" destId="{BCBE552B-0B36-B84F-94B1-8323980B14EB}" srcOrd="1" destOrd="0" parTransId="{819428C5-6564-5143-BE92-2BE59C65CD84}" sibTransId="{99E1B5FC-7A95-7047-86E0-390C7AC3D3E0}"/>
    <dgm:cxn modelId="{02A9DF93-6CDD-DE44-BEE0-7427CE351816}" type="presOf" srcId="{BCBE552B-0B36-B84F-94B1-8323980B14EB}" destId="{6BC70771-827C-8744-8560-7B31A7F1618E}" srcOrd="1" destOrd="0" presId="urn:microsoft.com/office/officeart/2005/8/layout/list1"/>
    <dgm:cxn modelId="{31D96C3C-F24C-1449-85F2-ADE602F3F9BC}" type="presOf" srcId="{E817AB75-B1BB-9B4E-AE15-D062F909F9CE}" destId="{C70EFF7E-5BA4-3345-93B7-A1AD078C367A}" srcOrd="0" destOrd="1" presId="urn:microsoft.com/office/officeart/2005/8/layout/list1"/>
    <dgm:cxn modelId="{B28180C5-F65A-E048-84A3-C01AF0F80060}" srcId="{BCBE552B-0B36-B84F-94B1-8323980B14EB}" destId="{132CFDB4-28CC-DB4F-8449-C6206FAF7AB5}" srcOrd="2" destOrd="0" parTransId="{C67FC766-9FAE-FC4A-A100-7AD1E6CB41DC}" sibTransId="{93685E04-969A-F144-BF14-F5EBA67B2A13}"/>
    <dgm:cxn modelId="{684F1291-E04E-1B42-915B-6A2398088234}" srcId="{F07308A8-884B-7D4C-BB80-343FC516EEA2}" destId="{244493A9-206F-6E4A-8F32-9AC97EAD4BEA}" srcOrd="0" destOrd="0" parTransId="{2DA1B01E-D16E-8D48-B64E-214347D49986}" sibTransId="{FC766562-51A9-6B45-B4C5-44CB990BE69C}"/>
    <dgm:cxn modelId="{410B9F56-DCDC-A34A-B59E-AD30C34AF6C7}" type="presOf" srcId="{7DB8E24F-7021-264B-BC83-51552820E574}" destId="{69B6ED18-3F7B-4142-9522-A5DF0C51D78D}" srcOrd="0" destOrd="0" presId="urn:microsoft.com/office/officeart/2005/8/layout/list1"/>
    <dgm:cxn modelId="{C6D2213D-9EDB-5B4E-910D-69B64924867C}" type="presOf" srcId="{F07308A8-884B-7D4C-BB80-343FC516EEA2}" destId="{FFDFF3E0-A4B1-1344-8BBE-5B6220DA9A86}" srcOrd="0" destOrd="0" presId="urn:microsoft.com/office/officeart/2005/8/layout/list1"/>
    <dgm:cxn modelId="{2962F7CB-9D1B-6F44-9FDE-DBC1CE30BBCA}" srcId="{EE129BD2-C2FC-D44C-ABFB-6271A82E2B6A}" destId="{7DB8E24F-7021-264B-BC83-51552820E574}" srcOrd="0" destOrd="0" parTransId="{B4C830A6-ED5E-4346-B6A7-D8EBF0EEAE3B}" sibTransId="{1BE09C55-8D2F-8949-A8C1-1C649F239546}"/>
    <dgm:cxn modelId="{BBE6028A-4F80-A749-AD7F-B8C117FD70CE}" type="presOf" srcId="{244493A9-206F-6E4A-8F32-9AC97EAD4BEA}" destId="{6BFBC1BD-E020-7E48-8344-1F4482E0EE27}" srcOrd="1" destOrd="0" presId="urn:microsoft.com/office/officeart/2005/8/layout/list1"/>
    <dgm:cxn modelId="{DE75A278-95C9-AE42-90F6-BF3AF117C216}" srcId="{F07308A8-884B-7D4C-BB80-343FC516EEA2}" destId="{EE129BD2-C2FC-D44C-ABFB-6271A82E2B6A}" srcOrd="2" destOrd="0" parTransId="{1430BBBF-C668-1A45-AA0B-C3AC4DA5DBA1}" sibTransId="{3341F70A-1824-8945-BB55-D7D72B69F0E8}"/>
    <dgm:cxn modelId="{E1D0A04D-E57E-484D-814C-4A1E01711249}" type="presOf" srcId="{EE129BD2-C2FC-D44C-ABFB-6271A82E2B6A}" destId="{47CC9F9D-1331-4440-A663-E72E71F21396}" srcOrd="0" destOrd="0" presId="urn:microsoft.com/office/officeart/2005/8/layout/list1"/>
    <dgm:cxn modelId="{C78251C8-FBAA-BC4F-BF19-24C04CDF8AA3}" srcId="{BCBE552B-0B36-B84F-94B1-8323980B14EB}" destId="{E817AB75-B1BB-9B4E-AE15-D062F909F9CE}" srcOrd="1" destOrd="0" parTransId="{67F60BAC-8404-D249-AB1D-17C74F58A357}" sibTransId="{68DDEE38-3B20-3143-BD10-D7ACD3DDE50C}"/>
    <dgm:cxn modelId="{79F06321-6CD2-8F44-ABF2-FC88CCCF8A6C}" type="presOf" srcId="{49D9A843-B10A-804A-8E81-4831953CB324}" destId="{C70EFF7E-5BA4-3345-93B7-A1AD078C367A}" srcOrd="0" destOrd="0" presId="urn:microsoft.com/office/officeart/2005/8/layout/list1"/>
    <dgm:cxn modelId="{7049A93C-23EB-1E4F-A695-1CD31B4095BF}" type="presParOf" srcId="{FFDFF3E0-A4B1-1344-8BBE-5B6220DA9A86}" destId="{F0210C2F-28E0-9C4C-AB47-E0D3F5E24A9E}" srcOrd="0" destOrd="0" presId="urn:microsoft.com/office/officeart/2005/8/layout/list1"/>
    <dgm:cxn modelId="{9650B516-435E-A543-931D-B7FBAF2B2C0A}" type="presParOf" srcId="{F0210C2F-28E0-9C4C-AB47-E0D3F5E24A9E}" destId="{CBA4052A-ABA3-9B4B-8D56-E61434360456}" srcOrd="0" destOrd="0" presId="urn:microsoft.com/office/officeart/2005/8/layout/list1"/>
    <dgm:cxn modelId="{738B1339-8F37-8142-9B99-F964632C16F9}" type="presParOf" srcId="{F0210C2F-28E0-9C4C-AB47-E0D3F5E24A9E}" destId="{6BFBC1BD-E020-7E48-8344-1F4482E0EE27}" srcOrd="1" destOrd="0" presId="urn:microsoft.com/office/officeart/2005/8/layout/list1"/>
    <dgm:cxn modelId="{AF06A6B9-E3FF-4149-9DA5-F88E846DE3A8}" type="presParOf" srcId="{FFDFF3E0-A4B1-1344-8BBE-5B6220DA9A86}" destId="{20CA6851-B652-5A41-A4E3-F9EDC9A58703}" srcOrd="1" destOrd="0" presId="urn:microsoft.com/office/officeart/2005/8/layout/list1"/>
    <dgm:cxn modelId="{F0732B16-4C9A-0143-B229-92C8348CE7B0}" type="presParOf" srcId="{FFDFF3E0-A4B1-1344-8BBE-5B6220DA9A86}" destId="{38A051B5-A38D-F44E-9FEC-317050B5C97F}" srcOrd="2" destOrd="0" presId="urn:microsoft.com/office/officeart/2005/8/layout/list1"/>
    <dgm:cxn modelId="{C4E0250F-9E59-5B40-A34C-9049A2A3F850}" type="presParOf" srcId="{FFDFF3E0-A4B1-1344-8BBE-5B6220DA9A86}" destId="{C0E7BE7A-C8C7-3C40-BA05-55F7E1F6E26B}" srcOrd="3" destOrd="0" presId="urn:microsoft.com/office/officeart/2005/8/layout/list1"/>
    <dgm:cxn modelId="{A41E984F-49FE-F940-ACCF-DD5923D5DAF4}" type="presParOf" srcId="{FFDFF3E0-A4B1-1344-8BBE-5B6220DA9A86}" destId="{06AF69E7-BB42-6643-A019-6A1349EF0E32}" srcOrd="4" destOrd="0" presId="urn:microsoft.com/office/officeart/2005/8/layout/list1"/>
    <dgm:cxn modelId="{29AD73ED-9583-2844-97C2-597E27904547}" type="presParOf" srcId="{06AF69E7-BB42-6643-A019-6A1349EF0E32}" destId="{76B4AED9-2B0E-674B-B123-B51C526D9410}" srcOrd="0" destOrd="0" presId="urn:microsoft.com/office/officeart/2005/8/layout/list1"/>
    <dgm:cxn modelId="{D0A723EC-E479-1C4F-B981-A93ED96CFEEC}" type="presParOf" srcId="{06AF69E7-BB42-6643-A019-6A1349EF0E32}" destId="{6BC70771-827C-8744-8560-7B31A7F1618E}" srcOrd="1" destOrd="0" presId="urn:microsoft.com/office/officeart/2005/8/layout/list1"/>
    <dgm:cxn modelId="{0CA9AF1B-2538-C641-BB8D-31B43D585682}" type="presParOf" srcId="{FFDFF3E0-A4B1-1344-8BBE-5B6220DA9A86}" destId="{6A3BC4DC-6423-7D41-83A5-DAA719196DDA}" srcOrd="5" destOrd="0" presId="urn:microsoft.com/office/officeart/2005/8/layout/list1"/>
    <dgm:cxn modelId="{F34990CA-091C-F640-9448-30C807C60005}" type="presParOf" srcId="{FFDFF3E0-A4B1-1344-8BBE-5B6220DA9A86}" destId="{C70EFF7E-5BA4-3345-93B7-A1AD078C367A}" srcOrd="6" destOrd="0" presId="urn:microsoft.com/office/officeart/2005/8/layout/list1"/>
    <dgm:cxn modelId="{1DB53B4E-0211-034D-8C6D-7048024CA18D}" type="presParOf" srcId="{FFDFF3E0-A4B1-1344-8BBE-5B6220DA9A86}" destId="{25CDF6D4-3668-4C46-9FA2-D3FCCCA848A1}" srcOrd="7" destOrd="0" presId="urn:microsoft.com/office/officeart/2005/8/layout/list1"/>
    <dgm:cxn modelId="{7D9B3F24-EAED-C547-8CC6-DB8E093E0585}" type="presParOf" srcId="{FFDFF3E0-A4B1-1344-8BBE-5B6220DA9A86}" destId="{9664C2AD-4390-5C44-B58C-142AA1C0BAEC}" srcOrd="8" destOrd="0" presId="urn:microsoft.com/office/officeart/2005/8/layout/list1"/>
    <dgm:cxn modelId="{82D875E6-2710-724E-ADAA-6A0CC0AC5573}" type="presParOf" srcId="{9664C2AD-4390-5C44-B58C-142AA1C0BAEC}" destId="{47CC9F9D-1331-4440-A663-E72E71F21396}" srcOrd="0" destOrd="0" presId="urn:microsoft.com/office/officeart/2005/8/layout/list1"/>
    <dgm:cxn modelId="{6688C1F4-F8E7-4241-8F0C-C430959CB0A2}" type="presParOf" srcId="{9664C2AD-4390-5C44-B58C-142AA1C0BAEC}" destId="{F373AAD1-20BE-4546-A42E-08E2DDEECFA9}" srcOrd="1" destOrd="0" presId="urn:microsoft.com/office/officeart/2005/8/layout/list1"/>
    <dgm:cxn modelId="{89FE8650-3423-8E43-888C-C7E5A99A1BEE}" type="presParOf" srcId="{FFDFF3E0-A4B1-1344-8BBE-5B6220DA9A86}" destId="{D2ED5B0E-8C87-364C-BE70-85789FD213A2}" srcOrd="9" destOrd="0" presId="urn:microsoft.com/office/officeart/2005/8/layout/list1"/>
    <dgm:cxn modelId="{FD5D11A8-AB98-D14B-BB3D-3B2FBB2B780D}" type="presParOf" srcId="{FFDFF3E0-A4B1-1344-8BBE-5B6220DA9A86}" destId="{69B6ED18-3F7B-4142-9522-A5DF0C51D7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7308A8-884B-7D4C-BB80-343FC516EEA2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244493A9-206F-6E4A-8F32-9AC97EAD4BEA}">
      <dgm:prSet phldrT="[テキスト]"/>
      <dgm:spPr/>
      <dgm:t>
        <a:bodyPr/>
        <a:lstStyle/>
        <a:p>
          <a:r>
            <a:rPr lang="en-US" altLang="ja-JP" dirty="0" smtClean="0"/>
            <a:t>Cisco Unified Contact Center Express</a:t>
          </a:r>
          <a:r>
            <a:rPr lang="ja-JP" altLang="en-US" dirty="0" smtClean="0"/>
            <a:t>　復習</a:t>
          </a:r>
        </a:p>
      </dgm:t>
    </dgm:pt>
    <dgm:pt modelId="{2DA1B01E-D16E-8D48-B64E-214347D49986}" type="par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FC766562-51A9-6B45-B4C5-44CB990BE69C}" type="sib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BCBE552B-0B36-B84F-94B1-8323980B14EB}">
      <dgm:prSet phldrT="[テキスト]"/>
      <dgm:spPr/>
      <dgm:t>
        <a:bodyPr/>
        <a:lstStyle/>
        <a:p>
          <a:r>
            <a:rPr lang="en-US" altLang="ja-JP" dirty="0" smtClean="0"/>
            <a:t>Cisco Unified Contact Center Express </a:t>
          </a:r>
          <a:r>
            <a:rPr lang="en-US" dirty="0" smtClean="0"/>
            <a:t>11.5</a:t>
          </a:r>
          <a:endParaRPr kumimoji="1" lang="ja-JP" altLang="en-US" dirty="0"/>
        </a:p>
      </dgm:t>
    </dgm:pt>
    <dgm:pt modelId="{819428C5-6564-5143-BE92-2BE59C65CD84}" type="par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99E1B5FC-7A95-7047-86E0-390C7AC3D3E0}" type="sib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EE129BD2-C2FC-D44C-ABFB-6271A82E2B6A}">
      <dgm:prSet phldrT="[テキスト]"/>
      <dgm:spPr/>
      <dgm:t>
        <a:bodyPr/>
        <a:lstStyle/>
        <a:p>
          <a:r>
            <a:rPr kumimoji="1" lang="en-US" altLang="ja-JP" dirty="0" smtClean="0"/>
            <a:t>Cisco</a:t>
          </a:r>
          <a:r>
            <a:rPr kumimoji="1" lang="ja-JP" altLang="en-US" dirty="0" smtClean="0"/>
            <a:t> </a:t>
          </a:r>
          <a:r>
            <a:rPr kumimoji="1" lang="en-US" altLang="ja-JP" dirty="0" err="1" smtClean="0"/>
            <a:t>MediaSense</a:t>
          </a:r>
          <a:r>
            <a:rPr kumimoji="1" lang="en-US" altLang="ja-JP" dirty="0" smtClean="0"/>
            <a:t> 11.5</a:t>
          </a:r>
        </a:p>
      </dgm:t>
    </dgm:pt>
    <dgm:pt modelId="{1430BBBF-C668-1A45-AA0B-C3AC4DA5DBA1}" type="par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3341F70A-1824-8945-BB55-D7D72B69F0E8}" type="sib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49D9A843-B10A-804A-8E81-4831953CB324}">
      <dgm:prSet phldrT="[テキスト]"/>
      <dgm:spPr/>
      <dgm:t>
        <a:bodyPr/>
        <a:lstStyle/>
        <a:p>
          <a:r>
            <a:rPr kumimoji="1" lang="ja-JP" altLang="en-US" dirty="0" smtClean="0">
              <a:solidFill>
                <a:schemeClr val="accent4"/>
              </a:solidFill>
            </a:rPr>
            <a:t>エージェント</a:t>
          </a:r>
          <a:endParaRPr kumimoji="1" lang="ja-JP" altLang="en-US" dirty="0">
            <a:solidFill>
              <a:schemeClr val="accent4"/>
            </a:solidFill>
          </a:endParaRPr>
        </a:p>
      </dgm:t>
    </dgm:pt>
    <dgm:pt modelId="{03B8BDEF-0119-C342-813E-AA63B45B5379}" type="parTrans" cxnId="{B3C51EC3-D187-AE47-B22B-680099355636}">
      <dgm:prSet/>
      <dgm:spPr/>
      <dgm:t>
        <a:bodyPr/>
        <a:lstStyle/>
        <a:p>
          <a:endParaRPr kumimoji="1" lang="ja-JP" altLang="en-US"/>
        </a:p>
      </dgm:t>
    </dgm:pt>
    <dgm:pt modelId="{2E68F622-B462-6A46-B7D7-C6DD866ECCD4}" type="sibTrans" cxnId="{B3C51EC3-D187-AE47-B22B-680099355636}">
      <dgm:prSet/>
      <dgm:spPr/>
      <dgm:t>
        <a:bodyPr/>
        <a:lstStyle/>
        <a:p>
          <a:endParaRPr kumimoji="1" lang="ja-JP" altLang="en-US"/>
        </a:p>
      </dgm:t>
    </dgm:pt>
    <dgm:pt modelId="{E817AB75-B1BB-9B4E-AE15-D062F909F9CE}">
      <dgm:prSet phldrT="[テキスト]"/>
      <dgm:spPr/>
      <dgm:t>
        <a:bodyPr/>
        <a:lstStyle/>
        <a:p>
          <a:r>
            <a:rPr kumimoji="1" lang="ja-JP" altLang="en-US" dirty="0" smtClean="0">
              <a:solidFill>
                <a:srgbClr val="58585B"/>
              </a:solidFill>
            </a:rPr>
            <a:t>スーパーバイザ</a:t>
          </a:r>
          <a:endParaRPr kumimoji="1" lang="ja-JP" altLang="en-US" dirty="0">
            <a:solidFill>
              <a:srgbClr val="58585B"/>
            </a:solidFill>
          </a:endParaRPr>
        </a:p>
      </dgm:t>
    </dgm:pt>
    <dgm:pt modelId="{67F60BAC-8404-D249-AB1D-17C74F58A357}" type="parTrans" cxnId="{C78251C8-FBAA-BC4F-BF19-24C04CDF8AA3}">
      <dgm:prSet/>
      <dgm:spPr/>
      <dgm:t>
        <a:bodyPr/>
        <a:lstStyle/>
        <a:p>
          <a:endParaRPr kumimoji="1" lang="ja-JP" altLang="en-US"/>
        </a:p>
      </dgm:t>
    </dgm:pt>
    <dgm:pt modelId="{68DDEE38-3B20-3143-BD10-D7ACD3DDE50C}" type="sibTrans" cxnId="{C78251C8-FBAA-BC4F-BF19-24C04CDF8AA3}">
      <dgm:prSet/>
      <dgm:spPr/>
      <dgm:t>
        <a:bodyPr/>
        <a:lstStyle/>
        <a:p>
          <a:endParaRPr kumimoji="1" lang="ja-JP" altLang="en-US"/>
        </a:p>
      </dgm:t>
    </dgm:pt>
    <dgm:pt modelId="{132CFDB4-28CC-DB4F-8449-C6206FAF7AB5}">
      <dgm:prSet phldrT="[テキスト]"/>
      <dgm:spPr/>
      <dgm:t>
        <a:bodyPr/>
        <a:lstStyle/>
        <a:p>
          <a:r>
            <a:rPr kumimoji="1" lang="ja-JP" altLang="en-US" dirty="0" smtClean="0">
              <a:solidFill>
                <a:schemeClr val="accent4"/>
              </a:solidFill>
            </a:rPr>
            <a:t>パッケージ</a:t>
          </a:r>
          <a:endParaRPr kumimoji="1" lang="ja-JP" altLang="en-US" dirty="0">
            <a:solidFill>
              <a:schemeClr val="accent4"/>
            </a:solidFill>
          </a:endParaRPr>
        </a:p>
      </dgm:t>
    </dgm:pt>
    <dgm:pt modelId="{C67FC766-9FAE-FC4A-A100-7AD1E6CB41DC}" type="parTrans" cxnId="{B28180C5-F65A-E048-84A3-C01AF0F80060}">
      <dgm:prSet/>
      <dgm:spPr/>
      <dgm:t>
        <a:bodyPr/>
        <a:lstStyle/>
        <a:p>
          <a:endParaRPr kumimoji="1" lang="ja-JP" altLang="en-US"/>
        </a:p>
      </dgm:t>
    </dgm:pt>
    <dgm:pt modelId="{93685E04-969A-F144-BF14-F5EBA67B2A13}" type="sibTrans" cxnId="{B28180C5-F65A-E048-84A3-C01AF0F80060}">
      <dgm:prSet/>
      <dgm:spPr/>
      <dgm:t>
        <a:bodyPr/>
        <a:lstStyle/>
        <a:p>
          <a:endParaRPr kumimoji="1" lang="ja-JP" altLang="en-US"/>
        </a:p>
      </dgm:t>
    </dgm:pt>
    <dgm:pt modelId="{59D63D25-089C-4248-BAA2-3C022EAC6888}">
      <dgm:prSet phldrT="[テキスト]"/>
      <dgm:spPr/>
      <dgm:t>
        <a:bodyPr/>
        <a:lstStyle/>
        <a:p>
          <a:endParaRPr lang="ja-JP" altLang="en-US" dirty="0" smtClean="0"/>
        </a:p>
      </dgm:t>
    </dgm:pt>
    <dgm:pt modelId="{8712D73A-6842-D747-B154-5195D8184F62}" type="par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A178D58A-D0D6-4F4D-A1A2-C5FAF0A5A352}" type="sib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7DB8E24F-7021-264B-BC83-51552820E574}">
      <dgm:prSet phldrT="[テキスト]"/>
      <dgm:spPr/>
      <dgm:t>
        <a:bodyPr/>
        <a:lstStyle/>
        <a:p>
          <a:endParaRPr kumimoji="1" lang="en-US" altLang="ja-JP" dirty="0" smtClean="0"/>
        </a:p>
      </dgm:t>
    </dgm:pt>
    <dgm:pt modelId="{B4C830A6-ED5E-4346-B6A7-D8EBF0EEAE3B}" type="par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1BE09C55-8D2F-8949-A8C1-1C649F239546}" type="sib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FFDFF3E0-A4B1-1344-8BBE-5B6220DA9A86}" type="pres">
      <dgm:prSet presAssocID="{F07308A8-884B-7D4C-BB80-343FC516EE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0210C2F-28E0-9C4C-AB47-E0D3F5E24A9E}" type="pres">
      <dgm:prSet presAssocID="{244493A9-206F-6E4A-8F32-9AC97EAD4BEA}" presName="parentLin" presStyleCnt="0"/>
      <dgm:spPr/>
    </dgm:pt>
    <dgm:pt modelId="{CBA4052A-ABA3-9B4B-8D56-E61434360456}" type="pres">
      <dgm:prSet presAssocID="{244493A9-206F-6E4A-8F32-9AC97EAD4BEA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FBC1BD-E020-7E48-8344-1F4482E0EE27}" type="pres">
      <dgm:prSet presAssocID="{244493A9-206F-6E4A-8F32-9AC97EAD4B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CA6851-B652-5A41-A4E3-F9EDC9A58703}" type="pres">
      <dgm:prSet presAssocID="{244493A9-206F-6E4A-8F32-9AC97EAD4BEA}" presName="negativeSpace" presStyleCnt="0"/>
      <dgm:spPr/>
    </dgm:pt>
    <dgm:pt modelId="{38A051B5-A38D-F44E-9FEC-317050B5C97F}" type="pres">
      <dgm:prSet presAssocID="{244493A9-206F-6E4A-8F32-9AC97EAD4BE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0E7BE7A-C8C7-3C40-BA05-55F7E1F6E26B}" type="pres">
      <dgm:prSet presAssocID="{FC766562-51A9-6B45-B4C5-44CB990BE69C}" presName="spaceBetweenRectangles" presStyleCnt="0"/>
      <dgm:spPr/>
    </dgm:pt>
    <dgm:pt modelId="{06AF69E7-BB42-6643-A019-6A1349EF0E32}" type="pres">
      <dgm:prSet presAssocID="{BCBE552B-0B36-B84F-94B1-8323980B14EB}" presName="parentLin" presStyleCnt="0"/>
      <dgm:spPr/>
    </dgm:pt>
    <dgm:pt modelId="{76B4AED9-2B0E-674B-B123-B51C526D9410}" type="pres">
      <dgm:prSet presAssocID="{BCBE552B-0B36-B84F-94B1-8323980B14EB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C70771-827C-8744-8560-7B31A7F1618E}" type="pres">
      <dgm:prSet presAssocID="{BCBE552B-0B36-B84F-94B1-8323980B14E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A3BC4DC-6423-7D41-83A5-DAA719196DDA}" type="pres">
      <dgm:prSet presAssocID="{BCBE552B-0B36-B84F-94B1-8323980B14EB}" presName="negativeSpace" presStyleCnt="0"/>
      <dgm:spPr/>
    </dgm:pt>
    <dgm:pt modelId="{C70EFF7E-5BA4-3345-93B7-A1AD078C367A}" type="pres">
      <dgm:prSet presAssocID="{BCBE552B-0B36-B84F-94B1-8323980B14E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5CDF6D4-3668-4C46-9FA2-D3FCCCA848A1}" type="pres">
      <dgm:prSet presAssocID="{99E1B5FC-7A95-7047-86E0-390C7AC3D3E0}" presName="spaceBetweenRectangles" presStyleCnt="0"/>
      <dgm:spPr/>
    </dgm:pt>
    <dgm:pt modelId="{9664C2AD-4390-5C44-B58C-142AA1C0BAEC}" type="pres">
      <dgm:prSet presAssocID="{EE129BD2-C2FC-D44C-ABFB-6271A82E2B6A}" presName="parentLin" presStyleCnt="0"/>
      <dgm:spPr/>
    </dgm:pt>
    <dgm:pt modelId="{47CC9F9D-1331-4440-A663-E72E71F21396}" type="pres">
      <dgm:prSet presAssocID="{EE129BD2-C2FC-D44C-ABFB-6271A82E2B6A}" presName="parentLeftMargin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F373AAD1-20BE-4546-A42E-08E2DDEECFA9}" type="pres">
      <dgm:prSet presAssocID="{EE129BD2-C2FC-D44C-ABFB-6271A82E2B6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2ED5B0E-8C87-364C-BE70-85789FD213A2}" type="pres">
      <dgm:prSet presAssocID="{EE129BD2-C2FC-D44C-ABFB-6271A82E2B6A}" presName="negativeSpace" presStyleCnt="0"/>
      <dgm:spPr/>
    </dgm:pt>
    <dgm:pt modelId="{69B6ED18-3F7B-4142-9522-A5DF0C51D78D}" type="pres">
      <dgm:prSet presAssocID="{EE129BD2-C2FC-D44C-ABFB-6271A82E2B6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3C51EC3-D187-AE47-B22B-680099355636}" srcId="{BCBE552B-0B36-B84F-94B1-8323980B14EB}" destId="{49D9A843-B10A-804A-8E81-4831953CB324}" srcOrd="0" destOrd="0" parTransId="{03B8BDEF-0119-C342-813E-AA63B45B5379}" sibTransId="{2E68F622-B462-6A46-B7D7-C6DD866ECCD4}"/>
    <dgm:cxn modelId="{226BC8A6-635B-F345-974D-6F7238148A67}" type="presOf" srcId="{E817AB75-B1BB-9B4E-AE15-D062F909F9CE}" destId="{C70EFF7E-5BA4-3345-93B7-A1AD078C367A}" srcOrd="0" destOrd="1" presId="urn:microsoft.com/office/officeart/2005/8/layout/list1"/>
    <dgm:cxn modelId="{BD306EDA-9AF0-D741-9BC4-50CACF56F1D5}" type="presOf" srcId="{49D9A843-B10A-804A-8E81-4831953CB324}" destId="{C70EFF7E-5BA4-3345-93B7-A1AD078C367A}" srcOrd="0" destOrd="0" presId="urn:microsoft.com/office/officeart/2005/8/layout/list1"/>
    <dgm:cxn modelId="{D1E888A7-054A-494E-8812-954B5245999F}" type="presOf" srcId="{EE129BD2-C2FC-D44C-ABFB-6271A82E2B6A}" destId="{F373AAD1-20BE-4546-A42E-08E2DDEECFA9}" srcOrd="1" destOrd="0" presId="urn:microsoft.com/office/officeart/2005/8/layout/list1"/>
    <dgm:cxn modelId="{26871AAC-9093-5548-9C1D-AD4CBA6ACD65}" type="presOf" srcId="{244493A9-206F-6E4A-8F32-9AC97EAD4BEA}" destId="{6BFBC1BD-E020-7E48-8344-1F4482E0EE27}" srcOrd="1" destOrd="0" presId="urn:microsoft.com/office/officeart/2005/8/layout/list1"/>
    <dgm:cxn modelId="{20A22628-3039-7743-8D25-F36A540896B8}" type="presOf" srcId="{59D63D25-089C-4248-BAA2-3C022EAC6888}" destId="{38A051B5-A38D-F44E-9FEC-317050B5C97F}" srcOrd="0" destOrd="0" presId="urn:microsoft.com/office/officeart/2005/8/layout/list1"/>
    <dgm:cxn modelId="{4647149D-B3D5-C44D-9CC8-62A7C3B80053}" srcId="{244493A9-206F-6E4A-8F32-9AC97EAD4BEA}" destId="{59D63D25-089C-4248-BAA2-3C022EAC6888}" srcOrd="0" destOrd="0" parTransId="{8712D73A-6842-D747-B154-5195D8184F62}" sibTransId="{A178D58A-D0D6-4F4D-A1A2-C5FAF0A5A352}"/>
    <dgm:cxn modelId="{56A85318-4A5C-574D-BD3F-4033CCAFD23F}" type="presOf" srcId="{EE129BD2-C2FC-D44C-ABFB-6271A82E2B6A}" destId="{47CC9F9D-1331-4440-A663-E72E71F21396}" srcOrd="0" destOrd="0" presId="urn:microsoft.com/office/officeart/2005/8/layout/list1"/>
    <dgm:cxn modelId="{F8502475-BF8A-ED41-A11E-04B164273704}" srcId="{F07308A8-884B-7D4C-BB80-343FC516EEA2}" destId="{BCBE552B-0B36-B84F-94B1-8323980B14EB}" srcOrd="1" destOrd="0" parTransId="{819428C5-6564-5143-BE92-2BE59C65CD84}" sibTransId="{99E1B5FC-7A95-7047-86E0-390C7AC3D3E0}"/>
    <dgm:cxn modelId="{B28180C5-F65A-E048-84A3-C01AF0F80060}" srcId="{BCBE552B-0B36-B84F-94B1-8323980B14EB}" destId="{132CFDB4-28CC-DB4F-8449-C6206FAF7AB5}" srcOrd="2" destOrd="0" parTransId="{C67FC766-9FAE-FC4A-A100-7AD1E6CB41DC}" sibTransId="{93685E04-969A-F144-BF14-F5EBA67B2A13}"/>
    <dgm:cxn modelId="{684F1291-E04E-1B42-915B-6A2398088234}" srcId="{F07308A8-884B-7D4C-BB80-343FC516EEA2}" destId="{244493A9-206F-6E4A-8F32-9AC97EAD4BEA}" srcOrd="0" destOrd="0" parTransId="{2DA1B01E-D16E-8D48-B64E-214347D49986}" sibTransId="{FC766562-51A9-6B45-B4C5-44CB990BE69C}"/>
    <dgm:cxn modelId="{A8FD22D2-07EC-9F41-9F40-635EC242C1D3}" type="presOf" srcId="{244493A9-206F-6E4A-8F32-9AC97EAD4BEA}" destId="{CBA4052A-ABA3-9B4B-8D56-E61434360456}" srcOrd="0" destOrd="0" presId="urn:microsoft.com/office/officeart/2005/8/layout/list1"/>
    <dgm:cxn modelId="{FD862278-5455-8D48-B7F2-059DB419C4C2}" type="presOf" srcId="{BCBE552B-0B36-B84F-94B1-8323980B14EB}" destId="{76B4AED9-2B0E-674B-B123-B51C526D9410}" srcOrd="0" destOrd="0" presId="urn:microsoft.com/office/officeart/2005/8/layout/list1"/>
    <dgm:cxn modelId="{4F934FBB-5243-DB46-B958-CC2E5F5B1E69}" type="presOf" srcId="{132CFDB4-28CC-DB4F-8449-C6206FAF7AB5}" destId="{C70EFF7E-5BA4-3345-93B7-A1AD078C367A}" srcOrd="0" destOrd="2" presId="urn:microsoft.com/office/officeart/2005/8/layout/list1"/>
    <dgm:cxn modelId="{2962F7CB-9D1B-6F44-9FDE-DBC1CE30BBCA}" srcId="{EE129BD2-C2FC-D44C-ABFB-6271A82E2B6A}" destId="{7DB8E24F-7021-264B-BC83-51552820E574}" srcOrd="0" destOrd="0" parTransId="{B4C830A6-ED5E-4346-B6A7-D8EBF0EEAE3B}" sibTransId="{1BE09C55-8D2F-8949-A8C1-1C649F239546}"/>
    <dgm:cxn modelId="{379E8D24-DFED-BE42-A84A-3AC79573F0CC}" type="presOf" srcId="{7DB8E24F-7021-264B-BC83-51552820E574}" destId="{69B6ED18-3F7B-4142-9522-A5DF0C51D78D}" srcOrd="0" destOrd="0" presId="urn:microsoft.com/office/officeart/2005/8/layout/list1"/>
    <dgm:cxn modelId="{FAAC7040-6B35-834F-B0DD-DCD518242FBC}" type="presOf" srcId="{BCBE552B-0B36-B84F-94B1-8323980B14EB}" destId="{6BC70771-827C-8744-8560-7B31A7F1618E}" srcOrd="1" destOrd="0" presId="urn:microsoft.com/office/officeart/2005/8/layout/list1"/>
    <dgm:cxn modelId="{DE75A278-95C9-AE42-90F6-BF3AF117C216}" srcId="{F07308A8-884B-7D4C-BB80-343FC516EEA2}" destId="{EE129BD2-C2FC-D44C-ABFB-6271A82E2B6A}" srcOrd="2" destOrd="0" parTransId="{1430BBBF-C668-1A45-AA0B-C3AC4DA5DBA1}" sibTransId="{3341F70A-1824-8945-BB55-D7D72B69F0E8}"/>
    <dgm:cxn modelId="{E4078047-F84F-FF45-B710-7B0D8941590D}" type="presOf" srcId="{F07308A8-884B-7D4C-BB80-343FC516EEA2}" destId="{FFDFF3E0-A4B1-1344-8BBE-5B6220DA9A86}" srcOrd="0" destOrd="0" presId="urn:microsoft.com/office/officeart/2005/8/layout/list1"/>
    <dgm:cxn modelId="{C78251C8-FBAA-BC4F-BF19-24C04CDF8AA3}" srcId="{BCBE552B-0B36-B84F-94B1-8323980B14EB}" destId="{E817AB75-B1BB-9B4E-AE15-D062F909F9CE}" srcOrd="1" destOrd="0" parTransId="{67F60BAC-8404-D249-AB1D-17C74F58A357}" sibTransId="{68DDEE38-3B20-3143-BD10-D7ACD3DDE50C}"/>
    <dgm:cxn modelId="{4A3349E5-1C4A-AF4C-B675-91F6211D7041}" type="presParOf" srcId="{FFDFF3E0-A4B1-1344-8BBE-5B6220DA9A86}" destId="{F0210C2F-28E0-9C4C-AB47-E0D3F5E24A9E}" srcOrd="0" destOrd="0" presId="urn:microsoft.com/office/officeart/2005/8/layout/list1"/>
    <dgm:cxn modelId="{93CEBDA1-98BF-EB4B-91EE-E247DD21BAC2}" type="presParOf" srcId="{F0210C2F-28E0-9C4C-AB47-E0D3F5E24A9E}" destId="{CBA4052A-ABA3-9B4B-8D56-E61434360456}" srcOrd="0" destOrd="0" presId="urn:microsoft.com/office/officeart/2005/8/layout/list1"/>
    <dgm:cxn modelId="{E0AA9B6F-3C8A-984D-B96C-E38B2483442B}" type="presParOf" srcId="{F0210C2F-28E0-9C4C-AB47-E0D3F5E24A9E}" destId="{6BFBC1BD-E020-7E48-8344-1F4482E0EE27}" srcOrd="1" destOrd="0" presId="urn:microsoft.com/office/officeart/2005/8/layout/list1"/>
    <dgm:cxn modelId="{941C756B-CB07-6544-ACE6-7848F2679C92}" type="presParOf" srcId="{FFDFF3E0-A4B1-1344-8BBE-5B6220DA9A86}" destId="{20CA6851-B652-5A41-A4E3-F9EDC9A58703}" srcOrd="1" destOrd="0" presId="urn:microsoft.com/office/officeart/2005/8/layout/list1"/>
    <dgm:cxn modelId="{E78950A8-1ED3-904E-A1F9-6109F8A94D52}" type="presParOf" srcId="{FFDFF3E0-A4B1-1344-8BBE-5B6220DA9A86}" destId="{38A051B5-A38D-F44E-9FEC-317050B5C97F}" srcOrd="2" destOrd="0" presId="urn:microsoft.com/office/officeart/2005/8/layout/list1"/>
    <dgm:cxn modelId="{F832227E-1A2B-2C4D-9EA5-D404C4625098}" type="presParOf" srcId="{FFDFF3E0-A4B1-1344-8BBE-5B6220DA9A86}" destId="{C0E7BE7A-C8C7-3C40-BA05-55F7E1F6E26B}" srcOrd="3" destOrd="0" presId="urn:microsoft.com/office/officeart/2005/8/layout/list1"/>
    <dgm:cxn modelId="{9BCB0A75-1B21-6540-8F30-12A1D5E129D7}" type="presParOf" srcId="{FFDFF3E0-A4B1-1344-8BBE-5B6220DA9A86}" destId="{06AF69E7-BB42-6643-A019-6A1349EF0E32}" srcOrd="4" destOrd="0" presId="urn:microsoft.com/office/officeart/2005/8/layout/list1"/>
    <dgm:cxn modelId="{57885BE8-74D6-224E-95B2-88FA57B42998}" type="presParOf" srcId="{06AF69E7-BB42-6643-A019-6A1349EF0E32}" destId="{76B4AED9-2B0E-674B-B123-B51C526D9410}" srcOrd="0" destOrd="0" presId="urn:microsoft.com/office/officeart/2005/8/layout/list1"/>
    <dgm:cxn modelId="{1EC26FFE-DC85-A445-A46D-327A78F5AF64}" type="presParOf" srcId="{06AF69E7-BB42-6643-A019-6A1349EF0E32}" destId="{6BC70771-827C-8744-8560-7B31A7F1618E}" srcOrd="1" destOrd="0" presId="urn:microsoft.com/office/officeart/2005/8/layout/list1"/>
    <dgm:cxn modelId="{896E63F3-D158-C842-B336-E3BE9A850BDC}" type="presParOf" srcId="{FFDFF3E0-A4B1-1344-8BBE-5B6220DA9A86}" destId="{6A3BC4DC-6423-7D41-83A5-DAA719196DDA}" srcOrd="5" destOrd="0" presId="urn:microsoft.com/office/officeart/2005/8/layout/list1"/>
    <dgm:cxn modelId="{87B1C404-7C79-CE48-A69A-98A5E1D6B6F8}" type="presParOf" srcId="{FFDFF3E0-A4B1-1344-8BBE-5B6220DA9A86}" destId="{C70EFF7E-5BA4-3345-93B7-A1AD078C367A}" srcOrd="6" destOrd="0" presId="urn:microsoft.com/office/officeart/2005/8/layout/list1"/>
    <dgm:cxn modelId="{39F78D92-D5C9-B840-8C97-8C7999268CE4}" type="presParOf" srcId="{FFDFF3E0-A4B1-1344-8BBE-5B6220DA9A86}" destId="{25CDF6D4-3668-4C46-9FA2-D3FCCCA848A1}" srcOrd="7" destOrd="0" presId="urn:microsoft.com/office/officeart/2005/8/layout/list1"/>
    <dgm:cxn modelId="{458732D7-EA9E-1340-8EEE-15D69E1D9101}" type="presParOf" srcId="{FFDFF3E0-A4B1-1344-8BBE-5B6220DA9A86}" destId="{9664C2AD-4390-5C44-B58C-142AA1C0BAEC}" srcOrd="8" destOrd="0" presId="urn:microsoft.com/office/officeart/2005/8/layout/list1"/>
    <dgm:cxn modelId="{16F9EB86-64D8-BE49-8F1C-2A3F90091E28}" type="presParOf" srcId="{9664C2AD-4390-5C44-B58C-142AA1C0BAEC}" destId="{47CC9F9D-1331-4440-A663-E72E71F21396}" srcOrd="0" destOrd="0" presId="urn:microsoft.com/office/officeart/2005/8/layout/list1"/>
    <dgm:cxn modelId="{051C3636-2DC2-F74D-9055-4F75C9E7E260}" type="presParOf" srcId="{9664C2AD-4390-5C44-B58C-142AA1C0BAEC}" destId="{F373AAD1-20BE-4546-A42E-08E2DDEECFA9}" srcOrd="1" destOrd="0" presId="urn:microsoft.com/office/officeart/2005/8/layout/list1"/>
    <dgm:cxn modelId="{DCD9F019-0FB7-2546-8EE6-D18A7EB5F218}" type="presParOf" srcId="{FFDFF3E0-A4B1-1344-8BBE-5B6220DA9A86}" destId="{D2ED5B0E-8C87-364C-BE70-85789FD213A2}" srcOrd="9" destOrd="0" presId="urn:microsoft.com/office/officeart/2005/8/layout/list1"/>
    <dgm:cxn modelId="{86E397F6-44F5-5F4D-BD7C-0D671AE35DC2}" type="presParOf" srcId="{FFDFF3E0-A4B1-1344-8BBE-5B6220DA9A86}" destId="{69B6ED18-3F7B-4142-9522-A5DF0C51D7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7308A8-884B-7D4C-BB80-343FC516EEA2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244493A9-206F-6E4A-8F32-9AC97EAD4BEA}">
      <dgm:prSet phldrT="[テキスト]"/>
      <dgm:spPr/>
      <dgm:t>
        <a:bodyPr/>
        <a:lstStyle/>
        <a:p>
          <a:r>
            <a:rPr lang="en-US" altLang="ja-JP" dirty="0" smtClean="0"/>
            <a:t>Cisco Unified Contact Center Express</a:t>
          </a:r>
          <a:r>
            <a:rPr lang="ja-JP" altLang="en-US" dirty="0" smtClean="0"/>
            <a:t>　復習</a:t>
          </a:r>
        </a:p>
      </dgm:t>
    </dgm:pt>
    <dgm:pt modelId="{2DA1B01E-D16E-8D48-B64E-214347D49986}" type="par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FC766562-51A9-6B45-B4C5-44CB990BE69C}" type="sib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BCBE552B-0B36-B84F-94B1-8323980B14EB}">
      <dgm:prSet phldrT="[テキスト]"/>
      <dgm:spPr/>
      <dgm:t>
        <a:bodyPr/>
        <a:lstStyle/>
        <a:p>
          <a:r>
            <a:rPr lang="en-US" altLang="ja-JP" dirty="0" smtClean="0"/>
            <a:t>Cisco Unified Contact Center Express </a:t>
          </a:r>
          <a:r>
            <a:rPr lang="en-US" dirty="0" smtClean="0"/>
            <a:t>11.5</a:t>
          </a:r>
          <a:endParaRPr kumimoji="1" lang="ja-JP" altLang="en-US" dirty="0"/>
        </a:p>
      </dgm:t>
    </dgm:pt>
    <dgm:pt modelId="{819428C5-6564-5143-BE92-2BE59C65CD84}" type="par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99E1B5FC-7A95-7047-86E0-390C7AC3D3E0}" type="sib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EE129BD2-C2FC-D44C-ABFB-6271A82E2B6A}">
      <dgm:prSet phldrT="[テキスト]"/>
      <dgm:spPr/>
      <dgm:t>
        <a:bodyPr/>
        <a:lstStyle/>
        <a:p>
          <a:r>
            <a:rPr kumimoji="1" lang="en-US" altLang="ja-JP" dirty="0" smtClean="0"/>
            <a:t>Cisco</a:t>
          </a:r>
          <a:r>
            <a:rPr kumimoji="1" lang="ja-JP" altLang="en-US" dirty="0" smtClean="0"/>
            <a:t> </a:t>
          </a:r>
          <a:r>
            <a:rPr kumimoji="1" lang="en-US" altLang="ja-JP" dirty="0" err="1" smtClean="0"/>
            <a:t>MediaSense</a:t>
          </a:r>
          <a:r>
            <a:rPr kumimoji="1" lang="en-US" altLang="ja-JP" dirty="0" smtClean="0"/>
            <a:t> 11.5</a:t>
          </a:r>
        </a:p>
      </dgm:t>
    </dgm:pt>
    <dgm:pt modelId="{1430BBBF-C668-1A45-AA0B-C3AC4DA5DBA1}" type="par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3341F70A-1824-8945-BB55-D7D72B69F0E8}" type="sib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49D9A843-B10A-804A-8E81-4831953CB324}">
      <dgm:prSet phldrT="[テキスト]"/>
      <dgm:spPr/>
      <dgm:t>
        <a:bodyPr/>
        <a:lstStyle/>
        <a:p>
          <a:r>
            <a:rPr kumimoji="1" lang="ja-JP" altLang="en-US" dirty="0" smtClean="0">
              <a:solidFill>
                <a:schemeClr val="accent4"/>
              </a:solidFill>
            </a:rPr>
            <a:t>エージェント</a:t>
          </a:r>
          <a:endParaRPr kumimoji="1" lang="ja-JP" altLang="en-US" dirty="0">
            <a:solidFill>
              <a:schemeClr val="accent4"/>
            </a:solidFill>
          </a:endParaRPr>
        </a:p>
      </dgm:t>
    </dgm:pt>
    <dgm:pt modelId="{03B8BDEF-0119-C342-813E-AA63B45B5379}" type="parTrans" cxnId="{B3C51EC3-D187-AE47-B22B-680099355636}">
      <dgm:prSet/>
      <dgm:spPr/>
      <dgm:t>
        <a:bodyPr/>
        <a:lstStyle/>
        <a:p>
          <a:endParaRPr kumimoji="1" lang="ja-JP" altLang="en-US"/>
        </a:p>
      </dgm:t>
    </dgm:pt>
    <dgm:pt modelId="{2E68F622-B462-6A46-B7D7-C6DD866ECCD4}" type="sibTrans" cxnId="{B3C51EC3-D187-AE47-B22B-680099355636}">
      <dgm:prSet/>
      <dgm:spPr/>
      <dgm:t>
        <a:bodyPr/>
        <a:lstStyle/>
        <a:p>
          <a:endParaRPr kumimoji="1" lang="ja-JP" altLang="en-US"/>
        </a:p>
      </dgm:t>
    </dgm:pt>
    <dgm:pt modelId="{E817AB75-B1BB-9B4E-AE15-D062F909F9CE}">
      <dgm:prSet phldrT="[テキスト]"/>
      <dgm:spPr/>
      <dgm:t>
        <a:bodyPr/>
        <a:lstStyle/>
        <a:p>
          <a:r>
            <a:rPr kumimoji="1" lang="ja-JP" altLang="en-US" dirty="0" smtClean="0">
              <a:solidFill>
                <a:srgbClr val="9E9EA2"/>
              </a:solidFill>
            </a:rPr>
            <a:t>スーパーバイザ</a:t>
          </a:r>
          <a:endParaRPr kumimoji="1" lang="ja-JP" altLang="en-US" dirty="0">
            <a:solidFill>
              <a:srgbClr val="9E9EA2"/>
            </a:solidFill>
          </a:endParaRPr>
        </a:p>
      </dgm:t>
    </dgm:pt>
    <dgm:pt modelId="{67F60BAC-8404-D249-AB1D-17C74F58A357}" type="parTrans" cxnId="{C78251C8-FBAA-BC4F-BF19-24C04CDF8AA3}">
      <dgm:prSet/>
      <dgm:spPr/>
      <dgm:t>
        <a:bodyPr/>
        <a:lstStyle/>
        <a:p>
          <a:endParaRPr kumimoji="1" lang="ja-JP" altLang="en-US"/>
        </a:p>
      </dgm:t>
    </dgm:pt>
    <dgm:pt modelId="{68DDEE38-3B20-3143-BD10-D7ACD3DDE50C}" type="sibTrans" cxnId="{C78251C8-FBAA-BC4F-BF19-24C04CDF8AA3}">
      <dgm:prSet/>
      <dgm:spPr/>
      <dgm:t>
        <a:bodyPr/>
        <a:lstStyle/>
        <a:p>
          <a:endParaRPr kumimoji="1" lang="ja-JP" altLang="en-US"/>
        </a:p>
      </dgm:t>
    </dgm:pt>
    <dgm:pt modelId="{132CFDB4-28CC-DB4F-8449-C6206FAF7AB5}">
      <dgm:prSet phldrT="[テキスト]"/>
      <dgm:spPr/>
      <dgm:t>
        <a:bodyPr/>
        <a:lstStyle/>
        <a:p>
          <a:r>
            <a:rPr kumimoji="1" lang="ja-JP" altLang="en-US" dirty="0" smtClean="0">
              <a:solidFill>
                <a:schemeClr val="tx1"/>
              </a:solidFill>
            </a:rPr>
            <a:t>パッケージ</a:t>
          </a:r>
          <a:endParaRPr kumimoji="1" lang="ja-JP" altLang="en-US" dirty="0">
            <a:solidFill>
              <a:schemeClr val="tx1"/>
            </a:solidFill>
          </a:endParaRPr>
        </a:p>
      </dgm:t>
    </dgm:pt>
    <dgm:pt modelId="{C67FC766-9FAE-FC4A-A100-7AD1E6CB41DC}" type="parTrans" cxnId="{B28180C5-F65A-E048-84A3-C01AF0F80060}">
      <dgm:prSet/>
      <dgm:spPr/>
      <dgm:t>
        <a:bodyPr/>
        <a:lstStyle/>
        <a:p>
          <a:endParaRPr kumimoji="1" lang="ja-JP" altLang="en-US"/>
        </a:p>
      </dgm:t>
    </dgm:pt>
    <dgm:pt modelId="{93685E04-969A-F144-BF14-F5EBA67B2A13}" type="sibTrans" cxnId="{B28180C5-F65A-E048-84A3-C01AF0F80060}">
      <dgm:prSet/>
      <dgm:spPr/>
      <dgm:t>
        <a:bodyPr/>
        <a:lstStyle/>
        <a:p>
          <a:endParaRPr kumimoji="1" lang="ja-JP" altLang="en-US"/>
        </a:p>
      </dgm:t>
    </dgm:pt>
    <dgm:pt modelId="{59D63D25-089C-4248-BAA2-3C022EAC6888}">
      <dgm:prSet phldrT="[テキスト]"/>
      <dgm:spPr/>
      <dgm:t>
        <a:bodyPr/>
        <a:lstStyle/>
        <a:p>
          <a:endParaRPr lang="ja-JP" altLang="en-US" dirty="0" smtClean="0"/>
        </a:p>
      </dgm:t>
    </dgm:pt>
    <dgm:pt modelId="{8712D73A-6842-D747-B154-5195D8184F62}" type="par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A178D58A-D0D6-4F4D-A1A2-C5FAF0A5A352}" type="sibTrans" cxnId="{4647149D-B3D5-C44D-9CC8-62A7C3B80053}">
      <dgm:prSet/>
      <dgm:spPr/>
      <dgm:t>
        <a:bodyPr/>
        <a:lstStyle/>
        <a:p>
          <a:endParaRPr kumimoji="1" lang="ja-JP" altLang="en-US"/>
        </a:p>
      </dgm:t>
    </dgm:pt>
    <dgm:pt modelId="{7DB8E24F-7021-264B-BC83-51552820E574}">
      <dgm:prSet phldrT="[テキスト]"/>
      <dgm:spPr/>
      <dgm:t>
        <a:bodyPr/>
        <a:lstStyle/>
        <a:p>
          <a:endParaRPr kumimoji="1" lang="en-US" altLang="ja-JP" dirty="0" smtClean="0"/>
        </a:p>
      </dgm:t>
    </dgm:pt>
    <dgm:pt modelId="{B4C830A6-ED5E-4346-B6A7-D8EBF0EEAE3B}" type="par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1BE09C55-8D2F-8949-A8C1-1C649F239546}" type="sib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FFDFF3E0-A4B1-1344-8BBE-5B6220DA9A86}" type="pres">
      <dgm:prSet presAssocID="{F07308A8-884B-7D4C-BB80-343FC516EE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0210C2F-28E0-9C4C-AB47-E0D3F5E24A9E}" type="pres">
      <dgm:prSet presAssocID="{244493A9-206F-6E4A-8F32-9AC97EAD4BEA}" presName="parentLin" presStyleCnt="0"/>
      <dgm:spPr/>
    </dgm:pt>
    <dgm:pt modelId="{CBA4052A-ABA3-9B4B-8D56-E61434360456}" type="pres">
      <dgm:prSet presAssocID="{244493A9-206F-6E4A-8F32-9AC97EAD4BEA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FBC1BD-E020-7E48-8344-1F4482E0EE27}" type="pres">
      <dgm:prSet presAssocID="{244493A9-206F-6E4A-8F32-9AC97EAD4B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CA6851-B652-5A41-A4E3-F9EDC9A58703}" type="pres">
      <dgm:prSet presAssocID="{244493A9-206F-6E4A-8F32-9AC97EAD4BEA}" presName="negativeSpace" presStyleCnt="0"/>
      <dgm:spPr/>
    </dgm:pt>
    <dgm:pt modelId="{38A051B5-A38D-F44E-9FEC-317050B5C97F}" type="pres">
      <dgm:prSet presAssocID="{244493A9-206F-6E4A-8F32-9AC97EAD4BE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0E7BE7A-C8C7-3C40-BA05-55F7E1F6E26B}" type="pres">
      <dgm:prSet presAssocID="{FC766562-51A9-6B45-B4C5-44CB990BE69C}" presName="spaceBetweenRectangles" presStyleCnt="0"/>
      <dgm:spPr/>
    </dgm:pt>
    <dgm:pt modelId="{06AF69E7-BB42-6643-A019-6A1349EF0E32}" type="pres">
      <dgm:prSet presAssocID="{BCBE552B-0B36-B84F-94B1-8323980B14EB}" presName="parentLin" presStyleCnt="0"/>
      <dgm:spPr/>
    </dgm:pt>
    <dgm:pt modelId="{76B4AED9-2B0E-674B-B123-B51C526D9410}" type="pres">
      <dgm:prSet presAssocID="{BCBE552B-0B36-B84F-94B1-8323980B14EB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C70771-827C-8744-8560-7B31A7F1618E}" type="pres">
      <dgm:prSet presAssocID="{BCBE552B-0B36-B84F-94B1-8323980B14E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A3BC4DC-6423-7D41-83A5-DAA719196DDA}" type="pres">
      <dgm:prSet presAssocID="{BCBE552B-0B36-B84F-94B1-8323980B14EB}" presName="negativeSpace" presStyleCnt="0"/>
      <dgm:spPr/>
    </dgm:pt>
    <dgm:pt modelId="{C70EFF7E-5BA4-3345-93B7-A1AD078C367A}" type="pres">
      <dgm:prSet presAssocID="{BCBE552B-0B36-B84F-94B1-8323980B14E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5CDF6D4-3668-4C46-9FA2-D3FCCCA848A1}" type="pres">
      <dgm:prSet presAssocID="{99E1B5FC-7A95-7047-86E0-390C7AC3D3E0}" presName="spaceBetweenRectangles" presStyleCnt="0"/>
      <dgm:spPr/>
    </dgm:pt>
    <dgm:pt modelId="{9664C2AD-4390-5C44-B58C-142AA1C0BAEC}" type="pres">
      <dgm:prSet presAssocID="{EE129BD2-C2FC-D44C-ABFB-6271A82E2B6A}" presName="parentLin" presStyleCnt="0"/>
      <dgm:spPr/>
    </dgm:pt>
    <dgm:pt modelId="{47CC9F9D-1331-4440-A663-E72E71F21396}" type="pres">
      <dgm:prSet presAssocID="{EE129BD2-C2FC-D44C-ABFB-6271A82E2B6A}" presName="parentLeftMargin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F373AAD1-20BE-4546-A42E-08E2DDEECFA9}" type="pres">
      <dgm:prSet presAssocID="{EE129BD2-C2FC-D44C-ABFB-6271A82E2B6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2ED5B0E-8C87-364C-BE70-85789FD213A2}" type="pres">
      <dgm:prSet presAssocID="{EE129BD2-C2FC-D44C-ABFB-6271A82E2B6A}" presName="negativeSpace" presStyleCnt="0"/>
      <dgm:spPr/>
    </dgm:pt>
    <dgm:pt modelId="{69B6ED18-3F7B-4142-9522-A5DF0C51D78D}" type="pres">
      <dgm:prSet presAssocID="{EE129BD2-C2FC-D44C-ABFB-6271A82E2B6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FEB24AB2-074E-2944-BEAF-AA0E37782ED4}" type="presOf" srcId="{EE129BD2-C2FC-D44C-ABFB-6271A82E2B6A}" destId="{47CC9F9D-1331-4440-A663-E72E71F21396}" srcOrd="0" destOrd="0" presId="urn:microsoft.com/office/officeart/2005/8/layout/list1"/>
    <dgm:cxn modelId="{785B7131-C59A-404F-815D-C60982765214}" type="presOf" srcId="{244493A9-206F-6E4A-8F32-9AC97EAD4BEA}" destId="{CBA4052A-ABA3-9B4B-8D56-E61434360456}" srcOrd="0" destOrd="0" presId="urn:microsoft.com/office/officeart/2005/8/layout/list1"/>
    <dgm:cxn modelId="{AACC4EE6-A5BA-1F42-900A-03A87EB33D4B}" type="presOf" srcId="{7DB8E24F-7021-264B-BC83-51552820E574}" destId="{69B6ED18-3F7B-4142-9522-A5DF0C51D78D}" srcOrd="0" destOrd="0" presId="urn:microsoft.com/office/officeart/2005/8/layout/list1"/>
    <dgm:cxn modelId="{B3C51EC3-D187-AE47-B22B-680099355636}" srcId="{BCBE552B-0B36-B84F-94B1-8323980B14EB}" destId="{49D9A843-B10A-804A-8E81-4831953CB324}" srcOrd="0" destOrd="0" parTransId="{03B8BDEF-0119-C342-813E-AA63B45B5379}" sibTransId="{2E68F622-B462-6A46-B7D7-C6DD866ECCD4}"/>
    <dgm:cxn modelId="{3A746D8C-7C7A-EB4B-9177-358ABA235CB1}" type="presOf" srcId="{EE129BD2-C2FC-D44C-ABFB-6271A82E2B6A}" destId="{F373AAD1-20BE-4546-A42E-08E2DDEECFA9}" srcOrd="1" destOrd="0" presId="urn:microsoft.com/office/officeart/2005/8/layout/list1"/>
    <dgm:cxn modelId="{ADC8D573-216B-F541-B932-66DD461F0381}" type="presOf" srcId="{132CFDB4-28CC-DB4F-8449-C6206FAF7AB5}" destId="{C70EFF7E-5BA4-3345-93B7-A1AD078C367A}" srcOrd="0" destOrd="2" presId="urn:microsoft.com/office/officeart/2005/8/layout/list1"/>
    <dgm:cxn modelId="{DC47CF8C-3E8B-0449-ABBA-5EEB80DCE28B}" type="presOf" srcId="{49D9A843-B10A-804A-8E81-4831953CB324}" destId="{C70EFF7E-5BA4-3345-93B7-A1AD078C367A}" srcOrd="0" destOrd="0" presId="urn:microsoft.com/office/officeart/2005/8/layout/list1"/>
    <dgm:cxn modelId="{4647149D-B3D5-C44D-9CC8-62A7C3B80053}" srcId="{244493A9-206F-6E4A-8F32-9AC97EAD4BEA}" destId="{59D63D25-089C-4248-BAA2-3C022EAC6888}" srcOrd="0" destOrd="0" parTransId="{8712D73A-6842-D747-B154-5195D8184F62}" sibTransId="{A178D58A-D0D6-4F4D-A1A2-C5FAF0A5A352}"/>
    <dgm:cxn modelId="{F8502475-BF8A-ED41-A11E-04B164273704}" srcId="{F07308A8-884B-7D4C-BB80-343FC516EEA2}" destId="{BCBE552B-0B36-B84F-94B1-8323980B14EB}" srcOrd="1" destOrd="0" parTransId="{819428C5-6564-5143-BE92-2BE59C65CD84}" sibTransId="{99E1B5FC-7A95-7047-86E0-390C7AC3D3E0}"/>
    <dgm:cxn modelId="{B28180C5-F65A-E048-84A3-C01AF0F80060}" srcId="{BCBE552B-0B36-B84F-94B1-8323980B14EB}" destId="{132CFDB4-28CC-DB4F-8449-C6206FAF7AB5}" srcOrd="2" destOrd="0" parTransId="{C67FC766-9FAE-FC4A-A100-7AD1E6CB41DC}" sibTransId="{93685E04-969A-F144-BF14-F5EBA67B2A13}"/>
    <dgm:cxn modelId="{F37E10CD-0AA4-2F45-96FC-06F26C790983}" type="presOf" srcId="{BCBE552B-0B36-B84F-94B1-8323980B14EB}" destId="{6BC70771-827C-8744-8560-7B31A7F1618E}" srcOrd="1" destOrd="0" presId="urn:microsoft.com/office/officeart/2005/8/layout/list1"/>
    <dgm:cxn modelId="{684F1291-E04E-1B42-915B-6A2398088234}" srcId="{F07308A8-884B-7D4C-BB80-343FC516EEA2}" destId="{244493A9-206F-6E4A-8F32-9AC97EAD4BEA}" srcOrd="0" destOrd="0" parTransId="{2DA1B01E-D16E-8D48-B64E-214347D49986}" sibTransId="{FC766562-51A9-6B45-B4C5-44CB990BE69C}"/>
    <dgm:cxn modelId="{6E579350-195A-3C47-B39E-8D6DE4BE65B8}" type="presOf" srcId="{59D63D25-089C-4248-BAA2-3C022EAC6888}" destId="{38A051B5-A38D-F44E-9FEC-317050B5C97F}" srcOrd="0" destOrd="0" presId="urn:microsoft.com/office/officeart/2005/8/layout/list1"/>
    <dgm:cxn modelId="{D3A01A62-E541-4D49-805E-D1EA324C119D}" type="presOf" srcId="{244493A9-206F-6E4A-8F32-9AC97EAD4BEA}" destId="{6BFBC1BD-E020-7E48-8344-1F4482E0EE27}" srcOrd="1" destOrd="0" presId="urn:microsoft.com/office/officeart/2005/8/layout/list1"/>
    <dgm:cxn modelId="{2962F7CB-9D1B-6F44-9FDE-DBC1CE30BBCA}" srcId="{EE129BD2-C2FC-D44C-ABFB-6271A82E2B6A}" destId="{7DB8E24F-7021-264B-BC83-51552820E574}" srcOrd="0" destOrd="0" parTransId="{B4C830A6-ED5E-4346-B6A7-D8EBF0EEAE3B}" sibTransId="{1BE09C55-8D2F-8949-A8C1-1C649F239546}"/>
    <dgm:cxn modelId="{C2567F77-8E13-5C4C-B80D-4ED0467F0C3A}" type="presOf" srcId="{BCBE552B-0B36-B84F-94B1-8323980B14EB}" destId="{76B4AED9-2B0E-674B-B123-B51C526D9410}" srcOrd="0" destOrd="0" presId="urn:microsoft.com/office/officeart/2005/8/layout/list1"/>
    <dgm:cxn modelId="{DE75A278-95C9-AE42-90F6-BF3AF117C216}" srcId="{F07308A8-884B-7D4C-BB80-343FC516EEA2}" destId="{EE129BD2-C2FC-D44C-ABFB-6271A82E2B6A}" srcOrd="2" destOrd="0" parTransId="{1430BBBF-C668-1A45-AA0B-C3AC4DA5DBA1}" sibTransId="{3341F70A-1824-8945-BB55-D7D72B69F0E8}"/>
    <dgm:cxn modelId="{8E9EC725-E9AE-2E4B-9D64-BFDBDBBC1222}" type="presOf" srcId="{E817AB75-B1BB-9B4E-AE15-D062F909F9CE}" destId="{C70EFF7E-5BA4-3345-93B7-A1AD078C367A}" srcOrd="0" destOrd="1" presId="urn:microsoft.com/office/officeart/2005/8/layout/list1"/>
    <dgm:cxn modelId="{4AA8B1E2-DC30-D348-A31A-6791BE214FCE}" type="presOf" srcId="{F07308A8-884B-7D4C-BB80-343FC516EEA2}" destId="{FFDFF3E0-A4B1-1344-8BBE-5B6220DA9A86}" srcOrd="0" destOrd="0" presId="urn:microsoft.com/office/officeart/2005/8/layout/list1"/>
    <dgm:cxn modelId="{C78251C8-FBAA-BC4F-BF19-24C04CDF8AA3}" srcId="{BCBE552B-0B36-B84F-94B1-8323980B14EB}" destId="{E817AB75-B1BB-9B4E-AE15-D062F909F9CE}" srcOrd="1" destOrd="0" parTransId="{67F60BAC-8404-D249-AB1D-17C74F58A357}" sibTransId="{68DDEE38-3B20-3143-BD10-D7ACD3DDE50C}"/>
    <dgm:cxn modelId="{A1134D48-E507-EB4A-BA21-6298939A896F}" type="presParOf" srcId="{FFDFF3E0-A4B1-1344-8BBE-5B6220DA9A86}" destId="{F0210C2F-28E0-9C4C-AB47-E0D3F5E24A9E}" srcOrd="0" destOrd="0" presId="urn:microsoft.com/office/officeart/2005/8/layout/list1"/>
    <dgm:cxn modelId="{007F1A68-62FD-9247-8C66-CE20741DF048}" type="presParOf" srcId="{F0210C2F-28E0-9C4C-AB47-E0D3F5E24A9E}" destId="{CBA4052A-ABA3-9B4B-8D56-E61434360456}" srcOrd="0" destOrd="0" presId="urn:microsoft.com/office/officeart/2005/8/layout/list1"/>
    <dgm:cxn modelId="{DB043DE8-7358-8B4C-9F9B-E2A7511BCC5C}" type="presParOf" srcId="{F0210C2F-28E0-9C4C-AB47-E0D3F5E24A9E}" destId="{6BFBC1BD-E020-7E48-8344-1F4482E0EE27}" srcOrd="1" destOrd="0" presId="urn:microsoft.com/office/officeart/2005/8/layout/list1"/>
    <dgm:cxn modelId="{D677D054-75DA-B04F-B23F-281ED71F10E0}" type="presParOf" srcId="{FFDFF3E0-A4B1-1344-8BBE-5B6220DA9A86}" destId="{20CA6851-B652-5A41-A4E3-F9EDC9A58703}" srcOrd="1" destOrd="0" presId="urn:microsoft.com/office/officeart/2005/8/layout/list1"/>
    <dgm:cxn modelId="{6E5B5F94-049E-3047-A3B2-92576526A0DC}" type="presParOf" srcId="{FFDFF3E0-A4B1-1344-8BBE-5B6220DA9A86}" destId="{38A051B5-A38D-F44E-9FEC-317050B5C97F}" srcOrd="2" destOrd="0" presId="urn:microsoft.com/office/officeart/2005/8/layout/list1"/>
    <dgm:cxn modelId="{AFB8BFC7-84AC-BC4F-BEF4-614F797D7D8C}" type="presParOf" srcId="{FFDFF3E0-A4B1-1344-8BBE-5B6220DA9A86}" destId="{C0E7BE7A-C8C7-3C40-BA05-55F7E1F6E26B}" srcOrd="3" destOrd="0" presId="urn:microsoft.com/office/officeart/2005/8/layout/list1"/>
    <dgm:cxn modelId="{41971BA1-EE7B-4C41-B98F-C5898D291B1C}" type="presParOf" srcId="{FFDFF3E0-A4B1-1344-8BBE-5B6220DA9A86}" destId="{06AF69E7-BB42-6643-A019-6A1349EF0E32}" srcOrd="4" destOrd="0" presId="urn:microsoft.com/office/officeart/2005/8/layout/list1"/>
    <dgm:cxn modelId="{EEEB8066-F923-BE4B-881E-611EBFDAF34E}" type="presParOf" srcId="{06AF69E7-BB42-6643-A019-6A1349EF0E32}" destId="{76B4AED9-2B0E-674B-B123-B51C526D9410}" srcOrd="0" destOrd="0" presId="urn:microsoft.com/office/officeart/2005/8/layout/list1"/>
    <dgm:cxn modelId="{B2CD2F18-144A-8945-8C01-D73054B5F717}" type="presParOf" srcId="{06AF69E7-BB42-6643-A019-6A1349EF0E32}" destId="{6BC70771-827C-8744-8560-7B31A7F1618E}" srcOrd="1" destOrd="0" presId="urn:microsoft.com/office/officeart/2005/8/layout/list1"/>
    <dgm:cxn modelId="{A1C432A6-3D5E-BE4D-A53B-D1CCDA192BC2}" type="presParOf" srcId="{FFDFF3E0-A4B1-1344-8BBE-5B6220DA9A86}" destId="{6A3BC4DC-6423-7D41-83A5-DAA719196DDA}" srcOrd="5" destOrd="0" presId="urn:microsoft.com/office/officeart/2005/8/layout/list1"/>
    <dgm:cxn modelId="{7AC8D43D-6B85-A94E-9928-7ACF9D3B0358}" type="presParOf" srcId="{FFDFF3E0-A4B1-1344-8BBE-5B6220DA9A86}" destId="{C70EFF7E-5BA4-3345-93B7-A1AD078C367A}" srcOrd="6" destOrd="0" presId="urn:microsoft.com/office/officeart/2005/8/layout/list1"/>
    <dgm:cxn modelId="{EEBD874A-3119-CB47-B656-EE038B49D413}" type="presParOf" srcId="{FFDFF3E0-A4B1-1344-8BBE-5B6220DA9A86}" destId="{25CDF6D4-3668-4C46-9FA2-D3FCCCA848A1}" srcOrd="7" destOrd="0" presId="urn:microsoft.com/office/officeart/2005/8/layout/list1"/>
    <dgm:cxn modelId="{BDFB30C1-188A-2E46-BB64-D0B0EF6E80AC}" type="presParOf" srcId="{FFDFF3E0-A4B1-1344-8BBE-5B6220DA9A86}" destId="{9664C2AD-4390-5C44-B58C-142AA1C0BAEC}" srcOrd="8" destOrd="0" presId="urn:microsoft.com/office/officeart/2005/8/layout/list1"/>
    <dgm:cxn modelId="{18FCF0B3-1133-FF42-8DCD-A56C8A70FDCE}" type="presParOf" srcId="{9664C2AD-4390-5C44-B58C-142AA1C0BAEC}" destId="{47CC9F9D-1331-4440-A663-E72E71F21396}" srcOrd="0" destOrd="0" presId="urn:microsoft.com/office/officeart/2005/8/layout/list1"/>
    <dgm:cxn modelId="{B1F310C4-79F8-EA4B-AC09-8040EC426C7C}" type="presParOf" srcId="{9664C2AD-4390-5C44-B58C-142AA1C0BAEC}" destId="{F373AAD1-20BE-4546-A42E-08E2DDEECFA9}" srcOrd="1" destOrd="0" presId="urn:microsoft.com/office/officeart/2005/8/layout/list1"/>
    <dgm:cxn modelId="{D077A6C4-FB5D-4245-951E-06182D5C1AE5}" type="presParOf" srcId="{FFDFF3E0-A4B1-1344-8BBE-5B6220DA9A86}" destId="{D2ED5B0E-8C87-364C-BE70-85789FD213A2}" srcOrd="9" destOrd="0" presId="urn:microsoft.com/office/officeart/2005/8/layout/list1"/>
    <dgm:cxn modelId="{873E67A7-3685-5A4F-9B8B-D95AE3CE0E50}" type="presParOf" srcId="{FFDFF3E0-A4B1-1344-8BBE-5B6220DA9A86}" destId="{69B6ED18-3F7B-4142-9522-A5DF0C51D7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7308A8-884B-7D4C-BB80-343FC516EEA2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244493A9-206F-6E4A-8F32-9AC97EAD4BEA}">
      <dgm:prSet phldrT="[テキスト]"/>
      <dgm:spPr/>
      <dgm:t>
        <a:bodyPr/>
        <a:lstStyle/>
        <a:p>
          <a:r>
            <a:rPr lang="en-US" altLang="ja-JP" dirty="0" smtClean="0"/>
            <a:t>Cisco Unified Contact Center Express</a:t>
          </a:r>
          <a:r>
            <a:rPr lang="ja-JP" altLang="en-US" dirty="0" smtClean="0"/>
            <a:t>　復習</a:t>
          </a:r>
        </a:p>
      </dgm:t>
    </dgm:pt>
    <dgm:pt modelId="{2DA1B01E-D16E-8D48-B64E-214347D49986}" type="par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FC766562-51A9-6B45-B4C5-44CB990BE69C}" type="sibTrans" cxnId="{684F1291-E04E-1B42-915B-6A2398088234}">
      <dgm:prSet/>
      <dgm:spPr/>
      <dgm:t>
        <a:bodyPr/>
        <a:lstStyle/>
        <a:p>
          <a:endParaRPr kumimoji="1" lang="ja-JP" altLang="en-US"/>
        </a:p>
      </dgm:t>
    </dgm:pt>
    <dgm:pt modelId="{BCBE552B-0B36-B84F-94B1-8323980B14EB}">
      <dgm:prSet phldrT="[テキスト]"/>
      <dgm:spPr/>
      <dgm:t>
        <a:bodyPr/>
        <a:lstStyle/>
        <a:p>
          <a:r>
            <a:rPr lang="en-US" altLang="ja-JP" dirty="0" smtClean="0"/>
            <a:t>Cisco Unified Contact Center Express </a:t>
          </a:r>
          <a:r>
            <a:rPr lang="en-US" dirty="0" smtClean="0"/>
            <a:t>11.5</a:t>
          </a:r>
          <a:endParaRPr kumimoji="1" lang="ja-JP" altLang="en-US" dirty="0"/>
        </a:p>
      </dgm:t>
    </dgm:pt>
    <dgm:pt modelId="{819428C5-6564-5143-BE92-2BE59C65CD84}" type="par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99E1B5FC-7A95-7047-86E0-390C7AC3D3E0}" type="sibTrans" cxnId="{F8502475-BF8A-ED41-A11E-04B164273704}">
      <dgm:prSet/>
      <dgm:spPr/>
      <dgm:t>
        <a:bodyPr/>
        <a:lstStyle/>
        <a:p>
          <a:endParaRPr kumimoji="1" lang="ja-JP" altLang="en-US"/>
        </a:p>
      </dgm:t>
    </dgm:pt>
    <dgm:pt modelId="{EE129BD2-C2FC-D44C-ABFB-6271A82E2B6A}">
      <dgm:prSet phldrT="[テキスト]"/>
      <dgm:spPr/>
      <dgm:t>
        <a:bodyPr/>
        <a:lstStyle/>
        <a:p>
          <a:r>
            <a:rPr kumimoji="1" lang="en-US" altLang="ja-JP" dirty="0" smtClean="0"/>
            <a:t>Cisco</a:t>
          </a:r>
          <a:r>
            <a:rPr kumimoji="1" lang="ja-JP" altLang="en-US" dirty="0" smtClean="0"/>
            <a:t> </a:t>
          </a:r>
          <a:r>
            <a:rPr kumimoji="1" lang="en-US" altLang="ja-JP" dirty="0" err="1" smtClean="0"/>
            <a:t>MediaSense</a:t>
          </a:r>
          <a:r>
            <a:rPr kumimoji="1" lang="en-US" altLang="ja-JP" dirty="0" smtClean="0"/>
            <a:t> 11.5</a:t>
          </a:r>
        </a:p>
      </dgm:t>
    </dgm:pt>
    <dgm:pt modelId="{1430BBBF-C668-1A45-AA0B-C3AC4DA5DBA1}" type="par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3341F70A-1824-8945-BB55-D7D72B69F0E8}" type="sibTrans" cxnId="{DE75A278-95C9-AE42-90F6-BF3AF117C216}">
      <dgm:prSet/>
      <dgm:spPr/>
      <dgm:t>
        <a:bodyPr/>
        <a:lstStyle/>
        <a:p>
          <a:endParaRPr kumimoji="1" lang="ja-JP" altLang="en-US"/>
        </a:p>
      </dgm:t>
    </dgm:pt>
    <dgm:pt modelId="{7DB8E24F-7021-264B-BC83-51552820E574}">
      <dgm:prSet phldrT="[テキスト]"/>
      <dgm:spPr/>
      <dgm:t>
        <a:bodyPr/>
        <a:lstStyle/>
        <a:p>
          <a:r>
            <a:rPr kumimoji="1" lang="ja-JP" altLang="en-US" dirty="0" smtClean="0"/>
            <a:t>概略</a:t>
          </a:r>
          <a:endParaRPr kumimoji="1" lang="en-US" altLang="ja-JP" dirty="0" smtClean="0"/>
        </a:p>
      </dgm:t>
    </dgm:pt>
    <dgm:pt modelId="{B4C830A6-ED5E-4346-B6A7-D8EBF0EEAE3B}" type="par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1BE09C55-8D2F-8949-A8C1-1C649F239546}" type="sibTrans" cxnId="{2962F7CB-9D1B-6F44-9FDE-DBC1CE30BBCA}">
      <dgm:prSet/>
      <dgm:spPr/>
      <dgm:t>
        <a:bodyPr/>
        <a:lstStyle/>
        <a:p>
          <a:endParaRPr kumimoji="1" lang="ja-JP" altLang="en-US"/>
        </a:p>
      </dgm:t>
    </dgm:pt>
    <dgm:pt modelId="{05A6D32A-004D-BC4D-B993-DB2603AA446A}">
      <dgm:prSet phldrT="[テキスト]"/>
      <dgm:spPr/>
      <dgm:t>
        <a:bodyPr/>
        <a:lstStyle/>
        <a:p>
          <a:r>
            <a:rPr kumimoji="1" lang="en-US" altLang="ja-JP" dirty="0" smtClean="0"/>
            <a:t>11.5 </a:t>
          </a:r>
          <a:r>
            <a:rPr kumimoji="1" lang="ja-JP" altLang="en-US" dirty="0" smtClean="0"/>
            <a:t>新機能</a:t>
          </a:r>
          <a:endParaRPr kumimoji="1" lang="en-US" altLang="ja-JP" dirty="0" smtClean="0"/>
        </a:p>
      </dgm:t>
    </dgm:pt>
    <dgm:pt modelId="{6313710E-16AD-5747-A68D-695D7EC27EB1}" type="parTrans" cxnId="{42E91E99-C530-FC42-A859-1B6E7371922B}">
      <dgm:prSet/>
      <dgm:spPr/>
      <dgm:t>
        <a:bodyPr/>
        <a:lstStyle/>
        <a:p>
          <a:endParaRPr kumimoji="1" lang="ja-JP" altLang="en-US"/>
        </a:p>
      </dgm:t>
    </dgm:pt>
    <dgm:pt modelId="{549128AE-5E45-B04D-8DAC-F8E8A0C96354}" type="sibTrans" cxnId="{42E91E99-C530-FC42-A859-1B6E7371922B}">
      <dgm:prSet/>
      <dgm:spPr/>
      <dgm:t>
        <a:bodyPr/>
        <a:lstStyle/>
        <a:p>
          <a:endParaRPr kumimoji="1" lang="ja-JP" altLang="en-US"/>
        </a:p>
      </dgm:t>
    </dgm:pt>
    <dgm:pt modelId="{FFDFF3E0-A4B1-1344-8BBE-5B6220DA9A86}" type="pres">
      <dgm:prSet presAssocID="{F07308A8-884B-7D4C-BB80-343FC516EE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0210C2F-28E0-9C4C-AB47-E0D3F5E24A9E}" type="pres">
      <dgm:prSet presAssocID="{244493A9-206F-6E4A-8F32-9AC97EAD4BEA}" presName="parentLin" presStyleCnt="0"/>
      <dgm:spPr/>
    </dgm:pt>
    <dgm:pt modelId="{CBA4052A-ABA3-9B4B-8D56-E61434360456}" type="pres">
      <dgm:prSet presAssocID="{244493A9-206F-6E4A-8F32-9AC97EAD4BEA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FBC1BD-E020-7E48-8344-1F4482E0EE27}" type="pres">
      <dgm:prSet presAssocID="{244493A9-206F-6E4A-8F32-9AC97EAD4B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CA6851-B652-5A41-A4E3-F9EDC9A58703}" type="pres">
      <dgm:prSet presAssocID="{244493A9-206F-6E4A-8F32-9AC97EAD4BEA}" presName="negativeSpace" presStyleCnt="0"/>
      <dgm:spPr/>
    </dgm:pt>
    <dgm:pt modelId="{38A051B5-A38D-F44E-9FEC-317050B5C97F}" type="pres">
      <dgm:prSet presAssocID="{244493A9-206F-6E4A-8F32-9AC97EAD4BE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0E7BE7A-C8C7-3C40-BA05-55F7E1F6E26B}" type="pres">
      <dgm:prSet presAssocID="{FC766562-51A9-6B45-B4C5-44CB990BE69C}" presName="spaceBetweenRectangles" presStyleCnt="0"/>
      <dgm:spPr/>
    </dgm:pt>
    <dgm:pt modelId="{06AF69E7-BB42-6643-A019-6A1349EF0E32}" type="pres">
      <dgm:prSet presAssocID="{BCBE552B-0B36-B84F-94B1-8323980B14EB}" presName="parentLin" presStyleCnt="0"/>
      <dgm:spPr/>
    </dgm:pt>
    <dgm:pt modelId="{76B4AED9-2B0E-674B-B123-B51C526D9410}" type="pres">
      <dgm:prSet presAssocID="{BCBE552B-0B36-B84F-94B1-8323980B14EB}" presName="parentLeftMargin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6BC70771-827C-8744-8560-7B31A7F1618E}" type="pres">
      <dgm:prSet presAssocID="{BCBE552B-0B36-B84F-94B1-8323980B14E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A3BC4DC-6423-7D41-83A5-DAA719196DDA}" type="pres">
      <dgm:prSet presAssocID="{BCBE552B-0B36-B84F-94B1-8323980B14EB}" presName="negativeSpace" presStyleCnt="0"/>
      <dgm:spPr/>
    </dgm:pt>
    <dgm:pt modelId="{C70EFF7E-5BA4-3345-93B7-A1AD078C367A}" type="pres">
      <dgm:prSet presAssocID="{BCBE552B-0B36-B84F-94B1-8323980B14E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5CDF6D4-3668-4C46-9FA2-D3FCCCA848A1}" type="pres">
      <dgm:prSet presAssocID="{99E1B5FC-7A95-7047-86E0-390C7AC3D3E0}" presName="spaceBetweenRectangles" presStyleCnt="0"/>
      <dgm:spPr/>
    </dgm:pt>
    <dgm:pt modelId="{9664C2AD-4390-5C44-B58C-142AA1C0BAEC}" type="pres">
      <dgm:prSet presAssocID="{EE129BD2-C2FC-D44C-ABFB-6271A82E2B6A}" presName="parentLin" presStyleCnt="0"/>
      <dgm:spPr/>
    </dgm:pt>
    <dgm:pt modelId="{47CC9F9D-1331-4440-A663-E72E71F21396}" type="pres">
      <dgm:prSet presAssocID="{EE129BD2-C2FC-D44C-ABFB-6271A82E2B6A}" presName="parentLeftMargin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F373AAD1-20BE-4546-A42E-08E2DDEECFA9}" type="pres">
      <dgm:prSet presAssocID="{EE129BD2-C2FC-D44C-ABFB-6271A82E2B6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2ED5B0E-8C87-364C-BE70-85789FD213A2}" type="pres">
      <dgm:prSet presAssocID="{EE129BD2-C2FC-D44C-ABFB-6271A82E2B6A}" presName="negativeSpace" presStyleCnt="0"/>
      <dgm:spPr/>
    </dgm:pt>
    <dgm:pt modelId="{69B6ED18-3F7B-4142-9522-A5DF0C51D78D}" type="pres">
      <dgm:prSet presAssocID="{EE129BD2-C2FC-D44C-ABFB-6271A82E2B6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E75A278-95C9-AE42-90F6-BF3AF117C216}" srcId="{F07308A8-884B-7D4C-BB80-343FC516EEA2}" destId="{EE129BD2-C2FC-D44C-ABFB-6271A82E2B6A}" srcOrd="2" destOrd="0" parTransId="{1430BBBF-C668-1A45-AA0B-C3AC4DA5DBA1}" sibTransId="{3341F70A-1824-8945-BB55-D7D72B69F0E8}"/>
    <dgm:cxn modelId="{42E91E99-C530-FC42-A859-1B6E7371922B}" srcId="{EE129BD2-C2FC-D44C-ABFB-6271A82E2B6A}" destId="{05A6D32A-004D-BC4D-B993-DB2603AA446A}" srcOrd="1" destOrd="0" parTransId="{6313710E-16AD-5747-A68D-695D7EC27EB1}" sibTransId="{549128AE-5E45-B04D-8DAC-F8E8A0C96354}"/>
    <dgm:cxn modelId="{F7D038DC-9207-5C4F-8BC9-B32449134AC8}" type="presOf" srcId="{BCBE552B-0B36-B84F-94B1-8323980B14EB}" destId="{76B4AED9-2B0E-674B-B123-B51C526D9410}" srcOrd="0" destOrd="0" presId="urn:microsoft.com/office/officeart/2005/8/layout/list1"/>
    <dgm:cxn modelId="{D4F5AAF3-0868-3943-9AA6-317DF58D879E}" type="presOf" srcId="{244493A9-206F-6E4A-8F32-9AC97EAD4BEA}" destId="{CBA4052A-ABA3-9B4B-8D56-E61434360456}" srcOrd="0" destOrd="0" presId="urn:microsoft.com/office/officeart/2005/8/layout/list1"/>
    <dgm:cxn modelId="{F8502475-BF8A-ED41-A11E-04B164273704}" srcId="{F07308A8-884B-7D4C-BB80-343FC516EEA2}" destId="{BCBE552B-0B36-B84F-94B1-8323980B14EB}" srcOrd="1" destOrd="0" parTransId="{819428C5-6564-5143-BE92-2BE59C65CD84}" sibTransId="{99E1B5FC-7A95-7047-86E0-390C7AC3D3E0}"/>
    <dgm:cxn modelId="{57DC3E0E-FB6B-484F-A4A3-9C41C98CA469}" type="presOf" srcId="{EE129BD2-C2FC-D44C-ABFB-6271A82E2B6A}" destId="{47CC9F9D-1331-4440-A663-E72E71F21396}" srcOrd="0" destOrd="0" presId="urn:microsoft.com/office/officeart/2005/8/layout/list1"/>
    <dgm:cxn modelId="{00BAE854-1CAC-4644-95EB-46D5E9A11F86}" type="presOf" srcId="{EE129BD2-C2FC-D44C-ABFB-6271A82E2B6A}" destId="{F373AAD1-20BE-4546-A42E-08E2DDEECFA9}" srcOrd="1" destOrd="0" presId="urn:microsoft.com/office/officeart/2005/8/layout/list1"/>
    <dgm:cxn modelId="{A78BBDDD-74D2-274B-AB3D-F3FADCE1617D}" type="presOf" srcId="{244493A9-206F-6E4A-8F32-9AC97EAD4BEA}" destId="{6BFBC1BD-E020-7E48-8344-1F4482E0EE27}" srcOrd="1" destOrd="0" presId="urn:microsoft.com/office/officeart/2005/8/layout/list1"/>
    <dgm:cxn modelId="{2A149742-1AE5-7B42-A26D-6B0D86BBB8F6}" type="presOf" srcId="{7DB8E24F-7021-264B-BC83-51552820E574}" destId="{69B6ED18-3F7B-4142-9522-A5DF0C51D78D}" srcOrd="0" destOrd="0" presId="urn:microsoft.com/office/officeart/2005/8/layout/list1"/>
    <dgm:cxn modelId="{2962F7CB-9D1B-6F44-9FDE-DBC1CE30BBCA}" srcId="{EE129BD2-C2FC-D44C-ABFB-6271A82E2B6A}" destId="{7DB8E24F-7021-264B-BC83-51552820E574}" srcOrd="0" destOrd="0" parTransId="{B4C830A6-ED5E-4346-B6A7-D8EBF0EEAE3B}" sibTransId="{1BE09C55-8D2F-8949-A8C1-1C649F239546}"/>
    <dgm:cxn modelId="{9CBB3275-BDD4-A24A-B62C-8A20D99C7171}" type="presOf" srcId="{BCBE552B-0B36-B84F-94B1-8323980B14EB}" destId="{6BC70771-827C-8744-8560-7B31A7F1618E}" srcOrd="1" destOrd="0" presId="urn:microsoft.com/office/officeart/2005/8/layout/list1"/>
    <dgm:cxn modelId="{D4011AC8-5F07-F841-9D0C-2DEF8996FA32}" type="presOf" srcId="{F07308A8-884B-7D4C-BB80-343FC516EEA2}" destId="{FFDFF3E0-A4B1-1344-8BBE-5B6220DA9A86}" srcOrd="0" destOrd="0" presId="urn:microsoft.com/office/officeart/2005/8/layout/list1"/>
    <dgm:cxn modelId="{73DF4E72-9C2A-2A46-9FAF-87BC638FBBD9}" type="presOf" srcId="{05A6D32A-004D-BC4D-B993-DB2603AA446A}" destId="{69B6ED18-3F7B-4142-9522-A5DF0C51D78D}" srcOrd="0" destOrd="1" presId="urn:microsoft.com/office/officeart/2005/8/layout/list1"/>
    <dgm:cxn modelId="{684F1291-E04E-1B42-915B-6A2398088234}" srcId="{F07308A8-884B-7D4C-BB80-343FC516EEA2}" destId="{244493A9-206F-6E4A-8F32-9AC97EAD4BEA}" srcOrd="0" destOrd="0" parTransId="{2DA1B01E-D16E-8D48-B64E-214347D49986}" sibTransId="{FC766562-51A9-6B45-B4C5-44CB990BE69C}"/>
    <dgm:cxn modelId="{8A3228C2-E81D-6F44-BBD4-024D439B9DEE}" type="presParOf" srcId="{FFDFF3E0-A4B1-1344-8BBE-5B6220DA9A86}" destId="{F0210C2F-28E0-9C4C-AB47-E0D3F5E24A9E}" srcOrd="0" destOrd="0" presId="urn:microsoft.com/office/officeart/2005/8/layout/list1"/>
    <dgm:cxn modelId="{093C0F0C-3DDF-504B-98F3-EB8F2CC94A61}" type="presParOf" srcId="{F0210C2F-28E0-9C4C-AB47-E0D3F5E24A9E}" destId="{CBA4052A-ABA3-9B4B-8D56-E61434360456}" srcOrd="0" destOrd="0" presId="urn:microsoft.com/office/officeart/2005/8/layout/list1"/>
    <dgm:cxn modelId="{70FE8C80-CA9B-6546-86DF-62EC824A0A67}" type="presParOf" srcId="{F0210C2F-28E0-9C4C-AB47-E0D3F5E24A9E}" destId="{6BFBC1BD-E020-7E48-8344-1F4482E0EE27}" srcOrd="1" destOrd="0" presId="urn:microsoft.com/office/officeart/2005/8/layout/list1"/>
    <dgm:cxn modelId="{01AB65D5-F3B3-834F-9D9F-6106B7E4F546}" type="presParOf" srcId="{FFDFF3E0-A4B1-1344-8BBE-5B6220DA9A86}" destId="{20CA6851-B652-5A41-A4E3-F9EDC9A58703}" srcOrd="1" destOrd="0" presId="urn:microsoft.com/office/officeart/2005/8/layout/list1"/>
    <dgm:cxn modelId="{6ECF2578-A2CD-8F45-8E6D-CABD5DE5FF7F}" type="presParOf" srcId="{FFDFF3E0-A4B1-1344-8BBE-5B6220DA9A86}" destId="{38A051B5-A38D-F44E-9FEC-317050B5C97F}" srcOrd="2" destOrd="0" presId="urn:microsoft.com/office/officeart/2005/8/layout/list1"/>
    <dgm:cxn modelId="{67BA0594-FA87-A947-9E96-94500EDF86D8}" type="presParOf" srcId="{FFDFF3E0-A4B1-1344-8BBE-5B6220DA9A86}" destId="{C0E7BE7A-C8C7-3C40-BA05-55F7E1F6E26B}" srcOrd="3" destOrd="0" presId="urn:microsoft.com/office/officeart/2005/8/layout/list1"/>
    <dgm:cxn modelId="{C7BE2714-8AB5-ED4F-9420-B466CCE515DC}" type="presParOf" srcId="{FFDFF3E0-A4B1-1344-8BBE-5B6220DA9A86}" destId="{06AF69E7-BB42-6643-A019-6A1349EF0E32}" srcOrd="4" destOrd="0" presId="urn:microsoft.com/office/officeart/2005/8/layout/list1"/>
    <dgm:cxn modelId="{A5F5A1CF-11DA-DA41-943C-F8755DE8E7BD}" type="presParOf" srcId="{06AF69E7-BB42-6643-A019-6A1349EF0E32}" destId="{76B4AED9-2B0E-674B-B123-B51C526D9410}" srcOrd="0" destOrd="0" presId="urn:microsoft.com/office/officeart/2005/8/layout/list1"/>
    <dgm:cxn modelId="{C62076B5-D73E-AD41-9DC2-01B30B4DC5BB}" type="presParOf" srcId="{06AF69E7-BB42-6643-A019-6A1349EF0E32}" destId="{6BC70771-827C-8744-8560-7B31A7F1618E}" srcOrd="1" destOrd="0" presId="urn:microsoft.com/office/officeart/2005/8/layout/list1"/>
    <dgm:cxn modelId="{A347B941-9E29-6F40-9205-942210E4D9BE}" type="presParOf" srcId="{FFDFF3E0-A4B1-1344-8BBE-5B6220DA9A86}" destId="{6A3BC4DC-6423-7D41-83A5-DAA719196DDA}" srcOrd="5" destOrd="0" presId="urn:microsoft.com/office/officeart/2005/8/layout/list1"/>
    <dgm:cxn modelId="{6799029C-FA03-7741-B792-C1E1B11C1AD4}" type="presParOf" srcId="{FFDFF3E0-A4B1-1344-8BBE-5B6220DA9A86}" destId="{C70EFF7E-5BA4-3345-93B7-A1AD078C367A}" srcOrd="6" destOrd="0" presId="urn:microsoft.com/office/officeart/2005/8/layout/list1"/>
    <dgm:cxn modelId="{BD02A9E2-3801-D343-83E6-423E7C887D20}" type="presParOf" srcId="{FFDFF3E0-A4B1-1344-8BBE-5B6220DA9A86}" destId="{25CDF6D4-3668-4C46-9FA2-D3FCCCA848A1}" srcOrd="7" destOrd="0" presId="urn:microsoft.com/office/officeart/2005/8/layout/list1"/>
    <dgm:cxn modelId="{FCBAE8D7-AA14-884D-87FE-3BBF9FE0FB09}" type="presParOf" srcId="{FFDFF3E0-A4B1-1344-8BBE-5B6220DA9A86}" destId="{9664C2AD-4390-5C44-B58C-142AA1C0BAEC}" srcOrd="8" destOrd="0" presId="urn:microsoft.com/office/officeart/2005/8/layout/list1"/>
    <dgm:cxn modelId="{983298BC-F8B8-A94E-ABEC-45C89087DB9F}" type="presParOf" srcId="{9664C2AD-4390-5C44-B58C-142AA1C0BAEC}" destId="{47CC9F9D-1331-4440-A663-E72E71F21396}" srcOrd="0" destOrd="0" presId="urn:microsoft.com/office/officeart/2005/8/layout/list1"/>
    <dgm:cxn modelId="{0A36C446-5503-5C41-BB5B-804F02E82377}" type="presParOf" srcId="{9664C2AD-4390-5C44-B58C-142AA1C0BAEC}" destId="{F373AAD1-20BE-4546-A42E-08E2DDEECFA9}" srcOrd="1" destOrd="0" presId="urn:microsoft.com/office/officeart/2005/8/layout/list1"/>
    <dgm:cxn modelId="{CD499538-6DE4-6A4B-A85F-D634E1D9B522}" type="presParOf" srcId="{FFDFF3E0-A4B1-1344-8BBE-5B6220DA9A86}" destId="{D2ED5B0E-8C87-364C-BE70-85789FD213A2}" srcOrd="9" destOrd="0" presId="urn:microsoft.com/office/officeart/2005/8/layout/list1"/>
    <dgm:cxn modelId="{2D2E83E2-C3AA-AA4B-A566-968BEF4D839F}" type="presParOf" srcId="{FFDFF3E0-A4B1-1344-8BBE-5B6220DA9A86}" destId="{69B6ED18-3F7B-4142-9522-A5DF0C51D7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51B5-A38D-F44E-9FEC-317050B5C97F}">
      <dsp:nvSpPr>
        <dsp:cNvPr id="0" name=""/>
        <dsp:cNvSpPr/>
      </dsp:nvSpPr>
      <dsp:spPr>
        <a:xfrm>
          <a:off x="0" y="292862"/>
          <a:ext cx="6096000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500" kern="1200" dirty="0" smtClean="0"/>
            <a:t>役割の進化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500" kern="1200" dirty="0" smtClean="0"/>
            <a:t>dCloud</a:t>
          </a:r>
          <a:endParaRPr lang="ja-JP" altLang="en-US" sz="1500" kern="1200" dirty="0" smtClean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500" kern="1200" dirty="0" smtClean="0"/>
            <a:t>CAD</a:t>
          </a:r>
          <a:endParaRPr lang="ja-JP" altLang="en-US" sz="1500" kern="1200" dirty="0" smtClean="0"/>
        </a:p>
      </dsp:txBody>
      <dsp:txXfrm>
        <a:off x="0" y="292862"/>
        <a:ext cx="6096000" cy="1110375"/>
      </dsp:txXfrm>
    </dsp:sp>
    <dsp:sp modelId="{6BFBC1BD-E020-7E48-8344-1F4482E0EE27}">
      <dsp:nvSpPr>
        <dsp:cNvPr id="0" name=""/>
        <dsp:cNvSpPr/>
      </dsp:nvSpPr>
      <dsp:spPr>
        <a:xfrm>
          <a:off x="304800" y="7146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</a:t>
          </a:r>
          <a:r>
            <a:rPr lang="ja-JP" altLang="en-US" sz="1500" kern="1200" dirty="0" smtClean="0"/>
            <a:t>　復習</a:t>
          </a:r>
        </a:p>
      </dsp:txBody>
      <dsp:txXfrm>
        <a:off x="326416" y="93078"/>
        <a:ext cx="4223968" cy="399568"/>
      </dsp:txXfrm>
    </dsp:sp>
    <dsp:sp modelId="{C70EFF7E-5BA4-3345-93B7-A1AD078C367A}">
      <dsp:nvSpPr>
        <dsp:cNvPr id="0" name=""/>
        <dsp:cNvSpPr/>
      </dsp:nvSpPr>
      <dsp:spPr>
        <a:xfrm>
          <a:off x="0" y="1705637"/>
          <a:ext cx="6096000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/>
            <a:t>エージェント</a:t>
          </a:r>
          <a:endParaRPr kumimoji="1" lang="ja-JP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/>
            <a:t>スーパーバイザ</a:t>
          </a:r>
          <a:endParaRPr kumimoji="1" lang="ja-JP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/>
            <a:t>パッケージ</a:t>
          </a:r>
          <a:endParaRPr kumimoji="1" lang="ja-JP" altLang="en-US" sz="1500" kern="1200" dirty="0"/>
        </a:p>
      </dsp:txBody>
      <dsp:txXfrm>
        <a:off x="0" y="1705637"/>
        <a:ext cx="6096000" cy="1110375"/>
      </dsp:txXfrm>
    </dsp:sp>
    <dsp:sp modelId="{6BC70771-827C-8744-8560-7B31A7F1618E}">
      <dsp:nvSpPr>
        <dsp:cNvPr id="0" name=""/>
        <dsp:cNvSpPr/>
      </dsp:nvSpPr>
      <dsp:spPr>
        <a:xfrm>
          <a:off x="304800" y="1484237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 </a:t>
          </a:r>
          <a:r>
            <a:rPr lang="en-US" sz="1500" kern="1200" dirty="0" smtClean="0"/>
            <a:t>11.5</a:t>
          </a:r>
          <a:endParaRPr kumimoji="1" lang="ja-JP" altLang="en-US" sz="1500" kern="1200" dirty="0"/>
        </a:p>
      </dsp:txBody>
      <dsp:txXfrm>
        <a:off x="326416" y="1505853"/>
        <a:ext cx="4223968" cy="399568"/>
      </dsp:txXfrm>
    </dsp:sp>
    <dsp:sp modelId="{69B6ED18-3F7B-4142-9522-A5DF0C51D78D}">
      <dsp:nvSpPr>
        <dsp:cNvPr id="0" name=""/>
        <dsp:cNvSpPr/>
      </dsp:nvSpPr>
      <dsp:spPr>
        <a:xfrm>
          <a:off x="0" y="3118412"/>
          <a:ext cx="6096000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/>
            <a:t>概略</a:t>
          </a:r>
          <a:endParaRPr kumimoji="1" lang="en-US" altLang="ja-JP" sz="1500" kern="1200" dirty="0" smtClean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500" kern="1200" dirty="0" smtClean="0"/>
            <a:t>11.5 </a:t>
          </a:r>
          <a:r>
            <a:rPr kumimoji="1" lang="ja-JP" altLang="en-US" sz="1500" kern="1200" dirty="0" smtClean="0"/>
            <a:t>新機能</a:t>
          </a:r>
          <a:endParaRPr kumimoji="1" lang="en-US" altLang="ja-JP" sz="1500" kern="1200" dirty="0" smtClean="0"/>
        </a:p>
      </dsp:txBody>
      <dsp:txXfrm>
        <a:off x="0" y="3118412"/>
        <a:ext cx="6096000" cy="874125"/>
      </dsp:txXfrm>
    </dsp:sp>
    <dsp:sp modelId="{F373AAD1-20BE-4546-A42E-08E2DDEECFA9}">
      <dsp:nvSpPr>
        <dsp:cNvPr id="0" name=""/>
        <dsp:cNvSpPr/>
      </dsp:nvSpPr>
      <dsp:spPr>
        <a:xfrm>
          <a:off x="304800" y="289701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kern="1200" dirty="0" smtClean="0"/>
            <a:t>Cisco</a:t>
          </a:r>
          <a:r>
            <a:rPr kumimoji="1" lang="ja-JP" altLang="en-US" sz="1500" kern="1200" dirty="0" smtClean="0"/>
            <a:t> </a:t>
          </a:r>
          <a:r>
            <a:rPr kumimoji="1" lang="en-US" altLang="ja-JP" sz="1500" kern="1200" dirty="0" err="1" smtClean="0"/>
            <a:t>MediaSense</a:t>
          </a:r>
          <a:r>
            <a:rPr kumimoji="1" lang="en-US" altLang="ja-JP" sz="1500" kern="1200" dirty="0" smtClean="0"/>
            <a:t> 11.5</a:t>
          </a:r>
        </a:p>
      </dsp:txBody>
      <dsp:txXfrm>
        <a:off x="326416" y="2918628"/>
        <a:ext cx="422396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51B5-A38D-F44E-9FEC-317050B5C97F}">
      <dsp:nvSpPr>
        <dsp:cNvPr id="0" name=""/>
        <dsp:cNvSpPr/>
      </dsp:nvSpPr>
      <dsp:spPr>
        <a:xfrm>
          <a:off x="0" y="907112"/>
          <a:ext cx="6096000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500" kern="1200" dirty="0" smtClean="0"/>
            <a:t>役割の進化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500" kern="1200" dirty="0" smtClean="0"/>
            <a:t>dCloud</a:t>
          </a:r>
          <a:endParaRPr lang="ja-JP" altLang="en-US" sz="1500" kern="1200" dirty="0" smtClean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500" kern="1200" dirty="0" smtClean="0"/>
            <a:t>CAD</a:t>
          </a:r>
          <a:endParaRPr lang="ja-JP" altLang="en-US" sz="1500" kern="1200" dirty="0" smtClean="0"/>
        </a:p>
      </dsp:txBody>
      <dsp:txXfrm>
        <a:off x="0" y="907112"/>
        <a:ext cx="6096000" cy="1110375"/>
      </dsp:txXfrm>
    </dsp:sp>
    <dsp:sp modelId="{6BFBC1BD-E020-7E48-8344-1F4482E0EE27}">
      <dsp:nvSpPr>
        <dsp:cNvPr id="0" name=""/>
        <dsp:cNvSpPr/>
      </dsp:nvSpPr>
      <dsp:spPr>
        <a:xfrm>
          <a:off x="304800" y="68571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</a:t>
          </a:r>
          <a:r>
            <a:rPr lang="ja-JP" altLang="en-US" sz="1500" kern="1200" dirty="0" smtClean="0"/>
            <a:t>　復習</a:t>
          </a:r>
        </a:p>
      </dsp:txBody>
      <dsp:txXfrm>
        <a:off x="326416" y="707328"/>
        <a:ext cx="4223968" cy="399568"/>
      </dsp:txXfrm>
    </dsp:sp>
    <dsp:sp modelId="{C70EFF7E-5BA4-3345-93B7-A1AD078C367A}">
      <dsp:nvSpPr>
        <dsp:cNvPr id="0" name=""/>
        <dsp:cNvSpPr/>
      </dsp:nvSpPr>
      <dsp:spPr>
        <a:xfrm>
          <a:off x="0" y="2319887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70771-827C-8744-8560-7B31A7F1618E}">
      <dsp:nvSpPr>
        <dsp:cNvPr id="0" name=""/>
        <dsp:cNvSpPr/>
      </dsp:nvSpPr>
      <dsp:spPr>
        <a:xfrm>
          <a:off x="304800" y="2098487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 </a:t>
          </a:r>
          <a:r>
            <a:rPr lang="en-US" sz="1500" kern="1200" dirty="0" smtClean="0"/>
            <a:t>11.5</a:t>
          </a:r>
          <a:endParaRPr kumimoji="1" lang="ja-JP" altLang="en-US" sz="1500" kern="1200" dirty="0"/>
        </a:p>
      </dsp:txBody>
      <dsp:txXfrm>
        <a:off x="326416" y="2120103"/>
        <a:ext cx="4223968" cy="399568"/>
      </dsp:txXfrm>
    </dsp:sp>
    <dsp:sp modelId="{69B6ED18-3F7B-4142-9522-A5DF0C51D78D}">
      <dsp:nvSpPr>
        <dsp:cNvPr id="0" name=""/>
        <dsp:cNvSpPr/>
      </dsp:nvSpPr>
      <dsp:spPr>
        <a:xfrm>
          <a:off x="0" y="3000287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3AAD1-20BE-4546-A42E-08E2DDEECFA9}">
      <dsp:nvSpPr>
        <dsp:cNvPr id="0" name=""/>
        <dsp:cNvSpPr/>
      </dsp:nvSpPr>
      <dsp:spPr>
        <a:xfrm>
          <a:off x="304800" y="2778887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kern="1200" dirty="0" smtClean="0"/>
            <a:t>Cisco</a:t>
          </a:r>
          <a:r>
            <a:rPr kumimoji="1" lang="ja-JP" altLang="en-US" sz="1500" kern="1200" dirty="0" smtClean="0"/>
            <a:t> </a:t>
          </a:r>
          <a:r>
            <a:rPr kumimoji="1" lang="en-US" altLang="ja-JP" sz="1500" kern="1200" dirty="0" err="1" smtClean="0"/>
            <a:t>MediaSense</a:t>
          </a:r>
          <a:r>
            <a:rPr kumimoji="1" lang="en-US" altLang="ja-JP" sz="1500" kern="1200" dirty="0" smtClean="0"/>
            <a:t> 11.5</a:t>
          </a:r>
        </a:p>
      </dsp:txBody>
      <dsp:txXfrm>
        <a:off x="326416" y="2800503"/>
        <a:ext cx="4223968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51B5-A38D-F44E-9FEC-317050B5C97F}">
      <dsp:nvSpPr>
        <dsp:cNvPr id="0" name=""/>
        <dsp:cNvSpPr/>
      </dsp:nvSpPr>
      <dsp:spPr>
        <a:xfrm>
          <a:off x="0" y="907112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ja-JP" altLang="en-US" sz="1500" kern="1200" dirty="0" smtClean="0"/>
        </a:p>
      </dsp:txBody>
      <dsp:txXfrm>
        <a:off x="0" y="907112"/>
        <a:ext cx="6096000" cy="378000"/>
      </dsp:txXfrm>
    </dsp:sp>
    <dsp:sp modelId="{6BFBC1BD-E020-7E48-8344-1F4482E0EE27}">
      <dsp:nvSpPr>
        <dsp:cNvPr id="0" name=""/>
        <dsp:cNvSpPr/>
      </dsp:nvSpPr>
      <dsp:spPr>
        <a:xfrm>
          <a:off x="304800" y="68571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</a:t>
          </a:r>
          <a:r>
            <a:rPr lang="ja-JP" altLang="en-US" sz="1500" kern="1200" dirty="0" smtClean="0"/>
            <a:t>　復習</a:t>
          </a:r>
        </a:p>
      </dsp:txBody>
      <dsp:txXfrm>
        <a:off x="326416" y="707328"/>
        <a:ext cx="4223968" cy="399568"/>
      </dsp:txXfrm>
    </dsp:sp>
    <dsp:sp modelId="{C70EFF7E-5BA4-3345-93B7-A1AD078C367A}">
      <dsp:nvSpPr>
        <dsp:cNvPr id="0" name=""/>
        <dsp:cNvSpPr/>
      </dsp:nvSpPr>
      <dsp:spPr>
        <a:xfrm>
          <a:off x="0" y="1587512"/>
          <a:ext cx="6096000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/>
            <a:t>エージェント</a:t>
          </a:r>
          <a:endParaRPr kumimoji="1" lang="ja-JP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/>
            <a:t>スーパーバイザ</a:t>
          </a:r>
          <a:endParaRPr kumimoji="1" lang="ja-JP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/>
            <a:t>パッケージ</a:t>
          </a:r>
          <a:endParaRPr kumimoji="1" lang="ja-JP" altLang="en-US" sz="1500" kern="1200" dirty="0"/>
        </a:p>
      </dsp:txBody>
      <dsp:txXfrm>
        <a:off x="0" y="1587512"/>
        <a:ext cx="6096000" cy="1110375"/>
      </dsp:txXfrm>
    </dsp:sp>
    <dsp:sp modelId="{6BC70771-827C-8744-8560-7B31A7F1618E}">
      <dsp:nvSpPr>
        <dsp:cNvPr id="0" name=""/>
        <dsp:cNvSpPr/>
      </dsp:nvSpPr>
      <dsp:spPr>
        <a:xfrm>
          <a:off x="304800" y="136611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 </a:t>
          </a:r>
          <a:r>
            <a:rPr lang="en-US" sz="1500" kern="1200" dirty="0" smtClean="0"/>
            <a:t>11.5</a:t>
          </a:r>
          <a:endParaRPr kumimoji="1" lang="ja-JP" altLang="en-US" sz="1500" kern="1200" dirty="0"/>
        </a:p>
      </dsp:txBody>
      <dsp:txXfrm>
        <a:off x="326416" y="1387728"/>
        <a:ext cx="4223968" cy="399568"/>
      </dsp:txXfrm>
    </dsp:sp>
    <dsp:sp modelId="{69B6ED18-3F7B-4142-9522-A5DF0C51D78D}">
      <dsp:nvSpPr>
        <dsp:cNvPr id="0" name=""/>
        <dsp:cNvSpPr/>
      </dsp:nvSpPr>
      <dsp:spPr>
        <a:xfrm>
          <a:off x="0" y="3000287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en-US" altLang="ja-JP" sz="1500" kern="1200" dirty="0" smtClean="0"/>
        </a:p>
      </dsp:txBody>
      <dsp:txXfrm>
        <a:off x="0" y="3000287"/>
        <a:ext cx="6096000" cy="378000"/>
      </dsp:txXfrm>
    </dsp:sp>
    <dsp:sp modelId="{F373AAD1-20BE-4546-A42E-08E2DDEECFA9}">
      <dsp:nvSpPr>
        <dsp:cNvPr id="0" name=""/>
        <dsp:cNvSpPr/>
      </dsp:nvSpPr>
      <dsp:spPr>
        <a:xfrm>
          <a:off x="304800" y="2778887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kern="1200" dirty="0" smtClean="0"/>
            <a:t>Cisco</a:t>
          </a:r>
          <a:r>
            <a:rPr kumimoji="1" lang="ja-JP" altLang="en-US" sz="1500" kern="1200" dirty="0" smtClean="0"/>
            <a:t> </a:t>
          </a:r>
          <a:r>
            <a:rPr kumimoji="1" lang="en-US" altLang="ja-JP" sz="1500" kern="1200" dirty="0" err="1" smtClean="0"/>
            <a:t>MediaSense</a:t>
          </a:r>
          <a:r>
            <a:rPr kumimoji="1" lang="en-US" altLang="ja-JP" sz="1500" kern="1200" dirty="0" smtClean="0"/>
            <a:t> 11.5</a:t>
          </a:r>
        </a:p>
      </dsp:txBody>
      <dsp:txXfrm>
        <a:off x="326416" y="2800503"/>
        <a:ext cx="4223968" cy="399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51B5-A38D-F44E-9FEC-317050B5C97F}">
      <dsp:nvSpPr>
        <dsp:cNvPr id="0" name=""/>
        <dsp:cNvSpPr/>
      </dsp:nvSpPr>
      <dsp:spPr>
        <a:xfrm>
          <a:off x="0" y="907112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ja-JP" altLang="en-US" sz="1500" kern="1200" dirty="0" smtClean="0"/>
        </a:p>
      </dsp:txBody>
      <dsp:txXfrm>
        <a:off x="0" y="907112"/>
        <a:ext cx="6096000" cy="378000"/>
      </dsp:txXfrm>
    </dsp:sp>
    <dsp:sp modelId="{6BFBC1BD-E020-7E48-8344-1F4482E0EE27}">
      <dsp:nvSpPr>
        <dsp:cNvPr id="0" name=""/>
        <dsp:cNvSpPr/>
      </dsp:nvSpPr>
      <dsp:spPr>
        <a:xfrm>
          <a:off x="304800" y="68571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</a:t>
          </a:r>
          <a:r>
            <a:rPr lang="ja-JP" altLang="en-US" sz="1500" kern="1200" dirty="0" smtClean="0"/>
            <a:t>　復習</a:t>
          </a:r>
        </a:p>
      </dsp:txBody>
      <dsp:txXfrm>
        <a:off x="326416" y="707328"/>
        <a:ext cx="4223968" cy="399568"/>
      </dsp:txXfrm>
    </dsp:sp>
    <dsp:sp modelId="{C70EFF7E-5BA4-3345-93B7-A1AD078C367A}">
      <dsp:nvSpPr>
        <dsp:cNvPr id="0" name=""/>
        <dsp:cNvSpPr/>
      </dsp:nvSpPr>
      <dsp:spPr>
        <a:xfrm>
          <a:off x="0" y="1587512"/>
          <a:ext cx="6096000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/>
            <a:t>エージェント</a:t>
          </a:r>
          <a:endParaRPr kumimoji="1" lang="ja-JP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>
              <a:solidFill>
                <a:schemeClr val="accent4"/>
              </a:solidFill>
            </a:rPr>
            <a:t>スーパーバイザ</a:t>
          </a:r>
          <a:endParaRPr kumimoji="1" lang="ja-JP" altLang="en-US" sz="1500" kern="1200" dirty="0">
            <a:solidFill>
              <a:schemeClr val="accent4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>
              <a:solidFill>
                <a:schemeClr val="accent4"/>
              </a:solidFill>
            </a:rPr>
            <a:t>パッケージ</a:t>
          </a:r>
          <a:endParaRPr kumimoji="1" lang="ja-JP" altLang="en-US" sz="1500" kern="1200" dirty="0">
            <a:solidFill>
              <a:schemeClr val="accent4"/>
            </a:solidFill>
          </a:endParaRPr>
        </a:p>
      </dsp:txBody>
      <dsp:txXfrm>
        <a:off x="0" y="1587512"/>
        <a:ext cx="6096000" cy="1110375"/>
      </dsp:txXfrm>
    </dsp:sp>
    <dsp:sp modelId="{6BC70771-827C-8744-8560-7B31A7F1618E}">
      <dsp:nvSpPr>
        <dsp:cNvPr id="0" name=""/>
        <dsp:cNvSpPr/>
      </dsp:nvSpPr>
      <dsp:spPr>
        <a:xfrm>
          <a:off x="304800" y="136611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 </a:t>
          </a:r>
          <a:r>
            <a:rPr lang="en-US" sz="1500" kern="1200" dirty="0" smtClean="0"/>
            <a:t>11.5</a:t>
          </a:r>
          <a:endParaRPr kumimoji="1" lang="ja-JP" altLang="en-US" sz="1500" kern="1200" dirty="0"/>
        </a:p>
      </dsp:txBody>
      <dsp:txXfrm>
        <a:off x="326416" y="1387728"/>
        <a:ext cx="4223968" cy="399568"/>
      </dsp:txXfrm>
    </dsp:sp>
    <dsp:sp modelId="{69B6ED18-3F7B-4142-9522-A5DF0C51D78D}">
      <dsp:nvSpPr>
        <dsp:cNvPr id="0" name=""/>
        <dsp:cNvSpPr/>
      </dsp:nvSpPr>
      <dsp:spPr>
        <a:xfrm>
          <a:off x="0" y="3000287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en-US" altLang="ja-JP" sz="1500" kern="1200" dirty="0" smtClean="0"/>
        </a:p>
      </dsp:txBody>
      <dsp:txXfrm>
        <a:off x="0" y="3000287"/>
        <a:ext cx="6096000" cy="378000"/>
      </dsp:txXfrm>
    </dsp:sp>
    <dsp:sp modelId="{F373AAD1-20BE-4546-A42E-08E2DDEECFA9}">
      <dsp:nvSpPr>
        <dsp:cNvPr id="0" name=""/>
        <dsp:cNvSpPr/>
      </dsp:nvSpPr>
      <dsp:spPr>
        <a:xfrm>
          <a:off x="304800" y="2778887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kern="1200" dirty="0" smtClean="0"/>
            <a:t>Cisco</a:t>
          </a:r>
          <a:r>
            <a:rPr kumimoji="1" lang="ja-JP" altLang="en-US" sz="1500" kern="1200" dirty="0" smtClean="0"/>
            <a:t> </a:t>
          </a:r>
          <a:r>
            <a:rPr kumimoji="1" lang="en-US" altLang="ja-JP" sz="1500" kern="1200" dirty="0" err="1" smtClean="0"/>
            <a:t>MediaSense</a:t>
          </a:r>
          <a:r>
            <a:rPr kumimoji="1" lang="en-US" altLang="ja-JP" sz="1500" kern="1200" dirty="0" smtClean="0"/>
            <a:t> 11.5</a:t>
          </a:r>
        </a:p>
      </dsp:txBody>
      <dsp:txXfrm>
        <a:off x="326416" y="2800503"/>
        <a:ext cx="4223968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51B5-A38D-F44E-9FEC-317050B5C97F}">
      <dsp:nvSpPr>
        <dsp:cNvPr id="0" name=""/>
        <dsp:cNvSpPr/>
      </dsp:nvSpPr>
      <dsp:spPr>
        <a:xfrm>
          <a:off x="0" y="907112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ja-JP" altLang="en-US" sz="1500" kern="1200" dirty="0" smtClean="0"/>
        </a:p>
      </dsp:txBody>
      <dsp:txXfrm>
        <a:off x="0" y="907112"/>
        <a:ext cx="6096000" cy="378000"/>
      </dsp:txXfrm>
    </dsp:sp>
    <dsp:sp modelId="{6BFBC1BD-E020-7E48-8344-1F4482E0EE27}">
      <dsp:nvSpPr>
        <dsp:cNvPr id="0" name=""/>
        <dsp:cNvSpPr/>
      </dsp:nvSpPr>
      <dsp:spPr>
        <a:xfrm>
          <a:off x="304800" y="68571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</a:t>
          </a:r>
          <a:r>
            <a:rPr lang="ja-JP" altLang="en-US" sz="1500" kern="1200" dirty="0" smtClean="0"/>
            <a:t>　復習</a:t>
          </a:r>
        </a:p>
      </dsp:txBody>
      <dsp:txXfrm>
        <a:off x="326416" y="707328"/>
        <a:ext cx="4223968" cy="399568"/>
      </dsp:txXfrm>
    </dsp:sp>
    <dsp:sp modelId="{C70EFF7E-5BA4-3345-93B7-A1AD078C367A}">
      <dsp:nvSpPr>
        <dsp:cNvPr id="0" name=""/>
        <dsp:cNvSpPr/>
      </dsp:nvSpPr>
      <dsp:spPr>
        <a:xfrm>
          <a:off x="0" y="1587512"/>
          <a:ext cx="6096000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>
              <a:solidFill>
                <a:schemeClr val="accent4"/>
              </a:solidFill>
            </a:rPr>
            <a:t>エージェント</a:t>
          </a:r>
          <a:endParaRPr kumimoji="1" lang="ja-JP" altLang="en-US" sz="1500" kern="1200" dirty="0">
            <a:solidFill>
              <a:schemeClr val="accent4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>
              <a:solidFill>
                <a:srgbClr val="58585B"/>
              </a:solidFill>
            </a:rPr>
            <a:t>スーパーバイザ</a:t>
          </a:r>
          <a:endParaRPr kumimoji="1" lang="ja-JP" altLang="en-US" sz="1500" kern="1200" dirty="0">
            <a:solidFill>
              <a:srgbClr val="58585B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>
              <a:solidFill>
                <a:schemeClr val="accent4"/>
              </a:solidFill>
            </a:rPr>
            <a:t>パッケージ</a:t>
          </a:r>
          <a:endParaRPr kumimoji="1" lang="ja-JP" altLang="en-US" sz="1500" kern="1200" dirty="0">
            <a:solidFill>
              <a:schemeClr val="accent4"/>
            </a:solidFill>
          </a:endParaRPr>
        </a:p>
      </dsp:txBody>
      <dsp:txXfrm>
        <a:off x="0" y="1587512"/>
        <a:ext cx="6096000" cy="1110375"/>
      </dsp:txXfrm>
    </dsp:sp>
    <dsp:sp modelId="{6BC70771-827C-8744-8560-7B31A7F1618E}">
      <dsp:nvSpPr>
        <dsp:cNvPr id="0" name=""/>
        <dsp:cNvSpPr/>
      </dsp:nvSpPr>
      <dsp:spPr>
        <a:xfrm>
          <a:off x="304800" y="136611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 </a:t>
          </a:r>
          <a:r>
            <a:rPr lang="en-US" sz="1500" kern="1200" dirty="0" smtClean="0"/>
            <a:t>11.5</a:t>
          </a:r>
          <a:endParaRPr kumimoji="1" lang="ja-JP" altLang="en-US" sz="1500" kern="1200" dirty="0"/>
        </a:p>
      </dsp:txBody>
      <dsp:txXfrm>
        <a:off x="326416" y="1387728"/>
        <a:ext cx="4223968" cy="399568"/>
      </dsp:txXfrm>
    </dsp:sp>
    <dsp:sp modelId="{69B6ED18-3F7B-4142-9522-A5DF0C51D78D}">
      <dsp:nvSpPr>
        <dsp:cNvPr id="0" name=""/>
        <dsp:cNvSpPr/>
      </dsp:nvSpPr>
      <dsp:spPr>
        <a:xfrm>
          <a:off x="0" y="3000287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en-US" altLang="ja-JP" sz="1500" kern="1200" dirty="0" smtClean="0"/>
        </a:p>
      </dsp:txBody>
      <dsp:txXfrm>
        <a:off x="0" y="3000287"/>
        <a:ext cx="6096000" cy="378000"/>
      </dsp:txXfrm>
    </dsp:sp>
    <dsp:sp modelId="{F373AAD1-20BE-4546-A42E-08E2DDEECFA9}">
      <dsp:nvSpPr>
        <dsp:cNvPr id="0" name=""/>
        <dsp:cNvSpPr/>
      </dsp:nvSpPr>
      <dsp:spPr>
        <a:xfrm>
          <a:off x="304800" y="2778887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kern="1200" dirty="0" smtClean="0"/>
            <a:t>Cisco</a:t>
          </a:r>
          <a:r>
            <a:rPr kumimoji="1" lang="ja-JP" altLang="en-US" sz="1500" kern="1200" dirty="0" smtClean="0"/>
            <a:t> </a:t>
          </a:r>
          <a:r>
            <a:rPr kumimoji="1" lang="en-US" altLang="ja-JP" sz="1500" kern="1200" dirty="0" err="1" smtClean="0"/>
            <a:t>MediaSense</a:t>
          </a:r>
          <a:r>
            <a:rPr kumimoji="1" lang="en-US" altLang="ja-JP" sz="1500" kern="1200" dirty="0" smtClean="0"/>
            <a:t> 11.5</a:t>
          </a:r>
        </a:p>
      </dsp:txBody>
      <dsp:txXfrm>
        <a:off x="326416" y="2800503"/>
        <a:ext cx="4223968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51B5-A38D-F44E-9FEC-317050B5C97F}">
      <dsp:nvSpPr>
        <dsp:cNvPr id="0" name=""/>
        <dsp:cNvSpPr/>
      </dsp:nvSpPr>
      <dsp:spPr>
        <a:xfrm>
          <a:off x="0" y="907112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ja-JP" altLang="en-US" sz="1500" kern="1200" dirty="0" smtClean="0"/>
        </a:p>
      </dsp:txBody>
      <dsp:txXfrm>
        <a:off x="0" y="907112"/>
        <a:ext cx="6096000" cy="378000"/>
      </dsp:txXfrm>
    </dsp:sp>
    <dsp:sp modelId="{6BFBC1BD-E020-7E48-8344-1F4482E0EE27}">
      <dsp:nvSpPr>
        <dsp:cNvPr id="0" name=""/>
        <dsp:cNvSpPr/>
      </dsp:nvSpPr>
      <dsp:spPr>
        <a:xfrm>
          <a:off x="304800" y="68571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</a:t>
          </a:r>
          <a:r>
            <a:rPr lang="ja-JP" altLang="en-US" sz="1500" kern="1200" dirty="0" smtClean="0"/>
            <a:t>　復習</a:t>
          </a:r>
        </a:p>
      </dsp:txBody>
      <dsp:txXfrm>
        <a:off x="326416" y="707328"/>
        <a:ext cx="4223968" cy="399568"/>
      </dsp:txXfrm>
    </dsp:sp>
    <dsp:sp modelId="{C70EFF7E-5BA4-3345-93B7-A1AD078C367A}">
      <dsp:nvSpPr>
        <dsp:cNvPr id="0" name=""/>
        <dsp:cNvSpPr/>
      </dsp:nvSpPr>
      <dsp:spPr>
        <a:xfrm>
          <a:off x="0" y="1587512"/>
          <a:ext cx="6096000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>
              <a:solidFill>
                <a:schemeClr val="accent4"/>
              </a:solidFill>
            </a:rPr>
            <a:t>エージェント</a:t>
          </a:r>
          <a:endParaRPr kumimoji="1" lang="ja-JP" altLang="en-US" sz="1500" kern="1200" dirty="0">
            <a:solidFill>
              <a:schemeClr val="accent4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>
              <a:solidFill>
                <a:srgbClr val="9E9EA2"/>
              </a:solidFill>
            </a:rPr>
            <a:t>スーパーバイザ</a:t>
          </a:r>
          <a:endParaRPr kumimoji="1" lang="ja-JP" altLang="en-US" sz="1500" kern="1200" dirty="0">
            <a:solidFill>
              <a:srgbClr val="9E9EA2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>
              <a:solidFill>
                <a:schemeClr val="tx1"/>
              </a:solidFill>
            </a:rPr>
            <a:t>パッケージ</a:t>
          </a:r>
          <a:endParaRPr kumimoji="1" lang="ja-JP" altLang="en-US" sz="1500" kern="1200" dirty="0">
            <a:solidFill>
              <a:schemeClr val="tx1"/>
            </a:solidFill>
          </a:endParaRPr>
        </a:p>
      </dsp:txBody>
      <dsp:txXfrm>
        <a:off x="0" y="1587512"/>
        <a:ext cx="6096000" cy="1110375"/>
      </dsp:txXfrm>
    </dsp:sp>
    <dsp:sp modelId="{6BC70771-827C-8744-8560-7B31A7F1618E}">
      <dsp:nvSpPr>
        <dsp:cNvPr id="0" name=""/>
        <dsp:cNvSpPr/>
      </dsp:nvSpPr>
      <dsp:spPr>
        <a:xfrm>
          <a:off x="304800" y="1366112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 </a:t>
          </a:r>
          <a:r>
            <a:rPr lang="en-US" sz="1500" kern="1200" dirty="0" smtClean="0"/>
            <a:t>11.5</a:t>
          </a:r>
          <a:endParaRPr kumimoji="1" lang="ja-JP" altLang="en-US" sz="1500" kern="1200" dirty="0"/>
        </a:p>
      </dsp:txBody>
      <dsp:txXfrm>
        <a:off x="326416" y="1387728"/>
        <a:ext cx="4223968" cy="399568"/>
      </dsp:txXfrm>
    </dsp:sp>
    <dsp:sp modelId="{69B6ED18-3F7B-4142-9522-A5DF0C51D78D}">
      <dsp:nvSpPr>
        <dsp:cNvPr id="0" name=""/>
        <dsp:cNvSpPr/>
      </dsp:nvSpPr>
      <dsp:spPr>
        <a:xfrm>
          <a:off x="0" y="3000287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en-US" altLang="ja-JP" sz="1500" kern="1200" dirty="0" smtClean="0"/>
        </a:p>
      </dsp:txBody>
      <dsp:txXfrm>
        <a:off x="0" y="3000287"/>
        <a:ext cx="6096000" cy="378000"/>
      </dsp:txXfrm>
    </dsp:sp>
    <dsp:sp modelId="{F373AAD1-20BE-4546-A42E-08E2DDEECFA9}">
      <dsp:nvSpPr>
        <dsp:cNvPr id="0" name=""/>
        <dsp:cNvSpPr/>
      </dsp:nvSpPr>
      <dsp:spPr>
        <a:xfrm>
          <a:off x="304800" y="2778887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kern="1200" dirty="0" smtClean="0"/>
            <a:t>Cisco</a:t>
          </a:r>
          <a:r>
            <a:rPr kumimoji="1" lang="ja-JP" altLang="en-US" sz="1500" kern="1200" dirty="0" smtClean="0"/>
            <a:t> </a:t>
          </a:r>
          <a:r>
            <a:rPr kumimoji="1" lang="en-US" altLang="ja-JP" sz="1500" kern="1200" dirty="0" err="1" smtClean="0"/>
            <a:t>MediaSense</a:t>
          </a:r>
          <a:r>
            <a:rPr kumimoji="1" lang="en-US" altLang="ja-JP" sz="1500" kern="1200" dirty="0" smtClean="0"/>
            <a:t> 11.5</a:t>
          </a:r>
        </a:p>
      </dsp:txBody>
      <dsp:txXfrm>
        <a:off x="326416" y="2800503"/>
        <a:ext cx="4223968" cy="3995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51B5-A38D-F44E-9FEC-317050B5C97F}">
      <dsp:nvSpPr>
        <dsp:cNvPr id="0" name=""/>
        <dsp:cNvSpPr/>
      </dsp:nvSpPr>
      <dsp:spPr>
        <a:xfrm>
          <a:off x="0" y="1025237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BC1BD-E020-7E48-8344-1F4482E0EE27}">
      <dsp:nvSpPr>
        <dsp:cNvPr id="0" name=""/>
        <dsp:cNvSpPr/>
      </dsp:nvSpPr>
      <dsp:spPr>
        <a:xfrm>
          <a:off x="304800" y="803837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</a:t>
          </a:r>
          <a:r>
            <a:rPr lang="ja-JP" altLang="en-US" sz="1500" kern="1200" dirty="0" smtClean="0"/>
            <a:t>　復習</a:t>
          </a:r>
        </a:p>
      </dsp:txBody>
      <dsp:txXfrm>
        <a:off x="326416" y="825453"/>
        <a:ext cx="4223968" cy="399568"/>
      </dsp:txXfrm>
    </dsp:sp>
    <dsp:sp modelId="{C70EFF7E-5BA4-3345-93B7-A1AD078C367A}">
      <dsp:nvSpPr>
        <dsp:cNvPr id="0" name=""/>
        <dsp:cNvSpPr/>
      </dsp:nvSpPr>
      <dsp:spPr>
        <a:xfrm>
          <a:off x="0" y="1705637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70771-827C-8744-8560-7B31A7F1618E}">
      <dsp:nvSpPr>
        <dsp:cNvPr id="0" name=""/>
        <dsp:cNvSpPr/>
      </dsp:nvSpPr>
      <dsp:spPr>
        <a:xfrm>
          <a:off x="304800" y="1484237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500" kern="1200" dirty="0" smtClean="0"/>
            <a:t>Cisco Unified Contact Center Express </a:t>
          </a:r>
          <a:r>
            <a:rPr lang="en-US" sz="1500" kern="1200" dirty="0" smtClean="0"/>
            <a:t>11.5</a:t>
          </a:r>
          <a:endParaRPr kumimoji="1" lang="ja-JP" altLang="en-US" sz="1500" kern="1200" dirty="0"/>
        </a:p>
      </dsp:txBody>
      <dsp:txXfrm>
        <a:off x="326416" y="1505853"/>
        <a:ext cx="4223968" cy="399568"/>
      </dsp:txXfrm>
    </dsp:sp>
    <dsp:sp modelId="{69B6ED18-3F7B-4142-9522-A5DF0C51D78D}">
      <dsp:nvSpPr>
        <dsp:cNvPr id="0" name=""/>
        <dsp:cNvSpPr/>
      </dsp:nvSpPr>
      <dsp:spPr>
        <a:xfrm>
          <a:off x="0" y="2386037"/>
          <a:ext cx="6096000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312420" rIns="4731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500" kern="1200" dirty="0" smtClean="0"/>
            <a:t>概略</a:t>
          </a:r>
          <a:endParaRPr kumimoji="1" lang="en-US" altLang="ja-JP" sz="1500" kern="1200" dirty="0" smtClean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500" kern="1200" dirty="0" smtClean="0"/>
            <a:t>11.5 </a:t>
          </a:r>
          <a:r>
            <a:rPr kumimoji="1" lang="ja-JP" altLang="en-US" sz="1500" kern="1200" dirty="0" smtClean="0"/>
            <a:t>新機能</a:t>
          </a:r>
          <a:endParaRPr kumimoji="1" lang="en-US" altLang="ja-JP" sz="1500" kern="1200" dirty="0" smtClean="0"/>
        </a:p>
      </dsp:txBody>
      <dsp:txXfrm>
        <a:off x="0" y="2386037"/>
        <a:ext cx="6096000" cy="874125"/>
      </dsp:txXfrm>
    </dsp:sp>
    <dsp:sp modelId="{F373AAD1-20BE-4546-A42E-08E2DDEECFA9}">
      <dsp:nvSpPr>
        <dsp:cNvPr id="0" name=""/>
        <dsp:cNvSpPr/>
      </dsp:nvSpPr>
      <dsp:spPr>
        <a:xfrm>
          <a:off x="304800" y="2164637"/>
          <a:ext cx="426720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kern="1200" dirty="0" smtClean="0"/>
            <a:t>Cisco</a:t>
          </a:r>
          <a:r>
            <a:rPr kumimoji="1" lang="ja-JP" altLang="en-US" sz="1500" kern="1200" dirty="0" smtClean="0"/>
            <a:t> </a:t>
          </a:r>
          <a:r>
            <a:rPr kumimoji="1" lang="en-US" altLang="ja-JP" sz="1500" kern="1200" dirty="0" err="1" smtClean="0"/>
            <a:t>MediaSense</a:t>
          </a:r>
          <a:r>
            <a:rPr kumimoji="1" lang="en-US" altLang="ja-JP" sz="1500" kern="1200" dirty="0" smtClean="0"/>
            <a:t> 11.5</a:t>
          </a:r>
        </a:p>
      </dsp:txBody>
      <dsp:txXfrm>
        <a:off x="326416" y="2186253"/>
        <a:ext cx="422396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16/07/20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16/07/20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67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67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28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67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Cisco Live 2014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47C9348-E6E6-473C-9693-C665243A0D19}" type="datetime1">
              <a:rPr lang="en-US" smtClean="0"/>
              <a:t>16/07/20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43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2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6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automatic call distributor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5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67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6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83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495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CFD55-C8A5-43CF-ADB1-C7FB886E249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21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409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6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6754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96990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804078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5356228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3639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8892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9934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249664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8614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55634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20516x03C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36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2472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22287475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ja-JP" altLang="en-US" noProof="0" smtClean="0"/>
              <a:t>アイコンをクリックして表を追加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74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アイコンをクリックしてグラフを追加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14001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アイコンをクリックしてグラフを追加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35676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23294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755579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7513681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269804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693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95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7381302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6389754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42" name="Oval 4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1682194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5737680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476284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5938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403797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53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95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9976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05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4960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 smtClean="0"/>
              <a:t>アイコンをクリックしてメディアを追加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379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 smtClean="0"/>
              <a:t>アイコンをクリックしてメディアを追加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547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20516x03C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chang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0" b="27941"/>
          <a:stretch/>
        </p:blipFill>
        <p:spPr>
          <a:xfrm>
            <a:off x="2338162" y="2659623"/>
            <a:ext cx="4393405" cy="5003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4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693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impossibl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5" b="30544"/>
          <a:stretch/>
        </p:blipFill>
        <p:spPr>
          <a:xfrm>
            <a:off x="2130236" y="2633486"/>
            <a:ext cx="4757927" cy="518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61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61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">
    <p:bg>
      <p:bgPr>
        <a:gradFill rotWithShape="1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46112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434201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354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9"/>
            <a:ext cx="38341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algn="ctr" defTabSz="458074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5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90550"/>
            <a:ext cx="8513064" cy="381000"/>
          </a:xfrm>
          <a:prstGeom prst="rect">
            <a:avLst/>
          </a:prstGeo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257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8701BAF-0E1B-4A31-8C48-00293A4F0E9C}" type="datetimeFigureOut">
              <a:rPr lang="en-US" smtClean="0"/>
              <a:t>16/07/20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6F8FC5-09B4-4888-A733-49F7DB792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1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</a:t>
            </a:r>
            <a:r>
              <a:rPr lang="en-US" sz="600" baseline="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8459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5795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theme" Target="../theme/theme1.xml"/><Relationship Id="rId55" Type="http://schemas.openxmlformats.org/officeDocument/2006/relationships/image" Target="../media/image1.png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5" r:id="rId2"/>
    <p:sldLayoutId id="2147484016" r:id="rId3"/>
    <p:sldLayoutId id="2147484017" r:id="rId4"/>
    <p:sldLayoutId id="2147483964" r:id="rId5"/>
    <p:sldLayoutId id="2147483965" r:id="rId6"/>
    <p:sldLayoutId id="2147484012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  <p:sldLayoutId id="2147483984" r:id="rId26"/>
    <p:sldLayoutId id="2147483985" r:id="rId27"/>
    <p:sldLayoutId id="2147484006" r:id="rId28"/>
    <p:sldLayoutId id="2147484007" r:id="rId29"/>
    <p:sldLayoutId id="2147484008" r:id="rId30"/>
    <p:sldLayoutId id="2147484010" r:id="rId31"/>
    <p:sldLayoutId id="2147484009" r:id="rId32"/>
    <p:sldLayoutId id="2147484011" r:id="rId33"/>
    <p:sldLayoutId id="2147483986" r:id="rId34"/>
    <p:sldLayoutId id="2147483987" r:id="rId35"/>
    <p:sldLayoutId id="2147483989" r:id="rId36"/>
    <p:sldLayoutId id="2147484014" r:id="rId37"/>
    <p:sldLayoutId id="2147483990" r:id="rId38"/>
    <p:sldLayoutId id="2147483991" r:id="rId39"/>
    <p:sldLayoutId id="2147483992" r:id="rId40"/>
    <p:sldLayoutId id="2147483993" r:id="rId41"/>
    <p:sldLayoutId id="2147483994" r:id="rId42"/>
    <p:sldLayoutId id="2147483995" r:id="rId43"/>
    <p:sldLayoutId id="2147483996" r:id="rId44"/>
    <p:sldLayoutId id="2147483997" r:id="rId45"/>
    <p:sldLayoutId id="2147483998" r:id="rId46"/>
    <p:sldLayoutId id="2147484018" r:id="rId47"/>
    <p:sldLayoutId id="2147484019" r:id="rId48"/>
    <p:sldLayoutId id="2147484020" r:id="rId49"/>
    <p:sldLayoutId id="2147484022" r:id="rId50"/>
    <p:sldLayoutId id="2147484023" r:id="rId51"/>
    <p:sldLayoutId id="2147484024" r:id="rId52"/>
    <p:sldLayoutId id="2147484025" r:id="rId53"/>
  </p:sldLayoutIdLst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png"/><Relationship Id="rId3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43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5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mailto:https://dcloud-cms.cisco.com/demo/cisco-unified-contact-center-express-11-0-v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mailto:https://dcloud-cms.cisco.com/demo/cisco-unified-contact-center-express-11-0-v1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>
                <a:ea typeface="ＭＳ Ｐゴシック" pitchFamily="34" charset="-128"/>
                <a:cs typeface="CiscoSans" pitchFamily="34" charset="0"/>
              </a:rPr>
              <a:t>シスコシステムズ合同会社</a:t>
            </a:r>
            <a:endParaRPr lang="en-US" altLang="en-US" dirty="0">
              <a:ea typeface="ＭＳ Ｐゴシック" pitchFamily="34" charset="-128"/>
              <a:cs typeface="CiscoSans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528128"/>
          </a:xfrm>
        </p:spPr>
        <p:txBody>
          <a:bodyPr/>
          <a:lstStyle/>
          <a:p>
            <a:r>
              <a:rPr lang="ja-JP" altLang="en-US" dirty="0" smtClean="0">
                <a:ea typeface="ＭＳ Ｐゴシック" pitchFamily="34" charset="-128"/>
                <a:cs typeface="CiscoSans" pitchFamily="34" charset="0"/>
              </a:rPr>
              <a:t>コラボレーションアーキテクチャ事業</a:t>
            </a:r>
            <a:endParaRPr lang="en-US" altLang="ja-JP" dirty="0" smtClean="0">
              <a:ea typeface="ＭＳ Ｐゴシック" pitchFamily="34" charset="-128"/>
              <a:cs typeface="CiscoSans" pitchFamily="34" charset="0"/>
            </a:endParaRPr>
          </a:p>
          <a:p>
            <a:r>
              <a:rPr lang="ja-JP" altLang="en-US" dirty="0" smtClean="0">
                <a:ea typeface="ＭＳ Ｐゴシック" pitchFamily="34" charset="-128"/>
                <a:cs typeface="CiscoSans" pitchFamily="34" charset="0"/>
              </a:rPr>
              <a:t>テクニカルソリューションズアーキテクト</a:t>
            </a:r>
            <a:r>
              <a:rPr lang="ja-JP" altLang="en-US" dirty="0">
                <a:ea typeface="ＭＳ Ｐゴシック" pitchFamily="34" charset="-128"/>
                <a:cs typeface="CiscoSans" pitchFamily="34" charset="0"/>
              </a:rPr>
              <a:t>　</a:t>
            </a:r>
            <a:endParaRPr lang="en-US" altLang="ja-JP" dirty="0" smtClean="0">
              <a:ea typeface="ＭＳ Ｐゴシック" pitchFamily="34" charset="-128"/>
              <a:cs typeface="CiscoSans" pitchFamily="34" charset="0"/>
            </a:endParaRPr>
          </a:p>
          <a:p>
            <a:endParaRPr lang="en-US" altLang="ja-JP" dirty="0" smtClean="0">
              <a:ea typeface="ＭＳ Ｐゴシック" pitchFamily="34" charset="-128"/>
              <a:cs typeface="CiscoSans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69496" y="4561323"/>
            <a:ext cx="8296421" cy="288131"/>
          </a:xfrm>
        </p:spPr>
        <p:txBody>
          <a:bodyPr/>
          <a:lstStyle/>
          <a:p>
            <a:r>
              <a:rPr lang="ja-JP" altLang="en-US" dirty="0" smtClean="0"/>
              <a:t>岩岸　優</a:t>
            </a:r>
            <a:r>
              <a:rPr lang="ja-JP" altLang="en-US" dirty="0" smtClean="0"/>
              <a:t>希</a:t>
            </a:r>
            <a:r>
              <a:rPr lang="en-US" altLang="ja-JP" dirty="0" smtClean="0"/>
              <a:t>             http://</a:t>
            </a:r>
            <a:r>
              <a:rPr lang="en-US" altLang="ja-JP" dirty="0" err="1" smtClean="0"/>
              <a:t>cs.co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yiwagish</a:t>
            </a:r>
            <a:endParaRPr lang="en-US" altLang="ja-JP" dirty="0" smtClean="0"/>
          </a:p>
          <a:p>
            <a:r>
              <a:rPr lang="en-US" altLang="ja-JP" dirty="0" smtClean="0"/>
              <a:t>2016</a:t>
            </a:r>
            <a:r>
              <a:rPr lang="ja-JP" altLang="en-US" dirty="0" smtClean="0"/>
              <a:t>年</a:t>
            </a:r>
            <a:r>
              <a:rPr lang="en-US" altLang="ja-JP" dirty="0" smtClean="0"/>
              <a:t>7</a:t>
            </a:r>
            <a:r>
              <a:rPr lang="ja-JP" altLang="en-US" dirty="0" smtClean="0"/>
              <a:t>月</a:t>
            </a:r>
            <a:r>
              <a:rPr lang="en-US" altLang="ja-JP" dirty="0" smtClean="0"/>
              <a:t>21</a:t>
            </a:r>
            <a:r>
              <a:rPr lang="ja-JP" altLang="en-US" dirty="0" smtClean="0"/>
              <a:t>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ja-JP" dirty="0"/>
              <a:t>UCCX / </a:t>
            </a:r>
            <a:r>
              <a:rPr lang="en-US" altLang="ja-JP" dirty="0" err="1"/>
              <a:t>MediaSense</a:t>
            </a:r>
            <a:r>
              <a:rPr lang="en-US" altLang="ja-JP" dirty="0"/>
              <a:t> 11.5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/>
              <a:t>CC </a:t>
            </a:r>
            <a:r>
              <a:rPr lang="ja-JP" altLang="en-US" dirty="0"/>
              <a:t>進化系 </a:t>
            </a:r>
            <a:endParaRPr 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60602" y="125106"/>
            <a:ext cx="208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CTU Collaboration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4823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1329816616"/>
              </p:ext>
            </p:extLst>
          </p:nvPr>
        </p:nvGraphicFramePr>
        <p:xfrm>
          <a:off x="569582" y="9830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角丸四角形 3"/>
          <p:cNvSpPr/>
          <p:nvPr/>
        </p:nvSpPr>
        <p:spPr>
          <a:xfrm>
            <a:off x="743994" y="3674465"/>
            <a:ext cx="4463971" cy="563570"/>
          </a:xfrm>
          <a:prstGeom prst="roundRect">
            <a:avLst/>
          </a:prstGeom>
          <a:solidFill>
            <a:srgbClr val="9E9EA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角丸四角形 4"/>
          <p:cNvSpPr/>
          <p:nvPr/>
        </p:nvSpPr>
        <p:spPr>
          <a:xfrm>
            <a:off x="743994" y="1655248"/>
            <a:ext cx="4463971" cy="563570"/>
          </a:xfrm>
          <a:prstGeom prst="roundRect">
            <a:avLst/>
          </a:prstGeom>
          <a:solidFill>
            <a:srgbClr val="9E9EA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95" y="1481866"/>
            <a:ext cx="4134254" cy="275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671153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ja-JP" altLang="en-US" dirty="0" smtClean="0"/>
              <a:t>インフラストラクチャ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ja-JP" altLang="en-US" dirty="0" smtClean="0"/>
              <a:t>シングルサインオン</a:t>
            </a:r>
            <a:endParaRPr lang="en-US" altLang="ja-JP" dirty="0" smtClean="0"/>
          </a:p>
          <a:p>
            <a:pPr lvl="1"/>
            <a:endParaRPr lang="en-US" dirty="0" smtClean="0"/>
          </a:p>
          <a:p>
            <a:pPr lvl="1"/>
            <a:r>
              <a:rPr lang="ja-JP" altLang="en-US" dirty="0" smtClean="0"/>
              <a:t>通知機能</a:t>
            </a:r>
            <a:endParaRPr lang="en-US" altLang="ja-JP" dirty="0" smtClean="0"/>
          </a:p>
          <a:p>
            <a:pPr lvl="1"/>
            <a:endParaRPr lang="en-US" dirty="0"/>
          </a:p>
          <a:p>
            <a:pPr lvl="1"/>
            <a:r>
              <a:rPr lang="ja-JP" altLang="en-US" dirty="0" smtClean="0"/>
              <a:t>コンテキストサービス　音声・</a:t>
            </a:r>
            <a:r>
              <a:rPr lang="ja-JP" altLang="en-US" u="sng" dirty="0" smtClean="0"/>
              <a:t>電子メール・チャット</a:t>
            </a:r>
            <a:endParaRPr lang="en-US" u="sng" dirty="0"/>
          </a:p>
          <a:p>
            <a:pPr marL="292040" lvl="1" indent="0">
              <a:buNone/>
            </a:pPr>
            <a:endParaRPr lang="en-US" u="sng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Finesse エージェント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09226" y="2625239"/>
            <a:ext cx="375467" cy="369410"/>
            <a:chOff x="7980841" y="1463122"/>
            <a:chExt cx="425144" cy="418286"/>
          </a:xfrm>
          <a:solidFill>
            <a:srgbClr val="39393B"/>
          </a:solidFill>
        </p:grpSpPr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8010556" y="1467693"/>
              <a:ext cx="364572" cy="413715"/>
            </a:xfrm>
            <a:custGeom>
              <a:avLst/>
              <a:gdLst>
                <a:gd name="T0" fmla="*/ 444 w 707"/>
                <a:gd name="T1" fmla="*/ 524 h 800"/>
                <a:gd name="T2" fmla="*/ 420 w 707"/>
                <a:gd name="T3" fmla="*/ 533 h 800"/>
                <a:gd name="T4" fmla="*/ 397 w 707"/>
                <a:gd name="T5" fmla="*/ 524 h 800"/>
                <a:gd name="T6" fmla="*/ 320 w 707"/>
                <a:gd name="T7" fmla="*/ 447 h 800"/>
                <a:gd name="T8" fmla="*/ 320 w 707"/>
                <a:gd name="T9" fmla="*/ 250 h 800"/>
                <a:gd name="T10" fmla="*/ 354 w 707"/>
                <a:gd name="T11" fmla="*/ 217 h 800"/>
                <a:gd name="T12" fmla="*/ 387 w 707"/>
                <a:gd name="T13" fmla="*/ 250 h 800"/>
                <a:gd name="T14" fmla="*/ 387 w 707"/>
                <a:gd name="T15" fmla="*/ 420 h 800"/>
                <a:gd name="T16" fmla="*/ 444 w 707"/>
                <a:gd name="T17" fmla="*/ 476 h 800"/>
                <a:gd name="T18" fmla="*/ 444 w 707"/>
                <a:gd name="T19" fmla="*/ 524 h 800"/>
                <a:gd name="T20" fmla="*/ 387 w 707"/>
                <a:gd name="T21" fmla="*/ 52 h 800"/>
                <a:gd name="T22" fmla="*/ 387 w 707"/>
                <a:gd name="T23" fmla="*/ 33 h 800"/>
                <a:gd name="T24" fmla="*/ 354 w 707"/>
                <a:gd name="T25" fmla="*/ 0 h 800"/>
                <a:gd name="T26" fmla="*/ 320 w 707"/>
                <a:gd name="T27" fmla="*/ 33 h 800"/>
                <a:gd name="T28" fmla="*/ 320 w 707"/>
                <a:gd name="T29" fmla="*/ 52 h 800"/>
                <a:gd name="T30" fmla="*/ 4 w 707"/>
                <a:gd name="T31" fmla="*/ 400 h 800"/>
                <a:gd name="T32" fmla="*/ 108 w 707"/>
                <a:gd name="T33" fmla="*/ 649 h 800"/>
                <a:gd name="T34" fmla="*/ 13 w 707"/>
                <a:gd name="T35" fmla="*/ 743 h 800"/>
                <a:gd name="T36" fmla="*/ 13 w 707"/>
                <a:gd name="T37" fmla="*/ 790 h 800"/>
                <a:gd name="T38" fmla="*/ 37 w 707"/>
                <a:gd name="T39" fmla="*/ 800 h 800"/>
                <a:gd name="T40" fmla="*/ 61 w 707"/>
                <a:gd name="T41" fmla="*/ 790 h 800"/>
                <a:gd name="T42" fmla="*/ 160 w 707"/>
                <a:gd name="T43" fmla="*/ 691 h 800"/>
                <a:gd name="T44" fmla="*/ 354 w 707"/>
                <a:gd name="T45" fmla="*/ 750 h 800"/>
                <a:gd name="T46" fmla="*/ 548 w 707"/>
                <a:gd name="T47" fmla="*/ 691 h 800"/>
                <a:gd name="T48" fmla="*/ 647 w 707"/>
                <a:gd name="T49" fmla="*/ 790 h 800"/>
                <a:gd name="T50" fmla="*/ 670 w 707"/>
                <a:gd name="T51" fmla="*/ 800 h 800"/>
                <a:gd name="T52" fmla="*/ 694 w 707"/>
                <a:gd name="T53" fmla="*/ 790 h 800"/>
                <a:gd name="T54" fmla="*/ 694 w 707"/>
                <a:gd name="T55" fmla="*/ 743 h 800"/>
                <a:gd name="T56" fmla="*/ 600 w 707"/>
                <a:gd name="T57" fmla="*/ 649 h 800"/>
                <a:gd name="T58" fmla="*/ 704 w 707"/>
                <a:gd name="T59" fmla="*/ 400 h 800"/>
                <a:gd name="T60" fmla="*/ 387 w 707"/>
                <a:gd name="T61" fmla="*/ 5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07" h="800">
                  <a:moveTo>
                    <a:pt x="444" y="524"/>
                  </a:moveTo>
                  <a:cubicBezTo>
                    <a:pt x="437" y="530"/>
                    <a:pt x="429" y="533"/>
                    <a:pt x="420" y="533"/>
                  </a:cubicBezTo>
                  <a:cubicBezTo>
                    <a:pt x="412" y="533"/>
                    <a:pt x="403" y="530"/>
                    <a:pt x="397" y="524"/>
                  </a:cubicBezTo>
                  <a:lnTo>
                    <a:pt x="320" y="447"/>
                  </a:lnTo>
                  <a:lnTo>
                    <a:pt x="320" y="250"/>
                  </a:lnTo>
                  <a:cubicBezTo>
                    <a:pt x="320" y="232"/>
                    <a:pt x="335" y="217"/>
                    <a:pt x="354" y="217"/>
                  </a:cubicBezTo>
                  <a:cubicBezTo>
                    <a:pt x="372" y="217"/>
                    <a:pt x="387" y="232"/>
                    <a:pt x="387" y="250"/>
                  </a:cubicBezTo>
                  <a:lnTo>
                    <a:pt x="387" y="420"/>
                  </a:lnTo>
                  <a:lnTo>
                    <a:pt x="444" y="476"/>
                  </a:lnTo>
                  <a:cubicBezTo>
                    <a:pt x="457" y="489"/>
                    <a:pt x="457" y="511"/>
                    <a:pt x="444" y="524"/>
                  </a:cubicBezTo>
                  <a:moveTo>
                    <a:pt x="387" y="52"/>
                  </a:moveTo>
                  <a:lnTo>
                    <a:pt x="387" y="33"/>
                  </a:lnTo>
                  <a:cubicBezTo>
                    <a:pt x="387" y="15"/>
                    <a:pt x="372" y="0"/>
                    <a:pt x="354" y="0"/>
                  </a:cubicBezTo>
                  <a:cubicBezTo>
                    <a:pt x="335" y="0"/>
                    <a:pt x="320" y="15"/>
                    <a:pt x="320" y="33"/>
                  </a:cubicBezTo>
                  <a:lnTo>
                    <a:pt x="320" y="52"/>
                  </a:lnTo>
                  <a:cubicBezTo>
                    <a:pt x="143" y="68"/>
                    <a:pt x="4" y="218"/>
                    <a:pt x="4" y="400"/>
                  </a:cubicBezTo>
                  <a:cubicBezTo>
                    <a:pt x="4" y="497"/>
                    <a:pt x="44" y="585"/>
                    <a:pt x="108" y="649"/>
                  </a:cubicBezTo>
                  <a:lnTo>
                    <a:pt x="13" y="743"/>
                  </a:lnTo>
                  <a:cubicBezTo>
                    <a:pt x="0" y="756"/>
                    <a:pt x="0" y="777"/>
                    <a:pt x="13" y="790"/>
                  </a:cubicBezTo>
                  <a:cubicBezTo>
                    <a:pt x="20" y="797"/>
                    <a:pt x="28" y="800"/>
                    <a:pt x="37" y="800"/>
                  </a:cubicBezTo>
                  <a:cubicBezTo>
                    <a:pt x="46" y="800"/>
                    <a:pt x="54" y="797"/>
                    <a:pt x="61" y="790"/>
                  </a:cubicBezTo>
                  <a:lnTo>
                    <a:pt x="160" y="691"/>
                  </a:lnTo>
                  <a:cubicBezTo>
                    <a:pt x="215" y="728"/>
                    <a:pt x="282" y="750"/>
                    <a:pt x="354" y="750"/>
                  </a:cubicBezTo>
                  <a:cubicBezTo>
                    <a:pt x="425" y="750"/>
                    <a:pt x="492" y="728"/>
                    <a:pt x="548" y="691"/>
                  </a:cubicBezTo>
                  <a:lnTo>
                    <a:pt x="647" y="790"/>
                  </a:lnTo>
                  <a:cubicBezTo>
                    <a:pt x="653" y="797"/>
                    <a:pt x="662" y="800"/>
                    <a:pt x="670" y="800"/>
                  </a:cubicBezTo>
                  <a:cubicBezTo>
                    <a:pt x="679" y="800"/>
                    <a:pt x="687" y="797"/>
                    <a:pt x="694" y="790"/>
                  </a:cubicBezTo>
                  <a:cubicBezTo>
                    <a:pt x="707" y="777"/>
                    <a:pt x="707" y="756"/>
                    <a:pt x="694" y="743"/>
                  </a:cubicBezTo>
                  <a:lnTo>
                    <a:pt x="600" y="649"/>
                  </a:lnTo>
                  <a:cubicBezTo>
                    <a:pt x="664" y="585"/>
                    <a:pt x="704" y="497"/>
                    <a:pt x="704" y="400"/>
                  </a:cubicBezTo>
                  <a:cubicBezTo>
                    <a:pt x="704" y="218"/>
                    <a:pt x="565" y="68"/>
                    <a:pt x="387" y="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7980841" y="1463122"/>
              <a:ext cx="108572" cy="107429"/>
            </a:xfrm>
            <a:custGeom>
              <a:avLst/>
              <a:gdLst>
                <a:gd name="T0" fmla="*/ 46 w 211"/>
                <a:gd name="T1" fmla="*/ 45 h 210"/>
                <a:gd name="T2" fmla="*/ 46 w 211"/>
                <a:gd name="T3" fmla="*/ 210 h 210"/>
                <a:gd name="T4" fmla="*/ 211 w 211"/>
                <a:gd name="T5" fmla="*/ 45 h 210"/>
                <a:gd name="T6" fmla="*/ 46 w 211"/>
                <a:gd name="T7" fmla="*/ 4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10">
                  <a:moveTo>
                    <a:pt x="46" y="45"/>
                  </a:moveTo>
                  <a:cubicBezTo>
                    <a:pt x="0" y="91"/>
                    <a:pt x="0" y="165"/>
                    <a:pt x="46" y="210"/>
                  </a:cubicBezTo>
                  <a:lnTo>
                    <a:pt x="211" y="45"/>
                  </a:lnTo>
                  <a:cubicBezTo>
                    <a:pt x="165" y="0"/>
                    <a:pt x="91" y="0"/>
                    <a:pt x="46" y="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8297413" y="1463122"/>
              <a:ext cx="108572" cy="107429"/>
            </a:xfrm>
            <a:custGeom>
              <a:avLst/>
              <a:gdLst>
                <a:gd name="T0" fmla="*/ 164 w 210"/>
                <a:gd name="T1" fmla="*/ 45 h 210"/>
                <a:gd name="T2" fmla="*/ 0 w 210"/>
                <a:gd name="T3" fmla="*/ 45 h 210"/>
                <a:gd name="T4" fmla="*/ 164 w 210"/>
                <a:gd name="T5" fmla="*/ 210 h 210"/>
                <a:gd name="T6" fmla="*/ 164 w 210"/>
                <a:gd name="T7" fmla="*/ 4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210">
                  <a:moveTo>
                    <a:pt x="164" y="45"/>
                  </a:moveTo>
                  <a:cubicBezTo>
                    <a:pt x="119" y="0"/>
                    <a:pt x="45" y="0"/>
                    <a:pt x="0" y="45"/>
                  </a:cubicBezTo>
                  <a:lnTo>
                    <a:pt x="164" y="210"/>
                  </a:lnTo>
                  <a:cubicBezTo>
                    <a:pt x="210" y="165"/>
                    <a:pt x="210" y="91"/>
                    <a:pt x="164" y="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9320" y="1993380"/>
            <a:ext cx="365373" cy="365373"/>
            <a:chOff x="2562544" y="3017411"/>
            <a:chExt cx="413715" cy="413715"/>
          </a:xfrm>
          <a:solidFill>
            <a:srgbClr val="39393B"/>
          </a:solidFill>
        </p:grpSpPr>
        <p:sp>
          <p:nvSpPr>
            <p:cNvPr id="11" name="Oval 52"/>
            <p:cNvSpPr>
              <a:spLocks noChangeArrowheads="1"/>
            </p:cNvSpPr>
            <p:nvPr/>
          </p:nvSpPr>
          <p:spPr bwMode="auto">
            <a:xfrm>
              <a:off x="2777401" y="3172840"/>
              <a:ext cx="43429" cy="4342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3"/>
            <p:cNvSpPr>
              <a:spLocks noEditPoints="1"/>
            </p:cNvSpPr>
            <p:nvPr/>
          </p:nvSpPr>
          <p:spPr bwMode="auto">
            <a:xfrm>
              <a:off x="2562544" y="3017411"/>
              <a:ext cx="413715" cy="413715"/>
            </a:xfrm>
            <a:custGeom>
              <a:avLst/>
              <a:gdLst>
                <a:gd name="T0" fmla="*/ 458 w 800"/>
                <a:gd name="T1" fmla="*/ 450 h 800"/>
                <a:gd name="T2" fmla="*/ 409 w 800"/>
                <a:gd name="T3" fmla="*/ 438 h 800"/>
                <a:gd name="T4" fmla="*/ 357 w 800"/>
                <a:gd name="T5" fmla="*/ 490 h 800"/>
                <a:gd name="T6" fmla="*/ 391 w 800"/>
                <a:gd name="T7" fmla="*/ 524 h 800"/>
                <a:gd name="T8" fmla="*/ 341 w 800"/>
                <a:gd name="T9" fmla="*/ 574 h 800"/>
                <a:gd name="T10" fmla="*/ 307 w 800"/>
                <a:gd name="T11" fmla="*/ 540 h 800"/>
                <a:gd name="T12" fmla="*/ 290 w 800"/>
                <a:gd name="T13" fmla="*/ 557 h 800"/>
                <a:gd name="T14" fmla="*/ 267 w 800"/>
                <a:gd name="T15" fmla="*/ 567 h 800"/>
                <a:gd name="T16" fmla="*/ 243 w 800"/>
                <a:gd name="T17" fmla="*/ 557 h 800"/>
                <a:gd name="T18" fmla="*/ 243 w 800"/>
                <a:gd name="T19" fmla="*/ 510 h 800"/>
                <a:gd name="T20" fmla="*/ 362 w 800"/>
                <a:gd name="T21" fmla="*/ 391 h 800"/>
                <a:gd name="T22" fmla="*/ 350 w 800"/>
                <a:gd name="T23" fmla="*/ 342 h 800"/>
                <a:gd name="T24" fmla="*/ 458 w 800"/>
                <a:gd name="T25" fmla="*/ 233 h 800"/>
                <a:gd name="T26" fmla="*/ 566 w 800"/>
                <a:gd name="T27" fmla="*/ 342 h 800"/>
                <a:gd name="T28" fmla="*/ 458 w 800"/>
                <a:gd name="T29" fmla="*/ 450 h 800"/>
                <a:gd name="T30" fmla="*/ 400 w 800"/>
                <a:gd name="T31" fmla="*/ 0 h 800"/>
                <a:gd name="T32" fmla="*/ 0 w 800"/>
                <a:gd name="T33" fmla="*/ 400 h 800"/>
                <a:gd name="T34" fmla="*/ 400 w 800"/>
                <a:gd name="T35" fmla="*/ 800 h 800"/>
                <a:gd name="T36" fmla="*/ 800 w 800"/>
                <a:gd name="T37" fmla="*/ 400 h 800"/>
                <a:gd name="T38" fmla="*/ 400 w 800"/>
                <a:gd name="T39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0" h="800">
                  <a:moveTo>
                    <a:pt x="458" y="450"/>
                  </a:moveTo>
                  <a:cubicBezTo>
                    <a:pt x="440" y="450"/>
                    <a:pt x="424" y="446"/>
                    <a:pt x="409" y="438"/>
                  </a:cubicBezTo>
                  <a:lnTo>
                    <a:pt x="357" y="490"/>
                  </a:lnTo>
                  <a:lnTo>
                    <a:pt x="391" y="524"/>
                  </a:lnTo>
                  <a:lnTo>
                    <a:pt x="341" y="574"/>
                  </a:lnTo>
                  <a:lnTo>
                    <a:pt x="307" y="540"/>
                  </a:lnTo>
                  <a:lnTo>
                    <a:pt x="290" y="557"/>
                  </a:lnTo>
                  <a:cubicBezTo>
                    <a:pt x="284" y="564"/>
                    <a:pt x="275" y="567"/>
                    <a:pt x="267" y="567"/>
                  </a:cubicBezTo>
                  <a:cubicBezTo>
                    <a:pt x="258" y="567"/>
                    <a:pt x="250" y="564"/>
                    <a:pt x="243" y="557"/>
                  </a:cubicBezTo>
                  <a:cubicBezTo>
                    <a:pt x="230" y="544"/>
                    <a:pt x="230" y="523"/>
                    <a:pt x="243" y="510"/>
                  </a:cubicBezTo>
                  <a:lnTo>
                    <a:pt x="362" y="391"/>
                  </a:lnTo>
                  <a:cubicBezTo>
                    <a:pt x="354" y="376"/>
                    <a:pt x="350" y="359"/>
                    <a:pt x="350" y="342"/>
                  </a:cubicBezTo>
                  <a:cubicBezTo>
                    <a:pt x="350" y="282"/>
                    <a:pt x="398" y="233"/>
                    <a:pt x="458" y="233"/>
                  </a:cubicBezTo>
                  <a:cubicBezTo>
                    <a:pt x="518" y="233"/>
                    <a:pt x="566" y="282"/>
                    <a:pt x="566" y="342"/>
                  </a:cubicBezTo>
                  <a:cubicBezTo>
                    <a:pt x="566" y="402"/>
                    <a:pt x="518" y="450"/>
                    <a:pt x="458" y="450"/>
                  </a:cubicBezTo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reeform 24"/>
          <p:cNvSpPr>
            <a:spLocks noEditPoints="1"/>
          </p:cNvSpPr>
          <p:nvPr/>
        </p:nvSpPr>
        <p:spPr bwMode="auto">
          <a:xfrm>
            <a:off x="623554" y="1413476"/>
            <a:ext cx="373110" cy="249085"/>
          </a:xfrm>
          <a:custGeom>
            <a:avLst/>
            <a:gdLst>
              <a:gd name="T0" fmla="*/ 666 w 800"/>
              <a:gd name="T1" fmla="*/ 383 h 533"/>
              <a:gd name="T2" fmla="*/ 133 w 800"/>
              <a:gd name="T3" fmla="*/ 383 h 533"/>
              <a:gd name="T4" fmla="*/ 133 w 800"/>
              <a:gd name="T5" fmla="*/ 67 h 533"/>
              <a:gd name="T6" fmla="*/ 666 w 800"/>
              <a:gd name="T7" fmla="*/ 67 h 533"/>
              <a:gd name="T8" fmla="*/ 666 w 800"/>
              <a:gd name="T9" fmla="*/ 383 h 533"/>
              <a:gd name="T10" fmla="*/ 794 w 800"/>
              <a:gd name="T11" fmla="*/ 457 h 533"/>
              <a:gd name="T12" fmla="*/ 733 w 800"/>
              <a:gd name="T13" fmla="*/ 399 h 533"/>
              <a:gd name="T14" fmla="*/ 733 w 800"/>
              <a:gd name="T15" fmla="*/ 33 h 533"/>
              <a:gd name="T16" fmla="*/ 700 w 800"/>
              <a:gd name="T17" fmla="*/ 0 h 533"/>
              <a:gd name="T18" fmla="*/ 100 w 800"/>
              <a:gd name="T19" fmla="*/ 0 h 533"/>
              <a:gd name="T20" fmla="*/ 66 w 800"/>
              <a:gd name="T21" fmla="*/ 33 h 533"/>
              <a:gd name="T22" fmla="*/ 66 w 800"/>
              <a:gd name="T23" fmla="*/ 399 h 533"/>
              <a:gd name="T24" fmla="*/ 6 w 800"/>
              <a:gd name="T25" fmla="*/ 457 h 533"/>
              <a:gd name="T26" fmla="*/ 0 w 800"/>
              <a:gd name="T27" fmla="*/ 472 h 533"/>
              <a:gd name="T28" fmla="*/ 0 w 800"/>
              <a:gd name="T29" fmla="*/ 517 h 533"/>
              <a:gd name="T30" fmla="*/ 16 w 800"/>
              <a:gd name="T31" fmla="*/ 533 h 533"/>
              <a:gd name="T32" fmla="*/ 783 w 800"/>
              <a:gd name="T33" fmla="*/ 533 h 533"/>
              <a:gd name="T34" fmla="*/ 800 w 800"/>
              <a:gd name="T35" fmla="*/ 517 h 533"/>
              <a:gd name="T36" fmla="*/ 800 w 800"/>
              <a:gd name="T37" fmla="*/ 472 h 533"/>
              <a:gd name="T38" fmla="*/ 794 w 800"/>
              <a:gd name="T39" fmla="*/ 457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00" h="533">
                <a:moveTo>
                  <a:pt x="666" y="383"/>
                </a:moveTo>
                <a:lnTo>
                  <a:pt x="133" y="383"/>
                </a:lnTo>
                <a:lnTo>
                  <a:pt x="133" y="67"/>
                </a:lnTo>
                <a:lnTo>
                  <a:pt x="666" y="67"/>
                </a:lnTo>
                <a:lnTo>
                  <a:pt x="666" y="383"/>
                </a:lnTo>
                <a:close/>
                <a:moveTo>
                  <a:pt x="794" y="457"/>
                </a:moveTo>
                <a:lnTo>
                  <a:pt x="733" y="399"/>
                </a:lnTo>
                <a:lnTo>
                  <a:pt x="733" y="33"/>
                </a:lnTo>
                <a:cubicBezTo>
                  <a:pt x="733" y="15"/>
                  <a:pt x="718" y="0"/>
                  <a:pt x="700" y="0"/>
                </a:cubicBezTo>
                <a:lnTo>
                  <a:pt x="100" y="0"/>
                </a:lnTo>
                <a:cubicBezTo>
                  <a:pt x="81" y="0"/>
                  <a:pt x="66" y="15"/>
                  <a:pt x="66" y="33"/>
                </a:cubicBezTo>
                <a:lnTo>
                  <a:pt x="66" y="399"/>
                </a:lnTo>
                <a:lnTo>
                  <a:pt x="6" y="457"/>
                </a:lnTo>
                <a:cubicBezTo>
                  <a:pt x="2" y="461"/>
                  <a:pt x="0" y="467"/>
                  <a:pt x="0" y="472"/>
                </a:cubicBezTo>
                <a:lnTo>
                  <a:pt x="0" y="517"/>
                </a:lnTo>
                <a:cubicBezTo>
                  <a:pt x="0" y="526"/>
                  <a:pt x="7" y="533"/>
                  <a:pt x="16" y="533"/>
                </a:cubicBezTo>
                <a:lnTo>
                  <a:pt x="783" y="533"/>
                </a:lnTo>
                <a:cubicBezTo>
                  <a:pt x="792" y="533"/>
                  <a:pt x="800" y="526"/>
                  <a:pt x="800" y="517"/>
                </a:cubicBezTo>
                <a:lnTo>
                  <a:pt x="800" y="472"/>
                </a:lnTo>
                <a:cubicBezTo>
                  <a:pt x="800" y="467"/>
                  <a:pt x="797" y="461"/>
                  <a:pt x="794" y="457"/>
                </a:cubicBezTo>
              </a:path>
            </a:pathLst>
          </a:custGeom>
          <a:solidFill>
            <a:srgbClr val="39393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28924" y="3280435"/>
            <a:ext cx="355769" cy="355769"/>
            <a:chOff x="6143414" y="1492823"/>
            <a:chExt cx="412407" cy="412407"/>
          </a:xfrm>
          <a:solidFill>
            <a:srgbClr val="39393B"/>
          </a:solidFill>
        </p:grpSpPr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6287756" y="1639228"/>
              <a:ext cx="121660" cy="121660"/>
            </a:xfrm>
            <a:custGeom>
              <a:avLst/>
              <a:gdLst>
                <a:gd name="T0" fmla="*/ 117 w 233"/>
                <a:gd name="T1" fmla="*/ 166 h 233"/>
                <a:gd name="T2" fmla="*/ 67 w 233"/>
                <a:gd name="T3" fmla="*/ 116 h 233"/>
                <a:gd name="T4" fmla="*/ 117 w 233"/>
                <a:gd name="T5" fmla="*/ 66 h 233"/>
                <a:gd name="T6" fmla="*/ 167 w 233"/>
                <a:gd name="T7" fmla="*/ 116 h 233"/>
                <a:gd name="T8" fmla="*/ 117 w 233"/>
                <a:gd name="T9" fmla="*/ 166 h 233"/>
                <a:gd name="T10" fmla="*/ 117 w 233"/>
                <a:gd name="T11" fmla="*/ 0 h 233"/>
                <a:gd name="T12" fmla="*/ 0 w 233"/>
                <a:gd name="T13" fmla="*/ 116 h 233"/>
                <a:gd name="T14" fmla="*/ 117 w 233"/>
                <a:gd name="T15" fmla="*/ 233 h 233"/>
                <a:gd name="T16" fmla="*/ 233 w 233"/>
                <a:gd name="T17" fmla="*/ 116 h 233"/>
                <a:gd name="T18" fmla="*/ 117 w 233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233">
                  <a:moveTo>
                    <a:pt x="117" y="166"/>
                  </a:moveTo>
                  <a:cubicBezTo>
                    <a:pt x="89" y="166"/>
                    <a:pt x="67" y="144"/>
                    <a:pt x="67" y="116"/>
                  </a:cubicBezTo>
                  <a:cubicBezTo>
                    <a:pt x="67" y="89"/>
                    <a:pt x="89" y="66"/>
                    <a:pt x="117" y="66"/>
                  </a:cubicBezTo>
                  <a:cubicBezTo>
                    <a:pt x="144" y="66"/>
                    <a:pt x="167" y="89"/>
                    <a:pt x="167" y="116"/>
                  </a:cubicBezTo>
                  <a:cubicBezTo>
                    <a:pt x="167" y="144"/>
                    <a:pt x="144" y="166"/>
                    <a:pt x="117" y="166"/>
                  </a:cubicBezTo>
                  <a:moveTo>
                    <a:pt x="117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1"/>
                    <a:pt x="52" y="233"/>
                    <a:pt x="117" y="233"/>
                  </a:cubicBezTo>
                  <a:cubicBezTo>
                    <a:pt x="181" y="233"/>
                    <a:pt x="233" y="181"/>
                    <a:pt x="233" y="116"/>
                  </a:cubicBezTo>
                  <a:cubicBezTo>
                    <a:pt x="233" y="52"/>
                    <a:pt x="181" y="0"/>
                    <a:pt x="1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6143414" y="1492823"/>
              <a:ext cx="412407" cy="412407"/>
            </a:xfrm>
            <a:custGeom>
              <a:avLst/>
              <a:gdLst>
                <a:gd name="T0" fmla="*/ 400 w 800"/>
                <a:gd name="T1" fmla="*/ 584 h 800"/>
                <a:gd name="T2" fmla="*/ 216 w 800"/>
                <a:gd name="T3" fmla="*/ 400 h 800"/>
                <a:gd name="T4" fmla="*/ 400 w 800"/>
                <a:gd name="T5" fmla="*/ 217 h 800"/>
                <a:gd name="T6" fmla="*/ 583 w 800"/>
                <a:gd name="T7" fmla="*/ 400 h 800"/>
                <a:gd name="T8" fmla="*/ 400 w 800"/>
                <a:gd name="T9" fmla="*/ 584 h 800"/>
                <a:gd name="T10" fmla="*/ 400 w 800"/>
                <a:gd name="T11" fmla="*/ 0 h 800"/>
                <a:gd name="T12" fmla="*/ 0 w 800"/>
                <a:gd name="T13" fmla="*/ 400 h 800"/>
                <a:gd name="T14" fmla="*/ 400 w 800"/>
                <a:gd name="T15" fmla="*/ 800 h 800"/>
                <a:gd name="T16" fmla="*/ 800 w 800"/>
                <a:gd name="T17" fmla="*/ 400 h 800"/>
                <a:gd name="T18" fmla="*/ 400 w 800"/>
                <a:gd name="T19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0" h="800">
                  <a:moveTo>
                    <a:pt x="400" y="584"/>
                  </a:moveTo>
                  <a:cubicBezTo>
                    <a:pt x="298" y="584"/>
                    <a:pt x="216" y="502"/>
                    <a:pt x="216" y="400"/>
                  </a:cubicBezTo>
                  <a:cubicBezTo>
                    <a:pt x="216" y="299"/>
                    <a:pt x="298" y="217"/>
                    <a:pt x="400" y="217"/>
                  </a:cubicBezTo>
                  <a:cubicBezTo>
                    <a:pt x="501" y="217"/>
                    <a:pt x="583" y="299"/>
                    <a:pt x="583" y="400"/>
                  </a:cubicBezTo>
                  <a:cubicBezTo>
                    <a:pt x="583" y="502"/>
                    <a:pt x="501" y="584"/>
                    <a:pt x="400" y="584"/>
                  </a:cubicBezTo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1"/>
                    <a:pt x="179" y="800"/>
                    <a:pt x="400" y="800"/>
                  </a:cubicBezTo>
                  <a:cubicBezTo>
                    <a:pt x="621" y="800"/>
                    <a:pt x="800" y="621"/>
                    <a:pt x="800" y="400"/>
                  </a:cubicBezTo>
                  <a:cubicBezTo>
                    <a:pt x="800" y="179"/>
                    <a:pt x="621" y="0"/>
                    <a:pt x="4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184575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インフラストラクチャ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5" y="0"/>
            <a:ext cx="3555669" cy="2370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096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インフラストラクチャ</a:t>
            </a:r>
            <a:endParaRPr lang="en-US" dirty="0"/>
          </a:p>
        </p:txBody>
      </p:sp>
      <p:pic>
        <p:nvPicPr>
          <p:cNvPr id="4098" name="Picture 2" descr="http://mscorpmedia.azureedge.net/mscorpmedia/2015/10/exchange-server-2016-now-availa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26" y="3502868"/>
            <a:ext cx="2114972" cy="118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inpointprod.blob.core.windows.net/pinpointassets/af2f6815b208b89d85ef4baa7be862c802cf47cb4a4116d64087d074bdf49a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05" y="3697715"/>
            <a:ext cx="1914629" cy="6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53"/>
          <p:cNvSpPr>
            <a:spLocks noEditPoints="1"/>
          </p:cNvSpPr>
          <p:nvPr/>
        </p:nvSpPr>
        <p:spPr bwMode="auto">
          <a:xfrm>
            <a:off x="353221" y="3242060"/>
            <a:ext cx="428277" cy="285518"/>
          </a:xfrm>
          <a:custGeom>
            <a:avLst/>
            <a:gdLst>
              <a:gd name="T0" fmla="*/ 683 w 800"/>
              <a:gd name="T1" fmla="*/ 163 h 534"/>
              <a:gd name="T2" fmla="*/ 400 w 800"/>
              <a:gd name="T3" fmla="*/ 322 h 534"/>
              <a:gd name="T4" fmla="*/ 117 w 800"/>
              <a:gd name="T5" fmla="*/ 163 h 534"/>
              <a:gd name="T6" fmla="*/ 104 w 800"/>
              <a:gd name="T7" fmla="*/ 117 h 534"/>
              <a:gd name="T8" fmla="*/ 149 w 800"/>
              <a:gd name="T9" fmla="*/ 105 h 534"/>
              <a:gd name="T10" fmla="*/ 400 w 800"/>
              <a:gd name="T11" fmla="*/ 245 h 534"/>
              <a:gd name="T12" fmla="*/ 650 w 800"/>
              <a:gd name="T13" fmla="*/ 105 h 534"/>
              <a:gd name="T14" fmla="*/ 695 w 800"/>
              <a:gd name="T15" fmla="*/ 117 h 534"/>
              <a:gd name="T16" fmla="*/ 683 w 800"/>
              <a:gd name="T17" fmla="*/ 163 h 534"/>
              <a:gd name="T18" fmla="*/ 766 w 800"/>
              <a:gd name="T19" fmla="*/ 0 h 534"/>
              <a:gd name="T20" fmla="*/ 33 w 800"/>
              <a:gd name="T21" fmla="*/ 0 h 534"/>
              <a:gd name="T22" fmla="*/ 0 w 800"/>
              <a:gd name="T23" fmla="*/ 34 h 534"/>
              <a:gd name="T24" fmla="*/ 0 w 800"/>
              <a:gd name="T25" fmla="*/ 500 h 534"/>
              <a:gd name="T26" fmla="*/ 33 w 800"/>
              <a:gd name="T27" fmla="*/ 534 h 534"/>
              <a:gd name="T28" fmla="*/ 766 w 800"/>
              <a:gd name="T29" fmla="*/ 534 h 534"/>
              <a:gd name="T30" fmla="*/ 800 w 800"/>
              <a:gd name="T31" fmla="*/ 500 h 534"/>
              <a:gd name="T32" fmla="*/ 800 w 800"/>
              <a:gd name="T33" fmla="*/ 34 h 534"/>
              <a:gd name="T34" fmla="*/ 766 w 800"/>
              <a:gd name="T35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0" h="534">
                <a:moveTo>
                  <a:pt x="683" y="163"/>
                </a:moveTo>
                <a:lnTo>
                  <a:pt x="400" y="322"/>
                </a:lnTo>
                <a:lnTo>
                  <a:pt x="117" y="163"/>
                </a:lnTo>
                <a:cubicBezTo>
                  <a:pt x="101" y="154"/>
                  <a:pt x="95" y="133"/>
                  <a:pt x="104" y="117"/>
                </a:cubicBezTo>
                <a:cubicBezTo>
                  <a:pt x="113" y="101"/>
                  <a:pt x="133" y="96"/>
                  <a:pt x="149" y="105"/>
                </a:cubicBezTo>
                <a:lnTo>
                  <a:pt x="400" y="245"/>
                </a:lnTo>
                <a:lnTo>
                  <a:pt x="650" y="105"/>
                </a:lnTo>
                <a:cubicBezTo>
                  <a:pt x="666" y="96"/>
                  <a:pt x="686" y="101"/>
                  <a:pt x="695" y="117"/>
                </a:cubicBezTo>
                <a:cubicBezTo>
                  <a:pt x="704" y="133"/>
                  <a:pt x="699" y="154"/>
                  <a:pt x="683" y="163"/>
                </a:cubicBezTo>
                <a:moveTo>
                  <a:pt x="766" y="0"/>
                </a:moveTo>
                <a:lnTo>
                  <a:pt x="33" y="0"/>
                </a:lnTo>
                <a:cubicBezTo>
                  <a:pt x="15" y="0"/>
                  <a:pt x="0" y="15"/>
                  <a:pt x="0" y="34"/>
                </a:cubicBezTo>
                <a:lnTo>
                  <a:pt x="0" y="500"/>
                </a:lnTo>
                <a:cubicBezTo>
                  <a:pt x="0" y="519"/>
                  <a:pt x="15" y="534"/>
                  <a:pt x="33" y="534"/>
                </a:cubicBezTo>
                <a:lnTo>
                  <a:pt x="766" y="534"/>
                </a:lnTo>
                <a:cubicBezTo>
                  <a:pt x="785" y="534"/>
                  <a:pt x="800" y="519"/>
                  <a:pt x="800" y="500"/>
                </a:cubicBezTo>
                <a:lnTo>
                  <a:pt x="800" y="34"/>
                </a:lnTo>
                <a:cubicBezTo>
                  <a:pt x="800" y="15"/>
                  <a:pt x="785" y="0"/>
                  <a:pt x="766" y="0"/>
                </a:cubicBezTo>
              </a:path>
            </a:pathLst>
          </a:custGeom>
          <a:solidFill>
            <a:srgbClr val="39393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0858" y="3184186"/>
            <a:ext cx="163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Finesse Email</a:t>
            </a:r>
            <a:endParaRPr lang="en-US" dirty="0"/>
          </a:p>
        </p:txBody>
      </p:sp>
      <p:pic>
        <p:nvPicPr>
          <p:cNvPr id="1026" name="Picture 2" descr="https://lh3.googleusercontent.com/TupJ_ZSZrDR5NPH5wbtm5p39gEww0mZFffwKgihAenfSljkNzGnLckpRl8H7mBTjKoIU=h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1" y="1716724"/>
            <a:ext cx="1609983" cy="10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0/05/Windows_10_Logo.svg/2000px-Windows_10_Logo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72" y="1988855"/>
            <a:ext cx="2120966" cy="3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24"/>
          <p:cNvSpPr>
            <a:spLocks noEditPoints="1"/>
          </p:cNvSpPr>
          <p:nvPr/>
        </p:nvSpPr>
        <p:spPr bwMode="auto">
          <a:xfrm>
            <a:off x="353221" y="1357344"/>
            <a:ext cx="373110" cy="249085"/>
          </a:xfrm>
          <a:custGeom>
            <a:avLst/>
            <a:gdLst>
              <a:gd name="T0" fmla="*/ 666 w 800"/>
              <a:gd name="T1" fmla="*/ 383 h 533"/>
              <a:gd name="T2" fmla="*/ 133 w 800"/>
              <a:gd name="T3" fmla="*/ 383 h 533"/>
              <a:gd name="T4" fmla="*/ 133 w 800"/>
              <a:gd name="T5" fmla="*/ 67 h 533"/>
              <a:gd name="T6" fmla="*/ 666 w 800"/>
              <a:gd name="T7" fmla="*/ 67 h 533"/>
              <a:gd name="T8" fmla="*/ 666 w 800"/>
              <a:gd name="T9" fmla="*/ 383 h 533"/>
              <a:gd name="T10" fmla="*/ 794 w 800"/>
              <a:gd name="T11" fmla="*/ 457 h 533"/>
              <a:gd name="T12" fmla="*/ 733 w 800"/>
              <a:gd name="T13" fmla="*/ 399 h 533"/>
              <a:gd name="T14" fmla="*/ 733 w 800"/>
              <a:gd name="T15" fmla="*/ 33 h 533"/>
              <a:gd name="T16" fmla="*/ 700 w 800"/>
              <a:gd name="T17" fmla="*/ 0 h 533"/>
              <a:gd name="T18" fmla="*/ 100 w 800"/>
              <a:gd name="T19" fmla="*/ 0 h 533"/>
              <a:gd name="T20" fmla="*/ 66 w 800"/>
              <a:gd name="T21" fmla="*/ 33 h 533"/>
              <a:gd name="T22" fmla="*/ 66 w 800"/>
              <a:gd name="T23" fmla="*/ 399 h 533"/>
              <a:gd name="T24" fmla="*/ 6 w 800"/>
              <a:gd name="T25" fmla="*/ 457 h 533"/>
              <a:gd name="T26" fmla="*/ 0 w 800"/>
              <a:gd name="T27" fmla="*/ 472 h 533"/>
              <a:gd name="T28" fmla="*/ 0 w 800"/>
              <a:gd name="T29" fmla="*/ 517 h 533"/>
              <a:gd name="T30" fmla="*/ 16 w 800"/>
              <a:gd name="T31" fmla="*/ 533 h 533"/>
              <a:gd name="T32" fmla="*/ 783 w 800"/>
              <a:gd name="T33" fmla="*/ 533 h 533"/>
              <a:gd name="T34" fmla="*/ 800 w 800"/>
              <a:gd name="T35" fmla="*/ 517 h 533"/>
              <a:gd name="T36" fmla="*/ 800 w 800"/>
              <a:gd name="T37" fmla="*/ 472 h 533"/>
              <a:gd name="T38" fmla="*/ 794 w 800"/>
              <a:gd name="T39" fmla="*/ 457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00" h="533">
                <a:moveTo>
                  <a:pt x="666" y="383"/>
                </a:moveTo>
                <a:lnTo>
                  <a:pt x="133" y="383"/>
                </a:lnTo>
                <a:lnTo>
                  <a:pt x="133" y="67"/>
                </a:lnTo>
                <a:lnTo>
                  <a:pt x="666" y="67"/>
                </a:lnTo>
                <a:lnTo>
                  <a:pt x="666" y="383"/>
                </a:lnTo>
                <a:close/>
                <a:moveTo>
                  <a:pt x="794" y="457"/>
                </a:moveTo>
                <a:lnTo>
                  <a:pt x="733" y="399"/>
                </a:lnTo>
                <a:lnTo>
                  <a:pt x="733" y="33"/>
                </a:lnTo>
                <a:cubicBezTo>
                  <a:pt x="733" y="15"/>
                  <a:pt x="718" y="0"/>
                  <a:pt x="700" y="0"/>
                </a:cubicBezTo>
                <a:lnTo>
                  <a:pt x="100" y="0"/>
                </a:lnTo>
                <a:cubicBezTo>
                  <a:pt x="81" y="0"/>
                  <a:pt x="66" y="15"/>
                  <a:pt x="66" y="33"/>
                </a:cubicBezTo>
                <a:lnTo>
                  <a:pt x="66" y="399"/>
                </a:lnTo>
                <a:lnTo>
                  <a:pt x="6" y="457"/>
                </a:lnTo>
                <a:cubicBezTo>
                  <a:pt x="2" y="461"/>
                  <a:pt x="0" y="467"/>
                  <a:pt x="0" y="472"/>
                </a:cubicBezTo>
                <a:lnTo>
                  <a:pt x="0" y="517"/>
                </a:lnTo>
                <a:cubicBezTo>
                  <a:pt x="0" y="526"/>
                  <a:pt x="7" y="533"/>
                  <a:pt x="16" y="533"/>
                </a:cubicBezTo>
                <a:lnTo>
                  <a:pt x="783" y="533"/>
                </a:lnTo>
                <a:cubicBezTo>
                  <a:pt x="792" y="533"/>
                  <a:pt x="800" y="526"/>
                  <a:pt x="800" y="517"/>
                </a:cubicBezTo>
                <a:lnTo>
                  <a:pt x="800" y="472"/>
                </a:lnTo>
                <a:cubicBezTo>
                  <a:pt x="800" y="467"/>
                  <a:pt x="797" y="461"/>
                  <a:pt x="794" y="457"/>
                </a:cubicBezTo>
              </a:path>
            </a:pathLst>
          </a:custGeom>
          <a:solidFill>
            <a:srgbClr val="39393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1208" y="126659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Desktop</a:t>
            </a:r>
            <a:endParaRPr 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1630777" y="1472792"/>
            <a:ext cx="2788103" cy="1405163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+mj-lt"/>
              </a:rPr>
              <a:t>Internet</a:t>
            </a:r>
            <a:r>
              <a:rPr kumimoji="1" lang="ja-JP" altLang="en-US" dirty="0" smtClean="0">
                <a:latin typeface="+mj-lt"/>
              </a:rPr>
              <a:t> </a:t>
            </a:r>
            <a:r>
              <a:rPr kumimoji="1" lang="en-US" altLang="ja-JP" dirty="0" smtClean="0">
                <a:latin typeface="+mj-lt"/>
              </a:rPr>
              <a:t>Explorer10/11</a:t>
            </a:r>
          </a:p>
          <a:p>
            <a:pPr algn="ctr"/>
            <a:r>
              <a:rPr kumimoji="1" lang="en-US" altLang="ja-JP" dirty="0" smtClean="0">
                <a:latin typeface="+mj-lt"/>
              </a:rPr>
              <a:t>Firefox</a:t>
            </a:r>
          </a:p>
          <a:p>
            <a:pPr algn="ctr"/>
            <a:r>
              <a:rPr kumimoji="1" lang="en-US" altLang="ja-JP" u="sng" dirty="0" smtClean="0">
                <a:latin typeface="+mj-lt"/>
              </a:rPr>
              <a:t>Chrome</a:t>
            </a:r>
            <a:endParaRPr kumimoji="1" lang="ja-JP" altLang="en-US" u="sng" dirty="0" smtClean="0">
              <a:latin typeface="+mj-lt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6139838" y="3242060"/>
            <a:ext cx="2675376" cy="1405163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+mj-lt"/>
              </a:rPr>
              <a:t>Exchange 2010/2013/</a:t>
            </a:r>
            <a:r>
              <a:rPr kumimoji="1" lang="en-US" altLang="ja-JP" u="sng" dirty="0" smtClean="0">
                <a:latin typeface="+mj-lt"/>
              </a:rPr>
              <a:t>2016</a:t>
            </a:r>
          </a:p>
          <a:p>
            <a:pPr algn="ctr"/>
            <a:r>
              <a:rPr kumimoji="1" lang="en-US" altLang="ja-JP" u="sng" dirty="0" smtClean="0">
                <a:latin typeface="+mj-lt"/>
              </a:rPr>
              <a:t>Office 365</a:t>
            </a:r>
            <a:endParaRPr kumimoji="1" lang="ja-JP" altLang="en-US" u="sng" dirty="0" smtClean="0">
              <a:latin typeface="+mj-lt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6673410" y="1472792"/>
            <a:ext cx="2299621" cy="1405163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+mj-lt"/>
              </a:rPr>
              <a:t>Windows 7/8.1/</a:t>
            </a:r>
            <a:r>
              <a:rPr kumimoji="1" lang="en-US" altLang="ja-JP" u="sng" dirty="0" smtClean="0">
                <a:latin typeface="+mj-lt"/>
              </a:rPr>
              <a:t>10</a:t>
            </a:r>
          </a:p>
          <a:p>
            <a:pPr algn="ctr"/>
            <a:r>
              <a:rPr kumimoji="1" lang="en-US" altLang="ja-JP" dirty="0" smtClean="0">
                <a:latin typeface="+mj-lt"/>
              </a:rPr>
              <a:t>Mac OS X</a:t>
            </a:r>
            <a:endParaRPr kumimoji="1" lang="ja-JP" alt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471532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シングルサインオン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5" y="0"/>
            <a:ext cx="3555669" cy="2370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604211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8676072" cy="826447"/>
          </a:xfrm>
        </p:spPr>
        <p:txBody>
          <a:bodyPr/>
          <a:lstStyle/>
          <a:p>
            <a:r>
              <a:rPr lang="en-US" altLang="ja-JP" dirty="0"/>
              <a:t>Cisco Unified Contact Center </a:t>
            </a:r>
            <a:r>
              <a:rPr lang="en-US" altLang="ja-JP" dirty="0" smtClean="0"/>
              <a:t>Express11.5</a:t>
            </a:r>
            <a:br>
              <a:rPr lang="en-US" altLang="ja-JP" dirty="0" smtClean="0"/>
            </a:br>
            <a:r>
              <a:rPr lang="en-GB" dirty="0" err="1" smtClean="0"/>
              <a:t>IdS</a:t>
            </a:r>
            <a:r>
              <a:rPr lang="en-GB" dirty="0" smtClean="0"/>
              <a:t> - </a:t>
            </a:r>
            <a:r>
              <a:rPr lang="en-US" dirty="0" smtClean="0"/>
              <a:t>Identity Server </a:t>
            </a:r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5143709" y="1056692"/>
            <a:ext cx="3478250" cy="3612952"/>
            <a:chOff x="7247039" y="2490084"/>
            <a:chExt cx="6175293" cy="6494920"/>
          </a:xfrm>
        </p:grpSpPr>
        <p:grpSp>
          <p:nvGrpSpPr>
            <p:cNvPr id="26" name="Group 25"/>
            <p:cNvGrpSpPr/>
            <p:nvPr/>
          </p:nvGrpSpPr>
          <p:grpSpPr>
            <a:xfrm>
              <a:off x="7247039" y="2490084"/>
              <a:ext cx="6175293" cy="6494920"/>
              <a:chOff x="7247039" y="2490084"/>
              <a:chExt cx="6175293" cy="6494920"/>
            </a:xfrm>
          </p:grpSpPr>
          <p:grpSp>
            <p:nvGrpSpPr>
              <p:cNvPr id="29" name="Group 9"/>
              <p:cNvGrpSpPr>
                <a:grpSpLocks/>
              </p:cNvGrpSpPr>
              <p:nvPr/>
            </p:nvGrpSpPr>
            <p:grpSpPr bwMode="auto">
              <a:xfrm>
                <a:off x="7807325" y="4133483"/>
                <a:ext cx="1063625" cy="1680633"/>
                <a:chOff x="9688974" y="1676400"/>
                <a:chExt cx="1891973" cy="2241491"/>
              </a:xfrm>
            </p:grpSpPr>
            <p:pic>
              <p:nvPicPr>
                <p:cNvPr id="41" name="Picture 11" descr="C:\Program Files\Microsoft Resource DVD Artwork\DVD_ART\Artwork_Imagery\HARDWARE_IMAGERY\Illustration - Misc Hardware\XML Icons\Server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88974" y="1676400"/>
                  <a:ext cx="1639860" cy="18560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2" descr="C:\Users\paucorre\Documents\templates\ICONS\GFX Windows Vista IconsI\GFX Windows Vista Icons\Other\Padlock User Control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65888" y="2402832"/>
                  <a:ext cx="1515059" cy="15150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0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32990" y="7216687"/>
                <a:ext cx="1333500" cy="1238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89" descr="Firefox_128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5416" y="7614823"/>
                <a:ext cx="431800" cy="431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Up-Down Arrow 31"/>
              <p:cNvSpPr/>
              <p:nvPr/>
            </p:nvSpPr>
            <p:spPr>
              <a:xfrm rot="2967713">
                <a:off x="10966059" y="5245889"/>
                <a:ext cx="342579" cy="2339034"/>
              </a:xfrm>
              <a:prstGeom prst="upDownArrow">
                <a:avLst/>
              </a:prstGeom>
              <a:gradFill>
                <a:gsLst>
                  <a:gs pos="8000">
                    <a:schemeClr val="accent1">
                      <a:tint val="66000"/>
                      <a:satMod val="160000"/>
                    </a:schemeClr>
                  </a:gs>
                  <a:gs pos="2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/>
              </a:p>
            </p:txBody>
          </p:sp>
          <p:sp>
            <p:nvSpPr>
              <p:cNvPr id="33" name="Up-Down Arrow 32"/>
              <p:cNvSpPr/>
              <p:nvPr/>
            </p:nvSpPr>
            <p:spPr>
              <a:xfrm rot="8386180">
                <a:off x="8704367" y="5405964"/>
                <a:ext cx="383208" cy="2053577"/>
              </a:xfrm>
              <a:prstGeom prst="upDownArrow">
                <a:avLst/>
              </a:prstGeom>
              <a:gradFill>
                <a:gsLst>
                  <a:gs pos="8000">
                    <a:schemeClr val="accent1">
                      <a:tint val="66000"/>
                      <a:satMod val="160000"/>
                    </a:schemeClr>
                  </a:gs>
                  <a:gs pos="2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9116985">
                <a:off x="10089781" y="5775383"/>
                <a:ext cx="1614489" cy="77459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100" dirty="0">
                    <a:solidFill>
                      <a:srgbClr val="546568"/>
                    </a:solidFill>
                    <a:cs typeface="Ayuthaya"/>
                  </a:rPr>
                  <a:t>Use a Token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2900008">
                <a:off x="8114258" y="6042482"/>
                <a:ext cx="2152648" cy="4644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100" dirty="0">
                    <a:solidFill>
                      <a:srgbClr val="546568"/>
                    </a:solidFill>
                    <a:latin typeface="Ayuthaya"/>
                    <a:cs typeface="Ayuthaya"/>
                  </a:rPr>
                  <a:t>Get a Token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47039" y="3599599"/>
                <a:ext cx="2450162" cy="774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eaLnBrk="1" hangingPunct="1">
                  <a:defRPr sz="1500">
                    <a:solidFill>
                      <a:srgbClr val="546568"/>
                    </a:solidFill>
                    <a:latin typeface="Arial" charset="0"/>
                    <a:ea typeface="ＭＳ Ｐゴシック" charset="0"/>
                    <a:cs typeface="Apple LiGothic Medium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5pPr>
                <a:lvl6pPr marL="2514600" indent="-228600" eaLnBrk="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6pPr>
                <a:lvl7pPr marL="2971800" indent="-228600" eaLnBrk="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7pPr>
                <a:lvl8pPr marL="3429000" indent="-228600" eaLnBrk="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8pPr>
                <a:lvl9pPr marL="3886200" indent="-228600" eaLnBrk="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9pPr>
              </a:lstStyle>
              <a:p>
                <a:r>
                  <a:rPr lang="en-US" sz="1100" dirty="0"/>
                  <a:t>Authorization  Server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1342878" y="3592561"/>
                <a:ext cx="2079454" cy="992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eaLnBrk="1" hangingPunct="1">
                  <a:defRPr sz="1500">
                    <a:solidFill>
                      <a:srgbClr val="546568"/>
                    </a:solidFill>
                    <a:latin typeface="Arial" charset="0"/>
                    <a:ea typeface="ＭＳ Ｐゴシック" charset="0"/>
                    <a:cs typeface="Apple LiGothic Medium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5pPr>
                <a:lvl6pPr marL="2514600" indent="-228600" eaLnBrk="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6pPr>
                <a:lvl7pPr marL="2971800" indent="-228600" eaLnBrk="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7pPr>
                <a:lvl8pPr marL="3429000" indent="-228600" eaLnBrk="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8pPr>
                <a:lvl9pPr marL="3886200" indent="-228600" eaLnBrk="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pple LiGothic Medium" charset="0"/>
                    <a:cs typeface="Apple LiGothic Medium" charset="0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1100" dirty="0"/>
                  <a:t>Resource Server  e.g. Finesse</a:t>
                </a:r>
              </a:p>
            </p:txBody>
          </p:sp>
          <p:pic>
            <p:nvPicPr>
              <p:cNvPr id="38" name="Picture 39" descr="callmgr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5484" y="4525405"/>
                <a:ext cx="873328" cy="948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4" descr="http://hueniverse.com/wp-content/uploads/2009/09/OAuth-Shine-300x298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9430" y="2490084"/>
                <a:ext cx="1095568" cy="1044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9399691" y="8487049"/>
                <a:ext cx="1595719" cy="497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solidFill>
                      <a:srgbClr val="546568"/>
                    </a:solidFill>
                    <a:latin typeface="Ayuthaya"/>
                    <a:cs typeface="Ayuthaya"/>
                  </a:rPr>
                  <a:t>Client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9380923" y="4464427"/>
              <a:ext cx="1614487" cy="470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100" dirty="0" err="1">
                  <a:solidFill>
                    <a:schemeClr val="tx2"/>
                  </a:solidFill>
                  <a:cs typeface="Ayuthaya"/>
                </a:rPr>
                <a:t>TokenInfo</a:t>
              </a:r>
              <a:endParaRPr lang="en-US" sz="1100" dirty="0">
                <a:solidFill>
                  <a:schemeClr val="tx2"/>
                </a:solidFill>
                <a:cs typeface="Ayuthaya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9150373" y="4910312"/>
              <a:ext cx="2327718" cy="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headEnd type="arrow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" name="Rectangle 3"/>
          <p:cNvSpPr/>
          <p:nvPr/>
        </p:nvSpPr>
        <p:spPr>
          <a:xfrm>
            <a:off x="4464368" y="538843"/>
            <a:ext cx="182277" cy="181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 smtClean="0"/>
          </a:p>
        </p:txBody>
      </p:sp>
      <p:sp>
        <p:nvSpPr>
          <p:cNvPr id="43" name="Rectangle 42"/>
          <p:cNvSpPr/>
          <p:nvPr/>
        </p:nvSpPr>
        <p:spPr>
          <a:xfrm>
            <a:off x="4474843" y="2735776"/>
            <a:ext cx="182277" cy="1924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 smtClean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4384034" y="2538826"/>
            <a:ext cx="363894" cy="699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47391" y="1157475"/>
            <a:ext cx="4216978" cy="3374559"/>
            <a:chOff x="-225761" y="2653022"/>
            <a:chExt cx="7996641" cy="6399162"/>
          </a:xfrm>
        </p:grpSpPr>
        <p:sp>
          <p:nvSpPr>
            <p:cNvPr id="14" name="Up-Down Arrow 13"/>
            <p:cNvSpPr/>
            <p:nvPr/>
          </p:nvSpPr>
          <p:spPr>
            <a:xfrm rot="2967713">
              <a:off x="4544890" y="5631978"/>
              <a:ext cx="374470" cy="1369048"/>
            </a:xfrm>
            <a:prstGeom prst="upDownArrow">
              <a:avLst/>
            </a:prstGeom>
            <a:gradFill>
              <a:gsLst>
                <a:gs pos="8000">
                  <a:schemeClr val="accent1">
                    <a:tint val="66000"/>
                    <a:satMod val="160000"/>
                  </a:schemeClr>
                </a:gs>
                <a:gs pos="2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94387" y="3590190"/>
              <a:ext cx="2976493" cy="496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pple LiGothic Medium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9pPr>
            </a:lstStyle>
            <a:p>
              <a:pPr eaLnBrk="1" hangingPunct="1"/>
              <a:r>
                <a:rPr lang="en-US" sz="1100" dirty="0">
                  <a:solidFill>
                    <a:srgbClr val="546568"/>
                  </a:solidFill>
                </a:rPr>
                <a:t>SP – Service Provider</a:t>
              </a:r>
            </a:p>
          </p:txBody>
        </p:sp>
        <p:pic>
          <p:nvPicPr>
            <p:cNvPr id="8" name="Picture 16" descr="SC220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30" y="4373036"/>
              <a:ext cx="1128713" cy="1327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1" descr="C:\Program Files\Microsoft Resource DVD Artwork\DVD_ART\Artwork_Imagery\HARDWARE_IMAGERY\Illustration - Misc Hardware\XML Icons\Serve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90" y="4028562"/>
              <a:ext cx="921893" cy="13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67474" y="4049064"/>
              <a:ext cx="947738" cy="613833"/>
            </a:xfrm>
            <a:prstGeom prst="rect">
              <a:avLst/>
            </a:prstGeom>
            <a:noFill/>
            <a:ln>
              <a:noFill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PPT-tmplt_title-logo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474" y="4278328"/>
              <a:ext cx="1016000" cy="1267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225761" y="3607107"/>
              <a:ext cx="2912327" cy="817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pple LiGothic Medium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pple LiGothic Medium" charset="0"/>
                  <a:cs typeface="Apple LiGothic Medium" charset="0"/>
                </a:defRPr>
              </a:lvl9pPr>
            </a:lstStyle>
            <a:p>
              <a:pPr eaLnBrk="1" hangingPunct="1"/>
              <a:r>
                <a:rPr lang="en-US" sz="1100" dirty="0" err="1">
                  <a:solidFill>
                    <a:srgbClr val="546568"/>
                  </a:solidFill>
                </a:rPr>
                <a:t>IdP</a:t>
              </a:r>
              <a:r>
                <a:rPr lang="en-US" sz="1100" dirty="0">
                  <a:solidFill>
                    <a:srgbClr val="546568"/>
                  </a:solidFill>
                </a:rPr>
                <a:t> – Identity Provider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41520" y="8526912"/>
              <a:ext cx="1743504" cy="525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546568"/>
                  </a:solidFill>
                  <a:latin typeface="Ayuthaya"/>
                  <a:cs typeface="Ayuthaya"/>
                </a:rPr>
                <a:t>Users</a:t>
              </a:r>
            </a:p>
          </p:txBody>
        </p:sp>
        <p:sp>
          <p:nvSpPr>
            <p:cNvPr id="15" name="Up-Down Arrow 14"/>
            <p:cNvSpPr/>
            <p:nvPr/>
          </p:nvSpPr>
          <p:spPr>
            <a:xfrm rot="8386180">
              <a:off x="2946237" y="5501104"/>
              <a:ext cx="280852" cy="1547404"/>
            </a:xfrm>
            <a:prstGeom prst="upDownArrow">
              <a:avLst/>
            </a:prstGeom>
            <a:gradFill>
              <a:gsLst>
                <a:gs pos="8000">
                  <a:schemeClr val="accent1">
                    <a:tint val="66000"/>
                    <a:satMod val="160000"/>
                  </a:schemeClr>
                </a:gs>
                <a:gs pos="2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9116985">
              <a:off x="4149126" y="6244039"/>
              <a:ext cx="1996986" cy="817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yuthaya"/>
                  <a:cs typeface="Ayuthaya"/>
                </a:rPr>
                <a:t>Indirect Agreement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2900008">
              <a:off x="1188782" y="5991134"/>
              <a:ext cx="2381930" cy="817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yuthaya"/>
                  <a:cs typeface="Ayuthaya"/>
                </a:rPr>
                <a:t>Authentication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26469" y="3656621"/>
              <a:ext cx="1919845" cy="14590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100" dirty="0">
                  <a:solidFill>
                    <a:schemeClr val="tx2"/>
                  </a:solidFill>
                  <a:latin typeface="Ayuthaya"/>
                  <a:cs typeface="Ayuthaya"/>
                </a:rPr>
                <a:t>Explicit Initial Trust </a:t>
              </a:r>
            </a:p>
            <a:p>
              <a:pPr algn="ctr">
                <a:defRPr/>
              </a:pPr>
              <a:r>
                <a:rPr lang="en-US" sz="1100" dirty="0">
                  <a:solidFill>
                    <a:schemeClr val="tx2"/>
                  </a:solidFill>
                  <a:latin typeface="Ayuthaya"/>
                  <a:cs typeface="Ayuthaya"/>
                </a:rPr>
                <a:t>Agreement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531756" y="4724944"/>
              <a:ext cx="2327718" cy="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dash"/>
              <a:miter lim="400000"/>
              <a:headEnd type="arrow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881" y="7151126"/>
              <a:ext cx="1333500" cy="1238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 descr="draft-saml-logo-03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702" y="2653022"/>
              <a:ext cx="1966252" cy="84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ounded Rectangle 2"/>
          <p:cNvSpPr/>
          <p:nvPr/>
        </p:nvSpPr>
        <p:spPr>
          <a:xfrm>
            <a:off x="2724302" y="1557400"/>
            <a:ext cx="3789565" cy="179428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49" name="Group 48"/>
          <p:cNvGrpSpPr/>
          <p:nvPr/>
        </p:nvGrpSpPr>
        <p:grpSpPr>
          <a:xfrm>
            <a:off x="3973139" y="3221649"/>
            <a:ext cx="1137920" cy="1371600"/>
            <a:chOff x="6644640" y="467360"/>
            <a:chExt cx="1137920" cy="1371600"/>
          </a:xfrm>
        </p:grpSpPr>
        <p:sp>
          <p:nvSpPr>
            <p:cNvPr id="50" name="Rounded Rectangle 49"/>
            <p:cNvSpPr/>
            <p:nvPr/>
          </p:nvSpPr>
          <p:spPr>
            <a:xfrm>
              <a:off x="6644640" y="467360"/>
              <a:ext cx="1137920" cy="1371600"/>
            </a:xfrm>
            <a:prstGeom prst="roundRect">
              <a:avLst/>
            </a:prstGeom>
            <a:solidFill>
              <a:srgbClr val="36A4D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6723008" y="571104"/>
              <a:ext cx="981074" cy="1149351"/>
              <a:chOff x="6723008" y="571104"/>
              <a:chExt cx="981074" cy="1149351"/>
            </a:xfrm>
          </p:grpSpPr>
          <p:grpSp>
            <p:nvGrpSpPr>
              <p:cNvPr id="60" name="Group 87"/>
              <p:cNvGrpSpPr>
                <a:grpSpLocks/>
              </p:cNvGrpSpPr>
              <p:nvPr/>
            </p:nvGrpSpPr>
            <p:grpSpPr bwMode="auto">
              <a:xfrm>
                <a:off x="6834132" y="894955"/>
                <a:ext cx="869950" cy="825500"/>
                <a:chOff x="2881612" y="2718700"/>
                <a:chExt cx="871123" cy="824371"/>
              </a:xfrm>
            </p:grpSpPr>
            <p:pic>
              <p:nvPicPr>
                <p:cNvPr id="62" name="Picture 11" descr="C:\Program Files\Microsoft Resource DVD Artwork\DVD_ART\Artwork_Imagery\HARDWARE_IMAGERY\Illustration - Misc Hardware\XML Icons\Server.png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1612" y="2718700"/>
                  <a:ext cx="452216" cy="586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Picture 11" descr="C:\Program Files\Microsoft Resource DVD Artwork\DVD_ART\Artwork_Imagery\HARDWARE_IMAGERY\Illustration - Misc Hardware\XML Icons\Server.png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6902" y="2831313"/>
                  <a:ext cx="452216" cy="586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91" descr="CL 2013 PPT-graphics.png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-4832"/>
                <a:stretch>
                  <a:fillRect/>
                </a:stretch>
              </p:blipFill>
              <p:spPr bwMode="auto">
                <a:xfrm>
                  <a:off x="3327177" y="3274129"/>
                  <a:ext cx="425558" cy="268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8" descr="C:\Users\paucorre\Documents\templates\ICONS\GFX Windows Vista IconsI\GFX Windows Vista Icons\Other\86.png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8081" y="2784144"/>
                  <a:ext cx="666859" cy="574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Picture 4" descr="G:\IconExperience\iconex_ns\128x128\plain\key1.pn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460000">
                  <a:off x="3317825" y="3076350"/>
                  <a:ext cx="164674" cy="141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6" descr="G:\IconExperience\iconex_ap\128x128\plain\refresh.pn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43200" y="2814638"/>
                  <a:ext cx="232724" cy="2743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1" name="TextBox 47"/>
              <p:cNvSpPr txBox="1">
                <a:spLocks noChangeArrowheads="1"/>
              </p:cNvSpPr>
              <p:nvPr/>
            </p:nvSpPr>
            <p:spPr bwMode="auto">
              <a:xfrm>
                <a:off x="6723008" y="571104"/>
                <a:ext cx="617296" cy="407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0" tIns="34290" rIns="68580" bIns="3429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en-US" altLang="en-US" b="1"/>
                  <a:t>IdS</a:t>
                </a:r>
                <a:endParaRPr lang="en-US" altLang="en-US" sz="1600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977710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Agents</a:t>
            </a:r>
            <a:r>
              <a:rPr lang="en-US" dirty="0"/>
              <a:t>, Supervisors</a:t>
            </a:r>
            <a:r>
              <a:rPr lang="en-US" dirty="0" smtClean="0"/>
              <a:t>, CCX </a:t>
            </a:r>
            <a:r>
              <a:rPr lang="ja-JP" altLang="en-US" dirty="0" smtClean="0"/>
              <a:t>管理者画面</a:t>
            </a:r>
            <a:endParaRPr lang="en-US" dirty="0" smtClean="0"/>
          </a:p>
          <a:p>
            <a:r>
              <a:rPr lang="en-US" dirty="0" smtClean="0"/>
              <a:t>Finesse</a:t>
            </a:r>
            <a:r>
              <a:rPr lang="ja-JP" altLang="en-US" dirty="0" smtClean="0"/>
              <a:t>上のシスコのガジェット</a:t>
            </a:r>
            <a:endParaRPr lang="en-US" dirty="0"/>
          </a:p>
          <a:p>
            <a:r>
              <a:rPr lang="ja-JP" altLang="en-US" dirty="0" smtClean="0"/>
              <a:t>サードパーティ</a:t>
            </a:r>
            <a:r>
              <a:rPr lang="en-US" dirty="0" smtClean="0"/>
              <a:t>: </a:t>
            </a:r>
            <a:r>
              <a:rPr lang="ja-JP" altLang="en-US" dirty="0" smtClean="0"/>
              <a:t>ガジェット提供者に依存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Sign-On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7473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SSO: Authentication and Login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5" y="2223527"/>
            <a:ext cx="6105525" cy="2800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1152596"/>
            <a:ext cx="6124959" cy="21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5719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2301" y="1037699"/>
            <a:ext cx="8277344" cy="3168210"/>
          </a:xfrm>
        </p:spPr>
        <p:txBody>
          <a:bodyPr/>
          <a:lstStyle/>
          <a:p>
            <a:r>
              <a:rPr lang="en-US" dirty="0" smtClean="0"/>
              <a:t>Identity Providers (</a:t>
            </a:r>
            <a:r>
              <a:rPr lang="en-US" dirty="0" err="1" smtClean="0"/>
              <a:t>IdP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Single </a:t>
            </a:r>
            <a:r>
              <a:rPr lang="en-US" dirty="0" err="1" smtClean="0"/>
              <a:t>IdP</a:t>
            </a:r>
            <a:r>
              <a:rPr lang="en-US" dirty="0" smtClean="0"/>
              <a:t>: ADFS</a:t>
            </a:r>
          </a:p>
          <a:p>
            <a:r>
              <a:rPr lang="en-US" dirty="0" smtClean="0"/>
              <a:t>Identity Service (</a:t>
            </a:r>
            <a:r>
              <a:rPr lang="en-US" dirty="0" err="1" smtClean="0"/>
              <a:t>IdS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CCX</a:t>
            </a:r>
            <a:r>
              <a:rPr lang="ja-JP" altLang="en-US" dirty="0" smtClean="0"/>
              <a:t>に内蔵</a:t>
            </a:r>
            <a:endParaRPr lang="en-US" dirty="0" smtClean="0"/>
          </a:p>
          <a:p>
            <a:pPr lvl="1"/>
            <a:r>
              <a:rPr lang="en-US" dirty="0" smtClean="0"/>
              <a:t>High Availability (Active-Active)</a:t>
            </a:r>
            <a:endParaRPr lang="en-US" dirty="0"/>
          </a:p>
          <a:p>
            <a:r>
              <a:rPr lang="en-US" altLang="ja-JP" dirty="0" smtClean="0"/>
              <a:t>Finesse</a:t>
            </a:r>
            <a:r>
              <a:rPr lang="ja-JP" altLang="en-US" dirty="0" smtClean="0"/>
              <a:t> </a:t>
            </a:r>
            <a:r>
              <a:rPr lang="en-US" altLang="ja-JP" dirty="0" smtClean="0"/>
              <a:t>IP</a:t>
            </a:r>
            <a:r>
              <a:rPr lang="ja-JP" altLang="en-US" dirty="0" smtClean="0"/>
              <a:t> </a:t>
            </a:r>
            <a:r>
              <a:rPr lang="en-US" altLang="ja-JP" dirty="0" smtClean="0"/>
              <a:t>Phone</a:t>
            </a:r>
            <a:r>
              <a:rPr lang="ja-JP" altLang="en-US" dirty="0" smtClean="0"/>
              <a:t> </a:t>
            </a:r>
            <a:r>
              <a:rPr lang="en-US" altLang="ja-JP" dirty="0" smtClean="0"/>
              <a:t>Agent</a:t>
            </a:r>
            <a:r>
              <a:rPr lang="ja-JP" altLang="en-US" dirty="0" smtClean="0"/>
              <a:t>は未対応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Sign On in CCX 11.5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395751"/>
              </p:ext>
            </p:extLst>
          </p:nvPr>
        </p:nvGraphicFramePr>
        <p:xfrm>
          <a:off x="4849395" y="2998142"/>
          <a:ext cx="4064000" cy="14833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dirty="0" smtClean="0"/>
                        <a:t>モード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UCCX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Non-SSO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○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SSO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○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Hybrid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/>
                        <a:t>×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66443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通知機能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5" y="0"/>
            <a:ext cx="3555669" cy="2370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245737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2779328607"/>
              </p:ext>
            </p:extLst>
          </p:nvPr>
        </p:nvGraphicFramePr>
        <p:xfrm>
          <a:off x="569582" y="9830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251892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-5055"/>
            <a:ext cx="8345488" cy="731837"/>
          </a:xfrm>
        </p:spPr>
        <p:txBody>
          <a:bodyPr/>
          <a:lstStyle/>
          <a:p>
            <a:r>
              <a:rPr lang="en-US" dirty="0" smtClean="0"/>
              <a:t>Finesse: Incoming Contact Notification</a:t>
            </a:r>
            <a:endParaRPr lang="en-US" dirty="0"/>
          </a:p>
        </p:txBody>
      </p:sp>
      <p:pic>
        <p:nvPicPr>
          <p:cNvPr id="1026" name="Picture 2" descr="Screen Shot 2015-10-06 at 6.44.30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29960"/>
            <a:ext cx="8627679" cy="131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reen Shot 2015-10-16 at 11.15.39 a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1" y="2678376"/>
            <a:ext cx="8627679" cy="177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766" y="530242"/>
            <a:ext cx="206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Voice, Email, Chat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39108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Service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5" y="0"/>
            <a:ext cx="3555669" cy="2370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48067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52400" y="2452047"/>
            <a:ext cx="2063052" cy="7386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accent5"/>
                </a:solidFill>
              </a:rPr>
              <a:t>マルチチャネルでのやりとりの全てを把握するのは難しい</a:t>
            </a:r>
            <a:endParaRPr lang="en-US" altLang="ja-JP" sz="1400" dirty="0" smtClean="0">
              <a:solidFill>
                <a:schemeClr val="accent5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80332" y="2632024"/>
            <a:ext cx="1305868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accent5"/>
                </a:solidFill>
              </a:rPr>
              <a:t>顧客のフラストレーション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35119" y="2903391"/>
            <a:ext cx="1361932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accent5"/>
                </a:solidFill>
              </a:rPr>
              <a:t>エージェントの時間のロス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05552" y="3059789"/>
            <a:ext cx="1905000" cy="7386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accent5"/>
                </a:solidFill>
              </a:rPr>
              <a:t>既存ソリューションは高価で複雑でプロプライエタリ</a:t>
            </a:r>
            <a:endParaRPr lang="en-US" sz="1400" dirty="0">
              <a:solidFill>
                <a:schemeClr val="accent5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57200" y="951846"/>
            <a:ext cx="1371600" cy="1371600"/>
            <a:chOff x="457200" y="815069"/>
            <a:chExt cx="1371600" cy="1371600"/>
          </a:xfrm>
        </p:grpSpPr>
        <p:sp>
          <p:nvSpPr>
            <p:cNvPr id="5" name="Oval 10"/>
            <p:cNvSpPr>
              <a:spLocks noChangeArrowheads="1"/>
            </p:cNvSpPr>
            <p:nvPr/>
          </p:nvSpPr>
          <p:spPr bwMode="ltGray">
            <a:xfrm>
              <a:off x="457200" y="815069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77"/>
              <a:endParaRPr lang="en-US" sz="1400" dirty="0">
                <a:solidFill>
                  <a:srgbClr val="FFFFFF"/>
                </a:solidFill>
              </a:endParaRPr>
            </a:p>
          </p:txBody>
        </p:sp>
        <p:pic>
          <p:nvPicPr>
            <p:cNvPr id="17411" name="Picture 3" descr="C:\Users\jefcampb\AppData\Local\Microsoft\Windows\Temporary Internet Files\Content.IE5\SF76R6DX\Black-Question-Mark-2269-large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79" y="1062400"/>
              <a:ext cx="858841" cy="867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4488581" y="1500720"/>
            <a:ext cx="1371600" cy="1371600"/>
            <a:chOff x="4482033" y="1514109"/>
            <a:chExt cx="1371600" cy="1371600"/>
          </a:xfrm>
        </p:grpSpPr>
        <p:sp>
          <p:nvSpPr>
            <p:cNvPr id="33" name="Oval 10"/>
            <p:cNvSpPr>
              <a:spLocks noChangeArrowheads="1"/>
            </p:cNvSpPr>
            <p:nvPr/>
          </p:nvSpPr>
          <p:spPr bwMode="ltGray">
            <a:xfrm>
              <a:off x="4482033" y="1514109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77"/>
              <a:endParaRPr lang="en-US" sz="1400" dirty="0">
                <a:solidFill>
                  <a:srgbClr val="FFFFFF"/>
                </a:solidFill>
              </a:endParaRPr>
            </a:p>
          </p:txBody>
        </p:sp>
        <p:pic>
          <p:nvPicPr>
            <p:cNvPr id="17415" name="Picture 7" descr="C:\Users\jefcampb\AppData\Local\Microsoft\Windows\Temporary Internet Files\Content.IE5\DI11O3K3\roman-clock-new[1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058" y="1714134"/>
              <a:ext cx="971549" cy="971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/>
          <p:cNvGrpSpPr/>
          <p:nvPr/>
        </p:nvGrpSpPr>
        <p:grpSpPr>
          <a:xfrm>
            <a:off x="2441120" y="1214051"/>
            <a:ext cx="1371600" cy="1371600"/>
            <a:chOff x="2441121" y="1073456"/>
            <a:chExt cx="1371600" cy="1371600"/>
          </a:xfrm>
        </p:grpSpPr>
        <p:sp>
          <p:nvSpPr>
            <p:cNvPr id="44" name="Oval 10"/>
            <p:cNvSpPr>
              <a:spLocks noChangeArrowheads="1"/>
            </p:cNvSpPr>
            <p:nvPr/>
          </p:nvSpPr>
          <p:spPr bwMode="ltGray">
            <a:xfrm>
              <a:off x="2441121" y="1073456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77"/>
              <a:endParaRPr lang="en-US" sz="1400" dirty="0">
                <a:solidFill>
                  <a:srgbClr val="FFFFFF"/>
                </a:solidFill>
              </a:endParaRPr>
            </a:p>
          </p:txBody>
        </p:sp>
        <p:pic>
          <p:nvPicPr>
            <p:cNvPr id="45" name="Picture 6" descr="C:\Users\jefcampb\AppData\Local\Microsoft\Windows\Temporary Internet Files\Content.IE5\KNWT53B3\large-Exclamation-mark-0-2395[1]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004" y="1365986"/>
              <a:ext cx="775833" cy="775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6772252" y="1561292"/>
            <a:ext cx="1371600" cy="1371600"/>
            <a:chOff x="6468751" y="1821503"/>
            <a:chExt cx="1371600" cy="1371600"/>
          </a:xfrm>
        </p:grpSpPr>
        <p:sp>
          <p:nvSpPr>
            <p:cNvPr id="31" name="Oval 10"/>
            <p:cNvSpPr>
              <a:spLocks noChangeArrowheads="1"/>
            </p:cNvSpPr>
            <p:nvPr/>
          </p:nvSpPr>
          <p:spPr bwMode="ltGray">
            <a:xfrm>
              <a:off x="6468751" y="1821503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77"/>
              <a:endParaRPr lang="en-US" sz="1400" dirty="0">
                <a:solidFill>
                  <a:srgbClr val="FFFFFF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6639557" y="2142569"/>
              <a:ext cx="1029988" cy="835214"/>
              <a:chOff x="10252155" y="1959792"/>
              <a:chExt cx="1085298" cy="850598"/>
            </a:xfrm>
          </p:grpSpPr>
          <p:sp>
            <p:nvSpPr>
              <p:cNvPr id="55" name="Freeform 28"/>
              <p:cNvSpPr>
                <a:spLocks/>
              </p:cNvSpPr>
              <p:nvPr/>
            </p:nvSpPr>
            <p:spPr bwMode="auto">
              <a:xfrm>
                <a:off x="10891753" y="1959792"/>
                <a:ext cx="445700" cy="531846"/>
              </a:xfrm>
              <a:custGeom>
                <a:avLst/>
                <a:gdLst/>
                <a:ahLst/>
                <a:cxnLst>
                  <a:cxn ang="0">
                    <a:pos x="126" y="425"/>
                  </a:cxn>
                  <a:cxn ang="0">
                    <a:pos x="126" y="310"/>
                  </a:cxn>
                  <a:cxn ang="0">
                    <a:pos x="25" y="310"/>
                  </a:cxn>
                  <a:cxn ang="0">
                    <a:pos x="25" y="278"/>
                  </a:cxn>
                  <a:cxn ang="0">
                    <a:pos x="126" y="278"/>
                  </a:cxn>
                  <a:cxn ang="0">
                    <a:pos x="126" y="230"/>
                  </a:cxn>
                  <a:cxn ang="0">
                    <a:pos x="25" y="230"/>
                  </a:cxn>
                  <a:cxn ang="0">
                    <a:pos x="25" y="198"/>
                  </a:cxn>
                  <a:cxn ang="0">
                    <a:pos x="110" y="198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130" y="135"/>
                  </a:cxn>
                  <a:cxn ang="0">
                    <a:pos x="130" y="135"/>
                  </a:cxn>
                  <a:cxn ang="0">
                    <a:pos x="143" y="166"/>
                  </a:cxn>
                  <a:cxn ang="0">
                    <a:pos x="155" y="195"/>
                  </a:cxn>
                  <a:cxn ang="0">
                    <a:pos x="157" y="195"/>
                  </a:cxn>
                  <a:cxn ang="0">
                    <a:pos x="157" y="195"/>
                  </a:cxn>
                  <a:cxn ang="0">
                    <a:pos x="169" y="166"/>
                  </a:cxn>
                  <a:cxn ang="0">
                    <a:pos x="183" y="134"/>
                  </a:cxn>
                  <a:cxn ang="0">
                    <a:pos x="254" y="0"/>
                  </a:cxn>
                  <a:cxn ang="0">
                    <a:pos x="313" y="0"/>
                  </a:cxn>
                  <a:cxn ang="0">
                    <a:pos x="196" y="198"/>
                  </a:cxn>
                  <a:cxn ang="0">
                    <a:pos x="282" y="198"/>
                  </a:cxn>
                  <a:cxn ang="0">
                    <a:pos x="282" y="230"/>
                  </a:cxn>
                  <a:cxn ang="0">
                    <a:pos x="180" y="230"/>
                  </a:cxn>
                  <a:cxn ang="0">
                    <a:pos x="180" y="278"/>
                  </a:cxn>
                  <a:cxn ang="0">
                    <a:pos x="282" y="278"/>
                  </a:cxn>
                  <a:cxn ang="0">
                    <a:pos x="282" y="310"/>
                  </a:cxn>
                  <a:cxn ang="0">
                    <a:pos x="180" y="310"/>
                  </a:cxn>
                  <a:cxn ang="0">
                    <a:pos x="180" y="425"/>
                  </a:cxn>
                  <a:cxn ang="0">
                    <a:pos x="126" y="425"/>
                  </a:cxn>
                </a:cxnLst>
                <a:rect l="0" t="0" r="r" b="b"/>
                <a:pathLst>
                  <a:path w="313" h="425">
                    <a:moveTo>
                      <a:pt x="126" y="425"/>
                    </a:moveTo>
                    <a:lnTo>
                      <a:pt x="126" y="310"/>
                    </a:lnTo>
                    <a:lnTo>
                      <a:pt x="25" y="310"/>
                    </a:lnTo>
                    <a:lnTo>
                      <a:pt x="25" y="278"/>
                    </a:lnTo>
                    <a:lnTo>
                      <a:pt x="126" y="278"/>
                    </a:lnTo>
                    <a:lnTo>
                      <a:pt x="126" y="230"/>
                    </a:lnTo>
                    <a:lnTo>
                      <a:pt x="25" y="230"/>
                    </a:lnTo>
                    <a:lnTo>
                      <a:pt x="25" y="198"/>
                    </a:lnTo>
                    <a:lnTo>
                      <a:pt x="110" y="198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130" y="135"/>
                    </a:lnTo>
                    <a:lnTo>
                      <a:pt x="130" y="135"/>
                    </a:lnTo>
                    <a:lnTo>
                      <a:pt x="143" y="166"/>
                    </a:lnTo>
                    <a:lnTo>
                      <a:pt x="155" y="195"/>
                    </a:lnTo>
                    <a:lnTo>
                      <a:pt x="157" y="195"/>
                    </a:lnTo>
                    <a:lnTo>
                      <a:pt x="157" y="195"/>
                    </a:lnTo>
                    <a:lnTo>
                      <a:pt x="169" y="166"/>
                    </a:lnTo>
                    <a:lnTo>
                      <a:pt x="183" y="134"/>
                    </a:lnTo>
                    <a:lnTo>
                      <a:pt x="254" y="0"/>
                    </a:lnTo>
                    <a:lnTo>
                      <a:pt x="313" y="0"/>
                    </a:lnTo>
                    <a:lnTo>
                      <a:pt x="196" y="198"/>
                    </a:lnTo>
                    <a:lnTo>
                      <a:pt x="282" y="198"/>
                    </a:lnTo>
                    <a:lnTo>
                      <a:pt x="282" y="230"/>
                    </a:lnTo>
                    <a:lnTo>
                      <a:pt x="180" y="230"/>
                    </a:lnTo>
                    <a:lnTo>
                      <a:pt x="180" y="278"/>
                    </a:lnTo>
                    <a:lnTo>
                      <a:pt x="282" y="278"/>
                    </a:lnTo>
                    <a:lnTo>
                      <a:pt x="282" y="310"/>
                    </a:lnTo>
                    <a:lnTo>
                      <a:pt x="180" y="310"/>
                    </a:lnTo>
                    <a:lnTo>
                      <a:pt x="180" y="425"/>
                    </a:lnTo>
                    <a:lnTo>
                      <a:pt x="126" y="4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  <a:lumMod val="52000"/>
                      <a:lumOff val="48000"/>
                    </a:schemeClr>
                  </a:gs>
                  <a:gs pos="50000">
                    <a:schemeClr val="bg1">
                      <a:shade val="67500"/>
                      <a:satMod val="115000"/>
                      <a:lumMod val="50000"/>
                      <a:lumOff val="5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21238" tIns="10632" rIns="21238" bIns="10632" numCol="1" anchor="ctr" anchorCtr="0" compatLnSpc="1">
                <a:prstTxWarp prst="textNoShape">
                  <a:avLst/>
                </a:prstTxWarp>
              </a:bodyPr>
              <a:lstStyle/>
              <a:p>
                <a:pPr defTabSz="212267"/>
                <a:endParaRPr lang="en-US" sz="2000" dirty="0"/>
              </a:p>
            </p:txBody>
          </p:sp>
          <p:sp>
            <p:nvSpPr>
              <p:cNvPr id="56" name="Freeform 29"/>
              <p:cNvSpPr>
                <a:spLocks/>
              </p:cNvSpPr>
              <p:nvPr/>
            </p:nvSpPr>
            <p:spPr bwMode="auto">
              <a:xfrm>
                <a:off x="10252155" y="1977607"/>
                <a:ext cx="455586" cy="550516"/>
              </a:xfrm>
              <a:custGeom>
                <a:avLst/>
                <a:gdLst/>
                <a:ahLst/>
                <a:cxnLst>
                  <a:cxn ang="0">
                    <a:pos x="312" y="403"/>
                  </a:cxn>
                  <a:cxn ang="0">
                    <a:pos x="294" y="413"/>
                  </a:cxn>
                  <a:cxn ang="0">
                    <a:pos x="272" y="421"/>
                  </a:cxn>
                  <a:cxn ang="0">
                    <a:pos x="246" y="427"/>
                  </a:cxn>
                  <a:cxn ang="0">
                    <a:pos x="216" y="429"/>
                  </a:cxn>
                  <a:cxn ang="0">
                    <a:pos x="197" y="428"/>
                  </a:cxn>
                  <a:cxn ang="0">
                    <a:pos x="160" y="421"/>
                  </a:cxn>
                  <a:cxn ang="0">
                    <a:pos x="128" y="407"/>
                  </a:cxn>
                  <a:cxn ang="0">
                    <a:pos x="98" y="385"/>
                  </a:cxn>
                  <a:cxn ang="0">
                    <a:pos x="86" y="372"/>
                  </a:cxn>
                  <a:cxn ang="0">
                    <a:pos x="70" y="351"/>
                  </a:cxn>
                  <a:cxn ang="0">
                    <a:pos x="56" y="324"/>
                  </a:cxn>
                  <a:cxn ang="0">
                    <a:pos x="47" y="295"/>
                  </a:cxn>
                  <a:cxn ang="0">
                    <a:pos x="40" y="262"/>
                  </a:cxn>
                  <a:cxn ang="0">
                    <a:pos x="0" y="230"/>
                  </a:cxn>
                  <a:cxn ang="0">
                    <a:pos x="37" y="230"/>
                  </a:cxn>
                  <a:cxn ang="0">
                    <a:pos x="37" y="221"/>
                  </a:cxn>
                  <a:cxn ang="0">
                    <a:pos x="0" y="192"/>
                  </a:cxn>
                  <a:cxn ang="0">
                    <a:pos x="43" y="161"/>
                  </a:cxn>
                  <a:cxn ang="0">
                    <a:pos x="46" y="144"/>
                  </a:cxn>
                  <a:cxn ang="0">
                    <a:pos x="56" y="113"/>
                  </a:cxn>
                  <a:cxn ang="0">
                    <a:pos x="70" y="86"/>
                  </a:cxn>
                  <a:cxn ang="0">
                    <a:pos x="86" y="63"/>
                  </a:cxn>
                  <a:cxn ang="0">
                    <a:pos x="96" y="52"/>
                  </a:cxn>
                  <a:cxn ang="0">
                    <a:pos x="121" y="30"/>
                  </a:cxn>
                  <a:cxn ang="0">
                    <a:pos x="151" y="13"/>
                  </a:cxn>
                  <a:cxn ang="0">
                    <a:pos x="184" y="2"/>
                  </a:cxn>
                  <a:cxn ang="0">
                    <a:pos x="221" y="0"/>
                  </a:cxn>
                  <a:cxn ang="0">
                    <a:pos x="235" y="0"/>
                  </a:cxn>
                  <a:cxn ang="0">
                    <a:pos x="260" y="3"/>
                  </a:cxn>
                  <a:cxn ang="0">
                    <a:pos x="291" y="13"/>
                  </a:cxn>
                  <a:cxn ang="0">
                    <a:pos x="294" y="62"/>
                  </a:cxn>
                  <a:cxn ang="0">
                    <a:pos x="280" y="55"/>
                  </a:cxn>
                  <a:cxn ang="0">
                    <a:pos x="244" y="45"/>
                  </a:cxn>
                  <a:cxn ang="0">
                    <a:pos x="222" y="44"/>
                  </a:cxn>
                  <a:cxn ang="0">
                    <a:pos x="210" y="45"/>
                  </a:cxn>
                  <a:cxn ang="0">
                    <a:pos x="186" y="49"/>
                  </a:cxn>
                  <a:cxn ang="0">
                    <a:pos x="165" y="58"/>
                  </a:cxn>
                  <a:cxn ang="0">
                    <a:pos x="146" y="70"/>
                  </a:cxn>
                  <a:cxn ang="0">
                    <a:pos x="138" y="79"/>
                  </a:cxn>
                  <a:cxn ang="0">
                    <a:pos x="124" y="95"/>
                  </a:cxn>
                  <a:cxn ang="0">
                    <a:pos x="114" y="114"/>
                  </a:cxn>
                  <a:cxn ang="0">
                    <a:pos x="105" y="136"/>
                  </a:cxn>
                  <a:cxn ang="0">
                    <a:pos x="278" y="161"/>
                  </a:cxn>
                  <a:cxn ang="0">
                    <a:pos x="93" y="192"/>
                  </a:cxn>
                  <a:cxn ang="0">
                    <a:pos x="93" y="205"/>
                  </a:cxn>
                  <a:cxn ang="0">
                    <a:pos x="92" y="219"/>
                  </a:cxn>
                  <a:cxn ang="0">
                    <a:pos x="278" y="230"/>
                  </a:cxn>
                  <a:cxn ang="0">
                    <a:pos x="97" y="262"/>
                  </a:cxn>
                  <a:cxn ang="0">
                    <a:pos x="99" y="275"/>
                  </a:cxn>
                  <a:cxn ang="0">
                    <a:pos x="105" y="300"/>
                  </a:cxn>
                  <a:cxn ang="0">
                    <a:pos x="115" y="321"/>
                  </a:cxn>
                  <a:cxn ang="0">
                    <a:pos x="126" y="339"/>
                  </a:cxn>
                  <a:cxn ang="0">
                    <a:pos x="133" y="346"/>
                  </a:cxn>
                  <a:cxn ang="0">
                    <a:pos x="152" y="362"/>
                  </a:cxn>
                  <a:cxn ang="0">
                    <a:pos x="173" y="374"/>
                  </a:cxn>
                  <a:cxn ang="0">
                    <a:pos x="197" y="380"/>
                  </a:cxn>
                  <a:cxn ang="0">
                    <a:pos x="222" y="383"/>
                  </a:cxn>
                  <a:cxn ang="0">
                    <a:pos x="235" y="383"/>
                  </a:cxn>
                  <a:cxn ang="0">
                    <a:pos x="258" y="379"/>
                  </a:cxn>
                  <a:cxn ang="0">
                    <a:pos x="287" y="370"/>
                  </a:cxn>
                  <a:cxn ang="0">
                    <a:pos x="312" y="403"/>
                  </a:cxn>
                </a:cxnLst>
                <a:rect l="0" t="0" r="r" b="b"/>
                <a:pathLst>
                  <a:path w="312" h="429">
                    <a:moveTo>
                      <a:pt x="312" y="403"/>
                    </a:moveTo>
                    <a:lnTo>
                      <a:pt x="312" y="403"/>
                    </a:lnTo>
                    <a:lnTo>
                      <a:pt x="303" y="408"/>
                    </a:lnTo>
                    <a:lnTo>
                      <a:pt x="294" y="413"/>
                    </a:lnTo>
                    <a:lnTo>
                      <a:pt x="283" y="417"/>
                    </a:lnTo>
                    <a:lnTo>
                      <a:pt x="272" y="421"/>
                    </a:lnTo>
                    <a:lnTo>
                      <a:pt x="259" y="425"/>
                    </a:lnTo>
                    <a:lnTo>
                      <a:pt x="246" y="427"/>
                    </a:lnTo>
                    <a:lnTo>
                      <a:pt x="232" y="428"/>
                    </a:lnTo>
                    <a:lnTo>
                      <a:pt x="216" y="429"/>
                    </a:lnTo>
                    <a:lnTo>
                      <a:pt x="216" y="429"/>
                    </a:lnTo>
                    <a:lnTo>
                      <a:pt x="197" y="428"/>
                    </a:lnTo>
                    <a:lnTo>
                      <a:pt x="178" y="426"/>
                    </a:lnTo>
                    <a:lnTo>
                      <a:pt x="160" y="421"/>
                    </a:lnTo>
                    <a:lnTo>
                      <a:pt x="144" y="415"/>
                    </a:lnTo>
                    <a:lnTo>
                      <a:pt x="128" y="407"/>
                    </a:lnTo>
                    <a:lnTo>
                      <a:pt x="113" y="397"/>
                    </a:lnTo>
                    <a:lnTo>
                      <a:pt x="98" y="385"/>
                    </a:lnTo>
                    <a:lnTo>
                      <a:pt x="86" y="372"/>
                    </a:lnTo>
                    <a:lnTo>
                      <a:pt x="86" y="372"/>
                    </a:lnTo>
                    <a:lnTo>
                      <a:pt x="78" y="361"/>
                    </a:lnTo>
                    <a:lnTo>
                      <a:pt x="70" y="351"/>
                    </a:lnTo>
                    <a:lnTo>
                      <a:pt x="62" y="337"/>
                    </a:lnTo>
                    <a:lnTo>
                      <a:pt x="56" y="324"/>
                    </a:lnTo>
                    <a:lnTo>
                      <a:pt x="51" y="310"/>
                    </a:lnTo>
                    <a:lnTo>
                      <a:pt x="47" y="295"/>
                    </a:lnTo>
                    <a:lnTo>
                      <a:pt x="43" y="279"/>
                    </a:lnTo>
                    <a:lnTo>
                      <a:pt x="40" y="262"/>
                    </a:lnTo>
                    <a:lnTo>
                      <a:pt x="0" y="262"/>
                    </a:lnTo>
                    <a:lnTo>
                      <a:pt x="0" y="230"/>
                    </a:lnTo>
                    <a:lnTo>
                      <a:pt x="37" y="230"/>
                    </a:lnTo>
                    <a:lnTo>
                      <a:pt x="37" y="230"/>
                    </a:lnTo>
                    <a:lnTo>
                      <a:pt x="37" y="221"/>
                    </a:lnTo>
                    <a:lnTo>
                      <a:pt x="37" y="221"/>
                    </a:lnTo>
                    <a:lnTo>
                      <a:pt x="39" y="192"/>
                    </a:lnTo>
                    <a:lnTo>
                      <a:pt x="0" y="192"/>
                    </a:lnTo>
                    <a:lnTo>
                      <a:pt x="0" y="161"/>
                    </a:lnTo>
                    <a:lnTo>
                      <a:pt x="43" y="161"/>
                    </a:lnTo>
                    <a:lnTo>
                      <a:pt x="43" y="161"/>
                    </a:lnTo>
                    <a:lnTo>
                      <a:pt x="46" y="144"/>
                    </a:lnTo>
                    <a:lnTo>
                      <a:pt x="51" y="129"/>
                    </a:lnTo>
                    <a:lnTo>
                      <a:pt x="56" y="113"/>
                    </a:lnTo>
                    <a:lnTo>
                      <a:pt x="62" y="100"/>
                    </a:lnTo>
                    <a:lnTo>
                      <a:pt x="70" y="86"/>
                    </a:lnTo>
                    <a:lnTo>
                      <a:pt x="77" y="74"/>
                    </a:lnTo>
                    <a:lnTo>
                      <a:pt x="86" y="63"/>
                    </a:lnTo>
                    <a:lnTo>
                      <a:pt x="96" y="52"/>
                    </a:lnTo>
                    <a:lnTo>
                      <a:pt x="96" y="52"/>
                    </a:lnTo>
                    <a:lnTo>
                      <a:pt x="108" y="40"/>
                    </a:lnTo>
                    <a:lnTo>
                      <a:pt x="121" y="30"/>
                    </a:lnTo>
                    <a:lnTo>
                      <a:pt x="135" y="20"/>
                    </a:lnTo>
                    <a:lnTo>
                      <a:pt x="151" y="13"/>
                    </a:lnTo>
                    <a:lnTo>
                      <a:pt x="167" y="7"/>
                    </a:lnTo>
                    <a:lnTo>
                      <a:pt x="184" y="2"/>
                    </a:lnTo>
                    <a:lnTo>
                      <a:pt x="202" y="0"/>
                    </a:lnTo>
                    <a:lnTo>
                      <a:pt x="221" y="0"/>
                    </a:lnTo>
                    <a:lnTo>
                      <a:pt x="221" y="0"/>
                    </a:lnTo>
                    <a:lnTo>
                      <a:pt x="235" y="0"/>
                    </a:lnTo>
                    <a:lnTo>
                      <a:pt x="249" y="1"/>
                    </a:lnTo>
                    <a:lnTo>
                      <a:pt x="260" y="3"/>
                    </a:lnTo>
                    <a:lnTo>
                      <a:pt x="272" y="6"/>
                    </a:lnTo>
                    <a:lnTo>
                      <a:pt x="291" y="13"/>
                    </a:lnTo>
                    <a:lnTo>
                      <a:pt x="307" y="20"/>
                    </a:lnTo>
                    <a:lnTo>
                      <a:pt x="294" y="62"/>
                    </a:lnTo>
                    <a:lnTo>
                      <a:pt x="294" y="62"/>
                    </a:lnTo>
                    <a:lnTo>
                      <a:pt x="280" y="55"/>
                    </a:lnTo>
                    <a:lnTo>
                      <a:pt x="263" y="50"/>
                    </a:lnTo>
                    <a:lnTo>
                      <a:pt x="244" y="45"/>
                    </a:lnTo>
                    <a:lnTo>
                      <a:pt x="233" y="44"/>
                    </a:lnTo>
                    <a:lnTo>
                      <a:pt x="222" y="44"/>
                    </a:lnTo>
                    <a:lnTo>
                      <a:pt x="222" y="44"/>
                    </a:lnTo>
                    <a:lnTo>
                      <a:pt x="210" y="45"/>
                    </a:lnTo>
                    <a:lnTo>
                      <a:pt x="197" y="46"/>
                    </a:lnTo>
                    <a:lnTo>
                      <a:pt x="186" y="49"/>
                    </a:lnTo>
                    <a:lnTo>
                      <a:pt x="176" y="54"/>
                    </a:lnTo>
                    <a:lnTo>
                      <a:pt x="165" y="58"/>
                    </a:lnTo>
                    <a:lnTo>
                      <a:pt x="155" y="64"/>
                    </a:lnTo>
                    <a:lnTo>
                      <a:pt x="146" y="70"/>
                    </a:lnTo>
                    <a:lnTo>
                      <a:pt x="138" y="79"/>
                    </a:lnTo>
                    <a:lnTo>
                      <a:pt x="138" y="79"/>
                    </a:lnTo>
                    <a:lnTo>
                      <a:pt x="130" y="86"/>
                    </a:lnTo>
                    <a:lnTo>
                      <a:pt x="124" y="95"/>
                    </a:lnTo>
                    <a:lnTo>
                      <a:pt x="120" y="104"/>
                    </a:lnTo>
                    <a:lnTo>
                      <a:pt x="114" y="114"/>
                    </a:lnTo>
                    <a:lnTo>
                      <a:pt x="110" y="125"/>
                    </a:lnTo>
                    <a:lnTo>
                      <a:pt x="105" y="136"/>
                    </a:lnTo>
                    <a:lnTo>
                      <a:pt x="99" y="161"/>
                    </a:lnTo>
                    <a:lnTo>
                      <a:pt x="278" y="161"/>
                    </a:lnTo>
                    <a:lnTo>
                      <a:pt x="278" y="192"/>
                    </a:lnTo>
                    <a:lnTo>
                      <a:pt x="93" y="192"/>
                    </a:lnTo>
                    <a:lnTo>
                      <a:pt x="93" y="192"/>
                    </a:lnTo>
                    <a:lnTo>
                      <a:pt x="93" y="205"/>
                    </a:lnTo>
                    <a:lnTo>
                      <a:pt x="92" y="219"/>
                    </a:lnTo>
                    <a:lnTo>
                      <a:pt x="92" y="219"/>
                    </a:lnTo>
                    <a:lnTo>
                      <a:pt x="92" y="230"/>
                    </a:lnTo>
                    <a:lnTo>
                      <a:pt x="278" y="230"/>
                    </a:lnTo>
                    <a:lnTo>
                      <a:pt x="278" y="262"/>
                    </a:lnTo>
                    <a:lnTo>
                      <a:pt x="97" y="262"/>
                    </a:lnTo>
                    <a:lnTo>
                      <a:pt x="97" y="262"/>
                    </a:lnTo>
                    <a:lnTo>
                      <a:pt x="99" y="275"/>
                    </a:lnTo>
                    <a:lnTo>
                      <a:pt x="102" y="289"/>
                    </a:lnTo>
                    <a:lnTo>
                      <a:pt x="105" y="300"/>
                    </a:lnTo>
                    <a:lnTo>
                      <a:pt x="110" y="311"/>
                    </a:lnTo>
                    <a:lnTo>
                      <a:pt x="115" y="321"/>
                    </a:lnTo>
                    <a:lnTo>
                      <a:pt x="120" y="330"/>
                    </a:lnTo>
                    <a:lnTo>
                      <a:pt x="126" y="339"/>
                    </a:lnTo>
                    <a:lnTo>
                      <a:pt x="133" y="346"/>
                    </a:lnTo>
                    <a:lnTo>
                      <a:pt x="133" y="346"/>
                    </a:lnTo>
                    <a:lnTo>
                      <a:pt x="141" y="355"/>
                    </a:lnTo>
                    <a:lnTo>
                      <a:pt x="152" y="362"/>
                    </a:lnTo>
                    <a:lnTo>
                      <a:pt x="163" y="368"/>
                    </a:lnTo>
                    <a:lnTo>
                      <a:pt x="173" y="374"/>
                    </a:lnTo>
                    <a:lnTo>
                      <a:pt x="185" y="378"/>
                    </a:lnTo>
                    <a:lnTo>
                      <a:pt x="197" y="380"/>
                    </a:lnTo>
                    <a:lnTo>
                      <a:pt x="210" y="383"/>
                    </a:lnTo>
                    <a:lnTo>
                      <a:pt x="222" y="383"/>
                    </a:lnTo>
                    <a:lnTo>
                      <a:pt x="222" y="383"/>
                    </a:lnTo>
                    <a:lnTo>
                      <a:pt x="235" y="383"/>
                    </a:lnTo>
                    <a:lnTo>
                      <a:pt x="247" y="382"/>
                    </a:lnTo>
                    <a:lnTo>
                      <a:pt x="258" y="379"/>
                    </a:lnTo>
                    <a:lnTo>
                      <a:pt x="269" y="376"/>
                    </a:lnTo>
                    <a:lnTo>
                      <a:pt x="287" y="370"/>
                    </a:lnTo>
                    <a:lnTo>
                      <a:pt x="301" y="362"/>
                    </a:lnTo>
                    <a:lnTo>
                      <a:pt x="312" y="40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  <a:lumMod val="52000"/>
                      <a:lumOff val="48000"/>
                    </a:schemeClr>
                  </a:gs>
                  <a:gs pos="50000">
                    <a:schemeClr val="bg1">
                      <a:shade val="67500"/>
                      <a:satMod val="115000"/>
                      <a:lumMod val="50000"/>
                      <a:lumOff val="5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21238" tIns="10632" rIns="21238" bIns="10632" numCol="1" anchor="ctr" anchorCtr="0" compatLnSpc="1">
                <a:prstTxWarp prst="textNoShape">
                  <a:avLst/>
                </a:prstTxWarp>
              </a:bodyPr>
              <a:lstStyle/>
              <a:p>
                <a:pPr defTabSz="212267"/>
                <a:endParaRPr lang="en-US" sz="2000" dirty="0"/>
              </a:p>
            </p:txBody>
          </p:sp>
          <p:sp>
            <p:nvSpPr>
              <p:cNvPr id="57" name="Freeform 30"/>
              <p:cNvSpPr>
                <a:spLocks/>
              </p:cNvSpPr>
              <p:nvPr/>
            </p:nvSpPr>
            <p:spPr bwMode="auto">
              <a:xfrm>
                <a:off x="10621407" y="2238070"/>
                <a:ext cx="419562" cy="572320"/>
              </a:xfrm>
              <a:custGeom>
                <a:avLst/>
                <a:gdLst/>
                <a:ahLst/>
                <a:cxnLst>
                  <a:cxn ang="0">
                    <a:pos x="247" y="145"/>
                  </a:cxn>
                  <a:cxn ang="0">
                    <a:pos x="217" y="129"/>
                  </a:cxn>
                  <a:cxn ang="0">
                    <a:pos x="183" y="121"/>
                  </a:cxn>
                  <a:cxn ang="0">
                    <a:pos x="164" y="118"/>
                  </a:cxn>
                  <a:cxn ang="0">
                    <a:pos x="142" y="123"/>
                  </a:cxn>
                  <a:cxn ang="0">
                    <a:pos x="128" y="135"/>
                  </a:cxn>
                  <a:cxn ang="0">
                    <a:pos x="126" y="146"/>
                  </a:cxn>
                  <a:cxn ang="0">
                    <a:pos x="131" y="159"/>
                  </a:cxn>
                  <a:cxn ang="0">
                    <a:pos x="145" y="171"/>
                  </a:cxn>
                  <a:cxn ang="0">
                    <a:pos x="200" y="186"/>
                  </a:cxn>
                  <a:cxn ang="0">
                    <a:pos x="231" y="196"/>
                  </a:cxn>
                  <a:cxn ang="0">
                    <a:pos x="263" y="213"/>
                  </a:cxn>
                  <a:cxn ang="0">
                    <a:pos x="282" y="234"/>
                  </a:cxn>
                  <a:cxn ang="0">
                    <a:pos x="294" y="263"/>
                  </a:cxn>
                  <a:cxn ang="0">
                    <a:pos x="297" y="288"/>
                  </a:cxn>
                  <a:cxn ang="0">
                    <a:pos x="291" y="330"/>
                  </a:cxn>
                  <a:cxn ang="0">
                    <a:pos x="275" y="363"/>
                  </a:cxn>
                  <a:cxn ang="0">
                    <a:pos x="250" y="389"/>
                  </a:cxn>
                  <a:cxn ang="0">
                    <a:pos x="217" y="408"/>
                  </a:cxn>
                  <a:cxn ang="0">
                    <a:pos x="176" y="420"/>
                  </a:cxn>
                  <a:cxn ang="0">
                    <a:pos x="106" y="461"/>
                  </a:cxn>
                  <a:cxn ang="0">
                    <a:pos x="90" y="419"/>
                  </a:cxn>
                  <a:cxn ang="0">
                    <a:pos x="49" y="409"/>
                  </a:cxn>
                  <a:cxn ang="0">
                    <a:pos x="33" y="315"/>
                  </a:cxn>
                  <a:cxn ang="0">
                    <a:pos x="55" y="326"/>
                  </a:cxn>
                  <a:cxn ang="0">
                    <a:pos x="94" y="340"/>
                  </a:cxn>
                  <a:cxn ang="0">
                    <a:pos x="136" y="345"/>
                  </a:cxn>
                  <a:cxn ang="0">
                    <a:pos x="160" y="343"/>
                  </a:cxn>
                  <a:cxn ang="0">
                    <a:pos x="181" y="331"/>
                  </a:cxn>
                  <a:cxn ang="0">
                    <a:pos x="188" y="312"/>
                  </a:cxn>
                  <a:cxn ang="0">
                    <a:pos x="186" y="301"/>
                  </a:cxn>
                  <a:cxn ang="0">
                    <a:pos x="174" y="289"/>
                  </a:cxn>
                  <a:cxn ang="0">
                    <a:pos x="108" y="270"/>
                  </a:cxn>
                  <a:cxn ang="0">
                    <a:pos x="71" y="257"/>
                  </a:cxn>
                  <a:cxn ang="0">
                    <a:pos x="43" y="235"/>
                  </a:cxn>
                  <a:cxn ang="0">
                    <a:pos x="28" y="213"/>
                  </a:cxn>
                  <a:cxn ang="0">
                    <a:pos x="20" y="185"/>
                  </a:cxn>
                  <a:cxn ang="0">
                    <a:pos x="18" y="164"/>
                  </a:cxn>
                  <a:cxn ang="0">
                    <a:pos x="22" y="129"/>
                  </a:cxn>
                  <a:cxn ang="0">
                    <a:pos x="35" y="101"/>
                  </a:cxn>
                  <a:cxn ang="0">
                    <a:pos x="57" y="77"/>
                  </a:cxn>
                  <a:cxn ang="0">
                    <a:pos x="86" y="58"/>
                  </a:cxn>
                  <a:cxn ang="0">
                    <a:pos x="119" y="46"/>
                  </a:cxn>
                  <a:cxn ang="0">
                    <a:pos x="187" y="0"/>
                  </a:cxn>
                  <a:cxn ang="0">
                    <a:pos x="202" y="45"/>
                  </a:cxn>
                  <a:cxn ang="0">
                    <a:pos x="244" y="54"/>
                  </a:cxn>
                  <a:cxn ang="0">
                    <a:pos x="281" y="71"/>
                  </a:cxn>
                </a:cxnLst>
                <a:rect l="0" t="0" r="r" b="b"/>
                <a:pathLst>
                  <a:path w="297" h="461">
                    <a:moveTo>
                      <a:pt x="292" y="78"/>
                    </a:moveTo>
                    <a:lnTo>
                      <a:pt x="247" y="145"/>
                    </a:lnTo>
                    <a:lnTo>
                      <a:pt x="247" y="145"/>
                    </a:lnTo>
                    <a:lnTo>
                      <a:pt x="237" y="139"/>
                    </a:lnTo>
                    <a:lnTo>
                      <a:pt x="226" y="134"/>
                    </a:lnTo>
                    <a:lnTo>
                      <a:pt x="217" y="129"/>
                    </a:lnTo>
                    <a:lnTo>
                      <a:pt x="205" y="126"/>
                    </a:lnTo>
                    <a:lnTo>
                      <a:pt x="194" y="123"/>
                    </a:lnTo>
                    <a:lnTo>
                      <a:pt x="183" y="121"/>
                    </a:lnTo>
                    <a:lnTo>
                      <a:pt x="174" y="120"/>
                    </a:lnTo>
                    <a:lnTo>
                      <a:pt x="164" y="118"/>
                    </a:lnTo>
                    <a:lnTo>
                      <a:pt x="164" y="118"/>
                    </a:lnTo>
                    <a:lnTo>
                      <a:pt x="155" y="120"/>
                    </a:lnTo>
                    <a:lnTo>
                      <a:pt x="148" y="121"/>
                    </a:lnTo>
                    <a:lnTo>
                      <a:pt x="142" y="123"/>
                    </a:lnTo>
                    <a:lnTo>
                      <a:pt x="136" y="127"/>
                    </a:lnTo>
                    <a:lnTo>
                      <a:pt x="132" y="130"/>
                    </a:lnTo>
                    <a:lnTo>
                      <a:pt x="128" y="135"/>
                    </a:lnTo>
                    <a:lnTo>
                      <a:pt x="127" y="140"/>
                    </a:lnTo>
                    <a:lnTo>
                      <a:pt x="126" y="146"/>
                    </a:lnTo>
                    <a:lnTo>
                      <a:pt x="126" y="146"/>
                    </a:lnTo>
                    <a:lnTo>
                      <a:pt x="126" y="149"/>
                    </a:lnTo>
                    <a:lnTo>
                      <a:pt x="128" y="154"/>
                    </a:lnTo>
                    <a:lnTo>
                      <a:pt x="131" y="159"/>
                    </a:lnTo>
                    <a:lnTo>
                      <a:pt x="133" y="163"/>
                    </a:lnTo>
                    <a:lnTo>
                      <a:pt x="139" y="167"/>
                    </a:lnTo>
                    <a:lnTo>
                      <a:pt x="145" y="171"/>
                    </a:lnTo>
                    <a:lnTo>
                      <a:pt x="152" y="173"/>
                    </a:lnTo>
                    <a:lnTo>
                      <a:pt x="162" y="177"/>
                    </a:lnTo>
                    <a:lnTo>
                      <a:pt x="200" y="186"/>
                    </a:lnTo>
                    <a:lnTo>
                      <a:pt x="200" y="186"/>
                    </a:lnTo>
                    <a:lnTo>
                      <a:pt x="216" y="190"/>
                    </a:lnTo>
                    <a:lnTo>
                      <a:pt x="231" y="196"/>
                    </a:lnTo>
                    <a:lnTo>
                      <a:pt x="248" y="203"/>
                    </a:lnTo>
                    <a:lnTo>
                      <a:pt x="255" y="208"/>
                    </a:lnTo>
                    <a:lnTo>
                      <a:pt x="263" y="213"/>
                    </a:lnTo>
                    <a:lnTo>
                      <a:pt x="269" y="219"/>
                    </a:lnTo>
                    <a:lnTo>
                      <a:pt x="276" y="226"/>
                    </a:lnTo>
                    <a:lnTo>
                      <a:pt x="282" y="234"/>
                    </a:lnTo>
                    <a:lnTo>
                      <a:pt x="287" y="242"/>
                    </a:lnTo>
                    <a:lnTo>
                      <a:pt x="291" y="252"/>
                    </a:lnTo>
                    <a:lnTo>
                      <a:pt x="294" y="263"/>
                    </a:lnTo>
                    <a:lnTo>
                      <a:pt x="295" y="275"/>
                    </a:lnTo>
                    <a:lnTo>
                      <a:pt x="297" y="288"/>
                    </a:lnTo>
                    <a:lnTo>
                      <a:pt x="297" y="288"/>
                    </a:lnTo>
                    <a:lnTo>
                      <a:pt x="295" y="302"/>
                    </a:lnTo>
                    <a:lnTo>
                      <a:pt x="294" y="316"/>
                    </a:lnTo>
                    <a:lnTo>
                      <a:pt x="291" y="330"/>
                    </a:lnTo>
                    <a:lnTo>
                      <a:pt x="287" y="341"/>
                    </a:lnTo>
                    <a:lnTo>
                      <a:pt x="281" y="352"/>
                    </a:lnTo>
                    <a:lnTo>
                      <a:pt x="275" y="363"/>
                    </a:lnTo>
                    <a:lnTo>
                      <a:pt x="268" y="372"/>
                    </a:lnTo>
                    <a:lnTo>
                      <a:pt x="260" y="382"/>
                    </a:lnTo>
                    <a:lnTo>
                      <a:pt x="250" y="389"/>
                    </a:lnTo>
                    <a:lnTo>
                      <a:pt x="239" y="396"/>
                    </a:lnTo>
                    <a:lnTo>
                      <a:pt x="229" y="404"/>
                    </a:lnTo>
                    <a:lnTo>
                      <a:pt x="217" y="408"/>
                    </a:lnTo>
                    <a:lnTo>
                      <a:pt x="205" y="413"/>
                    </a:lnTo>
                    <a:lnTo>
                      <a:pt x="191" y="417"/>
                    </a:lnTo>
                    <a:lnTo>
                      <a:pt x="176" y="420"/>
                    </a:lnTo>
                    <a:lnTo>
                      <a:pt x="162" y="421"/>
                    </a:lnTo>
                    <a:lnTo>
                      <a:pt x="162" y="461"/>
                    </a:lnTo>
                    <a:lnTo>
                      <a:pt x="106" y="461"/>
                    </a:lnTo>
                    <a:lnTo>
                      <a:pt x="106" y="421"/>
                    </a:lnTo>
                    <a:lnTo>
                      <a:pt x="106" y="421"/>
                    </a:lnTo>
                    <a:lnTo>
                      <a:pt x="90" y="419"/>
                    </a:lnTo>
                    <a:lnTo>
                      <a:pt x="76" y="417"/>
                    </a:lnTo>
                    <a:lnTo>
                      <a:pt x="62" y="414"/>
                    </a:lnTo>
                    <a:lnTo>
                      <a:pt x="49" y="409"/>
                    </a:lnTo>
                    <a:lnTo>
                      <a:pt x="22" y="401"/>
                    </a:lnTo>
                    <a:lnTo>
                      <a:pt x="0" y="389"/>
                    </a:lnTo>
                    <a:lnTo>
                      <a:pt x="33" y="315"/>
                    </a:lnTo>
                    <a:lnTo>
                      <a:pt x="33" y="315"/>
                    </a:lnTo>
                    <a:lnTo>
                      <a:pt x="43" y="321"/>
                    </a:lnTo>
                    <a:lnTo>
                      <a:pt x="55" y="326"/>
                    </a:lnTo>
                    <a:lnTo>
                      <a:pt x="68" y="332"/>
                    </a:lnTo>
                    <a:lnTo>
                      <a:pt x="81" y="336"/>
                    </a:lnTo>
                    <a:lnTo>
                      <a:pt x="94" y="340"/>
                    </a:lnTo>
                    <a:lnTo>
                      <a:pt x="108" y="343"/>
                    </a:lnTo>
                    <a:lnTo>
                      <a:pt x="123" y="344"/>
                    </a:lnTo>
                    <a:lnTo>
                      <a:pt x="136" y="345"/>
                    </a:lnTo>
                    <a:lnTo>
                      <a:pt x="136" y="345"/>
                    </a:lnTo>
                    <a:lnTo>
                      <a:pt x="149" y="344"/>
                    </a:lnTo>
                    <a:lnTo>
                      <a:pt x="160" y="343"/>
                    </a:lnTo>
                    <a:lnTo>
                      <a:pt x="169" y="339"/>
                    </a:lnTo>
                    <a:lnTo>
                      <a:pt x="176" y="336"/>
                    </a:lnTo>
                    <a:lnTo>
                      <a:pt x="181" y="331"/>
                    </a:lnTo>
                    <a:lnTo>
                      <a:pt x="185" y="325"/>
                    </a:lnTo>
                    <a:lnTo>
                      <a:pt x="187" y="319"/>
                    </a:lnTo>
                    <a:lnTo>
                      <a:pt x="188" y="312"/>
                    </a:lnTo>
                    <a:lnTo>
                      <a:pt x="188" y="312"/>
                    </a:lnTo>
                    <a:lnTo>
                      <a:pt x="187" y="306"/>
                    </a:lnTo>
                    <a:lnTo>
                      <a:pt x="186" y="301"/>
                    </a:lnTo>
                    <a:lnTo>
                      <a:pt x="183" y="296"/>
                    </a:lnTo>
                    <a:lnTo>
                      <a:pt x="179" y="293"/>
                    </a:lnTo>
                    <a:lnTo>
                      <a:pt x="174" y="289"/>
                    </a:lnTo>
                    <a:lnTo>
                      <a:pt x="168" y="287"/>
                    </a:lnTo>
                    <a:lnTo>
                      <a:pt x="151" y="281"/>
                    </a:lnTo>
                    <a:lnTo>
                      <a:pt x="108" y="270"/>
                    </a:lnTo>
                    <a:lnTo>
                      <a:pt x="108" y="270"/>
                    </a:lnTo>
                    <a:lnTo>
                      <a:pt x="88" y="264"/>
                    </a:lnTo>
                    <a:lnTo>
                      <a:pt x="71" y="257"/>
                    </a:lnTo>
                    <a:lnTo>
                      <a:pt x="56" y="247"/>
                    </a:lnTo>
                    <a:lnTo>
                      <a:pt x="49" y="241"/>
                    </a:lnTo>
                    <a:lnTo>
                      <a:pt x="43" y="235"/>
                    </a:lnTo>
                    <a:lnTo>
                      <a:pt x="37" y="228"/>
                    </a:lnTo>
                    <a:lnTo>
                      <a:pt x="32" y="221"/>
                    </a:lnTo>
                    <a:lnTo>
                      <a:pt x="28" y="213"/>
                    </a:lnTo>
                    <a:lnTo>
                      <a:pt x="25" y="204"/>
                    </a:lnTo>
                    <a:lnTo>
                      <a:pt x="21" y="196"/>
                    </a:lnTo>
                    <a:lnTo>
                      <a:pt x="20" y="185"/>
                    </a:lnTo>
                    <a:lnTo>
                      <a:pt x="19" y="175"/>
                    </a:lnTo>
                    <a:lnTo>
                      <a:pt x="18" y="164"/>
                    </a:lnTo>
                    <a:lnTo>
                      <a:pt x="18" y="164"/>
                    </a:lnTo>
                    <a:lnTo>
                      <a:pt x="19" y="152"/>
                    </a:lnTo>
                    <a:lnTo>
                      <a:pt x="20" y="140"/>
                    </a:lnTo>
                    <a:lnTo>
                      <a:pt x="22" y="129"/>
                    </a:lnTo>
                    <a:lnTo>
                      <a:pt x="26" y="120"/>
                    </a:lnTo>
                    <a:lnTo>
                      <a:pt x="31" y="110"/>
                    </a:lnTo>
                    <a:lnTo>
                      <a:pt x="35" y="101"/>
                    </a:lnTo>
                    <a:lnTo>
                      <a:pt x="43" y="92"/>
                    </a:lnTo>
                    <a:lnTo>
                      <a:pt x="50" y="84"/>
                    </a:lnTo>
                    <a:lnTo>
                      <a:pt x="57" y="77"/>
                    </a:lnTo>
                    <a:lnTo>
                      <a:pt x="65" y="70"/>
                    </a:lnTo>
                    <a:lnTo>
                      <a:pt x="75" y="64"/>
                    </a:lnTo>
                    <a:lnTo>
                      <a:pt x="86" y="58"/>
                    </a:lnTo>
                    <a:lnTo>
                      <a:pt x="95" y="53"/>
                    </a:lnTo>
                    <a:lnTo>
                      <a:pt x="107" y="49"/>
                    </a:lnTo>
                    <a:lnTo>
                      <a:pt x="119" y="46"/>
                    </a:lnTo>
                    <a:lnTo>
                      <a:pt x="131" y="43"/>
                    </a:lnTo>
                    <a:lnTo>
                      <a:pt x="131" y="0"/>
                    </a:lnTo>
                    <a:lnTo>
                      <a:pt x="187" y="0"/>
                    </a:lnTo>
                    <a:lnTo>
                      <a:pt x="187" y="43"/>
                    </a:lnTo>
                    <a:lnTo>
                      <a:pt x="187" y="43"/>
                    </a:lnTo>
                    <a:lnTo>
                      <a:pt x="202" y="45"/>
                    </a:lnTo>
                    <a:lnTo>
                      <a:pt x="217" y="47"/>
                    </a:lnTo>
                    <a:lnTo>
                      <a:pt x="231" y="50"/>
                    </a:lnTo>
                    <a:lnTo>
                      <a:pt x="244" y="54"/>
                    </a:lnTo>
                    <a:lnTo>
                      <a:pt x="257" y="59"/>
                    </a:lnTo>
                    <a:lnTo>
                      <a:pt x="270" y="65"/>
                    </a:lnTo>
                    <a:lnTo>
                      <a:pt x="281" y="71"/>
                    </a:lnTo>
                    <a:lnTo>
                      <a:pt x="292" y="78"/>
                    </a:lnTo>
                    <a:lnTo>
                      <a:pt x="292" y="7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  <a:lumMod val="52000"/>
                      <a:lumOff val="48000"/>
                    </a:schemeClr>
                  </a:gs>
                  <a:gs pos="50000">
                    <a:schemeClr val="bg1">
                      <a:shade val="67500"/>
                      <a:satMod val="115000"/>
                      <a:lumMod val="50000"/>
                      <a:lumOff val="50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21238" tIns="10632" rIns="21238" bIns="10632" numCol="1" anchor="ctr" anchorCtr="0" compatLnSpc="1">
                <a:prstTxWarp prst="textNoShape">
                  <a:avLst/>
                </a:prstTxWarp>
              </a:bodyPr>
              <a:lstStyle/>
              <a:p>
                <a:pPr defTabSz="212267"/>
                <a:endParaRPr lang="en-US" sz="2000" dirty="0"/>
              </a:p>
            </p:txBody>
          </p:sp>
        </p:grpSp>
      </p:grpSp>
      <p:sp>
        <p:nvSpPr>
          <p:cNvPr id="39" name="Right Arrow 38"/>
          <p:cNvSpPr/>
          <p:nvPr/>
        </p:nvSpPr>
        <p:spPr>
          <a:xfrm rot="874851">
            <a:off x="1981200" y="1472145"/>
            <a:ext cx="381000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60" name="Right Arrow 59"/>
          <p:cNvSpPr/>
          <p:nvPr/>
        </p:nvSpPr>
        <p:spPr>
          <a:xfrm rot="874851">
            <a:off x="3937614" y="1825651"/>
            <a:ext cx="381000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チャレンジ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67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Service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ja-JP" dirty="0" smtClean="0"/>
              <a:t>“</a:t>
            </a:r>
            <a:r>
              <a:rPr lang="ja-JP" altLang="en-US" dirty="0" smtClean="0"/>
              <a:t>クラウド</a:t>
            </a:r>
            <a:r>
              <a:rPr lang="en-US" altLang="ja-JP" dirty="0" smtClean="0"/>
              <a:t>”</a:t>
            </a:r>
            <a:r>
              <a:rPr lang="ja-JP" altLang="en-US" dirty="0" smtClean="0"/>
              <a:t>ベース　顧客データ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 flipH="1">
            <a:off x="691492" y="1073149"/>
            <a:ext cx="4966640" cy="2563769"/>
          </a:xfrm>
          <a:custGeom>
            <a:avLst/>
            <a:gdLst>
              <a:gd name="T0" fmla="*/ 82 w 656"/>
              <a:gd name="T1" fmla="*/ 189 h 352"/>
              <a:gd name="T2" fmla="*/ 0 w 656"/>
              <a:gd name="T3" fmla="*/ 271 h 352"/>
              <a:gd name="T4" fmla="*/ 82 w 656"/>
              <a:gd name="T5" fmla="*/ 352 h 352"/>
              <a:gd name="T6" fmla="*/ 551 w 656"/>
              <a:gd name="T7" fmla="*/ 352 h 352"/>
              <a:gd name="T8" fmla="*/ 656 w 656"/>
              <a:gd name="T9" fmla="*/ 247 h 352"/>
              <a:gd name="T10" fmla="*/ 598 w 656"/>
              <a:gd name="T11" fmla="*/ 153 h 352"/>
              <a:gd name="T12" fmla="*/ 588 w 656"/>
              <a:gd name="T13" fmla="*/ 148 h 352"/>
              <a:gd name="T14" fmla="*/ 589 w 656"/>
              <a:gd name="T15" fmla="*/ 137 h 352"/>
              <a:gd name="T16" fmla="*/ 589 w 656"/>
              <a:gd name="T17" fmla="*/ 135 h 352"/>
              <a:gd name="T18" fmla="*/ 531 w 656"/>
              <a:gd name="T19" fmla="*/ 76 h 352"/>
              <a:gd name="T20" fmla="*/ 503 w 656"/>
              <a:gd name="T21" fmla="*/ 83 h 352"/>
              <a:gd name="T22" fmla="*/ 486 w 656"/>
              <a:gd name="T23" fmla="*/ 92 h 352"/>
              <a:gd name="T24" fmla="*/ 479 w 656"/>
              <a:gd name="T25" fmla="*/ 75 h 352"/>
              <a:gd name="T26" fmla="*/ 365 w 656"/>
              <a:gd name="T27" fmla="*/ 0 h 352"/>
              <a:gd name="T28" fmla="*/ 248 w 656"/>
              <a:gd name="T29" fmla="*/ 79 h 352"/>
              <a:gd name="T30" fmla="*/ 242 w 656"/>
              <a:gd name="T31" fmla="*/ 94 h 352"/>
              <a:gd name="T32" fmla="*/ 227 w 656"/>
              <a:gd name="T33" fmla="*/ 89 h 352"/>
              <a:gd name="T34" fmla="*/ 197 w 656"/>
              <a:gd name="T35" fmla="*/ 84 h 352"/>
              <a:gd name="T36" fmla="*/ 102 w 656"/>
              <a:gd name="T37" fmla="*/ 173 h 352"/>
              <a:gd name="T38" fmla="*/ 101 w 656"/>
              <a:gd name="T39" fmla="*/ 189 h 352"/>
              <a:gd name="T40" fmla="*/ 84 w 656"/>
              <a:gd name="T41" fmla="*/ 189 h 352"/>
              <a:gd name="T42" fmla="*/ 82 w 656"/>
              <a:gd name="T43" fmla="*/ 189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56" h="352">
                <a:moveTo>
                  <a:pt x="82" y="189"/>
                </a:moveTo>
                <a:cubicBezTo>
                  <a:pt x="37" y="189"/>
                  <a:pt x="0" y="225"/>
                  <a:pt x="0" y="271"/>
                </a:cubicBezTo>
                <a:cubicBezTo>
                  <a:pt x="0" y="316"/>
                  <a:pt x="37" y="352"/>
                  <a:pt x="82" y="352"/>
                </a:cubicBezTo>
                <a:cubicBezTo>
                  <a:pt x="551" y="352"/>
                  <a:pt x="551" y="352"/>
                  <a:pt x="551" y="352"/>
                </a:cubicBezTo>
                <a:cubicBezTo>
                  <a:pt x="609" y="352"/>
                  <a:pt x="656" y="305"/>
                  <a:pt x="656" y="247"/>
                </a:cubicBezTo>
                <a:cubicBezTo>
                  <a:pt x="656" y="207"/>
                  <a:pt x="634" y="171"/>
                  <a:pt x="598" y="153"/>
                </a:cubicBezTo>
                <a:cubicBezTo>
                  <a:pt x="588" y="148"/>
                  <a:pt x="588" y="148"/>
                  <a:pt x="588" y="148"/>
                </a:cubicBezTo>
                <a:cubicBezTo>
                  <a:pt x="589" y="137"/>
                  <a:pt x="589" y="137"/>
                  <a:pt x="589" y="137"/>
                </a:cubicBezTo>
                <a:cubicBezTo>
                  <a:pt x="589" y="137"/>
                  <a:pt x="589" y="136"/>
                  <a:pt x="589" y="135"/>
                </a:cubicBezTo>
                <a:cubicBezTo>
                  <a:pt x="589" y="102"/>
                  <a:pt x="563" y="76"/>
                  <a:pt x="531" y="76"/>
                </a:cubicBezTo>
                <a:cubicBezTo>
                  <a:pt x="521" y="76"/>
                  <a:pt x="511" y="79"/>
                  <a:pt x="503" y="83"/>
                </a:cubicBezTo>
                <a:cubicBezTo>
                  <a:pt x="486" y="92"/>
                  <a:pt x="486" y="92"/>
                  <a:pt x="486" y="92"/>
                </a:cubicBezTo>
                <a:cubicBezTo>
                  <a:pt x="479" y="75"/>
                  <a:pt x="479" y="75"/>
                  <a:pt x="479" y="75"/>
                </a:cubicBezTo>
                <a:cubicBezTo>
                  <a:pt x="459" y="30"/>
                  <a:pt x="414" y="0"/>
                  <a:pt x="365" y="0"/>
                </a:cubicBezTo>
                <a:cubicBezTo>
                  <a:pt x="313" y="0"/>
                  <a:pt x="267" y="31"/>
                  <a:pt x="248" y="79"/>
                </a:cubicBezTo>
                <a:cubicBezTo>
                  <a:pt x="242" y="94"/>
                  <a:pt x="242" y="94"/>
                  <a:pt x="242" y="94"/>
                </a:cubicBezTo>
                <a:cubicBezTo>
                  <a:pt x="227" y="89"/>
                  <a:pt x="227" y="89"/>
                  <a:pt x="227" y="89"/>
                </a:cubicBezTo>
                <a:cubicBezTo>
                  <a:pt x="218" y="86"/>
                  <a:pt x="207" y="84"/>
                  <a:pt x="197" y="84"/>
                </a:cubicBezTo>
                <a:cubicBezTo>
                  <a:pt x="147" y="84"/>
                  <a:pt x="106" y="123"/>
                  <a:pt x="102" y="173"/>
                </a:cubicBezTo>
                <a:cubicBezTo>
                  <a:pt x="101" y="189"/>
                  <a:pt x="101" y="189"/>
                  <a:pt x="101" y="189"/>
                </a:cubicBezTo>
                <a:cubicBezTo>
                  <a:pt x="84" y="189"/>
                  <a:pt x="84" y="189"/>
                  <a:pt x="84" y="189"/>
                </a:cubicBezTo>
                <a:cubicBezTo>
                  <a:pt x="83" y="189"/>
                  <a:pt x="83" y="189"/>
                  <a:pt x="82" y="189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6"/>
              </a:gs>
              <a:gs pos="40000">
                <a:srgbClr val="008BBC"/>
              </a:gs>
            </a:gsLst>
            <a:lin ang="7800000" scaled="0"/>
            <a:tileRect/>
          </a:gradFill>
          <a:ln>
            <a:noFill/>
          </a:ln>
        </p:spPr>
        <p:txBody>
          <a:bodyPr vert="horz" wrap="square" lIns="205767" tIns="34295" rIns="68589" bIns="68589" numCol="1" anchor="b" anchorCtr="0" compatLnSpc="1">
            <a:prstTxWarp prst="textNoShape">
              <a:avLst/>
            </a:prstTxWarp>
          </a:bodyPr>
          <a:lstStyle/>
          <a:p>
            <a:pPr defTabSz="457170"/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20" name="Group 67"/>
          <p:cNvGrpSpPr>
            <a:grpSpLocks noChangeAspect="1"/>
          </p:cNvGrpSpPr>
          <p:nvPr/>
        </p:nvGrpSpPr>
        <p:grpSpPr>
          <a:xfrm>
            <a:off x="4953418" y="2945145"/>
            <a:ext cx="646958" cy="341583"/>
            <a:chOff x="609600" y="528537"/>
            <a:chExt cx="1444734" cy="763789"/>
          </a:xfrm>
          <a:solidFill>
            <a:srgbClr val="FFFFFF"/>
          </a:solidFill>
        </p:grpSpPr>
        <p:sp>
          <p:nvSpPr>
            <p:cNvPr id="21" name="Rectangle 20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iscoligh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13910" y="2949338"/>
            <a:ext cx="518314" cy="510112"/>
            <a:chOff x="10988297" y="2277606"/>
            <a:chExt cx="752585" cy="752586"/>
          </a:xfrm>
        </p:grpSpPr>
        <p:sp>
          <p:nvSpPr>
            <p:cNvPr id="36" name="Freeform 35"/>
            <p:cNvSpPr/>
            <p:nvPr/>
          </p:nvSpPr>
          <p:spPr>
            <a:xfrm>
              <a:off x="10988297" y="2277606"/>
              <a:ext cx="752585" cy="752586"/>
            </a:xfrm>
            <a:custGeom>
              <a:avLst/>
              <a:gdLst>
                <a:gd name="connsiteX0" fmla="*/ 0 w 974722"/>
                <a:gd name="connsiteY0" fmla="*/ 487361 h 974722"/>
                <a:gd name="connsiteX1" fmla="*/ 487361 w 974722"/>
                <a:gd name="connsiteY1" fmla="*/ 0 h 974722"/>
                <a:gd name="connsiteX2" fmla="*/ 974722 w 974722"/>
                <a:gd name="connsiteY2" fmla="*/ 487361 h 974722"/>
                <a:gd name="connsiteX3" fmla="*/ 487361 w 974722"/>
                <a:gd name="connsiteY3" fmla="*/ 974722 h 974722"/>
                <a:gd name="connsiteX4" fmla="*/ 0 w 974722"/>
                <a:gd name="connsiteY4" fmla="*/ 487361 h 97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22" h="974722">
                  <a:moveTo>
                    <a:pt x="0" y="487361"/>
                  </a:moveTo>
                  <a:cubicBezTo>
                    <a:pt x="0" y="218199"/>
                    <a:pt x="218199" y="0"/>
                    <a:pt x="487361" y="0"/>
                  </a:cubicBezTo>
                  <a:cubicBezTo>
                    <a:pt x="756523" y="0"/>
                    <a:pt x="974722" y="218199"/>
                    <a:pt x="974722" y="487361"/>
                  </a:cubicBezTo>
                  <a:cubicBezTo>
                    <a:pt x="974722" y="756523"/>
                    <a:pt x="756523" y="974722"/>
                    <a:pt x="487361" y="974722"/>
                  </a:cubicBezTo>
                  <a:cubicBezTo>
                    <a:pt x="218199" y="974722"/>
                    <a:pt x="0" y="756523"/>
                    <a:pt x="0" y="487361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b" anchorCtr="0">
              <a:noAutofit/>
            </a:bodyPr>
            <a:lstStyle/>
            <a:p>
              <a:pPr algn="ctr" defTabSz="633497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b="1" dirty="0">
                  <a:latin typeface="Ciscolight"/>
                </a:rPr>
                <a:t>Mobile</a:t>
              </a:r>
            </a:p>
          </p:txBody>
        </p:sp>
        <p:sp>
          <p:nvSpPr>
            <p:cNvPr id="37" name="Freeform 20"/>
            <p:cNvSpPr>
              <a:spLocks noEditPoints="1"/>
            </p:cNvSpPr>
            <p:nvPr/>
          </p:nvSpPr>
          <p:spPr bwMode="auto">
            <a:xfrm>
              <a:off x="11270999" y="2492149"/>
              <a:ext cx="190425" cy="289267"/>
            </a:xfrm>
            <a:custGeom>
              <a:avLst/>
              <a:gdLst>
                <a:gd name="T0" fmla="*/ 1043 w 2148"/>
                <a:gd name="T1" fmla="*/ 2791 h 3259"/>
                <a:gd name="T2" fmla="*/ 989 w 2148"/>
                <a:gd name="T3" fmla="*/ 2814 h 3259"/>
                <a:gd name="T4" fmla="*/ 948 w 2148"/>
                <a:gd name="T5" fmla="*/ 2856 h 3259"/>
                <a:gd name="T6" fmla="*/ 925 w 2148"/>
                <a:gd name="T7" fmla="*/ 2910 h 3259"/>
                <a:gd name="T8" fmla="*/ 925 w 2148"/>
                <a:gd name="T9" fmla="*/ 2972 h 3259"/>
                <a:gd name="T10" fmla="*/ 948 w 2148"/>
                <a:gd name="T11" fmla="*/ 3026 h 3259"/>
                <a:gd name="T12" fmla="*/ 989 w 2148"/>
                <a:gd name="T13" fmla="*/ 3067 h 3259"/>
                <a:gd name="T14" fmla="*/ 1043 w 2148"/>
                <a:gd name="T15" fmla="*/ 3090 h 3259"/>
                <a:gd name="T16" fmla="*/ 1106 w 2148"/>
                <a:gd name="T17" fmla="*/ 3090 h 3259"/>
                <a:gd name="T18" fmla="*/ 1160 w 2148"/>
                <a:gd name="T19" fmla="*/ 3067 h 3259"/>
                <a:gd name="T20" fmla="*/ 1201 w 2148"/>
                <a:gd name="T21" fmla="*/ 3026 h 3259"/>
                <a:gd name="T22" fmla="*/ 1223 w 2148"/>
                <a:gd name="T23" fmla="*/ 2972 h 3259"/>
                <a:gd name="T24" fmla="*/ 1223 w 2148"/>
                <a:gd name="T25" fmla="*/ 2910 h 3259"/>
                <a:gd name="T26" fmla="*/ 1201 w 2148"/>
                <a:gd name="T27" fmla="*/ 2856 h 3259"/>
                <a:gd name="T28" fmla="*/ 1160 w 2148"/>
                <a:gd name="T29" fmla="*/ 2814 h 3259"/>
                <a:gd name="T30" fmla="*/ 1106 w 2148"/>
                <a:gd name="T31" fmla="*/ 2791 h 3259"/>
                <a:gd name="T32" fmla="*/ 289 w 2148"/>
                <a:gd name="T33" fmla="*/ 301 h 3259"/>
                <a:gd name="T34" fmla="*/ 1860 w 2148"/>
                <a:gd name="T35" fmla="*/ 2621 h 3259"/>
                <a:gd name="T36" fmla="*/ 289 w 2148"/>
                <a:gd name="T37" fmla="*/ 301 h 3259"/>
                <a:gd name="T38" fmla="*/ 1951 w 2148"/>
                <a:gd name="T39" fmla="*/ 0 h 3259"/>
                <a:gd name="T40" fmla="*/ 2013 w 2148"/>
                <a:gd name="T41" fmla="*/ 10 h 3259"/>
                <a:gd name="T42" fmla="*/ 2067 w 2148"/>
                <a:gd name="T43" fmla="*/ 38 h 3259"/>
                <a:gd name="T44" fmla="*/ 2110 w 2148"/>
                <a:gd name="T45" fmla="*/ 81 h 3259"/>
                <a:gd name="T46" fmla="*/ 2138 w 2148"/>
                <a:gd name="T47" fmla="*/ 136 h 3259"/>
                <a:gd name="T48" fmla="*/ 2148 w 2148"/>
                <a:gd name="T49" fmla="*/ 199 h 3259"/>
                <a:gd name="T50" fmla="*/ 2146 w 2148"/>
                <a:gd name="T51" fmla="*/ 3092 h 3259"/>
                <a:gd name="T52" fmla="*/ 2126 w 2148"/>
                <a:gd name="T53" fmla="*/ 3152 h 3259"/>
                <a:gd name="T54" fmla="*/ 2090 w 2148"/>
                <a:gd name="T55" fmla="*/ 3201 h 3259"/>
                <a:gd name="T56" fmla="*/ 2042 w 2148"/>
                <a:gd name="T57" fmla="*/ 3237 h 3259"/>
                <a:gd name="T58" fmla="*/ 1983 w 2148"/>
                <a:gd name="T59" fmla="*/ 3256 h 3259"/>
                <a:gd name="T60" fmla="*/ 198 w 2148"/>
                <a:gd name="T61" fmla="*/ 3259 h 3259"/>
                <a:gd name="T62" fmla="*/ 135 w 2148"/>
                <a:gd name="T63" fmla="*/ 3249 h 3259"/>
                <a:gd name="T64" fmla="*/ 81 w 2148"/>
                <a:gd name="T65" fmla="*/ 3221 h 3259"/>
                <a:gd name="T66" fmla="*/ 38 w 2148"/>
                <a:gd name="T67" fmla="*/ 3178 h 3259"/>
                <a:gd name="T68" fmla="*/ 10 w 2148"/>
                <a:gd name="T69" fmla="*/ 3123 h 3259"/>
                <a:gd name="T70" fmla="*/ 0 w 2148"/>
                <a:gd name="T71" fmla="*/ 3060 h 3259"/>
                <a:gd name="T72" fmla="*/ 3 w 2148"/>
                <a:gd name="T73" fmla="*/ 167 h 3259"/>
                <a:gd name="T74" fmla="*/ 22 w 2148"/>
                <a:gd name="T75" fmla="*/ 108 h 3259"/>
                <a:gd name="T76" fmla="*/ 58 w 2148"/>
                <a:gd name="T77" fmla="*/ 58 h 3259"/>
                <a:gd name="T78" fmla="*/ 107 w 2148"/>
                <a:gd name="T79" fmla="*/ 22 h 3259"/>
                <a:gd name="T80" fmla="*/ 166 w 2148"/>
                <a:gd name="T81" fmla="*/ 2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8" h="3259">
                  <a:moveTo>
                    <a:pt x="1074" y="2788"/>
                  </a:moveTo>
                  <a:lnTo>
                    <a:pt x="1043" y="2791"/>
                  </a:lnTo>
                  <a:lnTo>
                    <a:pt x="1015" y="2800"/>
                  </a:lnTo>
                  <a:lnTo>
                    <a:pt x="989" y="2814"/>
                  </a:lnTo>
                  <a:lnTo>
                    <a:pt x="966" y="2833"/>
                  </a:lnTo>
                  <a:lnTo>
                    <a:pt x="948" y="2856"/>
                  </a:lnTo>
                  <a:lnTo>
                    <a:pt x="934" y="2882"/>
                  </a:lnTo>
                  <a:lnTo>
                    <a:pt x="925" y="2910"/>
                  </a:lnTo>
                  <a:lnTo>
                    <a:pt x="922" y="2941"/>
                  </a:lnTo>
                  <a:lnTo>
                    <a:pt x="925" y="2972"/>
                  </a:lnTo>
                  <a:lnTo>
                    <a:pt x="934" y="3000"/>
                  </a:lnTo>
                  <a:lnTo>
                    <a:pt x="948" y="3026"/>
                  </a:lnTo>
                  <a:lnTo>
                    <a:pt x="966" y="3049"/>
                  </a:lnTo>
                  <a:lnTo>
                    <a:pt x="989" y="3067"/>
                  </a:lnTo>
                  <a:lnTo>
                    <a:pt x="1015" y="3081"/>
                  </a:lnTo>
                  <a:lnTo>
                    <a:pt x="1043" y="3090"/>
                  </a:lnTo>
                  <a:lnTo>
                    <a:pt x="1074" y="3093"/>
                  </a:lnTo>
                  <a:lnTo>
                    <a:pt x="1106" y="3090"/>
                  </a:lnTo>
                  <a:lnTo>
                    <a:pt x="1134" y="3081"/>
                  </a:lnTo>
                  <a:lnTo>
                    <a:pt x="1160" y="3067"/>
                  </a:lnTo>
                  <a:lnTo>
                    <a:pt x="1182" y="3049"/>
                  </a:lnTo>
                  <a:lnTo>
                    <a:pt x="1201" y="3026"/>
                  </a:lnTo>
                  <a:lnTo>
                    <a:pt x="1215" y="3000"/>
                  </a:lnTo>
                  <a:lnTo>
                    <a:pt x="1223" y="2972"/>
                  </a:lnTo>
                  <a:lnTo>
                    <a:pt x="1226" y="2941"/>
                  </a:lnTo>
                  <a:lnTo>
                    <a:pt x="1223" y="2910"/>
                  </a:lnTo>
                  <a:lnTo>
                    <a:pt x="1215" y="2882"/>
                  </a:lnTo>
                  <a:lnTo>
                    <a:pt x="1201" y="2856"/>
                  </a:lnTo>
                  <a:lnTo>
                    <a:pt x="1182" y="2833"/>
                  </a:lnTo>
                  <a:lnTo>
                    <a:pt x="1160" y="2814"/>
                  </a:lnTo>
                  <a:lnTo>
                    <a:pt x="1134" y="2800"/>
                  </a:lnTo>
                  <a:lnTo>
                    <a:pt x="1106" y="2791"/>
                  </a:lnTo>
                  <a:lnTo>
                    <a:pt x="1074" y="2788"/>
                  </a:lnTo>
                  <a:close/>
                  <a:moveTo>
                    <a:pt x="289" y="301"/>
                  </a:moveTo>
                  <a:lnTo>
                    <a:pt x="289" y="2621"/>
                  </a:lnTo>
                  <a:lnTo>
                    <a:pt x="1860" y="2621"/>
                  </a:lnTo>
                  <a:lnTo>
                    <a:pt x="1860" y="301"/>
                  </a:lnTo>
                  <a:lnTo>
                    <a:pt x="289" y="301"/>
                  </a:lnTo>
                  <a:close/>
                  <a:moveTo>
                    <a:pt x="198" y="0"/>
                  </a:moveTo>
                  <a:lnTo>
                    <a:pt x="1951" y="0"/>
                  </a:lnTo>
                  <a:lnTo>
                    <a:pt x="1983" y="2"/>
                  </a:lnTo>
                  <a:lnTo>
                    <a:pt x="2013" y="10"/>
                  </a:lnTo>
                  <a:lnTo>
                    <a:pt x="2042" y="22"/>
                  </a:lnTo>
                  <a:lnTo>
                    <a:pt x="2067" y="38"/>
                  </a:lnTo>
                  <a:lnTo>
                    <a:pt x="2090" y="58"/>
                  </a:lnTo>
                  <a:lnTo>
                    <a:pt x="2110" y="81"/>
                  </a:lnTo>
                  <a:lnTo>
                    <a:pt x="2126" y="108"/>
                  </a:lnTo>
                  <a:lnTo>
                    <a:pt x="2138" y="136"/>
                  </a:lnTo>
                  <a:lnTo>
                    <a:pt x="2146" y="167"/>
                  </a:lnTo>
                  <a:lnTo>
                    <a:pt x="2148" y="199"/>
                  </a:lnTo>
                  <a:lnTo>
                    <a:pt x="2148" y="3060"/>
                  </a:lnTo>
                  <a:lnTo>
                    <a:pt x="2146" y="3092"/>
                  </a:lnTo>
                  <a:lnTo>
                    <a:pt x="2138" y="3123"/>
                  </a:lnTo>
                  <a:lnTo>
                    <a:pt x="2126" y="3152"/>
                  </a:lnTo>
                  <a:lnTo>
                    <a:pt x="2110" y="3178"/>
                  </a:lnTo>
                  <a:lnTo>
                    <a:pt x="2090" y="3201"/>
                  </a:lnTo>
                  <a:lnTo>
                    <a:pt x="2067" y="3221"/>
                  </a:lnTo>
                  <a:lnTo>
                    <a:pt x="2042" y="3237"/>
                  </a:lnTo>
                  <a:lnTo>
                    <a:pt x="2013" y="3249"/>
                  </a:lnTo>
                  <a:lnTo>
                    <a:pt x="1983" y="3256"/>
                  </a:lnTo>
                  <a:lnTo>
                    <a:pt x="1951" y="3259"/>
                  </a:lnTo>
                  <a:lnTo>
                    <a:pt x="198" y="3259"/>
                  </a:lnTo>
                  <a:lnTo>
                    <a:pt x="166" y="3256"/>
                  </a:lnTo>
                  <a:lnTo>
                    <a:pt x="135" y="3249"/>
                  </a:lnTo>
                  <a:lnTo>
                    <a:pt x="107" y="3237"/>
                  </a:lnTo>
                  <a:lnTo>
                    <a:pt x="81" y="3221"/>
                  </a:lnTo>
                  <a:lnTo>
                    <a:pt x="58" y="3201"/>
                  </a:lnTo>
                  <a:lnTo>
                    <a:pt x="38" y="3178"/>
                  </a:lnTo>
                  <a:lnTo>
                    <a:pt x="22" y="3152"/>
                  </a:lnTo>
                  <a:lnTo>
                    <a:pt x="10" y="3123"/>
                  </a:lnTo>
                  <a:lnTo>
                    <a:pt x="3" y="3092"/>
                  </a:lnTo>
                  <a:lnTo>
                    <a:pt x="0" y="3060"/>
                  </a:lnTo>
                  <a:lnTo>
                    <a:pt x="0" y="199"/>
                  </a:lnTo>
                  <a:lnTo>
                    <a:pt x="3" y="167"/>
                  </a:lnTo>
                  <a:lnTo>
                    <a:pt x="10" y="136"/>
                  </a:lnTo>
                  <a:lnTo>
                    <a:pt x="22" y="108"/>
                  </a:lnTo>
                  <a:lnTo>
                    <a:pt x="38" y="81"/>
                  </a:lnTo>
                  <a:lnTo>
                    <a:pt x="58" y="58"/>
                  </a:lnTo>
                  <a:lnTo>
                    <a:pt x="81" y="38"/>
                  </a:lnTo>
                  <a:lnTo>
                    <a:pt x="107" y="22"/>
                  </a:lnTo>
                  <a:lnTo>
                    <a:pt x="135" y="10"/>
                  </a:lnTo>
                  <a:lnTo>
                    <a:pt x="166" y="2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 dirty="0">
                <a:latin typeface="Ciscolight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782769" y="3090338"/>
            <a:ext cx="518314" cy="510112"/>
            <a:chOff x="10659428" y="5210637"/>
            <a:chExt cx="752585" cy="752586"/>
          </a:xfrm>
        </p:grpSpPr>
        <p:sp>
          <p:nvSpPr>
            <p:cNvPr id="109" name="Freeform 108"/>
            <p:cNvSpPr/>
            <p:nvPr/>
          </p:nvSpPr>
          <p:spPr>
            <a:xfrm>
              <a:off x="10659428" y="5210637"/>
              <a:ext cx="752585" cy="752586"/>
            </a:xfrm>
            <a:custGeom>
              <a:avLst/>
              <a:gdLst>
                <a:gd name="connsiteX0" fmla="*/ 0 w 974722"/>
                <a:gd name="connsiteY0" fmla="*/ 487361 h 974722"/>
                <a:gd name="connsiteX1" fmla="*/ 487361 w 974722"/>
                <a:gd name="connsiteY1" fmla="*/ 0 h 974722"/>
                <a:gd name="connsiteX2" fmla="*/ 974722 w 974722"/>
                <a:gd name="connsiteY2" fmla="*/ 487361 h 974722"/>
                <a:gd name="connsiteX3" fmla="*/ 487361 w 974722"/>
                <a:gd name="connsiteY3" fmla="*/ 974722 h 974722"/>
                <a:gd name="connsiteX4" fmla="*/ 0 w 974722"/>
                <a:gd name="connsiteY4" fmla="*/ 487361 h 97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22" h="974722">
                  <a:moveTo>
                    <a:pt x="0" y="487361"/>
                  </a:moveTo>
                  <a:cubicBezTo>
                    <a:pt x="0" y="218199"/>
                    <a:pt x="218199" y="0"/>
                    <a:pt x="487361" y="0"/>
                  </a:cubicBezTo>
                  <a:cubicBezTo>
                    <a:pt x="756523" y="0"/>
                    <a:pt x="974722" y="218199"/>
                    <a:pt x="974722" y="487361"/>
                  </a:cubicBezTo>
                  <a:cubicBezTo>
                    <a:pt x="974722" y="756523"/>
                    <a:pt x="756523" y="974722"/>
                    <a:pt x="487361" y="974722"/>
                  </a:cubicBezTo>
                  <a:cubicBezTo>
                    <a:pt x="218199" y="974722"/>
                    <a:pt x="0" y="756523"/>
                    <a:pt x="0" y="487361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b" anchorCtr="0">
              <a:noAutofit/>
            </a:bodyPr>
            <a:lstStyle/>
            <a:p>
              <a:pPr algn="ctr" defTabSz="633497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b="1" dirty="0" err="1">
                  <a:latin typeface="Ciscolight"/>
                </a:rPr>
                <a:t>IoE</a:t>
              </a:r>
              <a:endParaRPr lang="en-US" sz="600" b="1" dirty="0">
                <a:latin typeface="Ciscolight"/>
              </a:endParaRPr>
            </a:p>
          </p:txBody>
        </p:sp>
        <p:sp>
          <p:nvSpPr>
            <p:cNvPr id="110" name="Freeform 10"/>
            <p:cNvSpPr>
              <a:spLocks/>
            </p:cNvSpPr>
            <p:nvPr/>
          </p:nvSpPr>
          <p:spPr bwMode="auto">
            <a:xfrm>
              <a:off x="11137958" y="5293938"/>
              <a:ext cx="154097" cy="151010"/>
            </a:xfrm>
            <a:custGeom>
              <a:avLst/>
              <a:gdLst>
                <a:gd name="T0" fmla="*/ 0 w 23"/>
                <a:gd name="T1" fmla="*/ 5 h 23"/>
                <a:gd name="T2" fmla="*/ 18 w 23"/>
                <a:gd name="T3" fmla="*/ 23 h 23"/>
                <a:gd name="T4" fmla="*/ 23 w 23"/>
                <a:gd name="T5" fmla="*/ 23 h 23"/>
                <a:gd name="T6" fmla="*/ 0 w 23"/>
                <a:gd name="T7" fmla="*/ 0 h 23"/>
                <a:gd name="T8" fmla="*/ 0 w 23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5"/>
                  </a:moveTo>
                  <a:cubicBezTo>
                    <a:pt x="10" y="5"/>
                    <a:pt x="18" y="13"/>
                    <a:pt x="18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10"/>
                    <a:pt x="13" y="0"/>
                    <a:pt x="0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"/>
            <p:cNvSpPr>
              <a:spLocks/>
            </p:cNvSpPr>
            <p:nvPr/>
          </p:nvSpPr>
          <p:spPr bwMode="auto">
            <a:xfrm>
              <a:off x="11137958" y="5359834"/>
              <a:ext cx="86855" cy="85115"/>
            </a:xfrm>
            <a:custGeom>
              <a:avLst/>
              <a:gdLst>
                <a:gd name="T0" fmla="*/ 0 w 13"/>
                <a:gd name="T1" fmla="*/ 5 h 13"/>
                <a:gd name="T2" fmla="*/ 8 w 13"/>
                <a:gd name="T3" fmla="*/ 13 h 13"/>
                <a:gd name="T4" fmla="*/ 13 w 13"/>
                <a:gd name="T5" fmla="*/ 13 h 13"/>
                <a:gd name="T6" fmla="*/ 0 w 13"/>
                <a:gd name="T7" fmla="*/ 0 h 13"/>
                <a:gd name="T8" fmla="*/ 0 w 13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5"/>
                  </a:moveTo>
                  <a:cubicBezTo>
                    <a:pt x="4" y="5"/>
                    <a:pt x="8" y="9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6"/>
                    <a:pt x="7" y="0"/>
                    <a:pt x="0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"/>
            <p:cNvSpPr>
              <a:spLocks noEditPoints="1"/>
            </p:cNvSpPr>
            <p:nvPr/>
          </p:nvSpPr>
          <p:spPr bwMode="auto">
            <a:xfrm>
              <a:off x="10775598" y="5412001"/>
              <a:ext cx="476298" cy="368830"/>
            </a:xfrm>
            <a:custGeom>
              <a:avLst/>
              <a:gdLst>
                <a:gd name="T0" fmla="*/ 63 w 71"/>
                <a:gd name="T1" fmla="*/ 22 h 56"/>
                <a:gd name="T2" fmla="*/ 57 w 71"/>
                <a:gd name="T3" fmla="*/ 6 h 56"/>
                <a:gd name="T4" fmla="*/ 49 w 71"/>
                <a:gd name="T5" fmla="*/ 0 h 56"/>
                <a:gd name="T6" fmla="*/ 22 w 71"/>
                <a:gd name="T7" fmla="*/ 0 h 56"/>
                <a:gd name="T8" fmla="*/ 14 w 71"/>
                <a:gd name="T9" fmla="*/ 6 h 56"/>
                <a:gd name="T10" fmla="*/ 8 w 71"/>
                <a:gd name="T11" fmla="*/ 22 h 56"/>
                <a:gd name="T12" fmla="*/ 0 w 71"/>
                <a:gd name="T13" fmla="*/ 35 h 56"/>
                <a:gd name="T14" fmla="*/ 0 w 71"/>
                <a:gd name="T15" fmla="*/ 46 h 56"/>
                <a:gd name="T16" fmla="*/ 1 w 71"/>
                <a:gd name="T17" fmla="*/ 47 h 56"/>
                <a:gd name="T18" fmla="*/ 6 w 71"/>
                <a:gd name="T19" fmla="*/ 47 h 56"/>
                <a:gd name="T20" fmla="*/ 6 w 71"/>
                <a:gd name="T21" fmla="*/ 51 h 56"/>
                <a:gd name="T22" fmla="*/ 11 w 71"/>
                <a:gd name="T23" fmla="*/ 56 h 56"/>
                <a:gd name="T24" fmla="*/ 16 w 71"/>
                <a:gd name="T25" fmla="*/ 51 h 56"/>
                <a:gd name="T26" fmla="*/ 16 w 71"/>
                <a:gd name="T27" fmla="*/ 47 h 56"/>
                <a:gd name="T28" fmla="*/ 55 w 71"/>
                <a:gd name="T29" fmla="*/ 47 h 56"/>
                <a:gd name="T30" fmla="*/ 55 w 71"/>
                <a:gd name="T31" fmla="*/ 51 h 56"/>
                <a:gd name="T32" fmla="*/ 60 w 71"/>
                <a:gd name="T33" fmla="*/ 56 h 56"/>
                <a:gd name="T34" fmla="*/ 65 w 71"/>
                <a:gd name="T35" fmla="*/ 51 h 56"/>
                <a:gd name="T36" fmla="*/ 65 w 71"/>
                <a:gd name="T37" fmla="*/ 47 h 56"/>
                <a:gd name="T38" fmla="*/ 70 w 71"/>
                <a:gd name="T39" fmla="*/ 47 h 56"/>
                <a:gd name="T40" fmla="*/ 71 w 71"/>
                <a:gd name="T41" fmla="*/ 46 h 56"/>
                <a:gd name="T42" fmla="*/ 71 w 71"/>
                <a:gd name="T43" fmla="*/ 35 h 56"/>
                <a:gd name="T44" fmla="*/ 63 w 71"/>
                <a:gd name="T45" fmla="*/ 22 h 56"/>
                <a:gd name="T46" fmla="*/ 11 w 71"/>
                <a:gd name="T47" fmla="*/ 37 h 56"/>
                <a:gd name="T48" fmla="*/ 7 w 71"/>
                <a:gd name="T49" fmla="*/ 33 h 56"/>
                <a:gd name="T50" fmla="*/ 11 w 71"/>
                <a:gd name="T51" fmla="*/ 29 h 56"/>
                <a:gd name="T52" fmla="*/ 15 w 71"/>
                <a:gd name="T53" fmla="*/ 33 h 56"/>
                <a:gd name="T54" fmla="*/ 11 w 71"/>
                <a:gd name="T55" fmla="*/ 37 h 56"/>
                <a:gd name="T56" fmla="*/ 15 w 71"/>
                <a:gd name="T57" fmla="*/ 20 h 56"/>
                <a:gd name="T58" fmla="*/ 20 w 71"/>
                <a:gd name="T59" fmla="*/ 8 h 56"/>
                <a:gd name="T60" fmla="*/ 22 w 71"/>
                <a:gd name="T61" fmla="*/ 7 h 56"/>
                <a:gd name="T62" fmla="*/ 49 w 71"/>
                <a:gd name="T63" fmla="*/ 7 h 56"/>
                <a:gd name="T64" fmla="*/ 51 w 71"/>
                <a:gd name="T65" fmla="*/ 8 h 56"/>
                <a:gd name="T66" fmla="*/ 56 w 71"/>
                <a:gd name="T67" fmla="*/ 20 h 56"/>
                <a:gd name="T68" fmla="*/ 15 w 71"/>
                <a:gd name="T69" fmla="*/ 20 h 56"/>
                <a:gd name="T70" fmla="*/ 60 w 71"/>
                <a:gd name="T71" fmla="*/ 37 h 56"/>
                <a:gd name="T72" fmla="*/ 56 w 71"/>
                <a:gd name="T73" fmla="*/ 33 h 56"/>
                <a:gd name="T74" fmla="*/ 60 w 71"/>
                <a:gd name="T75" fmla="*/ 29 h 56"/>
                <a:gd name="T76" fmla="*/ 64 w 71"/>
                <a:gd name="T77" fmla="*/ 33 h 56"/>
                <a:gd name="T78" fmla="*/ 60 w 71"/>
                <a:gd name="T79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1" h="56">
                  <a:moveTo>
                    <a:pt x="63" y="22"/>
                  </a:moveTo>
                  <a:cubicBezTo>
                    <a:pt x="57" y="6"/>
                    <a:pt x="57" y="6"/>
                    <a:pt x="57" y="6"/>
                  </a:cubicBezTo>
                  <a:cubicBezTo>
                    <a:pt x="56" y="3"/>
                    <a:pt x="53" y="0"/>
                    <a:pt x="4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8" y="0"/>
                    <a:pt x="15" y="3"/>
                    <a:pt x="14" y="6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3" y="25"/>
                    <a:pt x="0" y="30"/>
                    <a:pt x="0" y="3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1" y="47"/>
                    <a:pt x="1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3"/>
                    <a:pt x="8" y="56"/>
                    <a:pt x="11" y="56"/>
                  </a:cubicBezTo>
                  <a:cubicBezTo>
                    <a:pt x="14" y="56"/>
                    <a:pt x="16" y="53"/>
                    <a:pt x="16" y="51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5" y="53"/>
                    <a:pt x="57" y="56"/>
                    <a:pt x="60" y="56"/>
                  </a:cubicBezTo>
                  <a:cubicBezTo>
                    <a:pt x="63" y="56"/>
                    <a:pt x="65" y="53"/>
                    <a:pt x="65" y="51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70" y="47"/>
                    <a:pt x="70" y="47"/>
                    <a:pt x="70" y="47"/>
                  </a:cubicBezTo>
                  <a:cubicBezTo>
                    <a:pt x="71" y="47"/>
                    <a:pt x="71" y="46"/>
                    <a:pt x="71" y="46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1" y="30"/>
                    <a:pt x="68" y="25"/>
                    <a:pt x="63" y="22"/>
                  </a:cubicBezTo>
                  <a:close/>
                  <a:moveTo>
                    <a:pt x="11" y="37"/>
                  </a:moveTo>
                  <a:cubicBezTo>
                    <a:pt x="9" y="37"/>
                    <a:pt x="7" y="36"/>
                    <a:pt x="7" y="33"/>
                  </a:cubicBezTo>
                  <a:cubicBezTo>
                    <a:pt x="7" y="31"/>
                    <a:pt x="9" y="29"/>
                    <a:pt x="11" y="29"/>
                  </a:cubicBezTo>
                  <a:cubicBezTo>
                    <a:pt x="13" y="29"/>
                    <a:pt x="15" y="31"/>
                    <a:pt x="15" y="33"/>
                  </a:cubicBezTo>
                  <a:cubicBezTo>
                    <a:pt x="15" y="36"/>
                    <a:pt x="13" y="37"/>
                    <a:pt x="11" y="37"/>
                  </a:cubicBezTo>
                  <a:close/>
                  <a:moveTo>
                    <a:pt x="15" y="20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7"/>
                    <a:pt x="22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0" y="7"/>
                    <a:pt x="51" y="8"/>
                    <a:pt x="51" y="8"/>
                  </a:cubicBezTo>
                  <a:cubicBezTo>
                    <a:pt x="56" y="20"/>
                    <a:pt x="56" y="20"/>
                    <a:pt x="56" y="20"/>
                  </a:cubicBezTo>
                  <a:lnTo>
                    <a:pt x="15" y="20"/>
                  </a:lnTo>
                  <a:close/>
                  <a:moveTo>
                    <a:pt x="60" y="37"/>
                  </a:moveTo>
                  <a:cubicBezTo>
                    <a:pt x="58" y="37"/>
                    <a:pt x="56" y="36"/>
                    <a:pt x="56" y="33"/>
                  </a:cubicBezTo>
                  <a:cubicBezTo>
                    <a:pt x="56" y="31"/>
                    <a:pt x="58" y="29"/>
                    <a:pt x="60" y="29"/>
                  </a:cubicBezTo>
                  <a:cubicBezTo>
                    <a:pt x="62" y="29"/>
                    <a:pt x="64" y="31"/>
                    <a:pt x="64" y="33"/>
                  </a:cubicBezTo>
                  <a:cubicBezTo>
                    <a:pt x="64" y="36"/>
                    <a:pt x="62" y="37"/>
                    <a:pt x="60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"/>
            <p:cNvSpPr>
              <a:spLocks noEditPoints="1"/>
            </p:cNvSpPr>
            <p:nvPr/>
          </p:nvSpPr>
          <p:spPr bwMode="auto">
            <a:xfrm>
              <a:off x="10775598" y="5563925"/>
              <a:ext cx="476298" cy="216905"/>
            </a:xfrm>
            <a:custGeom>
              <a:avLst/>
              <a:gdLst>
                <a:gd name="T0" fmla="*/ 64 w 71"/>
                <a:gd name="T1" fmla="*/ 0 h 33"/>
                <a:gd name="T2" fmla="*/ 8 w 71"/>
                <a:gd name="T3" fmla="*/ 0 h 33"/>
                <a:gd name="T4" fmla="*/ 7 w 71"/>
                <a:gd name="T5" fmla="*/ 0 h 33"/>
                <a:gd name="T6" fmla="*/ 0 w 71"/>
                <a:gd name="T7" fmla="*/ 12 h 33"/>
                <a:gd name="T8" fmla="*/ 0 w 71"/>
                <a:gd name="T9" fmla="*/ 23 h 33"/>
                <a:gd name="T10" fmla="*/ 1 w 71"/>
                <a:gd name="T11" fmla="*/ 24 h 33"/>
                <a:gd name="T12" fmla="*/ 6 w 71"/>
                <a:gd name="T13" fmla="*/ 24 h 33"/>
                <a:gd name="T14" fmla="*/ 6 w 71"/>
                <a:gd name="T15" fmla="*/ 28 h 33"/>
                <a:gd name="T16" fmla="*/ 11 w 71"/>
                <a:gd name="T17" fmla="*/ 33 h 33"/>
                <a:gd name="T18" fmla="*/ 16 w 71"/>
                <a:gd name="T19" fmla="*/ 28 h 33"/>
                <a:gd name="T20" fmla="*/ 16 w 71"/>
                <a:gd name="T21" fmla="*/ 24 h 33"/>
                <a:gd name="T22" fmla="*/ 55 w 71"/>
                <a:gd name="T23" fmla="*/ 24 h 33"/>
                <a:gd name="T24" fmla="*/ 55 w 71"/>
                <a:gd name="T25" fmla="*/ 28 h 33"/>
                <a:gd name="T26" fmla="*/ 60 w 71"/>
                <a:gd name="T27" fmla="*/ 33 h 33"/>
                <a:gd name="T28" fmla="*/ 65 w 71"/>
                <a:gd name="T29" fmla="*/ 28 h 33"/>
                <a:gd name="T30" fmla="*/ 65 w 71"/>
                <a:gd name="T31" fmla="*/ 24 h 33"/>
                <a:gd name="T32" fmla="*/ 70 w 71"/>
                <a:gd name="T33" fmla="*/ 24 h 33"/>
                <a:gd name="T34" fmla="*/ 71 w 71"/>
                <a:gd name="T35" fmla="*/ 23 h 33"/>
                <a:gd name="T36" fmla="*/ 71 w 71"/>
                <a:gd name="T37" fmla="*/ 12 h 33"/>
                <a:gd name="T38" fmla="*/ 64 w 71"/>
                <a:gd name="T39" fmla="*/ 0 h 33"/>
                <a:gd name="T40" fmla="*/ 11 w 71"/>
                <a:gd name="T41" fmla="*/ 14 h 33"/>
                <a:gd name="T42" fmla="*/ 7 w 71"/>
                <a:gd name="T43" fmla="*/ 10 h 33"/>
                <a:gd name="T44" fmla="*/ 11 w 71"/>
                <a:gd name="T45" fmla="*/ 6 h 33"/>
                <a:gd name="T46" fmla="*/ 15 w 71"/>
                <a:gd name="T47" fmla="*/ 10 h 33"/>
                <a:gd name="T48" fmla="*/ 11 w 71"/>
                <a:gd name="T49" fmla="*/ 14 h 33"/>
                <a:gd name="T50" fmla="*/ 60 w 71"/>
                <a:gd name="T51" fmla="*/ 14 h 33"/>
                <a:gd name="T52" fmla="*/ 56 w 71"/>
                <a:gd name="T53" fmla="*/ 10 h 33"/>
                <a:gd name="T54" fmla="*/ 60 w 71"/>
                <a:gd name="T55" fmla="*/ 6 h 33"/>
                <a:gd name="T56" fmla="*/ 64 w 71"/>
                <a:gd name="T57" fmla="*/ 10 h 33"/>
                <a:gd name="T58" fmla="*/ 60 w 71"/>
                <a:gd name="T5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1" h="33">
                  <a:moveTo>
                    <a:pt x="64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3" y="2"/>
                    <a:pt x="0" y="7"/>
                    <a:pt x="0" y="1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" y="24"/>
                    <a:pt x="1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30"/>
                    <a:pt x="8" y="33"/>
                    <a:pt x="11" y="33"/>
                  </a:cubicBezTo>
                  <a:cubicBezTo>
                    <a:pt x="14" y="33"/>
                    <a:pt x="16" y="30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30"/>
                    <a:pt x="57" y="33"/>
                    <a:pt x="60" y="33"/>
                  </a:cubicBezTo>
                  <a:cubicBezTo>
                    <a:pt x="63" y="33"/>
                    <a:pt x="65" y="30"/>
                    <a:pt x="65" y="28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1" y="24"/>
                    <a:pt x="71" y="23"/>
                    <a:pt x="71" y="23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7"/>
                    <a:pt x="68" y="2"/>
                    <a:pt x="64" y="0"/>
                  </a:cubicBezTo>
                  <a:close/>
                  <a:moveTo>
                    <a:pt x="11" y="14"/>
                  </a:moveTo>
                  <a:cubicBezTo>
                    <a:pt x="9" y="14"/>
                    <a:pt x="7" y="13"/>
                    <a:pt x="7" y="10"/>
                  </a:cubicBezTo>
                  <a:cubicBezTo>
                    <a:pt x="7" y="8"/>
                    <a:pt x="9" y="6"/>
                    <a:pt x="11" y="6"/>
                  </a:cubicBezTo>
                  <a:cubicBezTo>
                    <a:pt x="13" y="6"/>
                    <a:pt x="15" y="8"/>
                    <a:pt x="15" y="10"/>
                  </a:cubicBezTo>
                  <a:cubicBezTo>
                    <a:pt x="15" y="13"/>
                    <a:pt x="13" y="14"/>
                    <a:pt x="11" y="14"/>
                  </a:cubicBezTo>
                  <a:close/>
                  <a:moveTo>
                    <a:pt x="60" y="14"/>
                  </a:moveTo>
                  <a:cubicBezTo>
                    <a:pt x="58" y="14"/>
                    <a:pt x="56" y="13"/>
                    <a:pt x="56" y="10"/>
                  </a:cubicBezTo>
                  <a:cubicBezTo>
                    <a:pt x="56" y="8"/>
                    <a:pt x="58" y="6"/>
                    <a:pt x="60" y="6"/>
                  </a:cubicBezTo>
                  <a:cubicBezTo>
                    <a:pt x="62" y="6"/>
                    <a:pt x="64" y="8"/>
                    <a:pt x="64" y="10"/>
                  </a:cubicBezTo>
                  <a:cubicBezTo>
                    <a:pt x="64" y="13"/>
                    <a:pt x="62" y="14"/>
                    <a:pt x="60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21372" y="1903135"/>
            <a:ext cx="518314" cy="510112"/>
            <a:chOff x="1996156" y="4938518"/>
            <a:chExt cx="752585" cy="752586"/>
          </a:xfrm>
        </p:grpSpPr>
        <p:sp>
          <p:nvSpPr>
            <p:cNvPr id="129" name="Freeform 128"/>
            <p:cNvSpPr/>
            <p:nvPr/>
          </p:nvSpPr>
          <p:spPr>
            <a:xfrm>
              <a:off x="1996156" y="4938518"/>
              <a:ext cx="752585" cy="752586"/>
            </a:xfrm>
            <a:custGeom>
              <a:avLst/>
              <a:gdLst>
                <a:gd name="connsiteX0" fmla="*/ 0 w 974722"/>
                <a:gd name="connsiteY0" fmla="*/ 487361 h 974722"/>
                <a:gd name="connsiteX1" fmla="*/ 487361 w 974722"/>
                <a:gd name="connsiteY1" fmla="*/ 0 h 974722"/>
                <a:gd name="connsiteX2" fmla="*/ 974722 w 974722"/>
                <a:gd name="connsiteY2" fmla="*/ 487361 h 974722"/>
                <a:gd name="connsiteX3" fmla="*/ 487361 w 974722"/>
                <a:gd name="connsiteY3" fmla="*/ 974722 h 974722"/>
                <a:gd name="connsiteX4" fmla="*/ 0 w 974722"/>
                <a:gd name="connsiteY4" fmla="*/ 487361 h 97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22" h="974722">
                  <a:moveTo>
                    <a:pt x="0" y="487361"/>
                  </a:moveTo>
                  <a:cubicBezTo>
                    <a:pt x="0" y="218199"/>
                    <a:pt x="218199" y="0"/>
                    <a:pt x="487361" y="0"/>
                  </a:cubicBezTo>
                  <a:cubicBezTo>
                    <a:pt x="756523" y="0"/>
                    <a:pt x="974722" y="218199"/>
                    <a:pt x="974722" y="487361"/>
                  </a:cubicBezTo>
                  <a:cubicBezTo>
                    <a:pt x="974722" y="756523"/>
                    <a:pt x="756523" y="974722"/>
                    <a:pt x="487361" y="974722"/>
                  </a:cubicBezTo>
                  <a:cubicBezTo>
                    <a:pt x="218199" y="974722"/>
                    <a:pt x="0" y="756523"/>
                    <a:pt x="0" y="487361"/>
                  </a:cubicBezTo>
                  <a:close/>
                </a:path>
              </a:pathLst>
            </a:custGeom>
            <a:solidFill>
              <a:srgbClr val="92D05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b" anchorCtr="0">
              <a:noAutofit/>
            </a:bodyPr>
            <a:lstStyle/>
            <a:p>
              <a:pPr algn="ctr" defTabSz="633497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b="1" dirty="0">
                  <a:latin typeface="Ciscolight"/>
                </a:rPr>
                <a:t>Phone</a:t>
              </a:r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2180813" y="5117047"/>
              <a:ext cx="359483" cy="367719"/>
              <a:chOff x="1344082" y="3872031"/>
              <a:chExt cx="587375" cy="579438"/>
            </a:xfrm>
            <a:solidFill>
              <a:schemeClr val="bg1"/>
            </a:solidFill>
          </p:grpSpPr>
          <p:sp>
            <p:nvSpPr>
              <p:cNvPr id="131" name="Freeform 36"/>
              <p:cNvSpPr>
                <a:spLocks/>
              </p:cNvSpPr>
              <p:nvPr/>
            </p:nvSpPr>
            <p:spPr bwMode="auto">
              <a:xfrm>
                <a:off x="1344082" y="3902194"/>
                <a:ext cx="557213" cy="549275"/>
              </a:xfrm>
              <a:custGeom>
                <a:avLst/>
                <a:gdLst>
                  <a:gd name="T0" fmla="*/ 17 w 56"/>
                  <a:gd name="T1" fmla="*/ 39 h 55"/>
                  <a:gd name="T2" fmla="*/ 40 w 56"/>
                  <a:gd name="T3" fmla="*/ 53 h 55"/>
                  <a:gd name="T4" fmla="*/ 53 w 56"/>
                  <a:gd name="T5" fmla="*/ 50 h 55"/>
                  <a:gd name="T6" fmla="*/ 55 w 56"/>
                  <a:gd name="T7" fmla="*/ 42 h 55"/>
                  <a:gd name="T8" fmla="*/ 39 w 56"/>
                  <a:gd name="T9" fmla="*/ 36 h 55"/>
                  <a:gd name="T10" fmla="*/ 34 w 56"/>
                  <a:gd name="T11" fmla="*/ 38 h 55"/>
                  <a:gd name="T12" fmla="*/ 17 w 56"/>
                  <a:gd name="T13" fmla="*/ 22 h 55"/>
                  <a:gd name="T14" fmla="*/ 20 w 56"/>
                  <a:gd name="T15" fmla="*/ 17 h 55"/>
                  <a:gd name="T16" fmla="*/ 14 w 56"/>
                  <a:gd name="T17" fmla="*/ 0 h 55"/>
                  <a:gd name="T18" fmla="*/ 6 w 56"/>
                  <a:gd name="T19" fmla="*/ 3 h 55"/>
                  <a:gd name="T20" fmla="*/ 2 w 56"/>
                  <a:gd name="T21" fmla="*/ 16 h 55"/>
                  <a:gd name="T22" fmla="*/ 17 w 56"/>
                  <a:gd name="T23" fmla="*/ 3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" h="55">
                    <a:moveTo>
                      <a:pt x="17" y="39"/>
                    </a:moveTo>
                    <a:cubicBezTo>
                      <a:pt x="26" y="49"/>
                      <a:pt x="34" y="52"/>
                      <a:pt x="40" y="53"/>
                    </a:cubicBezTo>
                    <a:cubicBezTo>
                      <a:pt x="46" y="55"/>
                      <a:pt x="52" y="52"/>
                      <a:pt x="53" y="50"/>
                    </a:cubicBezTo>
                    <a:cubicBezTo>
                      <a:pt x="54" y="49"/>
                      <a:pt x="55" y="43"/>
                      <a:pt x="55" y="42"/>
                    </a:cubicBezTo>
                    <a:cubicBezTo>
                      <a:pt x="56" y="38"/>
                      <a:pt x="41" y="32"/>
                      <a:pt x="39" y="36"/>
                    </a:cubicBezTo>
                    <a:cubicBezTo>
                      <a:pt x="38" y="37"/>
                      <a:pt x="37" y="40"/>
                      <a:pt x="34" y="38"/>
                    </a:cubicBezTo>
                    <a:cubicBezTo>
                      <a:pt x="31" y="37"/>
                      <a:pt x="19" y="25"/>
                      <a:pt x="17" y="22"/>
                    </a:cubicBezTo>
                    <a:cubicBezTo>
                      <a:pt x="15" y="18"/>
                      <a:pt x="19" y="18"/>
                      <a:pt x="20" y="17"/>
                    </a:cubicBezTo>
                    <a:cubicBezTo>
                      <a:pt x="24" y="15"/>
                      <a:pt x="18" y="0"/>
                      <a:pt x="14" y="0"/>
                    </a:cubicBezTo>
                    <a:cubicBezTo>
                      <a:pt x="13" y="0"/>
                      <a:pt x="7" y="2"/>
                      <a:pt x="6" y="3"/>
                    </a:cubicBezTo>
                    <a:cubicBezTo>
                      <a:pt x="4" y="4"/>
                      <a:pt x="0" y="9"/>
                      <a:pt x="2" y="16"/>
                    </a:cubicBezTo>
                    <a:cubicBezTo>
                      <a:pt x="4" y="21"/>
                      <a:pt x="7" y="29"/>
                      <a:pt x="17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132" name="Freeform 37"/>
              <p:cNvSpPr>
                <a:spLocks/>
              </p:cNvSpPr>
              <p:nvPr/>
            </p:nvSpPr>
            <p:spPr bwMode="auto">
              <a:xfrm>
                <a:off x="1612369" y="3972044"/>
                <a:ext cx="209550" cy="219075"/>
              </a:xfrm>
              <a:custGeom>
                <a:avLst/>
                <a:gdLst>
                  <a:gd name="T0" fmla="*/ 16 w 21"/>
                  <a:gd name="T1" fmla="*/ 19 h 22"/>
                  <a:gd name="T2" fmla="*/ 12 w 21"/>
                  <a:gd name="T3" fmla="*/ 10 h 22"/>
                  <a:gd name="T4" fmla="*/ 12 w 21"/>
                  <a:gd name="T5" fmla="*/ 10 h 22"/>
                  <a:gd name="T6" fmla="*/ 2 w 21"/>
                  <a:gd name="T7" fmla="*/ 6 h 22"/>
                  <a:gd name="T8" fmla="*/ 2 w 21"/>
                  <a:gd name="T9" fmla="*/ 6 h 22"/>
                  <a:gd name="T10" fmla="*/ 0 w 21"/>
                  <a:gd name="T11" fmla="*/ 3 h 22"/>
                  <a:gd name="T12" fmla="*/ 0 w 21"/>
                  <a:gd name="T13" fmla="*/ 3 h 22"/>
                  <a:gd name="T14" fmla="*/ 2 w 21"/>
                  <a:gd name="T15" fmla="*/ 0 h 22"/>
                  <a:gd name="T16" fmla="*/ 2 w 21"/>
                  <a:gd name="T17" fmla="*/ 0 h 22"/>
                  <a:gd name="T18" fmla="*/ 16 w 21"/>
                  <a:gd name="T19" fmla="*/ 6 h 22"/>
                  <a:gd name="T20" fmla="*/ 16 w 21"/>
                  <a:gd name="T21" fmla="*/ 6 h 22"/>
                  <a:gd name="T22" fmla="*/ 21 w 21"/>
                  <a:gd name="T23" fmla="*/ 19 h 22"/>
                  <a:gd name="T24" fmla="*/ 21 w 21"/>
                  <a:gd name="T25" fmla="*/ 19 h 22"/>
                  <a:gd name="T26" fmla="*/ 18 w 21"/>
                  <a:gd name="T27" fmla="*/ 22 h 22"/>
                  <a:gd name="T28" fmla="*/ 18 w 21"/>
                  <a:gd name="T29" fmla="*/ 22 h 22"/>
                  <a:gd name="T30" fmla="*/ 16 w 21"/>
                  <a:gd name="T31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22">
                    <a:moveTo>
                      <a:pt x="16" y="19"/>
                    </a:moveTo>
                    <a:cubicBezTo>
                      <a:pt x="16" y="16"/>
                      <a:pt x="14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9" y="8"/>
                      <a:pt x="6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2" y="3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21" y="14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21"/>
                      <a:pt x="20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6" y="21"/>
                      <a:pt x="1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133" name="Freeform 38"/>
              <p:cNvSpPr>
                <a:spLocks/>
              </p:cNvSpPr>
              <p:nvPr/>
            </p:nvSpPr>
            <p:spPr bwMode="auto">
              <a:xfrm>
                <a:off x="1623482" y="3872031"/>
                <a:ext cx="307975" cy="300038"/>
              </a:xfrm>
              <a:custGeom>
                <a:avLst/>
                <a:gdLst>
                  <a:gd name="T0" fmla="*/ 25 w 31"/>
                  <a:gd name="T1" fmla="*/ 27 h 30"/>
                  <a:gd name="T2" fmla="*/ 25 w 31"/>
                  <a:gd name="T3" fmla="*/ 27 h 30"/>
                  <a:gd name="T4" fmla="*/ 19 w 31"/>
                  <a:gd name="T5" fmla="*/ 12 h 30"/>
                  <a:gd name="T6" fmla="*/ 19 w 31"/>
                  <a:gd name="T7" fmla="*/ 12 h 30"/>
                  <a:gd name="T8" fmla="*/ 3 w 31"/>
                  <a:gd name="T9" fmla="*/ 5 h 30"/>
                  <a:gd name="T10" fmla="*/ 3 w 31"/>
                  <a:gd name="T11" fmla="*/ 5 h 30"/>
                  <a:gd name="T12" fmla="*/ 0 w 31"/>
                  <a:gd name="T13" fmla="*/ 2 h 30"/>
                  <a:gd name="T14" fmla="*/ 0 w 31"/>
                  <a:gd name="T15" fmla="*/ 2 h 30"/>
                  <a:gd name="T16" fmla="*/ 3 w 31"/>
                  <a:gd name="T17" fmla="*/ 0 h 30"/>
                  <a:gd name="T18" fmla="*/ 3 w 31"/>
                  <a:gd name="T19" fmla="*/ 0 h 30"/>
                  <a:gd name="T20" fmla="*/ 23 w 31"/>
                  <a:gd name="T21" fmla="*/ 8 h 30"/>
                  <a:gd name="T22" fmla="*/ 23 w 31"/>
                  <a:gd name="T23" fmla="*/ 8 h 30"/>
                  <a:gd name="T24" fmla="*/ 31 w 31"/>
                  <a:gd name="T25" fmla="*/ 27 h 30"/>
                  <a:gd name="T26" fmla="*/ 31 w 31"/>
                  <a:gd name="T27" fmla="*/ 27 h 30"/>
                  <a:gd name="T28" fmla="*/ 28 w 31"/>
                  <a:gd name="T29" fmla="*/ 30 h 30"/>
                  <a:gd name="T30" fmla="*/ 25 w 31"/>
                  <a:gd name="T31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30">
                    <a:moveTo>
                      <a:pt x="25" y="27"/>
                    </a:move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1"/>
                      <a:pt x="23" y="16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5" y="8"/>
                      <a:pt x="9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1" y="0"/>
                      <a:pt x="18" y="3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8" y="13"/>
                      <a:pt x="31" y="20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30"/>
                      <a:pt x="28" y="30"/>
                    </a:cubicBezTo>
                    <a:cubicBezTo>
                      <a:pt x="25" y="30"/>
                      <a:pt x="25" y="27"/>
                      <a:pt x="2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</p:grpSp>
      </p:grpSp>
      <p:sp>
        <p:nvSpPr>
          <p:cNvPr id="135" name="Up-Down Arrow 134"/>
          <p:cNvSpPr/>
          <p:nvPr/>
        </p:nvSpPr>
        <p:spPr>
          <a:xfrm>
            <a:off x="1942415" y="3636544"/>
            <a:ext cx="200580" cy="421106"/>
          </a:xfrm>
          <a:prstGeom prst="upDownArrow">
            <a:avLst/>
          </a:prstGeom>
          <a:solidFill>
            <a:srgbClr val="0C8687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36" name="Up-Down Arrow 135"/>
          <p:cNvSpPr/>
          <p:nvPr/>
        </p:nvSpPr>
        <p:spPr>
          <a:xfrm>
            <a:off x="4686330" y="3643455"/>
            <a:ext cx="200580" cy="421106"/>
          </a:xfrm>
          <a:prstGeom prst="upDownArrow">
            <a:avLst/>
          </a:prstGeom>
          <a:solidFill>
            <a:srgbClr val="546568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grpSp>
        <p:nvGrpSpPr>
          <p:cNvPr id="139" name="Group 138"/>
          <p:cNvGrpSpPr/>
          <p:nvPr/>
        </p:nvGrpSpPr>
        <p:grpSpPr>
          <a:xfrm>
            <a:off x="1534989" y="2546966"/>
            <a:ext cx="518314" cy="510112"/>
            <a:chOff x="1202062" y="2513485"/>
            <a:chExt cx="752585" cy="752586"/>
          </a:xfrm>
        </p:grpSpPr>
        <p:sp>
          <p:nvSpPr>
            <p:cNvPr id="141" name="Freeform 140"/>
            <p:cNvSpPr/>
            <p:nvPr/>
          </p:nvSpPr>
          <p:spPr>
            <a:xfrm>
              <a:off x="1202062" y="2513485"/>
              <a:ext cx="752585" cy="752586"/>
            </a:xfrm>
            <a:custGeom>
              <a:avLst/>
              <a:gdLst>
                <a:gd name="connsiteX0" fmla="*/ 0 w 974722"/>
                <a:gd name="connsiteY0" fmla="*/ 487361 h 974722"/>
                <a:gd name="connsiteX1" fmla="*/ 487361 w 974722"/>
                <a:gd name="connsiteY1" fmla="*/ 0 h 974722"/>
                <a:gd name="connsiteX2" fmla="*/ 974722 w 974722"/>
                <a:gd name="connsiteY2" fmla="*/ 487361 h 974722"/>
                <a:gd name="connsiteX3" fmla="*/ 487361 w 974722"/>
                <a:gd name="connsiteY3" fmla="*/ 974722 h 974722"/>
                <a:gd name="connsiteX4" fmla="*/ 0 w 974722"/>
                <a:gd name="connsiteY4" fmla="*/ 487361 h 97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22" h="974722">
                  <a:moveTo>
                    <a:pt x="0" y="487361"/>
                  </a:moveTo>
                  <a:cubicBezTo>
                    <a:pt x="0" y="218199"/>
                    <a:pt x="218199" y="0"/>
                    <a:pt x="487361" y="0"/>
                  </a:cubicBezTo>
                  <a:cubicBezTo>
                    <a:pt x="756523" y="0"/>
                    <a:pt x="974722" y="218199"/>
                    <a:pt x="974722" y="487361"/>
                  </a:cubicBezTo>
                  <a:cubicBezTo>
                    <a:pt x="974722" y="756523"/>
                    <a:pt x="756523" y="974722"/>
                    <a:pt x="487361" y="974722"/>
                  </a:cubicBezTo>
                  <a:cubicBezTo>
                    <a:pt x="218199" y="974722"/>
                    <a:pt x="0" y="756523"/>
                    <a:pt x="0" y="487361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b" anchorCtr="0">
              <a:noAutofit/>
            </a:bodyPr>
            <a:lstStyle/>
            <a:p>
              <a:pPr algn="ctr" defTabSz="633497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b="1" dirty="0">
                  <a:latin typeface="Ciscolight"/>
                </a:rPr>
                <a:t>IVR</a:t>
              </a: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1422655" y="2681515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43" name="Freeform 11"/>
            <p:cNvSpPr>
              <a:spLocks/>
            </p:cNvSpPr>
            <p:nvPr/>
          </p:nvSpPr>
          <p:spPr bwMode="auto">
            <a:xfrm rot="19106752">
              <a:off x="1530697" y="2739902"/>
              <a:ext cx="260122" cy="372573"/>
            </a:xfrm>
            <a:custGeom>
              <a:avLst/>
              <a:gdLst>
                <a:gd name="T0" fmla="*/ 134 w 139"/>
                <a:gd name="T1" fmla="*/ 156 h 183"/>
                <a:gd name="T2" fmla="*/ 135 w 139"/>
                <a:gd name="T3" fmla="*/ 147 h 183"/>
                <a:gd name="T4" fmla="*/ 135 w 139"/>
                <a:gd name="T5" fmla="*/ 141 h 183"/>
                <a:gd name="T6" fmla="*/ 136 w 139"/>
                <a:gd name="T7" fmla="*/ 134 h 183"/>
                <a:gd name="T8" fmla="*/ 137 w 139"/>
                <a:gd name="T9" fmla="*/ 113 h 183"/>
                <a:gd name="T10" fmla="*/ 135 w 139"/>
                <a:gd name="T11" fmla="*/ 100 h 183"/>
                <a:gd name="T12" fmla="*/ 134 w 139"/>
                <a:gd name="T13" fmla="*/ 96 h 183"/>
                <a:gd name="T14" fmla="*/ 131 w 139"/>
                <a:gd name="T15" fmla="*/ 88 h 183"/>
                <a:gd name="T16" fmla="*/ 131 w 139"/>
                <a:gd name="T17" fmla="*/ 83 h 183"/>
                <a:gd name="T18" fmla="*/ 131 w 139"/>
                <a:gd name="T19" fmla="*/ 77 h 183"/>
                <a:gd name="T20" fmla="*/ 120 w 139"/>
                <a:gd name="T21" fmla="*/ 69 h 183"/>
                <a:gd name="T22" fmla="*/ 116 w 139"/>
                <a:gd name="T23" fmla="*/ 72 h 183"/>
                <a:gd name="T24" fmla="*/ 107 w 139"/>
                <a:gd name="T25" fmla="*/ 60 h 183"/>
                <a:gd name="T26" fmla="*/ 103 w 139"/>
                <a:gd name="T27" fmla="*/ 61 h 183"/>
                <a:gd name="T28" fmla="*/ 98 w 139"/>
                <a:gd name="T29" fmla="*/ 66 h 183"/>
                <a:gd name="T30" fmla="*/ 98 w 139"/>
                <a:gd name="T31" fmla="*/ 66 h 183"/>
                <a:gd name="T32" fmla="*/ 84 w 139"/>
                <a:gd name="T33" fmla="*/ 60 h 183"/>
                <a:gd name="T34" fmla="*/ 74 w 139"/>
                <a:gd name="T35" fmla="*/ 73 h 183"/>
                <a:gd name="T36" fmla="*/ 74 w 139"/>
                <a:gd name="T37" fmla="*/ 73 h 183"/>
                <a:gd name="T38" fmla="*/ 73 w 139"/>
                <a:gd name="T39" fmla="*/ 58 h 183"/>
                <a:gd name="T40" fmla="*/ 73 w 139"/>
                <a:gd name="T41" fmla="*/ 50 h 183"/>
                <a:gd name="T42" fmla="*/ 71 w 139"/>
                <a:gd name="T43" fmla="*/ 20 h 183"/>
                <a:gd name="T44" fmla="*/ 63 w 139"/>
                <a:gd name="T45" fmla="*/ 3 h 183"/>
                <a:gd name="T46" fmla="*/ 55 w 139"/>
                <a:gd name="T47" fmla="*/ 24 h 183"/>
                <a:gd name="T48" fmla="*/ 55 w 139"/>
                <a:gd name="T49" fmla="*/ 32 h 183"/>
                <a:gd name="T50" fmla="*/ 54 w 139"/>
                <a:gd name="T51" fmla="*/ 45 h 183"/>
                <a:gd name="T52" fmla="*/ 55 w 139"/>
                <a:gd name="T53" fmla="*/ 63 h 183"/>
                <a:gd name="T54" fmla="*/ 54 w 139"/>
                <a:gd name="T55" fmla="*/ 73 h 183"/>
                <a:gd name="T56" fmla="*/ 52 w 139"/>
                <a:gd name="T57" fmla="*/ 84 h 183"/>
                <a:gd name="T58" fmla="*/ 51 w 139"/>
                <a:gd name="T59" fmla="*/ 106 h 183"/>
                <a:gd name="T60" fmla="*/ 51 w 139"/>
                <a:gd name="T61" fmla="*/ 112 h 183"/>
                <a:gd name="T62" fmla="*/ 40 w 139"/>
                <a:gd name="T63" fmla="*/ 110 h 183"/>
                <a:gd name="T64" fmla="*/ 32 w 139"/>
                <a:gd name="T65" fmla="*/ 103 h 183"/>
                <a:gd name="T66" fmla="*/ 30 w 139"/>
                <a:gd name="T67" fmla="*/ 101 h 183"/>
                <a:gd name="T68" fmla="*/ 28 w 139"/>
                <a:gd name="T69" fmla="*/ 98 h 183"/>
                <a:gd name="T70" fmla="*/ 16 w 139"/>
                <a:gd name="T71" fmla="*/ 88 h 183"/>
                <a:gd name="T72" fmla="*/ 1 w 139"/>
                <a:gd name="T73" fmla="*/ 88 h 183"/>
                <a:gd name="T74" fmla="*/ 0 w 139"/>
                <a:gd name="T75" fmla="*/ 91 h 183"/>
                <a:gd name="T76" fmla="*/ 10 w 139"/>
                <a:gd name="T77" fmla="*/ 101 h 183"/>
                <a:gd name="T78" fmla="*/ 15 w 139"/>
                <a:gd name="T79" fmla="*/ 113 h 183"/>
                <a:gd name="T80" fmla="*/ 19 w 139"/>
                <a:gd name="T81" fmla="*/ 116 h 183"/>
                <a:gd name="T82" fmla="*/ 24 w 139"/>
                <a:gd name="T83" fmla="*/ 121 h 183"/>
                <a:gd name="T84" fmla="*/ 29 w 139"/>
                <a:gd name="T85" fmla="*/ 126 h 183"/>
                <a:gd name="T86" fmla="*/ 41 w 139"/>
                <a:gd name="T87" fmla="*/ 140 h 183"/>
                <a:gd name="T88" fmla="*/ 51 w 139"/>
                <a:gd name="T89" fmla="*/ 145 h 183"/>
                <a:gd name="T90" fmla="*/ 70 w 139"/>
                <a:gd name="T91" fmla="*/ 155 h 183"/>
                <a:gd name="T92" fmla="*/ 78 w 139"/>
                <a:gd name="T93" fmla="*/ 161 h 183"/>
                <a:gd name="T94" fmla="*/ 81 w 139"/>
                <a:gd name="T95" fmla="*/ 165 h 183"/>
                <a:gd name="T96" fmla="*/ 82 w 139"/>
                <a:gd name="T97" fmla="*/ 174 h 183"/>
                <a:gd name="T98" fmla="*/ 83 w 139"/>
                <a:gd name="T99" fmla="*/ 183 h 183"/>
                <a:gd name="T100" fmla="*/ 88 w 139"/>
                <a:gd name="T101" fmla="*/ 183 h 183"/>
                <a:gd name="T102" fmla="*/ 135 w 139"/>
                <a:gd name="T103" fmla="*/ 172 h 183"/>
                <a:gd name="T104" fmla="*/ 135 w 139"/>
                <a:gd name="T105" fmla="*/ 171 h 183"/>
                <a:gd name="T106" fmla="*/ 134 w 139"/>
                <a:gd name="T107" fmla="*/ 15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9" h="183">
                  <a:moveTo>
                    <a:pt x="134" y="156"/>
                  </a:moveTo>
                  <a:cubicBezTo>
                    <a:pt x="134" y="153"/>
                    <a:pt x="135" y="150"/>
                    <a:pt x="135" y="147"/>
                  </a:cubicBezTo>
                  <a:cubicBezTo>
                    <a:pt x="135" y="145"/>
                    <a:pt x="135" y="143"/>
                    <a:pt x="135" y="141"/>
                  </a:cubicBezTo>
                  <a:cubicBezTo>
                    <a:pt x="136" y="139"/>
                    <a:pt x="136" y="136"/>
                    <a:pt x="136" y="134"/>
                  </a:cubicBezTo>
                  <a:cubicBezTo>
                    <a:pt x="138" y="128"/>
                    <a:pt x="139" y="119"/>
                    <a:pt x="137" y="113"/>
                  </a:cubicBezTo>
                  <a:cubicBezTo>
                    <a:pt x="137" y="108"/>
                    <a:pt x="136" y="104"/>
                    <a:pt x="135" y="100"/>
                  </a:cubicBezTo>
                  <a:cubicBezTo>
                    <a:pt x="135" y="99"/>
                    <a:pt x="135" y="97"/>
                    <a:pt x="134" y="96"/>
                  </a:cubicBezTo>
                  <a:cubicBezTo>
                    <a:pt x="134" y="93"/>
                    <a:pt x="132" y="91"/>
                    <a:pt x="131" y="88"/>
                  </a:cubicBezTo>
                  <a:cubicBezTo>
                    <a:pt x="131" y="88"/>
                    <a:pt x="131" y="83"/>
                    <a:pt x="131" y="83"/>
                  </a:cubicBezTo>
                  <a:cubicBezTo>
                    <a:pt x="131" y="81"/>
                    <a:pt x="132" y="79"/>
                    <a:pt x="131" y="77"/>
                  </a:cubicBezTo>
                  <a:cubicBezTo>
                    <a:pt x="130" y="73"/>
                    <a:pt x="126" y="67"/>
                    <a:pt x="120" y="69"/>
                  </a:cubicBezTo>
                  <a:cubicBezTo>
                    <a:pt x="119" y="69"/>
                    <a:pt x="118" y="71"/>
                    <a:pt x="116" y="72"/>
                  </a:cubicBezTo>
                  <a:cubicBezTo>
                    <a:pt x="116" y="66"/>
                    <a:pt x="113" y="60"/>
                    <a:pt x="107" y="60"/>
                  </a:cubicBezTo>
                  <a:cubicBezTo>
                    <a:pt x="106" y="60"/>
                    <a:pt x="104" y="60"/>
                    <a:pt x="103" y="61"/>
                  </a:cubicBezTo>
                  <a:cubicBezTo>
                    <a:pt x="101" y="62"/>
                    <a:pt x="100" y="64"/>
                    <a:pt x="98" y="66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98" y="60"/>
                    <a:pt x="90" y="56"/>
                    <a:pt x="84" y="60"/>
                  </a:cubicBezTo>
                  <a:cubicBezTo>
                    <a:pt x="79" y="63"/>
                    <a:pt x="78" y="69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3" y="69"/>
                    <a:pt x="72" y="64"/>
                    <a:pt x="73" y="58"/>
                  </a:cubicBezTo>
                  <a:cubicBezTo>
                    <a:pt x="73" y="55"/>
                    <a:pt x="73" y="52"/>
                    <a:pt x="73" y="50"/>
                  </a:cubicBezTo>
                  <a:cubicBezTo>
                    <a:pt x="72" y="40"/>
                    <a:pt x="71" y="31"/>
                    <a:pt x="71" y="20"/>
                  </a:cubicBezTo>
                  <a:cubicBezTo>
                    <a:pt x="71" y="13"/>
                    <a:pt x="72" y="0"/>
                    <a:pt x="63" y="3"/>
                  </a:cubicBezTo>
                  <a:cubicBezTo>
                    <a:pt x="56" y="5"/>
                    <a:pt x="57" y="16"/>
                    <a:pt x="55" y="24"/>
                  </a:cubicBezTo>
                  <a:cubicBezTo>
                    <a:pt x="55" y="27"/>
                    <a:pt x="55" y="29"/>
                    <a:pt x="55" y="32"/>
                  </a:cubicBezTo>
                  <a:cubicBezTo>
                    <a:pt x="55" y="35"/>
                    <a:pt x="54" y="42"/>
                    <a:pt x="54" y="45"/>
                  </a:cubicBezTo>
                  <a:cubicBezTo>
                    <a:pt x="55" y="50"/>
                    <a:pt x="56" y="58"/>
                    <a:pt x="55" y="63"/>
                  </a:cubicBezTo>
                  <a:cubicBezTo>
                    <a:pt x="55" y="66"/>
                    <a:pt x="54" y="70"/>
                    <a:pt x="54" y="73"/>
                  </a:cubicBezTo>
                  <a:cubicBezTo>
                    <a:pt x="53" y="77"/>
                    <a:pt x="52" y="80"/>
                    <a:pt x="52" y="84"/>
                  </a:cubicBezTo>
                  <a:cubicBezTo>
                    <a:pt x="51" y="92"/>
                    <a:pt x="52" y="99"/>
                    <a:pt x="51" y="106"/>
                  </a:cubicBezTo>
                  <a:cubicBezTo>
                    <a:pt x="51" y="108"/>
                    <a:pt x="51" y="110"/>
                    <a:pt x="51" y="112"/>
                  </a:cubicBezTo>
                  <a:cubicBezTo>
                    <a:pt x="49" y="115"/>
                    <a:pt x="41" y="111"/>
                    <a:pt x="40" y="110"/>
                  </a:cubicBezTo>
                  <a:cubicBezTo>
                    <a:pt x="37" y="108"/>
                    <a:pt x="35" y="105"/>
                    <a:pt x="32" y="103"/>
                  </a:cubicBezTo>
                  <a:cubicBezTo>
                    <a:pt x="31" y="102"/>
                    <a:pt x="31" y="102"/>
                    <a:pt x="30" y="101"/>
                  </a:cubicBezTo>
                  <a:cubicBezTo>
                    <a:pt x="29" y="100"/>
                    <a:pt x="29" y="99"/>
                    <a:pt x="28" y="98"/>
                  </a:cubicBezTo>
                  <a:cubicBezTo>
                    <a:pt x="25" y="94"/>
                    <a:pt x="21" y="90"/>
                    <a:pt x="16" y="88"/>
                  </a:cubicBezTo>
                  <a:cubicBezTo>
                    <a:pt x="11" y="86"/>
                    <a:pt x="5" y="83"/>
                    <a:pt x="1" y="88"/>
                  </a:cubicBezTo>
                  <a:cubicBezTo>
                    <a:pt x="0" y="89"/>
                    <a:pt x="0" y="90"/>
                    <a:pt x="0" y="91"/>
                  </a:cubicBezTo>
                  <a:cubicBezTo>
                    <a:pt x="0" y="95"/>
                    <a:pt x="8" y="97"/>
                    <a:pt x="10" y="101"/>
                  </a:cubicBezTo>
                  <a:cubicBezTo>
                    <a:pt x="12" y="104"/>
                    <a:pt x="13" y="110"/>
                    <a:pt x="15" y="113"/>
                  </a:cubicBezTo>
                  <a:cubicBezTo>
                    <a:pt x="16" y="114"/>
                    <a:pt x="18" y="115"/>
                    <a:pt x="19" y="116"/>
                  </a:cubicBezTo>
                  <a:cubicBezTo>
                    <a:pt x="21" y="117"/>
                    <a:pt x="22" y="120"/>
                    <a:pt x="24" y="121"/>
                  </a:cubicBezTo>
                  <a:cubicBezTo>
                    <a:pt x="26" y="123"/>
                    <a:pt x="28" y="124"/>
                    <a:pt x="29" y="126"/>
                  </a:cubicBezTo>
                  <a:cubicBezTo>
                    <a:pt x="33" y="130"/>
                    <a:pt x="37" y="135"/>
                    <a:pt x="41" y="140"/>
                  </a:cubicBezTo>
                  <a:cubicBezTo>
                    <a:pt x="44" y="142"/>
                    <a:pt x="48" y="143"/>
                    <a:pt x="51" y="145"/>
                  </a:cubicBezTo>
                  <a:cubicBezTo>
                    <a:pt x="58" y="147"/>
                    <a:pt x="64" y="152"/>
                    <a:pt x="70" y="155"/>
                  </a:cubicBezTo>
                  <a:cubicBezTo>
                    <a:pt x="73" y="157"/>
                    <a:pt x="76" y="158"/>
                    <a:pt x="78" y="161"/>
                  </a:cubicBezTo>
                  <a:cubicBezTo>
                    <a:pt x="79" y="162"/>
                    <a:pt x="80" y="164"/>
                    <a:pt x="81" y="165"/>
                  </a:cubicBezTo>
                  <a:cubicBezTo>
                    <a:pt x="81" y="168"/>
                    <a:pt x="81" y="171"/>
                    <a:pt x="82" y="174"/>
                  </a:cubicBezTo>
                  <a:cubicBezTo>
                    <a:pt x="82" y="177"/>
                    <a:pt x="83" y="180"/>
                    <a:pt x="83" y="183"/>
                  </a:cubicBezTo>
                  <a:cubicBezTo>
                    <a:pt x="85" y="183"/>
                    <a:pt x="86" y="183"/>
                    <a:pt x="88" y="183"/>
                  </a:cubicBezTo>
                  <a:cubicBezTo>
                    <a:pt x="105" y="183"/>
                    <a:pt x="121" y="179"/>
                    <a:pt x="135" y="172"/>
                  </a:cubicBezTo>
                  <a:cubicBezTo>
                    <a:pt x="135" y="172"/>
                    <a:pt x="135" y="171"/>
                    <a:pt x="135" y="171"/>
                  </a:cubicBezTo>
                  <a:cubicBezTo>
                    <a:pt x="134" y="167"/>
                    <a:pt x="133" y="161"/>
                    <a:pt x="134" y="1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1422655" y="2760890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1422655" y="2840265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422655" y="2919640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1498855" y="2681515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1498855" y="2760890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1498855" y="2840265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1498855" y="2919640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1568705" y="2681515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1568705" y="2760890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1568705" y="2840265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1568705" y="2919640"/>
              <a:ext cx="52036" cy="641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57325" y="2218629"/>
            <a:ext cx="1228251" cy="53092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Customer 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Journey</a:t>
            </a:r>
          </a:p>
        </p:txBody>
      </p:sp>
      <p:sp>
        <p:nvSpPr>
          <p:cNvPr id="166" name="Freeform 117"/>
          <p:cNvSpPr>
            <a:spLocks/>
          </p:cNvSpPr>
          <p:nvPr/>
        </p:nvSpPr>
        <p:spPr bwMode="auto">
          <a:xfrm>
            <a:off x="2397525" y="2465671"/>
            <a:ext cx="264428" cy="145868"/>
          </a:xfrm>
          <a:custGeom>
            <a:avLst/>
            <a:gdLst>
              <a:gd name="T0" fmla="*/ 13 w 50"/>
              <a:gd name="T1" fmla="*/ 0 h 28"/>
              <a:gd name="T2" fmla="*/ 16 w 50"/>
              <a:gd name="T3" fmla="*/ 0 h 28"/>
              <a:gd name="T4" fmla="*/ 25 w 50"/>
              <a:gd name="T5" fmla="*/ 15 h 28"/>
              <a:gd name="T6" fmla="*/ 34 w 50"/>
              <a:gd name="T7" fmla="*/ 0 h 28"/>
              <a:gd name="T8" fmla="*/ 37 w 50"/>
              <a:gd name="T9" fmla="*/ 0 h 28"/>
              <a:gd name="T10" fmla="*/ 50 w 50"/>
              <a:gd name="T11" fmla="*/ 13 h 28"/>
              <a:gd name="T12" fmla="*/ 50 w 50"/>
              <a:gd name="T13" fmla="*/ 28 h 28"/>
              <a:gd name="T14" fmla="*/ 0 w 50"/>
              <a:gd name="T15" fmla="*/ 28 h 28"/>
              <a:gd name="T16" fmla="*/ 0 w 50"/>
              <a:gd name="T17" fmla="*/ 13 h 28"/>
              <a:gd name="T18" fmla="*/ 13 w 50"/>
              <a:gd name="T1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28">
                <a:moveTo>
                  <a:pt x="13" y="0"/>
                </a:moveTo>
                <a:cubicBezTo>
                  <a:pt x="16" y="0"/>
                  <a:pt x="16" y="0"/>
                  <a:pt x="16" y="0"/>
                </a:cubicBezTo>
                <a:cubicBezTo>
                  <a:pt x="25" y="15"/>
                  <a:pt x="25" y="15"/>
                  <a:pt x="25" y="15"/>
                </a:cubicBezTo>
                <a:cubicBezTo>
                  <a:pt x="34" y="0"/>
                  <a:pt x="34" y="0"/>
                  <a:pt x="34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44" y="0"/>
                  <a:pt x="50" y="6"/>
                  <a:pt x="50" y="13"/>
                </a:cubicBezTo>
                <a:cubicBezTo>
                  <a:pt x="50" y="28"/>
                  <a:pt x="50" y="28"/>
                  <a:pt x="5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6"/>
                  <a:pt x="6" y="0"/>
                  <a:pt x="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iscolight"/>
            </a:endParaRPr>
          </a:p>
        </p:txBody>
      </p:sp>
      <p:sp>
        <p:nvSpPr>
          <p:cNvPr id="167" name="Oval 118"/>
          <p:cNvSpPr>
            <a:spLocks noChangeArrowheads="1"/>
          </p:cNvSpPr>
          <p:nvPr/>
        </p:nvSpPr>
        <p:spPr bwMode="auto">
          <a:xfrm>
            <a:off x="2466322" y="2298147"/>
            <a:ext cx="143161" cy="140067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iscolight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5910526" y="2211279"/>
            <a:ext cx="3093856" cy="136192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57209" indent="-257209" fontAlgn="ctr">
              <a:buFont typeface="Wingdings" pitchFamily="2" charset="2"/>
              <a:buChar char="ü"/>
            </a:pPr>
            <a:r>
              <a:rPr lang="ja-JP" altLang="en-US" sz="1400" dirty="0" smtClean="0">
                <a:solidFill>
                  <a:schemeClr val="accent5"/>
                </a:solidFill>
              </a:rPr>
              <a:t>顧客の履歴参照</a:t>
            </a:r>
            <a:endParaRPr lang="en-US" sz="1400" dirty="0">
              <a:solidFill>
                <a:schemeClr val="accent5"/>
              </a:solidFill>
            </a:endParaRPr>
          </a:p>
          <a:p>
            <a:pPr marL="257209" indent="-257209" fontAlgn="ctr">
              <a:buFont typeface="Wingdings" pitchFamily="2" charset="2"/>
              <a:buChar char="ü"/>
            </a:pPr>
            <a:r>
              <a:rPr lang="ja-JP" altLang="en-US" sz="1400" dirty="0" smtClean="0">
                <a:solidFill>
                  <a:schemeClr val="accent5"/>
                </a:solidFill>
              </a:rPr>
              <a:t>エージェントへの情報展開</a:t>
            </a:r>
            <a:endParaRPr lang="en-US" altLang="ja-JP" sz="1400" dirty="0" smtClean="0">
              <a:solidFill>
                <a:schemeClr val="accent5"/>
              </a:solidFill>
            </a:endParaRPr>
          </a:p>
          <a:p>
            <a:pPr marL="257209" indent="-257209" fontAlgn="ctr">
              <a:buFont typeface="Wingdings" pitchFamily="2" charset="2"/>
              <a:buChar char="ü"/>
            </a:pPr>
            <a:r>
              <a:rPr lang="ja-JP" altLang="en-US" sz="1400" dirty="0" smtClean="0">
                <a:solidFill>
                  <a:schemeClr val="accent5"/>
                </a:solidFill>
              </a:rPr>
              <a:t>シスコプラットフォーム以外とのインテグレーション</a:t>
            </a:r>
            <a:endParaRPr lang="en-US" sz="1400" dirty="0" smtClean="0">
              <a:solidFill>
                <a:schemeClr val="accent5"/>
              </a:solidFill>
            </a:endParaRPr>
          </a:p>
          <a:p>
            <a:pPr marL="257209" indent="-257209" fontAlgn="ctr">
              <a:buFont typeface="Wingdings" pitchFamily="2" charset="2"/>
              <a:buChar char="ü"/>
            </a:pPr>
            <a:r>
              <a:rPr lang="ja-JP" altLang="en-US" sz="1400" dirty="0" smtClean="0">
                <a:solidFill>
                  <a:schemeClr val="accent5"/>
                </a:solidFill>
              </a:rPr>
              <a:t>パートナーアプリと統合可能なオープン</a:t>
            </a:r>
            <a:r>
              <a:rPr lang="en-US" altLang="ja-JP" sz="1400" dirty="0" smtClean="0">
                <a:solidFill>
                  <a:schemeClr val="accent5"/>
                </a:solidFill>
              </a:rPr>
              <a:t>Web</a:t>
            </a:r>
            <a:r>
              <a:rPr lang="ja-JP" altLang="en-US" sz="1400" dirty="0" smtClean="0">
                <a:solidFill>
                  <a:schemeClr val="accent5"/>
                </a:solidFill>
              </a:rPr>
              <a:t>インターフェイス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75" name="Rounded Rectangle 174"/>
          <p:cNvSpPr>
            <a:spLocks noChangeArrowheads="1"/>
          </p:cNvSpPr>
          <p:nvPr/>
        </p:nvSpPr>
        <p:spPr bwMode="auto">
          <a:xfrm>
            <a:off x="684788" y="4057871"/>
            <a:ext cx="2626205" cy="62441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>
            <a:noFill/>
            <a:round/>
            <a:headEnd/>
            <a:tailEnd/>
          </a:ln>
          <a:effectLst/>
        </p:spPr>
        <p:txBody>
          <a:bodyPr lIns="68586" tIns="34294" rIns="68586" bIns="34294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Cisco Customer </a:t>
            </a:r>
          </a:p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Collaboration Platforms</a:t>
            </a:r>
          </a:p>
        </p:txBody>
      </p:sp>
      <p:sp>
        <p:nvSpPr>
          <p:cNvPr id="176" name="Rounded Rectangle 175"/>
          <p:cNvSpPr>
            <a:spLocks noChangeArrowheads="1"/>
          </p:cNvSpPr>
          <p:nvPr/>
        </p:nvSpPr>
        <p:spPr bwMode="auto">
          <a:xfrm>
            <a:off x="3521903" y="4061881"/>
            <a:ext cx="2593548" cy="624419"/>
          </a:xfrm>
          <a:prstGeom prst="roundRect">
            <a:avLst>
              <a:gd name="adj" fmla="val 16667"/>
            </a:avLst>
          </a:prstGeom>
          <a:solidFill>
            <a:srgbClr val="546568"/>
          </a:solidFill>
          <a:ln w="9525">
            <a:noFill/>
            <a:round/>
            <a:headEnd/>
            <a:tailEnd/>
          </a:ln>
          <a:effectLst/>
        </p:spPr>
        <p:txBody>
          <a:bodyPr lIns="68586" tIns="34294" rIns="68586" bIns="34294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Partner Applications</a:t>
            </a:r>
          </a:p>
        </p:txBody>
      </p:sp>
      <p:grpSp>
        <p:nvGrpSpPr>
          <p:cNvPr id="244" name="Group 243"/>
          <p:cNvGrpSpPr/>
          <p:nvPr/>
        </p:nvGrpSpPr>
        <p:grpSpPr>
          <a:xfrm>
            <a:off x="3444840" y="2952083"/>
            <a:ext cx="518314" cy="510112"/>
            <a:chOff x="10263511" y="2042110"/>
            <a:chExt cx="752585" cy="752586"/>
          </a:xfrm>
        </p:grpSpPr>
        <p:sp>
          <p:nvSpPr>
            <p:cNvPr id="245" name="Freeform 244"/>
            <p:cNvSpPr/>
            <p:nvPr/>
          </p:nvSpPr>
          <p:spPr>
            <a:xfrm>
              <a:off x="10263511" y="2042110"/>
              <a:ext cx="752585" cy="752586"/>
            </a:xfrm>
            <a:custGeom>
              <a:avLst/>
              <a:gdLst>
                <a:gd name="connsiteX0" fmla="*/ 0 w 974722"/>
                <a:gd name="connsiteY0" fmla="*/ 487361 h 974722"/>
                <a:gd name="connsiteX1" fmla="*/ 487361 w 974722"/>
                <a:gd name="connsiteY1" fmla="*/ 0 h 974722"/>
                <a:gd name="connsiteX2" fmla="*/ 974722 w 974722"/>
                <a:gd name="connsiteY2" fmla="*/ 487361 h 974722"/>
                <a:gd name="connsiteX3" fmla="*/ 487361 w 974722"/>
                <a:gd name="connsiteY3" fmla="*/ 974722 h 974722"/>
                <a:gd name="connsiteX4" fmla="*/ 0 w 974722"/>
                <a:gd name="connsiteY4" fmla="*/ 487361 h 97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22" h="974722">
                  <a:moveTo>
                    <a:pt x="0" y="487361"/>
                  </a:moveTo>
                  <a:cubicBezTo>
                    <a:pt x="0" y="218199"/>
                    <a:pt x="218199" y="0"/>
                    <a:pt x="487361" y="0"/>
                  </a:cubicBezTo>
                  <a:cubicBezTo>
                    <a:pt x="756523" y="0"/>
                    <a:pt x="974722" y="218199"/>
                    <a:pt x="974722" y="487361"/>
                  </a:cubicBezTo>
                  <a:cubicBezTo>
                    <a:pt x="974722" y="756523"/>
                    <a:pt x="756523" y="974722"/>
                    <a:pt x="487361" y="974722"/>
                  </a:cubicBezTo>
                  <a:cubicBezTo>
                    <a:pt x="218199" y="974722"/>
                    <a:pt x="0" y="756523"/>
                    <a:pt x="0" y="487361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b" anchorCtr="0">
              <a:noAutofit/>
            </a:bodyPr>
            <a:lstStyle/>
            <a:p>
              <a:pPr algn="ctr" defTabSz="633497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b="1" dirty="0">
                  <a:latin typeface="Ciscolight"/>
                </a:rPr>
                <a:t> Web</a:t>
              </a:r>
            </a:p>
          </p:txBody>
        </p:sp>
        <p:grpSp>
          <p:nvGrpSpPr>
            <p:cNvPr id="246" name="Group 245"/>
            <p:cNvGrpSpPr/>
            <p:nvPr/>
          </p:nvGrpSpPr>
          <p:grpSpPr>
            <a:xfrm>
              <a:off x="10402379" y="2139380"/>
              <a:ext cx="469449" cy="469448"/>
              <a:chOff x="9538438" y="1470580"/>
              <a:chExt cx="608013" cy="608013"/>
            </a:xfrm>
            <a:solidFill>
              <a:schemeClr val="bg2"/>
            </a:solidFill>
          </p:grpSpPr>
          <p:sp>
            <p:nvSpPr>
              <p:cNvPr id="254" name="Freeform 69"/>
              <p:cNvSpPr>
                <a:spLocks/>
              </p:cNvSpPr>
              <p:nvPr/>
            </p:nvSpPr>
            <p:spPr bwMode="auto">
              <a:xfrm>
                <a:off x="10055963" y="1629330"/>
                <a:ext cx="90488" cy="200025"/>
              </a:xfrm>
              <a:custGeom>
                <a:avLst/>
                <a:gdLst>
                  <a:gd name="T0" fmla="*/ 5 w 9"/>
                  <a:gd name="T1" fmla="*/ 0 h 20"/>
                  <a:gd name="T2" fmla="*/ 0 w 9"/>
                  <a:gd name="T3" fmla="*/ 5 h 20"/>
                  <a:gd name="T4" fmla="*/ 8 w 9"/>
                  <a:gd name="T5" fmla="*/ 20 h 20"/>
                  <a:gd name="T6" fmla="*/ 9 w 9"/>
                  <a:gd name="T7" fmla="*/ 15 h 20"/>
                  <a:gd name="T8" fmla="*/ 5 w 9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5" y="0"/>
                    </a:moveTo>
                    <a:cubicBezTo>
                      <a:pt x="4" y="2"/>
                      <a:pt x="2" y="3"/>
                      <a:pt x="0" y="5"/>
                    </a:cubicBezTo>
                    <a:cubicBezTo>
                      <a:pt x="4" y="10"/>
                      <a:pt x="7" y="15"/>
                      <a:pt x="8" y="20"/>
                    </a:cubicBezTo>
                    <a:cubicBezTo>
                      <a:pt x="9" y="18"/>
                      <a:pt x="9" y="16"/>
                      <a:pt x="9" y="15"/>
                    </a:cubicBezTo>
                    <a:cubicBezTo>
                      <a:pt x="9" y="9"/>
                      <a:pt x="7" y="4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55" name="Freeform 70"/>
              <p:cNvSpPr>
                <a:spLocks/>
              </p:cNvSpPr>
              <p:nvPr/>
            </p:nvSpPr>
            <p:spPr bwMode="auto">
              <a:xfrm>
                <a:off x="10027388" y="1549955"/>
                <a:ext cx="69850" cy="120650"/>
              </a:xfrm>
              <a:custGeom>
                <a:avLst/>
                <a:gdLst>
                  <a:gd name="T0" fmla="*/ 7 w 7"/>
                  <a:gd name="T1" fmla="*/ 7 h 12"/>
                  <a:gd name="T2" fmla="*/ 1 w 7"/>
                  <a:gd name="T3" fmla="*/ 0 h 12"/>
                  <a:gd name="T4" fmla="*/ 0 w 7"/>
                  <a:gd name="T5" fmla="*/ 9 h 12"/>
                  <a:gd name="T6" fmla="*/ 3 w 7"/>
                  <a:gd name="T7" fmla="*/ 12 h 12"/>
                  <a:gd name="T8" fmla="*/ 7 w 7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7" y="7"/>
                    </a:moveTo>
                    <a:cubicBezTo>
                      <a:pt x="6" y="4"/>
                      <a:pt x="4" y="2"/>
                      <a:pt x="1" y="0"/>
                    </a:cubicBezTo>
                    <a:cubicBezTo>
                      <a:pt x="1" y="2"/>
                      <a:pt x="1" y="5"/>
                      <a:pt x="0" y="9"/>
                    </a:cubicBezTo>
                    <a:cubicBezTo>
                      <a:pt x="1" y="10"/>
                      <a:pt x="2" y="11"/>
                      <a:pt x="3" y="12"/>
                    </a:cubicBezTo>
                    <a:cubicBezTo>
                      <a:pt x="5" y="10"/>
                      <a:pt x="6" y="9"/>
                      <a:pt x="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56" name="Freeform 71"/>
              <p:cNvSpPr>
                <a:spLocks/>
              </p:cNvSpPr>
              <p:nvPr/>
            </p:nvSpPr>
            <p:spPr bwMode="auto">
              <a:xfrm>
                <a:off x="9897213" y="1689655"/>
                <a:ext cx="228600" cy="349250"/>
              </a:xfrm>
              <a:custGeom>
                <a:avLst/>
                <a:gdLst>
                  <a:gd name="T0" fmla="*/ 12 w 23"/>
                  <a:gd name="T1" fmla="*/ 3 h 35"/>
                  <a:gd name="T2" fmla="*/ 8 w 23"/>
                  <a:gd name="T3" fmla="*/ 14 h 35"/>
                  <a:gd name="T4" fmla="*/ 0 w 23"/>
                  <a:gd name="T5" fmla="*/ 30 h 35"/>
                  <a:gd name="T6" fmla="*/ 10 w 23"/>
                  <a:gd name="T7" fmla="*/ 35 h 35"/>
                  <a:gd name="T8" fmla="*/ 23 w 23"/>
                  <a:gd name="T9" fmla="*/ 17 h 35"/>
                  <a:gd name="T10" fmla="*/ 15 w 23"/>
                  <a:gd name="T11" fmla="*/ 0 h 35"/>
                  <a:gd name="T12" fmla="*/ 12 w 23"/>
                  <a:gd name="T1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5">
                    <a:moveTo>
                      <a:pt x="12" y="3"/>
                    </a:moveTo>
                    <a:cubicBezTo>
                      <a:pt x="11" y="7"/>
                      <a:pt x="9" y="10"/>
                      <a:pt x="8" y="14"/>
                    </a:cubicBezTo>
                    <a:cubicBezTo>
                      <a:pt x="5" y="20"/>
                      <a:pt x="3" y="26"/>
                      <a:pt x="0" y="30"/>
                    </a:cubicBezTo>
                    <a:cubicBezTo>
                      <a:pt x="3" y="32"/>
                      <a:pt x="7" y="34"/>
                      <a:pt x="10" y="35"/>
                    </a:cubicBezTo>
                    <a:cubicBezTo>
                      <a:pt x="16" y="31"/>
                      <a:pt x="21" y="25"/>
                      <a:pt x="23" y="17"/>
                    </a:cubicBezTo>
                    <a:cubicBezTo>
                      <a:pt x="22" y="12"/>
                      <a:pt x="19" y="6"/>
                      <a:pt x="15" y="0"/>
                    </a:cubicBezTo>
                    <a:cubicBezTo>
                      <a:pt x="14" y="1"/>
                      <a:pt x="13" y="2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57" name="Freeform 72"/>
              <p:cNvSpPr>
                <a:spLocks/>
              </p:cNvSpPr>
              <p:nvPr/>
            </p:nvSpPr>
            <p:spPr bwMode="auto">
              <a:xfrm>
                <a:off x="10016275" y="1670605"/>
                <a:ext cx="20638" cy="28575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58" name="Freeform 73"/>
              <p:cNvSpPr>
                <a:spLocks/>
              </p:cNvSpPr>
              <p:nvPr/>
            </p:nvSpPr>
            <p:spPr bwMode="auto">
              <a:xfrm>
                <a:off x="9967063" y="1549955"/>
                <a:ext cx="60325" cy="69850"/>
              </a:xfrm>
              <a:custGeom>
                <a:avLst/>
                <a:gdLst>
                  <a:gd name="T0" fmla="*/ 5 w 6"/>
                  <a:gd name="T1" fmla="*/ 7 h 7"/>
                  <a:gd name="T2" fmla="*/ 5 w 6"/>
                  <a:gd name="T3" fmla="*/ 7 h 7"/>
                  <a:gd name="T4" fmla="*/ 6 w 6"/>
                  <a:gd name="T5" fmla="*/ 0 h 7"/>
                  <a:gd name="T6" fmla="*/ 0 w 6"/>
                  <a:gd name="T7" fmla="*/ 2 h 7"/>
                  <a:gd name="T8" fmla="*/ 5 w 6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6" y="2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2" y="4"/>
                      <a:pt x="3" y="5"/>
                      <a:pt x="5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59" name="Freeform 74"/>
              <p:cNvSpPr>
                <a:spLocks/>
              </p:cNvSpPr>
              <p:nvPr/>
            </p:nvSpPr>
            <p:spPr bwMode="auto">
              <a:xfrm>
                <a:off x="9867050" y="1470580"/>
                <a:ext cx="160338" cy="88900"/>
              </a:xfrm>
              <a:custGeom>
                <a:avLst/>
                <a:gdLst>
                  <a:gd name="T0" fmla="*/ 16 w 16"/>
                  <a:gd name="T1" fmla="*/ 7 h 9"/>
                  <a:gd name="T2" fmla="*/ 15 w 16"/>
                  <a:gd name="T3" fmla="*/ 6 h 9"/>
                  <a:gd name="T4" fmla="*/ 1 w 16"/>
                  <a:gd name="T5" fmla="*/ 0 h 9"/>
                  <a:gd name="T6" fmla="*/ 0 w 16"/>
                  <a:gd name="T7" fmla="*/ 2 h 9"/>
                  <a:gd name="T8" fmla="*/ 9 w 16"/>
                  <a:gd name="T9" fmla="*/ 9 h 9"/>
                  <a:gd name="T10" fmla="*/ 16 w 16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9">
                    <a:moveTo>
                      <a:pt x="16" y="7"/>
                    </a:moveTo>
                    <a:cubicBezTo>
                      <a:pt x="16" y="7"/>
                      <a:pt x="16" y="6"/>
                      <a:pt x="15" y="6"/>
                    </a:cubicBezTo>
                    <a:cubicBezTo>
                      <a:pt x="11" y="3"/>
                      <a:pt x="6" y="1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3" y="4"/>
                      <a:pt x="6" y="6"/>
                      <a:pt x="9" y="9"/>
                    </a:cubicBezTo>
                    <a:cubicBezTo>
                      <a:pt x="12" y="8"/>
                      <a:pt x="14" y="8"/>
                      <a:pt x="1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60" name="Freeform 75"/>
              <p:cNvSpPr>
                <a:spLocks/>
              </p:cNvSpPr>
              <p:nvPr/>
            </p:nvSpPr>
            <p:spPr bwMode="auto">
              <a:xfrm>
                <a:off x="9687663" y="1580117"/>
                <a:ext cx="328613" cy="300038"/>
              </a:xfrm>
              <a:custGeom>
                <a:avLst/>
                <a:gdLst>
                  <a:gd name="T0" fmla="*/ 33 w 33"/>
                  <a:gd name="T1" fmla="*/ 7 h 30"/>
                  <a:gd name="T2" fmla="*/ 31 w 33"/>
                  <a:gd name="T3" fmla="*/ 5 h 30"/>
                  <a:gd name="T4" fmla="*/ 26 w 33"/>
                  <a:gd name="T5" fmla="*/ 0 h 30"/>
                  <a:gd name="T6" fmla="*/ 9 w 33"/>
                  <a:gd name="T7" fmla="*/ 9 h 30"/>
                  <a:gd name="T8" fmla="*/ 4 w 33"/>
                  <a:gd name="T9" fmla="*/ 13 h 30"/>
                  <a:gd name="T10" fmla="*/ 3 w 33"/>
                  <a:gd name="T11" fmla="*/ 15 h 30"/>
                  <a:gd name="T12" fmla="*/ 0 w 33"/>
                  <a:gd name="T13" fmla="*/ 22 h 30"/>
                  <a:gd name="T14" fmla="*/ 5 w 33"/>
                  <a:gd name="T15" fmla="*/ 28 h 30"/>
                  <a:gd name="T16" fmla="*/ 7 w 33"/>
                  <a:gd name="T17" fmla="*/ 30 h 30"/>
                  <a:gd name="T18" fmla="*/ 18 w 33"/>
                  <a:gd name="T19" fmla="*/ 24 h 30"/>
                  <a:gd name="T20" fmla="*/ 31 w 33"/>
                  <a:gd name="T21" fmla="*/ 14 h 30"/>
                  <a:gd name="T22" fmla="*/ 33 w 33"/>
                  <a:gd name="T23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0">
                    <a:moveTo>
                      <a:pt x="33" y="7"/>
                    </a:moveTo>
                    <a:cubicBezTo>
                      <a:pt x="32" y="6"/>
                      <a:pt x="32" y="6"/>
                      <a:pt x="31" y="5"/>
                    </a:cubicBezTo>
                    <a:cubicBezTo>
                      <a:pt x="30" y="3"/>
                      <a:pt x="28" y="2"/>
                      <a:pt x="26" y="0"/>
                    </a:cubicBezTo>
                    <a:cubicBezTo>
                      <a:pt x="21" y="2"/>
                      <a:pt x="15" y="6"/>
                      <a:pt x="9" y="9"/>
                    </a:cubicBezTo>
                    <a:cubicBezTo>
                      <a:pt x="7" y="10"/>
                      <a:pt x="5" y="12"/>
                      <a:pt x="4" y="13"/>
                    </a:cubicBezTo>
                    <a:cubicBezTo>
                      <a:pt x="4" y="13"/>
                      <a:pt x="3" y="14"/>
                      <a:pt x="3" y="15"/>
                    </a:cubicBezTo>
                    <a:cubicBezTo>
                      <a:pt x="2" y="17"/>
                      <a:pt x="1" y="20"/>
                      <a:pt x="0" y="22"/>
                    </a:cubicBezTo>
                    <a:cubicBezTo>
                      <a:pt x="2" y="24"/>
                      <a:pt x="3" y="26"/>
                      <a:pt x="5" y="28"/>
                    </a:cubicBezTo>
                    <a:cubicBezTo>
                      <a:pt x="6" y="28"/>
                      <a:pt x="6" y="29"/>
                      <a:pt x="7" y="30"/>
                    </a:cubicBezTo>
                    <a:cubicBezTo>
                      <a:pt x="10" y="28"/>
                      <a:pt x="14" y="26"/>
                      <a:pt x="18" y="24"/>
                    </a:cubicBezTo>
                    <a:cubicBezTo>
                      <a:pt x="23" y="20"/>
                      <a:pt x="27" y="17"/>
                      <a:pt x="31" y="14"/>
                    </a:cubicBezTo>
                    <a:cubicBezTo>
                      <a:pt x="32" y="12"/>
                      <a:pt x="32" y="9"/>
                      <a:pt x="3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61" name="Freeform 76"/>
              <p:cNvSpPr>
                <a:spLocks/>
              </p:cNvSpPr>
              <p:nvPr/>
            </p:nvSpPr>
            <p:spPr bwMode="auto">
              <a:xfrm>
                <a:off x="9767038" y="1740455"/>
                <a:ext cx="219075" cy="239713"/>
              </a:xfrm>
              <a:custGeom>
                <a:avLst/>
                <a:gdLst>
                  <a:gd name="T0" fmla="*/ 11 w 22"/>
                  <a:gd name="T1" fmla="*/ 24 h 24"/>
                  <a:gd name="T2" fmla="*/ 19 w 22"/>
                  <a:gd name="T3" fmla="*/ 9 h 24"/>
                  <a:gd name="T4" fmla="*/ 22 w 22"/>
                  <a:gd name="T5" fmla="*/ 0 h 24"/>
                  <a:gd name="T6" fmla="*/ 10 w 22"/>
                  <a:gd name="T7" fmla="*/ 8 h 24"/>
                  <a:gd name="T8" fmla="*/ 0 w 22"/>
                  <a:gd name="T9" fmla="*/ 15 h 24"/>
                  <a:gd name="T10" fmla="*/ 11 w 2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4">
                    <a:moveTo>
                      <a:pt x="11" y="24"/>
                    </a:moveTo>
                    <a:cubicBezTo>
                      <a:pt x="14" y="20"/>
                      <a:pt x="17" y="15"/>
                      <a:pt x="19" y="9"/>
                    </a:cubicBezTo>
                    <a:cubicBezTo>
                      <a:pt x="21" y="6"/>
                      <a:pt x="22" y="3"/>
                      <a:pt x="22" y="0"/>
                    </a:cubicBezTo>
                    <a:cubicBezTo>
                      <a:pt x="19" y="3"/>
                      <a:pt x="15" y="6"/>
                      <a:pt x="10" y="8"/>
                    </a:cubicBezTo>
                    <a:cubicBezTo>
                      <a:pt x="7" y="11"/>
                      <a:pt x="3" y="13"/>
                      <a:pt x="0" y="15"/>
                    </a:cubicBezTo>
                    <a:cubicBezTo>
                      <a:pt x="3" y="19"/>
                      <a:pt x="7" y="22"/>
                      <a:pt x="1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62" name="Freeform 77"/>
              <p:cNvSpPr>
                <a:spLocks/>
              </p:cNvSpPr>
              <p:nvPr/>
            </p:nvSpPr>
            <p:spPr bwMode="auto">
              <a:xfrm>
                <a:off x="9827363" y="2008742"/>
                <a:ext cx="139700" cy="69850"/>
              </a:xfrm>
              <a:custGeom>
                <a:avLst/>
                <a:gdLst>
                  <a:gd name="T0" fmla="*/ 0 w 14"/>
                  <a:gd name="T1" fmla="*/ 7 h 7"/>
                  <a:gd name="T2" fmla="*/ 1 w 14"/>
                  <a:gd name="T3" fmla="*/ 7 h 7"/>
                  <a:gd name="T4" fmla="*/ 14 w 14"/>
                  <a:gd name="T5" fmla="*/ 4 h 7"/>
                  <a:gd name="T6" fmla="*/ 5 w 14"/>
                  <a:gd name="T7" fmla="*/ 0 h 7"/>
                  <a:gd name="T8" fmla="*/ 0 w 14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1" y="3"/>
                      <a:pt x="8" y="2"/>
                      <a:pt x="5" y="0"/>
                    </a:cubicBezTo>
                    <a:cubicBezTo>
                      <a:pt x="3" y="3"/>
                      <a:pt x="1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63" name="Freeform 78"/>
              <p:cNvSpPr>
                <a:spLocks/>
              </p:cNvSpPr>
              <p:nvPr/>
            </p:nvSpPr>
            <p:spPr bwMode="auto">
              <a:xfrm>
                <a:off x="9836888" y="1470580"/>
                <a:ext cx="20638" cy="9525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64" name="Freeform 79"/>
              <p:cNvSpPr>
                <a:spLocks/>
              </p:cNvSpPr>
              <p:nvPr/>
            </p:nvSpPr>
            <p:spPr bwMode="auto">
              <a:xfrm>
                <a:off x="9736875" y="1500742"/>
                <a:ext cx="200025" cy="188913"/>
              </a:xfrm>
              <a:custGeom>
                <a:avLst/>
                <a:gdLst>
                  <a:gd name="T0" fmla="*/ 11 w 20"/>
                  <a:gd name="T1" fmla="*/ 0 h 19"/>
                  <a:gd name="T2" fmla="*/ 0 w 20"/>
                  <a:gd name="T3" fmla="*/ 19 h 19"/>
                  <a:gd name="T4" fmla="*/ 3 w 20"/>
                  <a:gd name="T5" fmla="*/ 17 h 19"/>
                  <a:gd name="T6" fmla="*/ 20 w 20"/>
                  <a:gd name="T7" fmla="*/ 7 h 19"/>
                  <a:gd name="T8" fmla="*/ 11 w 2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11" y="0"/>
                    </a:moveTo>
                    <a:cubicBezTo>
                      <a:pt x="7" y="5"/>
                      <a:pt x="3" y="11"/>
                      <a:pt x="0" y="19"/>
                    </a:cubicBezTo>
                    <a:cubicBezTo>
                      <a:pt x="1" y="18"/>
                      <a:pt x="2" y="17"/>
                      <a:pt x="3" y="17"/>
                    </a:cubicBezTo>
                    <a:cubicBezTo>
                      <a:pt x="9" y="13"/>
                      <a:pt x="15" y="10"/>
                      <a:pt x="20" y="7"/>
                    </a:cubicBezTo>
                    <a:cubicBezTo>
                      <a:pt x="17" y="4"/>
                      <a:pt x="14" y="2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65" name="Freeform 80"/>
              <p:cNvSpPr>
                <a:spLocks/>
              </p:cNvSpPr>
              <p:nvPr/>
            </p:nvSpPr>
            <p:spPr bwMode="auto">
              <a:xfrm>
                <a:off x="9598763" y="1470580"/>
                <a:ext cx="238125" cy="269875"/>
              </a:xfrm>
              <a:custGeom>
                <a:avLst/>
                <a:gdLst>
                  <a:gd name="T0" fmla="*/ 11 w 24"/>
                  <a:gd name="T1" fmla="*/ 24 h 27"/>
                  <a:gd name="T2" fmla="*/ 24 w 24"/>
                  <a:gd name="T3" fmla="*/ 2 h 27"/>
                  <a:gd name="T4" fmla="*/ 21 w 24"/>
                  <a:gd name="T5" fmla="*/ 0 h 27"/>
                  <a:gd name="T6" fmla="*/ 0 w 24"/>
                  <a:gd name="T7" fmla="*/ 12 h 27"/>
                  <a:gd name="T8" fmla="*/ 6 w 24"/>
                  <a:gd name="T9" fmla="*/ 27 h 27"/>
                  <a:gd name="T10" fmla="*/ 11 w 24"/>
                  <a:gd name="T11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7">
                    <a:moveTo>
                      <a:pt x="11" y="24"/>
                    </a:moveTo>
                    <a:cubicBezTo>
                      <a:pt x="15" y="15"/>
                      <a:pt x="19" y="7"/>
                      <a:pt x="24" y="2"/>
                    </a:cubicBezTo>
                    <a:cubicBezTo>
                      <a:pt x="23" y="2"/>
                      <a:pt x="22" y="1"/>
                      <a:pt x="21" y="0"/>
                    </a:cubicBezTo>
                    <a:cubicBezTo>
                      <a:pt x="12" y="1"/>
                      <a:pt x="5" y="6"/>
                      <a:pt x="0" y="12"/>
                    </a:cubicBezTo>
                    <a:cubicBezTo>
                      <a:pt x="1" y="17"/>
                      <a:pt x="3" y="22"/>
                      <a:pt x="6" y="27"/>
                    </a:cubicBezTo>
                    <a:cubicBezTo>
                      <a:pt x="8" y="26"/>
                      <a:pt x="9" y="25"/>
                      <a:pt x="1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66" name="Freeform 81"/>
              <p:cNvSpPr>
                <a:spLocks/>
              </p:cNvSpPr>
              <p:nvPr/>
            </p:nvSpPr>
            <p:spPr bwMode="auto">
              <a:xfrm>
                <a:off x="9657500" y="1899205"/>
                <a:ext cx="209550" cy="179388"/>
              </a:xfrm>
              <a:custGeom>
                <a:avLst/>
                <a:gdLst>
                  <a:gd name="T0" fmla="*/ 9 w 21"/>
                  <a:gd name="T1" fmla="*/ 0 h 18"/>
                  <a:gd name="T2" fmla="*/ 0 w 21"/>
                  <a:gd name="T3" fmla="*/ 3 h 18"/>
                  <a:gd name="T4" fmla="*/ 0 w 21"/>
                  <a:gd name="T5" fmla="*/ 12 h 18"/>
                  <a:gd name="T6" fmla="*/ 14 w 21"/>
                  <a:gd name="T7" fmla="*/ 18 h 18"/>
                  <a:gd name="T8" fmla="*/ 21 w 21"/>
                  <a:gd name="T9" fmla="*/ 10 h 18"/>
                  <a:gd name="T10" fmla="*/ 9 w 21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8">
                    <a:moveTo>
                      <a:pt x="9" y="0"/>
                    </a:moveTo>
                    <a:cubicBezTo>
                      <a:pt x="6" y="1"/>
                      <a:pt x="3" y="2"/>
                      <a:pt x="0" y="3"/>
                    </a:cubicBezTo>
                    <a:cubicBezTo>
                      <a:pt x="0" y="7"/>
                      <a:pt x="0" y="9"/>
                      <a:pt x="0" y="12"/>
                    </a:cubicBezTo>
                    <a:cubicBezTo>
                      <a:pt x="4" y="15"/>
                      <a:pt x="9" y="17"/>
                      <a:pt x="14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17" y="7"/>
                      <a:pt x="13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67" name="Freeform 82"/>
              <p:cNvSpPr>
                <a:spLocks/>
              </p:cNvSpPr>
              <p:nvPr/>
            </p:nvSpPr>
            <p:spPr bwMode="auto">
              <a:xfrm>
                <a:off x="9657500" y="1819830"/>
                <a:ext cx="79375" cy="100013"/>
              </a:xfrm>
              <a:custGeom>
                <a:avLst/>
                <a:gdLst>
                  <a:gd name="T0" fmla="*/ 8 w 8"/>
                  <a:gd name="T1" fmla="*/ 7 h 10"/>
                  <a:gd name="T2" fmla="*/ 6 w 8"/>
                  <a:gd name="T3" fmla="*/ 5 h 10"/>
                  <a:gd name="T4" fmla="*/ 3 w 8"/>
                  <a:gd name="T5" fmla="*/ 0 h 10"/>
                  <a:gd name="T6" fmla="*/ 0 w 8"/>
                  <a:gd name="T7" fmla="*/ 10 h 10"/>
                  <a:gd name="T8" fmla="*/ 8 w 8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8" y="7"/>
                    </a:moveTo>
                    <a:cubicBezTo>
                      <a:pt x="7" y="6"/>
                      <a:pt x="7" y="6"/>
                      <a:pt x="6" y="5"/>
                    </a:cubicBezTo>
                    <a:cubicBezTo>
                      <a:pt x="5" y="4"/>
                      <a:pt x="4" y="2"/>
                      <a:pt x="3" y="0"/>
                    </a:cubicBezTo>
                    <a:cubicBezTo>
                      <a:pt x="2" y="4"/>
                      <a:pt x="1" y="7"/>
                      <a:pt x="0" y="10"/>
                    </a:cubicBezTo>
                    <a:cubicBezTo>
                      <a:pt x="3" y="9"/>
                      <a:pt x="5" y="8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68" name="Freeform 83"/>
              <p:cNvSpPr>
                <a:spLocks/>
              </p:cNvSpPr>
              <p:nvPr/>
            </p:nvSpPr>
            <p:spPr bwMode="auto">
              <a:xfrm>
                <a:off x="9657500" y="1719817"/>
                <a:ext cx="39688" cy="60325"/>
              </a:xfrm>
              <a:custGeom>
                <a:avLst/>
                <a:gdLst>
                  <a:gd name="T0" fmla="*/ 0 w 4"/>
                  <a:gd name="T1" fmla="*/ 3 h 6"/>
                  <a:gd name="T2" fmla="*/ 2 w 4"/>
                  <a:gd name="T3" fmla="*/ 6 h 6"/>
                  <a:gd name="T4" fmla="*/ 4 w 4"/>
                  <a:gd name="T5" fmla="*/ 0 h 6"/>
                  <a:gd name="T6" fmla="*/ 0 w 4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3"/>
                    </a:moveTo>
                    <a:cubicBezTo>
                      <a:pt x="1" y="4"/>
                      <a:pt x="2" y="5"/>
                      <a:pt x="2" y="6"/>
                    </a:cubicBezTo>
                    <a:cubicBezTo>
                      <a:pt x="3" y="4"/>
                      <a:pt x="4" y="2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69" name="Freeform 84"/>
              <p:cNvSpPr>
                <a:spLocks/>
              </p:cNvSpPr>
              <p:nvPr/>
            </p:nvSpPr>
            <p:spPr bwMode="auto">
              <a:xfrm>
                <a:off x="9547963" y="1770617"/>
                <a:ext cx="120650" cy="179388"/>
              </a:xfrm>
              <a:custGeom>
                <a:avLst/>
                <a:gdLst>
                  <a:gd name="T0" fmla="*/ 10 w 12"/>
                  <a:gd name="T1" fmla="*/ 0 h 18"/>
                  <a:gd name="T2" fmla="*/ 0 w 12"/>
                  <a:gd name="T3" fmla="*/ 9 h 18"/>
                  <a:gd name="T4" fmla="*/ 4 w 12"/>
                  <a:gd name="T5" fmla="*/ 18 h 18"/>
                  <a:gd name="T6" fmla="*/ 10 w 12"/>
                  <a:gd name="T7" fmla="*/ 16 h 18"/>
                  <a:gd name="T8" fmla="*/ 12 w 12"/>
                  <a:gd name="T9" fmla="*/ 4 h 18"/>
                  <a:gd name="T10" fmla="*/ 10 w 1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10" y="0"/>
                    </a:moveTo>
                    <a:cubicBezTo>
                      <a:pt x="6" y="3"/>
                      <a:pt x="2" y="6"/>
                      <a:pt x="0" y="9"/>
                    </a:cubicBezTo>
                    <a:cubicBezTo>
                      <a:pt x="1" y="12"/>
                      <a:pt x="2" y="15"/>
                      <a:pt x="4" y="18"/>
                    </a:cubicBezTo>
                    <a:cubicBezTo>
                      <a:pt x="6" y="17"/>
                      <a:pt x="8" y="17"/>
                      <a:pt x="10" y="16"/>
                    </a:cubicBezTo>
                    <a:cubicBezTo>
                      <a:pt x="10" y="12"/>
                      <a:pt x="11" y="8"/>
                      <a:pt x="12" y="4"/>
                    </a:cubicBezTo>
                    <a:cubicBezTo>
                      <a:pt x="12" y="2"/>
                      <a:pt x="11" y="1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70" name="Freeform 85"/>
              <p:cNvSpPr>
                <a:spLocks/>
              </p:cNvSpPr>
              <p:nvPr/>
            </p:nvSpPr>
            <p:spPr bwMode="auto">
              <a:xfrm>
                <a:off x="9598763" y="1938892"/>
                <a:ext cx="49213" cy="69850"/>
              </a:xfrm>
              <a:custGeom>
                <a:avLst/>
                <a:gdLst>
                  <a:gd name="T0" fmla="*/ 4 w 5"/>
                  <a:gd name="T1" fmla="*/ 7 h 7"/>
                  <a:gd name="T2" fmla="*/ 5 w 5"/>
                  <a:gd name="T3" fmla="*/ 0 h 7"/>
                  <a:gd name="T4" fmla="*/ 0 w 5"/>
                  <a:gd name="T5" fmla="*/ 2 h 7"/>
                  <a:gd name="T6" fmla="*/ 4 w 5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4" y="7"/>
                    </a:moveTo>
                    <a:cubicBezTo>
                      <a:pt x="4" y="5"/>
                      <a:pt x="4" y="2"/>
                      <a:pt x="5" y="0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71" name="Freeform 86"/>
              <p:cNvSpPr>
                <a:spLocks/>
              </p:cNvSpPr>
              <p:nvPr/>
            </p:nvSpPr>
            <p:spPr bwMode="auto">
              <a:xfrm>
                <a:off x="9538438" y="1610280"/>
                <a:ext cx="100013" cy="239713"/>
              </a:xfrm>
              <a:custGeom>
                <a:avLst/>
                <a:gdLst>
                  <a:gd name="T0" fmla="*/ 10 w 10"/>
                  <a:gd name="T1" fmla="*/ 15 h 24"/>
                  <a:gd name="T2" fmla="*/ 5 w 10"/>
                  <a:gd name="T3" fmla="*/ 0 h 24"/>
                  <a:gd name="T4" fmla="*/ 0 w 10"/>
                  <a:gd name="T5" fmla="*/ 17 h 24"/>
                  <a:gd name="T6" fmla="*/ 1 w 10"/>
                  <a:gd name="T7" fmla="*/ 24 h 24"/>
                  <a:gd name="T8" fmla="*/ 10 w 10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4">
                    <a:moveTo>
                      <a:pt x="10" y="15"/>
                    </a:moveTo>
                    <a:cubicBezTo>
                      <a:pt x="7" y="10"/>
                      <a:pt x="6" y="5"/>
                      <a:pt x="5" y="0"/>
                    </a:cubicBezTo>
                    <a:cubicBezTo>
                      <a:pt x="2" y="5"/>
                      <a:pt x="0" y="11"/>
                      <a:pt x="0" y="17"/>
                    </a:cubicBezTo>
                    <a:cubicBezTo>
                      <a:pt x="0" y="19"/>
                      <a:pt x="0" y="21"/>
                      <a:pt x="1" y="24"/>
                    </a:cubicBezTo>
                    <a:cubicBezTo>
                      <a:pt x="3" y="21"/>
                      <a:pt x="6" y="18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</p:grpSp>
        <p:grpSp>
          <p:nvGrpSpPr>
            <p:cNvPr id="247" name="Group 246"/>
            <p:cNvGrpSpPr/>
            <p:nvPr/>
          </p:nvGrpSpPr>
          <p:grpSpPr>
            <a:xfrm>
              <a:off x="10471019" y="2193311"/>
              <a:ext cx="323588" cy="377519"/>
              <a:chOff x="9627338" y="1540430"/>
              <a:chExt cx="419100" cy="488950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8" name="Oval 87"/>
              <p:cNvSpPr>
                <a:spLocks noChangeArrowheads="1"/>
              </p:cNvSpPr>
              <p:nvPr/>
            </p:nvSpPr>
            <p:spPr bwMode="auto">
              <a:xfrm>
                <a:off x="9857525" y="1969055"/>
                <a:ext cx="60325" cy="6032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49" name="Oval 88"/>
              <p:cNvSpPr>
                <a:spLocks noChangeArrowheads="1"/>
              </p:cNvSpPr>
              <p:nvPr/>
            </p:nvSpPr>
            <p:spPr bwMode="auto">
              <a:xfrm>
                <a:off x="9678138" y="1670605"/>
                <a:ext cx="79375" cy="6985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50" name="Oval 89"/>
              <p:cNvSpPr>
                <a:spLocks noChangeArrowheads="1"/>
              </p:cNvSpPr>
              <p:nvPr/>
            </p:nvSpPr>
            <p:spPr bwMode="auto">
              <a:xfrm>
                <a:off x="9727350" y="1869042"/>
                <a:ext cx="39688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51" name="Oval 90"/>
              <p:cNvSpPr>
                <a:spLocks noChangeArrowheads="1"/>
              </p:cNvSpPr>
              <p:nvPr/>
            </p:nvSpPr>
            <p:spPr bwMode="auto">
              <a:xfrm>
                <a:off x="9927375" y="1540430"/>
                <a:ext cx="69850" cy="6985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52" name="Oval 91"/>
              <p:cNvSpPr>
                <a:spLocks noChangeArrowheads="1"/>
              </p:cNvSpPr>
              <p:nvPr/>
            </p:nvSpPr>
            <p:spPr bwMode="auto">
              <a:xfrm>
                <a:off x="9967063" y="1680130"/>
                <a:ext cx="79375" cy="7937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53" name="Oval 92"/>
              <p:cNvSpPr>
                <a:spLocks noChangeArrowheads="1"/>
              </p:cNvSpPr>
              <p:nvPr/>
            </p:nvSpPr>
            <p:spPr bwMode="auto">
              <a:xfrm>
                <a:off x="9627338" y="1910317"/>
                <a:ext cx="50800" cy="4921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</p:grpSp>
      </p:grpSp>
      <p:grpSp>
        <p:nvGrpSpPr>
          <p:cNvPr id="272" name="Group 271"/>
          <p:cNvGrpSpPr/>
          <p:nvPr/>
        </p:nvGrpSpPr>
        <p:grpSpPr>
          <a:xfrm>
            <a:off x="4007414" y="2553533"/>
            <a:ext cx="518314" cy="510112"/>
            <a:chOff x="10263511" y="4508266"/>
            <a:chExt cx="752585" cy="752586"/>
          </a:xfrm>
        </p:grpSpPr>
        <p:sp>
          <p:nvSpPr>
            <p:cNvPr id="273" name="Freeform 272"/>
            <p:cNvSpPr/>
            <p:nvPr/>
          </p:nvSpPr>
          <p:spPr>
            <a:xfrm>
              <a:off x="10263511" y="4508266"/>
              <a:ext cx="752585" cy="752586"/>
            </a:xfrm>
            <a:custGeom>
              <a:avLst/>
              <a:gdLst>
                <a:gd name="connsiteX0" fmla="*/ 0 w 974722"/>
                <a:gd name="connsiteY0" fmla="*/ 487361 h 974722"/>
                <a:gd name="connsiteX1" fmla="*/ 487361 w 974722"/>
                <a:gd name="connsiteY1" fmla="*/ 0 h 974722"/>
                <a:gd name="connsiteX2" fmla="*/ 974722 w 974722"/>
                <a:gd name="connsiteY2" fmla="*/ 487361 h 974722"/>
                <a:gd name="connsiteX3" fmla="*/ 487361 w 974722"/>
                <a:gd name="connsiteY3" fmla="*/ 974722 h 974722"/>
                <a:gd name="connsiteX4" fmla="*/ 0 w 974722"/>
                <a:gd name="connsiteY4" fmla="*/ 487361 h 97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22" h="974722">
                  <a:moveTo>
                    <a:pt x="0" y="487361"/>
                  </a:moveTo>
                  <a:cubicBezTo>
                    <a:pt x="0" y="218199"/>
                    <a:pt x="218199" y="0"/>
                    <a:pt x="487361" y="0"/>
                  </a:cubicBezTo>
                  <a:cubicBezTo>
                    <a:pt x="756523" y="0"/>
                    <a:pt x="974722" y="218199"/>
                    <a:pt x="974722" y="487361"/>
                  </a:cubicBezTo>
                  <a:cubicBezTo>
                    <a:pt x="974722" y="756523"/>
                    <a:pt x="756523" y="974722"/>
                    <a:pt x="487361" y="974722"/>
                  </a:cubicBezTo>
                  <a:cubicBezTo>
                    <a:pt x="218199" y="974722"/>
                    <a:pt x="0" y="756523"/>
                    <a:pt x="0" y="487361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b" anchorCtr="0">
              <a:noAutofit/>
            </a:bodyPr>
            <a:lstStyle/>
            <a:p>
              <a:pPr algn="ctr" defTabSz="633497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b="1" dirty="0">
                  <a:latin typeface="Ciscolight"/>
                </a:rPr>
                <a:t>Retail</a:t>
              </a:r>
            </a:p>
          </p:txBody>
        </p:sp>
        <p:grpSp>
          <p:nvGrpSpPr>
            <p:cNvPr id="274" name="Group 273"/>
            <p:cNvGrpSpPr/>
            <p:nvPr/>
          </p:nvGrpSpPr>
          <p:grpSpPr>
            <a:xfrm>
              <a:off x="10424244" y="4590841"/>
              <a:ext cx="431117" cy="384278"/>
              <a:chOff x="4419600" y="4335037"/>
              <a:chExt cx="887413" cy="791001"/>
            </a:xfrm>
            <a:solidFill>
              <a:schemeClr val="bg1"/>
            </a:solidFill>
          </p:grpSpPr>
          <p:sp>
            <p:nvSpPr>
              <p:cNvPr id="275" name="Freeform 96"/>
              <p:cNvSpPr>
                <a:spLocks/>
              </p:cNvSpPr>
              <p:nvPr/>
            </p:nvSpPr>
            <p:spPr bwMode="auto">
              <a:xfrm>
                <a:off x="4419600" y="4335037"/>
                <a:ext cx="219076" cy="220663"/>
              </a:xfrm>
              <a:custGeom>
                <a:avLst/>
                <a:gdLst>
                  <a:gd name="T0" fmla="*/ 69 w 138"/>
                  <a:gd name="T1" fmla="*/ 0 h 139"/>
                  <a:gd name="T2" fmla="*/ 138 w 138"/>
                  <a:gd name="T3" fmla="*/ 0 h 139"/>
                  <a:gd name="T4" fmla="*/ 94 w 138"/>
                  <a:gd name="T5" fmla="*/ 139 h 139"/>
                  <a:gd name="T6" fmla="*/ 0 w 138"/>
                  <a:gd name="T7" fmla="*/ 139 h 139"/>
                  <a:gd name="T8" fmla="*/ 69 w 138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39">
                    <a:moveTo>
                      <a:pt x="69" y="0"/>
                    </a:moveTo>
                    <a:lnTo>
                      <a:pt x="138" y="0"/>
                    </a:lnTo>
                    <a:lnTo>
                      <a:pt x="94" y="139"/>
                    </a:lnTo>
                    <a:lnTo>
                      <a:pt x="0" y="139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76" name="Freeform 97"/>
              <p:cNvSpPr>
                <a:spLocks/>
              </p:cNvSpPr>
              <p:nvPr/>
            </p:nvSpPr>
            <p:spPr bwMode="auto">
              <a:xfrm>
                <a:off x="4568824" y="4335037"/>
                <a:ext cx="179388" cy="220663"/>
              </a:xfrm>
              <a:custGeom>
                <a:avLst/>
                <a:gdLst>
                  <a:gd name="T0" fmla="*/ 44 w 113"/>
                  <a:gd name="T1" fmla="*/ 0 h 139"/>
                  <a:gd name="T2" fmla="*/ 113 w 113"/>
                  <a:gd name="T3" fmla="*/ 0 h 139"/>
                  <a:gd name="T4" fmla="*/ 88 w 113"/>
                  <a:gd name="T5" fmla="*/ 139 h 139"/>
                  <a:gd name="T6" fmla="*/ 0 w 113"/>
                  <a:gd name="T7" fmla="*/ 139 h 139"/>
                  <a:gd name="T8" fmla="*/ 44 w 113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39">
                    <a:moveTo>
                      <a:pt x="44" y="0"/>
                    </a:moveTo>
                    <a:lnTo>
                      <a:pt x="113" y="0"/>
                    </a:lnTo>
                    <a:lnTo>
                      <a:pt x="88" y="139"/>
                    </a:lnTo>
                    <a:lnTo>
                      <a:pt x="0" y="139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77" name="Freeform 98"/>
              <p:cNvSpPr>
                <a:spLocks/>
              </p:cNvSpPr>
              <p:nvPr/>
            </p:nvSpPr>
            <p:spPr bwMode="auto">
              <a:xfrm>
                <a:off x="4708526" y="4335037"/>
                <a:ext cx="149224" cy="220663"/>
              </a:xfrm>
              <a:custGeom>
                <a:avLst/>
                <a:gdLst>
                  <a:gd name="T0" fmla="*/ 25 w 94"/>
                  <a:gd name="T1" fmla="*/ 0 h 139"/>
                  <a:gd name="T2" fmla="*/ 94 w 94"/>
                  <a:gd name="T3" fmla="*/ 0 h 139"/>
                  <a:gd name="T4" fmla="*/ 94 w 94"/>
                  <a:gd name="T5" fmla="*/ 139 h 139"/>
                  <a:gd name="T6" fmla="*/ 0 w 94"/>
                  <a:gd name="T7" fmla="*/ 139 h 139"/>
                  <a:gd name="T8" fmla="*/ 25 w 94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39">
                    <a:moveTo>
                      <a:pt x="25" y="0"/>
                    </a:moveTo>
                    <a:lnTo>
                      <a:pt x="94" y="0"/>
                    </a:lnTo>
                    <a:lnTo>
                      <a:pt x="94" y="139"/>
                    </a:lnTo>
                    <a:lnTo>
                      <a:pt x="0" y="139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78" name="Freeform 99"/>
              <p:cNvSpPr>
                <a:spLocks/>
              </p:cNvSpPr>
              <p:nvPr/>
            </p:nvSpPr>
            <p:spPr bwMode="auto">
              <a:xfrm>
                <a:off x="4857750" y="4335037"/>
                <a:ext cx="150813" cy="220663"/>
              </a:xfrm>
              <a:custGeom>
                <a:avLst/>
                <a:gdLst>
                  <a:gd name="T0" fmla="*/ 0 w 95"/>
                  <a:gd name="T1" fmla="*/ 0 h 139"/>
                  <a:gd name="T2" fmla="*/ 70 w 95"/>
                  <a:gd name="T3" fmla="*/ 0 h 139"/>
                  <a:gd name="T4" fmla="*/ 95 w 95"/>
                  <a:gd name="T5" fmla="*/ 139 h 139"/>
                  <a:gd name="T6" fmla="*/ 0 w 95"/>
                  <a:gd name="T7" fmla="*/ 139 h 139"/>
                  <a:gd name="T8" fmla="*/ 0 w 95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39">
                    <a:moveTo>
                      <a:pt x="0" y="0"/>
                    </a:moveTo>
                    <a:lnTo>
                      <a:pt x="70" y="0"/>
                    </a:lnTo>
                    <a:lnTo>
                      <a:pt x="95" y="139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79" name="Freeform 100"/>
              <p:cNvSpPr>
                <a:spLocks/>
              </p:cNvSpPr>
              <p:nvPr/>
            </p:nvSpPr>
            <p:spPr bwMode="auto">
              <a:xfrm>
                <a:off x="4968875" y="4335037"/>
                <a:ext cx="188912" cy="220663"/>
              </a:xfrm>
              <a:custGeom>
                <a:avLst/>
                <a:gdLst>
                  <a:gd name="T0" fmla="*/ 0 w 119"/>
                  <a:gd name="T1" fmla="*/ 0 h 139"/>
                  <a:gd name="T2" fmla="*/ 75 w 119"/>
                  <a:gd name="T3" fmla="*/ 0 h 139"/>
                  <a:gd name="T4" fmla="*/ 119 w 119"/>
                  <a:gd name="T5" fmla="*/ 139 h 139"/>
                  <a:gd name="T6" fmla="*/ 25 w 119"/>
                  <a:gd name="T7" fmla="*/ 139 h 139"/>
                  <a:gd name="T8" fmla="*/ 0 w 11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39">
                    <a:moveTo>
                      <a:pt x="0" y="0"/>
                    </a:moveTo>
                    <a:lnTo>
                      <a:pt x="75" y="0"/>
                    </a:lnTo>
                    <a:lnTo>
                      <a:pt x="119" y="139"/>
                    </a:lnTo>
                    <a:lnTo>
                      <a:pt x="25" y="13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80" name="Freeform 101"/>
              <p:cNvSpPr>
                <a:spLocks/>
              </p:cNvSpPr>
              <p:nvPr/>
            </p:nvSpPr>
            <p:spPr bwMode="auto">
              <a:xfrm>
                <a:off x="5087937" y="4335037"/>
                <a:ext cx="219076" cy="220663"/>
              </a:xfrm>
              <a:custGeom>
                <a:avLst/>
                <a:gdLst>
                  <a:gd name="T0" fmla="*/ 0 w 138"/>
                  <a:gd name="T1" fmla="*/ 0 h 139"/>
                  <a:gd name="T2" fmla="*/ 69 w 138"/>
                  <a:gd name="T3" fmla="*/ 0 h 139"/>
                  <a:gd name="T4" fmla="*/ 138 w 138"/>
                  <a:gd name="T5" fmla="*/ 139 h 139"/>
                  <a:gd name="T6" fmla="*/ 44 w 138"/>
                  <a:gd name="T7" fmla="*/ 139 h 139"/>
                  <a:gd name="T8" fmla="*/ 0 w 138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39">
                    <a:moveTo>
                      <a:pt x="0" y="0"/>
                    </a:moveTo>
                    <a:lnTo>
                      <a:pt x="69" y="0"/>
                    </a:lnTo>
                    <a:lnTo>
                      <a:pt x="138" y="139"/>
                    </a:lnTo>
                    <a:lnTo>
                      <a:pt x="44" y="13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81" name="Freeform 102"/>
              <p:cNvSpPr>
                <a:spLocks/>
              </p:cNvSpPr>
              <p:nvPr/>
            </p:nvSpPr>
            <p:spPr bwMode="auto">
              <a:xfrm>
                <a:off x="4419600" y="4565225"/>
                <a:ext cx="149224" cy="79374"/>
              </a:xfrm>
              <a:custGeom>
                <a:avLst/>
                <a:gdLst>
                  <a:gd name="T0" fmla="*/ 7 w 15"/>
                  <a:gd name="T1" fmla="*/ 8 h 8"/>
                  <a:gd name="T2" fmla="*/ 15 w 15"/>
                  <a:gd name="T3" fmla="*/ 0 h 8"/>
                  <a:gd name="T4" fmla="*/ 0 w 15"/>
                  <a:gd name="T5" fmla="*/ 0 h 8"/>
                  <a:gd name="T6" fmla="*/ 7 w 1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8">
                    <a:moveTo>
                      <a:pt x="7" y="8"/>
                    </a:moveTo>
                    <a:cubicBezTo>
                      <a:pt x="11" y="8"/>
                      <a:pt x="15" y="4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3" y="8"/>
                      <a:pt x="7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82" name="Freeform 103"/>
              <p:cNvSpPr>
                <a:spLocks/>
              </p:cNvSpPr>
              <p:nvPr/>
            </p:nvSpPr>
            <p:spPr bwMode="auto">
              <a:xfrm>
                <a:off x="4568824" y="4565225"/>
                <a:ext cx="139700" cy="79374"/>
              </a:xfrm>
              <a:custGeom>
                <a:avLst/>
                <a:gdLst>
                  <a:gd name="T0" fmla="*/ 7 w 14"/>
                  <a:gd name="T1" fmla="*/ 8 h 8"/>
                  <a:gd name="T2" fmla="*/ 14 w 14"/>
                  <a:gd name="T3" fmla="*/ 0 h 8"/>
                  <a:gd name="T4" fmla="*/ 0 w 14"/>
                  <a:gd name="T5" fmla="*/ 0 h 8"/>
                  <a:gd name="T6" fmla="*/ 7 w 14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7" y="8"/>
                    </a:moveTo>
                    <a:cubicBezTo>
                      <a:pt x="11" y="8"/>
                      <a:pt x="14" y="4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3" y="8"/>
                      <a:pt x="7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83" name="Freeform 104"/>
              <p:cNvSpPr>
                <a:spLocks/>
              </p:cNvSpPr>
              <p:nvPr/>
            </p:nvSpPr>
            <p:spPr bwMode="auto">
              <a:xfrm>
                <a:off x="4708526" y="4565225"/>
                <a:ext cx="149224" cy="79374"/>
              </a:xfrm>
              <a:custGeom>
                <a:avLst/>
                <a:gdLst>
                  <a:gd name="T0" fmla="*/ 8 w 15"/>
                  <a:gd name="T1" fmla="*/ 8 h 8"/>
                  <a:gd name="T2" fmla="*/ 15 w 15"/>
                  <a:gd name="T3" fmla="*/ 0 h 8"/>
                  <a:gd name="T4" fmla="*/ 0 w 15"/>
                  <a:gd name="T5" fmla="*/ 0 h 8"/>
                  <a:gd name="T6" fmla="*/ 8 w 1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8">
                    <a:moveTo>
                      <a:pt x="8" y="8"/>
                    </a:moveTo>
                    <a:cubicBezTo>
                      <a:pt x="12" y="8"/>
                      <a:pt x="15" y="4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4" y="8"/>
                      <a:pt x="8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84" name="Freeform 105"/>
              <p:cNvSpPr>
                <a:spLocks/>
              </p:cNvSpPr>
              <p:nvPr/>
            </p:nvSpPr>
            <p:spPr bwMode="auto">
              <a:xfrm>
                <a:off x="4857750" y="4565225"/>
                <a:ext cx="150813" cy="79374"/>
              </a:xfrm>
              <a:custGeom>
                <a:avLst/>
                <a:gdLst>
                  <a:gd name="T0" fmla="*/ 8 w 15"/>
                  <a:gd name="T1" fmla="*/ 8 h 8"/>
                  <a:gd name="T2" fmla="*/ 15 w 15"/>
                  <a:gd name="T3" fmla="*/ 0 h 8"/>
                  <a:gd name="T4" fmla="*/ 0 w 15"/>
                  <a:gd name="T5" fmla="*/ 0 h 8"/>
                  <a:gd name="T6" fmla="*/ 8 w 1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8">
                    <a:moveTo>
                      <a:pt x="8" y="8"/>
                    </a:moveTo>
                    <a:cubicBezTo>
                      <a:pt x="12" y="8"/>
                      <a:pt x="15" y="4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3" y="8"/>
                      <a:pt x="8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85" name="Freeform 106"/>
              <p:cNvSpPr>
                <a:spLocks/>
              </p:cNvSpPr>
              <p:nvPr/>
            </p:nvSpPr>
            <p:spPr bwMode="auto">
              <a:xfrm>
                <a:off x="5008563" y="4565225"/>
                <a:ext cx="149224" cy="79374"/>
              </a:xfrm>
              <a:custGeom>
                <a:avLst/>
                <a:gdLst>
                  <a:gd name="T0" fmla="*/ 7 w 15"/>
                  <a:gd name="T1" fmla="*/ 8 h 8"/>
                  <a:gd name="T2" fmla="*/ 15 w 15"/>
                  <a:gd name="T3" fmla="*/ 0 h 8"/>
                  <a:gd name="T4" fmla="*/ 0 w 15"/>
                  <a:gd name="T5" fmla="*/ 0 h 8"/>
                  <a:gd name="T6" fmla="*/ 7 w 1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8">
                    <a:moveTo>
                      <a:pt x="7" y="8"/>
                    </a:moveTo>
                    <a:cubicBezTo>
                      <a:pt x="11" y="8"/>
                      <a:pt x="15" y="4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3" y="8"/>
                      <a:pt x="7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86" name="Freeform 107"/>
              <p:cNvSpPr>
                <a:spLocks/>
              </p:cNvSpPr>
              <p:nvPr/>
            </p:nvSpPr>
            <p:spPr bwMode="auto">
              <a:xfrm>
                <a:off x="5157789" y="4565225"/>
                <a:ext cx="149224" cy="79374"/>
              </a:xfrm>
              <a:custGeom>
                <a:avLst/>
                <a:gdLst>
                  <a:gd name="T0" fmla="*/ 7 w 15"/>
                  <a:gd name="T1" fmla="*/ 8 h 8"/>
                  <a:gd name="T2" fmla="*/ 15 w 15"/>
                  <a:gd name="T3" fmla="*/ 0 h 8"/>
                  <a:gd name="T4" fmla="*/ 0 w 15"/>
                  <a:gd name="T5" fmla="*/ 0 h 8"/>
                  <a:gd name="T6" fmla="*/ 7 w 1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8">
                    <a:moveTo>
                      <a:pt x="7" y="8"/>
                    </a:moveTo>
                    <a:cubicBezTo>
                      <a:pt x="11" y="8"/>
                      <a:pt x="15" y="4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3" y="8"/>
                      <a:pt x="7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87" name="Freeform 108"/>
              <p:cNvSpPr>
                <a:spLocks noEditPoints="1"/>
              </p:cNvSpPr>
              <p:nvPr/>
            </p:nvSpPr>
            <p:spPr bwMode="auto">
              <a:xfrm>
                <a:off x="4449763" y="4687888"/>
                <a:ext cx="827088" cy="438150"/>
              </a:xfrm>
              <a:custGeom>
                <a:avLst/>
                <a:gdLst>
                  <a:gd name="T0" fmla="*/ 80 w 83"/>
                  <a:gd name="T1" fmla="*/ 32 h 44"/>
                  <a:gd name="T2" fmla="*/ 78 w 83"/>
                  <a:gd name="T3" fmla="*/ 2 h 44"/>
                  <a:gd name="T4" fmla="*/ 73 w 83"/>
                  <a:gd name="T5" fmla="*/ 2 h 44"/>
                  <a:gd name="T6" fmla="*/ 74 w 83"/>
                  <a:gd name="T7" fmla="*/ 36 h 44"/>
                  <a:gd name="T8" fmla="*/ 78 w 83"/>
                  <a:gd name="T9" fmla="*/ 36 h 44"/>
                  <a:gd name="T10" fmla="*/ 70 w 83"/>
                  <a:gd name="T11" fmla="*/ 39 h 44"/>
                  <a:gd name="T12" fmla="*/ 70 w 83"/>
                  <a:gd name="T13" fmla="*/ 0 h 44"/>
                  <a:gd name="T14" fmla="*/ 50 w 83"/>
                  <a:gd name="T15" fmla="*/ 0 h 44"/>
                  <a:gd name="T16" fmla="*/ 49 w 83"/>
                  <a:gd name="T17" fmla="*/ 1 h 44"/>
                  <a:gd name="T18" fmla="*/ 4 w 83"/>
                  <a:gd name="T19" fmla="*/ 39 h 44"/>
                  <a:gd name="T20" fmla="*/ 6 w 83"/>
                  <a:gd name="T21" fmla="*/ 36 h 44"/>
                  <a:gd name="T22" fmla="*/ 8 w 83"/>
                  <a:gd name="T23" fmla="*/ 34 h 44"/>
                  <a:gd name="T24" fmla="*/ 6 w 83"/>
                  <a:gd name="T25" fmla="*/ 0 h 44"/>
                  <a:gd name="T26" fmla="*/ 4 w 83"/>
                  <a:gd name="T27" fmla="*/ 32 h 44"/>
                  <a:gd name="T28" fmla="*/ 0 w 83"/>
                  <a:gd name="T29" fmla="*/ 32 h 44"/>
                  <a:gd name="T30" fmla="*/ 0 w 83"/>
                  <a:gd name="T31" fmla="*/ 41 h 44"/>
                  <a:gd name="T32" fmla="*/ 2 w 83"/>
                  <a:gd name="T33" fmla="*/ 44 h 44"/>
                  <a:gd name="T34" fmla="*/ 82 w 83"/>
                  <a:gd name="T35" fmla="*/ 43 h 44"/>
                  <a:gd name="T36" fmla="*/ 83 w 83"/>
                  <a:gd name="T37" fmla="*/ 34 h 44"/>
                  <a:gd name="T38" fmla="*/ 68 w 83"/>
                  <a:gd name="T39" fmla="*/ 39 h 44"/>
                  <a:gd name="T40" fmla="*/ 52 w 83"/>
                  <a:gd name="T41" fmla="*/ 3 h 44"/>
                  <a:gd name="T42" fmla="*/ 68 w 83"/>
                  <a:gd name="T43" fmla="*/ 39 h 44"/>
                  <a:gd name="T44" fmla="*/ 46 w 83"/>
                  <a:gd name="T45" fmla="*/ 29 h 44"/>
                  <a:gd name="T46" fmla="*/ 47 w 83"/>
                  <a:gd name="T47" fmla="*/ 28 h 44"/>
                  <a:gd name="T48" fmla="*/ 46 w 83"/>
                  <a:gd name="T49" fmla="*/ 0 h 44"/>
                  <a:gd name="T50" fmla="*/ 13 w 83"/>
                  <a:gd name="T51" fmla="*/ 0 h 44"/>
                  <a:gd name="T52" fmla="*/ 11 w 83"/>
                  <a:gd name="T53" fmla="*/ 1 h 44"/>
                  <a:gd name="T54" fmla="*/ 12 w 83"/>
                  <a:gd name="T55" fmla="*/ 29 h 44"/>
                  <a:gd name="T56" fmla="*/ 14 w 83"/>
                  <a:gd name="T57" fmla="*/ 3 h 44"/>
                  <a:gd name="T58" fmla="*/ 44 w 83"/>
                  <a:gd name="T59" fmla="*/ 27 h 44"/>
                  <a:gd name="T60" fmla="*/ 14 w 83"/>
                  <a:gd name="T61" fmla="*/ 3 h 44"/>
                  <a:gd name="T62" fmla="*/ 57 w 83"/>
                  <a:gd name="T63" fmla="*/ 20 h 44"/>
                  <a:gd name="T64" fmla="*/ 53 w 83"/>
                  <a:gd name="T6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3" h="44">
                    <a:moveTo>
                      <a:pt x="82" y="32"/>
                    </a:moveTo>
                    <a:cubicBezTo>
                      <a:pt x="82" y="32"/>
                      <a:pt x="81" y="32"/>
                      <a:pt x="80" y="32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4" y="0"/>
                      <a:pt x="73" y="1"/>
                      <a:pt x="73" y="2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3" y="34"/>
                      <a:pt x="73" y="35"/>
                      <a:pt x="74" y="36"/>
                    </a:cubicBezTo>
                    <a:cubicBezTo>
                      <a:pt x="74" y="36"/>
                      <a:pt x="75" y="36"/>
                      <a:pt x="76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0"/>
                    </a:cubicBezTo>
                    <a:cubicBezTo>
                      <a:pt x="70" y="0"/>
                      <a:pt x="70" y="0"/>
                      <a:pt x="6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6"/>
                      <a:pt x="7" y="36"/>
                      <a:pt x="8" y="36"/>
                    </a:cubicBezTo>
                    <a:cubicBezTo>
                      <a:pt x="8" y="35"/>
                      <a:pt x="8" y="34"/>
                      <a:pt x="8" y="3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1" y="32"/>
                      <a:pt x="1" y="32"/>
                      <a:pt x="0" y="32"/>
                    </a:cubicBezTo>
                    <a:cubicBezTo>
                      <a:pt x="0" y="33"/>
                      <a:pt x="0" y="33"/>
                      <a:pt x="0" y="34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0" y="43"/>
                      <a:pt x="0" y="43"/>
                    </a:cubicBezTo>
                    <a:cubicBezTo>
                      <a:pt x="1" y="44"/>
                      <a:pt x="1" y="44"/>
                      <a:pt x="2" y="44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1" y="44"/>
                      <a:pt x="82" y="44"/>
                      <a:pt x="82" y="43"/>
                    </a:cubicBezTo>
                    <a:cubicBezTo>
                      <a:pt x="82" y="43"/>
                      <a:pt x="83" y="42"/>
                      <a:pt x="83" y="41"/>
                    </a:cubicBezTo>
                    <a:cubicBezTo>
                      <a:pt x="83" y="34"/>
                      <a:pt x="83" y="34"/>
                      <a:pt x="83" y="34"/>
                    </a:cubicBezTo>
                    <a:cubicBezTo>
                      <a:pt x="83" y="33"/>
                      <a:pt x="82" y="33"/>
                      <a:pt x="82" y="32"/>
                    </a:cubicBezTo>
                    <a:close/>
                    <a:moveTo>
                      <a:pt x="68" y="39"/>
                    </a:moveTo>
                    <a:cubicBezTo>
                      <a:pt x="52" y="39"/>
                      <a:pt x="52" y="39"/>
                      <a:pt x="52" y="39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68" y="3"/>
                      <a:pt x="68" y="3"/>
                      <a:pt x="68" y="3"/>
                    </a:cubicBezTo>
                    <a:lnTo>
                      <a:pt x="68" y="39"/>
                    </a:lnTo>
                    <a:close/>
                    <a:moveTo>
                      <a:pt x="13" y="29"/>
                    </a:move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9"/>
                      <a:pt x="47" y="29"/>
                      <a:pt x="47" y="28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1"/>
                      <a:pt x="47" y="1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29"/>
                    </a:cubicBezTo>
                    <a:cubicBezTo>
                      <a:pt x="12" y="29"/>
                      <a:pt x="12" y="29"/>
                      <a:pt x="13" y="29"/>
                    </a:cubicBezTo>
                    <a:close/>
                    <a:moveTo>
                      <a:pt x="14" y="3"/>
                    </a:moveTo>
                    <a:cubicBezTo>
                      <a:pt x="44" y="3"/>
                      <a:pt x="44" y="3"/>
                      <a:pt x="44" y="3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14" y="27"/>
                      <a:pt x="14" y="27"/>
                      <a:pt x="14" y="27"/>
                    </a:cubicBezTo>
                    <a:lnTo>
                      <a:pt x="14" y="3"/>
                    </a:lnTo>
                    <a:close/>
                    <a:moveTo>
                      <a:pt x="55" y="22"/>
                    </a:moveTo>
                    <a:cubicBezTo>
                      <a:pt x="56" y="22"/>
                      <a:pt x="57" y="21"/>
                      <a:pt x="57" y="20"/>
                    </a:cubicBezTo>
                    <a:cubicBezTo>
                      <a:pt x="57" y="19"/>
                      <a:pt x="56" y="18"/>
                      <a:pt x="55" y="18"/>
                    </a:cubicBezTo>
                    <a:cubicBezTo>
                      <a:pt x="54" y="18"/>
                      <a:pt x="53" y="19"/>
                      <a:pt x="53" y="20"/>
                    </a:cubicBezTo>
                    <a:cubicBezTo>
                      <a:pt x="53" y="21"/>
                      <a:pt x="54" y="22"/>
                      <a:pt x="5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</p:grpSp>
      </p:grpSp>
      <p:grpSp>
        <p:nvGrpSpPr>
          <p:cNvPr id="288" name="Group 287"/>
          <p:cNvGrpSpPr/>
          <p:nvPr/>
        </p:nvGrpSpPr>
        <p:grpSpPr>
          <a:xfrm>
            <a:off x="3435765" y="1503085"/>
            <a:ext cx="518314" cy="510112"/>
            <a:chOff x="11436240" y="3656230"/>
            <a:chExt cx="752585" cy="752586"/>
          </a:xfrm>
        </p:grpSpPr>
        <p:sp>
          <p:nvSpPr>
            <p:cNvPr id="289" name="Freeform 288"/>
            <p:cNvSpPr/>
            <p:nvPr/>
          </p:nvSpPr>
          <p:spPr>
            <a:xfrm>
              <a:off x="11436240" y="3656230"/>
              <a:ext cx="752585" cy="752586"/>
            </a:xfrm>
            <a:custGeom>
              <a:avLst/>
              <a:gdLst>
                <a:gd name="connsiteX0" fmla="*/ 0 w 974722"/>
                <a:gd name="connsiteY0" fmla="*/ 487361 h 974722"/>
                <a:gd name="connsiteX1" fmla="*/ 487361 w 974722"/>
                <a:gd name="connsiteY1" fmla="*/ 0 h 974722"/>
                <a:gd name="connsiteX2" fmla="*/ 974722 w 974722"/>
                <a:gd name="connsiteY2" fmla="*/ 487361 h 974722"/>
                <a:gd name="connsiteX3" fmla="*/ 487361 w 974722"/>
                <a:gd name="connsiteY3" fmla="*/ 974722 h 974722"/>
                <a:gd name="connsiteX4" fmla="*/ 0 w 974722"/>
                <a:gd name="connsiteY4" fmla="*/ 487361 h 97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22" h="974722">
                  <a:moveTo>
                    <a:pt x="0" y="487361"/>
                  </a:moveTo>
                  <a:cubicBezTo>
                    <a:pt x="0" y="218199"/>
                    <a:pt x="218199" y="0"/>
                    <a:pt x="487361" y="0"/>
                  </a:cubicBezTo>
                  <a:cubicBezTo>
                    <a:pt x="756523" y="0"/>
                    <a:pt x="974722" y="218199"/>
                    <a:pt x="974722" y="487361"/>
                  </a:cubicBezTo>
                  <a:cubicBezTo>
                    <a:pt x="974722" y="756523"/>
                    <a:pt x="756523" y="974722"/>
                    <a:pt x="487361" y="974722"/>
                  </a:cubicBezTo>
                  <a:cubicBezTo>
                    <a:pt x="218199" y="974722"/>
                    <a:pt x="0" y="756523"/>
                    <a:pt x="0" y="487361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b" anchorCtr="0">
              <a:noAutofit/>
            </a:bodyPr>
            <a:lstStyle/>
            <a:p>
              <a:pPr algn="ctr" defTabSz="633497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b="1" dirty="0">
                  <a:latin typeface="Ciscolight"/>
                </a:rPr>
                <a:t>Email</a:t>
              </a:r>
            </a:p>
          </p:txBody>
        </p:sp>
        <p:grpSp>
          <p:nvGrpSpPr>
            <p:cNvPr id="290" name="Group 289"/>
            <p:cNvGrpSpPr/>
            <p:nvPr/>
          </p:nvGrpSpPr>
          <p:grpSpPr>
            <a:xfrm>
              <a:off x="11550841" y="3723277"/>
              <a:ext cx="523380" cy="447385"/>
              <a:chOff x="5616575" y="4487863"/>
              <a:chExt cx="677863" cy="579438"/>
            </a:xfrm>
            <a:solidFill>
              <a:schemeClr val="bg1"/>
            </a:solidFill>
          </p:grpSpPr>
          <p:sp>
            <p:nvSpPr>
              <p:cNvPr id="291" name="Freeform 109"/>
              <p:cNvSpPr>
                <a:spLocks/>
              </p:cNvSpPr>
              <p:nvPr/>
            </p:nvSpPr>
            <p:spPr bwMode="auto">
              <a:xfrm>
                <a:off x="5626100" y="4487863"/>
                <a:ext cx="657225" cy="379413"/>
              </a:xfrm>
              <a:custGeom>
                <a:avLst/>
                <a:gdLst>
                  <a:gd name="T0" fmla="*/ 15 w 66"/>
                  <a:gd name="T1" fmla="*/ 24 h 38"/>
                  <a:gd name="T2" fmla="*/ 17 w 66"/>
                  <a:gd name="T3" fmla="*/ 15 h 38"/>
                  <a:gd name="T4" fmla="*/ 23 w 66"/>
                  <a:gd name="T5" fmla="*/ 7 h 38"/>
                  <a:gd name="T6" fmla="*/ 33 w 66"/>
                  <a:gd name="T7" fmla="*/ 5 h 38"/>
                  <a:gd name="T8" fmla="*/ 41 w 66"/>
                  <a:gd name="T9" fmla="*/ 7 h 38"/>
                  <a:gd name="T10" fmla="*/ 47 w 66"/>
                  <a:gd name="T11" fmla="*/ 12 h 38"/>
                  <a:gd name="T12" fmla="*/ 49 w 66"/>
                  <a:gd name="T13" fmla="*/ 19 h 38"/>
                  <a:gd name="T14" fmla="*/ 45 w 66"/>
                  <a:gd name="T15" fmla="*/ 29 h 38"/>
                  <a:gd name="T16" fmla="*/ 38 w 66"/>
                  <a:gd name="T17" fmla="*/ 32 h 38"/>
                  <a:gd name="T18" fmla="*/ 36 w 66"/>
                  <a:gd name="T19" fmla="*/ 32 h 38"/>
                  <a:gd name="T20" fmla="*/ 35 w 66"/>
                  <a:gd name="T21" fmla="*/ 31 h 38"/>
                  <a:gd name="T22" fmla="*/ 34 w 66"/>
                  <a:gd name="T23" fmla="*/ 29 h 38"/>
                  <a:gd name="T24" fmla="*/ 32 w 66"/>
                  <a:gd name="T25" fmla="*/ 32 h 38"/>
                  <a:gd name="T26" fmla="*/ 29 w 66"/>
                  <a:gd name="T27" fmla="*/ 32 h 38"/>
                  <a:gd name="T28" fmla="*/ 25 w 66"/>
                  <a:gd name="T29" fmla="*/ 31 h 38"/>
                  <a:gd name="T30" fmla="*/ 23 w 66"/>
                  <a:gd name="T31" fmla="*/ 28 h 38"/>
                  <a:gd name="T32" fmla="*/ 22 w 66"/>
                  <a:gd name="T33" fmla="*/ 24 h 38"/>
                  <a:gd name="T34" fmla="*/ 23 w 66"/>
                  <a:gd name="T35" fmla="*/ 18 h 38"/>
                  <a:gd name="T36" fmla="*/ 27 w 66"/>
                  <a:gd name="T37" fmla="*/ 14 h 38"/>
                  <a:gd name="T38" fmla="*/ 31 w 66"/>
                  <a:gd name="T39" fmla="*/ 12 h 38"/>
                  <a:gd name="T40" fmla="*/ 35 w 66"/>
                  <a:gd name="T41" fmla="*/ 13 h 38"/>
                  <a:gd name="T42" fmla="*/ 37 w 66"/>
                  <a:gd name="T43" fmla="*/ 16 h 38"/>
                  <a:gd name="T44" fmla="*/ 38 w 66"/>
                  <a:gd name="T45" fmla="*/ 13 h 38"/>
                  <a:gd name="T46" fmla="*/ 41 w 66"/>
                  <a:gd name="T47" fmla="*/ 13 h 38"/>
                  <a:gd name="T48" fmla="*/ 38 w 66"/>
                  <a:gd name="T49" fmla="*/ 25 h 38"/>
                  <a:gd name="T50" fmla="*/ 38 w 66"/>
                  <a:gd name="T51" fmla="*/ 28 h 38"/>
                  <a:gd name="T52" fmla="*/ 38 w 66"/>
                  <a:gd name="T53" fmla="*/ 29 h 38"/>
                  <a:gd name="T54" fmla="*/ 39 w 66"/>
                  <a:gd name="T55" fmla="*/ 29 h 38"/>
                  <a:gd name="T56" fmla="*/ 42 w 66"/>
                  <a:gd name="T57" fmla="*/ 28 h 38"/>
                  <a:gd name="T58" fmla="*/ 45 w 66"/>
                  <a:gd name="T59" fmla="*/ 24 h 38"/>
                  <a:gd name="T60" fmla="*/ 46 w 66"/>
                  <a:gd name="T61" fmla="*/ 19 h 38"/>
                  <a:gd name="T62" fmla="*/ 45 w 66"/>
                  <a:gd name="T63" fmla="*/ 13 h 38"/>
                  <a:gd name="T64" fmla="*/ 40 w 66"/>
                  <a:gd name="T65" fmla="*/ 9 h 38"/>
                  <a:gd name="T66" fmla="*/ 33 w 66"/>
                  <a:gd name="T67" fmla="*/ 7 h 38"/>
                  <a:gd name="T68" fmla="*/ 25 w 66"/>
                  <a:gd name="T69" fmla="*/ 9 h 38"/>
                  <a:gd name="T70" fmla="*/ 19 w 66"/>
                  <a:gd name="T71" fmla="*/ 15 h 38"/>
                  <a:gd name="T72" fmla="*/ 17 w 66"/>
                  <a:gd name="T73" fmla="*/ 23 h 38"/>
                  <a:gd name="T74" fmla="*/ 19 w 66"/>
                  <a:gd name="T75" fmla="*/ 31 h 38"/>
                  <a:gd name="T76" fmla="*/ 25 w 66"/>
                  <a:gd name="T77" fmla="*/ 36 h 38"/>
                  <a:gd name="T78" fmla="*/ 33 w 66"/>
                  <a:gd name="T79" fmla="*/ 38 h 38"/>
                  <a:gd name="T80" fmla="*/ 42 w 66"/>
                  <a:gd name="T81" fmla="*/ 36 h 38"/>
                  <a:gd name="T82" fmla="*/ 47 w 66"/>
                  <a:gd name="T83" fmla="*/ 31 h 38"/>
                  <a:gd name="T84" fmla="*/ 49 w 66"/>
                  <a:gd name="T85" fmla="*/ 32 h 38"/>
                  <a:gd name="T86" fmla="*/ 66 w 66"/>
                  <a:gd name="T87" fmla="*/ 21 h 38"/>
                  <a:gd name="T88" fmla="*/ 33 w 66"/>
                  <a:gd name="T89" fmla="*/ 0 h 38"/>
                  <a:gd name="T90" fmla="*/ 0 w 66"/>
                  <a:gd name="T91" fmla="*/ 21 h 38"/>
                  <a:gd name="T92" fmla="*/ 16 w 66"/>
                  <a:gd name="T93" fmla="*/ 32 h 38"/>
                  <a:gd name="T94" fmla="*/ 16 w 66"/>
                  <a:gd name="T95" fmla="*/ 31 h 38"/>
                  <a:gd name="T96" fmla="*/ 15 w 66"/>
                  <a:gd name="T97" fmla="*/ 2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6" h="38">
                    <a:moveTo>
                      <a:pt x="15" y="24"/>
                    </a:moveTo>
                    <a:cubicBezTo>
                      <a:pt x="15" y="21"/>
                      <a:pt x="15" y="18"/>
                      <a:pt x="17" y="15"/>
                    </a:cubicBezTo>
                    <a:cubicBezTo>
                      <a:pt x="18" y="12"/>
                      <a:pt x="20" y="9"/>
                      <a:pt x="23" y="7"/>
                    </a:cubicBezTo>
                    <a:cubicBezTo>
                      <a:pt x="26" y="6"/>
                      <a:pt x="29" y="5"/>
                      <a:pt x="33" y="5"/>
                    </a:cubicBezTo>
                    <a:cubicBezTo>
                      <a:pt x="36" y="5"/>
                      <a:pt x="39" y="5"/>
                      <a:pt x="41" y="7"/>
                    </a:cubicBezTo>
                    <a:cubicBezTo>
                      <a:pt x="44" y="8"/>
                      <a:pt x="46" y="10"/>
                      <a:pt x="47" y="12"/>
                    </a:cubicBezTo>
                    <a:cubicBezTo>
                      <a:pt x="48" y="14"/>
                      <a:pt x="49" y="17"/>
                      <a:pt x="49" y="19"/>
                    </a:cubicBezTo>
                    <a:cubicBezTo>
                      <a:pt x="49" y="23"/>
                      <a:pt x="48" y="26"/>
                      <a:pt x="45" y="29"/>
                    </a:cubicBezTo>
                    <a:cubicBezTo>
                      <a:pt x="43" y="31"/>
                      <a:pt x="40" y="32"/>
                      <a:pt x="38" y="32"/>
                    </a:cubicBezTo>
                    <a:cubicBezTo>
                      <a:pt x="37" y="32"/>
                      <a:pt x="36" y="32"/>
                      <a:pt x="36" y="32"/>
                    </a:cubicBezTo>
                    <a:cubicBezTo>
                      <a:pt x="35" y="32"/>
                      <a:pt x="35" y="31"/>
                      <a:pt x="35" y="31"/>
                    </a:cubicBezTo>
                    <a:cubicBezTo>
                      <a:pt x="34" y="31"/>
                      <a:pt x="34" y="30"/>
                      <a:pt x="34" y="29"/>
                    </a:cubicBezTo>
                    <a:cubicBezTo>
                      <a:pt x="33" y="30"/>
                      <a:pt x="33" y="31"/>
                      <a:pt x="32" y="32"/>
                    </a:cubicBezTo>
                    <a:cubicBezTo>
                      <a:pt x="31" y="32"/>
                      <a:pt x="30" y="32"/>
                      <a:pt x="29" y="32"/>
                    </a:cubicBezTo>
                    <a:cubicBezTo>
                      <a:pt x="27" y="32"/>
                      <a:pt x="26" y="32"/>
                      <a:pt x="25" y="31"/>
                    </a:cubicBezTo>
                    <a:cubicBezTo>
                      <a:pt x="24" y="31"/>
                      <a:pt x="23" y="30"/>
                      <a:pt x="23" y="28"/>
                    </a:cubicBezTo>
                    <a:cubicBezTo>
                      <a:pt x="22" y="27"/>
                      <a:pt x="22" y="26"/>
                      <a:pt x="22" y="24"/>
                    </a:cubicBezTo>
                    <a:cubicBezTo>
                      <a:pt x="22" y="22"/>
                      <a:pt x="22" y="20"/>
                      <a:pt x="23" y="18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9" y="13"/>
                      <a:pt x="30" y="12"/>
                      <a:pt x="31" y="12"/>
                    </a:cubicBezTo>
                    <a:cubicBezTo>
                      <a:pt x="33" y="12"/>
                      <a:pt x="34" y="13"/>
                      <a:pt x="35" y="13"/>
                    </a:cubicBezTo>
                    <a:cubicBezTo>
                      <a:pt x="35" y="14"/>
                      <a:pt x="36" y="14"/>
                      <a:pt x="37" y="16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7"/>
                      <a:pt x="38" y="28"/>
                      <a:pt x="38" y="28"/>
                    </a:cubicBezTo>
                    <a:cubicBezTo>
                      <a:pt x="38" y="28"/>
                      <a:pt x="38" y="29"/>
                      <a:pt x="38" y="29"/>
                    </a:cubicBezTo>
                    <a:cubicBezTo>
                      <a:pt x="38" y="29"/>
                      <a:pt x="39" y="29"/>
                      <a:pt x="39" y="29"/>
                    </a:cubicBezTo>
                    <a:cubicBezTo>
                      <a:pt x="40" y="29"/>
                      <a:pt x="41" y="29"/>
                      <a:pt x="42" y="28"/>
                    </a:cubicBezTo>
                    <a:cubicBezTo>
                      <a:pt x="43" y="27"/>
                      <a:pt x="44" y="26"/>
                      <a:pt x="45" y="24"/>
                    </a:cubicBezTo>
                    <a:cubicBezTo>
                      <a:pt x="46" y="23"/>
                      <a:pt x="46" y="21"/>
                      <a:pt x="46" y="19"/>
                    </a:cubicBezTo>
                    <a:cubicBezTo>
                      <a:pt x="46" y="17"/>
                      <a:pt x="46" y="15"/>
                      <a:pt x="45" y="13"/>
                    </a:cubicBezTo>
                    <a:cubicBezTo>
                      <a:pt x="44" y="11"/>
                      <a:pt x="42" y="10"/>
                      <a:pt x="40" y="9"/>
                    </a:cubicBezTo>
                    <a:cubicBezTo>
                      <a:pt x="38" y="8"/>
                      <a:pt x="35" y="7"/>
                      <a:pt x="33" y="7"/>
                    </a:cubicBezTo>
                    <a:cubicBezTo>
                      <a:pt x="30" y="7"/>
                      <a:pt x="27" y="8"/>
                      <a:pt x="25" y="9"/>
                    </a:cubicBezTo>
                    <a:cubicBezTo>
                      <a:pt x="23" y="11"/>
                      <a:pt x="21" y="13"/>
                      <a:pt x="19" y="15"/>
                    </a:cubicBezTo>
                    <a:cubicBezTo>
                      <a:pt x="18" y="18"/>
                      <a:pt x="17" y="20"/>
                      <a:pt x="17" y="23"/>
                    </a:cubicBezTo>
                    <a:cubicBezTo>
                      <a:pt x="17" y="26"/>
                      <a:pt x="18" y="29"/>
                      <a:pt x="19" y="31"/>
                    </a:cubicBezTo>
                    <a:cubicBezTo>
                      <a:pt x="21" y="33"/>
                      <a:pt x="23" y="35"/>
                      <a:pt x="25" y="36"/>
                    </a:cubicBezTo>
                    <a:cubicBezTo>
                      <a:pt x="28" y="37"/>
                      <a:pt x="30" y="38"/>
                      <a:pt x="33" y="38"/>
                    </a:cubicBezTo>
                    <a:cubicBezTo>
                      <a:pt x="37" y="38"/>
                      <a:pt x="39" y="37"/>
                      <a:pt x="42" y="36"/>
                    </a:cubicBezTo>
                    <a:cubicBezTo>
                      <a:pt x="44" y="35"/>
                      <a:pt x="46" y="33"/>
                      <a:pt x="47" y="31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29"/>
                      <a:pt x="15" y="26"/>
                      <a:pt x="1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92" name="Freeform 110"/>
              <p:cNvSpPr>
                <a:spLocks/>
              </p:cNvSpPr>
              <p:nvPr/>
            </p:nvSpPr>
            <p:spPr bwMode="auto">
              <a:xfrm>
                <a:off x="5875338" y="4637088"/>
                <a:ext cx="109538" cy="150813"/>
              </a:xfrm>
              <a:custGeom>
                <a:avLst/>
                <a:gdLst>
                  <a:gd name="T0" fmla="*/ 7 w 11"/>
                  <a:gd name="T1" fmla="*/ 0 h 15"/>
                  <a:gd name="T2" fmla="*/ 4 w 11"/>
                  <a:gd name="T3" fmla="*/ 1 h 15"/>
                  <a:gd name="T4" fmla="*/ 2 w 11"/>
                  <a:gd name="T5" fmla="*/ 3 h 15"/>
                  <a:gd name="T6" fmla="*/ 1 w 11"/>
                  <a:gd name="T7" fmla="*/ 6 h 15"/>
                  <a:gd name="T8" fmla="*/ 0 w 11"/>
                  <a:gd name="T9" fmla="*/ 9 h 15"/>
                  <a:gd name="T10" fmla="*/ 1 w 11"/>
                  <a:gd name="T11" fmla="*/ 13 h 15"/>
                  <a:gd name="T12" fmla="*/ 4 w 11"/>
                  <a:gd name="T13" fmla="*/ 15 h 15"/>
                  <a:gd name="T14" fmla="*/ 6 w 11"/>
                  <a:gd name="T15" fmla="*/ 14 h 15"/>
                  <a:gd name="T16" fmla="*/ 9 w 11"/>
                  <a:gd name="T17" fmla="*/ 12 h 15"/>
                  <a:gd name="T18" fmla="*/ 10 w 11"/>
                  <a:gd name="T19" fmla="*/ 9 h 15"/>
                  <a:gd name="T20" fmla="*/ 11 w 11"/>
                  <a:gd name="T21" fmla="*/ 5 h 15"/>
                  <a:gd name="T22" fmla="*/ 10 w 11"/>
                  <a:gd name="T23" fmla="*/ 1 h 15"/>
                  <a:gd name="T24" fmla="*/ 7 w 11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15">
                    <a:moveTo>
                      <a:pt x="7" y="0"/>
                    </a:moveTo>
                    <a:cubicBezTo>
                      <a:pt x="6" y="0"/>
                      <a:pt x="5" y="0"/>
                      <a:pt x="4" y="1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2" y="3"/>
                      <a:pt x="1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1"/>
                      <a:pt x="1" y="12"/>
                      <a:pt x="1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5" y="15"/>
                      <a:pt x="6" y="14"/>
                      <a:pt x="6" y="14"/>
                    </a:cubicBezTo>
                    <a:cubicBezTo>
                      <a:pt x="7" y="14"/>
                      <a:pt x="8" y="13"/>
                      <a:pt x="9" y="12"/>
                    </a:cubicBezTo>
                    <a:cubicBezTo>
                      <a:pt x="9" y="11"/>
                      <a:pt x="10" y="10"/>
                      <a:pt x="10" y="9"/>
                    </a:cubicBezTo>
                    <a:cubicBezTo>
                      <a:pt x="11" y="8"/>
                      <a:pt x="11" y="7"/>
                      <a:pt x="11" y="5"/>
                    </a:cubicBezTo>
                    <a:cubicBezTo>
                      <a:pt x="11" y="4"/>
                      <a:pt x="11" y="2"/>
                      <a:pt x="10" y="1"/>
                    </a:cubicBezTo>
                    <a:cubicBezTo>
                      <a:pt x="9" y="0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93" name="Freeform 111"/>
              <p:cNvSpPr>
                <a:spLocks/>
              </p:cNvSpPr>
              <p:nvPr/>
            </p:nvSpPr>
            <p:spPr bwMode="auto">
              <a:xfrm>
                <a:off x="5915025" y="4886325"/>
                <a:ext cx="69850" cy="20638"/>
              </a:xfrm>
              <a:custGeom>
                <a:avLst/>
                <a:gdLst>
                  <a:gd name="T0" fmla="*/ 0 w 7"/>
                  <a:gd name="T1" fmla="*/ 0 h 2"/>
                  <a:gd name="T2" fmla="*/ 4 w 7"/>
                  <a:gd name="T3" fmla="*/ 2 h 2"/>
                  <a:gd name="T4" fmla="*/ 7 w 7"/>
                  <a:gd name="T5" fmla="*/ 0 h 2"/>
                  <a:gd name="T6" fmla="*/ 5 w 7"/>
                  <a:gd name="T7" fmla="*/ 0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94" name="Freeform 112"/>
              <p:cNvSpPr>
                <a:spLocks/>
              </p:cNvSpPr>
              <p:nvPr/>
            </p:nvSpPr>
            <p:spPr bwMode="auto">
              <a:xfrm>
                <a:off x="5616575" y="4706938"/>
                <a:ext cx="328613" cy="360363"/>
              </a:xfrm>
              <a:custGeom>
                <a:avLst/>
                <a:gdLst>
                  <a:gd name="T0" fmla="*/ 0 w 207"/>
                  <a:gd name="T1" fmla="*/ 227 h 227"/>
                  <a:gd name="T2" fmla="*/ 207 w 207"/>
                  <a:gd name="T3" fmla="*/ 132 h 227"/>
                  <a:gd name="T4" fmla="*/ 0 w 207"/>
                  <a:gd name="T5" fmla="*/ 0 h 227"/>
                  <a:gd name="T6" fmla="*/ 0 w 207"/>
                  <a:gd name="T7" fmla="*/ 227 h 227"/>
                  <a:gd name="T8" fmla="*/ 0 w 207"/>
                  <a:gd name="T9" fmla="*/ 22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27">
                    <a:moveTo>
                      <a:pt x="0" y="227"/>
                    </a:moveTo>
                    <a:lnTo>
                      <a:pt x="207" y="132"/>
                    </a:lnTo>
                    <a:lnTo>
                      <a:pt x="0" y="0"/>
                    </a:lnTo>
                    <a:lnTo>
                      <a:pt x="0" y="227"/>
                    </a:lnTo>
                    <a:lnTo>
                      <a:pt x="0" y="2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95" name="Freeform 113"/>
              <p:cNvSpPr>
                <a:spLocks/>
              </p:cNvSpPr>
              <p:nvPr/>
            </p:nvSpPr>
            <p:spPr bwMode="auto">
              <a:xfrm>
                <a:off x="5965825" y="4706938"/>
                <a:ext cx="328613" cy="360363"/>
              </a:xfrm>
              <a:custGeom>
                <a:avLst/>
                <a:gdLst>
                  <a:gd name="T0" fmla="*/ 0 w 207"/>
                  <a:gd name="T1" fmla="*/ 132 h 227"/>
                  <a:gd name="T2" fmla="*/ 207 w 207"/>
                  <a:gd name="T3" fmla="*/ 227 h 227"/>
                  <a:gd name="T4" fmla="*/ 207 w 207"/>
                  <a:gd name="T5" fmla="*/ 0 h 227"/>
                  <a:gd name="T6" fmla="*/ 0 w 207"/>
                  <a:gd name="T7" fmla="*/ 132 h 227"/>
                  <a:gd name="T8" fmla="*/ 0 w 207"/>
                  <a:gd name="T9" fmla="*/ 132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27">
                    <a:moveTo>
                      <a:pt x="0" y="132"/>
                    </a:moveTo>
                    <a:lnTo>
                      <a:pt x="207" y="227"/>
                    </a:lnTo>
                    <a:lnTo>
                      <a:pt x="207" y="0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296" name="Freeform 114"/>
              <p:cNvSpPr>
                <a:spLocks/>
              </p:cNvSpPr>
              <p:nvPr/>
            </p:nvSpPr>
            <p:spPr bwMode="auto">
              <a:xfrm>
                <a:off x="5635625" y="4927600"/>
                <a:ext cx="638175" cy="139700"/>
              </a:xfrm>
              <a:custGeom>
                <a:avLst/>
                <a:gdLst>
                  <a:gd name="T0" fmla="*/ 0 w 402"/>
                  <a:gd name="T1" fmla="*/ 88 h 88"/>
                  <a:gd name="T2" fmla="*/ 402 w 402"/>
                  <a:gd name="T3" fmla="*/ 88 h 88"/>
                  <a:gd name="T4" fmla="*/ 201 w 402"/>
                  <a:gd name="T5" fmla="*/ 0 h 88"/>
                  <a:gd name="T6" fmla="*/ 0 w 402"/>
                  <a:gd name="T7" fmla="*/ 88 h 88"/>
                  <a:gd name="T8" fmla="*/ 0 w 402"/>
                  <a:gd name="T9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" h="88">
                    <a:moveTo>
                      <a:pt x="0" y="88"/>
                    </a:moveTo>
                    <a:lnTo>
                      <a:pt x="402" y="88"/>
                    </a:lnTo>
                    <a:lnTo>
                      <a:pt x="201" y="0"/>
                    </a:lnTo>
                    <a:lnTo>
                      <a:pt x="0" y="8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</p:grpSp>
      </p:grpSp>
      <p:grpSp>
        <p:nvGrpSpPr>
          <p:cNvPr id="297" name="Group 296"/>
          <p:cNvGrpSpPr/>
          <p:nvPr/>
        </p:nvGrpSpPr>
        <p:grpSpPr>
          <a:xfrm>
            <a:off x="4007414" y="1903135"/>
            <a:ext cx="518314" cy="510112"/>
            <a:chOff x="9538725" y="2277606"/>
            <a:chExt cx="752585" cy="752586"/>
          </a:xfrm>
        </p:grpSpPr>
        <p:sp>
          <p:nvSpPr>
            <p:cNvPr id="298" name="Freeform 297"/>
            <p:cNvSpPr/>
            <p:nvPr/>
          </p:nvSpPr>
          <p:spPr>
            <a:xfrm>
              <a:off x="9538725" y="2277606"/>
              <a:ext cx="752585" cy="752586"/>
            </a:xfrm>
            <a:custGeom>
              <a:avLst/>
              <a:gdLst>
                <a:gd name="connsiteX0" fmla="*/ 0 w 974722"/>
                <a:gd name="connsiteY0" fmla="*/ 487361 h 974722"/>
                <a:gd name="connsiteX1" fmla="*/ 487361 w 974722"/>
                <a:gd name="connsiteY1" fmla="*/ 0 h 974722"/>
                <a:gd name="connsiteX2" fmla="*/ 974722 w 974722"/>
                <a:gd name="connsiteY2" fmla="*/ 487361 h 974722"/>
                <a:gd name="connsiteX3" fmla="*/ 487361 w 974722"/>
                <a:gd name="connsiteY3" fmla="*/ 974722 h 974722"/>
                <a:gd name="connsiteX4" fmla="*/ 0 w 974722"/>
                <a:gd name="connsiteY4" fmla="*/ 487361 h 97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22" h="974722">
                  <a:moveTo>
                    <a:pt x="0" y="487361"/>
                  </a:moveTo>
                  <a:cubicBezTo>
                    <a:pt x="0" y="218199"/>
                    <a:pt x="218199" y="0"/>
                    <a:pt x="487361" y="0"/>
                  </a:cubicBezTo>
                  <a:cubicBezTo>
                    <a:pt x="756523" y="0"/>
                    <a:pt x="974722" y="218199"/>
                    <a:pt x="974722" y="487361"/>
                  </a:cubicBezTo>
                  <a:cubicBezTo>
                    <a:pt x="974722" y="756523"/>
                    <a:pt x="756523" y="974722"/>
                    <a:pt x="487361" y="974722"/>
                  </a:cubicBezTo>
                  <a:cubicBezTo>
                    <a:pt x="218199" y="974722"/>
                    <a:pt x="0" y="756523"/>
                    <a:pt x="0" y="487361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b" anchorCtr="0">
              <a:noAutofit/>
            </a:bodyPr>
            <a:lstStyle/>
            <a:p>
              <a:pPr algn="ctr" defTabSz="633497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b="1" dirty="0">
                  <a:latin typeface="Ciscolight"/>
                </a:rPr>
                <a:t>SMS</a:t>
              </a:r>
            </a:p>
          </p:txBody>
        </p:sp>
        <p:grpSp>
          <p:nvGrpSpPr>
            <p:cNvPr id="299" name="Group 298"/>
            <p:cNvGrpSpPr/>
            <p:nvPr/>
          </p:nvGrpSpPr>
          <p:grpSpPr>
            <a:xfrm>
              <a:off x="9792265" y="2409038"/>
              <a:ext cx="306921" cy="385202"/>
              <a:chOff x="3965044" y="4680069"/>
              <a:chExt cx="628650" cy="788987"/>
            </a:xfrm>
            <a:solidFill>
              <a:schemeClr val="bg1"/>
            </a:solidFill>
          </p:grpSpPr>
          <p:sp>
            <p:nvSpPr>
              <p:cNvPr id="300" name="Freeform 123"/>
              <p:cNvSpPr>
                <a:spLocks noEditPoints="1"/>
              </p:cNvSpPr>
              <p:nvPr/>
            </p:nvSpPr>
            <p:spPr bwMode="auto">
              <a:xfrm>
                <a:off x="3965044" y="4840406"/>
                <a:ext cx="388938" cy="628650"/>
              </a:xfrm>
              <a:custGeom>
                <a:avLst/>
                <a:gdLst>
                  <a:gd name="T0" fmla="*/ 33 w 39"/>
                  <a:gd name="T1" fmla="*/ 49 h 63"/>
                  <a:gd name="T2" fmla="*/ 6 w 39"/>
                  <a:gd name="T3" fmla="*/ 49 h 63"/>
                  <a:gd name="T4" fmla="*/ 6 w 39"/>
                  <a:gd name="T5" fmla="*/ 9 h 63"/>
                  <a:gd name="T6" fmla="*/ 6 w 39"/>
                  <a:gd name="T7" fmla="*/ 9 h 63"/>
                  <a:gd name="T8" fmla="*/ 16 w 39"/>
                  <a:gd name="T9" fmla="*/ 9 h 63"/>
                  <a:gd name="T10" fmla="*/ 14 w 39"/>
                  <a:gd name="T11" fmla="*/ 0 h 63"/>
                  <a:gd name="T12" fmla="*/ 14 w 39"/>
                  <a:gd name="T13" fmla="*/ 0 h 63"/>
                  <a:gd name="T14" fmla="*/ 5 w 39"/>
                  <a:gd name="T15" fmla="*/ 0 h 63"/>
                  <a:gd name="T16" fmla="*/ 0 w 39"/>
                  <a:gd name="T17" fmla="*/ 5 h 63"/>
                  <a:gd name="T18" fmla="*/ 0 w 39"/>
                  <a:gd name="T19" fmla="*/ 7 h 63"/>
                  <a:gd name="T20" fmla="*/ 0 w 39"/>
                  <a:gd name="T21" fmla="*/ 9 h 63"/>
                  <a:gd name="T22" fmla="*/ 0 w 39"/>
                  <a:gd name="T23" fmla="*/ 50 h 63"/>
                  <a:gd name="T24" fmla="*/ 0 w 39"/>
                  <a:gd name="T25" fmla="*/ 55 h 63"/>
                  <a:gd name="T26" fmla="*/ 0 w 39"/>
                  <a:gd name="T27" fmla="*/ 55 h 63"/>
                  <a:gd name="T28" fmla="*/ 8 w 39"/>
                  <a:gd name="T29" fmla="*/ 63 h 63"/>
                  <a:gd name="T30" fmla="*/ 32 w 39"/>
                  <a:gd name="T31" fmla="*/ 63 h 63"/>
                  <a:gd name="T32" fmla="*/ 39 w 39"/>
                  <a:gd name="T33" fmla="*/ 55 h 63"/>
                  <a:gd name="T34" fmla="*/ 39 w 39"/>
                  <a:gd name="T35" fmla="*/ 55 h 63"/>
                  <a:gd name="T36" fmla="*/ 39 w 39"/>
                  <a:gd name="T37" fmla="*/ 50 h 63"/>
                  <a:gd name="T38" fmla="*/ 39 w 39"/>
                  <a:gd name="T39" fmla="*/ 22 h 63"/>
                  <a:gd name="T40" fmla="*/ 33 w 39"/>
                  <a:gd name="T41" fmla="*/ 26 h 63"/>
                  <a:gd name="T42" fmla="*/ 33 w 39"/>
                  <a:gd name="T43" fmla="*/ 49 h 63"/>
                  <a:gd name="T44" fmla="*/ 20 w 39"/>
                  <a:gd name="T45" fmla="*/ 60 h 63"/>
                  <a:gd name="T46" fmla="*/ 16 w 39"/>
                  <a:gd name="T47" fmla="*/ 56 h 63"/>
                  <a:gd name="T48" fmla="*/ 20 w 39"/>
                  <a:gd name="T49" fmla="*/ 52 h 63"/>
                  <a:gd name="T50" fmla="*/ 23 w 39"/>
                  <a:gd name="T51" fmla="*/ 56 h 63"/>
                  <a:gd name="T52" fmla="*/ 20 w 39"/>
                  <a:gd name="T53" fmla="*/ 6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9" h="63">
                    <a:moveTo>
                      <a:pt x="33" y="49"/>
                    </a:moveTo>
                    <a:cubicBezTo>
                      <a:pt x="6" y="49"/>
                      <a:pt x="6" y="49"/>
                      <a:pt x="6" y="4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6"/>
                      <a:pt x="14" y="3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9"/>
                      <a:pt x="4" y="63"/>
                      <a:pt x="8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6" y="63"/>
                      <a:pt x="39" y="59"/>
                      <a:pt x="39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3" y="26"/>
                      <a:pt x="33" y="26"/>
                      <a:pt x="33" y="26"/>
                    </a:cubicBezTo>
                    <a:lnTo>
                      <a:pt x="33" y="49"/>
                    </a:lnTo>
                    <a:close/>
                    <a:moveTo>
                      <a:pt x="20" y="60"/>
                    </a:moveTo>
                    <a:cubicBezTo>
                      <a:pt x="18" y="60"/>
                      <a:pt x="16" y="58"/>
                      <a:pt x="16" y="56"/>
                    </a:cubicBezTo>
                    <a:cubicBezTo>
                      <a:pt x="16" y="54"/>
                      <a:pt x="18" y="52"/>
                      <a:pt x="20" y="52"/>
                    </a:cubicBezTo>
                    <a:cubicBezTo>
                      <a:pt x="22" y="52"/>
                      <a:pt x="23" y="54"/>
                      <a:pt x="23" y="56"/>
                    </a:cubicBezTo>
                    <a:cubicBezTo>
                      <a:pt x="23" y="58"/>
                      <a:pt x="22" y="60"/>
                      <a:pt x="2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301" name="Freeform 124"/>
              <p:cNvSpPr>
                <a:spLocks noEditPoints="1"/>
              </p:cNvSpPr>
              <p:nvPr/>
            </p:nvSpPr>
            <p:spPr bwMode="auto">
              <a:xfrm>
                <a:off x="4155544" y="4680069"/>
                <a:ext cx="438150" cy="430213"/>
              </a:xfrm>
              <a:custGeom>
                <a:avLst/>
                <a:gdLst>
                  <a:gd name="T0" fmla="*/ 22 w 44"/>
                  <a:gd name="T1" fmla="*/ 0 h 43"/>
                  <a:gd name="T2" fmla="*/ 0 w 44"/>
                  <a:gd name="T3" fmla="*/ 16 h 43"/>
                  <a:gd name="T4" fmla="*/ 8 w 44"/>
                  <a:gd name="T5" fmla="*/ 30 h 43"/>
                  <a:gd name="T6" fmla="*/ 4 w 44"/>
                  <a:gd name="T7" fmla="*/ 42 h 43"/>
                  <a:gd name="T8" fmla="*/ 5 w 44"/>
                  <a:gd name="T9" fmla="*/ 43 h 43"/>
                  <a:gd name="T10" fmla="*/ 20 w 44"/>
                  <a:gd name="T11" fmla="*/ 33 h 43"/>
                  <a:gd name="T12" fmla="*/ 22 w 44"/>
                  <a:gd name="T13" fmla="*/ 33 h 43"/>
                  <a:gd name="T14" fmla="*/ 44 w 44"/>
                  <a:gd name="T15" fmla="*/ 16 h 43"/>
                  <a:gd name="T16" fmla="*/ 22 w 44"/>
                  <a:gd name="T17" fmla="*/ 0 h 43"/>
                  <a:gd name="T18" fmla="*/ 11 w 44"/>
                  <a:gd name="T19" fmla="*/ 20 h 43"/>
                  <a:gd name="T20" fmla="*/ 8 w 44"/>
                  <a:gd name="T21" fmla="*/ 17 h 43"/>
                  <a:gd name="T22" fmla="*/ 11 w 44"/>
                  <a:gd name="T23" fmla="*/ 14 h 43"/>
                  <a:gd name="T24" fmla="*/ 14 w 44"/>
                  <a:gd name="T25" fmla="*/ 17 h 43"/>
                  <a:gd name="T26" fmla="*/ 11 w 44"/>
                  <a:gd name="T27" fmla="*/ 20 h 43"/>
                  <a:gd name="T28" fmla="*/ 22 w 44"/>
                  <a:gd name="T29" fmla="*/ 20 h 43"/>
                  <a:gd name="T30" fmla="*/ 19 w 44"/>
                  <a:gd name="T31" fmla="*/ 17 h 43"/>
                  <a:gd name="T32" fmla="*/ 22 w 44"/>
                  <a:gd name="T33" fmla="*/ 14 h 43"/>
                  <a:gd name="T34" fmla="*/ 25 w 44"/>
                  <a:gd name="T35" fmla="*/ 17 h 43"/>
                  <a:gd name="T36" fmla="*/ 22 w 44"/>
                  <a:gd name="T37" fmla="*/ 20 h 43"/>
                  <a:gd name="T38" fmla="*/ 32 w 44"/>
                  <a:gd name="T39" fmla="*/ 20 h 43"/>
                  <a:gd name="T40" fmla="*/ 29 w 44"/>
                  <a:gd name="T41" fmla="*/ 17 h 43"/>
                  <a:gd name="T42" fmla="*/ 32 w 44"/>
                  <a:gd name="T43" fmla="*/ 14 h 43"/>
                  <a:gd name="T44" fmla="*/ 35 w 44"/>
                  <a:gd name="T45" fmla="*/ 17 h 43"/>
                  <a:gd name="T46" fmla="*/ 32 w 44"/>
                  <a:gd name="T47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43">
                    <a:moveTo>
                      <a:pt x="22" y="0"/>
                    </a:moveTo>
                    <a:cubicBezTo>
                      <a:pt x="9" y="0"/>
                      <a:pt x="0" y="7"/>
                      <a:pt x="0" y="16"/>
                    </a:cubicBezTo>
                    <a:cubicBezTo>
                      <a:pt x="0" y="22"/>
                      <a:pt x="3" y="27"/>
                      <a:pt x="8" y="30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3"/>
                      <a:pt x="4" y="43"/>
                      <a:pt x="5" y="4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3"/>
                      <a:pt x="21" y="33"/>
                      <a:pt x="22" y="33"/>
                    </a:cubicBezTo>
                    <a:cubicBezTo>
                      <a:pt x="34" y="33"/>
                      <a:pt x="44" y="26"/>
                      <a:pt x="44" y="16"/>
                    </a:cubicBezTo>
                    <a:cubicBezTo>
                      <a:pt x="44" y="7"/>
                      <a:pt x="34" y="0"/>
                      <a:pt x="22" y="0"/>
                    </a:cubicBezTo>
                    <a:close/>
                    <a:moveTo>
                      <a:pt x="11" y="20"/>
                    </a:moveTo>
                    <a:cubicBezTo>
                      <a:pt x="10" y="20"/>
                      <a:pt x="8" y="18"/>
                      <a:pt x="8" y="17"/>
                    </a:cubicBezTo>
                    <a:cubicBezTo>
                      <a:pt x="8" y="15"/>
                      <a:pt x="10" y="14"/>
                      <a:pt x="11" y="14"/>
                    </a:cubicBezTo>
                    <a:cubicBezTo>
                      <a:pt x="13" y="14"/>
                      <a:pt x="14" y="15"/>
                      <a:pt x="14" y="17"/>
                    </a:cubicBezTo>
                    <a:cubicBezTo>
                      <a:pt x="14" y="18"/>
                      <a:pt x="13" y="20"/>
                      <a:pt x="11" y="20"/>
                    </a:cubicBezTo>
                    <a:close/>
                    <a:moveTo>
                      <a:pt x="22" y="20"/>
                    </a:moveTo>
                    <a:cubicBezTo>
                      <a:pt x="20" y="20"/>
                      <a:pt x="19" y="18"/>
                      <a:pt x="19" y="17"/>
                    </a:cubicBezTo>
                    <a:cubicBezTo>
                      <a:pt x="19" y="15"/>
                      <a:pt x="20" y="14"/>
                      <a:pt x="22" y="14"/>
                    </a:cubicBezTo>
                    <a:cubicBezTo>
                      <a:pt x="23" y="14"/>
                      <a:pt x="25" y="15"/>
                      <a:pt x="25" y="17"/>
                    </a:cubicBezTo>
                    <a:cubicBezTo>
                      <a:pt x="25" y="18"/>
                      <a:pt x="23" y="20"/>
                      <a:pt x="22" y="20"/>
                    </a:cubicBezTo>
                    <a:close/>
                    <a:moveTo>
                      <a:pt x="32" y="20"/>
                    </a:moveTo>
                    <a:cubicBezTo>
                      <a:pt x="30" y="20"/>
                      <a:pt x="29" y="18"/>
                      <a:pt x="29" y="17"/>
                    </a:cubicBezTo>
                    <a:cubicBezTo>
                      <a:pt x="29" y="15"/>
                      <a:pt x="30" y="14"/>
                      <a:pt x="32" y="14"/>
                    </a:cubicBezTo>
                    <a:cubicBezTo>
                      <a:pt x="33" y="14"/>
                      <a:pt x="35" y="15"/>
                      <a:pt x="35" y="17"/>
                    </a:cubicBezTo>
                    <a:cubicBezTo>
                      <a:pt x="35" y="18"/>
                      <a:pt x="33" y="20"/>
                      <a:pt x="3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</p:grpSp>
      </p:grpSp>
      <p:grpSp>
        <p:nvGrpSpPr>
          <p:cNvPr id="302" name="Group 301"/>
          <p:cNvGrpSpPr/>
          <p:nvPr/>
        </p:nvGrpSpPr>
        <p:grpSpPr>
          <a:xfrm>
            <a:off x="2779308" y="1351417"/>
            <a:ext cx="518314" cy="510112"/>
            <a:chOff x="9090784" y="3656230"/>
            <a:chExt cx="752585" cy="752586"/>
          </a:xfrm>
        </p:grpSpPr>
        <p:sp>
          <p:nvSpPr>
            <p:cNvPr id="303" name="Freeform 302"/>
            <p:cNvSpPr/>
            <p:nvPr/>
          </p:nvSpPr>
          <p:spPr>
            <a:xfrm>
              <a:off x="9090784" y="3656230"/>
              <a:ext cx="752585" cy="752586"/>
            </a:xfrm>
            <a:custGeom>
              <a:avLst/>
              <a:gdLst>
                <a:gd name="connsiteX0" fmla="*/ 0 w 974722"/>
                <a:gd name="connsiteY0" fmla="*/ 487361 h 974722"/>
                <a:gd name="connsiteX1" fmla="*/ 487361 w 974722"/>
                <a:gd name="connsiteY1" fmla="*/ 0 h 974722"/>
                <a:gd name="connsiteX2" fmla="*/ 974722 w 974722"/>
                <a:gd name="connsiteY2" fmla="*/ 487361 h 974722"/>
                <a:gd name="connsiteX3" fmla="*/ 487361 w 974722"/>
                <a:gd name="connsiteY3" fmla="*/ 974722 h 974722"/>
                <a:gd name="connsiteX4" fmla="*/ 0 w 974722"/>
                <a:gd name="connsiteY4" fmla="*/ 487361 h 97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22" h="974722">
                  <a:moveTo>
                    <a:pt x="0" y="487361"/>
                  </a:moveTo>
                  <a:cubicBezTo>
                    <a:pt x="0" y="218199"/>
                    <a:pt x="218199" y="0"/>
                    <a:pt x="487361" y="0"/>
                  </a:cubicBezTo>
                  <a:cubicBezTo>
                    <a:pt x="756523" y="0"/>
                    <a:pt x="974722" y="218199"/>
                    <a:pt x="974722" y="487361"/>
                  </a:cubicBezTo>
                  <a:cubicBezTo>
                    <a:pt x="974722" y="756523"/>
                    <a:pt x="756523" y="974722"/>
                    <a:pt x="487361" y="974722"/>
                  </a:cubicBezTo>
                  <a:cubicBezTo>
                    <a:pt x="218199" y="974722"/>
                    <a:pt x="0" y="756523"/>
                    <a:pt x="0" y="487361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b" anchorCtr="0">
              <a:noAutofit/>
            </a:bodyPr>
            <a:lstStyle/>
            <a:p>
              <a:pPr algn="ctr" defTabSz="633497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b="1" dirty="0">
                  <a:latin typeface="Ciscolight"/>
                </a:rPr>
                <a:t>Social </a:t>
              </a:r>
              <a:br>
                <a:rPr lang="en-US" sz="600" b="1" dirty="0">
                  <a:latin typeface="Ciscolight"/>
                </a:rPr>
              </a:br>
              <a:r>
                <a:rPr lang="en-US" sz="600" b="1" dirty="0">
                  <a:latin typeface="Ciscolight"/>
                </a:rPr>
                <a:t>Media</a:t>
              </a:r>
            </a:p>
          </p:txBody>
        </p:sp>
        <p:sp>
          <p:nvSpPr>
            <p:cNvPr id="304" name="Freeform 5"/>
            <p:cNvSpPr>
              <a:spLocks/>
            </p:cNvSpPr>
            <p:nvPr/>
          </p:nvSpPr>
          <p:spPr bwMode="auto">
            <a:xfrm>
              <a:off x="9184534" y="3838495"/>
              <a:ext cx="164951" cy="343567"/>
            </a:xfrm>
            <a:custGeom>
              <a:avLst/>
              <a:gdLst>
                <a:gd name="T0" fmla="*/ 154 w 212"/>
                <a:gd name="T1" fmla="*/ 69 h 442"/>
                <a:gd name="T2" fmla="*/ 201 w 212"/>
                <a:gd name="T3" fmla="*/ 75 h 442"/>
                <a:gd name="T4" fmla="*/ 212 w 212"/>
                <a:gd name="T5" fmla="*/ 6 h 442"/>
                <a:gd name="T6" fmla="*/ 141 w 212"/>
                <a:gd name="T7" fmla="*/ 1 h 442"/>
                <a:gd name="T8" fmla="*/ 53 w 212"/>
                <a:gd name="T9" fmla="*/ 43 h 442"/>
                <a:gd name="T10" fmla="*/ 44 w 212"/>
                <a:gd name="T11" fmla="*/ 97 h 442"/>
                <a:gd name="T12" fmla="*/ 44 w 212"/>
                <a:gd name="T13" fmla="*/ 146 h 442"/>
                <a:gd name="T14" fmla="*/ 0 w 212"/>
                <a:gd name="T15" fmla="*/ 146 h 442"/>
                <a:gd name="T16" fmla="*/ 0 w 212"/>
                <a:gd name="T17" fmla="*/ 210 h 442"/>
                <a:gd name="T18" fmla="*/ 44 w 212"/>
                <a:gd name="T19" fmla="*/ 210 h 442"/>
                <a:gd name="T20" fmla="*/ 44 w 212"/>
                <a:gd name="T21" fmla="*/ 442 h 442"/>
                <a:gd name="T22" fmla="*/ 129 w 212"/>
                <a:gd name="T23" fmla="*/ 442 h 442"/>
                <a:gd name="T24" fmla="*/ 129 w 212"/>
                <a:gd name="T25" fmla="*/ 210 h 442"/>
                <a:gd name="T26" fmla="*/ 194 w 212"/>
                <a:gd name="T27" fmla="*/ 210 h 442"/>
                <a:gd name="T28" fmla="*/ 201 w 212"/>
                <a:gd name="T29" fmla="*/ 146 h 442"/>
                <a:gd name="T30" fmla="*/ 129 w 212"/>
                <a:gd name="T31" fmla="*/ 146 h 442"/>
                <a:gd name="T32" fmla="*/ 129 w 212"/>
                <a:gd name="T33" fmla="*/ 106 h 442"/>
                <a:gd name="T34" fmla="*/ 154 w 212"/>
                <a:gd name="T35" fmla="*/ 69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442">
                  <a:moveTo>
                    <a:pt x="154" y="69"/>
                  </a:moveTo>
                  <a:cubicBezTo>
                    <a:pt x="170" y="66"/>
                    <a:pt x="201" y="75"/>
                    <a:pt x="201" y="75"/>
                  </a:cubicBezTo>
                  <a:cubicBezTo>
                    <a:pt x="212" y="6"/>
                    <a:pt x="212" y="6"/>
                    <a:pt x="212" y="6"/>
                  </a:cubicBezTo>
                  <a:cubicBezTo>
                    <a:pt x="212" y="6"/>
                    <a:pt x="191" y="1"/>
                    <a:pt x="141" y="1"/>
                  </a:cubicBezTo>
                  <a:cubicBezTo>
                    <a:pt x="92" y="0"/>
                    <a:pt x="63" y="25"/>
                    <a:pt x="53" y="43"/>
                  </a:cubicBezTo>
                  <a:cubicBezTo>
                    <a:pt x="42" y="62"/>
                    <a:pt x="44" y="73"/>
                    <a:pt x="44" y="97"/>
                  </a:cubicBezTo>
                  <a:cubicBezTo>
                    <a:pt x="44" y="103"/>
                    <a:pt x="44" y="121"/>
                    <a:pt x="44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4" y="311"/>
                    <a:pt x="44" y="442"/>
                    <a:pt x="44" y="442"/>
                  </a:cubicBezTo>
                  <a:cubicBezTo>
                    <a:pt x="129" y="442"/>
                    <a:pt x="129" y="442"/>
                    <a:pt x="129" y="442"/>
                  </a:cubicBezTo>
                  <a:cubicBezTo>
                    <a:pt x="129" y="442"/>
                    <a:pt x="129" y="309"/>
                    <a:pt x="129" y="210"/>
                  </a:cubicBezTo>
                  <a:cubicBezTo>
                    <a:pt x="194" y="210"/>
                    <a:pt x="194" y="210"/>
                    <a:pt x="194" y="210"/>
                  </a:cubicBezTo>
                  <a:cubicBezTo>
                    <a:pt x="201" y="146"/>
                    <a:pt x="201" y="146"/>
                    <a:pt x="201" y="146"/>
                  </a:cubicBezTo>
                  <a:cubicBezTo>
                    <a:pt x="129" y="146"/>
                    <a:pt x="129" y="146"/>
                    <a:pt x="129" y="146"/>
                  </a:cubicBezTo>
                  <a:cubicBezTo>
                    <a:pt x="129" y="125"/>
                    <a:pt x="129" y="110"/>
                    <a:pt x="129" y="106"/>
                  </a:cubicBezTo>
                  <a:cubicBezTo>
                    <a:pt x="129" y="82"/>
                    <a:pt x="138" y="72"/>
                    <a:pt x="154" y="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Ciscolight"/>
              </a:endParaRPr>
            </a:p>
          </p:txBody>
        </p:sp>
        <p:sp>
          <p:nvSpPr>
            <p:cNvPr id="305" name="Freeform 9"/>
            <p:cNvSpPr>
              <a:spLocks/>
            </p:cNvSpPr>
            <p:nvPr/>
          </p:nvSpPr>
          <p:spPr bwMode="auto">
            <a:xfrm>
              <a:off x="9445331" y="3798772"/>
              <a:ext cx="300336" cy="210289"/>
            </a:xfrm>
            <a:custGeom>
              <a:avLst/>
              <a:gdLst>
                <a:gd name="T0" fmla="*/ 490 w 700"/>
                <a:gd name="T1" fmla="*/ 0 h 490"/>
                <a:gd name="T2" fmla="*/ 472 w 700"/>
                <a:gd name="T3" fmla="*/ 20 h 490"/>
                <a:gd name="T4" fmla="*/ 500 w 700"/>
                <a:gd name="T5" fmla="*/ 12 h 490"/>
                <a:gd name="T6" fmla="*/ 520 w 700"/>
                <a:gd name="T7" fmla="*/ 23 h 490"/>
                <a:gd name="T8" fmla="*/ 491 w 700"/>
                <a:gd name="T9" fmla="*/ 37 h 490"/>
                <a:gd name="T10" fmla="*/ 467 w 700"/>
                <a:gd name="T11" fmla="*/ 45 h 490"/>
                <a:gd name="T12" fmla="*/ 562 w 700"/>
                <a:gd name="T13" fmla="*/ 85 h 490"/>
                <a:gd name="T14" fmla="*/ 617 w 700"/>
                <a:gd name="T15" fmla="*/ 183 h 490"/>
                <a:gd name="T16" fmla="*/ 682 w 700"/>
                <a:gd name="T17" fmla="*/ 184 h 490"/>
                <a:gd name="T18" fmla="*/ 696 w 700"/>
                <a:gd name="T19" fmla="*/ 183 h 490"/>
                <a:gd name="T20" fmla="*/ 631 w 700"/>
                <a:gd name="T21" fmla="*/ 217 h 490"/>
                <a:gd name="T22" fmla="*/ 635 w 700"/>
                <a:gd name="T23" fmla="*/ 223 h 490"/>
                <a:gd name="T24" fmla="*/ 700 w 700"/>
                <a:gd name="T25" fmla="*/ 227 h 490"/>
                <a:gd name="T26" fmla="*/ 620 w 700"/>
                <a:gd name="T27" fmla="*/ 257 h 490"/>
                <a:gd name="T28" fmla="*/ 512 w 700"/>
                <a:gd name="T29" fmla="*/ 414 h 490"/>
                <a:gd name="T30" fmla="*/ 292 w 700"/>
                <a:gd name="T31" fmla="*/ 489 h 490"/>
                <a:gd name="T32" fmla="*/ 257 w 700"/>
                <a:gd name="T33" fmla="*/ 490 h 490"/>
                <a:gd name="T34" fmla="*/ 215 w 700"/>
                <a:gd name="T35" fmla="*/ 486 h 490"/>
                <a:gd name="T36" fmla="*/ 15 w 700"/>
                <a:gd name="T37" fmla="*/ 375 h 490"/>
                <a:gd name="T38" fmla="*/ 0 w 700"/>
                <a:gd name="T39" fmla="*/ 356 h 490"/>
                <a:gd name="T40" fmla="*/ 67 w 700"/>
                <a:gd name="T41" fmla="*/ 392 h 490"/>
                <a:gd name="T42" fmla="*/ 241 w 700"/>
                <a:gd name="T43" fmla="*/ 356 h 490"/>
                <a:gd name="T44" fmla="*/ 252 w 700"/>
                <a:gd name="T45" fmla="*/ 343 h 490"/>
                <a:gd name="T46" fmla="*/ 212 w 700"/>
                <a:gd name="T47" fmla="*/ 298 h 490"/>
                <a:gd name="T48" fmla="*/ 231 w 700"/>
                <a:gd name="T49" fmla="*/ 283 h 490"/>
                <a:gd name="T50" fmla="*/ 206 w 700"/>
                <a:gd name="T51" fmla="*/ 281 h 490"/>
                <a:gd name="T52" fmla="*/ 151 w 700"/>
                <a:gd name="T53" fmla="*/ 235 h 490"/>
                <a:gd name="T54" fmla="*/ 185 w 700"/>
                <a:gd name="T55" fmla="*/ 220 h 490"/>
                <a:gd name="T56" fmla="*/ 191 w 700"/>
                <a:gd name="T57" fmla="*/ 218 h 490"/>
                <a:gd name="T58" fmla="*/ 118 w 700"/>
                <a:gd name="T59" fmla="*/ 152 h 490"/>
                <a:gd name="T60" fmla="*/ 148 w 700"/>
                <a:gd name="T61" fmla="*/ 143 h 490"/>
                <a:gd name="T62" fmla="*/ 155 w 700"/>
                <a:gd name="T63" fmla="*/ 140 h 490"/>
                <a:gd name="T64" fmla="*/ 104 w 700"/>
                <a:gd name="T65" fmla="*/ 81 h 490"/>
                <a:gd name="T66" fmla="*/ 103 w 700"/>
                <a:gd name="T67" fmla="*/ 55 h 490"/>
                <a:gd name="T68" fmla="*/ 266 w 700"/>
                <a:gd name="T69" fmla="*/ 126 h 490"/>
                <a:gd name="T70" fmla="*/ 333 w 700"/>
                <a:gd name="T71" fmla="*/ 176 h 490"/>
                <a:gd name="T72" fmla="*/ 382 w 700"/>
                <a:gd name="T73" fmla="*/ 76 h 490"/>
                <a:gd name="T74" fmla="*/ 445 w 700"/>
                <a:gd name="T75" fmla="*/ 6 h 490"/>
                <a:gd name="T76" fmla="*/ 439 w 700"/>
                <a:gd name="T77" fmla="*/ 22 h 490"/>
                <a:gd name="T78" fmla="*/ 438 w 700"/>
                <a:gd name="T79" fmla="*/ 22 h 490"/>
                <a:gd name="T80" fmla="*/ 441 w 700"/>
                <a:gd name="T81" fmla="*/ 20 h 490"/>
                <a:gd name="T82" fmla="*/ 490 w 700"/>
                <a:gd name="T8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00" h="490">
                  <a:moveTo>
                    <a:pt x="490" y="0"/>
                  </a:moveTo>
                  <a:cubicBezTo>
                    <a:pt x="490" y="0"/>
                    <a:pt x="490" y="0"/>
                    <a:pt x="490" y="0"/>
                  </a:cubicBezTo>
                  <a:cubicBezTo>
                    <a:pt x="490" y="5"/>
                    <a:pt x="487" y="8"/>
                    <a:pt x="484" y="12"/>
                  </a:cubicBezTo>
                  <a:cubicBezTo>
                    <a:pt x="480" y="15"/>
                    <a:pt x="476" y="17"/>
                    <a:pt x="472" y="20"/>
                  </a:cubicBezTo>
                  <a:cubicBezTo>
                    <a:pt x="474" y="21"/>
                    <a:pt x="474" y="20"/>
                    <a:pt x="475" y="20"/>
                  </a:cubicBezTo>
                  <a:cubicBezTo>
                    <a:pt x="484" y="17"/>
                    <a:pt x="492" y="14"/>
                    <a:pt x="500" y="12"/>
                  </a:cubicBezTo>
                  <a:cubicBezTo>
                    <a:pt x="506" y="11"/>
                    <a:pt x="512" y="10"/>
                    <a:pt x="517" y="12"/>
                  </a:cubicBezTo>
                  <a:cubicBezTo>
                    <a:pt x="522" y="14"/>
                    <a:pt x="524" y="19"/>
                    <a:pt x="520" y="23"/>
                  </a:cubicBezTo>
                  <a:cubicBezTo>
                    <a:pt x="518" y="25"/>
                    <a:pt x="516" y="27"/>
                    <a:pt x="514" y="28"/>
                  </a:cubicBezTo>
                  <a:cubicBezTo>
                    <a:pt x="507" y="32"/>
                    <a:pt x="499" y="35"/>
                    <a:pt x="491" y="37"/>
                  </a:cubicBezTo>
                  <a:cubicBezTo>
                    <a:pt x="482" y="40"/>
                    <a:pt x="473" y="42"/>
                    <a:pt x="464" y="45"/>
                  </a:cubicBezTo>
                  <a:cubicBezTo>
                    <a:pt x="465" y="45"/>
                    <a:pt x="466" y="45"/>
                    <a:pt x="467" y="45"/>
                  </a:cubicBezTo>
                  <a:cubicBezTo>
                    <a:pt x="474" y="46"/>
                    <a:pt x="480" y="46"/>
                    <a:pt x="487" y="48"/>
                  </a:cubicBezTo>
                  <a:cubicBezTo>
                    <a:pt x="516" y="53"/>
                    <a:pt x="541" y="65"/>
                    <a:pt x="562" y="85"/>
                  </a:cubicBezTo>
                  <a:cubicBezTo>
                    <a:pt x="590" y="111"/>
                    <a:pt x="606" y="143"/>
                    <a:pt x="614" y="179"/>
                  </a:cubicBezTo>
                  <a:cubicBezTo>
                    <a:pt x="615" y="181"/>
                    <a:pt x="615" y="182"/>
                    <a:pt x="617" y="183"/>
                  </a:cubicBezTo>
                  <a:cubicBezTo>
                    <a:pt x="624" y="184"/>
                    <a:pt x="631" y="185"/>
                    <a:pt x="638" y="186"/>
                  </a:cubicBezTo>
                  <a:cubicBezTo>
                    <a:pt x="653" y="188"/>
                    <a:pt x="667" y="188"/>
                    <a:pt x="682" y="184"/>
                  </a:cubicBezTo>
                  <a:cubicBezTo>
                    <a:pt x="687" y="183"/>
                    <a:pt x="692" y="182"/>
                    <a:pt x="697" y="179"/>
                  </a:cubicBezTo>
                  <a:cubicBezTo>
                    <a:pt x="697" y="181"/>
                    <a:pt x="696" y="182"/>
                    <a:pt x="696" y="183"/>
                  </a:cubicBezTo>
                  <a:cubicBezTo>
                    <a:pt x="692" y="190"/>
                    <a:pt x="687" y="196"/>
                    <a:pt x="681" y="200"/>
                  </a:cubicBezTo>
                  <a:cubicBezTo>
                    <a:pt x="666" y="211"/>
                    <a:pt x="649" y="215"/>
                    <a:pt x="631" y="217"/>
                  </a:cubicBezTo>
                  <a:cubicBezTo>
                    <a:pt x="629" y="218"/>
                    <a:pt x="626" y="218"/>
                    <a:pt x="623" y="218"/>
                  </a:cubicBezTo>
                  <a:cubicBezTo>
                    <a:pt x="627" y="221"/>
                    <a:pt x="631" y="222"/>
                    <a:pt x="635" y="223"/>
                  </a:cubicBezTo>
                  <a:cubicBezTo>
                    <a:pt x="650" y="227"/>
                    <a:pt x="666" y="229"/>
                    <a:pt x="682" y="228"/>
                  </a:cubicBezTo>
                  <a:cubicBezTo>
                    <a:pt x="688" y="228"/>
                    <a:pt x="694" y="227"/>
                    <a:pt x="700" y="227"/>
                  </a:cubicBezTo>
                  <a:cubicBezTo>
                    <a:pt x="699" y="228"/>
                    <a:pt x="698" y="229"/>
                    <a:pt x="697" y="230"/>
                  </a:cubicBezTo>
                  <a:cubicBezTo>
                    <a:pt x="676" y="251"/>
                    <a:pt x="650" y="259"/>
                    <a:pt x="620" y="257"/>
                  </a:cubicBezTo>
                  <a:cubicBezTo>
                    <a:pt x="616" y="257"/>
                    <a:pt x="616" y="257"/>
                    <a:pt x="615" y="260"/>
                  </a:cubicBezTo>
                  <a:cubicBezTo>
                    <a:pt x="598" y="323"/>
                    <a:pt x="564" y="374"/>
                    <a:pt x="512" y="414"/>
                  </a:cubicBezTo>
                  <a:cubicBezTo>
                    <a:pt x="476" y="441"/>
                    <a:pt x="436" y="460"/>
                    <a:pt x="393" y="472"/>
                  </a:cubicBezTo>
                  <a:cubicBezTo>
                    <a:pt x="360" y="482"/>
                    <a:pt x="326" y="487"/>
                    <a:pt x="292" y="489"/>
                  </a:cubicBezTo>
                  <a:cubicBezTo>
                    <a:pt x="289" y="490"/>
                    <a:pt x="287" y="489"/>
                    <a:pt x="284" y="490"/>
                  </a:cubicBezTo>
                  <a:cubicBezTo>
                    <a:pt x="275" y="490"/>
                    <a:pt x="266" y="490"/>
                    <a:pt x="257" y="490"/>
                  </a:cubicBezTo>
                  <a:cubicBezTo>
                    <a:pt x="256" y="490"/>
                    <a:pt x="256" y="490"/>
                    <a:pt x="255" y="490"/>
                  </a:cubicBezTo>
                  <a:cubicBezTo>
                    <a:pt x="241" y="489"/>
                    <a:pt x="228" y="488"/>
                    <a:pt x="215" y="486"/>
                  </a:cubicBezTo>
                  <a:cubicBezTo>
                    <a:pt x="181" y="480"/>
                    <a:pt x="149" y="470"/>
                    <a:pt x="118" y="454"/>
                  </a:cubicBezTo>
                  <a:cubicBezTo>
                    <a:pt x="79" y="434"/>
                    <a:pt x="44" y="408"/>
                    <a:pt x="15" y="375"/>
                  </a:cubicBezTo>
                  <a:cubicBezTo>
                    <a:pt x="9" y="369"/>
                    <a:pt x="4" y="363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1" y="356"/>
                    <a:pt x="1" y="356"/>
                  </a:cubicBezTo>
                  <a:cubicBezTo>
                    <a:pt x="21" y="372"/>
                    <a:pt x="43" y="384"/>
                    <a:pt x="67" y="392"/>
                  </a:cubicBezTo>
                  <a:cubicBezTo>
                    <a:pt x="102" y="403"/>
                    <a:pt x="137" y="404"/>
                    <a:pt x="173" y="393"/>
                  </a:cubicBezTo>
                  <a:cubicBezTo>
                    <a:pt x="198" y="385"/>
                    <a:pt x="220" y="372"/>
                    <a:pt x="241" y="356"/>
                  </a:cubicBezTo>
                  <a:cubicBezTo>
                    <a:pt x="246" y="352"/>
                    <a:pt x="251" y="348"/>
                    <a:pt x="256" y="343"/>
                  </a:cubicBezTo>
                  <a:cubicBezTo>
                    <a:pt x="254" y="343"/>
                    <a:pt x="253" y="343"/>
                    <a:pt x="252" y="343"/>
                  </a:cubicBezTo>
                  <a:cubicBezTo>
                    <a:pt x="239" y="343"/>
                    <a:pt x="227" y="340"/>
                    <a:pt x="217" y="333"/>
                  </a:cubicBezTo>
                  <a:cubicBezTo>
                    <a:pt x="204" y="323"/>
                    <a:pt x="202" y="310"/>
                    <a:pt x="212" y="298"/>
                  </a:cubicBezTo>
                  <a:cubicBezTo>
                    <a:pt x="214" y="296"/>
                    <a:pt x="216" y="293"/>
                    <a:pt x="219" y="291"/>
                  </a:cubicBezTo>
                  <a:cubicBezTo>
                    <a:pt x="223" y="288"/>
                    <a:pt x="227" y="286"/>
                    <a:pt x="231" y="283"/>
                  </a:cubicBezTo>
                  <a:cubicBezTo>
                    <a:pt x="230" y="283"/>
                    <a:pt x="230" y="283"/>
                    <a:pt x="229" y="283"/>
                  </a:cubicBezTo>
                  <a:cubicBezTo>
                    <a:pt x="221" y="283"/>
                    <a:pt x="214" y="283"/>
                    <a:pt x="206" y="281"/>
                  </a:cubicBezTo>
                  <a:cubicBezTo>
                    <a:pt x="182" y="276"/>
                    <a:pt x="163" y="264"/>
                    <a:pt x="150" y="242"/>
                  </a:cubicBezTo>
                  <a:cubicBezTo>
                    <a:pt x="147" y="238"/>
                    <a:pt x="147" y="238"/>
                    <a:pt x="151" y="235"/>
                  </a:cubicBezTo>
                  <a:cubicBezTo>
                    <a:pt x="151" y="234"/>
                    <a:pt x="151" y="234"/>
                    <a:pt x="151" y="234"/>
                  </a:cubicBezTo>
                  <a:cubicBezTo>
                    <a:pt x="161" y="226"/>
                    <a:pt x="172" y="222"/>
                    <a:pt x="185" y="220"/>
                  </a:cubicBezTo>
                  <a:cubicBezTo>
                    <a:pt x="188" y="220"/>
                    <a:pt x="190" y="219"/>
                    <a:pt x="193" y="219"/>
                  </a:cubicBezTo>
                  <a:cubicBezTo>
                    <a:pt x="192" y="218"/>
                    <a:pt x="191" y="218"/>
                    <a:pt x="191" y="218"/>
                  </a:cubicBezTo>
                  <a:cubicBezTo>
                    <a:pt x="173" y="213"/>
                    <a:pt x="157" y="207"/>
                    <a:pt x="143" y="195"/>
                  </a:cubicBezTo>
                  <a:cubicBezTo>
                    <a:pt x="130" y="184"/>
                    <a:pt x="121" y="170"/>
                    <a:pt x="118" y="152"/>
                  </a:cubicBezTo>
                  <a:cubicBezTo>
                    <a:pt x="117" y="147"/>
                    <a:pt x="117" y="147"/>
                    <a:pt x="122" y="147"/>
                  </a:cubicBezTo>
                  <a:cubicBezTo>
                    <a:pt x="130" y="145"/>
                    <a:pt x="139" y="144"/>
                    <a:pt x="148" y="143"/>
                  </a:cubicBezTo>
                  <a:cubicBezTo>
                    <a:pt x="151" y="142"/>
                    <a:pt x="154" y="143"/>
                    <a:pt x="157" y="142"/>
                  </a:cubicBezTo>
                  <a:cubicBezTo>
                    <a:pt x="156" y="141"/>
                    <a:pt x="156" y="141"/>
                    <a:pt x="155" y="140"/>
                  </a:cubicBezTo>
                  <a:cubicBezTo>
                    <a:pt x="149" y="137"/>
                    <a:pt x="143" y="133"/>
                    <a:pt x="138" y="128"/>
                  </a:cubicBezTo>
                  <a:cubicBezTo>
                    <a:pt x="122" y="116"/>
                    <a:pt x="110" y="101"/>
                    <a:pt x="104" y="81"/>
                  </a:cubicBezTo>
                  <a:cubicBezTo>
                    <a:pt x="101" y="73"/>
                    <a:pt x="100" y="65"/>
                    <a:pt x="100" y="56"/>
                  </a:cubicBezTo>
                  <a:cubicBezTo>
                    <a:pt x="100" y="54"/>
                    <a:pt x="101" y="54"/>
                    <a:pt x="103" y="55"/>
                  </a:cubicBezTo>
                  <a:cubicBezTo>
                    <a:pt x="105" y="56"/>
                    <a:pt x="107" y="56"/>
                    <a:pt x="110" y="57"/>
                  </a:cubicBezTo>
                  <a:cubicBezTo>
                    <a:pt x="163" y="78"/>
                    <a:pt x="216" y="100"/>
                    <a:pt x="266" y="126"/>
                  </a:cubicBezTo>
                  <a:cubicBezTo>
                    <a:pt x="276" y="131"/>
                    <a:pt x="285" y="136"/>
                    <a:pt x="293" y="142"/>
                  </a:cubicBezTo>
                  <a:cubicBezTo>
                    <a:pt x="307" y="152"/>
                    <a:pt x="320" y="163"/>
                    <a:pt x="333" y="176"/>
                  </a:cubicBezTo>
                  <a:cubicBezTo>
                    <a:pt x="335" y="178"/>
                    <a:pt x="335" y="178"/>
                    <a:pt x="336" y="175"/>
                  </a:cubicBezTo>
                  <a:cubicBezTo>
                    <a:pt x="348" y="140"/>
                    <a:pt x="363" y="107"/>
                    <a:pt x="382" y="76"/>
                  </a:cubicBezTo>
                  <a:cubicBezTo>
                    <a:pt x="394" y="55"/>
                    <a:pt x="408" y="36"/>
                    <a:pt x="426" y="20"/>
                  </a:cubicBezTo>
                  <a:cubicBezTo>
                    <a:pt x="432" y="15"/>
                    <a:pt x="438" y="10"/>
                    <a:pt x="445" y="6"/>
                  </a:cubicBezTo>
                  <a:cubicBezTo>
                    <a:pt x="445" y="9"/>
                    <a:pt x="443" y="11"/>
                    <a:pt x="442" y="14"/>
                  </a:cubicBezTo>
                  <a:cubicBezTo>
                    <a:pt x="441" y="17"/>
                    <a:pt x="439" y="19"/>
                    <a:pt x="439" y="22"/>
                  </a:cubicBezTo>
                  <a:cubicBezTo>
                    <a:pt x="439" y="22"/>
                    <a:pt x="438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1"/>
                    <a:pt x="440" y="21"/>
                    <a:pt x="441" y="20"/>
                  </a:cubicBezTo>
                  <a:cubicBezTo>
                    <a:pt x="450" y="14"/>
                    <a:pt x="459" y="9"/>
                    <a:pt x="469" y="5"/>
                  </a:cubicBezTo>
                  <a:cubicBezTo>
                    <a:pt x="476" y="3"/>
                    <a:pt x="483" y="1"/>
                    <a:pt x="4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latin typeface="Ciscolight"/>
              </a:endParaRP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2113910" y="1503085"/>
            <a:ext cx="518314" cy="510112"/>
            <a:chOff x="9090783" y="2894146"/>
            <a:chExt cx="752585" cy="752586"/>
          </a:xfrm>
        </p:grpSpPr>
        <p:sp>
          <p:nvSpPr>
            <p:cNvPr id="307" name="Freeform 306"/>
            <p:cNvSpPr/>
            <p:nvPr/>
          </p:nvSpPr>
          <p:spPr>
            <a:xfrm>
              <a:off x="9090783" y="2894146"/>
              <a:ext cx="752585" cy="752586"/>
            </a:xfrm>
            <a:custGeom>
              <a:avLst/>
              <a:gdLst>
                <a:gd name="connsiteX0" fmla="*/ 0 w 974722"/>
                <a:gd name="connsiteY0" fmla="*/ 487361 h 974722"/>
                <a:gd name="connsiteX1" fmla="*/ 487361 w 974722"/>
                <a:gd name="connsiteY1" fmla="*/ 0 h 974722"/>
                <a:gd name="connsiteX2" fmla="*/ 974722 w 974722"/>
                <a:gd name="connsiteY2" fmla="*/ 487361 h 974722"/>
                <a:gd name="connsiteX3" fmla="*/ 487361 w 974722"/>
                <a:gd name="connsiteY3" fmla="*/ 974722 h 974722"/>
                <a:gd name="connsiteX4" fmla="*/ 0 w 974722"/>
                <a:gd name="connsiteY4" fmla="*/ 487361 h 97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22" h="974722">
                  <a:moveTo>
                    <a:pt x="0" y="487361"/>
                  </a:moveTo>
                  <a:cubicBezTo>
                    <a:pt x="0" y="218199"/>
                    <a:pt x="218199" y="0"/>
                    <a:pt x="487361" y="0"/>
                  </a:cubicBezTo>
                  <a:cubicBezTo>
                    <a:pt x="756523" y="0"/>
                    <a:pt x="974722" y="218199"/>
                    <a:pt x="974722" y="487361"/>
                  </a:cubicBezTo>
                  <a:cubicBezTo>
                    <a:pt x="974722" y="756523"/>
                    <a:pt x="756523" y="974722"/>
                    <a:pt x="487361" y="974722"/>
                  </a:cubicBezTo>
                  <a:cubicBezTo>
                    <a:pt x="218199" y="974722"/>
                    <a:pt x="0" y="756523"/>
                    <a:pt x="0" y="487361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b" anchorCtr="0">
              <a:noAutofit/>
            </a:bodyPr>
            <a:lstStyle/>
            <a:p>
              <a:pPr algn="ctr" defTabSz="633497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b="1" dirty="0">
                  <a:latin typeface="Ciscolight"/>
                </a:rPr>
                <a:t>Chat</a:t>
              </a:r>
            </a:p>
          </p:txBody>
        </p:sp>
        <p:grpSp>
          <p:nvGrpSpPr>
            <p:cNvPr id="308" name="Group 307"/>
            <p:cNvGrpSpPr/>
            <p:nvPr/>
          </p:nvGrpSpPr>
          <p:grpSpPr>
            <a:xfrm>
              <a:off x="9249385" y="3068996"/>
              <a:ext cx="435382" cy="365131"/>
              <a:chOff x="3198282" y="3772019"/>
              <a:chExt cx="796925" cy="668337"/>
            </a:xfrm>
            <a:solidFill>
              <a:schemeClr val="bg1"/>
            </a:solidFill>
          </p:grpSpPr>
          <p:sp>
            <p:nvSpPr>
              <p:cNvPr id="309" name="Freeform 12"/>
              <p:cNvSpPr>
                <a:spLocks noEditPoints="1"/>
              </p:cNvSpPr>
              <p:nvPr/>
            </p:nvSpPr>
            <p:spPr bwMode="auto">
              <a:xfrm>
                <a:off x="3447519" y="3772019"/>
                <a:ext cx="547688" cy="509588"/>
              </a:xfrm>
              <a:custGeom>
                <a:avLst/>
                <a:gdLst>
                  <a:gd name="T0" fmla="*/ 47 w 55"/>
                  <a:gd name="T1" fmla="*/ 51 h 51"/>
                  <a:gd name="T2" fmla="*/ 45 w 55"/>
                  <a:gd name="T3" fmla="*/ 51 h 51"/>
                  <a:gd name="T4" fmla="*/ 34 w 55"/>
                  <a:gd name="T5" fmla="*/ 44 h 51"/>
                  <a:gd name="T6" fmla="*/ 27 w 55"/>
                  <a:gd name="T7" fmla="*/ 45 h 51"/>
                  <a:gd name="T8" fmla="*/ 8 w 55"/>
                  <a:gd name="T9" fmla="*/ 38 h 51"/>
                  <a:gd name="T10" fmla="*/ 0 w 55"/>
                  <a:gd name="T11" fmla="*/ 22 h 51"/>
                  <a:gd name="T12" fmla="*/ 8 w 55"/>
                  <a:gd name="T13" fmla="*/ 7 h 51"/>
                  <a:gd name="T14" fmla="*/ 27 w 55"/>
                  <a:gd name="T15" fmla="*/ 0 h 51"/>
                  <a:gd name="T16" fmla="*/ 47 w 55"/>
                  <a:gd name="T17" fmla="*/ 7 h 51"/>
                  <a:gd name="T18" fmla="*/ 55 w 55"/>
                  <a:gd name="T19" fmla="*/ 22 h 51"/>
                  <a:gd name="T20" fmla="*/ 50 w 55"/>
                  <a:gd name="T21" fmla="*/ 35 h 51"/>
                  <a:gd name="T22" fmla="*/ 50 w 55"/>
                  <a:gd name="T23" fmla="*/ 48 h 51"/>
                  <a:gd name="T24" fmla="*/ 49 w 55"/>
                  <a:gd name="T25" fmla="*/ 51 h 51"/>
                  <a:gd name="T26" fmla="*/ 47 w 55"/>
                  <a:gd name="T27" fmla="*/ 51 h 51"/>
                  <a:gd name="T28" fmla="*/ 35 w 55"/>
                  <a:gd name="T29" fmla="*/ 37 h 51"/>
                  <a:gd name="T30" fmla="*/ 37 w 55"/>
                  <a:gd name="T31" fmla="*/ 37 h 51"/>
                  <a:gd name="T32" fmla="*/ 43 w 55"/>
                  <a:gd name="T33" fmla="*/ 41 h 51"/>
                  <a:gd name="T34" fmla="*/ 43 w 55"/>
                  <a:gd name="T35" fmla="*/ 34 h 51"/>
                  <a:gd name="T36" fmla="*/ 44 w 55"/>
                  <a:gd name="T37" fmla="*/ 31 h 51"/>
                  <a:gd name="T38" fmla="*/ 48 w 55"/>
                  <a:gd name="T39" fmla="*/ 22 h 51"/>
                  <a:gd name="T40" fmla="*/ 42 w 55"/>
                  <a:gd name="T41" fmla="*/ 12 h 51"/>
                  <a:gd name="T42" fmla="*/ 27 w 55"/>
                  <a:gd name="T43" fmla="*/ 7 h 51"/>
                  <a:gd name="T44" fmla="*/ 13 w 55"/>
                  <a:gd name="T45" fmla="*/ 12 h 51"/>
                  <a:gd name="T46" fmla="*/ 7 w 55"/>
                  <a:gd name="T47" fmla="*/ 22 h 51"/>
                  <a:gd name="T48" fmla="*/ 13 w 55"/>
                  <a:gd name="T49" fmla="*/ 33 h 51"/>
                  <a:gd name="T50" fmla="*/ 27 w 55"/>
                  <a:gd name="T51" fmla="*/ 38 h 51"/>
                  <a:gd name="T52" fmla="*/ 34 w 55"/>
                  <a:gd name="T53" fmla="*/ 37 h 51"/>
                  <a:gd name="T54" fmla="*/ 35 w 55"/>
                  <a:gd name="T55" fmla="*/ 3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5" h="51">
                    <a:moveTo>
                      <a:pt x="47" y="51"/>
                    </a:moveTo>
                    <a:cubicBezTo>
                      <a:pt x="46" y="51"/>
                      <a:pt x="45" y="51"/>
                      <a:pt x="45" y="51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2" y="44"/>
                      <a:pt x="30" y="45"/>
                      <a:pt x="27" y="45"/>
                    </a:cubicBezTo>
                    <a:cubicBezTo>
                      <a:pt x="20" y="45"/>
                      <a:pt x="13" y="42"/>
                      <a:pt x="8" y="38"/>
                    </a:cubicBezTo>
                    <a:cubicBezTo>
                      <a:pt x="3" y="34"/>
                      <a:pt x="0" y="29"/>
                      <a:pt x="0" y="22"/>
                    </a:cubicBezTo>
                    <a:cubicBezTo>
                      <a:pt x="0" y="16"/>
                      <a:pt x="3" y="11"/>
                      <a:pt x="8" y="7"/>
                    </a:cubicBezTo>
                    <a:cubicBezTo>
                      <a:pt x="13" y="3"/>
                      <a:pt x="20" y="0"/>
                      <a:pt x="27" y="0"/>
                    </a:cubicBezTo>
                    <a:cubicBezTo>
                      <a:pt x="35" y="0"/>
                      <a:pt x="42" y="3"/>
                      <a:pt x="47" y="7"/>
                    </a:cubicBezTo>
                    <a:cubicBezTo>
                      <a:pt x="52" y="11"/>
                      <a:pt x="55" y="16"/>
                      <a:pt x="55" y="22"/>
                    </a:cubicBezTo>
                    <a:cubicBezTo>
                      <a:pt x="55" y="27"/>
                      <a:pt x="54" y="31"/>
                      <a:pt x="50" y="35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0" y="49"/>
                      <a:pt x="50" y="50"/>
                      <a:pt x="49" y="51"/>
                    </a:cubicBezTo>
                    <a:cubicBezTo>
                      <a:pt x="48" y="51"/>
                      <a:pt x="47" y="51"/>
                      <a:pt x="47" y="51"/>
                    </a:cubicBezTo>
                    <a:close/>
                    <a:moveTo>
                      <a:pt x="35" y="37"/>
                    </a:moveTo>
                    <a:cubicBezTo>
                      <a:pt x="35" y="37"/>
                      <a:pt x="36" y="37"/>
                      <a:pt x="37" y="37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3"/>
                      <a:pt x="44" y="32"/>
                      <a:pt x="44" y="31"/>
                    </a:cubicBezTo>
                    <a:cubicBezTo>
                      <a:pt x="47" y="29"/>
                      <a:pt x="48" y="26"/>
                      <a:pt x="48" y="22"/>
                    </a:cubicBezTo>
                    <a:cubicBezTo>
                      <a:pt x="48" y="19"/>
                      <a:pt x="46" y="15"/>
                      <a:pt x="42" y="12"/>
                    </a:cubicBezTo>
                    <a:cubicBezTo>
                      <a:pt x="38" y="9"/>
                      <a:pt x="33" y="7"/>
                      <a:pt x="27" y="7"/>
                    </a:cubicBezTo>
                    <a:cubicBezTo>
                      <a:pt x="22" y="7"/>
                      <a:pt x="16" y="9"/>
                      <a:pt x="13" y="12"/>
                    </a:cubicBezTo>
                    <a:cubicBezTo>
                      <a:pt x="9" y="15"/>
                      <a:pt x="7" y="19"/>
                      <a:pt x="7" y="22"/>
                    </a:cubicBezTo>
                    <a:cubicBezTo>
                      <a:pt x="7" y="26"/>
                      <a:pt x="9" y="30"/>
                      <a:pt x="13" y="33"/>
                    </a:cubicBezTo>
                    <a:cubicBezTo>
                      <a:pt x="16" y="36"/>
                      <a:pt x="22" y="38"/>
                      <a:pt x="27" y="38"/>
                    </a:cubicBezTo>
                    <a:cubicBezTo>
                      <a:pt x="30" y="38"/>
                      <a:pt x="32" y="37"/>
                      <a:pt x="34" y="37"/>
                    </a:cubicBezTo>
                    <a:cubicBezTo>
                      <a:pt x="34" y="37"/>
                      <a:pt x="35" y="37"/>
                      <a:pt x="35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  <p:sp>
            <p:nvSpPr>
              <p:cNvPr id="310" name="Freeform 13"/>
              <p:cNvSpPr>
                <a:spLocks/>
              </p:cNvSpPr>
              <p:nvPr/>
            </p:nvSpPr>
            <p:spPr bwMode="auto">
              <a:xfrm>
                <a:off x="3198282" y="3941881"/>
                <a:ext cx="528638" cy="498475"/>
              </a:xfrm>
              <a:custGeom>
                <a:avLst/>
                <a:gdLst>
                  <a:gd name="T0" fmla="*/ 52 w 53"/>
                  <a:gd name="T1" fmla="*/ 31 h 50"/>
                  <a:gd name="T2" fmla="*/ 44 w 53"/>
                  <a:gd name="T3" fmla="*/ 30 h 50"/>
                  <a:gd name="T4" fmla="*/ 43 w 53"/>
                  <a:gd name="T5" fmla="*/ 32 h 50"/>
                  <a:gd name="T6" fmla="*/ 28 w 53"/>
                  <a:gd name="T7" fmla="*/ 36 h 50"/>
                  <a:gd name="T8" fmla="*/ 21 w 53"/>
                  <a:gd name="T9" fmla="*/ 36 h 50"/>
                  <a:gd name="T10" fmla="*/ 18 w 53"/>
                  <a:gd name="T11" fmla="*/ 36 h 50"/>
                  <a:gd name="T12" fmla="*/ 12 w 53"/>
                  <a:gd name="T13" fmla="*/ 40 h 50"/>
                  <a:gd name="T14" fmla="*/ 12 w 53"/>
                  <a:gd name="T15" fmla="*/ 33 h 50"/>
                  <a:gd name="T16" fmla="*/ 11 w 53"/>
                  <a:gd name="T17" fmla="*/ 30 h 50"/>
                  <a:gd name="T18" fmla="*/ 7 w 53"/>
                  <a:gd name="T19" fmla="*/ 21 h 50"/>
                  <a:gd name="T20" fmla="*/ 13 w 53"/>
                  <a:gd name="T21" fmla="*/ 11 h 50"/>
                  <a:gd name="T22" fmla="*/ 21 w 53"/>
                  <a:gd name="T23" fmla="*/ 7 h 50"/>
                  <a:gd name="T24" fmla="*/ 21 w 53"/>
                  <a:gd name="T25" fmla="*/ 5 h 50"/>
                  <a:gd name="T26" fmla="*/ 22 w 53"/>
                  <a:gd name="T27" fmla="*/ 0 h 50"/>
                  <a:gd name="T28" fmla="*/ 8 w 53"/>
                  <a:gd name="T29" fmla="*/ 5 h 50"/>
                  <a:gd name="T30" fmla="*/ 0 w 53"/>
                  <a:gd name="T31" fmla="*/ 21 h 50"/>
                  <a:gd name="T32" fmla="*/ 5 w 53"/>
                  <a:gd name="T33" fmla="*/ 34 h 50"/>
                  <a:gd name="T34" fmla="*/ 5 w 53"/>
                  <a:gd name="T35" fmla="*/ 46 h 50"/>
                  <a:gd name="T36" fmla="*/ 7 w 53"/>
                  <a:gd name="T37" fmla="*/ 50 h 50"/>
                  <a:gd name="T38" fmla="*/ 8 w 53"/>
                  <a:gd name="T39" fmla="*/ 50 h 50"/>
                  <a:gd name="T40" fmla="*/ 10 w 53"/>
                  <a:gd name="T41" fmla="*/ 49 h 50"/>
                  <a:gd name="T42" fmla="*/ 21 w 53"/>
                  <a:gd name="T43" fmla="*/ 43 h 50"/>
                  <a:gd name="T44" fmla="*/ 28 w 53"/>
                  <a:gd name="T45" fmla="*/ 44 h 50"/>
                  <a:gd name="T46" fmla="*/ 47 w 53"/>
                  <a:gd name="T47" fmla="*/ 37 h 50"/>
                  <a:gd name="T48" fmla="*/ 53 w 53"/>
                  <a:gd name="T49" fmla="*/ 31 h 50"/>
                  <a:gd name="T50" fmla="*/ 52 w 53"/>
                  <a:gd name="T51" fmla="*/ 3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50">
                    <a:moveTo>
                      <a:pt x="52" y="31"/>
                    </a:moveTo>
                    <a:cubicBezTo>
                      <a:pt x="50" y="31"/>
                      <a:pt x="47" y="31"/>
                      <a:pt x="44" y="30"/>
                    </a:cubicBezTo>
                    <a:cubicBezTo>
                      <a:pt x="44" y="31"/>
                      <a:pt x="43" y="31"/>
                      <a:pt x="43" y="32"/>
                    </a:cubicBezTo>
                    <a:cubicBezTo>
                      <a:pt x="39" y="35"/>
                      <a:pt x="33" y="36"/>
                      <a:pt x="28" y="36"/>
                    </a:cubicBezTo>
                    <a:cubicBezTo>
                      <a:pt x="25" y="36"/>
                      <a:pt x="23" y="36"/>
                      <a:pt x="21" y="36"/>
                    </a:cubicBezTo>
                    <a:cubicBezTo>
                      <a:pt x="20" y="35"/>
                      <a:pt x="19" y="36"/>
                      <a:pt x="18" y="36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2"/>
                      <a:pt x="12" y="31"/>
                      <a:pt x="11" y="30"/>
                    </a:cubicBezTo>
                    <a:cubicBezTo>
                      <a:pt x="8" y="28"/>
                      <a:pt x="7" y="24"/>
                      <a:pt x="7" y="21"/>
                    </a:cubicBezTo>
                    <a:cubicBezTo>
                      <a:pt x="7" y="17"/>
                      <a:pt x="9" y="14"/>
                      <a:pt x="13" y="11"/>
                    </a:cubicBezTo>
                    <a:cubicBezTo>
                      <a:pt x="15" y="9"/>
                      <a:pt x="18" y="8"/>
                      <a:pt x="21" y="7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3"/>
                      <a:pt x="21" y="2"/>
                      <a:pt x="22" y="0"/>
                    </a:cubicBezTo>
                    <a:cubicBezTo>
                      <a:pt x="17" y="0"/>
                      <a:pt x="12" y="2"/>
                      <a:pt x="8" y="5"/>
                    </a:cubicBezTo>
                    <a:cubicBezTo>
                      <a:pt x="3" y="10"/>
                      <a:pt x="0" y="15"/>
                      <a:pt x="0" y="21"/>
                    </a:cubicBezTo>
                    <a:cubicBezTo>
                      <a:pt x="0" y="26"/>
                      <a:pt x="2" y="30"/>
                      <a:pt x="5" y="34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7" y="50"/>
                      <a:pt x="8" y="50"/>
                      <a:pt x="8" y="50"/>
                    </a:cubicBezTo>
                    <a:cubicBezTo>
                      <a:pt x="9" y="50"/>
                      <a:pt x="10" y="50"/>
                      <a:pt x="10" y="49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3" y="43"/>
                      <a:pt x="25" y="44"/>
                      <a:pt x="28" y="44"/>
                    </a:cubicBezTo>
                    <a:cubicBezTo>
                      <a:pt x="35" y="44"/>
                      <a:pt x="42" y="41"/>
                      <a:pt x="47" y="37"/>
                    </a:cubicBezTo>
                    <a:cubicBezTo>
                      <a:pt x="49" y="36"/>
                      <a:pt x="51" y="33"/>
                      <a:pt x="53" y="31"/>
                    </a:cubicBezTo>
                    <a:cubicBezTo>
                      <a:pt x="53" y="31"/>
                      <a:pt x="52" y="31"/>
                      <a:pt x="52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>
                  <a:latin typeface="Ciscolight"/>
                </a:endParaRPr>
              </a:p>
            </p:txBody>
          </p:sp>
        </p:grpSp>
      </p:grpSp>
      <p:sp>
        <p:nvSpPr>
          <p:cNvPr id="311" name="Oval 310"/>
          <p:cNvSpPr>
            <a:spLocks/>
          </p:cNvSpPr>
          <p:nvPr/>
        </p:nvSpPr>
        <p:spPr bwMode="auto">
          <a:xfrm flipH="1">
            <a:off x="5350345" y="866408"/>
            <a:ext cx="1143298" cy="1125813"/>
          </a:xfrm>
          <a:prstGeom prst="ellipse">
            <a:avLst/>
          </a:prstGeom>
          <a:gradFill flip="none" rotWithShape="1">
            <a:gsLst>
              <a:gs pos="100000">
                <a:schemeClr val="accent6"/>
              </a:gs>
              <a:gs pos="40000">
                <a:srgbClr val="008BBC"/>
              </a:gs>
            </a:gsLst>
            <a:lin ang="7800000" scaled="0"/>
            <a:tileRect/>
          </a:gradFill>
          <a:ln>
            <a:noFill/>
          </a:ln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 defTabSz="457170"/>
            <a:r>
              <a:rPr lang="ja-JP" altLang="en-US" sz="1400" dirty="0" smtClean="0">
                <a:solidFill>
                  <a:srgbClr val="FFFFFF"/>
                </a:solidFill>
              </a:rPr>
              <a:t>オムニチャネル</a:t>
            </a:r>
            <a:endParaRPr lang="en-US" altLang="ja-JP" sz="1400" dirty="0" smtClean="0">
              <a:solidFill>
                <a:srgbClr val="FFFFFF"/>
              </a:solidFill>
            </a:endParaRPr>
          </a:p>
          <a:p>
            <a:pPr algn="ctr" defTabSz="457170"/>
            <a:r>
              <a:rPr lang="ja-JP" altLang="en-US" sz="1400" dirty="0" smtClean="0">
                <a:solidFill>
                  <a:srgbClr val="FFFFFF"/>
                </a:solidFill>
              </a:rPr>
              <a:t>サービス展開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261967" y="12280"/>
            <a:ext cx="6104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cisco.com</a:t>
            </a:r>
            <a:r>
              <a:rPr lang="en-US" altLang="ja-JP" dirty="0"/>
              <a:t>/go/</a:t>
            </a:r>
            <a:r>
              <a:rPr lang="en-US" altLang="ja-JP" dirty="0" err="1"/>
              <a:t>contextservice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69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Service for Web Chat and Agent Email</a:t>
            </a:r>
            <a:endParaRPr lang="en-US" dirty="0"/>
          </a:p>
        </p:txBody>
      </p:sp>
      <p:sp>
        <p:nvSpPr>
          <p:cNvPr id="5" name="Cloud 4"/>
          <p:cNvSpPr/>
          <p:nvPr/>
        </p:nvSpPr>
        <p:spPr>
          <a:xfrm>
            <a:off x="6686633" y="1192422"/>
            <a:ext cx="1555750" cy="695441"/>
          </a:xfrm>
          <a:prstGeom prst="cloud">
            <a:avLst/>
          </a:prstGeom>
          <a:solidFill>
            <a:schemeClr val="bg1">
              <a:lumMod val="85000"/>
              <a:alpha val="70000"/>
            </a:schemeClr>
          </a:solidFill>
          <a:ln w="25400" cap="flat">
            <a:solidFill>
              <a:schemeClr val="bg2">
                <a:lumMod val="75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endParaRPr lang="en-US" sz="2500">
              <a:solidFill>
                <a:srgbClr val="FFFFFF"/>
              </a:solidFill>
              <a:latin typeface="Hoefler Text"/>
              <a:ea typeface="Hoefler Text"/>
              <a:cs typeface="Hoefler Text"/>
              <a:sym typeface="Hoefler Tex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6466" y="1196300"/>
            <a:ext cx="3310069" cy="6876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2000" dirty="0" smtClean="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rPr>
              <a:t>Context </a:t>
            </a:r>
          </a:p>
          <a:p>
            <a:pPr algn="ctr" defTabSz="410751" latinLnBrk="1" hangingPunct="0"/>
            <a:r>
              <a:rPr lang="en-US" sz="2000" dirty="0" smtClean="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rPr>
              <a:t>Service</a:t>
            </a:r>
            <a:endParaRPr lang="en-US" sz="2000" dirty="0">
              <a:solidFill>
                <a:srgbClr val="5E5E5E"/>
              </a:solidFill>
              <a:latin typeface="Hoefler Text"/>
              <a:ea typeface="Hoefler Text"/>
              <a:cs typeface="Hoefler Text"/>
              <a:sym typeface="Hoefler Text"/>
            </a:endParaRPr>
          </a:p>
        </p:txBody>
      </p:sp>
      <p:sp>
        <p:nvSpPr>
          <p:cNvPr id="8" name="Shape 77"/>
          <p:cNvSpPr/>
          <p:nvPr/>
        </p:nvSpPr>
        <p:spPr>
          <a:xfrm flipV="1">
            <a:off x="6318116" y="1943101"/>
            <a:ext cx="685800" cy="1200149"/>
          </a:xfrm>
          <a:prstGeom prst="line">
            <a:avLst/>
          </a:prstGeom>
          <a:ln w="25400">
            <a:solidFill>
              <a:srgbClr val="B87D2D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" name="Shape 77"/>
          <p:cNvSpPr/>
          <p:nvPr/>
        </p:nvSpPr>
        <p:spPr>
          <a:xfrm flipV="1">
            <a:off x="6622916" y="1943101"/>
            <a:ext cx="685800" cy="1200149"/>
          </a:xfrm>
          <a:prstGeom prst="line">
            <a:avLst/>
          </a:prstGeom>
          <a:ln w="25400">
            <a:solidFill>
              <a:srgbClr val="B87D2D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" name="Shape 77"/>
          <p:cNvSpPr/>
          <p:nvPr/>
        </p:nvSpPr>
        <p:spPr>
          <a:xfrm flipH="1">
            <a:off x="7432278" y="3486150"/>
            <a:ext cx="1419892" cy="0"/>
          </a:xfrm>
          <a:prstGeom prst="line">
            <a:avLst/>
          </a:prstGeom>
          <a:ln w="25400">
            <a:solidFill>
              <a:srgbClr val="008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" name="Shape 77"/>
          <p:cNvSpPr/>
          <p:nvPr/>
        </p:nvSpPr>
        <p:spPr>
          <a:xfrm flipH="1">
            <a:off x="6679438" y="3676042"/>
            <a:ext cx="0" cy="476249"/>
          </a:xfrm>
          <a:prstGeom prst="line">
            <a:avLst/>
          </a:prstGeom>
          <a:ln w="25400">
            <a:solidFill>
              <a:srgbClr val="008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7371325" y="3197535"/>
            <a:ext cx="1581150" cy="241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1100" dirty="0" smtClean="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rPr>
              <a:t>1. Chat/Email Contact</a:t>
            </a:r>
            <a:endParaRPr lang="en-US" sz="1100" dirty="0">
              <a:solidFill>
                <a:srgbClr val="5E5E5E"/>
              </a:solidFill>
              <a:latin typeface="Hoefler Text"/>
              <a:ea typeface="Hoefler Text"/>
              <a:cs typeface="Hoefler Text"/>
              <a:sym typeface="Hoefler Tex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6738" y="3825735"/>
            <a:ext cx="1282700" cy="241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1100" dirty="0" smtClean="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rPr>
              <a:t>4. Contact Injected </a:t>
            </a:r>
          </a:p>
        </p:txBody>
      </p:sp>
      <p:sp>
        <p:nvSpPr>
          <p:cNvPr id="14" name="TextBox 13"/>
          <p:cNvSpPr txBox="1"/>
          <p:nvPr/>
        </p:nvSpPr>
        <p:spPr>
          <a:xfrm rot="17976338">
            <a:off x="6429475" y="2429843"/>
            <a:ext cx="1402880" cy="241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1100" dirty="0" smtClean="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rPr>
              <a:t>2. Customer lookup</a:t>
            </a:r>
            <a:endParaRPr lang="en-US" sz="1100" dirty="0">
              <a:solidFill>
                <a:srgbClr val="5E5E5E"/>
              </a:solidFill>
              <a:latin typeface="Hoefler Text"/>
              <a:ea typeface="Hoefler Text"/>
              <a:cs typeface="Hoefler Text"/>
              <a:sym typeface="Hoefler Text"/>
            </a:endParaRPr>
          </a:p>
        </p:txBody>
      </p:sp>
      <p:sp>
        <p:nvSpPr>
          <p:cNvPr id="15" name="TextBox 14"/>
          <p:cNvSpPr txBox="1"/>
          <p:nvPr/>
        </p:nvSpPr>
        <p:spPr>
          <a:xfrm rot="17982265">
            <a:off x="5996640" y="2317339"/>
            <a:ext cx="1143000" cy="241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1100" dirty="0" smtClean="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rPr>
              <a:t>3. POD creation</a:t>
            </a:r>
            <a:endParaRPr lang="en-US" sz="1100" dirty="0">
              <a:solidFill>
                <a:srgbClr val="5E5E5E"/>
              </a:solidFill>
              <a:latin typeface="Hoefler Text"/>
              <a:ea typeface="Hoefler Text"/>
              <a:cs typeface="Hoefler Text"/>
              <a:sym typeface="Hoefler Tex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547" y="3633453"/>
            <a:ext cx="1066800" cy="4106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1100" dirty="0" smtClean="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rPr>
              <a:t>Context Gadget on Finesse</a:t>
            </a:r>
            <a:endParaRPr lang="en-US" sz="1100" dirty="0">
              <a:solidFill>
                <a:srgbClr val="5E5E5E"/>
              </a:solidFill>
              <a:latin typeface="Hoefler Text"/>
              <a:ea typeface="Hoefler Text"/>
              <a:cs typeface="Hoefler Text"/>
              <a:sym typeface="Hoefler Text"/>
            </a:endParaRPr>
          </a:p>
        </p:txBody>
      </p:sp>
      <p:sp>
        <p:nvSpPr>
          <p:cNvPr id="31" name="Shape 77"/>
          <p:cNvSpPr/>
          <p:nvPr/>
        </p:nvSpPr>
        <p:spPr>
          <a:xfrm flipV="1">
            <a:off x="4743942" y="1574346"/>
            <a:ext cx="1878973" cy="320011"/>
          </a:xfrm>
          <a:prstGeom prst="line">
            <a:avLst/>
          </a:prstGeom>
          <a:ln w="25400">
            <a:solidFill>
              <a:srgbClr val="B87D2D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" name="TextBox 31"/>
          <p:cNvSpPr txBox="1"/>
          <p:nvPr/>
        </p:nvSpPr>
        <p:spPr>
          <a:xfrm rot="20975377">
            <a:off x="4674395" y="1479629"/>
            <a:ext cx="1931695" cy="241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1100" dirty="0" smtClean="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rPr>
              <a:t>5. POD lookup and update</a:t>
            </a:r>
            <a:endParaRPr lang="en-US" sz="1100" dirty="0">
              <a:solidFill>
                <a:srgbClr val="5E5E5E"/>
              </a:solidFill>
              <a:latin typeface="Hoefler Text"/>
              <a:ea typeface="Hoefler Text"/>
              <a:cs typeface="Hoefler Text"/>
              <a:sym typeface="Hoefler Text"/>
            </a:endParaRPr>
          </a:p>
        </p:txBody>
      </p:sp>
      <p:sp>
        <p:nvSpPr>
          <p:cNvPr id="14336" name="Rounded Rectangle 14335"/>
          <p:cNvSpPr/>
          <p:nvPr/>
        </p:nvSpPr>
        <p:spPr>
          <a:xfrm>
            <a:off x="5949816" y="4140029"/>
            <a:ext cx="1482462" cy="533400"/>
          </a:xfrm>
          <a:prstGeom prst="roundRect">
            <a:avLst/>
          </a:prstGeom>
          <a:gradFill>
            <a:gsLst>
              <a:gs pos="2000">
                <a:srgbClr val="A5CCF5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545454"/>
                </a:solidFill>
              </a:rPr>
              <a:t>Unified CCX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949816" y="3219451"/>
            <a:ext cx="1482462" cy="533400"/>
          </a:xfrm>
          <a:prstGeom prst="roundRect">
            <a:avLst/>
          </a:prstGeom>
          <a:gradFill>
            <a:gsLst>
              <a:gs pos="2000">
                <a:srgbClr val="A5CCF5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545454"/>
                </a:solidFill>
              </a:rPr>
              <a:t>SocialMiner</a:t>
            </a:r>
            <a:endParaRPr lang="en-US" dirty="0" smtClean="0">
              <a:solidFill>
                <a:srgbClr val="545454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" y="1330289"/>
            <a:ext cx="4646200" cy="269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Cisco Unified Contact Center Express11.5(1)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9E9EA2"/>
                </a:solidFill>
              </a:rPr>
              <a:t>エージェント</a:t>
            </a:r>
            <a:endParaRPr lang="en-US" dirty="0">
              <a:solidFill>
                <a:srgbClr val="9E9EA2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スーパーバイザー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chemeClr val="accent4"/>
                </a:solidFill>
              </a:rPr>
              <a:t>パッケージング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chemeClr val="accent4"/>
                </a:solidFill>
              </a:rPr>
              <a:t>サマリー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38150" y="3876675"/>
            <a:ext cx="81915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50913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578928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3528051490"/>
              </p:ext>
            </p:extLst>
          </p:nvPr>
        </p:nvGraphicFramePr>
        <p:xfrm>
          <a:off x="569582" y="9830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角丸四角形 3"/>
          <p:cNvSpPr/>
          <p:nvPr/>
        </p:nvSpPr>
        <p:spPr>
          <a:xfrm>
            <a:off x="743994" y="3674465"/>
            <a:ext cx="4463971" cy="563570"/>
          </a:xfrm>
          <a:prstGeom prst="roundRect">
            <a:avLst/>
          </a:prstGeom>
          <a:solidFill>
            <a:srgbClr val="9E9EA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角丸四角形 4"/>
          <p:cNvSpPr/>
          <p:nvPr/>
        </p:nvSpPr>
        <p:spPr>
          <a:xfrm>
            <a:off x="743994" y="1655248"/>
            <a:ext cx="4463971" cy="563570"/>
          </a:xfrm>
          <a:prstGeom prst="roundRect">
            <a:avLst/>
          </a:prstGeom>
          <a:solidFill>
            <a:srgbClr val="9E9EA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32" y="1708412"/>
            <a:ext cx="3671732" cy="2447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850981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9" y="77821"/>
            <a:ext cx="3671732" cy="2447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704873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レポート</a:t>
            </a:r>
            <a:r>
              <a:rPr lang="en-US" dirty="0" smtClean="0"/>
              <a:t>: </a:t>
            </a:r>
            <a:r>
              <a:rPr lang="ja-JP" altLang="en-US" dirty="0" smtClean="0"/>
              <a:t>ユーザ体験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36" indent="0">
              <a:spcBef>
                <a:spcPts val="1110"/>
              </a:spcBef>
              <a:buClr>
                <a:schemeClr val="tx1"/>
              </a:buClr>
              <a:buSzPct val="80000"/>
              <a:buNone/>
            </a:pPr>
            <a:r>
              <a:rPr lang="en-US" sz="2000" dirty="0" smtClean="0">
                <a:solidFill>
                  <a:srgbClr val="676767"/>
                </a:solidFill>
                <a:cs typeface="CiscoSans ExtraLight"/>
              </a:rPr>
              <a:t>CUIC 11.5</a:t>
            </a:r>
            <a:r>
              <a:rPr lang="ja-JP" altLang="en-US" sz="2000" dirty="0" smtClean="0">
                <a:solidFill>
                  <a:srgbClr val="676767"/>
                </a:solidFill>
                <a:cs typeface="CiscoSans ExtraLight"/>
              </a:rPr>
              <a:t>の</a:t>
            </a:r>
            <a:r>
              <a:rPr lang="en-US" altLang="ja-JP" sz="2000" dirty="0" smtClean="0">
                <a:solidFill>
                  <a:srgbClr val="676767"/>
                </a:solidFill>
                <a:cs typeface="CiscoSans ExtraLight"/>
              </a:rPr>
              <a:t>UI</a:t>
            </a:r>
            <a:r>
              <a:rPr lang="ja-JP" altLang="en-US" sz="2000" dirty="0" smtClean="0">
                <a:solidFill>
                  <a:srgbClr val="676767"/>
                </a:solidFill>
                <a:cs typeface="CiscoSans ExtraLight"/>
              </a:rPr>
              <a:t>モダン化</a:t>
            </a:r>
            <a:endParaRPr lang="en-US" sz="2000" dirty="0" smtClean="0">
              <a:solidFill>
                <a:srgbClr val="676767"/>
              </a:solidFill>
              <a:cs typeface="CiscoSans ExtraLight"/>
            </a:endParaRPr>
          </a:p>
          <a:p>
            <a:pPr marL="57136" indent="0">
              <a:spcBef>
                <a:spcPts val="1110"/>
              </a:spcBef>
              <a:buClr>
                <a:schemeClr val="tx1"/>
              </a:buClr>
              <a:buSzPct val="80000"/>
              <a:buNone/>
            </a:pPr>
            <a:endParaRPr lang="en-US" sz="2000" dirty="0">
              <a:solidFill>
                <a:srgbClr val="676767"/>
              </a:solidFill>
              <a:cs typeface="CiscoSans ExtraLight"/>
            </a:endParaRPr>
          </a:p>
          <a:p>
            <a:pPr lvl="1"/>
            <a:r>
              <a:rPr lang="ja-JP" altLang="en-US" sz="2000" dirty="0" smtClean="0">
                <a:solidFill>
                  <a:srgbClr val="676767"/>
                </a:solidFill>
                <a:cs typeface="CiscoSans ExtraLight"/>
              </a:rPr>
              <a:t>レポートの検索</a:t>
            </a:r>
            <a:endParaRPr lang="en-US" altLang="ja-JP" sz="2000" dirty="0">
              <a:solidFill>
                <a:srgbClr val="676767"/>
              </a:solidFill>
              <a:cs typeface="CiscoSans ExtraLight"/>
            </a:endParaRPr>
          </a:p>
          <a:p>
            <a:pPr lvl="1"/>
            <a:r>
              <a:rPr lang="ja-JP" altLang="en-US" sz="2000" dirty="0" smtClean="0">
                <a:solidFill>
                  <a:srgbClr val="676767"/>
                </a:solidFill>
                <a:cs typeface="CiscoSans ExtraLight"/>
              </a:rPr>
              <a:t>お気に入りフィルタ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577" y="1701579"/>
            <a:ext cx="4677631" cy="2231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0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レポート</a:t>
            </a:r>
            <a:r>
              <a:rPr lang="en-US" altLang="ja-JP" dirty="0"/>
              <a:t>: </a:t>
            </a:r>
            <a:r>
              <a:rPr lang="ja-JP" altLang="en-US" dirty="0"/>
              <a:t>ユーザ体験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269684"/>
            <a:ext cx="7023100" cy="155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66" y="3464966"/>
            <a:ext cx="2833688" cy="1558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366" y="31480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検索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366" y="3127232"/>
            <a:ext cx="2600221" cy="1967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437" y="3116842"/>
            <a:ext cx="2036763" cy="19767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8952" y="3078260"/>
            <a:ext cx="125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お気に入り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8767" y="938530"/>
            <a:ext cx="159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ナビゲーション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17134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2448695037"/>
              </p:ext>
            </p:extLst>
          </p:nvPr>
        </p:nvGraphicFramePr>
        <p:xfrm>
          <a:off x="569582" y="9830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角丸四角形 1"/>
          <p:cNvSpPr/>
          <p:nvPr/>
        </p:nvSpPr>
        <p:spPr>
          <a:xfrm>
            <a:off x="743994" y="3020727"/>
            <a:ext cx="4463971" cy="1217308"/>
          </a:xfrm>
          <a:prstGeom prst="roundRect">
            <a:avLst/>
          </a:prstGeom>
          <a:solidFill>
            <a:srgbClr val="9E9EA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41582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スーパーバイザーのライブデータレポート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Email Agent Statistics Report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CSQ Agent Statistics Report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</a:t>
            </a:r>
            <a:r>
              <a:rPr lang="en-US" dirty="0" smtClean="0"/>
              <a:t>: </a:t>
            </a:r>
            <a:r>
              <a:rPr lang="ja-JP" altLang="en-US" dirty="0" smtClean="0"/>
              <a:t>スーパーバイザー　電子メールの追加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22" y="2105274"/>
            <a:ext cx="2477078" cy="22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3454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レポート：</a:t>
            </a:r>
            <a:r>
              <a:rPr lang="en-US" altLang="ja-JP" dirty="0" smtClean="0"/>
              <a:t>Email</a:t>
            </a:r>
            <a:r>
              <a:rPr lang="ja-JP" altLang="en-US" dirty="0" smtClean="0"/>
              <a:t> </a:t>
            </a:r>
            <a:r>
              <a:rPr lang="en-US" altLang="ja-JP" dirty="0" smtClean="0"/>
              <a:t>Live</a:t>
            </a:r>
            <a:r>
              <a:rPr lang="ja-JP" altLang="en-US" dirty="0" smtClean="0"/>
              <a:t> </a:t>
            </a:r>
            <a:r>
              <a:rPr lang="en-US" altLang="ja-JP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9572"/>
            <a:ext cx="8229600" cy="469623"/>
          </a:xfrm>
        </p:spPr>
        <p:txBody>
          <a:bodyPr/>
          <a:lstStyle/>
          <a:p>
            <a:r>
              <a:rPr lang="en-US" dirty="0"/>
              <a:t>Email Agent </a:t>
            </a:r>
            <a:r>
              <a:rPr lang="en-US" dirty="0" smtClean="0"/>
              <a:t>Statistics </a:t>
            </a:r>
            <a:r>
              <a:rPr lang="en-US" dirty="0"/>
              <a:t>L</a:t>
            </a:r>
            <a:r>
              <a:rPr lang="en-US" dirty="0" smtClean="0"/>
              <a:t>ive </a:t>
            </a:r>
            <a:r>
              <a:rPr lang="en-US" dirty="0"/>
              <a:t>D</a:t>
            </a:r>
            <a:r>
              <a:rPr lang="en-US" dirty="0" smtClean="0"/>
              <a:t>ata report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9218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2" y="1338669"/>
            <a:ext cx="6710321" cy="17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8531" y="3181281"/>
            <a:ext cx="8229600" cy="469623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Email CSQ Summary Live </a:t>
            </a:r>
            <a:r>
              <a:rPr lang="en-US" dirty="0"/>
              <a:t>D</a:t>
            </a:r>
            <a:r>
              <a:rPr lang="en-US" dirty="0" smtClean="0"/>
              <a:t>ata report</a:t>
            </a:r>
          </a:p>
          <a:p>
            <a:pPr marL="0" indent="0">
              <a:buFont typeface="Arial" charset="0"/>
              <a:buNone/>
            </a:pPr>
            <a:endParaRPr lang="en-US" dirty="0" smtClean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1" y="3580739"/>
            <a:ext cx="7156175" cy="75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63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</a:t>
            </a:r>
            <a:r>
              <a:rPr lang="en-US" dirty="0" smtClean="0"/>
              <a:t>: </a:t>
            </a:r>
            <a:r>
              <a:rPr lang="ja-JP" altLang="en-US" dirty="0" smtClean="0"/>
              <a:t>新しいヒストリカルレポート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Contact Service Queue Activity by Window </a:t>
            </a:r>
            <a:r>
              <a:rPr lang="en-US" sz="2400" dirty="0" smtClean="0"/>
              <a:t>Duration</a:t>
            </a:r>
          </a:p>
          <a:p>
            <a:endParaRPr lang="en-US" sz="2400" dirty="0"/>
          </a:p>
          <a:p>
            <a:r>
              <a:rPr lang="en-US" sz="2400" dirty="0" smtClean="0"/>
              <a:t>Reason </a:t>
            </a:r>
            <a:r>
              <a:rPr lang="en-US" sz="2400" dirty="0"/>
              <a:t>Code </a:t>
            </a:r>
            <a:r>
              <a:rPr lang="en-US" sz="2400" dirty="0" smtClean="0"/>
              <a:t>Reports</a:t>
            </a:r>
          </a:p>
          <a:p>
            <a:endParaRPr lang="en-US" sz="2400" dirty="0" smtClean="0"/>
          </a:p>
          <a:p>
            <a:r>
              <a:rPr lang="en-US" sz="2400" dirty="0"/>
              <a:t>Agent All Fields </a:t>
            </a:r>
            <a:r>
              <a:rPr lang="en-US" sz="2400" dirty="0" smtClean="0"/>
              <a:t>Report</a:t>
            </a:r>
          </a:p>
          <a:p>
            <a:endParaRPr lang="en-US" sz="2400" dirty="0"/>
          </a:p>
          <a:p>
            <a:r>
              <a:rPr lang="en-US" sz="2400" dirty="0"/>
              <a:t>CSQ All Fields </a:t>
            </a:r>
            <a:r>
              <a:rPr lang="en-US" sz="2400" dirty="0" smtClean="0"/>
              <a:t>Report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225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</a:t>
            </a:r>
            <a:r>
              <a:rPr lang="en-US" dirty="0" smtClean="0"/>
              <a:t>: CSQ </a:t>
            </a:r>
            <a:r>
              <a:rPr lang="en-US" dirty="0"/>
              <a:t>Activity by Window Duration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4" y="993914"/>
            <a:ext cx="6674365" cy="369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63386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</a:t>
            </a:r>
            <a:r>
              <a:rPr lang="en-US" dirty="0" smtClean="0"/>
              <a:t>: Reason Code Reports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5" y="1273213"/>
            <a:ext cx="7401298" cy="107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6" y="2818521"/>
            <a:ext cx="7857711" cy="211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403" y="927735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Agent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4451" y="244918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Reason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632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2096709289"/>
              </p:ext>
            </p:extLst>
          </p:nvPr>
        </p:nvGraphicFramePr>
        <p:xfrm>
          <a:off x="569582" y="9830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角丸四角形 3"/>
          <p:cNvSpPr/>
          <p:nvPr/>
        </p:nvSpPr>
        <p:spPr>
          <a:xfrm>
            <a:off x="743994" y="3674465"/>
            <a:ext cx="4463971" cy="563570"/>
          </a:xfrm>
          <a:prstGeom prst="roundRect">
            <a:avLst/>
          </a:prstGeom>
          <a:solidFill>
            <a:srgbClr val="9E9EA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角丸四角形 4"/>
          <p:cNvSpPr/>
          <p:nvPr/>
        </p:nvSpPr>
        <p:spPr>
          <a:xfrm>
            <a:off x="743994" y="1655248"/>
            <a:ext cx="4463971" cy="563570"/>
          </a:xfrm>
          <a:prstGeom prst="roundRect">
            <a:avLst/>
          </a:prstGeom>
          <a:solidFill>
            <a:srgbClr val="9E9EA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90195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/>
          <p:cNvSpPr/>
          <p:nvPr/>
        </p:nvSpPr>
        <p:spPr>
          <a:xfrm>
            <a:off x="266615" y="3133762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/>
                </a:solidFill>
              </a:rPr>
              <a:t>Context Service ( new with 11.x)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63630" y="1404922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/>
                </a:solidFill>
              </a:rPr>
              <a:t>Advanced IVR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3630" y="1701625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bg1"/>
                </a:solidFill>
              </a:rPr>
              <a:t>Email and Web C</a:t>
            </a:r>
            <a:r>
              <a:rPr lang="en-US" sz="1050" dirty="0" smtClean="0">
                <a:solidFill>
                  <a:schemeClr val="bg1"/>
                </a:solidFill>
              </a:rPr>
              <a:t>hat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6615" y="2847172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/>
                </a:solidFill>
              </a:rPr>
              <a:t>Finesse Desktop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3630" y="3426939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bg1"/>
                </a:solidFill>
              </a:rPr>
              <a:t>Finesse IPPA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63630" y="2562207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/>
                </a:solidFill>
              </a:rPr>
              <a:t>HA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63630" y="2275616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/>
                </a:solidFill>
              </a:rPr>
              <a:t>CUIC Premium for off-box CUIC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3630" y="3713530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bg1"/>
                </a:solidFill>
              </a:rPr>
              <a:t>Routing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263630" y="4000120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/>
                </a:solidFill>
              </a:rPr>
              <a:t>Reporting – CUIC STD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3630" y="4268280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/>
                </a:solidFill>
              </a:rPr>
              <a:t>Basic IVR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63630" y="1989025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/>
                </a:solidFill>
              </a:rPr>
              <a:t>SocialMiner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619209" y="2534457"/>
            <a:ext cx="1010875" cy="1936322"/>
          </a:xfrm>
          <a:prstGeom prst="rect">
            <a:avLst/>
          </a:prstGeom>
          <a:solidFill>
            <a:srgbClr val="3074B5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05931" y="62593"/>
            <a:ext cx="1333620" cy="224543"/>
          </a:xfrm>
          <a:prstGeom prst="rect">
            <a:avLst/>
          </a:prstGeom>
          <a:solidFill>
            <a:srgbClr val="3074B5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r>
              <a:rPr lang="en-US" sz="1050" dirty="0" smtClean="0">
                <a:solidFill>
                  <a:schemeClr val="bg1"/>
                </a:solidFill>
              </a:rPr>
              <a:t>License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04445" y="366597"/>
            <a:ext cx="1330716" cy="1810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Solution Feature</a:t>
            </a:r>
            <a:endParaRPr lang="en-US" sz="1100" dirty="0"/>
          </a:p>
        </p:txBody>
      </p:sp>
      <p:sp>
        <p:nvSpPr>
          <p:cNvPr id="27" name="Rectangle 26"/>
          <p:cNvSpPr/>
          <p:nvPr/>
        </p:nvSpPr>
        <p:spPr>
          <a:xfrm>
            <a:off x="261792" y="1116649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/>
                </a:solidFill>
              </a:rPr>
              <a:t>Preview Outbound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469334" y="3111578"/>
            <a:ext cx="1081835" cy="1359201"/>
          </a:xfrm>
          <a:prstGeom prst="rect">
            <a:avLst/>
          </a:prstGeom>
          <a:solidFill>
            <a:srgbClr val="3074B5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38567" y="2551223"/>
            <a:ext cx="962438" cy="206946"/>
          </a:xfrm>
          <a:prstGeom prst="rect">
            <a:avLst/>
          </a:prstGeom>
          <a:solidFill>
            <a:srgbClr val="429B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Optional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9954" y="817357"/>
            <a:ext cx="8564400" cy="202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/>
                </a:solidFill>
              </a:rPr>
              <a:t>Predictive Outbound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688403" y="817357"/>
            <a:ext cx="1010875" cy="3653423"/>
          </a:xfrm>
          <a:prstGeom prst="rect">
            <a:avLst/>
          </a:prstGeom>
          <a:solidFill>
            <a:srgbClr val="3074B5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smtClean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35974" y="2287494"/>
            <a:ext cx="962438" cy="206946"/>
          </a:xfrm>
          <a:prstGeom prst="rect">
            <a:avLst/>
          </a:prstGeom>
          <a:solidFill>
            <a:srgbClr val="429B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Optional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9667" y="2550782"/>
            <a:ext cx="962438" cy="206946"/>
          </a:xfrm>
          <a:prstGeom prst="rect">
            <a:avLst/>
          </a:prstGeom>
          <a:solidFill>
            <a:srgbClr val="429B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Optional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2621" y="862602"/>
            <a:ext cx="962438" cy="206946"/>
          </a:xfrm>
          <a:prstGeom prst="rect">
            <a:avLst/>
          </a:prstGeom>
          <a:solidFill>
            <a:srgbClr val="429B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Optional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24135" y="2550170"/>
            <a:ext cx="1010875" cy="1907753"/>
          </a:xfrm>
          <a:prstGeom prst="rect">
            <a:avLst/>
          </a:prstGeom>
          <a:solidFill>
            <a:srgbClr val="3074B5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43493" y="2549385"/>
            <a:ext cx="962438" cy="206946"/>
          </a:xfrm>
          <a:prstGeom prst="rect">
            <a:avLst/>
          </a:prstGeom>
          <a:solidFill>
            <a:srgbClr val="429B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In 25 seat Bundle*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793329" y="804502"/>
            <a:ext cx="1010875" cy="3653423"/>
          </a:xfrm>
          <a:prstGeom prst="rect">
            <a:avLst/>
          </a:prstGeom>
          <a:solidFill>
            <a:srgbClr val="3074B5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smtClean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24593" y="2537927"/>
            <a:ext cx="962438" cy="206946"/>
          </a:xfrm>
          <a:prstGeom prst="rect">
            <a:avLst/>
          </a:prstGeom>
          <a:solidFill>
            <a:srgbClr val="429B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In 25 seat bundle*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17547" y="849747"/>
            <a:ext cx="962438" cy="206946"/>
          </a:xfrm>
          <a:prstGeom prst="rect">
            <a:avLst/>
          </a:prstGeom>
          <a:solidFill>
            <a:srgbClr val="429B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Optional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8510" y="4528388"/>
            <a:ext cx="705141" cy="24622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ja-JP" sz="1000" dirty="0" smtClean="0"/>
              <a:t>Standard</a:t>
            </a:r>
            <a:endParaRPr lang="en-US" sz="1000" dirty="0"/>
          </a:p>
        </p:txBody>
      </p:sp>
      <p:sp>
        <p:nvSpPr>
          <p:cNvPr id="50" name="TextBox 49"/>
          <p:cNvSpPr txBox="1"/>
          <p:nvPr/>
        </p:nvSpPr>
        <p:spPr>
          <a:xfrm>
            <a:off x="4913612" y="4528388"/>
            <a:ext cx="697689" cy="24622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Premium </a:t>
            </a:r>
            <a:endParaRPr lang="en-US" sz="1000" dirty="0"/>
          </a:p>
        </p:txBody>
      </p:sp>
      <p:sp>
        <p:nvSpPr>
          <p:cNvPr id="51" name="TextBox 50"/>
          <p:cNvSpPr txBox="1"/>
          <p:nvPr/>
        </p:nvSpPr>
        <p:spPr>
          <a:xfrm>
            <a:off x="7962389" y="4528388"/>
            <a:ext cx="733319" cy="24622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 </a:t>
            </a:r>
            <a:r>
              <a:rPr lang="en-US" sz="1000" dirty="0" smtClean="0"/>
              <a:t>Premium</a:t>
            </a:r>
            <a:endParaRPr 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6847472" y="4528388"/>
            <a:ext cx="762248" cy="24622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Enhanced </a:t>
            </a:r>
            <a:endParaRPr 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3797200" y="4528388"/>
            <a:ext cx="762248" cy="24622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Enhanced</a:t>
            </a:r>
            <a:endParaRPr lang="en-US" sz="1000" dirty="0"/>
          </a:p>
        </p:txBody>
      </p:sp>
      <p:sp>
        <p:nvSpPr>
          <p:cNvPr id="7" name="Right Brace 6"/>
          <p:cNvSpPr/>
          <p:nvPr/>
        </p:nvSpPr>
        <p:spPr>
          <a:xfrm>
            <a:off x="6081311" y="701230"/>
            <a:ext cx="385590" cy="3888737"/>
          </a:xfrm>
          <a:prstGeom prst="righ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3846431" y="44372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現在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963389" y="46322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新規</a:t>
            </a:r>
            <a:endParaRPr lang="en-US" dirty="0"/>
          </a:p>
        </p:txBody>
      </p:sp>
      <p:sp>
        <p:nvSpPr>
          <p:cNvPr id="39" name="Title 1"/>
          <p:cNvSpPr txBox="1">
            <a:spLocks/>
          </p:cNvSpPr>
          <p:nvPr/>
        </p:nvSpPr>
        <p:spPr bwMode="auto">
          <a:xfrm>
            <a:off x="260864" y="-49478"/>
            <a:ext cx="6707203" cy="72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 smtClean="0"/>
              <a:t>CCX </a:t>
            </a:r>
            <a:r>
              <a:rPr lang="ja-JP" altLang="en-US" sz="2400" dirty="0" smtClean="0"/>
              <a:t>ライセンスモデルの変更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1428016" y="4842287"/>
            <a:ext cx="6971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http://</a:t>
            </a:r>
            <a:r>
              <a:rPr lang="en-US" sz="1400" b="1" dirty="0" err="1"/>
              <a:t>www.cisco.com</a:t>
            </a:r>
            <a:r>
              <a:rPr lang="en-US" sz="1400" b="1" dirty="0"/>
              <a:t>/c/en/us/partners/tools/collaboration-ordering-</a:t>
            </a:r>
            <a:r>
              <a:rPr lang="en-US" sz="1400" b="1" dirty="0" err="1"/>
              <a:t>guides.html</a:t>
            </a:r>
            <a:endParaRPr lang="en-US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817547" y="2265630"/>
            <a:ext cx="962438" cy="206946"/>
          </a:xfrm>
          <a:prstGeom prst="rect">
            <a:avLst/>
          </a:prstGeom>
          <a:solidFill>
            <a:srgbClr val="429B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Included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  <p:bldP spid="45" grpId="0" animBg="1"/>
      <p:bldP spid="48" grpId="0" animBg="1"/>
      <p:bldP spid="49" grpId="0" animBg="1"/>
      <p:bldP spid="51" grpId="0" animBg="1"/>
      <p:bldP spid="53" grpId="0" animBg="1"/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446665949"/>
              </p:ext>
            </p:extLst>
          </p:nvPr>
        </p:nvGraphicFramePr>
        <p:xfrm>
          <a:off x="569582" y="9830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角丸四角形 3"/>
          <p:cNvSpPr/>
          <p:nvPr/>
        </p:nvSpPr>
        <p:spPr>
          <a:xfrm>
            <a:off x="743994" y="1655248"/>
            <a:ext cx="4463971" cy="1305364"/>
          </a:xfrm>
          <a:prstGeom prst="roundRect">
            <a:avLst/>
          </a:prstGeom>
          <a:solidFill>
            <a:srgbClr val="9E9EA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656435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dirty="0" smtClean="0"/>
              <a:t>ネットワークベースの録画・ストリーミング・プレイバック機能</a:t>
            </a:r>
            <a:endParaRPr lang="en-US" altLang="ja-JP" dirty="0" smtClean="0"/>
          </a:p>
          <a:p>
            <a:r>
              <a:rPr lang="ja-JP" altLang="en-US" dirty="0" smtClean="0"/>
              <a:t>通話レコーディング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音声・ビデオ</a:t>
            </a:r>
            <a:endParaRPr lang="en-US" altLang="ja-JP" dirty="0" smtClean="0"/>
          </a:p>
          <a:p>
            <a:r>
              <a:rPr lang="ja-JP" altLang="en-US" dirty="0" smtClean="0"/>
              <a:t>プレイバック・保存</a:t>
            </a:r>
            <a:endParaRPr lang="en-US" altLang="ja-JP" dirty="0" smtClean="0"/>
          </a:p>
          <a:p>
            <a:pPr lvl="1"/>
            <a:r>
              <a:rPr lang="ja-JP" altLang="ja-JP" dirty="0" smtClean="0"/>
              <a:t>W</a:t>
            </a:r>
            <a:r>
              <a:rPr lang="en-US" altLang="ja-JP" dirty="0" err="1" smtClean="0"/>
              <a:t>eb</a:t>
            </a:r>
            <a:r>
              <a:rPr lang="ja-JP" altLang="en-US" dirty="0" smtClean="0"/>
              <a:t>ポータルの提供</a:t>
            </a:r>
            <a:endParaRPr lang="en-US" dirty="0" smtClean="0"/>
          </a:p>
          <a:p>
            <a:r>
              <a:rPr lang="en-US" dirty="0" smtClean="0"/>
              <a:t>Finesse</a:t>
            </a:r>
            <a:r>
              <a:rPr lang="ja-JP" altLang="en-US" dirty="0" smtClean="0"/>
              <a:t>サポート</a:t>
            </a:r>
            <a:endParaRPr lang="en-US" dirty="0" smtClean="0"/>
          </a:p>
          <a:p>
            <a:pPr lvl="1"/>
            <a:r>
              <a:rPr lang="en-US" dirty="0"/>
              <a:t>UCCX </a:t>
            </a:r>
            <a:r>
              <a:rPr lang="en-US" dirty="0" smtClean="0"/>
              <a:t>,UCCE</a:t>
            </a:r>
          </a:p>
          <a:p>
            <a:r>
              <a:rPr lang="en-US" dirty="0" smtClean="0"/>
              <a:t>API</a:t>
            </a:r>
            <a:r>
              <a:rPr lang="ja-JP" altLang="en-US" dirty="0" smtClean="0"/>
              <a:t>の提供</a:t>
            </a:r>
          </a:p>
          <a:p>
            <a:r>
              <a:rPr lang="ja-JP" altLang="en-US" dirty="0" smtClean="0"/>
              <a:t>シスココラボレーション製品へビデオ機能を提供</a:t>
            </a:r>
            <a:endParaRPr lang="en-US" altLang="ja-JP" dirty="0" smtClean="0"/>
          </a:p>
          <a:p>
            <a:pPr lvl="1"/>
            <a:r>
              <a:rPr lang="ja-JP" altLang="en-US" dirty="0"/>
              <a:t>キューイング時のビデオ</a:t>
            </a:r>
            <a:r>
              <a:rPr lang="en-US" altLang="ja-JP" dirty="0"/>
              <a:t>/ </a:t>
            </a:r>
            <a:r>
              <a:rPr lang="ja-JP" altLang="en-US" dirty="0"/>
              <a:t>保留中のビデオ</a:t>
            </a:r>
            <a:endParaRPr lang="en-US" altLang="ja-JP" dirty="0"/>
          </a:p>
          <a:p>
            <a:pPr lvl="1"/>
            <a:r>
              <a:rPr lang="en-US" altLang="ja-JP" dirty="0" smtClean="0"/>
              <a:t>Unity</a:t>
            </a:r>
            <a:r>
              <a:rPr lang="ja-JP" altLang="en-US" dirty="0" smtClean="0"/>
              <a:t> </a:t>
            </a:r>
            <a:r>
              <a:rPr lang="en-US" altLang="ja-JP" dirty="0" smtClean="0"/>
              <a:t>Connection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Call Handler/Greeting</a:t>
            </a:r>
            <a:r>
              <a:rPr lang="ja-JP" altLang="en-US" dirty="0" smtClean="0"/>
              <a:t> </a:t>
            </a:r>
            <a:endParaRPr lang="en-US" altLang="ja-JP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MediaSense</a:t>
            </a:r>
            <a:r>
              <a:rPr lang="en-US" dirty="0" smtClean="0"/>
              <a:t> </a:t>
            </a:r>
            <a:r>
              <a:rPr lang="ja-JP" altLang="en-US" dirty="0" smtClean="0"/>
              <a:t>概略</a:t>
            </a:r>
            <a:endParaRPr lang="en-US" dirty="0"/>
          </a:p>
        </p:txBody>
      </p:sp>
      <p:pic>
        <p:nvPicPr>
          <p:cNvPr id="1026" name="Picture 2" descr="C:\Users\chrward\AppData\Local\Microsoft\Windows\Temporary Internet Files\Content.IE5\YSX9KU0W\MP90044834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2170" y="1794590"/>
            <a:ext cx="2589451" cy="172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dirty="0" smtClean="0"/>
              <a:t>通話シナリオ</a:t>
            </a:r>
            <a:endParaRPr lang="en-US" altLang="ja-JP" dirty="0" smtClean="0"/>
          </a:p>
          <a:p>
            <a:pPr lvl="1"/>
            <a:r>
              <a:rPr lang="en-US" dirty="0" smtClean="0"/>
              <a:t>Secure RTP </a:t>
            </a:r>
            <a:r>
              <a:rPr lang="ja-JP" altLang="en-US" dirty="0" smtClean="0"/>
              <a:t>レコーディング</a:t>
            </a:r>
            <a:endParaRPr lang="en-US" dirty="0" smtClean="0"/>
          </a:p>
          <a:p>
            <a:pPr lvl="1"/>
            <a:r>
              <a:rPr lang="en-US" dirty="0" smtClean="0"/>
              <a:t>IPv6 </a:t>
            </a:r>
            <a:r>
              <a:rPr lang="ja-JP" altLang="en-US" dirty="0" smtClean="0"/>
              <a:t>エンドポイント</a:t>
            </a:r>
            <a:endParaRPr lang="en-US" dirty="0" smtClean="0"/>
          </a:p>
          <a:p>
            <a:r>
              <a:rPr lang="ja-JP" altLang="en-US" dirty="0" smtClean="0"/>
              <a:t>検索・再生拡張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新しいレイアウト</a:t>
            </a:r>
            <a:endParaRPr lang="en-US" dirty="0" smtClean="0"/>
          </a:p>
          <a:p>
            <a:pPr lvl="1"/>
            <a:r>
              <a:rPr lang="ja-JP" altLang="en-US" dirty="0" smtClean="0"/>
              <a:t>削除ボタン</a:t>
            </a:r>
            <a:endParaRPr lang="en-US" dirty="0" smtClean="0"/>
          </a:p>
          <a:p>
            <a:r>
              <a:rPr lang="en-US" dirty="0" smtClean="0"/>
              <a:t>Finesse</a:t>
            </a:r>
          </a:p>
          <a:p>
            <a:pPr lvl="1"/>
            <a:r>
              <a:rPr lang="ja-JP" altLang="en-US" dirty="0" smtClean="0"/>
              <a:t>アクセスコントロール</a:t>
            </a:r>
            <a:endParaRPr lang="en-US" dirty="0" smtClean="0"/>
          </a:p>
          <a:p>
            <a:pPr lvl="1"/>
            <a:r>
              <a:rPr lang="ja-JP" altLang="en-US" dirty="0" smtClean="0"/>
              <a:t>シングルサインオン</a:t>
            </a:r>
            <a:endParaRPr lang="en-US" dirty="0" smtClean="0"/>
          </a:p>
          <a:p>
            <a:r>
              <a:rPr lang="ja-JP" altLang="en-US" dirty="0" smtClean="0"/>
              <a:t>ビデオ機能</a:t>
            </a:r>
            <a:endParaRPr lang="en-US" dirty="0" smtClean="0"/>
          </a:p>
          <a:p>
            <a:pPr lvl="1"/>
            <a:r>
              <a:rPr lang="en-US" dirty="0" smtClean="0"/>
              <a:t>Unity Connection</a:t>
            </a:r>
            <a:r>
              <a:rPr lang="ja-JP" altLang="en-US" dirty="0" smtClean="0"/>
              <a:t>ビデオメッセージ機能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</a:t>
            </a:r>
            <a:r>
              <a:rPr lang="en-US" dirty="0" err="1" smtClean="0"/>
              <a:t>MediaSense</a:t>
            </a:r>
            <a:r>
              <a:rPr lang="en-US" dirty="0" smtClean="0"/>
              <a:t> 11.5 </a:t>
            </a:r>
            <a:r>
              <a:rPr lang="ja-JP" altLang="en-US" dirty="0" smtClean="0"/>
              <a:t>新機能</a:t>
            </a:r>
            <a:endParaRPr lang="en-US" dirty="0"/>
          </a:p>
        </p:txBody>
      </p:sp>
      <p:sp>
        <p:nvSpPr>
          <p:cNvPr id="4" name="Explosion 1 3"/>
          <p:cNvSpPr/>
          <p:nvPr/>
        </p:nvSpPr>
        <p:spPr bwMode="auto">
          <a:xfrm>
            <a:off x="7112005" y="973211"/>
            <a:ext cx="1804321" cy="1044607"/>
          </a:xfrm>
          <a:prstGeom prst="irregularSeal1">
            <a:avLst/>
          </a:prstGeom>
          <a:solidFill>
            <a:srgbClr val="C0000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241042"/>
            <a:r>
              <a:rPr lang="en-US" sz="1200" b="1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New In </a:t>
            </a:r>
            <a:r>
              <a:rPr lang="en-US" sz="1200" b="1" dirty="0" smtClean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11.5!</a:t>
            </a:r>
            <a:endParaRPr lang="en-US" sz="1200" b="1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6" name="Slap-SoundMaster13-496698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1843" y="1502493"/>
            <a:ext cx="285676" cy="2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Shape 1098"/>
          <p:cNvSpPr>
            <a:spLocks noGrp="1"/>
          </p:cNvSpPr>
          <p:nvPr>
            <p:ph type="sldNum" sz="quarter" idx="4294967295"/>
          </p:nvPr>
        </p:nvSpPr>
        <p:spPr>
          <a:xfrm>
            <a:off x="8756818" y="4746941"/>
            <a:ext cx="127001" cy="1504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099" name="Shape 1099"/>
          <p:cNvSpPr/>
          <p:nvPr/>
        </p:nvSpPr>
        <p:spPr>
          <a:xfrm rot="10800000" flipH="1">
            <a:off x="-2985" y="948923"/>
            <a:ext cx="9141619" cy="1345723"/>
          </a:xfrm>
          <a:prstGeom prst="roundRect">
            <a:avLst>
              <a:gd name="adj" fmla="val 0"/>
            </a:avLst>
          </a:prstGeom>
          <a:gradFill>
            <a:gsLst>
              <a:gs pos="1000">
                <a:srgbClr val="86FFF9">
                  <a:alpha val="0"/>
                </a:srgbClr>
              </a:gs>
              <a:gs pos="98667">
                <a:srgbClr val="D9D9D9"/>
              </a:gs>
            </a:gsLst>
            <a:lin ang="54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342741">
              <a:defRPr sz="1400" b="1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endParaRPr/>
          </a:p>
        </p:txBody>
      </p:sp>
      <p:grpSp>
        <p:nvGrpSpPr>
          <p:cNvPr id="1103" name="Group 1103"/>
          <p:cNvGrpSpPr/>
          <p:nvPr/>
        </p:nvGrpSpPr>
        <p:grpSpPr>
          <a:xfrm>
            <a:off x="3161177" y="1067443"/>
            <a:ext cx="2595924" cy="1724936"/>
            <a:chOff x="0" y="20560"/>
            <a:chExt cx="2595922" cy="1724935"/>
          </a:xfrm>
        </p:grpSpPr>
        <p:sp>
          <p:nvSpPr>
            <p:cNvPr id="1100" name="Shape 1100"/>
            <p:cNvSpPr/>
            <p:nvPr/>
          </p:nvSpPr>
          <p:spPr>
            <a:xfrm>
              <a:off x="0" y="20560"/>
              <a:ext cx="2595922" cy="344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0785" tIns="30785" rIns="30785" bIns="30785" numCol="1" anchor="ctr">
              <a:spAutoFit/>
            </a:bodyPr>
            <a:lstStyle>
              <a:lvl1pPr algn="ctr" defTabSz="610561">
                <a:lnSpc>
                  <a:spcPct val="90000"/>
                </a:lnSpc>
                <a:defRPr sz="2000" spc="-107">
                  <a:solidFill>
                    <a:srgbClr val="33828D"/>
                  </a:solidFill>
                  <a:latin typeface="CiscoSansTT ExtraLight"/>
                  <a:ea typeface="CiscoSansTT ExtraLight"/>
                  <a:cs typeface="CiscoSansTT ExtraLight"/>
                  <a:sym typeface="CiscoSansTT ExtraLight"/>
                </a:defRPr>
              </a:lvl1pPr>
            </a:lstStyle>
            <a:p>
              <a:r>
                <a:rPr lang="ja-JP" altLang="en-US" dirty="0" smtClean="0"/>
                <a:t>コールセンター</a:t>
              </a:r>
              <a:endParaRPr dirty="0"/>
            </a:p>
          </p:txBody>
        </p:sp>
        <p:sp>
          <p:nvSpPr>
            <p:cNvPr id="1101" name="Shape 1101"/>
            <p:cNvSpPr/>
            <p:nvPr/>
          </p:nvSpPr>
          <p:spPr>
            <a:xfrm>
              <a:off x="511766" y="411994"/>
              <a:ext cx="1587547" cy="1333501"/>
            </a:xfrm>
            <a:prstGeom prst="roundRect">
              <a:avLst>
                <a:gd name="adj" fmla="val 16667"/>
              </a:avLst>
            </a:prstGeom>
            <a:solidFill>
              <a:srgbClr val="33828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742">
                <a:defRPr sz="1400">
                  <a:solidFill>
                    <a:srgbClr val="33828D"/>
                  </a:solidFill>
                  <a:latin typeface="CiscoSansTT Light"/>
                  <a:ea typeface="CiscoSansTT Light"/>
                  <a:cs typeface="CiscoSansTT Light"/>
                  <a:sym typeface="CiscoSansTT Light"/>
                </a:defRPr>
              </a:pPr>
              <a:endParaRPr/>
            </a:p>
          </p:txBody>
        </p:sp>
        <p:sp>
          <p:nvSpPr>
            <p:cNvPr id="1102" name="Shape 1102"/>
            <p:cNvSpPr/>
            <p:nvPr/>
          </p:nvSpPr>
          <p:spPr>
            <a:xfrm>
              <a:off x="778600" y="689624"/>
              <a:ext cx="1009428" cy="778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088" extrusionOk="0">
                  <a:moveTo>
                    <a:pt x="4900" y="4145"/>
                  </a:moveTo>
                  <a:cubicBezTo>
                    <a:pt x="4900" y="4291"/>
                    <a:pt x="4872" y="4400"/>
                    <a:pt x="4844" y="4473"/>
                  </a:cubicBezTo>
                  <a:cubicBezTo>
                    <a:pt x="4816" y="4582"/>
                    <a:pt x="4759" y="4655"/>
                    <a:pt x="4703" y="4727"/>
                  </a:cubicBezTo>
                  <a:cubicBezTo>
                    <a:pt x="4619" y="4800"/>
                    <a:pt x="4562" y="4836"/>
                    <a:pt x="4478" y="4873"/>
                  </a:cubicBezTo>
                  <a:cubicBezTo>
                    <a:pt x="4393" y="4909"/>
                    <a:pt x="4309" y="4909"/>
                    <a:pt x="4196" y="4909"/>
                  </a:cubicBezTo>
                  <a:cubicBezTo>
                    <a:pt x="4140" y="4909"/>
                    <a:pt x="4083" y="4909"/>
                    <a:pt x="4027" y="4909"/>
                  </a:cubicBezTo>
                  <a:cubicBezTo>
                    <a:pt x="3971" y="4873"/>
                    <a:pt x="3914" y="4873"/>
                    <a:pt x="3886" y="4836"/>
                  </a:cubicBezTo>
                  <a:cubicBezTo>
                    <a:pt x="3830" y="4836"/>
                    <a:pt x="3802" y="4800"/>
                    <a:pt x="3774" y="4800"/>
                  </a:cubicBezTo>
                  <a:cubicBezTo>
                    <a:pt x="3746" y="4764"/>
                    <a:pt x="3717" y="4727"/>
                    <a:pt x="3717" y="4727"/>
                  </a:cubicBezTo>
                  <a:cubicBezTo>
                    <a:pt x="3689" y="4727"/>
                    <a:pt x="3689" y="4691"/>
                    <a:pt x="3689" y="4655"/>
                  </a:cubicBezTo>
                  <a:cubicBezTo>
                    <a:pt x="3689" y="4618"/>
                    <a:pt x="3689" y="4582"/>
                    <a:pt x="3689" y="4509"/>
                  </a:cubicBezTo>
                  <a:cubicBezTo>
                    <a:pt x="3689" y="4473"/>
                    <a:pt x="3689" y="4436"/>
                    <a:pt x="3689" y="4436"/>
                  </a:cubicBezTo>
                  <a:cubicBezTo>
                    <a:pt x="3689" y="4400"/>
                    <a:pt x="3689" y="4364"/>
                    <a:pt x="3689" y="4364"/>
                  </a:cubicBezTo>
                  <a:cubicBezTo>
                    <a:pt x="3689" y="4364"/>
                    <a:pt x="3689" y="4327"/>
                    <a:pt x="3717" y="4327"/>
                  </a:cubicBezTo>
                  <a:cubicBezTo>
                    <a:pt x="3717" y="4327"/>
                    <a:pt x="3717" y="4327"/>
                    <a:pt x="3746" y="4327"/>
                  </a:cubicBezTo>
                  <a:cubicBezTo>
                    <a:pt x="3746" y="4327"/>
                    <a:pt x="3774" y="4327"/>
                    <a:pt x="3802" y="4364"/>
                  </a:cubicBezTo>
                  <a:cubicBezTo>
                    <a:pt x="3802" y="4364"/>
                    <a:pt x="3858" y="4400"/>
                    <a:pt x="3886" y="4436"/>
                  </a:cubicBezTo>
                  <a:cubicBezTo>
                    <a:pt x="3914" y="4436"/>
                    <a:pt x="3971" y="4473"/>
                    <a:pt x="4027" y="4473"/>
                  </a:cubicBezTo>
                  <a:cubicBezTo>
                    <a:pt x="4083" y="4509"/>
                    <a:pt x="4140" y="4509"/>
                    <a:pt x="4196" y="4509"/>
                  </a:cubicBezTo>
                  <a:cubicBezTo>
                    <a:pt x="4252" y="4509"/>
                    <a:pt x="4309" y="4509"/>
                    <a:pt x="4337" y="4509"/>
                  </a:cubicBezTo>
                  <a:cubicBezTo>
                    <a:pt x="4365" y="4473"/>
                    <a:pt x="4393" y="4473"/>
                    <a:pt x="4421" y="4436"/>
                  </a:cubicBezTo>
                  <a:cubicBezTo>
                    <a:pt x="4450" y="4400"/>
                    <a:pt x="4478" y="4364"/>
                    <a:pt x="4478" y="4327"/>
                  </a:cubicBezTo>
                  <a:cubicBezTo>
                    <a:pt x="4506" y="4291"/>
                    <a:pt x="4506" y="4255"/>
                    <a:pt x="4506" y="4218"/>
                  </a:cubicBezTo>
                  <a:cubicBezTo>
                    <a:pt x="4506" y="4145"/>
                    <a:pt x="4506" y="4109"/>
                    <a:pt x="4478" y="4073"/>
                  </a:cubicBezTo>
                  <a:cubicBezTo>
                    <a:pt x="4450" y="4036"/>
                    <a:pt x="4421" y="4000"/>
                    <a:pt x="4365" y="3964"/>
                  </a:cubicBezTo>
                  <a:cubicBezTo>
                    <a:pt x="4337" y="3927"/>
                    <a:pt x="4309" y="3891"/>
                    <a:pt x="4252" y="3891"/>
                  </a:cubicBezTo>
                  <a:cubicBezTo>
                    <a:pt x="4196" y="3855"/>
                    <a:pt x="4168" y="3818"/>
                    <a:pt x="4112" y="3782"/>
                  </a:cubicBezTo>
                  <a:cubicBezTo>
                    <a:pt x="4055" y="3782"/>
                    <a:pt x="3999" y="3745"/>
                    <a:pt x="3971" y="3709"/>
                  </a:cubicBezTo>
                  <a:cubicBezTo>
                    <a:pt x="3914" y="3673"/>
                    <a:pt x="3858" y="3600"/>
                    <a:pt x="3830" y="3564"/>
                  </a:cubicBezTo>
                  <a:cubicBezTo>
                    <a:pt x="3802" y="3491"/>
                    <a:pt x="3774" y="3455"/>
                    <a:pt x="3746" y="3382"/>
                  </a:cubicBezTo>
                  <a:cubicBezTo>
                    <a:pt x="3717" y="3309"/>
                    <a:pt x="3717" y="3200"/>
                    <a:pt x="3717" y="3127"/>
                  </a:cubicBezTo>
                  <a:cubicBezTo>
                    <a:pt x="3717" y="2982"/>
                    <a:pt x="3717" y="2909"/>
                    <a:pt x="3746" y="2800"/>
                  </a:cubicBezTo>
                  <a:cubicBezTo>
                    <a:pt x="3802" y="2727"/>
                    <a:pt x="3830" y="2655"/>
                    <a:pt x="3886" y="2582"/>
                  </a:cubicBezTo>
                  <a:cubicBezTo>
                    <a:pt x="3943" y="2545"/>
                    <a:pt x="4027" y="2473"/>
                    <a:pt x="4083" y="2473"/>
                  </a:cubicBezTo>
                  <a:cubicBezTo>
                    <a:pt x="4168" y="2436"/>
                    <a:pt x="4252" y="2400"/>
                    <a:pt x="4337" y="2400"/>
                  </a:cubicBezTo>
                  <a:cubicBezTo>
                    <a:pt x="4393" y="2400"/>
                    <a:pt x="4421" y="2436"/>
                    <a:pt x="4478" y="2436"/>
                  </a:cubicBezTo>
                  <a:cubicBezTo>
                    <a:pt x="4506" y="2436"/>
                    <a:pt x="4562" y="2436"/>
                    <a:pt x="4590" y="2473"/>
                  </a:cubicBezTo>
                  <a:cubicBezTo>
                    <a:pt x="4619" y="2473"/>
                    <a:pt x="4675" y="2509"/>
                    <a:pt x="4703" y="2509"/>
                  </a:cubicBezTo>
                  <a:cubicBezTo>
                    <a:pt x="4731" y="2545"/>
                    <a:pt x="4731" y="2545"/>
                    <a:pt x="4759" y="2545"/>
                  </a:cubicBezTo>
                  <a:cubicBezTo>
                    <a:pt x="4759" y="2582"/>
                    <a:pt x="4759" y="2582"/>
                    <a:pt x="4787" y="2582"/>
                  </a:cubicBezTo>
                  <a:cubicBezTo>
                    <a:pt x="4787" y="2618"/>
                    <a:pt x="4787" y="2618"/>
                    <a:pt x="4787" y="2618"/>
                  </a:cubicBezTo>
                  <a:cubicBezTo>
                    <a:pt x="4787" y="2655"/>
                    <a:pt x="4787" y="2655"/>
                    <a:pt x="4787" y="2691"/>
                  </a:cubicBezTo>
                  <a:cubicBezTo>
                    <a:pt x="4787" y="2691"/>
                    <a:pt x="4787" y="2727"/>
                    <a:pt x="4787" y="2764"/>
                  </a:cubicBezTo>
                  <a:cubicBezTo>
                    <a:pt x="4787" y="2800"/>
                    <a:pt x="4787" y="2836"/>
                    <a:pt x="4787" y="2836"/>
                  </a:cubicBezTo>
                  <a:cubicBezTo>
                    <a:pt x="4787" y="2873"/>
                    <a:pt x="4787" y="2909"/>
                    <a:pt x="4787" y="2909"/>
                  </a:cubicBezTo>
                  <a:cubicBezTo>
                    <a:pt x="4787" y="2945"/>
                    <a:pt x="4759" y="2945"/>
                    <a:pt x="4759" y="2945"/>
                  </a:cubicBezTo>
                  <a:cubicBezTo>
                    <a:pt x="4759" y="2945"/>
                    <a:pt x="4759" y="2945"/>
                    <a:pt x="4731" y="2945"/>
                  </a:cubicBezTo>
                  <a:cubicBezTo>
                    <a:pt x="4731" y="2945"/>
                    <a:pt x="4703" y="2945"/>
                    <a:pt x="4703" y="2945"/>
                  </a:cubicBezTo>
                  <a:cubicBezTo>
                    <a:pt x="4675" y="2909"/>
                    <a:pt x="4647" y="2909"/>
                    <a:pt x="4619" y="2873"/>
                  </a:cubicBezTo>
                  <a:cubicBezTo>
                    <a:pt x="4562" y="2873"/>
                    <a:pt x="4534" y="2836"/>
                    <a:pt x="4478" y="2836"/>
                  </a:cubicBezTo>
                  <a:cubicBezTo>
                    <a:pt x="4450" y="2800"/>
                    <a:pt x="4393" y="2800"/>
                    <a:pt x="4337" y="2800"/>
                  </a:cubicBezTo>
                  <a:cubicBezTo>
                    <a:pt x="4309" y="2800"/>
                    <a:pt x="4252" y="2800"/>
                    <a:pt x="4224" y="2800"/>
                  </a:cubicBezTo>
                  <a:cubicBezTo>
                    <a:pt x="4196" y="2836"/>
                    <a:pt x="4168" y="2836"/>
                    <a:pt x="4168" y="2873"/>
                  </a:cubicBezTo>
                  <a:cubicBezTo>
                    <a:pt x="4140" y="2909"/>
                    <a:pt x="4112" y="2909"/>
                    <a:pt x="4112" y="2945"/>
                  </a:cubicBezTo>
                  <a:cubicBezTo>
                    <a:pt x="4112" y="2982"/>
                    <a:pt x="4083" y="3018"/>
                    <a:pt x="4083" y="3055"/>
                  </a:cubicBezTo>
                  <a:cubicBezTo>
                    <a:pt x="4083" y="3127"/>
                    <a:pt x="4112" y="3164"/>
                    <a:pt x="4140" y="3200"/>
                  </a:cubicBezTo>
                  <a:cubicBezTo>
                    <a:pt x="4140" y="3236"/>
                    <a:pt x="4168" y="3273"/>
                    <a:pt x="4224" y="3309"/>
                  </a:cubicBezTo>
                  <a:cubicBezTo>
                    <a:pt x="4252" y="3345"/>
                    <a:pt x="4309" y="3345"/>
                    <a:pt x="4337" y="3382"/>
                  </a:cubicBezTo>
                  <a:cubicBezTo>
                    <a:pt x="4393" y="3418"/>
                    <a:pt x="4450" y="3455"/>
                    <a:pt x="4506" y="3455"/>
                  </a:cubicBezTo>
                  <a:cubicBezTo>
                    <a:pt x="4534" y="3491"/>
                    <a:pt x="4590" y="3527"/>
                    <a:pt x="4647" y="3564"/>
                  </a:cubicBezTo>
                  <a:cubicBezTo>
                    <a:pt x="4703" y="3600"/>
                    <a:pt x="4731" y="3673"/>
                    <a:pt x="4759" y="3709"/>
                  </a:cubicBezTo>
                  <a:cubicBezTo>
                    <a:pt x="4816" y="3745"/>
                    <a:pt x="4844" y="3818"/>
                    <a:pt x="4872" y="3891"/>
                  </a:cubicBezTo>
                  <a:cubicBezTo>
                    <a:pt x="4872" y="3964"/>
                    <a:pt x="4900" y="4036"/>
                    <a:pt x="4900" y="4145"/>
                  </a:cubicBezTo>
                  <a:close/>
                  <a:moveTo>
                    <a:pt x="6393" y="2655"/>
                  </a:moveTo>
                  <a:cubicBezTo>
                    <a:pt x="6393" y="2691"/>
                    <a:pt x="6393" y="2727"/>
                    <a:pt x="6393" y="2764"/>
                  </a:cubicBezTo>
                  <a:cubicBezTo>
                    <a:pt x="6393" y="2764"/>
                    <a:pt x="6393" y="2800"/>
                    <a:pt x="6393" y="2800"/>
                  </a:cubicBezTo>
                  <a:cubicBezTo>
                    <a:pt x="6393" y="2836"/>
                    <a:pt x="6365" y="2836"/>
                    <a:pt x="6365" y="2836"/>
                  </a:cubicBezTo>
                  <a:cubicBezTo>
                    <a:pt x="6365" y="2873"/>
                    <a:pt x="6365" y="2873"/>
                    <a:pt x="6336" y="2873"/>
                  </a:cubicBezTo>
                  <a:cubicBezTo>
                    <a:pt x="5886" y="2873"/>
                    <a:pt x="5886" y="2873"/>
                    <a:pt x="5886" y="2873"/>
                  </a:cubicBezTo>
                  <a:cubicBezTo>
                    <a:pt x="5886" y="4800"/>
                    <a:pt x="5886" y="4800"/>
                    <a:pt x="5886" y="4800"/>
                  </a:cubicBezTo>
                  <a:cubicBezTo>
                    <a:pt x="5886" y="4800"/>
                    <a:pt x="5886" y="4836"/>
                    <a:pt x="5858" y="4836"/>
                  </a:cubicBezTo>
                  <a:cubicBezTo>
                    <a:pt x="5858" y="4836"/>
                    <a:pt x="5858" y="4836"/>
                    <a:pt x="5829" y="4873"/>
                  </a:cubicBezTo>
                  <a:cubicBezTo>
                    <a:pt x="5829" y="4873"/>
                    <a:pt x="5801" y="4873"/>
                    <a:pt x="5773" y="4873"/>
                  </a:cubicBezTo>
                  <a:cubicBezTo>
                    <a:pt x="5745" y="4873"/>
                    <a:pt x="5717" y="4873"/>
                    <a:pt x="5689" y="4873"/>
                  </a:cubicBezTo>
                  <a:cubicBezTo>
                    <a:pt x="5660" y="4873"/>
                    <a:pt x="5632" y="4873"/>
                    <a:pt x="5604" y="4873"/>
                  </a:cubicBezTo>
                  <a:cubicBezTo>
                    <a:pt x="5576" y="4873"/>
                    <a:pt x="5548" y="4873"/>
                    <a:pt x="5548" y="4873"/>
                  </a:cubicBezTo>
                  <a:cubicBezTo>
                    <a:pt x="5520" y="4836"/>
                    <a:pt x="5520" y="4836"/>
                    <a:pt x="5520" y="4836"/>
                  </a:cubicBezTo>
                  <a:cubicBezTo>
                    <a:pt x="5492" y="4836"/>
                    <a:pt x="5492" y="4800"/>
                    <a:pt x="5492" y="4800"/>
                  </a:cubicBezTo>
                  <a:cubicBezTo>
                    <a:pt x="5492" y="2873"/>
                    <a:pt x="5492" y="2873"/>
                    <a:pt x="5492" y="2873"/>
                  </a:cubicBezTo>
                  <a:cubicBezTo>
                    <a:pt x="5041" y="2873"/>
                    <a:pt x="5041" y="2873"/>
                    <a:pt x="5041" y="2873"/>
                  </a:cubicBezTo>
                  <a:cubicBezTo>
                    <a:pt x="5013" y="2873"/>
                    <a:pt x="5013" y="2873"/>
                    <a:pt x="5013" y="2836"/>
                  </a:cubicBezTo>
                  <a:cubicBezTo>
                    <a:pt x="4985" y="2836"/>
                    <a:pt x="4985" y="2836"/>
                    <a:pt x="4985" y="2800"/>
                  </a:cubicBezTo>
                  <a:cubicBezTo>
                    <a:pt x="4985" y="2800"/>
                    <a:pt x="4985" y="2764"/>
                    <a:pt x="4985" y="2764"/>
                  </a:cubicBezTo>
                  <a:cubicBezTo>
                    <a:pt x="4985" y="2727"/>
                    <a:pt x="4985" y="2691"/>
                    <a:pt x="4985" y="2655"/>
                  </a:cubicBezTo>
                  <a:cubicBezTo>
                    <a:pt x="4985" y="2618"/>
                    <a:pt x="4985" y="2582"/>
                    <a:pt x="4985" y="2582"/>
                  </a:cubicBezTo>
                  <a:cubicBezTo>
                    <a:pt x="4985" y="2545"/>
                    <a:pt x="4985" y="2509"/>
                    <a:pt x="4985" y="2509"/>
                  </a:cubicBezTo>
                  <a:cubicBezTo>
                    <a:pt x="4985" y="2473"/>
                    <a:pt x="4985" y="2473"/>
                    <a:pt x="5013" y="2473"/>
                  </a:cubicBezTo>
                  <a:cubicBezTo>
                    <a:pt x="5013" y="2473"/>
                    <a:pt x="5013" y="2473"/>
                    <a:pt x="5041" y="2473"/>
                  </a:cubicBezTo>
                  <a:cubicBezTo>
                    <a:pt x="6336" y="2473"/>
                    <a:pt x="6336" y="2473"/>
                    <a:pt x="6336" y="2473"/>
                  </a:cubicBezTo>
                  <a:cubicBezTo>
                    <a:pt x="6365" y="2473"/>
                    <a:pt x="6365" y="2473"/>
                    <a:pt x="6365" y="2473"/>
                  </a:cubicBezTo>
                  <a:cubicBezTo>
                    <a:pt x="6365" y="2473"/>
                    <a:pt x="6393" y="2473"/>
                    <a:pt x="6393" y="2509"/>
                  </a:cubicBezTo>
                  <a:cubicBezTo>
                    <a:pt x="6393" y="2509"/>
                    <a:pt x="6393" y="2545"/>
                    <a:pt x="6393" y="2582"/>
                  </a:cubicBezTo>
                  <a:cubicBezTo>
                    <a:pt x="6393" y="2582"/>
                    <a:pt x="6393" y="2618"/>
                    <a:pt x="6393" y="2655"/>
                  </a:cubicBezTo>
                  <a:close/>
                  <a:moveTo>
                    <a:pt x="7913" y="4691"/>
                  </a:moveTo>
                  <a:cubicBezTo>
                    <a:pt x="7942" y="4727"/>
                    <a:pt x="7942" y="4764"/>
                    <a:pt x="7942" y="4800"/>
                  </a:cubicBezTo>
                  <a:cubicBezTo>
                    <a:pt x="7942" y="4836"/>
                    <a:pt x="7942" y="4836"/>
                    <a:pt x="7942" y="4836"/>
                  </a:cubicBezTo>
                  <a:cubicBezTo>
                    <a:pt x="7913" y="4873"/>
                    <a:pt x="7913" y="4873"/>
                    <a:pt x="7885" y="4873"/>
                  </a:cubicBezTo>
                  <a:cubicBezTo>
                    <a:pt x="7857" y="4873"/>
                    <a:pt x="7801" y="4873"/>
                    <a:pt x="7773" y="4873"/>
                  </a:cubicBezTo>
                  <a:cubicBezTo>
                    <a:pt x="7716" y="4873"/>
                    <a:pt x="7688" y="4873"/>
                    <a:pt x="7660" y="4873"/>
                  </a:cubicBezTo>
                  <a:cubicBezTo>
                    <a:pt x="7632" y="4873"/>
                    <a:pt x="7604" y="4873"/>
                    <a:pt x="7575" y="4873"/>
                  </a:cubicBezTo>
                  <a:cubicBezTo>
                    <a:pt x="7575" y="4873"/>
                    <a:pt x="7547" y="4836"/>
                    <a:pt x="7547" y="4836"/>
                  </a:cubicBezTo>
                  <a:cubicBezTo>
                    <a:pt x="7547" y="4836"/>
                    <a:pt x="7547" y="4836"/>
                    <a:pt x="7547" y="4800"/>
                  </a:cubicBezTo>
                  <a:cubicBezTo>
                    <a:pt x="7407" y="4327"/>
                    <a:pt x="7407" y="4327"/>
                    <a:pt x="7407" y="4327"/>
                  </a:cubicBezTo>
                  <a:cubicBezTo>
                    <a:pt x="6702" y="4327"/>
                    <a:pt x="6702" y="4327"/>
                    <a:pt x="6702" y="4327"/>
                  </a:cubicBezTo>
                  <a:cubicBezTo>
                    <a:pt x="6590" y="4800"/>
                    <a:pt x="6590" y="4800"/>
                    <a:pt x="6590" y="4800"/>
                  </a:cubicBezTo>
                  <a:cubicBezTo>
                    <a:pt x="6590" y="4800"/>
                    <a:pt x="6590" y="4836"/>
                    <a:pt x="6590" y="4836"/>
                  </a:cubicBezTo>
                  <a:cubicBezTo>
                    <a:pt x="6562" y="4836"/>
                    <a:pt x="6562" y="4873"/>
                    <a:pt x="6562" y="4873"/>
                  </a:cubicBezTo>
                  <a:cubicBezTo>
                    <a:pt x="6534" y="4873"/>
                    <a:pt x="6505" y="4873"/>
                    <a:pt x="6477" y="4873"/>
                  </a:cubicBezTo>
                  <a:cubicBezTo>
                    <a:pt x="6477" y="4873"/>
                    <a:pt x="6421" y="4873"/>
                    <a:pt x="6393" y="4873"/>
                  </a:cubicBezTo>
                  <a:cubicBezTo>
                    <a:pt x="6336" y="4873"/>
                    <a:pt x="6308" y="4873"/>
                    <a:pt x="6280" y="4873"/>
                  </a:cubicBezTo>
                  <a:cubicBezTo>
                    <a:pt x="6252" y="4873"/>
                    <a:pt x="6252" y="4873"/>
                    <a:pt x="6224" y="4836"/>
                  </a:cubicBezTo>
                  <a:cubicBezTo>
                    <a:pt x="6224" y="4836"/>
                    <a:pt x="6224" y="4800"/>
                    <a:pt x="6224" y="4800"/>
                  </a:cubicBezTo>
                  <a:cubicBezTo>
                    <a:pt x="6224" y="4764"/>
                    <a:pt x="6224" y="4727"/>
                    <a:pt x="6252" y="4691"/>
                  </a:cubicBezTo>
                  <a:cubicBezTo>
                    <a:pt x="6815" y="2545"/>
                    <a:pt x="6815" y="2545"/>
                    <a:pt x="6815" y="2545"/>
                  </a:cubicBezTo>
                  <a:cubicBezTo>
                    <a:pt x="6815" y="2509"/>
                    <a:pt x="6843" y="2509"/>
                    <a:pt x="6843" y="2509"/>
                  </a:cubicBezTo>
                  <a:cubicBezTo>
                    <a:pt x="6843" y="2473"/>
                    <a:pt x="6871" y="2473"/>
                    <a:pt x="6871" y="2473"/>
                  </a:cubicBezTo>
                  <a:cubicBezTo>
                    <a:pt x="6900" y="2473"/>
                    <a:pt x="6928" y="2436"/>
                    <a:pt x="6956" y="2436"/>
                  </a:cubicBezTo>
                  <a:cubicBezTo>
                    <a:pt x="6984" y="2436"/>
                    <a:pt x="7012" y="2436"/>
                    <a:pt x="7069" y="2436"/>
                  </a:cubicBezTo>
                  <a:cubicBezTo>
                    <a:pt x="7125" y="2436"/>
                    <a:pt x="7181" y="2436"/>
                    <a:pt x="7209" y="2436"/>
                  </a:cubicBezTo>
                  <a:cubicBezTo>
                    <a:pt x="7238" y="2436"/>
                    <a:pt x="7266" y="2473"/>
                    <a:pt x="7294" y="2473"/>
                  </a:cubicBezTo>
                  <a:cubicBezTo>
                    <a:pt x="7294" y="2473"/>
                    <a:pt x="7322" y="2473"/>
                    <a:pt x="7322" y="2509"/>
                  </a:cubicBezTo>
                  <a:cubicBezTo>
                    <a:pt x="7322" y="2509"/>
                    <a:pt x="7350" y="2509"/>
                    <a:pt x="7350" y="2545"/>
                  </a:cubicBezTo>
                  <a:lnTo>
                    <a:pt x="7913" y="4691"/>
                  </a:lnTo>
                  <a:close/>
                  <a:moveTo>
                    <a:pt x="7069" y="2909"/>
                  </a:moveTo>
                  <a:cubicBezTo>
                    <a:pt x="7069" y="2909"/>
                    <a:pt x="7069" y="2909"/>
                    <a:pt x="7069" y="2909"/>
                  </a:cubicBezTo>
                  <a:cubicBezTo>
                    <a:pt x="6787" y="3927"/>
                    <a:pt x="6787" y="3927"/>
                    <a:pt x="6787" y="3927"/>
                  </a:cubicBezTo>
                  <a:cubicBezTo>
                    <a:pt x="7322" y="3927"/>
                    <a:pt x="7322" y="3927"/>
                    <a:pt x="7322" y="3927"/>
                  </a:cubicBezTo>
                  <a:lnTo>
                    <a:pt x="7069" y="2909"/>
                  </a:lnTo>
                  <a:close/>
                  <a:moveTo>
                    <a:pt x="9575" y="4800"/>
                  </a:moveTo>
                  <a:cubicBezTo>
                    <a:pt x="9575" y="4836"/>
                    <a:pt x="9575" y="4836"/>
                    <a:pt x="9575" y="4836"/>
                  </a:cubicBezTo>
                  <a:cubicBezTo>
                    <a:pt x="9547" y="4836"/>
                    <a:pt x="9547" y="4873"/>
                    <a:pt x="9547" y="4873"/>
                  </a:cubicBezTo>
                  <a:cubicBezTo>
                    <a:pt x="9519" y="4873"/>
                    <a:pt x="9490" y="4873"/>
                    <a:pt x="9462" y="4873"/>
                  </a:cubicBezTo>
                  <a:cubicBezTo>
                    <a:pt x="9434" y="4873"/>
                    <a:pt x="9406" y="4873"/>
                    <a:pt x="9350" y="4873"/>
                  </a:cubicBezTo>
                  <a:cubicBezTo>
                    <a:pt x="9322" y="4873"/>
                    <a:pt x="9293" y="4873"/>
                    <a:pt x="9265" y="4873"/>
                  </a:cubicBezTo>
                  <a:cubicBezTo>
                    <a:pt x="9237" y="4873"/>
                    <a:pt x="9209" y="4873"/>
                    <a:pt x="9209" y="4873"/>
                  </a:cubicBezTo>
                  <a:cubicBezTo>
                    <a:pt x="9181" y="4873"/>
                    <a:pt x="9181" y="4836"/>
                    <a:pt x="9181" y="4836"/>
                  </a:cubicBezTo>
                  <a:cubicBezTo>
                    <a:pt x="9181" y="4836"/>
                    <a:pt x="9153" y="4800"/>
                    <a:pt x="9153" y="4800"/>
                  </a:cubicBezTo>
                  <a:cubicBezTo>
                    <a:pt x="8984" y="4255"/>
                    <a:pt x="8984" y="4255"/>
                    <a:pt x="8984" y="4255"/>
                  </a:cubicBezTo>
                  <a:cubicBezTo>
                    <a:pt x="8984" y="4182"/>
                    <a:pt x="8955" y="4145"/>
                    <a:pt x="8927" y="4109"/>
                  </a:cubicBezTo>
                  <a:cubicBezTo>
                    <a:pt x="8927" y="4036"/>
                    <a:pt x="8899" y="4000"/>
                    <a:pt x="8871" y="3964"/>
                  </a:cubicBezTo>
                  <a:cubicBezTo>
                    <a:pt x="8843" y="3964"/>
                    <a:pt x="8815" y="3927"/>
                    <a:pt x="8786" y="3891"/>
                  </a:cubicBezTo>
                  <a:cubicBezTo>
                    <a:pt x="8758" y="3891"/>
                    <a:pt x="8730" y="3891"/>
                    <a:pt x="8674" y="3891"/>
                  </a:cubicBezTo>
                  <a:cubicBezTo>
                    <a:pt x="8561" y="3891"/>
                    <a:pt x="8561" y="3891"/>
                    <a:pt x="8561" y="3891"/>
                  </a:cubicBezTo>
                  <a:cubicBezTo>
                    <a:pt x="8561" y="4800"/>
                    <a:pt x="8561" y="4800"/>
                    <a:pt x="8561" y="4800"/>
                  </a:cubicBezTo>
                  <a:cubicBezTo>
                    <a:pt x="8561" y="4800"/>
                    <a:pt x="8561" y="4836"/>
                    <a:pt x="8561" y="4836"/>
                  </a:cubicBezTo>
                  <a:cubicBezTo>
                    <a:pt x="8533" y="4836"/>
                    <a:pt x="8533" y="4836"/>
                    <a:pt x="8533" y="4873"/>
                  </a:cubicBezTo>
                  <a:cubicBezTo>
                    <a:pt x="8505" y="4873"/>
                    <a:pt x="8477" y="4873"/>
                    <a:pt x="8477" y="4873"/>
                  </a:cubicBezTo>
                  <a:cubicBezTo>
                    <a:pt x="8449" y="4873"/>
                    <a:pt x="8420" y="4873"/>
                    <a:pt x="8364" y="4873"/>
                  </a:cubicBezTo>
                  <a:cubicBezTo>
                    <a:pt x="8336" y="4873"/>
                    <a:pt x="8308" y="4873"/>
                    <a:pt x="8280" y="4873"/>
                  </a:cubicBezTo>
                  <a:cubicBezTo>
                    <a:pt x="8251" y="4873"/>
                    <a:pt x="8223" y="4873"/>
                    <a:pt x="8223" y="4873"/>
                  </a:cubicBezTo>
                  <a:cubicBezTo>
                    <a:pt x="8195" y="4836"/>
                    <a:pt x="8195" y="4836"/>
                    <a:pt x="8195" y="4836"/>
                  </a:cubicBezTo>
                  <a:cubicBezTo>
                    <a:pt x="8195" y="4836"/>
                    <a:pt x="8195" y="4800"/>
                    <a:pt x="8195" y="4800"/>
                  </a:cubicBezTo>
                  <a:cubicBezTo>
                    <a:pt x="8195" y="2618"/>
                    <a:pt x="8195" y="2618"/>
                    <a:pt x="8195" y="2618"/>
                  </a:cubicBezTo>
                  <a:cubicBezTo>
                    <a:pt x="8195" y="2545"/>
                    <a:pt x="8195" y="2509"/>
                    <a:pt x="8223" y="2509"/>
                  </a:cubicBezTo>
                  <a:cubicBezTo>
                    <a:pt x="8223" y="2473"/>
                    <a:pt x="8251" y="2473"/>
                    <a:pt x="8308" y="2473"/>
                  </a:cubicBezTo>
                  <a:cubicBezTo>
                    <a:pt x="8786" y="2473"/>
                    <a:pt x="8786" y="2473"/>
                    <a:pt x="8786" y="2473"/>
                  </a:cubicBezTo>
                  <a:cubicBezTo>
                    <a:pt x="8815" y="2473"/>
                    <a:pt x="8871" y="2473"/>
                    <a:pt x="8899" y="2473"/>
                  </a:cubicBezTo>
                  <a:cubicBezTo>
                    <a:pt x="8927" y="2473"/>
                    <a:pt x="8955" y="2473"/>
                    <a:pt x="8984" y="2473"/>
                  </a:cubicBezTo>
                  <a:cubicBezTo>
                    <a:pt x="9068" y="2473"/>
                    <a:pt x="9124" y="2509"/>
                    <a:pt x="9181" y="2545"/>
                  </a:cubicBezTo>
                  <a:cubicBezTo>
                    <a:pt x="9237" y="2582"/>
                    <a:pt x="9293" y="2618"/>
                    <a:pt x="9350" y="2691"/>
                  </a:cubicBezTo>
                  <a:cubicBezTo>
                    <a:pt x="9378" y="2727"/>
                    <a:pt x="9406" y="2800"/>
                    <a:pt x="9434" y="2873"/>
                  </a:cubicBezTo>
                  <a:cubicBezTo>
                    <a:pt x="9462" y="2945"/>
                    <a:pt x="9462" y="3018"/>
                    <a:pt x="9462" y="3127"/>
                  </a:cubicBezTo>
                  <a:cubicBezTo>
                    <a:pt x="9462" y="3200"/>
                    <a:pt x="9462" y="3273"/>
                    <a:pt x="9434" y="3345"/>
                  </a:cubicBezTo>
                  <a:cubicBezTo>
                    <a:pt x="9434" y="3418"/>
                    <a:pt x="9406" y="3455"/>
                    <a:pt x="9378" y="3527"/>
                  </a:cubicBezTo>
                  <a:cubicBezTo>
                    <a:pt x="9350" y="3564"/>
                    <a:pt x="9322" y="3600"/>
                    <a:pt x="9265" y="3636"/>
                  </a:cubicBezTo>
                  <a:cubicBezTo>
                    <a:pt x="9209" y="3709"/>
                    <a:pt x="9153" y="3709"/>
                    <a:pt x="9096" y="3745"/>
                  </a:cubicBezTo>
                  <a:cubicBezTo>
                    <a:pt x="9124" y="3782"/>
                    <a:pt x="9153" y="3782"/>
                    <a:pt x="9181" y="3818"/>
                  </a:cubicBezTo>
                  <a:cubicBezTo>
                    <a:pt x="9209" y="3818"/>
                    <a:pt x="9237" y="3855"/>
                    <a:pt x="9265" y="3891"/>
                  </a:cubicBezTo>
                  <a:cubicBezTo>
                    <a:pt x="9265" y="3927"/>
                    <a:pt x="9293" y="3964"/>
                    <a:pt x="9322" y="4036"/>
                  </a:cubicBezTo>
                  <a:cubicBezTo>
                    <a:pt x="9350" y="4073"/>
                    <a:pt x="9350" y="4109"/>
                    <a:pt x="9378" y="4182"/>
                  </a:cubicBezTo>
                  <a:cubicBezTo>
                    <a:pt x="9519" y="4655"/>
                    <a:pt x="9519" y="4655"/>
                    <a:pt x="9519" y="4655"/>
                  </a:cubicBezTo>
                  <a:cubicBezTo>
                    <a:pt x="9547" y="4691"/>
                    <a:pt x="9547" y="4727"/>
                    <a:pt x="9547" y="4764"/>
                  </a:cubicBezTo>
                  <a:cubicBezTo>
                    <a:pt x="9575" y="4764"/>
                    <a:pt x="9575" y="4800"/>
                    <a:pt x="9575" y="4800"/>
                  </a:cubicBezTo>
                  <a:close/>
                  <a:moveTo>
                    <a:pt x="9068" y="3164"/>
                  </a:moveTo>
                  <a:cubicBezTo>
                    <a:pt x="9068" y="3091"/>
                    <a:pt x="9068" y="3018"/>
                    <a:pt x="9040" y="2982"/>
                  </a:cubicBezTo>
                  <a:cubicBezTo>
                    <a:pt x="9012" y="2909"/>
                    <a:pt x="8955" y="2873"/>
                    <a:pt x="8899" y="2836"/>
                  </a:cubicBezTo>
                  <a:cubicBezTo>
                    <a:pt x="8871" y="2836"/>
                    <a:pt x="8871" y="2836"/>
                    <a:pt x="8843" y="2836"/>
                  </a:cubicBezTo>
                  <a:cubicBezTo>
                    <a:pt x="8815" y="2836"/>
                    <a:pt x="8786" y="2836"/>
                    <a:pt x="8730" y="2836"/>
                  </a:cubicBezTo>
                  <a:cubicBezTo>
                    <a:pt x="8561" y="2836"/>
                    <a:pt x="8561" y="2836"/>
                    <a:pt x="8561" y="2836"/>
                  </a:cubicBezTo>
                  <a:cubicBezTo>
                    <a:pt x="8561" y="3527"/>
                    <a:pt x="8561" y="3527"/>
                    <a:pt x="8561" y="3527"/>
                  </a:cubicBezTo>
                  <a:cubicBezTo>
                    <a:pt x="8758" y="3527"/>
                    <a:pt x="8758" y="3527"/>
                    <a:pt x="8758" y="3527"/>
                  </a:cubicBezTo>
                  <a:cubicBezTo>
                    <a:pt x="8815" y="3527"/>
                    <a:pt x="8843" y="3491"/>
                    <a:pt x="8899" y="3491"/>
                  </a:cubicBezTo>
                  <a:cubicBezTo>
                    <a:pt x="8927" y="3491"/>
                    <a:pt x="8984" y="3455"/>
                    <a:pt x="8984" y="3418"/>
                  </a:cubicBezTo>
                  <a:cubicBezTo>
                    <a:pt x="9012" y="3382"/>
                    <a:pt x="9040" y="3345"/>
                    <a:pt x="9068" y="3309"/>
                  </a:cubicBezTo>
                  <a:cubicBezTo>
                    <a:pt x="9068" y="3273"/>
                    <a:pt x="9068" y="3236"/>
                    <a:pt x="9068" y="3164"/>
                  </a:cubicBezTo>
                  <a:close/>
                  <a:moveTo>
                    <a:pt x="11068" y="2655"/>
                  </a:moveTo>
                  <a:cubicBezTo>
                    <a:pt x="11068" y="2691"/>
                    <a:pt x="11068" y="2727"/>
                    <a:pt x="11068" y="2764"/>
                  </a:cubicBezTo>
                  <a:cubicBezTo>
                    <a:pt x="11068" y="2764"/>
                    <a:pt x="11039" y="2800"/>
                    <a:pt x="11039" y="2800"/>
                  </a:cubicBezTo>
                  <a:cubicBezTo>
                    <a:pt x="11039" y="2836"/>
                    <a:pt x="11039" y="2836"/>
                    <a:pt x="11039" y="2836"/>
                  </a:cubicBezTo>
                  <a:cubicBezTo>
                    <a:pt x="11011" y="2873"/>
                    <a:pt x="11011" y="2873"/>
                    <a:pt x="11011" y="2873"/>
                  </a:cubicBezTo>
                  <a:cubicBezTo>
                    <a:pt x="10532" y="2873"/>
                    <a:pt x="10532" y="2873"/>
                    <a:pt x="10532" y="2873"/>
                  </a:cubicBezTo>
                  <a:cubicBezTo>
                    <a:pt x="10532" y="4800"/>
                    <a:pt x="10532" y="4800"/>
                    <a:pt x="10532" y="4800"/>
                  </a:cubicBezTo>
                  <a:cubicBezTo>
                    <a:pt x="10532" y="4800"/>
                    <a:pt x="10532" y="4836"/>
                    <a:pt x="10532" y="4836"/>
                  </a:cubicBezTo>
                  <a:cubicBezTo>
                    <a:pt x="10532" y="4836"/>
                    <a:pt x="10504" y="4836"/>
                    <a:pt x="10504" y="4873"/>
                  </a:cubicBezTo>
                  <a:cubicBezTo>
                    <a:pt x="10476" y="4873"/>
                    <a:pt x="10476" y="4873"/>
                    <a:pt x="10448" y="4873"/>
                  </a:cubicBezTo>
                  <a:cubicBezTo>
                    <a:pt x="10420" y="4873"/>
                    <a:pt x="10392" y="4873"/>
                    <a:pt x="10335" y="4873"/>
                  </a:cubicBezTo>
                  <a:cubicBezTo>
                    <a:pt x="10307" y="4873"/>
                    <a:pt x="10279" y="4873"/>
                    <a:pt x="10251" y="4873"/>
                  </a:cubicBezTo>
                  <a:cubicBezTo>
                    <a:pt x="10223" y="4873"/>
                    <a:pt x="10223" y="4873"/>
                    <a:pt x="10195" y="4873"/>
                  </a:cubicBezTo>
                  <a:cubicBezTo>
                    <a:pt x="10195" y="4836"/>
                    <a:pt x="10166" y="4836"/>
                    <a:pt x="10166" y="4836"/>
                  </a:cubicBezTo>
                  <a:cubicBezTo>
                    <a:pt x="10166" y="4836"/>
                    <a:pt x="10166" y="4800"/>
                    <a:pt x="10166" y="4800"/>
                  </a:cubicBezTo>
                  <a:cubicBezTo>
                    <a:pt x="10166" y="2873"/>
                    <a:pt x="10166" y="2873"/>
                    <a:pt x="10166" y="2873"/>
                  </a:cubicBezTo>
                  <a:cubicBezTo>
                    <a:pt x="9688" y="2873"/>
                    <a:pt x="9688" y="2873"/>
                    <a:pt x="9688" y="2873"/>
                  </a:cubicBezTo>
                  <a:cubicBezTo>
                    <a:pt x="9688" y="2873"/>
                    <a:pt x="9659" y="2873"/>
                    <a:pt x="9659" y="2836"/>
                  </a:cubicBezTo>
                  <a:cubicBezTo>
                    <a:pt x="9659" y="2836"/>
                    <a:pt x="9659" y="2836"/>
                    <a:pt x="9659" y="2800"/>
                  </a:cubicBezTo>
                  <a:cubicBezTo>
                    <a:pt x="9631" y="2800"/>
                    <a:pt x="9631" y="2764"/>
                    <a:pt x="9631" y="2764"/>
                  </a:cubicBezTo>
                  <a:cubicBezTo>
                    <a:pt x="9631" y="2727"/>
                    <a:pt x="9631" y="2691"/>
                    <a:pt x="9631" y="2655"/>
                  </a:cubicBezTo>
                  <a:cubicBezTo>
                    <a:pt x="9631" y="2618"/>
                    <a:pt x="9631" y="2582"/>
                    <a:pt x="9631" y="2582"/>
                  </a:cubicBezTo>
                  <a:cubicBezTo>
                    <a:pt x="9631" y="2545"/>
                    <a:pt x="9631" y="2509"/>
                    <a:pt x="9659" y="2509"/>
                  </a:cubicBezTo>
                  <a:cubicBezTo>
                    <a:pt x="9659" y="2473"/>
                    <a:pt x="9659" y="2473"/>
                    <a:pt x="9659" y="2473"/>
                  </a:cubicBezTo>
                  <a:cubicBezTo>
                    <a:pt x="9659" y="2473"/>
                    <a:pt x="9688" y="2473"/>
                    <a:pt x="9688" y="2473"/>
                  </a:cubicBezTo>
                  <a:cubicBezTo>
                    <a:pt x="11011" y="2473"/>
                    <a:pt x="11011" y="2473"/>
                    <a:pt x="11011" y="2473"/>
                  </a:cubicBezTo>
                  <a:cubicBezTo>
                    <a:pt x="11011" y="2473"/>
                    <a:pt x="11011" y="2473"/>
                    <a:pt x="11039" y="2473"/>
                  </a:cubicBezTo>
                  <a:cubicBezTo>
                    <a:pt x="11039" y="2473"/>
                    <a:pt x="11039" y="2473"/>
                    <a:pt x="11039" y="2509"/>
                  </a:cubicBezTo>
                  <a:cubicBezTo>
                    <a:pt x="11039" y="2509"/>
                    <a:pt x="11068" y="2545"/>
                    <a:pt x="11068" y="2582"/>
                  </a:cubicBezTo>
                  <a:cubicBezTo>
                    <a:pt x="11068" y="2582"/>
                    <a:pt x="11068" y="2618"/>
                    <a:pt x="11068" y="2655"/>
                  </a:cubicBezTo>
                  <a:close/>
                  <a:moveTo>
                    <a:pt x="11490" y="6655"/>
                  </a:moveTo>
                  <a:cubicBezTo>
                    <a:pt x="901" y="6655"/>
                    <a:pt x="901" y="6655"/>
                    <a:pt x="901" y="6655"/>
                  </a:cubicBezTo>
                  <a:cubicBezTo>
                    <a:pt x="789" y="6655"/>
                    <a:pt x="676" y="6509"/>
                    <a:pt x="676" y="6364"/>
                  </a:cubicBezTo>
                  <a:cubicBezTo>
                    <a:pt x="676" y="1164"/>
                    <a:pt x="676" y="1164"/>
                    <a:pt x="676" y="1164"/>
                  </a:cubicBezTo>
                  <a:cubicBezTo>
                    <a:pt x="676" y="1018"/>
                    <a:pt x="789" y="873"/>
                    <a:pt x="901" y="873"/>
                  </a:cubicBezTo>
                  <a:cubicBezTo>
                    <a:pt x="13743" y="873"/>
                    <a:pt x="13743" y="873"/>
                    <a:pt x="13743" y="873"/>
                  </a:cubicBezTo>
                  <a:cubicBezTo>
                    <a:pt x="13884" y="873"/>
                    <a:pt x="13968" y="1018"/>
                    <a:pt x="13968" y="1164"/>
                  </a:cubicBezTo>
                  <a:cubicBezTo>
                    <a:pt x="13968" y="6364"/>
                    <a:pt x="13968" y="6364"/>
                    <a:pt x="13968" y="6364"/>
                  </a:cubicBezTo>
                  <a:cubicBezTo>
                    <a:pt x="13968" y="6473"/>
                    <a:pt x="13940" y="6545"/>
                    <a:pt x="13856" y="6618"/>
                  </a:cubicBezTo>
                  <a:cubicBezTo>
                    <a:pt x="13884" y="6727"/>
                    <a:pt x="13912" y="6836"/>
                    <a:pt x="13940" y="6945"/>
                  </a:cubicBezTo>
                  <a:cubicBezTo>
                    <a:pt x="13968" y="7127"/>
                    <a:pt x="14025" y="7309"/>
                    <a:pt x="14053" y="7455"/>
                  </a:cubicBezTo>
                  <a:cubicBezTo>
                    <a:pt x="14391" y="7273"/>
                    <a:pt x="14644" y="6873"/>
                    <a:pt x="14644" y="6364"/>
                  </a:cubicBezTo>
                  <a:cubicBezTo>
                    <a:pt x="14644" y="1164"/>
                    <a:pt x="14644" y="1164"/>
                    <a:pt x="14644" y="1164"/>
                  </a:cubicBezTo>
                  <a:cubicBezTo>
                    <a:pt x="14644" y="545"/>
                    <a:pt x="14250" y="0"/>
                    <a:pt x="13743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422" y="0"/>
                    <a:pt x="0" y="545"/>
                    <a:pt x="0" y="1164"/>
                  </a:cubicBezTo>
                  <a:cubicBezTo>
                    <a:pt x="0" y="6364"/>
                    <a:pt x="0" y="6364"/>
                    <a:pt x="0" y="6364"/>
                  </a:cubicBezTo>
                  <a:cubicBezTo>
                    <a:pt x="0" y="6982"/>
                    <a:pt x="422" y="7527"/>
                    <a:pt x="901" y="7527"/>
                  </a:cubicBezTo>
                  <a:cubicBezTo>
                    <a:pt x="11659" y="7527"/>
                    <a:pt x="11659" y="7527"/>
                    <a:pt x="11659" y="7527"/>
                  </a:cubicBezTo>
                  <a:cubicBezTo>
                    <a:pt x="11603" y="7236"/>
                    <a:pt x="11546" y="6909"/>
                    <a:pt x="11490" y="6655"/>
                  </a:cubicBezTo>
                  <a:close/>
                  <a:moveTo>
                    <a:pt x="21290" y="18982"/>
                  </a:moveTo>
                  <a:cubicBezTo>
                    <a:pt x="20896" y="18509"/>
                    <a:pt x="20530" y="18036"/>
                    <a:pt x="20445" y="17891"/>
                  </a:cubicBezTo>
                  <a:cubicBezTo>
                    <a:pt x="20248" y="17564"/>
                    <a:pt x="19910" y="16982"/>
                    <a:pt x="19854" y="16691"/>
                  </a:cubicBezTo>
                  <a:cubicBezTo>
                    <a:pt x="19826" y="16436"/>
                    <a:pt x="19347" y="13091"/>
                    <a:pt x="19291" y="12800"/>
                  </a:cubicBezTo>
                  <a:cubicBezTo>
                    <a:pt x="19094" y="11818"/>
                    <a:pt x="18671" y="10436"/>
                    <a:pt x="17826" y="10473"/>
                  </a:cubicBezTo>
                  <a:cubicBezTo>
                    <a:pt x="17657" y="10473"/>
                    <a:pt x="17488" y="10655"/>
                    <a:pt x="17488" y="10655"/>
                  </a:cubicBezTo>
                  <a:cubicBezTo>
                    <a:pt x="17488" y="10655"/>
                    <a:pt x="17291" y="9927"/>
                    <a:pt x="16700" y="9855"/>
                  </a:cubicBezTo>
                  <a:cubicBezTo>
                    <a:pt x="16334" y="9818"/>
                    <a:pt x="16137" y="10073"/>
                    <a:pt x="16137" y="10073"/>
                  </a:cubicBezTo>
                  <a:cubicBezTo>
                    <a:pt x="16137" y="10073"/>
                    <a:pt x="15883" y="9345"/>
                    <a:pt x="15602" y="9236"/>
                  </a:cubicBezTo>
                  <a:cubicBezTo>
                    <a:pt x="15320" y="9127"/>
                    <a:pt x="14926" y="9200"/>
                    <a:pt x="14841" y="9345"/>
                  </a:cubicBezTo>
                  <a:cubicBezTo>
                    <a:pt x="14729" y="9527"/>
                    <a:pt x="14616" y="9600"/>
                    <a:pt x="14588" y="9927"/>
                  </a:cubicBezTo>
                  <a:cubicBezTo>
                    <a:pt x="14560" y="10255"/>
                    <a:pt x="14531" y="10764"/>
                    <a:pt x="14531" y="10764"/>
                  </a:cubicBezTo>
                  <a:cubicBezTo>
                    <a:pt x="14531" y="10764"/>
                    <a:pt x="13771" y="8400"/>
                    <a:pt x="13630" y="7927"/>
                  </a:cubicBezTo>
                  <a:cubicBezTo>
                    <a:pt x="13489" y="7382"/>
                    <a:pt x="13151" y="5782"/>
                    <a:pt x="13039" y="5491"/>
                  </a:cubicBezTo>
                  <a:cubicBezTo>
                    <a:pt x="12898" y="5200"/>
                    <a:pt x="12785" y="4836"/>
                    <a:pt x="12476" y="4909"/>
                  </a:cubicBezTo>
                  <a:cubicBezTo>
                    <a:pt x="12166" y="4945"/>
                    <a:pt x="11828" y="5236"/>
                    <a:pt x="11941" y="6073"/>
                  </a:cubicBezTo>
                  <a:cubicBezTo>
                    <a:pt x="12053" y="6873"/>
                    <a:pt x="12335" y="8218"/>
                    <a:pt x="12447" y="8836"/>
                  </a:cubicBezTo>
                  <a:cubicBezTo>
                    <a:pt x="12588" y="9455"/>
                    <a:pt x="13292" y="11709"/>
                    <a:pt x="13461" y="12436"/>
                  </a:cubicBezTo>
                  <a:cubicBezTo>
                    <a:pt x="13630" y="13164"/>
                    <a:pt x="13630" y="13418"/>
                    <a:pt x="13630" y="13418"/>
                  </a:cubicBezTo>
                  <a:cubicBezTo>
                    <a:pt x="13630" y="13418"/>
                    <a:pt x="13349" y="12873"/>
                    <a:pt x="13208" y="12655"/>
                  </a:cubicBezTo>
                  <a:cubicBezTo>
                    <a:pt x="13039" y="12400"/>
                    <a:pt x="12898" y="12218"/>
                    <a:pt x="12898" y="12218"/>
                  </a:cubicBezTo>
                  <a:cubicBezTo>
                    <a:pt x="12898" y="12218"/>
                    <a:pt x="12616" y="11564"/>
                    <a:pt x="12222" y="11309"/>
                  </a:cubicBezTo>
                  <a:cubicBezTo>
                    <a:pt x="11828" y="11018"/>
                    <a:pt x="11293" y="10764"/>
                    <a:pt x="10983" y="11127"/>
                  </a:cubicBezTo>
                  <a:cubicBezTo>
                    <a:pt x="10701" y="11491"/>
                    <a:pt x="11011" y="11745"/>
                    <a:pt x="11124" y="11855"/>
                  </a:cubicBezTo>
                  <a:cubicBezTo>
                    <a:pt x="11237" y="12000"/>
                    <a:pt x="11490" y="12218"/>
                    <a:pt x="11546" y="12364"/>
                  </a:cubicBezTo>
                  <a:cubicBezTo>
                    <a:pt x="11603" y="12509"/>
                    <a:pt x="11884" y="13273"/>
                    <a:pt x="11969" y="13418"/>
                  </a:cubicBezTo>
                  <a:cubicBezTo>
                    <a:pt x="12081" y="13564"/>
                    <a:pt x="12391" y="14182"/>
                    <a:pt x="12504" y="14364"/>
                  </a:cubicBezTo>
                  <a:cubicBezTo>
                    <a:pt x="12616" y="14545"/>
                    <a:pt x="12757" y="14945"/>
                    <a:pt x="12814" y="15164"/>
                  </a:cubicBezTo>
                  <a:cubicBezTo>
                    <a:pt x="12898" y="15382"/>
                    <a:pt x="13151" y="15891"/>
                    <a:pt x="13546" y="16364"/>
                  </a:cubicBezTo>
                  <a:cubicBezTo>
                    <a:pt x="13912" y="16873"/>
                    <a:pt x="15771" y="18945"/>
                    <a:pt x="16108" y="19418"/>
                  </a:cubicBezTo>
                  <a:cubicBezTo>
                    <a:pt x="16306" y="19673"/>
                    <a:pt x="16813" y="20364"/>
                    <a:pt x="17319" y="20982"/>
                  </a:cubicBezTo>
                  <a:cubicBezTo>
                    <a:pt x="17770" y="21600"/>
                    <a:pt x="21600" y="19345"/>
                    <a:pt x="21290" y="189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742">
                <a:defRPr sz="1400">
                  <a:solidFill>
                    <a:srgbClr val="33828D"/>
                  </a:solidFill>
                  <a:latin typeface="CiscoSansTT Light"/>
                  <a:ea typeface="CiscoSansTT Light"/>
                  <a:cs typeface="CiscoSansTT Light"/>
                  <a:sym typeface="CiscoSansTT Light"/>
                </a:defRPr>
              </a:pPr>
              <a:endParaRPr/>
            </a:p>
          </p:txBody>
        </p:sp>
      </p:grpSp>
      <p:sp>
        <p:nvSpPr>
          <p:cNvPr id="1104" name="Shape 1104"/>
          <p:cNvSpPr/>
          <p:nvPr/>
        </p:nvSpPr>
        <p:spPr>
          <a:xfrm>
            <a:off x="249774" y="1042099"/>
            <a:ext cx="2370543" cy="34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785" tIns="30785" rIns="30785" bIns="30785" anchor="ctr">
            <a:spAutoFit/>
          </a:bodyPr>
          <a:lstStyle>
            <a:lvl1pPr algn="ctr" defTabSz="610561">
              <a:lnSpc>
                <a:spcPct val="90000"/>
              </a:lnSpc>
              <a:defRPr sz="2000" spc="-107">
                <a:solidFill>
                  <a:srgbClr val="33828D"/>
                </a:solidFill>
                <a:latin typeface="CiscoSansTT ExtraLight"/>
                <a:ea typeface="CiscoSansTT ExtraLight"/>
                <a:cs typeface="CiscoSansTT ExtraLight"/>
                <a:sym typeface="CiscoSansTT ExtraLight"/>
              </a:defRPr>
            </a:lvl1pPr>
          </a:lstStyle>
          <a:p>
            <a:r>
              <a:rPr dirty="0" smtClean="0"/>
              <a:t>CUCM</a:t>
            </a:r>
            <a:r>
              <a:rPr lang="ja-JP" altLang="en-US" dirty="0" smtClean="0"/>
              <a:t>機能拡張</a:t>
            </a:r>
            <a:endParaRPr dirty="0"/>
          </a:p>
        </p:txBody>
      </p:sp>
      <p:sp>
        <p:nvSpPr>
          <p:cNvPr id="1105" name="Shape 1105"/>
          <p:cNvSpPr/>
          <p:nvPr/>
        </p:nvSpPr>
        <p:spPr>
          <a:xfrm>
            <a:off x="677408" y="1505286"/>
            <a:ext cx="1587547" cy="1333501"/>
          </a:xfrm>
          <a:prstGeom prst="roundRect">
            <a:avLst>
              <a:gd name="adj" fmla="val 16667"/>
            </a:avLst>
          </a:prstGeom>
          <a:solidFill>
            <a:srgbClr val="33828D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742"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endParaRPr/>
          </a:p>
        </p:txBody>
      </p:sp>
      <p:grpSp>
        <p:nvGrpSpPr>
          <p:cNvPr id="1112" name="Group 1112"/>
          <p:cNvGrpSpPr/>
          <p:nvPr/>
        </p:nvGrpSpPr>
        <p:grpSpPr>
          <a:xfrm>
            <a:off x="6255258" y="1024742"/>
            <a:ext cx="2595924" cy="1746352"/>
            <a:chOff x="0" y="20560"/>
            <a:chExt cx="2595922" cy="1746350"/>
          </a:xfrm>
        </p:grpSpPr>
        <p:sp>
          <p:nvSpPr>
            <p:cNvPr id="1106" name="Shape 1106"/>
            <p:cNvSpPr/>
            <p:nvPr/>
          </p:nvSpPr>
          <p:spPr>
            <a:xfrm>
              <a:off x="535107" y="417338"/>
              <a:ext cx="1587548" cy="1349572"/>
            </a:xfrm>
            <a:prstGeom prst="roundRect">
              <a:avLst>
                <a:gd name="adj" fmla="val 16667"/>
              </a:avLst>
            </a:prstGeom>
            <a:solidFill>
              <a:srgbClr val="33828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742">
                <a:defRPr sz="1400">
                  <a:solidFill>
                    <a:srgbClr val="33828D"/>
                  </a:solidFill>
                  <a:latin typeface="CiscoSansTT Light"/>
                  <a:ea typeface="CiscoSansTT Light"/>
                  <a:cs typeface="CiscoSansTT Light"/>
                  <a:sym typeface="CiscoSansTT Light"/>
                </a:defRPr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 rot="13791902">
              <a:off x="1332884" y="1120256"/>
              <a:ext cx="624660" cy="431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4131" y="5400"/>
                  </a:lnTo>
                  <a:lnTo>
                    <a:pt x="14131" y="0"/>
                  </a:lnTo>
                  <a:lnTo>
                    <a:pt x="21600" y="10800"/>
                  </a:lnTo>
                  <a:lnTo>
                    <a:pt x="14131" y="21600"/>
                  </a:lnTo>
                  <a:lnTo>
                    <a:pt x="14131" y="16200"/>
                  </a:lnTo>
                  <a:lnTo>
                    <a:pt x="0" y="16200"/>
                  </a:lnTo>
                  <a:lnTo>
                    <a:pt x="3734" y="108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27000"/>
                </a:srgbClr>
              </a:outerShdw>
            </a:effectLst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742">
                <a:defRPr sz="1400">
                  <a:solidFill>
                    <a:srgbClr val="33828D"/>
                  </a:solidFill>
                  <a:latin typeface="CiscoSansTT Light"/>
                  <a:ea typeface="CiscoSansTT Light"/>
                  <a:cs typeface="CiscoSansTT Light"/>
                  <a:sym typeface="CiscoSansTT Light"/>
                </a:defRPr>
              </a:pPr>
              <a:endParaRPr/>
            </a:p>
          </p:txBody>
        </p:sp>
        <p:sp>
          <p:nvSpPr>
            <p:cNvPr id="1108" name="Shape 1108"/>
            <p:cNvSpPr/>
            <p:nvPr/>
          </p:nvSpPr>
          <p:spPr>
            <a:xfrm rot="18638578">
              <a:off x="694264" y="1134946"/>
              <a:ext cx="624660" cy="431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4131" y="5400"/>
                  </a:lnTo>
                  <a:lnTo>
                    <a:pt x="14131" y="0"/>
                  </a:lnTo>
                  <a:lnTo>
                    <a:pt x="21600" y="10800"/>
                  </a:lnTo>
                  <a:lnTo>
                    <a:pt x="14131" y="21600"/>
                  </a:lnTo>
                  <a:lnTo>
                    <a:pt x="14131" y="16200"/>
                  </a:lnTo>
                  <a:lnTo>
                    <a:pt x="0" y="16200"/>
                  </a:lnTo>
                  <a:lnTo>
                    <a:pt x="3734" y="108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27000"/>
                </a:srgbClr>
              </a:outerShdw>
            </a:effectLst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742">
                <a:defRPr sz="1400">
                  <a:solidFill>
                    <a:srgbClr val="33828D"/>
                  </a:solidFill>
                  <a:latin typeface="CiscoSansTT Light"/>
                  <a:ea typeface="CiscoSansTT Light"/>
                  <a:cs typeface="CiscoSansTT Light"/>
                  <a:sym typeface="CiscoSansTT Light"/>
                </a:defRPr>
              </a:pPr>
              <a:endParaRPr/>
            </a:p>
          </p:txBody>
        </p:sp>
        <p:sp>
          <p:nvSpPr>
            <p:cNvPr id="1109" name="Shape 1109"/>
            <p:cNvSpPr/>
            <p:nvPr/>
          </p:nvSpPr>
          <p:spPr>
            <a:xfrm rot="2705528">
              <a:off x="980995" y="656983"/>
              <a:ext cx="743947" cy="786366"/>
            </a:xfrm>
            <a:prstGeom prst="rect">
              <a:avLst/>
            </a:prstGeom>
            <a:solidFill>
              <a:srgbClr val="33828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742">
                <a:defRPr sz="1400">
                  <a:solidFill>
                    <a:srgbClr val="33828D"/>
                  </a:solidFill>
                  <a:latin typeface="CiscoSansTT Light"/>
                  <a:ea typeface="CiscoSansTT Light"/>
                  <a:cs typeface="CiscoSansTT Light"/>
                  <a:sym typeface="CiscoSansTT Light"/>
                </a:defRPr>
              </a:pPr>
              <a:endParaRPr/>
            </a:p>
          </p:txBody>
        </p:sp>
        <p:sp>
          <p:nvSpPr>
            <p:cNvPr id="1110" name="Shape 1110"/>
            <p:cNvSpPr/>
            <p:nvPr/>
          </p:nvSpPr>
          <p:spPr>
            <a:xfrm>
              <a:off x="1003787" y="666442"/>
              <a:ext cx="671278" cy="661015"/>
            </a:xfrm>
            <a:prstGeom prst="star12">
              <a:avLst>
                <a:gd name="adj" fmla="val 375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5400000" rotWithShape="0">
                <a:srgbClr val="000000">
                  <a:alpha val="27000"/>
                </a:srgbClr>
              </a:outerShdw>
            </a:effectLst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742">
                <a:defRPr sz="1400">
                  <a:solidFill>
                    <a:srgbClr val="33828D"/>
                  </a:solidFill>
                  <a:latin typeface="CiscoSansTT Light"/>
                  <a:ea typeface="CiscoSansTT Light"/>
                  <a:cs typeface="CiscoSansTT Light"/>
                  <a:sym typeface="CiscoSansTT Light"/>
                </a:defRPr>
              </a:pPr>
              <a:endParaRPr/>
            </a:p>
          </p:txBody>
        </p:sp>
        <p:sp>
          <p:nvSpPr>
            <p:cNvPr id="1111" name="Shape 1111"/>
            <p:cNvSpPr/>
            <p:nvPr/>
          </p:nvSpPr>
          <p:spPr>
            <a:xfrm>
              <a:off x="0" y="20560"/>
              <a:ext cx="2595922" cy="344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0785" tIns="30785" rIns="30785" bIns="30785" numCol="1" anchor="ctr">
              <a:spAutoFit/>
            </a:bodyPr>
            <a:lstStyle>
              <a:lvl1pPr algn="ctr" defTabSz="610561">
                <a:lnSpc>
                  <a:spcPct val="90000"/>
                </a:lnSpc>
                <a:defRPr sz="2000" spc="-107">
                  <a:solidFill>
                    <a:srgbClr val="33828D"/>
                  </a:solidFill>
                  <a:latin typeface="CiscoSansTT ExtraLight"/>
                  <a:ea typeface="CiscoSansTT ExtraLight"/>
                  <a:cs typeface="CiscoSansTT ExtraLight"/>
                  <a:sym typeface="CiscoSansTT ExtraLight"/>
                </a:defRPr>
              </a:lvl1pPr>
            </a:lstStyle>
            <a:p>
              <a:r>
                <a:rPr lang="ja-JP" altLang="en-US" dirty="0" smtClean="0"/>
                <a:t>ユーザー体験</a:t>
              </a:r>
              <a:endParaRPr dirty="0"/>
            </a:p>
          </p:txBody>
        </p:sp>
      </p:grpSp>
      <p:sp>
        <p:nvSpPr>
          <p:cNvPr id="1113" name="Shape 1113"/>
          <p:cNvSpPr>
            <a:spLocks noGrp="1"/>
          </p:cNvSpPr>
          <p:nvPr>
            <p:ph type="title"/>
          </p:nvPr>
        </p:nvSpPr>
        <p:spPr>
          <a:xfrm>
            <a:off x="264436" y="303063"/>
            <a:ext cx="8657722" cy="728783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Cisco Unified Contact Center Express</a:t>
            </a:r>
            <a:br>
              <a:rPr lang="en-US" altLang="ja-JP" dirty="0" smtClean="0"/>
            </a:br>
            <a:r>
              <a:rPr lang="ja-JP" altLang="en-US" sz="2400" dirty="0" smtClean="0"/>
              <a:t>役割の進化</a:t>
            </a:r>
            <a:endParaRPr sz="2400" dirty="0"/>
          </a:p>
        </p:txBody>
      </p:sp>
      <p:sp>
        <p:nvSpPr>
          <p:cNvPr id="1114" name="Shape 1114"/>
          <p:cNvSpPr>
            <a:spLocks noGrp="1"/>
          </p:cNvSpPr>
          <p:nvPr>
            <p:ph type="body" sz="quarter" idx="4294967295"/>
          </p:nvPr>
        </p:nvSpPr>
        <p:spPr>
          <a:xfrm>
            <a:off x="535754" y="2964992"/>
            <a:ext cx="2667895" cy="16462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68394" indent="-168394" defTabSz="685599">
              <a:spcBef>
                <a:spcPts val="900"/>
              </a:spcBef>
              <a:buClr>
                <a:srgbClr val="2D8C8B"/>
              </a:buClr>
              <a:buFont typeface="Wingdings"/>
              <a:buChar char="✓"/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r>
              <a:rPr lang="ja-JP" altLang="en-US" dirty="0" smtClean="0"/>
              <a:t>基本的な</a:t>
            </a:r>
            <a:r>
              <a:rPr dirty="0" smtClean="0"/>
              <a:t>ACD</a:t>
            </a:r>
            <a:endParaRPr dirty="0"/>
          </a:p>
          <a:p>
            <a:pPr marL="168394" indent="-168394" defTabSz="685599">
              <a:spcBef>
                <a:spcPts val="900"/>
              </a:spcBef>
              <a:buClr>
                <a:srgbClr val="2D8C8B"/>
              </a:buClr>
              <a:buFont typeface="Wingdings"/>
              <a:buChar char="✓"/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r>
              <a:rPr lang="ja-JP" altLang="en-US" dirty="0" smtClean="0"/>
              <a:t>オールインワンサーバー</a:t>
            </a:r>
            <a:endParaRPr lang="en-US" altLang="ja-JP" dirty="0" smtClean="0"/>
          </a:p>
          <a:p>
            <a:pPr marL="168394" indent="-168394" defTabSz="685599">
              <a:spcBef>
                <a:spcPts val="900"/>
              </a:spcBef>
              <a:buClr>
                <a:srgbClr val="2D8C8B"/>
              </a:buClr>
              <a:buFont typeface="Wingdings"/>
              <a:buChar char="✓"/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r>
              <a:rPr lang="ja-JP" altLang="en-US" dirty="0" smtClean="0"/>
              <a:t>リモートエキスパート</a:t>
            </a:r>
            <a:endParaRPr lang="en-US" altLang="ja-JP" dirty="0" smtClean="0"/>
          </a:p>
        </p:txBody>
      </p:sp>
      <p:sp>
        <p:nvSpPr>
          <p:cNvPr id="1115" name="Shape 1115"/>
          <p:cNvSpPr/>
          <p:nvPr/>
        </p:nvSpPr>
        <p:spPr>
          <a:xfrm>
            <a:off x="3612264" y="2964992"/>
            <a:ext cx="2100382" cy="147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168394" indent="-168394" defTabSz="685599">
              <a:lnSpc>
                <a:spcPct val="95000"/>
              </a:lnSpc>
              <a:spcBef>
                <a:spcPts val="900"/>
              </a:spcBef>
              <a:buClr>
                <a:srgbClr val="2D8C8B"/>
              </a:buClr>
              <a:buSzPct val="90000"/>
              <a:buFont typeface="Wingdings"/>
              <a:buChar char="✓"/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r>
              <a:rPr dirty="0"/>
              <a:t>ACD/IVR/CTI</a:t>
            </a:r>
            <a:r>
              <a:rPr dirty="0" smtClean="0"/>
              <a:t>/</a:t>
            </a:r>
            <a:r>
              <a:rPr lang="ja-JP" altLang="en-US" dirty="0" smtClean="0"/>
              <a:t>レポート</a:t>
            </a:r>
            <a:endParaRPr dirty="0"/>
          </a:p>
          <a:p>
            <a:pPr marL="168394" indent="-168394" defTabSz="685599">
              <a:lnSpc>
                <a:spcPct val="95000"/>
              </a:lnSpc>
              <a:spcBef>
                <a:spcPts val="900"/>
              </a:spcBef>
              <a:buClr>
                <a:srgbClr val="2D8C8B"/>
              </a:buClr>
              <a:buSzPct val="90000"/>
              <a:buFont typeface="Wingdings"/>
              <a:buChar char="✓"/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r>
              <a:rPr dirty="0"/>
              <a:t>HA </a:t>
            </a:r>
            <a:r>
              <a:rPr lang="ja-JP" altLang="en-US" dirty="0" smtClean="0"/>
              <a:t>展開</a:t>
            </a:r>
            <a:endParaRPr lang="en-US" altLang="ja-JP" dirty="0" smtClean="0"/>
          </a:p>
          <a:p>
            <a:pPr marL="168394" indent="-168394" defTabSz="685599">
              <a:lnSpc>
                <a:spcPct val="95000"/>
              </a:lnSpc>
              <a:spcBef>
                <a:spcPts val="900"/>
              </a:spcBef>
              <a:buClr>
                <a:srgbClr val="2D8C8B"/>
              </a:buClr>
              <a:buSzPct val="90000"/>
              <a:buFont typeface="Wingdings"/>
              <a:buChar char="✓"/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r>
              <a:rPr lang="ja-JP" altLang="en-US" dirty="0" smtClean="0"/>
              <a:t>マルチチャネル</a:t>
            </a:r>
            <a:endParaRPr lang="en-US" altLang="ja-JP" dirty="0" smtClean="0"/>
          </a:p>
          <a:p>
            <a:pPr marL="168394" indent="-168394" defTabSz="685599">
              <a:lnSpc>
                <a:spcPct val="95000"/>
              </a:lnSpc>
              <a:spcBef>
                <a:spcPts val="900"/>
              </a:spcBef>
              <a:buClr>
                <a:srgbClr val="2D8C8B"/>
              </a:buClr>
              <a:buSzPct val="90000"/>
              <a:buFont typeface="Wingdings"/>
              <a:buChar char="✓"/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r>
              <a:rPr lang="ja-JP" altLang="en-US" dirty="0" smtClean="0"/>
              <a:t>リモートエージェント</a:t>
            </a:r>
            <a:endParaRPr lang="ja-JP" altLang="en-US" dirty="0"/>
          </a:p>
        </p:txBody>
      </p:sp>
      <p:sp>
        <p:nvSpPr>
          <p:cNvPr id="1116" name="Shape 1116"/>
          <p:cNvSpPr/>
          <p:nvPr/>
        </p:nvSpPr>
        <p:spPr>
          <a:xfrm>
            <a:off x="6699239" y="2964992"/>
            <a:ext cx="2373836" cy="938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68442" indent="-168442" defTabSz="514418">
              <a:lnSpc>
                <a:spcPct val="95000"/>
              </a:lnSpc>
              <a:spcBef>
                <a:spcPts val="900"/>
              </a:spcBef>
              <a:buClr>
                <a:srgbClr val="2D8C8B"/>
              </a:buClr>
              <a:buSzPct val="90000"/>
              <a:buFont typeface="Wingdings"/>
              <a:buChar char="✓"/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r>
              <a:rPr dirty="0" smtClean="0"/>
              <a:t>API/CRM</a:t>
            </a:r>
            <a:endParaRPr sz="1100" dirty="0">
              <a:solidFill>
                <a:srgbClr val="000000"/>
              </a:solidFill>
            </a:endParaRPr>
          </a:p>
          <a:p>
            <a:pPr marL="168442" indent="-168442" defTabSz="514418">
              <a:lnSpc>
                <a:spcPct val="95000"/>
              </a:lnSpc>
              <a:spcBef>
                <a:spcPts val="900"/>
              </a:spcBef>
              <a:buClr>
                <a:srgbClr val="2D8C8B"/>
              </a:buClr>
              <a:buSzPct val="90000"/>
              <a:buFont typeface="Wingdings"/>
              <a:buChar char="✓"/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r>
              <a:rPr lang="ja-JP" altLang="en-US" dirty="0" smtClean="0"/>
              <a:t>オムニチャネル</a:t>
            </a:r>
            <a:endParaRPr lang="en-US" dirty="0" smtClean="0"/>
          </a:p>
          <a:p>
            <a:pPr marL="168442" indent="-168442" defTabSz="514418">
              <a:lnSpc>
                <a:spcPct val="95000"/>
              </a:lnSpc>
              <a:spcBef>
                <a:spcPts val="900"/>
              </a:spcBef>
              <a:buClr>
                <a:srgbClr val="2D8C8B"/>
              </a:buClr>
              <a:buSzPct val="90000"/>
              <a:buFont typeface="Wingdings"/>
              <a:buChar char="✓"/>
              <a:defRPr sz="1400">
                <a:solidFill>
                  <a:srgbClr val="33828D"/>
                </a:solidFill>
                <a:latin typeface="CiscoSansTT Light"/>
                <a:ea typeface="CiscoSansTT Light"/>
                <a:cs typeface="CiscoSansTT Light"/>
                <a:sym typeface="CiscoSansTT Light"/>
              </a:defRPr>
            </a:pPr>
            <a:r>
              <a:rPr dirty="0" smtClean="0"/>
              <a:t>Web </a:t>
            </a:r>
            <a:r>
              <a:rPr dirty="0"/>
              <a:t>2.0 UI</a:t>
            </a:r>
          </a:p>
        </p:txBody>
      </p:sp>
      <p:pic>
        <p:nvPicPr>
          <p:cNvPr id="1117" name="image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4641" y="1539287"/>
            <a:ext cx="1248160" cy="12481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角丸四角形 1"/>
          <p:cNvSpPr/>
          <p:nvPr/>
        </p:nvSpPr>
        <p:spPr>
          <a:xfrm>
            <a:off x="535754" y="3613027"/>
            <a:ext cx="2192228" cy="364124"/>
          </a:xfrm>
          <a:prstGeom prst="roundRect">
            <a:avLst/>
          </a:prstGeom>
          <a:noFill/>
          <a:ln>
            <a:solidFill>
              <a:srgbClr val="2147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3" name="角丸四角形 22"/>
          <p:cNvSpPr/>
          <p:nvPr/>
        </p:nvSpPr>
        <p:spPr>
          <a:xfrm>
            <a:off x="3520418" y="3597998"/>
            <a:ext cx="2192228" cy="617493"/>
          </a:xfrm>
          <a:prstGeom prst="roundRect">
            <a:avLst/>
          </a:prstGeom>
          <a:noFill/>
          <a:ln>
            <a:solidFill>
              <a:srgbClr val="2147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4" name="角丸四角形 23"/>
          <p:cNvSpPr/>
          <p:nvPr/>
        </p:nvSpPr>
        <p:spPr>
          <a:xfrm>
            <a:off x="6564590" y="3246153"/>
            <a:ext cx="2192228" cy="657814"/>
          </a:xfrm>
          <a:prstGeom prst="roundRect">
            <a:avLst/>
          </a:prstGeom>
          <a:noFill/>
          <a:ln>
            <a:solidFill>
              <a:srgbClr val="2147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47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889222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Unified Contact Center Express &amp; </a:t>
            </a:r>
            <a:r>
              <a:rPr lang="en-US" dirty="0" err="1" smtClean="0"/>
              <a:t>MediaSense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1644650" y="57481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104684" y="2069971"/>
            <a:ext cx="322924" cy="342194"/>
            <a:chOff x="2612228" y="3215304"/>
            <a:chExt cx="504472" cy="623271"/>
          </a:xfrm>
        </p:grpSpPr>
        <p:pic>
          <p:nvPicPr>
            <p:cNvPr id="7" name="Picture 2" descr="C:\Users\rteligic\Desktop\c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2228" y="3324225"/>
              <a:ext cx="387358" cy="514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:\Users\rteligic\Desktop\00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62825">
              <a:off x="2903102" y="3215304"/>
              <a:ext cx="213598" cy="425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6" descr="C:\Users\rteligic\Desktop\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37" y="1348626"/>
            <a:ext cx="433457" cy="4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rteligic\Desktop\0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85" y="1006374"/>
            <a:ext cx="441689" cy="44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835058" y="1156295"/>
            <a:ext cx="415765" cy="176695"/>
            <a:chOff x="6476020" y="3215864"/>
            <a:chExt cx="310647" cy="170271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6476020" y="3215864"/>
              <a:ext cx="79783" cy="170271"/>
            </a:xfrm>
            <a:custGeom>
              <a:avLst/>
              <a:gdLst>
                <a:gd name="T0" fmla="*/ 154 w 212"/>
                <a:gd name="T1" fmla="*/ 69 h 442"/>
                <a:gd name="T2" fmla="*/ 201 w 212"/>
                <a:gd name="T3" fmla="*/ 75 h 442"/>
                <a:gd name="T4" fmla="*/ 212 w 212"/>
                <a:gd name="T5" fmla="*/ 6 h 442"/>
                <a:gd name="T6" fmla="*/ 141 w 212"/>
                <a:gd name="T7" fmla="*/ 1 h 442"/>
                <a:gd name="T8" fmla="*/ 53 w 212"/>
                <a:gd name="T9" fmla="*/ 43 h 442"/>
                <a:gd name="T10" fmla="*/ 44 w 212"/>
                <a:gd name="T11" fmla="*/ 97 h 442"/>
                <a:gd name="T12" fmla="*/ 44 w 212"/>
                <a:gd name="T13" fmla="*/ 146 h 442"/>
                <a:gd name="T14" fmla="*/ 0 w 212"/>
                <a:gd name="T15" fmla="*/ 146 h 442"/>
                <a:gd name="T16" fmla="*/ 0 w 212"/>
                <a:gd name="T17" fmla="*/ 210 h 442"/>
                <a:gd name="T18" fmla="*/ 44 w 212"/>
                <a:gd name="T19" fmla="*/ 210 h 442"/>
                <a:gd name="T20" fmla="*/ 44 w 212"/>
                <a:gd name="T21" fmla="*/ 442 h 442"/>
                <a:gd name="T22" fmla="*/ 129 w 212"/>
                <a:gd name="T23" fmla="*/ 442 h 442"/>
                <a:gd name="T24" fmla="*/ 129 w 212"/>
                <a:gd name="T25" fmla="*/ 210 h 442"/>
                <a:gd name="T26" fmla="*/ 194 w 212"/>
                <a:gd name="T27" fmla="*/ 210 h 442"/>
                <a:gd name="T28" fmla="*/ 201 w 212"/>
                <a:gd name="T29" fmla="*/ 146 h 442"/>
                <a:gd name="T30" fmla="*/ 129 w 212"/>
                <a:gd name="T31" fmla="*/ 146 h 442"/>
                <a:gd name="T32" fmla="*/ 129 w 212"/>
                <a:gd name="T33" fmla="*/ 106 h 442"/>
                <a:gd name="T34" fmla="*/ 154 w 212"/>
                <a:gd name="T35" fmla="*/ 69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442">
                  <a:moveTo>
                    <a:pt x="154" y="69"/>
                  </a:moveTo>
                  <a:cubicBezTo>
                    <a:pt x="170" y="66"/>
                    <a:pt x="201" y="75"/>
                    <a:pt x="201" y="75"/>
                  </a:cubicBezTo>
                  <a:cubicBezTo>
                    <a:pt x="212" y="6"/>
                    <a:pt x="212" y="6"/>
                    <a:pt x="212" y="6"/>
                  </a:cubicBezTo>
                  <a:cubicBezTo>
                    <a:pt x="212" y="6"/>
                    <a:pt x="191" y="1"/>
                    <a:pt x="141" y="1"/>
                  </a:cubicBezTo>
                  <a:cubicBezTo>
                    <a:pt x="92" y="0"/>
                    <a:pt x="63" y="25"/>
                    <a:pt x="53" y="43"/>
                  </a:cubicBezTo>
                  <a:cubicBezTo>
                    <a:pt x="42" y="62"/>
                    <a:pt x="44" y="73"/>
                    <a:pt x="44" y="97"/>
                  </a:cubicBezTo>
                  <a:cubicBezTo>
                    <a:pt x="44" y="103"/>
                    <a:pt x="44" y="121"/>
                    <a:pt x="44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4" y="311"/>
                    <a:pt x="44" y="442"/>
                    <a:pt x="44" y="442"/>
                  </a:cubicBezTo>
                  <a:cubicBezTo>
                    <a:pt x="129" y="442"/>
                    <a:pt x="129" y="442"/>
                    <a:pt x="129" y="442"/>
                  </a:cubicBezTo>
                  <a:cubicBezTo>
                    <a:pt x="129" y="442"/>
                    <a:pt x="129" y="309"/>
                    <a:pt x="129" y="210"/>
                  </a:cubicBezTo>
                  <a:cubicBezTo>
                    <a:pt x="194" y="210"/>
                    <a:pt x="194" y="210"/>
                    <a:pt x="194" y="210"/>
                  </a:cubicBezTo>
                  <a:cubicBezTo>
                    <a:pt x="201" y="146"/>
                    <a:pt x="201" y="146"/>
                    <a:pt x="201" y="146"/>
                  </a:cubicBezTo>
                  <a:cubicBezTo>
                    <a:pt x="129" y="146"/>
                    <a:pt x="129" y="146"/>
                    <a:pt x="129" y="146"/>
                  </a:cubicBezTo>
                  <a:cubicBezTo>
                    <a:pt x="129" y="125"/>
                    <a:pt x="129" y="110"/>
                    <a:pt x="129" y="106"/>
                  </a:cubicBezTo>
                  <a:cubicBezTo>
                    <a:pt x="129" y="82"/>
                    <a:pt x="138" y="72"/>
                    <a:pt x="154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09311">
                <a:defRPr/>
              </a:pPr>
              <a:endParaRPr lang="en-US" sz="2025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6554123" y="3216617"/>
              <a:ext cx="232544" cy="166837"/>
            </a:xfrm>
            <a:custGeom>
              <a:avLst/>
              <a:gdLst>
                <a:gd name="T0" fmla="*/ 490 w 700"/>
                <a:gd name="T1" fmla="*/ 0 h 490"/>
                <a:gd name="T2" fmla="*/ 472 w 700"/>
                <a:gd name="T3" fmla="*/ 20 h 490"/>
                <a:gd name="T4" fmla="*/ 500 w 700"/>
                <a:gd name="T5" fmla="*/ 12 h 490"/>
                <a:gd name="T6" fmla="*/ 520 w 700"/>
                <a:gd name="T7" fmla="*/ 23 h 490"/>
                <a:gd name="T8" fmla="*/ 491 w 700"/>
                <a:gd name="T9" fmla="*/ 37 h 490"/>
                <a:gd name="T10" fmla="*/ 467 w 700"/>
                <a:gd name="T11" fmla="*/ 45 h 490"/>
                <a:gd name="T12" fmla="*/ 562 w 700"/>
                <a:gd name="T13" fmla="*/ 85 h 490"/>
                <a:gd name="T14" fmla="*/ 617 w 700"/>
                <a:gd name="T15" fmla="*/ 183 h 490"/>
                <a:gd name="T16" fmla="*/ 682 w 700"/>
                <a:gd name="T17" fmla="*/ 184 h 490"/>
                <a:gd name="T18" fmla="*/ 696 w 700"/>
                <a:gd name="T19" fmla="*/ 183 h 490"/>
                <a:gd name="T20" fmla="*/ 631 w 700"/>
                <a:gd name="T21" fmla="*/ 217 h 490"/>
                <a:gd name="T22" fmla="*/ 635 w 700"/>
                <a:gd name="T23" fmla="*/ 223 h 490"/>
                <a:gd name="T24" fmla="*/ 700 w 700"/>
                <a:gd name="T25" fmla="*/ 227 h 490"/>
                <a:gd name="T26" fmla="*/ 620 w 700"/>
                <a:gd name="T27" fmla="*/ 257 h 490"/>
                <a:gd name="T28" fmla="*/ 512 w 700"/>
                <a:gd name="T29" fmla="*/ 414 h 490"/>
                <a:gd name="T30" fmla="*/ 292 w 700"/>
                <a:gd name="T31" fmla="*/ 489 h 490"/>
                <a:gd name="T32" fmla="*/ 257 w 700"/>
                <a:gd name="T33" fmla="*/ 490 h 490"/>
                <a:gd name="T34" fmla="*/ 215 w 700"/>
                <a:gd name="T35" fmla="*/ 486 h 490"/>
                <a:gd name="T36" fmla="*/ 15 w 700"/>
                <a:gd name="T37" fmla="*/ 375 h 490"/>
                <a:gd name="T38" fmla="*/ 0 w 700"/>
                <a:gd name="T39" fmla="*/ 356 h 490"/>
                <a:gd name="T40" fmla="*/ 67 w 700"/>
                <a:gd name="T41" fmla="*/ 392 h 490"/>
                <a:gd name="T42" fmla="*/ 241 w 700"/>
                <a:gd name="T43" fmla="*/ 356 h 490"/>
                <a:gd name="T44" fmla="*/ 252 w 700"/>
                <a:gd name="T45" fmla="*/ 343 h 490"/>
                <a:gd name="T46" fmla="*/ 212 w 700"/>
                <a:gd name="T47" fmla="*/ 298 h 490"/>
                <a:gd name="T48" fmla="*/ 231 w 700"/>
                <a:gd name="T49" fmla="*/ 283 h 490"/>
                <a:gd name="T50" fmla="*/ 206 w 700"/>
                <a:gd name="T51" fmla="*/ 281 h 490"/>
                <a:gd name="T52" fmla="*/ 151 w 700"/>
                <a:gd name="T53" fmla="*/ 235 h 490"/>
                <a:gd name="T54" fmla="*/ 185 w 700"/>
                <a:gd name="T55" fmla="*/ 220 h 490"/>
                <a:gd name="T56" fmla="*/ 191 w 700"/>
                <a:gd name="T57" fmla="*/ 218 h 490"/>
                <a:gd name="T58" fmla="*/ 118 w 700"/>
                <a:gd name="T59" fmla="*/ 152 h 490"/>
                <a:gd name="T60" fmla="*/ 148 w 700"/>
                <a:gd name="T61" fmla="*/ 143 h 490"/>
                <a:gd name="T62" fmla="*/ 155 w 700"/>
                <a:gd name="T63" fmla="*/ 140 h 490"/>
                <a:gd name="T64" fmla="*/ 104 w 700"/>
                <a:gd name="T65" fmla="*/ 81 h 490"/>
                <a:gd name="T66" fmla="*/ 103 w 700"/>
                <a:gd name="T67" fmla="*/ 55 h 490"/>
                <a:gd name="T68" fmla="*/ 266 w 700"/>
                <a:gd name="T69" fmla="*/ 126 h 490"/>
                <a:gd name="T70" fmla="*/ 333 w 700"/>
                <a:gd name="T71" fmla="*/ 176 h 490"/>
                <a:gd name="T72" fmla="*/ 382 w 700"/>
                <a:gd name="T73" fmla="*/ 76 h 490"/>
                <a:gd name="T74" fmla="*/ 445 w 700"/>
                <a:gd name="T75" fmla="*/ 6 h 490"/>
                <a:gd name="T76" fmla="*/ 439 w 700"/>
                <a:gd name="T77" fmla="*/ 22 h 490"/>
                <a:gd name="T78" fmla="*/ 438 w 700"/>
                <a:gd name="T79" fmla="*/ 22 h 490"/>
                <a:gd name="T80" fmla="*/ 441 w 700"/>
                <a:gd name="T81" fmla="*/ 20 h 490"/>
                <a:gd name="T82" fmla="*/ 490 w 700"/>
                <a:gd name="T8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00" h="490">
                  <a:moveTo>
                    <a:pt x="490" y="0"/>
                  </a:moveTo>
                  <a:cubicBezTo>
                    <a:pt x="490" y="0"/>
                    <a:pt x="490" y="0"/>
                    <a:pt x="490" y="0"/>
                  </a:cubicBezTo>
                  <a:cubicBezTo>
                    <a:pt x="490" y="5"/>
                    <a:pt x="487" y="8"/>
                    <a:pt x="484" y="12"/>
                  </a:cubicBezTo>
                  <a:cubicBezTo>
                    <a:pt x="480" y="15"/>
                    <a:pt x="476" y="17"/>
                    <a:pt x="472" y="20"/>
                  </a:cubicBezTo>
                  <a:cubicBezTo>
                    <a:pt x="474" y="21"/>
                    <a:pt x="474" y="20"/>
                    <a:pt x="475" y="20"/>
                  </a:cubicBezTo>
                  <a:cubicBezTo>
                    <a:pt x="484" y="17"/>
                    <a:pt x="492" y="14"/>
                    <a:pt x="500" y="12"/>
                  </a:cubicBezTo>
                  <a:cubicBezTo>
                    <a:pt x="506" y="11"/>
                    <a:pt x="512" y="10"/>
                    <a:pt x="517" y="12"/>
                  </a:cubicBezTo>
                  <a:cubicBezTo>
                    <a:pt x="522" y="14"/>
                    <a:pt x="524" y="19"/>
                    <a:pt x="520" y="23"/>
                  </a:cubicBezTo>
                  <a:cubicBezTo>
                    <a:pt x="518" y="25"/>
                    <a:pt x="516" y="27"/>
                    <a:pt x="514" y="28"/>
                  </a:cubicBezTo>
                  <a:cubicBezTo>
                    <a:pt x="507" y="32"/>
                    <a:pt x="499" y="35"/>
                    <a:pt x="491" y="37"/>
                  </a:cubicBezTo>
                  <a:cubicBezTo>
                    <a:pt x="482" y="40"/>
                    <a:pt x="473" y="42"/>
                    <a:pt x="464" y="45"/>
                  </a:cubicBezTo>
                  <a:cubicBezTo>
                    <a:pt x="465" y="45"/>
                    <a:pt x="466" y="45"/>
                    <a:pt x="467" y="45"/>
                  </a:cubicBezTo>
                  <a:cubicBezTo>
                    <a:pt x="474" y="46"/>
                    <a:pt x="480" y="46"/>
                    <a:pt x="487" y="48"/>
                  </a:cubicBezTo>
                  <a:cubicBezTo>
                    <a:pt x="516" y="53"/>
                    <a:pt x="541" y="65"/>
                    <a:pt x="562" y="85"/>
                  </a:cubicBezTo>
                  <a:cubicBezTo>
                    <a:pt x="590" y="111"/>
                    <a:pt x="606" y="143"/>
                    <a:pt x="614" y="179"/>
                  </a:cubicBezTo>
                  <a:cubicBezTo>
                    <a:pt x="615" y="181"/>
                    <a:pt x="615" y="182"/>
                    <a:pt x="617" y="183"/>
                  </a:cubicBezTo>
                  <a:cubicBezTo>
                    <a:pt x="624" y="184"/>
                    <a:pt x="631" y="185"/>
                    <a:pt x="638" y="186"/>
                  </a:cubicBezTo>
                  <a:cubicBezTo>
                    <a:pt x="653" y="188"/>
                    <a:pt x="667" y="188"/>
                    <a:pt x="682" y="184"/>
                  </a:cubicBezTo>
                  <a:cubicBezTo>
                    <a:pt x="687" y="183"/>
                    <a:pt x="692" y="182"/>
                    <a:pt x="697" y="179"/>
                  </a:cubicBezTo>
                  <a:cubicBezTo>
                    <a:pt x="697" y="181"/>
                    <a:pt x="696" y="182"/>
                    <a:pt x="696" y="183"/>
                  </a:cubicBezTo>
                  <a:cubicBezTo>
                    <a:pt x="692" y="190"/>
                    <a:pt x="687" y="196"/>
                    <a:pt x="681" y="200"/>
                  </a:cubicBezTo>
                  <a:cubicBezTo>
                    <a:pt x="666" y="211"/>
                    <a:pt x="649" y="215"/>
                    <a:pt x="631" y="217"/>
                  </a:cubicBezTo>
                  <a:cubicBezTo>
                    <a:pt x="629" y="218"/>
                    <a:pt x="626" y="218"/>
                    <a:pt x="623" y="218"/>
                  </a:cubicBezTo>
                  <a:cubicBezTo>
                    <a:pt x="627" y="221"/>
                    <a:pt x="631" y="222"/>
                    <a:pt x="635" y="223"/>
                  </a:cubicBezTo>
                  <a:cubicBezTo>
                    <a:pt x="650" y="227"/>
                    <a:pt x="666" y="229"/>
                    <a:pt x="682" y="228"/>
                  </a:cubicBezTo>
                  <a:cubicBezTo>
                    <a:pt x="688" y="228"/>
                    <a:pt x="694" y="227"/>
                    <a:pt x="700" y="227"/>
                  </a:cubicBezTo>
                  <a:cubicBezTo>
                    <a:pt x="699" y="228"/>
                    <a:pt x="698" y="229"/>
                    <a:pt x="697" y="230"/>
                  </a:cubicBezTo>
                  <a:cubicBezTo>
                    <a:pt x="676" y="251"/>
                    <a:pt x="650" y="259"/>
                    <a:pt x="620" y="257"/>
                  </a:cubicBezTo>
                  <a:cubicBezTo>
                    <a:pt x="616" y="257"/>
                    <a:pt x="616" y="257"/>
                    <a:pt x="615" y="260"/>
                  </a:cubicBezTo>
                  <a:cubicBezTo>
                    <a:pt x="598" y="323"/>
                    <a:pt x="564" y="374"/>
                    <a:pt x="512" y="414"/>
                  </a:cubicBezTo>
                  <a:cubicBezTo>
                    <a:pt x="476" y="441"/>
                    <a:pt x="436" y="460"/>
                    <a:pt x="393" y="472"/>
                  </a:cubicBezTo>
                  <a:cubicBezTo>
                    <a:pt x="360" y="482"/>
                    <a:pt x="326" y="487"/>
                    <a:pt x="292" y="489"/>
                  </a:cubicBezTo>
                  <a:cubicBezTo>
                    <a:pt x="289" y="490"/>
                    <a:pt x="287" y="489"/>
                    <a:pt x="284" y="490"/>
                  </a:cubicBezTo>
                  <a:cubicBezTo>
                    <a:pt x="275" y="490"/>
                    <a:pt x="266" y="490"/>
                    <a:pt x="257" y="490"/>
                  </a:cubicBezTo>
                  <a:cubicBezTo>
                    <a:pt x="256" y="490"/>
                    <a:pt x="256" y="490"/>
                    <a:pt x="255" y="490"/>
                  </a:cubicBezTo>
                  <a:cubicBezTo>
                    <a:pt x="241" y="489"/>
                    <a:pt x="228" y="488"/>
                    <a:pt x="215" y="486"/>
                  </a:cubicBezTo>
                  <a:cubicBezTo>
                    <a:pt x="181" y="480"/>
                    <a:pt x="149" y="470"/>
                    <a:pt x="118" y="454"/>
                  </a:cubicBezTo>
                  <a:cubicBezTo>
                    <a:pt x="79" y="434"/>
                    <a:pt x="44" y="408"/>
                    <a:pt x="15" y="375"/>
                  </a:cubicBezTo>
                  <a:cubicBezTo>
                    <a:pt x="9" y="369"/>
                    <a:pt x="4" y="363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1" y="356"/>
                    <a:pt x="1" y="356"/>
                  </a:cubicBezTo>
                  <a:cubicBezTo>
                    <a:pt x="21" y="372"/>
                    <a:pt x="43" y="384"/>
                    <a:pt x="67" y="392"/>
                  </a:cubicBezTo>
                  <a:cubicBezTo>
                    <a:pt x="102" y="403"/>
                    <a:pt x="137" y="404"/>
                    <a:pt x="173" y="393"/>
                  </a:cubicBezTo>
                  <a:cubicBezTo>
                    <a:pt x="198" y="385"/>
                    <a:pt x="220" y="372"/>
                    <a:pt x="241" y="356"/>
                  </a:cubicBezTo>
                  <a:cubicBezTo>
                    <a:pt x="246" y="352"/>
                    <a:pt x="251" y="348"/>
                    <a:pt x="256" y="343"/>
                  </a:cubicBezTo>
                  <a:cubicBezTo>
                    <a:pt x="254" y="343"/>
                    <a:pt x="253" y="343"/>
                    <a:pt x="252" y="343"/>
                  </a:cubicBezTo>
                  <a:cubicBezTo>
                    <a:pt x="239" y="343"/>
                    <a:pt x="227" y="340"/>
                    <a:pt x="217" y="333"/>
                  </a:cubicBezTo>
                  <a:cubicBezTo>
                    <a:pt x="204" y="323"/>
                    <a:pt x="202" y="310"/>
                    <a:pt x="212" y="298"/>
                  </a:cubicBezTo>
                  <a:cubicBezTo>
                    <a:pt x="214" y="296"/>
                    <a:pt x="216" y="293"/>
                    <a:pt x="219" y="291"/>
                  </a:cubicBezTo>
                  <a:cubicBezTo>
                    <a:pt x="223" y="288"/>
                    <a:pt x="227" y="286"/>
                    <a:pt x="231" y="283"/>
                  </a:cubicBezTo>
                  <a:cubicBezTo>
                    <a:pt x="230" y="283"/>
                    <a:pt x="230" y="283"/>
                    <a:pt x="229" y="283"/>
                  </a:cubicBezTo>
                  <a:cubicBezTo>
                    <a:pt x="221" y="283"/>
                    <a:pt x="214" y="283"/>
                    <a:pt x="206" y="281"/>
                  </a:cubicBezTo>
                  <a:cubicBezTo>
                    <a:pt x="182" y="276"/>
                    <a:pt x="163" y="264"/>
                    <a:pt x="150" y="242"/>
                  </a:cubicBezTo>
                  <a:cubicBezTo>
                    <a:pt x="147" y="238"/>
                    <a:pt x="147" y="238"/>
                    <a:pt x="151" y="235"/>
                  </a:cubicBezTo>
                  <a:cubicBezTo>
                    <a:pt x="151" y="234"/>
                    <a:pt x="151" y="234"/>
                    <a:pt x="151" y="234"/>
                  </a:cubicBezTo>
                  <a:cubicBezTo>
                    <a:pt x="161" y="226"/>
                    <a:pt x="172" y="222"/>
                    <a:pt x="185" y="220"/>
                  </a:cubicBezTo>
                  <a:cubicBezTo>
                    <a:pt x="188" y="220"/>
                    <a:pt x="190" y="219"/>
                    <a:pt x="193" y="219"/>
                  </a:cubicBezTo>
                  <a:cubicBezTo>
                    <a:pt x="192" y="218"/>
                    <a:pt x="191" y="218"/>
                    <a:pt x="191" y="218"/>
                  </a:cubicBezTo>
                  <a:cubicBezTo>
                    <a:pt x="173" y="213"/>
                    <a:pt x="157" y="207"/>
                    <a:pt x="143" y="195"/>
                  </a:cubicBezTo>
                  <a:cubicBezTo>
                    <a:pt x="130" y="184"/>
                    <a:pt x="121" y="170"/>
                    <a:pt x="118" y="152"/>
                  </a:cubicBezTo>
                  <a:cubicBezTo>
                    <a:pt x="117" y="147"/>
                    <a:pt x="117" y="147"/>
                    <a:pt x="122" y="147"/>
                  </a:cubicBezTo>
                  <a:cubicBezTo>
                    <a:pt x="130" y="145"/>
                    <a:pt x="139" y="144"/>
                    <a:pt x="148" y="143"/>
                  </a:cubicBezTo>
                  <a:cubicBezTo>
                    <a:pt x="151" y="142"/>
                    <a:pt x="154" y="143"/>
                    <a:pt x="157" y="142"/>
                  </a:cubicBezTo>
                  <a:cubicBezTo>
                    <a:pt x="156" y="141"/>
                    <a:pt x="156" y="141"/>
                    <a:pt x="155" y="140"/>
                  </a:cubicBezTo>
                  <a:cubicBezTo>
                    <a:pt x="149" y="137"/>
                    <a:pt x="143" y="133"/>
                    <a:pt x="138" y="128"/>
                  </a:cubicBezTo>
                  <a:cubicBezTo>
                    <a:pt x="122" y="116"/>
                    <a:pt x="110" y="101"/>
                    <a:pt x="104" y="81"/>
                  </a:cubicBezTo>
                  <a:cubicBezTo>
                    <a:pt x="101" y="73"/>
                    <a:pt x="100" y="65"/>
                    <a:pt x="100" y="56"/>
                  </a:cubicBezTo>
                  <a:cubicBezTo>
                    <a:pt x="100" y="54"/>
                    <a:pt x="101" y="54"/>
                    <a:pt x="103" y="55"/>
                  </a:cubicBezTo>
                  <a:cubicBezTo>
                    <a:pt x="105" y="56"/>
                    <a:pt x="107" y="56"/>
                    <a:pt x="110" y="57"/>
                  </a:cubicBezTo>
                  <a:cubicBezTo>
                    <a:pt x="163" y="78"/>
                    <a:pt x="216" y="100"/>
                    <a:pt x="266" y="126"/>
                  </a:cubicBezTo>
                  <a:cubicBezTo>
                    <a:pt x="276" y="131"/>
                    <a:pt x="285" y="136"/>
                    <a:pt x="293" y="142"/>
                  </a:cubicBezTo>
                  <a:cubicBezTo>
                    <a:pt x="307" y="152"/>
                    <a:pt x="320" y="163"/>
                    <a:pt x="333" y="176"/>
                  </a:cubicBezTo>
                  <a:cubicBezTo>
                    <a:pt x="335" y="178"/>
                    <a:pt x="335" y="178"/>
                    <a:pt x="336" y="175"/>
                  </a:cubicBezTo>
                  <a:cubicBezTo>
                    <a:pt x="348" y="140"/>
                    <a:pt x="363" y="107"/>
                    <a:pt x="382" y="76"/>
                  </a:cubicBezTo>
                  <a:cubicBezTo>
                    <a:pt x="394" y="55"/>
                    <a:pt x="408" y="36"/>
                    <a:pt x="426" y="20"/>
                  </a:cubicBezTo>
                  <a:cubicBezTo>
                    <a:pt x="432" y="15"/>
                    <a:pt x="438" y="10"/>
                    <a:pt x="445" y="6"/>
                  </a:cubicBezTo>
                  <a:cubicBezTo>
                    <a:pt x="445" y="9"/>
                    <a:pt x="443" y="11"/>
                    <a:pt x="442" y="14"/>
                  </a:cubicBezTo>
                  <a:cubicBezTo>
                    <a:pt x="441" y="17"/>
                    <a:pt x="439" y="19"/>
                    <a:pt x="439" y="22"/>
                  </a:cubicBezTo>
                  <a:cubicBezTo>
                    <a:pt x="439" y="22"/>
                    <a:pt x="438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1"/>
                    <a:pt x="440" y="21"/>
                    <a:pt x="441" y="20"/>
                  </a:cubicBezTo>
                  <a:cubicBezTo>
                    <a:pt x="450" y="14"/>
                    <a:pt x="459" y="9"/>
                    <a:pt x="469" y="5"/>
                  </a:cubicBezTo>
                  <a:cubicBezTo>
                    <a:pt x="476" y="3"/>
                    <a:pt x="483" y="1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09311">
                <a:defRPr/>
              </a:pPr>
              <a:endParaRPr lang="en-US" sz="2025" kern="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8" descr="C:\Users\rteligic\Desktop\00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776" y="1373974"/>
            <a:ext cx="382773" cy="38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C:\Users\rteligic\Desktop\00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07" y="2036527"/>
            <a:ext cx="364818" cy="3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ttps://developer.cisco.com/images/agpsxml-developer/tool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788" y="3419890"/>
            <a:ext cx="417077" cy="3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girishv\AppData\Local\Temp\WzE46DA.tmp\10218_report_25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63" y="2739071"/>
            <a:ext cx="346867" cy="34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532738" y="620480"/>
            <a:ext cx="125176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en-US" sz="1425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Chat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784498" y="805583"/>
            <a:ext cx="1323226" cy="0"/>
          </a:xfrm>
          <a:prstGeom prst="line">
            <a:avLst/>
          </a:prstGeom>
          <a:ln w="15875">
            <a:solidFill>
              <a:srgbClr val="7EBCD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76525" y="1156295"/>
            <a:ext cx="125176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en-US" sz="1425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Email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041329" y="1366346"/>
            <a:ext cx="1213408" cy="0"/>
          </a:xfrm>
          <a:prstGeom prst="line">
            <a:avLst/>
          </a:prstGeom>
          <a:ln w="15875">
            <a:solidFill>
              <a:srgbClr val="32B2D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11985" y="2022336"/>
            <a:ext cx="125176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en-US" sz="1425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Voice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749356" y="2191239"/>
            <a:ext cx="1090810" cy="0"/>
          </a:xfrm>
          <a:prstGeom prst="line">
            <a:avLst/>
          </a:prstGeom>
          <a:ln w="15875">
            <a:solidFill>
              <a:srgbClr val="32B2D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7596" y="2848511"/>
            <a:ext cx="125176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en-US" sz="1425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Finesse</a:t>
            </a:r>
            <a:endParaRPr lang="en-US" sz="1425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1763745" y="3040666"/>
            <a:ext cx="1076422" cy="792"/>
          </a:xfrm>
          <a:prstGeom prst="line">
            <a:avLst/>
          </a:prstGeom>
          <a:ln w="15875">
            <a:solidFill>
              <a:srgbClr val="7EBCD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flipH="1">
            <a:off x="7081771" y="1301240"/>
            <a:ext cx="125176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ja-JP" altLang="en-US" sz="1425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ビデオ</a:t>
            </a:r>
            <a:endParaRPr lang="en-US" sz="1425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233823" y="1494187"/>
            <a:ext cx="847948" cy="0"/>
          </a:xfrm>
          <a:prstGeom prst="line">
            <a:avLst/>
          </a:prstGeom>
          <a:ln w="15875">
            <a:solidFill>
              <a:srgbClr val="32B2D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 flipH="1">
            <a:off x="7307069" y="1951578"/>
            <a:ext cx="147158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en-US" sz="1425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Workforce </a:t>
            </a:r>
          </a:p>
          <a:p>
            <a:r>
              <a:rPr lang="en-US" sz="1425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Optimization</a:t>
            </a:r>
            <a:endParaRPr lang="en-US" sz="1425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547871" y="2167127"/>
            <a:ext cx="744666" cy="0"/>
          </a:xfrm>
          <a:prstGeom prst="line">
            <a:avLst/>
          </a:prstGeom>
          <a:ln w="15875">
            <a:solidFill>
              <a:srgbClr val="32B2D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 flipH="1">
            <a:off x="7098987" y="3459657"/>
            <a:ext cx="147158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ja-JP" altLang="en-US" sz="1425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レコーディング</a:t>
            </a:r>
            <a:endParaRPr lang="en-US" sz="1425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233823" y="3675206"/>
            <a:ext cx="850632" cy="0"/>
          </a:xfrm>
          <a:prstGeom prst="line">
            <a:avLst/>
          </a:prstGeom>
          <a:ln w="15875">
            <a:solidFill>
              <a:srgbClr val="32B2D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 flipH="1">
            <a:off x="7294024" y="2739071"/>
            <a:ext cx="147158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ja-JP" altLang="en-US" sz="1425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レポート</a:t>
            </a:r>
            <a:endParaRPr lang="en-US" sz="1425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6547871" y="2954620"/>
            <a:ext cx="720195" cy="0"/>
          </a:xfrm>
          <a:prstGeom prst="line">
            <a:avLst/>
          </a:prstGeom>
          <a:ln w="15875">
            <a:solidFill>
              <a:srgbClr val="32B2D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35" y="3415829"/>
            <a:ext cx="427214" cy="44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KK13995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97641" y="3941581"/>
            <a:ext cx="770332" cy="28068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/>
          <p:cNvSpPr/>
          <p:nvPr/>
        </p:nvSpPr>
        <p:spPr>
          <a:xfrm>
            <a:off x="1588406" y="4271614"/>
            <a:ext cx="125176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ja-JP" altLang="en-US" sz="1425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仮想化</a:t>
            </a:r>
            <a:endParaRPr lang="en-US" sz="1425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2895187" y="4464561"/>
            <a:ext cx="1323130" cy="22602"/>
          </a:xfrm>
          <a:prstGeom prst="line">
            <a:avLst/>
          </a:prstGeom>
          <a:ln w="15875">
            <a:solidFill>
              <a:srgbClr val="7EBCD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781727" y="3668169"/>
            <a:ext cx="125176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r"/>
            <a:r>
              <a:rPr lang="en-US" sz="1425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API</a:t>
            </a:r>
            <a:endParaRPr lang="en-US" sz="1425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2041329" y="3857083"/>
            <a:ext cx="1213409" cy="0"/>
          </a:xfrm>
          <a:prstGeom prst="line">
            <a:avLst/>
          </a:prstGeom>
          <a:ln w="15875">
            <a:solidFill>
              <a:srgbClr val="7EBCD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5" name="Picture 11" descr="C:\Users\girishv\AppData\Local\Temp\WzE84CF.tmp\30038_Device_IP_communicator_admindown_2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19" y="2739071"/>
            <a:ext cx="385894" cy="3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 flipH="1">
            <a:off x="6823707" y="650589"/>
            <a:ext cx="125176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ja-JP" altLang="en-US" sz="1425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ソーシャル</a:t>
            </a:r>
            <a:endParaRPr lang="en-US" sz="1425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53" name="Straight Connector 52"/>
          <p:cNvCxnSpPr>
            <a:endCxn id="52" idx="3"/>
          </p:cNvCxnSpPr>
          <p:nvPr/>
        </p:nvCxnSpPr>
        <p:spPr>
          <a:xfrm>
            <a:off x="5390984" y="832422"/>
            <a:ext cx="1432723" cy="11114"/>
          </a:xfrm>
          <a:prstGeom prst="line">
            <a:avLst/>
          </a:prstGeom>
          <a:ln w="15875">
            <a:solidFill>
              <a:srgbClr val="32B2D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59" y="3878722"/>
            <a:ext cx="406294" cy="40640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 flipH="1">
            <a:off x="6817316" y="4198910"/>
            <a:ext cx="1471580" cy="38589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000">
                <a:schemeClr val="bg1">
                  <a:lumMod val="95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r>
              <a:rPr lang="ja-JP" altLang="en-US" sz="1425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エコシステム</a:t>
            </a:r>
            <a:endParaRPr lang="en-US" sz="1425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5273059" y="4426882"/>
            <a:ext cx="1544257" cy="1"/>
          </a:xfrm>
          <a:prstGeom prst="line">
            <a:avLst/>
          </a:prstGeom>
          <a:ln w="15875">
            <a:solidFill>
              <a:srgbClr val="32B2D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4196690" y="2786327"/>
            <a:ext cx="1056786" cy="700734"/>
            <a:chOff x="3696760" y="2796073"/>
            <a:chExt cx="1714279" cy="1202537"/>
          </a:xfrm>
          <a:solidFill>
            <a:schemeClr val="accent3"/>
          </a:solidFill>
        </p:grpSpPr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696760" y="2796073"/>
              <a:ext cx="1714279" cy="1123658"/>
            </a:xfrm>
            <a:custGeom>
              <a:avLst/>
              <a:gdLst>
                <a:gd name="T0" fmla="*/ 2789 w 4341"/>
                <a:gd name="T1" fmla="*/ 7 h 2487"/>
                <a:gd name="T2" fmla="*/ 2989 w 4341"/>
                <a:gd name="T3" fmla="*/ 41 h 2487"/>
                <a:gd name="T4" fmla="*/ 3178 w 4341"/>
                <a:gd name="T5" fmla="*/ 108 h 2487"/>
                <a:gd name="T6" fmla="*/ 3347 w 4341"/>
                <a:gd name="T7" fmla="*/ 206 h 2487"/>
                <a:gd name="T8" fmla="*/ 3490 w 4341"/>
                <a:gd name="T9" fmla="*/ 338 h 2487"/>
                <a:gd name="T10" fmla="*/ 3599 w 4341"/>
                <a:gd name="T11" fmla="*/ 504 h 2487"/>
                <a:gd name="T12" fmla="*/ 3668 w 4341"/>
                <a:gd name="T13" fmla="*/ 705 h 2487"/>
                <a:gd name="T14" fmla="*/ 3691 w 4341"/>
                <a:gd name="T15" fmla="*/ 941 h 2487"/>
                <a:gd name="T16" fmla="*/ 3897 w 4341"/>
                <a:gd name="T17" fmla="*/ 1000 h 2487"/>
                <a:gd name="T18" fmla="*/ 4069 w 4341"/>
                <a:gd name="T19" fmla="*/ 1110 h 2487"/>
                <a:gd name="T20" fmla="*/ 4204 w 4341"/>
                <a:gd name="T21" fmla="*/ 1259 h 2487"/>
                <a:gd name="T22" fmla="*/ 4295 w 4341"/>
                <a:gd name="T23" fmla="*/ 1433 h 2487"/>
                <a:gd name="T24" fmla="*/ 4339 w 4341"/>
                <a:gd name="T25" fmla="*/ 1622 h 2487"/>
                <a:gd name="T26" fmla="*/ 4327 w 4341"/>
                <a:gd name="T27" fmla="*/ 1843 h 2487"/>
                <a:gd name="T28" fmla="*/ 4253 w 4341"/>
                <a:gd name="T29" fmla="*/ 2060 h 2487"/>
                <a:gd name="T30" fmla="*/ 4125 w 4341"/>
                <a:gd name="T31" fmla="*/ 2243 h 2487"/>
                <a:gd name="T32" fmla="*/ 3951 w 4341"/>
                <a:gd name="T33" fmla="*/ 2381 h 2487"/>
                <a:gd name="T34" fmla="*/ 3741 w 4341"/>
                <a:gd name="T35" fmla="*/ 2466 h 2487"/>
                <a:gd name="T36" fmla="*/ 3611 w 4341"/>
                <a:gd name="T37" fmla="*/ 2486 h 2487"/>
                <a:gd name="T38" fmla="*/ 570 w 4341"/>
                <a:gd name="T39" fmla="*/ 2487 h 2487"/>
                <a:gd name="T40" fmla="*/ 438 w 4341"/>
                <a:gd name="T41" fmla="*/ 2469 h 2487"/>
                <a:gd name="T42" fmla="*/ 263 w 4341"/>
                <a:gd name="T43" fmla="*/ 2389 h 2487"/>
                <a:gd name="T44" fmla="*/ 124 w 4341"/>
                <a:gd name="T45" fmla="*/ 2261 h 2487"/>
                <a:gd name="T46" fmla="*/ 33 w 4341"/>
                <a:gd name="T47" fmla="*/ 2095 h 2487"/>
                <a:gd name="T48" fmla="*/ 0 w 4341"/>
                <a:gd name="T49" fmla="*/ 1901 h 2487"/>
                <a:gd name="T50" fmla="*/ 34 w 4341"/>
                <a:gd name="T51" fmla="*/ 1703 h 2487"/>
                <a:gd name="T52" fmla="*/ 129 w 4341"/>
                <a:gd name="T53" fmla="*/ 1533 h 2487"/>
                <a:gd name="T54" fmla="*/ 272 w 4341"/>
                <a:gd name="T55" fmla="*/ 1405 h 2487"/>
                <a:gd name="T56" fmla="*/ 453 w 4341"/>
                <a:gd name="T57" fmla="*/ 1330 h 2487"/>
                <a:gd name="T58" fmla="*/ 646 w 4341"/>
                <a:gd name="T59" fmla="*/ 1317 h 2487"/>
                <a:gd name="T60" fmla="*/ 809 w 4341"/>
                <a:gd name="T61" fmla="*/ 1358 h 2487"/>
                <a:gd name="T62" fmla="*/ 854 w 4341"/>
                <a:gd name="T63" fmla="*/ 1314 h 2487"/>
                <a:gd name="T64" fmla="*/ 887 w 4341"/>
                <a:gd name="T65" fmla="*/ 1130 h 2487"/>
                <a:gd name="T66" fmla="*/ 974 w 4341"/>
                <a:gd name="T67" fmla="*/ 973 h 2487"/>
                <a:gd name="T68" fmla="*/ 1109 w 4341"/>
                <a:gd name="T69" fmla="*/ 852 h 2487"/>
                <a:gd name="T70" fmla="*/ 1277 w 4341"/>
                <a:gd name="T71" fmla="*/ 783 h 2487"/>
                <a:gd name="T72" fmla="*/ 1466 w 4341"/>
                <a:gd name="T73" fmla="*/ 771 h 2487"/>
                <a:gd name="T74" fmla="*/ 1640 w 4341"/>
                <a:gd name="T75" fmla="*/ 822 h 2487"/>
                <a:gd name="T76" fmla="*/ 1727 w 4341"/>
                <a:gd name="T77" fmla="*/ 688 h 2487"/>
                <a:gd name="T78" fmla="*/ 1827 w 4341"/>
                <a:gd name="T79" fmla="*/ 463 h 2487"/>
                <a:gd name="T80" fmla="*/ 1978 w 4341"/>
                <a:gd name="T81" fmla="*/ 273 h 2487"/>
                <a:gd name="T82" fmla="*/ 2172 w 4341"/>
                <a:gd name="T83" fmla="*/ 127 h 2487"/>
                <a:gd name="T84" fmla="*/ 2399 w 4341"/>
                <a:gd name="T85" fmla="*/ 33 h 2487"/>
                <a:gd name="T86" fmla="*/ 2653 w 4341"/>
                <a:gd name="T87" fmla="*/ 0 h 2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41" h="2487">
                  <a:moveTo>
                    <a:pt x="2653" y="0"/>
                  </a:moveTo>
                  <a:lnTo>
                    <a:pt x="2721" y="2"/>
                  </a:lnTo>
                  <a:lnTo>
                    <a:pt x="2789" y="7"/>
                  </a:lnTo>
                  <a:lnTo>
                    <a:pt x="2857" y="15"/>
                  </a:lnTo>
                  <a:lnTo>
                    <a:pt x="2923" y="27"/>
                  </a:lnTo>
                  <a:lnTo>
                    <a:pt x="2989" y="41"/>
                  </a:lnTo>
                  <a:lnTo>
                    <a:pt x="3054" y="60"/>
                  </a:lnTo>
                  <a:lnTo>
                    <a:pt x="3117" y="82"/>
                  </a:lnTo>
                  <a:lnTo>
                    <a:pt x="3178" y="108"/>
                  </a:lnTo>
                  <a:lnTo>
                    <a:pt x="3236" y="137"/>
                  </a:lnTo>
                  <a:lnTo>
                    <a:pt x="3293" y="170"/>
                  </a:lnTo>
                  <a:lnTo>
                    <a:pt x="3347" y="206"/>
                  </a:lnTo>
                  <a:lnTo>
                    <a:pt x="3397" y="247"/>
                  </a:lnTo>
                  <a:lnTo>
                    <a:pt x="3446" y="290"/>
                  </a:lnTo>
                  <a:lnTo>
                    <a:pt x="3490" y="338"/>
                  </a:lnTo>
                  <a:lnTo>
                    <a:pt x="3531" y="389"/>
                  </a:lnTo>
                  <a:lnTo>
                    <a:pt x="3568" y="445"/>
                  </a:lnTo>
                  <a:lnTo>
                    <a:pt x="3599" y="504"/>
                  </a:lnTo>
                  <a:lnTo>
                    <a:pt x="3627" y="568"/>
                  </a:lnTo>
                  <a:lnTo>
                    <a:pt x="3651" y="633"/>
                  </a:lnTo>
                  <a:lnTo>
                    <a:pt x="3668" y="705"/>
                  </a:lnTo>
                  <a:lnTo>
                    <a:pt x="3681" y="780"/>
                  </a:lnTo>
                  <a:lnTo>
                    <a:pt x="3689" y="859"/>
                  </a:lnTo>
                  <a:lnTo>
                    <a:pt x="3691" y="941"/>
                  </a:lnTo>
                  <a:lnTo>
                    <a:pt x="3763" y="954"/>
                  </a:lnTo>
                  <a:lnTo>
                    <a:pt x="3832" y="974"/>
                  </a:lnTo>
                  <a:lnTo>
                    <a:pt x="3897" y="1000"/>
                  </a:lnTo>
                  <a:lnTo>
                    <a:pt x="3959" y="1032"/>
                  </a:lnTo>
                  <a:lnTo>
                    <a:pt x="4015" y="1067"/>
                  </a:lnTo>
                  <a:lnTo>
                    <a:pt x="4069" y="1110"/>
                  </a:lnTo>
                  <a:lnTo>
                    <a:pt x="4118" y="1156"/>
                  </a:lnTo>
                  <a:lnTo>
                    <a:pt x="4163" y="1205"/>
                  </a:lnTo>
                  <a:lnTo>
                    <a:pt x="4204" y="1259"/>
                  </a:lnTo>
                  <a:lnTo>
                    <a:pt x="4240" y="1314"/>
                  </a:lnTo>
                  <a:lnTo>
                    <a:pt x="4270" y="1372"/>
                  </a:lnTo>
                  <a:lnTo>
                    <a:pt x="4295" y="1433"/>
                  </a:lnTo>
                  <a:lnTo>
                    <a:pt x="4315" y="1495"/>
                  </a:lnTo>
                  <a:lnTo>
                    <a:pt x="4330" y="1558"/>
                  </a:lnTo>
                  <a:lnTo>
                    <a:pt x="4339" y="1622"/>
                  </a:lnTo>
                  <a:lnTo>
                    <a:pt x="4341" y="1685"/>
                  </a:lnTo>
                  <a:lnTo>
                    <a:pt x="4338" y="1765"/>
                  </a:lnTo>
                  <a:lnTo>
                    <a:pt x="4327" y="1843"/>
                  </a:lnTo>
                  <a:lnTo>
                    <a:pt x="4308" y="1918"/>
                  </a:lnTo>
                  <a:lnTo>
                    <a:pt x="4283" y="1991"/>
                  </a:lnTo>
                  <a:lnTo>
                    <a:pt x="4253" y="2060"/>
                  </a:lnTo>
                  <a:lnTo>
                    <a:pt x="4216" y="2126"/>
                  </a:lnTo>
                  <a:lnTo>
                    <a:pt x="4172" y="2186"/>
                  </a:lnTo>
                  <a:lnTo>
                    <a:pt x="4125" y="2243"/>
                  </a:lnTo>
                  <a:lnTo>
                    <a:pt x="4071" y="2294"/>
                  </a:lnTo>
                  <a:lnTo>
                    <a:pt x="4013" y="2341"/>
                  </a:lnTo>
                  <a:lnTo>
                    <a:pt x="3951" y="2381"/>
                  </a:lnTo>
                  <a:lnTo>
                    <a:pt x="3885" y="2416"/>
                  </a:lnTo>
                  <a:lnTo>
                    <a:pt x="3813" y="2443"/>
                  </a:lnTo>
                  <a:lnTo>
                    <a:pt x="3741" y="2466"/>
                  </a:lnTo>
                  <a:lnTo>
                    <a:pt x="3663" y="2479"/>
                  </a:lnTo>
                  <a:lnTo>
                    <a:pt x="3639" y="2483"/>
                  </a:lnTo>
                  <a:lnTo>
                    <a:pt x="3611" y="2486"/>
                  </a:lnTo>
                  <a:lnTo>
                    <a:pt x="3582" y="2487"/>
                  </a:lnTo>
                  <a:lnTo>
                    <a:pt x="3557" y="2487"/>
                  </a:lnTo>
                  <a:lnTo>
                    <a:pt x="570" y="2487"/>
                  </a:lnTo>
                  <a:lnTo>
                    <a:pt x="536" y="2486"/>
                  </a:lnTo>
                  <a:lnTo>
                    <a:pt x="503" y="2482"/>
                  </a:lnTo>
                  <a:lnTo>
                    <a:pt x="438" y="2469"/>
                  </a:lnTo>
                  <a:lnTo>
                    <a:pt x="376" y="2449"/>
                  </a:lnTo>
                  <a:lnTo>
                    <a:pt x="318" y="2422"/>
                  </a:lnTo>
                  <a:lnTo>
                    <a:pt x="263" y="2389"/>
                  </a:lnTo>
                  <a:lnTo>
                    <a:pt x="213" y="2352"/>
                  </a:lnTo>
                  <a:lnTo>
                    <a:pt x="166" y="2309"/>
                  </a:lnTo>
                  <a:lnTo>
                    <a:pt x="124" y="2261"/>
                  </a:lnTo>
                  <a:lnTo>
                    <a:pt x="88" y="2210"/>
                  </a:lnTo>
                  <a:lnTo>
                    <a:pt x="58" y="2155"/>
                  </a:lnTo>
                  <a:lnTo>
                    <a:pt x="33" y="2095"/>
                  </a:lnTo>
                  <a:lnTo>
                    <a:pt x="15" y="2033"/>
                  </a:lnTo>
                  <a:lnTo>
                    <a:pt x="4" y="1967"/>
                  </a:lnTo>
                  <a:lnTo>
                    <a:pt x="0" y="1901"/>
                  </a:lnTo>
                  <a:lnTo>
                    <a:pt x="4" y="1833"/>
                  </a:lnTo>
                  <a:lnTo>
                    <a:pt x="16" y="1767"/>
                  </a:lnTo>
                  <a:lnTo>
                    <a:pt x="34" y="1703"/>
                  </a:lnTo>
                  <a:lnTo>
                    <a:pt x="59" y="1643"/>
                  </a:lnTo>
                  <a:lnTo>
                    <a:pt x="91" y="1586"/>
                  </a:lnTo>
                  <a:lnTo>
                    <a:pt x="129" y="1533"/>
                  </a:lnTo>
                  <a:lnTo>
                    <a:pt x="172" y="1486"/>
                  </a:lnTo>
                  <a:lnTo>
                    <a:pt x="221" y="1443"/>
                  </a:lnTo>
                  <a:lnTo>
                    <a:pt x="272" y="1405"/>
                  </a:lnTo>
                  <a:lnTo>
                    <a:pt x="329" y="1374"/>
                  </a:lnTo>
                  <a:lnTo>
                    <a:pt x="390" y="1348"/>
                  </a:lnTo>
                  <a:lnTo>
                    <a:pt x="453" y="1330"/>
                  </a:lnTo>
                  <a:lnTo>
                    <a:pt x="519" y="1318"/>
                  </a:lnTo>
                  <a:lnTo>
                    <a:pt x="588" y="1314"/>
                  </a:lnTo>
                  <a:lnTo>
                    <a:pt x="646" y="1317"/>
                  </a:lnTo>
                  <a:lnTo>
                    <a:pt x="702" y="1325"/>
                  </a:lnTo>
                  <a:lnTo>
                    <a:pt x="757" y="1339"/>
                  </a:lnTo>
                  <a:lnTo>
                    <a:pt x="809" y="1358"/>
                  </a:lnTo>
                  <a:lnTo>
                    <a:pt x="860" y="1381"/>
                  </a:lnTo>
                  <a:lnTo>
                    <a:pt x="857" y="1348"/>
                  </a:lnTo>
                  <a:lnTo>
                    <a:pt x="854" y="1314"/>
                  </a:lnTo>
                  <a:lnTo>
                    <a:pt x="858" y="1251"/>
                  </a:lnTo>
                  <a:lnTo>
                    <a:pt x="869" y="1189"/>
                  </a:lnTo>
                  <a:lnTo>
                    <a:pt x="887" y="1130"/>
                  </a:lnTo>
                  <a:lnTo>
                    <a:pt x="911" y="1074"/>
                  </a:lnTo>
                  <a:lnTo>
                    <a:pt x="940" y="1021"/>
                  </a:lnTo>
                  <a:lnTo>
                    <a:pt x="974" y="973"/>
                  </a:lnTo>
                  <a:lnTo>
                    <a:pt x="1015" y="928"/>
                  </a:lnTo>
                  <a:lnTo>
                    <a:pt x="1060" y="888"/>
                  </a:lnTo>
                  <a:lnTo>
                    <a:pt x="1109" y="852"/>
                  </a:lnTo>
                  <a:lnTo>
                    <a:pt x="1162" y="823"/>
                  </a:lnTo>
                  <a:lnTo>
                    <a:pt x="1217" y="800"/>
                  </a:lnTo>
                  <a:lnTo>
                    <a:pt x="1277" y="783"/>
                  </a:lnTo>
                  <a:lnTo>
                    <a:pt x="1338" y="771"/>
                  </a:lnTo>
                  <a:lnTo>
                    <a:pt x="1402" y="768"/>
                  </a:lnTo>
                  <a:lnTo>
                    <a:pt x="1466" y="771"/>
                  </a:lnTo>
                  <a:lnTo>
                    <a:pt x="1526" y="783"/>
                  </a:lnTo>
                  <a:lnTo>
                    <a:pt x="1584" y="800"/>
                  </a:lnTo>
                  <a:lnTo>
                    <a:pt x="1640" y="822"/>
                  </a:lnTo>
                  <a:lnTo>
                    <a:pt x="1693" y="851"/>
                  </a:lnTo>
                  <a:lnTo>
                    <a:pt x="1706" y="768"/>
                  </a:lnTo>
                  <a:lnTo>
                    <a:pt x="1727" y="688"/>
                  </a:lnTo>
                  <a:lnTo>
                    <a:pt x="1753" y="608"/>
                  </a:lnTo>
                  <a:lnTo>
                    <a:pt x="1788" y="535"/>
                  </a:lnTo>
                  <a:lnTo>
                    <a:pt x="1827" y="463"/>
                  </a:lnTo>
                  <a:lnTo>
                    <a:pt x="1872" y="395"/>
                  </a:lnTo>
                  <a:lnTo>
                    <a:pt x="1923" y="331"/>
                  </a:lnTo>
                  <a:lnTo>
                    <a:pt x="1978" y="273"/>
                  </a:lnTo>
                  <a:lnTo>
                    <a:pt x="2039" y="219"/>
                  </a:lnTo>
                  <a:lnTo>
                    <a:pt x="2103" y="170"/>
                  </a:lnTo>
                  <a:lnTo>
                    <a:pt x="2172" y="127"/>
                  </a:lnTo>
                  <a:lnTo>
                    <a:pt x="2245" y="90"/>
                  </a:lnTo>
                  <a:lnTo>
                    <a:pt x="2320" y="58"/>
                  </a:lnTo>
                  <a:lnTo>
                    <a:pt x="2399" y="33"/>
                  </a:lnTo>
                  <a:lnTo>
                    <a:pt x="2481" y="15"/>
                  </a:lnTo>
                  <a:lnTo>
                    <a:pt x="2566" y="3"/>
                  </a:lnTo>
                  <a:lnTo>
                    <a:pt x="26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894" tIns="60946" rIns="121894" bIns="60946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endParaRPr lang="en-US" dirty="0"/>
            </a:p>
          </p:txBody>
        </p:sp>
        <p:sp>
          <p:nvSpPr>
            <p:cNvPr id="80" name="TextBox 2"/>
            <p:cNvSpPr txBox="1"/>
            <p:nvPr/>
          </p:nvSpPr>
          <p:spPr>
            <a:xfrm>
              <a:off x="4068597" y="3206342"/>
              <a:ext cx="1157668" cy="79226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200" dirty="0" smtClean="0"/>
                <a:t>Context</a:t>
              </a:r>
            </a:p>
            <a:p>
              <a:pPr algn="ctr"/>
              <a:r>
                <a:rPr lang="en-US" sz="1200" dirty="0" smtClean="0"/>
                <a:t>Service</a:t>
              </a:r>
              <a:endParaRPr lang="en-US" sz="1200" dirty="0"/>
            </a:p>
          </p:txBody>
        </p:sp>
      </p:grpSp>
      <p:pic>
        <p:nvPicPr>
          <p:cNvPr id="57" name="Picture 56" descr="cc person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38" y="1930758"/>
            <a:ext cx="824330" cy="8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72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70194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sz="2400" b="1" dirty="0"/>
              <a:t>dCloud Cisco Collaboration 11.0v1/10.5v1</a:t>
            </a:r>
            <a:endParaRPr lang="en-US" altLang="ja-JP" sz="2400" dirty="0" smtClean="0"/>
          </a:p>
          <a:p>
            <a:pPr lvl="1"/>
            <a:r>
              <a:rPr lang="en-US" altLang="ja-JP" dirty="0" smtClean="0"/>
              <a:t>10</a:t>
            </a:r>
            <a:r>
              <a:rPr lang="ja-JP" altLang="en-US" dirty="0"/>
              <a:t>分間でゼロからエージェント</a:t>
            </a:r>
            <a:r>
              <a:rPr lang="ja-JP" altLang="en-US" dirty="0" smtClean="0"/>
              <a:t>作成</a:t>
            </a:r>
            <a:endParaRPr lang="en-US" altLang="ja-JP" dirty="0" smtClean="0"/>
          </a:p>
          <a:p>
            <a:r>
              <a:rPr lang="ja-JP" altLang="en-US" sz="2400" b="1" dirty="0"/>
              <a:t>マルチチャネルカスタマーサービスの提供</a:t>
            </a:r>
            <a:r>
              <a:rPr lang="en-US" altLang="ja-JP" sz="2400" b="1" dirty="0"/>
              <a:t>11.0 </a:t>
            </a:r>
            <a:r>
              <a:rPr lang="en-US" altLang="ja-JP" sz="2400" b="1" dirty="0" smtClean="0"/>
              <a:t>v1</a:t>
            </a:r>
          </a:p>
          <a:p>
            <a:pPr lvl="1"/>
            <a:r>
              <a:rPr lang="ja-JP" altLang="en-US" b="1" u="sng" dirty="0" smtClean="0"/>
              <a:t>アウトバウンドコールキャンペーン</a:t>
            </a:r>
            <a:r>
              <a:rPr lang="ja-JP" altLang="en-US" b="1" dirty="0"/>
              <a:t>および</a:t>
            </a:r>
            <a:r>
              <a:rPr lang="en-US" altLang="ja-JP" b="1" dirty="0"/>
              <a:t>Web</a:t>
            </a:r>
            <a:r>
              <a:rPr lang="ja-JP" altLang="en-US" b="1" dirty="0"/>
              <a:t>ベースのビデオコール</a:t>
            </a:r>
            <a:r>
              <a:rPr lang="ja-JP" altLang="en-US" b="1" dirty="0" smtClean="0"/>
              <a:t>で</a:t>
            </a:r>
            <a:endParaRPr lang="en-US" altLang="ja-JP" b="1" dirty="0" smtClean="0"/>
          </a:p>
          <a:p>
            <a:pPr marL="292040" lvl="1" indent="0">
              <a:buNone/>
            </a:pPr>
            <a:r>
              <a:rPr lang="ja-JP" altLang="en-US" b="1" dirty="0" smtClean="0"/>
              <a:t>エージェント</a:t>
            </a:r>
            <a:r>
              <a:rPr lang="ja-JP" altLang="en-US" b="1" dirty="0"/>
              <a:t>の稼働率を向上させる</a:t>
            </a:r>
            <a:endParaRPr lang="en-US" altLang="ja-JP" b="1" dirty="0" smtClean="0"/>
          </a:p>
          <a:p>
            <a:pPr lvl="1"/>
            <a:endParaRPr lang="en-US" altLang="ja-JP" b="1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37766" y="341313"/>
            <a:ext cx="8706234" cy="731837"/>
          </a:xfrm>
        </p:spPr>
        <p:txBody>
          <a:bodyPr/>
          <a:lstStyle/>
          <a:p>
            <a:r>
              <a:rPr kumimoji="1" lang="en-US" altLang="ja-JP" dirty="0" smtClean="0"/>
              <a:t>dCloud</a:t>
            </a:r>
            <a:r>
              <a:rPr kumimoji="1" lang="ja-JP" altLang="en-US" dirty="0" smtClean="0"/>
              <a:t>で学ぶ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Cisco </a:t>
            </a:r>
            <a:r>
              <a:rPr lang="en-US" altLang="ja-JP" dirty="0"/>
              <a:t>Unified Contact Center </a:t>
            </a:r>
            <a:r>
              <a:rPr lang="en-US" altLang="ja-JP" dirty="0" smtClean="0"/>
              <a:t>Express</a:t>
            </a:r>
            <a:r>
              <a:rPr lang="ja-JP" altLang="en-US" dirty="0" smtClean="0"/>
              <a:t>最新機能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472490" y="4774168"/>
            <a:ext cx="7671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2"/>
              </a:rPr>
              <a:t>https://communities.cisco.com/docs/DOC-52558</a:t>
            </a:r>
          </a:p>
        </p:txBody>
      </p:sp>
    </p:spTree>
    <p:extLst>
      <p:ext uri="{BB962C8B-B14F-4D97-AF65-F5344CB8AC3E}">
        <p14:creationId xmlns:p14="http://schemas.microsoft.com/office/powerpoint/2010/main" val="353645853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0"/>
          </p:nvPr>
        </p:nvSpPr>
        <p:spPr>
          <a:xfrm>
            <a:off x="159974" y="1347788"/>
            <a:ext cx="8345488" cy="3168210"/>
          </a:xfrm>
        </p:spPr>
        <p:txBody>
          <a:bodyPr/>
          <a:lstStyle/>
          <a:p>
            <a:pPr marL="57136" indent="0">
              <a:buNone/>
            </a:pPr>
            <a:r>
              <a:rPr lang="en-US" altLang="ja-JP" sz="2000" dirty="0"/>
              <a:t>Cisco Unified Contact Center Express 10.6 v2/ 11.0 v1</a:t>
            </a:r>
            <a:endParaRPr lang="en-US" altLang="ja-JP" sz="2000" dirty="0" smtClean="0"/>
          </a:p>
          <a:p>
            <a:pPr lvl="1"/>
            <a:r>
              <a:rPr lang="en-US" altLang="ja-JP" sz="100" dirty="0" smtClean="0"/>
              <a:t>Cisco </a:t>
            </a:r>
            <a:r>
              <a:rPr lang="en-US" altLang="ja-JP" sz="100" dirty="0"/>
              <a:t>Finesse</a:t>
            </a:r>
            <a:r>
              <a:rPr lang="ja-JP" altLang="en-US" sz="100" dirty="0"/>
              <a:t>デスクトップを使った一次対応完了率の</a:t>
            </a:r>
            <a:r>
              <a:rPr lang="ja-JP" altLang="en-US" sz="100" dirty="0" smtClean="0"/>
              <a:t>向上</a:t>
            </a:r>
            <a:endParaRPr lang="en-US" altLang="ja-JP" sz="100" dirty="0" smtClean="0"/>
          </a:p>
          <a:p>
            <a:r>
              <a:rPr lang="en-US" altLang="ja-JP" sz="2000" dirty="0"/>
              <a:t>Finesse</a:t>
            </a:r>
            <a:r>
              <a:rPr lang="en-US" altLang="en-US" sz="2000" dirty="0"/>
              <a:t> </a:t>
            </a:r>
            <a:r>
              <a:rPr lang="ja-JP" altLang="en-US" sz="2000" dirty="0"/>
              <a:t>を導入した</a:t>
            </a:r>
            <a:r>
              <a:rPr lang="en-US" altLang="ja-JP" sz="2000" dirty="0"/>
              <a:t>Rock Coast Riders </a:t>
            </a:r>
            <a:r>
              <a:rPr lang="ja-JP" altLang="en-US" sz="2000" dirty="0"/>
              <a:t>（自転車ショップ</a:t>
            </a:r>
            <a:r>
              <a:rPr lang="ja-JP" altLang="en-US" sz="2000" dirty="0" smtClean="0"/>
              <a:t>）</a:t>
            </a:r>
            <a:endParaRPr lang="en-US" altLang="ja-JP" sz="2000" dirty="0" smtClean="0"/>
          </a:p>
          <a:p>
            <a:r>
              <a:rPr lang="ja-JP" altLang="en-US" sz="2000" dirty="0" smtClean="0"/>
              <a:t>オムニチャネルコミュニケーション</a:t>
            </a:r>
            <a:endParaRPr lang="en-US" altLang="ja-JP" sz="2000" dirty="0" smtClean="0"/>
          </a:p>
          <a:p>
            <a:r>
              <a:rPr lang="ja-JP" altLang="en-US" sz="2000" dirty="0"/>
              <a:t>コンテキストサービスを利用した</a:t>
            </a:r>
            <a:r>
              <a:rPr lang="ja-JP" altLang="en-US" sz="2000" dirty="0" smtClean="0"/>
              <a:t>オムニチャネル</a:t>
            </a:r>
            <a:endParaRPr lang="en-US" altLang="ja-JP" sz="2000" dirty="0" smtClean="0"/>
          </a:p>
          <a:p>
            <a:r>
              <a:rPr lang="en-US" altLang="ja-JP" sz="2000" dirty="0" smtClean="0"/>
              <a:t>Remote </a:t>
            </a:r>
            <a:r>
              <a:rPr lang="en-US" altLang="ja-JP" sz="2000" dirty="0"/>
              <a:t>Expert </a:t>
            </a:r>
            <a:r>
              <a:rPr lang="ja-JP" altLang="en-US" sz="2000" dirty="0" smtClean="0"/>
              <a:t>ブランチ</a:t>
            </a:r>
            <a:endParaRPr lang="en-US" altLang="ja-JP" sz="2000" dirty="0"/>
          </a:p>
          <a:p>
            <a:r>
              <a:rPr lang="en-US" altLang="ja-JP" sz="2000" dirty="0" smtClean="0"/>
              <a:t>Remote </a:t>
            </a:r>
            <a:r>
              <a:rPr lang="en-US" altLang="ja-JP" sz="2000" dirty="0"/>
              <a:t>Expert </a:t>
            </a:r>
            <a:r>
              <a:rPr lang="ja-JP" altLang="en-US" sz="2000" dirty="0" smtClean="0"/>
              <a:t>キオスク</a:t>
            </a:r>
            <a:endParaRPr lang="en-US" altLang="ja-JP" sz="2000" dirty="0"/>
          </a:p>
          <a:p>
            <a:r>
              <a:rPr lang="en-US" altLang="ja-JP" sz="2000" dirty="0" smtClean="0"/>
              <a:t>Remote </a:t>
            </a:r>
            <a:r>
              <a:rPr lang="en-US" altLang="ja-JP" sz="2000" dirty="0"/>
              <a:t>Expert </a:t>
            </a:r>
            <a:r>
              <a:rPr lang="ja-JP" altLang="en-US" sz="2000" dirty="0" smtClean="0"/>
              <a:t>モバイル</a:t>
            </a:r>
            <a:endParaRPr lang="en-US" altLang="ja-JP" sz="2000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37765" y="341313"/>
            <a:ext cx="8842027" cy="731837"/>
          </a:xfrm>
        </p:spPr>
        <p:txBody>
          <a:bodyPr/>
          <a:lstStyle/>
          <a:p>
            <a:r>
              <a:rPr lang="en-US" altLang="ja-JP" dirty="0"/>
              <a:t>dCloud</a:t>
            </a:r>
            <a:r>
              <a:rPr lang="ja-JP" altLang="en-US" dirty="0"/>
              <a:t>で学ぶ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Cisco Unified Contact Center Express</a:t>
            </a:r>
            <a:r>
              <a:rPr lang="ja-JP" altLang="en-US" dirty="0"/>
              <a:t>最新機能</a:t>
            </a:r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764347" y="4269191"/>
            <a:ext cx="9708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2"/>
              </a:rPr>
              <a:t>https://communities.cisco.com/docs/DOC-52558</a:t>
            </a:r>
          </a:p>
          <a:p>
            <a:r>
              <a:rPr lang="en-US" altLang="ja-JP" dirty="0" smtClean="0">
                <a:hlinkClick r:id="rId2"/>
              </a:rPr>
              <a:t>https</a:t>
            </a:r>
            <a:r>
              <a:rPr lang="en-US" altLang="ja-JP" dirty="0">
                <a:hlinkClick r:id="rId2"/>
              </a:rPr>
              <a:t>://dcloud-cms.cisco.com/demo/cisco-unified-contact-center-express-11-0-v1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979096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56097" y="3744047"/>
            <a:ext cx="2672526" cy="640175"/>
          </a:xfrm>
          <a:prstGeom prst="roundRect">
            <a:avLst/>
          </a:prstGeom>
          <a:solidFill>
            <a:srgbClr val="FDBE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 End-Of-Life サマリー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831850"/>
            <a:ext cx="8582025" cy="3267075"/>
          </a:xfrm>
          <a:prstGeom prst="rect">
            <a:avLst/>
          </a:prstGeom>
        </p:spPr>
        <p:txBody>
          <a:bodyPr/>
          <a:lstStyle/>
          <a:p>
            <a:pPr>
              <a:buFont typeface="Arial"/>
              <a:buChar char="•"/>
            </a:pPr>
            <a:r>
              <a:rPr lang="en-US" altLang="ja-JP" sz="1800" dirty="0">
                <a:latin typeface="+mn-ea"/>
              </a:rPr>
              <a:t>Unified CCX 10.6</a:t>
            </a:r>
            <a:r>
              <a:rPr lang="ja-JP" altLang="en-US" sz="1800" dirty="0">
                <a:latin typeface="+mn-ea"/>
              </a:rPr>
              <a:t>は</a:t>
            </a:r>
            <a:r>
              <a:rPr lang="en-US" altLang="ja-JP" sz="1800" dirty="0">
                <a:latin typeface="+mn-ea"/>
              </a:rPr>
              <a:t>CAD</a:t>
            </a:r>
            <a:r>
              <a:rPr lang="ja-JP" altLang="en-US" sz="1800" dirty="0">
                <a:latin typeface="+mn-ea"/>
              </a:rPr>
              <a:t>が利用可能な最後のバージョンです</a:t>
            </a:r>
            <a:endParaRPr lang="en-US" altLang="ja-JP" sz="1800" dirty="0">
              <a:latin typeface="+mn-ea"/>
            </a:endParaRPr>
          </a:p>
          <a:p>
            <a:pPr marL="1785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331303" y="3737086"/>
            <a:ext cx="2176621" cy="64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dirty="0" smtClean="0"/>
              <a:t>16 Jan 2015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dirty="0" err="1" smtClean="0"/>
              <a:t>EoL</a:t>
            </a:r>
            <a:r>
              <a:rPr lang="en-US" dirty="0" smtClean="0"/>
              <a:t> announcement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76045" y="2200317"/>
            <a:ext cx="8493330" cy="362309"/>
          </a:xfrm>
          <a:prstGeom prst="rect">
            <a:avLst/>
          </a:prstGeom>
          <a:solidFill>
            <a:srgbClr val="00A3DE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4" name="Flowchart: Connector 23"/>
          <p:cNvSpPr/>
          <p:nvPr/>
        </p:nvSpPr>
        <p:spPr bwMode="auto">
          <a:xfrm>
            <a:off x="1233577" y="2208382"/>
            <a:ext cx="345057" cy="327804"/>
          </a:xfrm>
          <a:prstGeom prst="flowChartConnector">
            <a:avLst/>
          </a:prstGeom>
          <a:solidFill>
            <a:schemeClr val="tx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cxnSp>
        <p:nvCxnSpPr>
          <p:cNvPr id="25" name="Straight Connector 24"/>
          <p:cNvCxnSpPr>
            <a:endCxn id="21" idx="0"/>
          </p:cNvCxnSpPr>
          <p:nvPr/>
        </p:nvCxnSpPr>
        <p:spPr bwMode="auto">
          <a:xfrm>
            <a:off x="1406105" y="2562626"/>
            <a:ext cx="13509" cy="117446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Flowchart: Connector 27"/>
          <p:cNvSpPr/>
          <p:nvPr/>
        </p:nvSpPr>
        <p:spPr bwMode="auto">
          <a:xfrm>
            <a:off x="7843781" y="2210969"/>
            <a:ext cx="345057" cy="327804"/>
          </a:xfrm>
          <a:prstGeom prst="flowChartConnector">
            <a:avLst/>
          </a:prstGeom>
          <a:solidFill>
            <a:schemeClr val="tx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54534" y="3738226"/>
            <a:ext cx="1723549" cy="64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 smtClean="0"/>
              <a:t>31 July 2018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 smtClean="0"/>
              <a:t>End of Support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6097" y="3744047"/>
            <a:ext cx="2672526" cy="6401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dirty="0" smtClean="0"/>
              <a:t>15 July 2016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dirty="0" smtClean="0"/>
              <a:t>End of SW Maintenance</a:t>
            </a:r>
          </a:p>
        </p:txBody>
      </p:sp>
      <p:sp>
        <p:nvSpPr>
          <p:cNvPr id="35" name="Flowchart: Connector 34"/>
          <p:cNvSpPr/>
          <p:nvPr/>
        </p:nvSpPr>
        <p:spPr bwMode="auto">
          <a:xfrm>
            <a:off x="4614274" y="2207520"/>
            <a:ext cx="345057" cy="327804"/>
          </a:xfrm>
          <a:prstGeom prst="flowChartConnector">
            <a:avLst/>
          </a:prstGeom>
          <a:solidFill>
            <a:schemeClr val="tx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cxnSp>
        <p:nvCxnSpPr>
          <p:cNvPr id="39" name="Straight Connector 38"/>
          <p:cNvCxnSpPr>
            <a:endCxn id="30" idx="0"/>
          </p:cNvCxnSpPr>
          <p:nvPr/>
        </p:nvCxnSpPr>
        <p:spPr bwMode="auto">
          <a:xfrm>
            <a:off x="8016309" y="2576432"/>
            <a:ext cx="0" cy="1161794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4770900" y="2563766"/>
            <a:ext cx="13509" cy="117446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56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CAD to Finesse Migration Tool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282"/>
            <a:ext cx="4502534" cy="3313663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028700" y="4205945"/>
            <a:ext cx="975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err="1"/>
              <a:t>developer.cisco.com</a:t>
            </a:r>
            <a:r>
              <a:rPr lang="en-US" altLang="ja-JP" dirty="0"/>
              <a:t>/site/finesse/downloads/cad-to-finesse/</a:t>
            </a:r>
            <a:r>
              <a:rPr lang="en-US" altLang="ja-JP" dirty="0" err="1"/>
              <a:t>index.gsp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13120" y="1975988"/>
            <a:ext cx="434258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Global &amp; Workflow Group Not Ready Reason Codes</a:t>
            </a:r>
          </a:p>
          <a:p>
            <a:r>
              <a:rPr lang="en-US" altLang="ja-JP" sz="1400" dirty="0"/>
              <a:t>Global &amp; Workflow Group Logout Reason Codes</a:t>
            </a:r>
          </a:p>
          <a:p>
            <a:r>
              <a:rPr lang="en-US" altLang="ja-JP" sz="1400" dirty="0"/>
              <a:t>Global &amp; Workflow Group </a:t>
            </a:r>
            <a:r>
              <a:rPr lang="en-US" altLang="ja-JP" sz="1400" dirty="0" err="1"/>
              <a:t>Wrapup</a:t>
            </a:r>
            <a:r>
              <a:rPr lang="en-US" altLang="ja-JP" sz="1400" dirty="0"/>
              <a:t> Codes</a:t>
            </a:r>
          </a:p>
          <a:p>
            <a:r>
              <a:rPr lang="en-US" altLang="ja-JP" sz="1400" dirty="0"/>
              <a:t>Global &amp; Workflow Group Phone Book Contacts</a:t>
            </a:r>
          </a:p>
          <a:p>
            <a:r>
              <a:rPr lang="en-US" altLang="ja-JP" sz="1400" dirty="0"/>
              <a:t>Global &amp; Workflow Group Phone Books</a:t>
            </a:r>
          </a:p>
          <a:p>
            <a:r>
              <a:rPr lang="en-US" altLang="ja-JP" sz="1400" dirty="0"/>
              <a:t>Workflow Group Start Recording Actions</a:t>
            </a:r>
          </a:p>
          <a:p>
            <a:r>
              <a:rPr lang="en-US" altLang="ja-JP" sz="1400" dirty="0"/>
              <a:t>Workflow Group HTTP Actions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459918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  <p:graphicFrame>
        <p:nvGraphicFramePr>
          <p:cNvPr id="9" name="図表 8"/>
          <p:cNvGraphicFramePr/>
          <p:nvPr>
            <p:extLst>
              <p:ext uri="{D42A27DB-BD31-4B8C-83A1-F6EECF244321}">
                <p14:modId xmlns:p14="http://schemas.microsoft.com/office/powerpoint/2010/main" val="3180379904"/>
              </p:ext>
            </p:extLst>
          </p:nvPr>
        </p:nvGraphicFramePr>
        <p:xfrm>
          <a:off x="569582" y="9830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角丸四角形 3"/>
          <p:cNvSpPr/>
          <p:nvPr/>
        </p:nvSpPr>
        <p:spPr>
          <a:xfrm>
            <a:off x="743994" y="3674465"/>
            <a:ext cx="4463971" cy="563570"/>
          </a:xfrm>
          <a:prstGeom prst="roundRect">
            <a:avLst/>
          </a:prstGeom>
          <a:solidFill>
            <a:srgbClr val="9E9EA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5" name="角丸四角形 4"/>
          <p:cNvSpPr/>
          <p:nvPr/>
        </p:nvSpPr>
        <p:spPr>
          <a:xfrm>
            <a:off x="743994" y="1655248"/>
            <a:ext cx="4463971" cy="563570"/>
          </a:xfrm>
          <a:prstGeom prst="roundRect">
            <a:avLst/>
          </a:prstGeom>
          <a:solidFill>
            <a:srgbClr val="9E9EA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647983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NBABT_Open and Close Theme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Presentation1" id="{DC503DE1-91F3-4E06-9D47-79C2309E909B}" vid="{C266BCD2-BF24-49DE-B4C0-2E591CE229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TNBABT_Open and Close Theme.potx</Template>
  <TotalTime>2220</TotalTime>
  <Words>1036</Words>
  <Application>Microsoft Macintosh PowerPoint</Application>
  <PresentationFormat>画面に合わせる (16:9)</PresentationFormat>
  <Paragraphs>346</Paragraphs>
  <Slides>42</Slides>
  <Notes>14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3" baseType="lpstr">
      <vt:lpstr>TNBABT_Open and Close Theme</vt:lpstr>
      <vt:lpstr> CC 進化系 </vt:lpstr>
      <vt:lpstr>アジェンダ</vt:lpstr>
      <vt:lpstr>アジェンダ</vt:lpstr>
      <vt:lpstr>Cisco Unified Contact Center Express 役割の進化</vt:lpstr>
      <vt:lpstr>dCloudで学ぶ Cisco Unified Contact Center Express最新機能 </vt:lpstr>
      <vt:lpstr>dCloudで学ぶ Cisco Unified Contact Center Express最新機能 </vt:lpstr>
      <vt:lpstr>CAD End-Of-Life サマリー</vt:lpstr>
      <vt:lpstr>CAD to Finesse Migration Tool </vt:lpstr>
      <vt:lpstr>アジェンダ</vt:lpstr>
      <vt:lpstr>アジェンダ</vt:lpstr>
      <vt:lpstr>Finesse エージェント</vt:lpstr>
      <vt:lpstr>インフラストラクチャ</vt:lpstr>
      <vt:lpstr>インフラストラクチャ</vt:lpstr>
      <vt:lpstr>シングルサインオン</vt:lpstr>
      <vt:lpstr>Cisco Unified Contact Center Express11.5 IdS - Identity Server </vt:lpstr>
      <vt:lpstr>Single Sign-On</vt:lpstr>
      <vt:lpstr>SSO: Authentication and Login</vt:lpstr>
      <vt:lpstr>Single Sign On in CCX 11.5</vt:lpstr>
      <vt:lpstr>通知機能</vt:lpstr>
      <vt:lpstr>Finesse: Incoming Contact Notification</vt:lpstr>
      <vt:lpstr>Context Service</vt:lpstr>
      <vt:lpstr>チャレンジ</vt:lpstr>
      <vt:lpstr>Context Service</vt:lpstr>
      <vt:lpstr>Context Service for Web Chat and Agent Email</vt:lpstr>
      <vt:lpstr>Cisco Unified Contact Center Express11.5(1)</vt:lpstr>
      <vt:lpstr>アジェンダ</vt:lpstr>
      <vt:lpstr>レポート</vt:lpstr>
      <vt:lpstr>レポート: ユーザ体験</vt:lpstr>
      <vt:lpstr>レポート: ユーザ体験</vt:lpstr>
      <vt:lpstr>レポート: スーパーバイザー　電子メールの追加</vt:lpstr>
      <vt:lpstr>レポート：Email Live Data</vt:lpstr>
      <vt:lpstr>レポート: 新しいヒストリカルレポート</vt:lpstr>
      <vt:lpstr>レポート: CSQ Activity by Window Duration</vt:lpstr>
      <vt:lpstr>レポート: Reason Code Reports</vt:lpstr>
      <vt:lpstr>アジェンダ</vt:lpstr>
      <vt:lpstr>PowerPoint プレゼンテーション</vt:lpstr>
      <vt:lpstr>アジェンダ</vt:lpstr>
      <vt:lpstr>MediaSense 概略</vt:lpstr>
      <vt:lpstr>Cisco MediaSense 11.5 新機能</vt:lpstr>
      <vt:lpstr>まとめ</vt:lpstr>
      <vt:lpstr>Unified Contact Center Express &amp; MediaSense</vt:lpstr>
      <vt:lpstr>PowerPoint プレゼンテーション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latest and greatest</dc:title>
  <dc:creator>Steven Pius (spius)</dc:creator>
  <cp:lastModifiedBy>Yuki Iwagishi</cp:lastModifiedBy>
  <cp:revision>60</cp:revision>
  <dcterms:created xsi:type="dcterms:W3CDTF">2016-01-22T20:38:05Z</dcterms:created>
  <dcterms:modified xsi:type="dcterms:W3CDTF">2016-07-19T21:51:18Z</dcterms:modified>
</cp:coreProperties>
</file>