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4.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6.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7.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8.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797" r:id="rId2"/>
    <p:sldMasterId id="2147483825" r:id="rId3"/>
    <p:sldMasterId id="2147483876" r:id="rId4"/>
    <p:sldMasterId id="2147483910" r:id="rId5"/>
    <p:sldMasterId id="2147483935" r:id="rId6"/>
    <p:sldMasterId id="2147483987" r:id="rId7"/>
    <p:sldMasterId id="2147484001" r:id="rId8"/>
  </p:sldMasterIdLst>
  <p:notesMasterIdLst>
    <p:notesMasterId r:id="rId38"/>
  </p:notesMasterIdLst>
  <p:sldIdLst>
    <p:sldId id="294" r:id="rId9"/>
    <p:sldId id="307" r:id="rId10"/>
    <p:sldId id="308" r:id="rId11"/>
    <p:sldId id="309" r:id="rId12"/>
    <p:sldId id="310" r:id="rId13"/>
    <p:sldId id="311" r:id="rId14"/>
    <p:sldId id="312" r:id="rId15"/>
    <p:sldId id="315" r:id="rId16"/>
    <p:sldId id="316" r:id="rId17"/>
    <p:sldId id="320" r:id="rId18"/>
    <p:sldId id="322" r:id="rId19"/>
    <p:sldId id="324" r:id="rId20"/>
    <p:sldId id="345" r:id="rId21"/>
    <p:sldId id="346" r:id="rId22"/>
    <p:sldId id="325" r:id="rId23"/>
    <p:sldId id="328" r:id="rId24"/>
    <p:sldId id="344" r:id="rId25"/>
    <p:sldId id="336" r:id="rId26"/>
    <p:sldId id="337" r:id="rId27"/>
    <p:sldId id="338" r:id="rId28"/>
    <p:sldId id="339" r:id="rId29"/>
    <p:sldId id="340" r:id="rId30"/>
    <p:sldId id="341" r:id="rId31"/>
    <p:sldId id="342" r:id="rId32"/>
    <p:sldId id="335" r:id="rId33"/>
    <p:sldId id="343" r:id="rId34"/>
    <p:sldId id="333" r:id="rId35"/>
    <p:sldId id="334" r:id="rId36"/>
    <p:sldId id="296" r:id="rId37"/>
  </p:sldIdLst>
  <p:sldSz cx="9144000" cy="5143500" type="screen16x9"/>
  <p:notesSz cx="6805613" cy="99441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FFCCFF"/>
    <a:srgbClr val="CC66FF"/>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1081" autoAdjust="0"/>
  </p:normalViewPr>
  <p:slideViewPr>
    <p:cSldViewPr>
      <p:cViewPr>
        <p:scale>
          <a:sx n="50" d="100"/>
          <a:sy n="50" d="100"/>
        </p:scale>
        <p:origin x="867" y="-315"/>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099" cy="49720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4939" y="0"/>
            <a:ext cx="2949099" cy="497205"/>
          </a:xfrm>
          <a:prstGeom prst="rect">
            <a:avLst/>
          </a:prstGeom>
        </p:spPr>
        <p:txBody>
          <a:bodyPr vert="horz" lIns="91440" tIns="45720" rIns="91440" bIns="45720" rtlCol="0"/>
          <a:lstStyle>
            <a:lvl1pPr algn="r">
              <a:defRPr sz="1200"/>
            </a:lvl1pPr>
          </a:lstStyle>
          <a:p>
            <a:fld id="{8292E080-26C9-4DFE-BAD8-751C9EB3D8A7}" type="datetimeFigureOut">
              <a:rPr kumimoji="1" lang="ja-JP" altLang="en-US" smtClean="0"/>
              <a:t>2017/7/6</a:t>
            </a:fld>
            <a:endParaRPr kumimoji="1" lang="ja-JP" altLang="en-US"/>
          </a:p>
        </p:txBody>
      </p:sp>
      <p:sp>
        <p:nvSpPr>
          <p:cNvPr id="4" name="スライド イメージ プレースホルダー 3"/>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562" y="4723448"/>
            <a:ext cx="5444490" cy="4474845"/>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5169"/>
            <a:ext cx="2949099" cy="49720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4939" y="9445169"/>
            <a:ext cx="2949099" cy="497205"/>
          </a:xfrm>
          <a:prstGeom prst="rect">
            <a:avLst/>
          </a:prstGeom>
        </p:spPr>
        <p:txBody>
          <a:bodyPr vert="horz" lIns="91440" tIns="45720" rIns="91440" bIns="45720" rtlCol="0" anchor="b"/>
          <a:lstStyle>
            <a:lvl1pPr algn="r">
              <a:defRPr sz="1200"/>
            </a:lvl1pPr>
          </a:lstStyle>
          <a:p>
            <a:fld id="{5820A4A5-B44D-4FE7-9047-DDD8FDBF9ADE}" type="slidenum">
              <a:rPr kumimoji="1" lang="ja-JP" altLang="en-US" smtClean="0"/>
              <a:t>‹#›</a:t>
            </a:fld>
            <a:endParaRPr kumimoji="1" lang="ja-JP" altLang="en-US"/>
          </a:p>
        </p:txBody>
      </p:sp>
    </p:spTree>
    <p:extLst>
      <p:ext uri="{BB962C8B-B14F-4D97-AF65-F5344CB8AC3E}">
        <p14:creationId xmlns:p14="http://schemas.microsoft.com/office/powerpoint/2010/main" val="167584610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1</a:t>
            </a:fld>
            <a:endParaRPr lang="en-US"/>
          </a:p>
        </p:txBody>
      </p:sp>
    </p:spTree>
    <p:extLst>
      <p:ext uri="{BB962C8B-B14F-4D97-AF65-F5344CB8AC3E}">
        <p14:creationId xmlns:p14="http://schemas.microsoft.com/office/powerpoint/2010/main" val="2573018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p:cNvSpPr>
            <a:spLocks noGrp="1"/>
          </p:cNvSpPr>
          <p:nvPr>
            <p:ph type="body" idx="1"/>
          </p:nvPr>
        </p:nvSpPr>
        <p:spPr/>
        <p:txBody>
          <a:bodyPr/>
          <a:lstStyle/>
          <a:p>
            <a:pPr marL="0" indent="0">
              <a:buFont typeface="Arial" panose="020B0604020202020204" pitchFamily="34" charset="0"/>
              <a:buNone/>
            </a:pPr>
            <a:endParaRPr kumimoji="1" lang="en-US" altLang="ja-JP" sz="1200" kern="1200" dirty="0">
              <a:solidFill>
                <a:schemeClr val="tx1"/>
              </a:solidFill>
              <a:latin typeface="+mn-ea"/>
              <a:ea typeface="ＭＳ Ｐゴシック" charset="0"/>
              <a:cs typeface="MS PGothic" charset="-128"/>
            </a:endParaRPr>
          </a:p>
        </p:txBody>
      </p:sp>
    </p:spTree>
    <p:extLst>
      <p:ext uri="{BB962C8B-B14F-4D97-AF65-F5344CB8AC3E}">
        <p14:creationId xmlns:p14="http://schemas.microsoft.com/office/powerpoint/2010/main" val="1353733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DC914-9A03-48B0-A98F-A98F30F05B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8685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2A7765-7C3F-4AFE-AE23-6F09625D6E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102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7813" cy="372903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a:ea typeface="+mn-ea"/>
                <a:cs typeface="+mn-cs"/>
              </a:rPr>
              <a:t>Cisco Live 2014</a:t>
            </a: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43DB0C-92F7-4A70-B969-408C78FEE9AB}"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7/6/2017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39E3EF-7728-464C-BD3E-844BC429B6E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0383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p:cNvSpPr>
            <a:spLocks noGrp="1"/>
          </p:cNvSpPr>
          <p:nvPr>
            <p:ph type="body" idx="1"/>
          </p:nvPr>
        </p:nvSpPr>
        <p:spPr/>
        <p:txBody>
          <a:bodyPr/>
          <a:lstStyle/>
          <a:p>
            <a:pPr marL="0" indent="0">
              <a:buFont typeface="Arial" panose="020B0604020202020204" pitchFamily="34" charset="0"/>
              <a:buNone/>
            </a:pPr>
            <a:endParaRPr kumimoji="1" lang="en-US" altLang="ja-JP" sz="1200" kern="1200" dirty="0">
              <a:solidFill>
                <a:schemeClr val="tx1"/>
              </a:solidFill>
              <a:latin typeface="+mn-ea"/>
              <a:ea typeface="ＭＳ Ｐゴシック" charset="0"/>
              <a:cs typeface="MS PGothic" charset="-128"/>
            </a:endParaRPr>
          </a:p>
        </p:txBody>
      </p:sp>
    </p:spTree>
    <p:extLst>
      <p:ext uri="{BB962C8B-B14F-4D97-AF65-F5344CB8AC3E}">
        <p14:creationId xmlns:p14="http://schemas.microsoft.com/office/powerpoint/2010/main" val="3636500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Cisco Live 2016</a:t>
            </a: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678A70-1ADF-49A4-B9C3-3E7AAF35E53B}"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7/6/2017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DFA4A4-C10A-49FC-AF1A-861163FEA0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0603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0881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6C1005-B323-4A04-B0D1-DB577C3C2E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8021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6C1005-B323-4A04-B0D1-DB577C3C2E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2165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6C1005-B323-4A04-B0D1-DB577C3C2E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9100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p:cNvSpPr>
            <a:spLocks noGrp="1"/>
          </p:cNvSpPr>
          <p:nvPr>
            <p:ph type="body" idx="1"/>
          </p:nvPr>
        </p:nvSpPr>
        <p:spPr/>
        <p:txBody>
          <a:bodyPr/>
          <a:lstStyle/>
          <a:p>
            <a:pPr marL="0" indent="0">
              <a:buFont typeface="Arial" panose="020B0604020202020204" pitchFamily="34" charset="0"/>
              <a:buNone/>
            </a:pPr>
            <a:endParaRPr kumimoji="1" lang="en-US" altLang="ja-JP" sz="1200" kern="1200" dirty="0">
              <a:solidFill>
                <a:schemeClr val="tx1"/>
              </a:solidFill>
              <a:latin typeface="+mn-ea"/>
              <a:ea typeface="ＭＳ Ｐゴシック" charset="0"/>
              <a:cs typeface="MS PGothic" charset="-128"/>
            </a:endParaRPr>
          </a:p>
        </p:txBody>
      </p:sp>
    </p:spTree>
    <p:extLst>
      <p:ext uri="{BB962C8B-B14F-4D97-AF65-F5344CB8AC3E}">
        <p14:creationId xmlns:p14="http://schemas.microsoft.com/office/powerpoint/2010/main" val="2151917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p:cNvSpPr>
            <a:spLocks noGrp="1"/>
          </p:cNvSpPr>
          <p:nvPr>
            <p:ph type="body" idx="1"/>
          </p:nvPr>
        </p:nvSpPr>
        <p:spPr/>
        <p:txBody>
          <a:bodyPr/>
          <a:lstStyle/>
          <a:p>
            <a:pPr marL="0" indent="0">
              <a:buFont typeface="Arial" panose="020B0604020202020204" pitchFamily="34" charset="0"/>
              <a:buNone/>
            </a:pPr>
            <a:endParaRPr kumimoji="1" lang="en-US" altLang="ja-JP" sz="1200" kern="1200" dirty="0">
              <a:solidFill>
                <a:schemeClr val="tx1"/>
              </a:solidFill>
              <a:latin typeface="+mn-ea"/>
              <a:ea typeface="ＭＳ Ｐゴシック" charset="0"/>
              <a:cs typeface="MS PGothic" charset="-128"/>
            </a:endParaRPr>
          </a:p>
        </p:txBody>
      </p:sp>
    </p:spTree>
    <p:extLst>
      <p:ext uri="{BB962C8B-B14F-4D97-AF65-F5344CB8AC3E}">
        <p14:creationId xmlns:p14="http://schemas.microsoft.com/office/powerpoint/2010/main" val="2523471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p:cNvSpPr>
            <a:spLocks noGrp="1"/>
          </p:cNvSpPr>
          <p:nvPr>
            <p:ph type="body" idx="1"/>
          </p:nvPr>
        </p:nvSpPr>
        <p:spPr/>
        <p:txBody>
          <a:bodyPr/>
          <a:lstStyle/>
          <a:p>
            <a:pPr marL="0" indent="0">
              <a:buFont typeface="Arial" panose="020B0604020202020204" pitchFamily="34" charset="0"/>
              <a:buNone/>
            </a:pPr>
            <a:endParaRPr kumimoji="1" lang="en-US" altLang="ja-JP" sz="1200" kern="1200" dirty="0">
              <a:solidFill>
                <a:schemeClr val="tx1"/>
              </a:solidFill>
              <a:latin typeface="+mn-ea"/>
              <a:ea typeface="ＭＳ Ｐゴシック" charset="0"/>
              <a:cs typeface="MS PGothic" charset="-128"/>
            </a:endParaRPr>
          </a:p>
        </p:txBody>
      </p:sp>
    </p:spTree>
    <p:extLst>
      <p:ext uri="{BB962C8B-B14F-4D97-AF65-F5344CB8AC3E}">
        <p14:creationId xmlns:p14="http://schemas.microsoft.com/office/powerpoint/2010/main" val="875697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p:cNvSpPr>
            <a:spLocks noGrp="1"/>
          </p:cNvSpPr>
          <p:nvPr>
            <p:ph type="body" idx="1"/>
          </p:nvPr>
        </p:nvSpPr>
        <p:spPr/>
        <p:txBody>
          <a:bodyPr/>
          <a:lstStyle/>
          <a:p>
            <a:pPr marL="0" indent="0">
              <a:buFont typeface="Arial" panose="020B0604020202020204" pitchFamily="34" charset="0"/>
              <a:buNone/>
            </a:pPr>
            <a:endParaRPr kumimoji="1" lang="en-US" altLang="ja-JP" sz="1200" kern="1200" dirty="0">
              <a:solidFill>
                <a:schemeClr val="tx1"/>
              </a:solidFill>
              <a:latin typeface="+mn-ea"/>
              <a:ea typeface="ＭＳ Ｐゴシック" charset="0"/>
              <a:cs typeface="MS PGothic" charset="-128"/>
            </a:endParaRPr>
          </a:p>
        </p:txBody>
      </p:sp>
    </p:spTree>
    <p:extLst>
      <p:ext uri="{BB962C8B-B14F-4D97-AF65-F5344CB8AC3E}">
        <p14:creationId xmlns:p14="http://schemas.microsoft.com/office/powerpoint/2010/main" val="2200529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p:cNvSpPr>
            <a:spLocks noGrp="1"/>
          </p:cNvSpPr>
          <p:nvPr>
            <p:ph type="body" idx="1"/>
          </p:nvPr>
        </p:nvSpPr>
        <p:spPr/>
        <p:txBody>
          <a:bodyPr/>
          <a:lstStyle/>
          <a:p>
            <a:pPr marL="0" indent="0">
              <a:buFont typeface="Arial" panose="020B0604020202020204" pitchFamily="34" charset="0"/>
              <a:buNone/>
            </a:pPr>
            <a:endParaRPr kumimoji="1" lang="en-US" altLang="ja-JP" sz="1200" kern="1200" dirty="0">
              <a:solidFill>
                <a:schemeClr val="tx1"/>
              </a:solidFill>
              <a:latin typeface="+mn-ea"/>
              <a:ea typeface="ＭＳ Ｐゴシック" charset="0"/>
              <a:cs typeface="MS PGothic" charset="-128"/>
            </a:endParaRPr>
          </a:p>
        </p:txBody>
      </p:sp>
    </p:spTree>
    <p:extLst>
      <p:ext uri="{BB962C8B-B14F-4D97-AF65-F5344CB8AC3E}">
        <p14:creationId xmlns:p14="http://schemas.microsoft.com/office/powerpoint/2010/main" val="1830007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p:cNvSpPr>
            <a:spLocks noGrp="1"/>
          </p:cNvSpPr>
          <p:nvPr>
            <p:ph type="body" idx="1"/>
          </p:nvPr>
        </p:nvSpPr>
        <p:spPr/>
        <p:txBody>
          <a:bodyPr/>
          <a:lstStyle/>
          <a:p>
            <a:pPr marL="0" indent="0">
              <a:buFont typeface="Arial" panose="020B0604020202020204" pitchFamily="34" charset="0"/>
              <a:buNone/>
            </a:pPr>
            <a:endParaRPr kumimoji="1" lang="en-US" altLang="ja-JP" sz="1200" kern="1200" dirty="0">
              <a:solidFill>
                <a:schemeClr val="tx1"/>
              </a:solidFill>
              <a:latin typeface="+mn-ea"/>
              <a:ea typeface="ＭＳ Ｐゴシック" charset="0"/>
              <a:cs typeface="MS PGothic" charset="-128"/>
            </a:endParaRPr>
          </a:p>
        </p:txBody>
      </p:sp>
    </p:spTree>
    <p:extLst>
      <p:ext uri="{BB962C8B-B14F-4D97-AF65-F5344CB8AC3E}">
        <p14:creationId xmlns:p14="http://schemas.microsoft.com/office/powerpoint/2010/main" val="3116351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p:cNvSpPr>
            <a:spLocks noGrp="1"/>
          </p:cNvSpPr>
          <p:nvPr>
            <p:ph type="body" idx="1"/>
          </p:nvPr>
        </p:nvSpPr>
        <p:spPr/>
        <p:txBody>
          <a:bodyPr/>
          <a:lstStyle/>
          <a:p>
            <a:pPr marL="0" indent="0">
              <a:buFont typeface="Arial" panose="020B0604020202020204" pitchFamily="34" charset="0"/>
              <a:buNone/>
            </a:pPr>
            <a:endParaRPr kumimoji="1" lang="en-US" altLang="ja-JP" sz="1200" kern="1200" dirty="0">
              <a:solidFill>
                <a:schemeClr val="tx1"/>
              </a:solidFill>
              <a:latin typeface="+mn-ea"/>
              <a:ea typeface="ＭＳ Ｐゴシック" charset="0"/>
              <a:cs typeface="MS PGothic" charset="-128"/>
            </a:endParaRPr>
          </a:p>
        </p:txBody>
      </p:sp>
    </p:spTree>
    <p:extLst>
      <p:ext uri="{BB962C8B-B14F-4D97-AF65-F5344CB8AC3E}">
        <p14:creationId xmlns:p14="http://schemas.microsoft.com/office/powerpoint/2010/main" val="807455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p:cNvSpPr>
            <a:spLocks noGrp="1"/>
          </p:cNvSpPr>
          <p:nvPr>
            <p:ph type="body" idx="1"/>
          </p:nvPr>
        </p:nvSpPr>
        <p:spPr/>
        <p:txBody>
          <a:bodyPr/>
          <a:lstStyle/>
          <a:p>
            <a:pPr marL="0" indent="0">
              <a:buFont typeface="Arial" panose="020B0604020202020204" pitchFamily="34" charset="0"/>
              <a:buNone/>
            </a:pPr>
            <a:endParaRPr kumimoji="1" lang="en-US" altLang="ja-JP" sz="1200" kern="1200" dirty="0">
              <a:solidFill>
                <a:schemeClr val="tx1"/>
              </a:solidFill>
              <a:latin typeface="+mn-ea"/>
              <a:ea typeface="ＭＳ Ｐゴシック" charset="0"/>
              <a:cs typeface="MS PGothic" charset="-128"/>
            </a:endParaRPr>
          </a:p>
        </p:txBody>
      </p:sp>
    </p:spTree>
    <p:extLst>
      <p:ext uri="{BB962C8B-B14F-4D97-AF65-F5344CB8AC3E}">
        <p14:creationId xmlns:p14="http://schemas.microsoft.com/office/powerpoint/2010/main" val="687503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181" rtl="0" eaLnBrk="1" fontAlgn="auto" latinLnBrk="0" hangingPunct="1">
              <a:lnSpc>
                <a:spcPct val="100000"/>
              </a:lnSpc>
              <a:spcBef>
                <a:spcPts val="0"/>
              </a:spcBef>
              <a:spcAft>
                <a:spcPts val="0"/>
              </a:spcAft>
              <a:buClrTx/>
              <a:buSzTx/>
              <a:buFontTx/>
              <a:buNone/>
              <a:tabLst/>
              <a:defRPr/>
            </a:pPr>
            <a:fld id="{D066545A-DEEA-E84D-8986-240743CB276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1"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2820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9.emf"/><Relationship Id="rId4" Type="http://schemas.openxmlformats.org/officeDocument/2006/relationships/oleObject" Target="../embeddings/oleObject1.bin"/></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9.emf"/><Relationship Id="rId4" Type="http://schemas.openxmlformats.org/officeDocument/2006/relationships/oleObject" Target="../embeddings/oleObject2.bin"/></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xml"/><Relationship Id="rId1" Type="http://schemas.openxmlformats.org/officeDocument/2006/relationships/vmlDrawing" Target="../drawings/vmlDrawing3.vml"/><Relationship Id="rId5" Type="http://schemas.openxmlformats.org/officeDocument/2006/relationships/image" Target="../media/image9.emf"/><Relationship Id="rId4" Type="http://schemas.openxmlformats.org/officeDocument/2006/relationships/oleObject" Target="../embeddings/oleObject3.bin"/></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5.xml"/><Relationship Id="rId1" Type="http://schemas.openxmlformats.org/officeDocument/2006/relationships/vmlDrawing" Target="../drawings/vmlDrawing5.vml"/><Relationship Id="rId5" Type="http://schemas.openxmlformats.org/officeDocument/2006/relationships/image" Target="../media/image17.emf"/><Relationship Id="rId4" Type="http://schemas.openxmlformats.org/officeDocument/2006/relationships/oleObject" Target="../embeddings/oleObject5.bin"/></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xml"/><Relationship Id="rId1" Type="http://schemas.openxmlformats.org/officeDocument/2006/relationships/vmlDrawing" Target="../drawings/vmlDrawing6.vml"/><Relationship Id="rId5" Type="http://schemas.openxmlformats.org/officeDocument/2006/relationships/image" Target="../media/image17.emf"/><Relationship Id="rId4" Type="http://schemas.openxmlformats.org/officeDocument/2006/relationships/oleObject" Target="../embeddings/oleObject6.bin"/></Relationships>
</file>

<file path=ppt/slideLayouts/_rels/slideLayout192.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xml"/><Relationship Id="rId1" Type="http://schemas.openxmlformats.org/officeDocument/2006/relationships/vmlDrawing" Target="../drawings/vmlDrawing7.vml"/><Relationship Id="rId5" Type="http://schemas.openxmlformats.org/officeDocument/2006/relationships/image" Target="../media/image17.emf"/><Relationship Id="rId4" Type="http://schemas.openxmlformats.org/officeDocument/2006/relationships/oleObject" Target="../embeddings/oleObject7.bin"/></Relationships>
</file>

<file path=ppt/slideLayouts/_rels/slideLayout193.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8.xml"/><Relationship Id="rId1" Type="http://schemas.openxmlformats.org/officeDocument/2006/relationships/vmlDrawing" Target="../drawings/vmlDrawing8.vml"/><Relationship Id="rId5" Type="http://schemas.openxmlformats.org/officeDocument/2006/relationships/image" Target="../media/image21.emf"/><Relationship Id="rId4" Type="http://schemas.openxmlformats.org/officeDocument/2006/relationships/oleObject" Target="../embeddings/oleObject8.bin"/></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0.xml"/><Relationship Id="rId1" Type="http://schemas.openxmlformats.org/officeDocument/2006/relationships/vmlDrawing" Target="../drawings/vmlDrawing10.vml"/><Relationship Id="rId5" Type="http://schemas.openxmlformats.org/officeDocument/2006/relationships/image" Target="../media/image17.emf"/><Relationship Id="rId4" Type="http://schemas.openxmlformats.org/officeDocument/2006/relationships/oleObject" Target="../embeddings/oleObject10.bin"/></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3622997578"/>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2774321258"/>
      </p:ext>
    </p:extLst>
  </p:cSld>
  <p:clrMapOvr>
    <a:masterClrMapping/>
  </p:clrMapOvr>
  <p:transition spd="med">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Title Only 4 Heavy Graphics">
    <p:spTree>
      <p:nvGrpSpPr>
        <p:cNvPr id="1" name=""/>
        <p:cNvGrpSpPr/>
        <p:nvPr/>
      </p:nvGrpSpPr>
      <p:grpSpPr>
        <a:xfrm>
          <a:off x="0" y="0"/>
          <a:ext cx="0" cy="0"/>
          <a:chOff x="0" y="0"/>
          <a:chExt cx="0" cy="0"/>
        </a:xfrm>
      </p:grpSpPr>
      <p:sp>
        <p:nvSpPr>
          <p:cNvPr id="2" name="Title 1"/>
          <p:cNvSpPr>
            <a:spLocks noGrp="1"/>
          </p:cNvSpPr>
          <p:nvPr>
            <p:ph type="title"/>
          </p:nvPr>
        </p:nvSpPr>
        <p:spPr>
          <a:xfrm>
            <a:off x="356616" y="155577"/>
            <a:ext cx="8513064" cy="434974"/>
          </a:xfrm>
        </p:spPr>
        <p:txBody>
          <a:bodyPr/>
          <a:lstStyle>
            <a:lvl1pPr marL="6251" indent="-6251" algn="l" defTabSz="457031" rtl="0" eaLnBrk="0" fontAlgn="base" hangingPunct="0">
              <a:lnSpc>
                <a:spcPct val="90000"/>
              </a:lnSpc>
              <a:spcBef>
                <a:spcPct val="0"/>
              </a:spcBef>
              <a:spcAft>
                <a:spcPct val="0"/>
              </a:spcAft>
              <a:defRPr lang="en-US" sz="2775" b="0" kern="1200" baseline="0" dirty="0">
                <a:solidFill>
                  <a:schemeClr val="tx1"/>
                </a:solidFill>
                <a:latin typeface="+mj-lt"/>
                <a:ea typeface="+mj-ea"/>
                <a:cs typeface="+mj-cs"/>
                <a:sym typeface="Arial" pitchFamily="34" charset="0"/>
              </a:defRPr>
            </a:lvl1pPr>
          </a:lstStyle>
          <a:p>
            <a:r>
              <a:rPr lang="en-GB" smtClean="0"/>
              <a:t>Click to edit Master title style</a:t>
            </a:r>
            <a:endParaRPr lang="en-US" dirty="0"/>
          </a:p>
        </p:txBody>
      </p:sp>
      <p:sp>
        <p:nvSpPr>
          <p:cNvPr id="3" name="Slide Number Placeholder 1"/>
          <p:cNvSpPr>
            <a:spLocks noGrp="1"/>
          </p:cNvSpPr>
          <p:nvPr>
            <p:ph type="sldNum" sz="quarter" idx="10"/>
          </p:nvPr>
        </p:nvSpPr>
        <p:spPr>
          <a:xfrm>
            <a:off x="8408989" y="4672022"/>
            <a:ext cx="360362" cy="274637"/>
          </a:xfrm>
          <a:prstGeom prst="rect">
            <a:avLst/>
          </a:prstGeom>
        </p:spPr>
        <p:txBody>
          <a:bodyPr lIns="68584" tIns="34294" rIns="68584" bIns="34294"/>
          <a:lstStyle>
            <a:lvl1pPr>
              <a:defRPr/>
            </a:lvl1pPr>
          </a:lstStyle>
          <a:p>
            <a:pPr>
              <a:defRPr/>
            </a:pPr>
            <a:fld id="{4E1874D4-62E5-9F44-90FE-E4142105D1EF}" type="slidenum">
              <a:rPr lang="en-US"/>
              <a:pPr>
                <a:defRPr/>
              </a:pPr>
              <a:t>‹#›</a:t>
            </a:fld>
            <a:endParaRPr lang="en-US" dirty="0"/>
          </a:p>
        </p:txBody>
      </p:sp>
    </p:spTree>
    <p:extLst>
      <p:ext uri="{BB962C8B-B14F-4D97-AF65-F5344CB8AC3E}">
        <p14:creationId xmlns:p14="http://schemas.microsoft.com/office/powerpoint/2010/main" val="1534268131"/>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4_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45456" y="1249964"/>
            <a:ext cx="8582751" cy="3266034"/>
          </a:xfrm>
          <a:prstGeom prst="rect">
            <a:avLst/>
          </a:prstGeom>
        </p:spPr>
        <p:txBody>
          <a:bodyPr>
            <a:noAutofit/>
          </a:bodyPr>
          <a:lstStyle>
            <a:lvl1pPr marL="280988" indent="-223838">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508000" indent="-215900">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747713" indent="-171450">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911225" indent="-171450">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1082675" indent="-168275">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TT Light" panose="020B0604020202020204" charset="0"/>
              </a:defRPr>
            </a:lvl1pPr>
          </a:lstStyle>
          <a:p>
            <a:r>
              <a:rPr lang="en-US" dirty="0" smtClean="0"/>
              <a:t>Bullet Title Goes Here</a:t>
            </a:r>
            <a:endParaRPr lang="en-US" dirty="0"/>
          </a:p>
        </p:txBody>
      </p:sp>
    </p:spTree>
    <p:extLst>
      <p:ext uri="{BB962C8B-B14F-4D97-AF65-F5344CB8AC3E}">
        <p14:creationId xmlns:p14="http://schemas.microsoft.com/office/powerpoint/2010/main" val="218477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28650" y="4767263"/>
            <a:ext cx="2057400" cy="273844"/>
          </a:xfrm>
          <a:prstGeom prst="rect">
            <a:avLst/>
          </a:prstGeom>
        </p:spPr>
        <p:txBody>
          <a:bodyPr/>
          <a:lstStyle/>
          <a:p>
            <a:fld id="{D5D7F4C8-220E-4149-A827-F720273972F0}" type="datetimeFigureOut">
              <a:rPr lang="en-US" smtClean="0"/>
              <a:t>7/6/2017</a:t>
            </a:fld>
            <a:endParaRPr lang="en-US"/>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fld id="{6B4FA5F8-8803-3442-B033-A64056CB2C00}" type="slidenum">
              <a:rPr lang="en-US" smtClean="0"/>
              <a:t>‹#›</a:t>
            </a:fld>
            <a:endParaRPr lang="en-US"/>
          </a:p>
        </p:txBody>
      </p:sp>
    </p:spTree>
    <p:extLst>
      <p:ext uri="{BB962C8B-B14F-4D97-AF65-F5344CB8AC3E}">
        <p14:creationId xmlns:p14="http://schemas.microsoft.com/office/powerpoint/2010/main" val="5364436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412085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5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23590" y="1"/>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68" tIns="34284" rIns="68568" bIns="34284"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615529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121816" tIns="60908" rIns="121816" bIns="60908">
            <a:noAutofit/>
          </a:bodyPr>
          <a:lstStyle>
            <a:lvl1pPr marL="280725" indent="-223619">
              <a:lnSpc>
                <a:spcPct val="95000"/>
              </a:lnSpc>
              <a:spcBef>
                <a:spcPts val="1110"/>
              </a:spcBef>
              <a:buClr>
                <a:schemeClr val="tx1"/>
              </a:buClr>
              <a:buSzPct val="80000"/>
              <a:buFont typeface="Arial"/>
              <a:buChar char="•"/>
              <a:defRPr sz="3675" b="0" i="0">
                <a:solidFill>
                  <a:srgbClr val="676767"/>
                </a:solidFill>
                <a:latin typeface="+mn-lt"/>
                <a:cs typeface="CiscoSans ExtraLight"/>
              </a:defRPr>
            </a:lvl1pPr>
            <a:lvl2pPr marL="507545" indent="-215681">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035" indent="-171299">
              <a:buClr>
                <a:schemeClr val="tx1"/>
              </a:buClr>
              <a:buSzPct val="80000"/>
              <a:buFont typeface="Arial"/>
              <a:buChar char="•"/>
              <a:defRPr sz="1575" b="0" i="0">
                <a:solidFill>
                  <a:srgbClr val="676767"/>
                </a:solidFill>
                <a:latin typeface="+mn-lt"/>
                <a:cs typeface="CiscoSans ExtraLight"/>
              </a:defRPr>
            </a:lvl3pPr>
            <a:lvl4pPr marL="910382" indent="-171299">
              <a:buClr>
                <a:schemeClr val="tx1"/>
              </a:buClr>
              <a:buSzPct val="80000"/>
              <a:buFont typeface="Arial"/>
              <a:buChar char="•"/>
              <a:defRPr sz="1425" b="0" i="0">
                <a:solidFill>
                  <a:srgbClr val="676767"/>
                </a:solidFill>
                <a:latin typeface="+mn-lt"/>
                <a:cs typeface="CiscoSans ExtraLight"/>
              </a:defRPr>
            </a:lvl4pPr>
            <a:lvl5pPr marL="1081667" indent="-168124">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42"/>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821" tIns="60910" rIns="121821" bIns="60910"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625142040"/>
      </p:ext>
    </p:extLst>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347663" indent="-290513">
              <a:lnSpc>
                <a:spcPct val="95000"/>
              </a:lnSpc>
              <a:spcBef>
                <a:spcPts val="1110"/>
              </a:spcBef>
              <a:buClr>
                <a:schemeClr val="tx2"/>
              </a:buClr>
              <a:buSzPct val="80000"/>
              <a:buFont typeface="Wingdings" panose="05000000000000000000" pitchFamily="2" charset="2"/>
              <a:buChar char="§"/>
              <a:defRPr sz="28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smtClean="0"/>
              <a:t>Click to edit Master text styles</a:t>
            </a:r>
          </a:p>
        </p:txBody>
      </p:sp>
      <p:sp>
        <p:nvSpPr>
          <p:cNvPr id="5" name="Text Placeholder 2"/>
          <p:cNvSpPr>
            <a:spLocks noGrp="1"/>
          </p:cNvSpPr>
          <p:nvPr>
            <p:ph type="body" sz="quarter" idx="13"/>
          </p:nvPr>
        </p:nvSpPr>
        <p:spPr>
          <a:xfrm>
            <a:off x="54461" y="637598"/>
            <a:ext cx="8302625" cy="299001"/>
          </a:xfrm>
          <a:prstGeom prst="rect">
            <a:avLst/>
          </a:prstGeom>
        </p:spPr>
        <p:txBody>
          <a:bodyPr lIns="91420" tIns="45710" rIns="91420" bIns="45710" anchor="ctr"/>
          <a:lstStyle>
            <a:lvl1pPr marL="0" indent="0">
              <a:buFont typeface="Arial" panose="020B0604020202020204" pitchFamily="34" charset="0"/>
              <a:buNone/>
              <a:defRPr sz="2200" baseline="0">
                <a:solidFill>
                  <a:schemeClr val="tx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smtClean="0"/>
              <a:t>Click to edit Master text styles</a:t>
            </a:r>
          </a:p>
        </p:txBody>
      </p:sp>
      <p:sp>
        <p:nvSpPr>
          <p:cNvPr id="7" name="Title 1"/>
          <p:cNvSpPr>
            <a:spLocks noGrp="1"/>
          </p:cNvSpPr>
          <p:nvPr>
            <p:ph type="ctrTitle"/>
          </p:nvPr>
        </p:nvSpPr>
        <p:spPr>
          <a:xfrm>
            <a:off x="16934" y="23777"/>
            <a:ext cx="8340152" cy="644730"/>
          </a:xfrm>
          <a:prstGeom prst="rect">
            <a:avLst/>
          </a:prstGeom>
        </p:spPr>
        <p:txBody>
          <a:bodyPr/>
          <a:lstStyle>
            <a:lvl1pPr marL="0" indent="0" algn="l">
              <a:lnSpc>
                <a:spcPct val="90000"/>
              </a:lnSpc>
              <a:buFont typeface="Arial" panose="020B0604020202020204" pitchFamily="34" charset="0"/>
              <a:buNone/>
              <a:defRPr sz="3200" b="0" i="0" spc="0" baseline="0">
                <a:solidFill>
                  <a:schemeClr val="tx1"/>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3042749719"/>
      </p:ext>
    </p:extLst>
  </p:cSld>
  <p:clrMapOvr>
    <a:masterClrMapping/>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2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smtClean="0"/>
              <a:t>Click to edit Master text styles</a:t>
            </a:r>
          </a:p>
        </p:txBody>
      </p:sp>
      <p:sp>
        <p:nvSpPr>
          <p:cNvPr id="5" name="Text Placeholder 2"/>
          <p:cNvSpPr>
            <a:spLocks noGrp="1"/>
          </p:cNvSpPr>
          <p:nvPr>
            <p:ph type="body" sz="quarter" idx="13"/>
          </p:nvPr>
        </p:nvSpPr>
        <p:spPr>
          <a:xfrm>
            <a:off x="54461" y="637598"/>
            <a:ext cx="8302625" cy="299001"/>
          </a:xfrm>
          <a:prstGeom prst="rect">
            <a:avLst/>
          </a:prstGeom>
        </p:spPr>
        <p:txBody>
          <a:bodyPr lIns="91420" tIns="45710" rIns="91420" bIns="45710" anchor="ctr"/>
          <a:lstStyle>
            <a:lvl1pPr marL="0" indent="0">
              <a:buFont typeface="Arial" panose="020B0604020202020204" pitchFamily="34" charset="0"/>
              <a:buNone/>
              <a:defRPr sz="2200" baseline="0">
                <a:solidFill>
                  <a:schemeClr val="tx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smtClean="0"/>
              <a:t>Click to edit Master text styles</a:t>
            </a:r>
          </a:p>
        </p:txBody>
      </p:sp>
      <p:sp>
        <p:nvSpPr>
          <p:cNvPr id="7" name="Title 1"/>
          <p:cNvSpPr>
            <a:spLocks noGrp="1"/>
          </p:cNvSpPr>
          <p:nvPr>
            <p:ph type="ctrTitle"/>
          </p:nvPr>
        </p:nvSpPr>
        <p:spPr>
          <a:xfrm>
            <a:off x="16934" y="23777"/>
            <a:ext cx="8340152" cy="644730"/>
          </a:xfrm>
          <a:prstGeom prst="rect">
            <a:avLst/>
          </a:prstGeom>
        </p:spPr>
        <p:txBody>
          <a:bodyPr/>
          <a:lstStyle>
            <a:lvl1pPr marL="0" indent="0" algn="l">
              <a:lnSpc>
                <a:spcPct val="90000"/>
              </a:lnSpc>
              <a:buFont typeface="Arial" panose="020B0604020202020204" pitchFamily="34" charset="0"/>
              <a:buNone/>
              <a:defRPr sz="3200" b="0" i="0" spc="0" baseline="0">
                <a:solidFill>
                  <a:schemeClr val="tx1"/>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2535813173"/>
      </p:ext>
    </p:extLst>
  </p:cSld>
  <p:clrMapOvr>
    <a:masterClrMapping/>
  </p:clrMapOvr>
  <p:transitio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smtClean="0"/>
              <a:t>Click to edit Master text styles</a:t>
            </a:r>
          </a:p>
        </p:txBody>
      </p:sp>
    </p:spTree>
    <p:extLst>
      <p:ext uri="{BB962C8B-B14F-4D97-AF65-F5344CB8AC3E}">
        <p14:creationId xmlns:p14="http://schemas.microsoft.com/office/powerpoint/2010/main" val="3277224804"/>
      </p:ext>
    </p:extLst>
  </p:cSld>
  <p:clrMapOvr>
    <a:masterClrMapping/>
  </p:clrMapOvr>
  <p:transitio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2"/>
              </a:buClr>
              <a:buSzPct val="80000"/>
              <a:buFont typeface="Wingdings" panose="05000000000000000000" pitchFamily="2" charset="2"/>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smtClean="0"/>
              <a:t>Click to edit Master text styles</a:t>
            </a:r>
          </a:p>
        </p:txBody>
      </p:sp>
    </p:spTree>
    <p:extLst>
      <p:ext uri="{BB962C8B-B14F-4D97-AF65-F5344CB8AC3E}">
        <p14:creationId xmlns:p14="http://schemas.microsoft.com/office/powerpoint/2010/main" val="4237037130"/>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Click to edit text </a:t>
            </a:r>
          </a:p>
        </p:txBody>
      </p:sp>
      <p:sp>
        <p:nvSpPr>
          <p:cNvPr id="4" name="Title 1"/>
          <p:cNvSpPr>
            <a:spLocks noGrp="1"/>
          </p:cNvSpPr>
          <p:nvPr>
            <p:ph type="ctrTitle" hasCustomPrompt="1"/>
          </p:nvPr>
        </p:nvSpPr>
        <p:spPr>
          <a:xfrm>
            <a:off x="287923" y="1540551"/>
            <a:ext cx="7972248" cy="2278837"/>
          </a:xfrm>
          <a:prstGeom prst="rect">
            <a:avLst/>
          </a:prstGeom>
        </p:spPr>
        <p:txBody>
          <a:bodyPr anchor="ctr">
            <a:noAutofit/>
          </a:bodyPr>
          <a:lstStyle>
            <a:lvl1pPr marL="183600" indent="-399968" algn="l">
              <a:lnSpc>
                <a:spcPct val="90000"/>
              </a:lnSpc>
              <a:defRPr sz="4600" b="0" i="1" spc="0" baseline="0">
                <a:solidFill>
                  <a:srgbClr val="3E6BB4"/>
                </a:solidFill>
                <a:latin typeface="+mj-lt"/>
                <a:cs typeface="CiscoSans Thin"/>
              </a:defRPr>
            </a:lvl1pPr>
          </a:lstStyle>
          <a:p>
            <a:r>
              <a:rPr lang="en-GB" dirty="0"/>
              <a:t>“Quote Goes Here”</a:t>
            </a:r>
            <a:endParaRPr lang="en-US" dirty="0"/>
          </a:p>
        </p:txBody>
      </p:sp>
    </p:spTree>
    <p:extLst>
      <p:ext uri="{BB962C8B-B14F-4D97-AF65-F5344CB8AC3E}">
        <p14:creationId xmlns:p14="http://schemas.microsoft.com/office/powerpoint/2010/main" val="1719974692"/>
      </p:ext>
    </p:extLst>
  </p:cSld>
  <p:clrMapOvr>
    <a:masterClrMapping/>
  </p:clrMapOvr>
  <p:transition spd="med">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747558" indent="-171415">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911035" indent="-171415">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1082450" indent="-168240">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2"/>
          <p:cNvSpPr>
            <a:spLocks noGrp="1"/>
          </p:cNvSpPr>
          <p:nvPr>
            <p:ph type="body" sz="quarter" idx="13"/>
          </p:nvPr>
        </p:nvSpPr>
        <p:spPr>
          <a:xfrm>
            <a:off x="54461" y="637598"/>
            <a:ext cx="8302625" cy="299001"/>
          </a:xfrm>
          <a:prstGeom prst="rect">
            <a:avLst/>
          </a:prstGeom>
        </p:spPr>
        <p:txBody>
          <a:bodyPr lIns="91420" tIns="45710" rIns="91420" bIns="45710" anchor="ctr"/>
          <a:lstStyle>
            <a:lvl1pPr marL="0" indent="0">
              <a:buFont typeface="Arial" panose="020B0604020202020204" pitchFamily="34" charset="0"/>
              <a:buNone/>
              <a:defRPr sz="2200" baseline="0">
                <a:solidFill>
                  <a:schemeClr val="tx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smtClean="0"/>
              <a:t>Click to edit Master text styles</a:t>
            </a:r>
          </a:p>
        </p:txBody>
      </p:sp>
      <p:sp>
        <p:nvSpPr>
          <p:cNvPr id="7" name="Title 1"/>
          <p:cNvSpPr>
            <a:spLocks noGrp="1"/>
          </p:cNvSpPr>
          <p:nvPr>
            <p:ph type="ctrTitle"/>
          </p:nvPr>
        </p:nvSpPr>
        <p:spPr>
          <a:xfrm>
            <a:off x="16934" y="23777"/>
            <a:ext cx="8340152" cy="644730"/>
          </a:xfrm>
          <a:prstGeom prst="rect">
            <a:avLst/>
          </a:prstGeom>
        </p:spPr>
        <p:txBody>
          <a:bodyPr/>
          <a:lstStyle>
            <a:lvl1pPr marL="0" indent="0" algn="l">
              <a:lnSpc>
                <a:spcPct val="90000"/>
              </a:lnSpc>
              <a:buFont typeface="Arial" panose="020B0604020202020204" pitchFamily="34" charset="0"/>
              <a:buNone/>
              <a:defRPr sz="3200" b="0" i="0" spc="0" baseline="0">
                <a:solidFill>
                  <a:schemeClr val="tx1"/>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2556745248"/>
      </p:ext>
    </p:extLst>
  </p:cSld>
  <p:clrMapOvr>
    <a:masterClrMapping/>
  </p:clrMapOvr>
  <p:transitio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600" indent="-173038">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527000" indent="-285750">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742855" indent="-285750">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914269" indent="-285750">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971382" indent="-171450">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3"/>
          <p:cNvSpPr>
            <a:spLocks noGrp="1"/>
          </p:cNvSpPr>
          <p:nvPr>
            <p:ph type="body" sz="quarter" idx="1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Wingdings" panose="05000000000000000000" pitchFamily="2" charset="2"/>
              <a:buChar char="§"/>
              <a:defRPr sz="2000" b="0" i="0" baseline="0">
                <a:solidFill>
                  <a:schemeClr val="tx2"/>
                </a:solidFill>
                <a:latin typeface="+mn-lt"/>
                <a:cs typeface="CiscoSans ExtraLight"/>
              </a:defRPr>
            </a:lvl1pPr>
            <a:lvl2pPr marL="457105" indent="-215855">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628520" indent="-171415">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799934" indent="-171415">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971347" indent="-171415">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2"/>
          <p:cNvSpPr>
            <a:spLocks noGrp="1"/>
          </p:cNvSpPr>
          <p:nvPr>
            <p:ph type="body" sz="quarter" idx="13"/>
          </p:nvPr>
        </p:nvSpPr>
        <p:spPr>
          <a:xfrm>
            <a:off x="54461" y="637598"/>
            <a:ext cx="8302625" cy="299001"/>
          </a:xfrm>
          <a:prstGeom prst="rect">
            <a:avLst/>
          </a:prstGeom>
        </p:spPr>
        <p:txBody>
          <a:bodyPr lIns="91420" tIns="45710" rIns="91420" bIns="45710" anchor="ctr"/>
          <a:lstStyle>
            <a:lvl1pPr marL="0" indent="0">
              <a:buFont typeface="Arial" panose="020B0604020202020204" pitchFamily="34" charset="0"/>
              <a:buNone/>
              <a:defRPr sz="2200" baseline="0">
                <a:solidFill>
                  <a:schemeClr val="tx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smtClean="0"/>
              <a:t>Click to edit Master text styles</a:t>
            </a:r>
          </a:p>
        </p:txBody>
      </p:sp>
      <p:sp>
        <p:nvSpPr>
          <p:cNvPr id="9" name="Title 1"/>
          <p:cNvSpPr>
            <a:spLocks noGrp="1"/>
          </p:cNvSpPr>
          <p:nvPr>
            <p:ph type="ctrTitle"/>
          </p:nvPr>
        </p:nvSpPr>
        <p:spPr>
          <a:xfrm>
            <a:off x="16934" y="23777"/>
            <a:ext cx="8340152" cy="644730"/>
          </a:xfrm>
          <a:prstGeom prst="rect">
            <a:avLst/>
          </a:prstGeom>
        </p:spPr>
        <p:txBody>
          <a:bodyPr/>
          <a:lstStyle>
            <a:lvl1pPr marL="0" indent="0" algn="l">
              <a:lnSpc>
                <a:spcPct val="90000"/>
              </a:lnSpc>
              <a:buFont typeface="Arial" panose="020B0604020202020204" pitchFamily="34" charset="0"/>
              <a:buNone/>
              <a:defRPr sz="3200" b="0" i="0" spc="0" baseline="0">
                <a:solidFill>
                  <a:schemeClr val="tx1"/>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3917592638"/>
      </p:ext>
    </p:extLst>
  </p:cSld>
  <p:clrMapOvr>
    <a:masterClrMapping/>
  </p:clrMapOvr>
  <p:transitio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650" y="609600"/>
            <a:ext cx="0" cy="3984625"/>
          </a:xfrm>
          <a:prstGeom prst="line">
            <a:avLst/>
          </a:prstGeom>
          <a:ln w="38100" cap="flat" cmpd="sng">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67928" y="260170"/>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2800" b="0" i="0" kern="1200" spc="-75" baseline="0" dirty="0" smtClean="0">
                <a:solidFill>
                  <a:schemeClr val="tx2"/>
                </a:solidFill>
                <a:latin typeface="+mj-lt"/>
                <a:ea typeface="+mj-ea"/>
                <a:cs typeface="CiscoSans Thin"/>
              </a:defRPr>
            </a:lvl1pPr>
          </a:lstStyle>
          <a:p>
            <a:r>
              <a:rPr lang="en-US" smtClean="0"/>
              <a:t>Click to edit Master title style</a:t>
            </a:r>
            <a:endParaRPr lang="en-US" dirty="0"/>
          </a:p>
        </p:txBody>
      </p:sp>
      <p:sp>
        <p:nvSpPr>
          <p:cNvPr id="16" name="Text Placeholder 15"/>
          <p:cNvSpPr>
            <a:spLocks noGrp="1"/>
          </p:cNvSpPr>
          <p:nvPr>
            <p:ph type="body" sz="quarter" idx="13"/>
          </p:nvPr>
        </p:nvSpPr>
        <p:spPr>
          <a:xfrm>
            <a:off x="4905964" y="260171"/>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2800" b="0" i="0" kern="1200" spc="-75" baseline="0" dirty="0">
                <a:solidFill>
                  <a:schemeClr val="tx2"/>
                </a:solidFill>
                <a:latin typeface="+mj-lt"/>
                <a:ea typeface="+mj-ea"/>
                <a:cs typeface="CiscoSans Thin"/>
              </a:defRPr>
            </a:lvl1pPr>
          </a:lstStyle>
          <a:p>
            <a:pPr lvl="0"/>
            <a:r>
              <a:rPr lang="en-US" smtClean="0"/>
              <a:t>Click to edit Master text styles</a:t>
            </a:r>
          </a:p>
        </p:txBody>
      </p:sp>
      <p:sp>
        <p:nvSpPr>
          <p:cNvPr id="8" name="Text Placeholder 3"/>
          <p:cNvSpPr>
            <a:spLocks noGrp="1"/>
          </p:cNvSpPr>
          <p:nvPr>
            <p:ph type="body" sz="quarter" idx="10"/>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3"/>
          <p:cNvSpPr>
            <a:spLocks noGrp="1"/>
          </p:cNvSpPr>
          <p:nvPr>
            <p:ph type="body" sz="quarter" idx="14"/>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51385685"/>
      </p:ext>
    </p:extLst>
  </p:cSld>
  <p:clrMapOvr>
    <a:masterClrMapping/>
  </p:clrMapOvr>
  <p:transition spd="med">
    <p:fade/>
  </p:transition>
  <p:hf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4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smtClean="0"/>
              <a:t>Click to edit Master text styles</a:t>
            </a:r>
          </a:p>
        </p:txBody>
      </p:sp>
      <p:sp>
        <p:nvSpPr>
          <p:cNvPr id="10" name="Text Placeholder 17"/>
          <p:cNvSpPr>
            <a:spLocks noGrp="1"/>
          </p:cNvSpPr>
          <p:nvPr>
            <p:ph type="body" sz="quarter" idx="22"/>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4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smtClean="0"/>
              <a:t>Click to edit Master text styles</a:t>
            </a:r>
          </a:p>
        </p:txBody>
      </p:sp>
      <p:sp>
        <p:nvSpPr>
          <p:cNvPr id="14" name="Text Placeholder 17"/>
          <p:cNvSpPr>
            <a:spLocks noGrp="1"/>
          </p:cNvSpPr>
          <p:nvPr>
            <p:ph type="body" sz="quarter" idx="24"/>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4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smtClean="0"/>
              <a:t>Click to edit Master text styles</a:t>
            </a:r>
          </a:p>
        </p:txBody>
      </p:sp>
      <p:sp>
        <p:nvSpPr>
          <p:cNvPr id="13" name="Text Placeholder 3"/>
          <p:cNvSpPr>
            <a:spLocks noGrp="1"/>
          </p:cNvSpPr>
          <p:nvPr>
            <p:ph type="body" sz="quarter" idx="1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6" name="Text Placeholder 3"/>
          <p:cNvSpPr>
            <a:spLocks noGrp="1"/>
          </p:cNvSpPr>
          <p:nvPr>
            <p:ph type="body" sz="quarter" idx="26"/>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7" name="Text Placeholder 3"/>
          <p:cNvSpPr>
            <a:spLocks noGrp="1"/>
          </p:cNvSpPr>
          <p:nvPr>
            <p:ph type="body" sz="quarter" idx="27"/>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3520100513"/>
      </p:ext>
    </p:extLst>
  </p:cSld>
  <p:clrMapOvr>
    <a:masterClrMapping/>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Bullet_Title only">
    <p:spTree>
      <p:nvGrpSpPr>
        <p:cNvPr id="1" name=""/>
        <p:cNvGrpSpPr/>
        <p:nvPr/>
      </p:nvGrpSpPr>
      <p:grpSpPr>
        <a:xfrm>
          <a:off x="0" y="0"/>
          <a:ext cx="0" cy="0"/>
          <a:chOff x="0" y="0"/>
          <a:chExt cx="0" cy="0"/>
        </a:xfrm>
      </p:grpSpPr>
      <p:sp>
        <p:nvSpPr>
          <p:cNvPr id="4" name="Text Placeholder 2"/>
          <p:cNvSpPr>
            <a:spLocks noGrp="1"/>
          </p:cNvSpPr>
          <p:nvPr>
            <p:ph type="body" sz="quarter" idx="13"/>
          </p:nvPr>
        </p:nvSpPr>
        <p:spPr>
          <a:xfrm>
            <a:off x="54461" y="637598"/>
            <a:ext cx="8302625" cy="299001"/>
          </a:xfrm>
          <a:prstGeom prst="rect">
            <a:avLst/>
          </a:prstGeom>
        </p:spPr>
        <p:txBody>
          <a:bodyPr lIns="91420" tIns="45710" rIns="91420" bIns="45710" anchor="ctr"/>
          <a:lstStyle>
            <a:lvl1pPr marL="0" indent="0">
              <a:buFont typeface="Arial" panose="020B0604020202020204" pitchFamily="34" charset="0"/>
              <a:buNone/>
              <a:defRPr sz="2200" baseline="0">
                <a:solidFill>
                  <a:schemeClr val="tx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smtClean="0"/>
              <a:t>Click to edit Master text styles</a:t>
            </a:r>
          </a:p>
        </p:txBody>
      </p:sp>
      <p:sp>
        <p:nvSpPr>
          <p:cNvPr id="5" name="Title 1"/>
          <p:cNvSpPr>
            <a:spLocks noGrp="1"/>
          </p:cNvSpPr>
          <p:nvPr>
            <p:ph type="ctrTitle"/>
          </p:nvPr>
        </p:nvSpPr>
        <p:spPr>
          <a:xfrm>
            <a:off x="16934" y="23777"/>
            <a:ext cx="8340152" cy="644730"/>
          </a:xfrm>
          <a:prstGeom prst="rect">
            <a:avLst/>
          </a:prstGeom>
        </p:spPr>
        <p:txBody>
          <a:bodyPr/>
          <a:lstStyle>
            <a:lvl1pPr marL="0" indent="0" algn="l">
              <a:lnSpc>
                <a:spcPct val="90000"/>
              </a:lnSpc>
              <a:buFont typeface="Arial" panose="020B0604020202020204" pitchFamily="34" charset="0"/>
              <a:buNone/>
              <a:defRPr sz="3200" b="0" i="0" spc="0" baseline="0">
                <a:solidFill>
                  <a:schemeClr val="tx1"/>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2292564137"/>
      </p:ext>
    </p:extLst>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smtClean="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600" b="0" i="1" spc="0" baseline="0">
                <a:solidFill>
                  <a:schemeClr val="accent6"/>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2862035879"/>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00" y="609600"/>
            <a:ext cx="0" cy="3984625"/>
          </a:xfrm>
          <a:prstGeom prst="line">
            <a:avLst/>
          </a:prstGeom>
          <a:ln w="38100" cap="flat" cmpd="sng">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463763" y="1439060"/>
            <a:ext cx="3820348" cy="2265389"/>
          </a:xfrm>
        </p:spPr>
        <p:txBody>
          <a:bodyPr lIns="61715" tIns="34288" rIns="61715" bIns="34288" rtlCol="0">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chemeClr val="accent6"/>
                </a:solidFill>
                <a:latin typeface="+mj-lt"/>
                <a:ea typeface="+mj-ea"/>
                <a:cs typeface="+mj-cs"/>
              </a:defRPr>
            </a:lvl1pPr>
          </a:lstStyle>
          <a:p>
            <a:r>
              <a:rPr lang="en-US" smtClean="0"/>
              <a:t>Click to edit Master title style</a:t>
            </a:r>
            <a:endParaRPr lang="en-US" dirty="0"/>
          </a:p>
        </p:txBody>
      </p:sp>
      <p:sp>
        <p:nvSpPr>
          <p:cNvPr id="9" name="Text Placeholder 3"/>
          <p:cNvSpPr>
            <a:spLocks noGrp="1"/>
          </p:cNvSpPr>
          <p:nvPr>
            <p:ph type="body" sz="quarter" idx="1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US" smtClean="0"/>
              <a:t>Click to edit Master text styles</a:t>
            </a:r>
          </a:p>
        </p:txBody>
      </p:sp>
    </p:spTree>
    <p:extLst>
      <p:ext uri="{BB962C8B-B14F-4D97-AF65-F5344CB8AC3E}">
        <p14:creationId xmlns:p14="http://schemas.microsoft.com/office/powerpoint/2010/main" val="426304801"/>
      </p:ext>
    </p:extLst>
  </p:cSld>
  <p:clrMapOvr>
    <a:masterClrMapping/>
  </p:clrMapOvr>
  <p:transition spd="slow">
    <p:wip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10" name="Oval 9"/>
          <p:cNvSpPr/>
          <p:nvPr/>
        </p:nvSpPr>
        <p:spPr>
          <a:xfrm>
            <a:off x="6084888" y="1622425"/>
            <a:ext cx="2319337" cy="231775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cs typeface="Arial"/>
            </a:endParaRPr>
          </a:p>
        </p:txBody>
      </p:sp>
      <p:sp>
        <p:nvSpPr>
          <p:cNvPr id="11" name="Oval 10"/>
          <p:cNvSpPr/>
          <p:nvPr/>
        </p:nvSpPr>
        <p:spPr>
          <a:xfrm>
            <a:off x="3422650" y="1622425"/>
            <a:ext cx="2319338" cy="231775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cs typeface="Arial"/>
            </a:endParaRPr>
          </a:p>
        </p:txBody>
      </p:sp>
      <p:sp>
        <p:nvSpPr>
          <p:cNvPr id="15" name="Oval 14"/>
          <p:cNvSpPr/>
          <p:nvPr/>
        </p:nvSpPr>
        <p:spPr>
          <a:xfrm>
            <a:off x="763588" y="1622425"/>
            <a:ext cx="2319337" cy="2317750"/>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cs typeface="Arial"/>
            </a:endParaRPr>
          </a:p>
        </p:txBody>
      </p:sp>
      <p:sp>
        <p:nvSpPr>
          <p:cNvPr id="17" name="Text Placeholder 17"/>
          <p:cNvSpPr>
            <a:spLocks noGrp="1"/>
          </p:cNvSpPr>
          <p:nvPr>
            <p:ph type="body" sz="quarter" idx="1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8" name="Text Placeholder 17"/>
          <p:cNvSpPr>
            <a:spLocks noGrp="1"/>
          </p:cNvSpPr>
          <p:nvPr>
            <p:ph type="body" sz="quarter" idx="12"/>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9" name="Text Placeholder 17"/>
          <p:cNvSpPr>
            <a:spLocks noGrp="1"/>
          </p:cNvSpPr>
          <p:nvPr>
            <p:ph type="body" sz="quarter" idx="13"/>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4" name="Picture Placeholder 5"/>
          <p:cNvSpPr>
            <a:spLocks noGrp="1"/>
          </p:cNvSpPr>
          <p:nvPr>
            <p:ph type="pic" sz="quarter" idx="14"/>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pPr lvl="0"/>
            <a:r>
              <a:rPr lang="en-US" noProof="0" smtClean="0"/>
              <a:t>Click icon to add picture</a:t>
            </a:r>
            <a:endParaRPr lang="en-US" noProof="0" dirty="0"/>
          </a:p>
        </p:txBody>
      </p:sp>
      <p:sp>
        <p:nvSpPr>
          <p:cNvPr id="16" name="Picture Placeholder 5"/>
          <p:cNvSpPr>
            <a:spLocks noGrp="1"/>
          </p:cNvSpPr>
          <p:nvPr>
            <p:ph type="pic" sz="quarter" idx="15"/>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pPr lvl="0"/>
            <a:r>
              <a:rPr lang="en-US" noProof="0" smtClean="0"/>
              <a:t>Click icon to add picture</a:t>
            </a:r>
            <a:endParaRPr lang="en-US" noProof="0" dirty="0"/>
          </a:p>
        </p:txBody>
      </p:sp>
      <p:sp>
        <p:nvSpPr>
          <p:cNvPr id="21" name="Picture Placeholder 5"/>
          <p:cNvSpPr>
            <a:spLocks noGrp="1"/>
          </p:cNvSpPr>
          <p:nvPr>
            <p:ph type="pic" sz="quarter" idx="16"/>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pPr lvl="0"/>
            <a:r>
              <a:rPr lang="en-US" noProof="0" smtClean="0"/>
              <a:t>Click icon to add picture</a:t>
            </a:r>
            <a:endParaRPr lang="en-US" noProof="0" dirty="0"/>
          </a:p>
        </p:txBody>
      </p:sp>
      <p:sp>
        <p:nvSpPr>
          <p:cNvPr id="12" name="Text Placeholder 2"/>
          <p:cNvSpPr>
            <a:spLocks noGrp="1"/>
          </p:cNvSpPr>
          <p:nvPr>
            <p:ph type="body" sz="quarter" idx="17"/>
          </p:nvPr>
        </p:nvSpPr>
        <p:spPr>
          <a:xfrm>
            <a:off x="54461" y="637598"/>
            <a:ext cx="8302625" cy="299001"/>
          </a:xfrm>
          <a:prstGeom prst="rect">
            <a:avLst/>
          </a:prstGeom>
        </p:spPr>
        <p:txBody>
          <a:bodyPr lIns="91420" tIns="45710" rIns="91420" bIns="45710" anchor="ctr"/>
          <a:lstStyle>
            <a:lvl1pPr marL="0" indent="0">
              <a:buFont typeface="Arial" panose="020B0604020202020204" pitchFamily="34" charset="0"/>
              <a:buNone/>
              <a:defRPr sz="2200" baseline="0">
                <a:solidFill>
                  <a:schemeClr val="tx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smtClean="0"/>
              <a:t>Click to edit Master text styles</a:t>
            </a:r>
          </a:p>
        </p:txBody>
      </p:sp>
      <p:sp>
        <p:nvSpPr>
          <p:cNvPr id="13" name="Title 1"/>
          <p:cNvSpPr>
            <a:spLocks noGrp="1"/>
          </p:cNvSpPr>
          <p:nvPr>
            <p:ph type="ctrTitle"/>
          </p:nvPr>
        </p:nvSpPr>
        <p:spPr>
          <a:xfrm>
            <a:off x="16934" y="23777"/>
            <a:ext cx="8340152" cy="644730"/>
          </a:xfrm>
          <a:prstGeom prst="rect">
            <a:avLst/>
          </a:prstGeom>
        </p:spPr>
        <p:txBody>
          <a:bodyPr/>
          <a:lstStyle>
            <a:lvl1pPr marL="0" indent="0" algn="l">
              <a:lnSpc>
                <a:spcPct val="90000"/>
              </a:lnSpc>
              <a:buFont typeface="Arial" panose="020B0604020202020204" pitchFamily="34" charset="0"/>
              <a:buNone/>
              <a:defRPr sz="3200" b="0" i="0" spc="0" baseline="0">
                <a:solidFill>
                  <a:schemeClr val="tx1"/>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1714436328"/>
      </p:ext>
    </p:extLst>
  </p:cSld>
  <p:clrMapOvr>
    <a:masterClrMapping/>
  </p:clrMapOvr>
  <p:transition spd="slow">
    <p:wip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12" name="Oval 5"/>
          <p:cNvSpPr>
            <a:spLocks noChangeArrowheads="1"/>
          </p:cNvSpPr>
          <p:nvPr/>
        </p:nvSpPr>
        <p:spPr bwMode="auto">
          <a:xfrm>
            <a:off x="774700" y="1622425"/>
            <a:ext cx="2306638"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defRPr/>
            </a:pPr>
            <a:endParaRPr lang="en-US" altLang="en-US">
              <a:solidFill>
                <a:srgbClr val="FFFFFF"/>
              </a:solidFill>
            </a:endParaRPr>
          </a:p>
        </p:txBody>
      </p:sp>
      <p:sp>
        <p:nvSpPr>
          <p:cNvPr id="13" name="Oval 7"/>
          <p:cNvSpPr>
            <a:spLocks noChangeArrowheads="1"/>
          </p:cNvSpPr>
          <p:nvPr/>
        </p:nvSpPr>
        <p:spPr bwMode="auto">
          <a:xfrm>
            <a:off x="3422650" y="1622425"/>
            <a:ext cx="2306638"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defRPr/>
            </a:pPr>
            <a:endParaRPr lang="en-US" altLang="en-US">
              <a:solidFill>
                <a:srgbClr val="FFFFFF"/>
              </a:solidFill>
            </a:endParaRPr>
          </a:p>
        </p:txBody>
      </p:sp>
      <p:sp>
        <p:nvSpPr>
          <p:cNvPr id="14" name="Oval 8"/>
          <p:cNvSpPr>
            <a:spLocks noChangeArrowheads="1"/>
          </p:cNvSpPr>
          <p:nvPr/>
        </p:nvSpPr>
        <p:spPr bwMode="auto">
          <a:xfrm>
            <a:off x="6088063" y="1622425"/>
            <a:ext cx="2305050"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defRPr/>
            </a:pPr>
            <a:endParaRPr lang="en-US" altLang="en-US">
              <a:solidFill>
                <a:srgbClr val="FFFFFF"/>
              </a:solidFill>
            </a:endParaRPr>
          </a:p>
        </p:txBody>
      </p:sp>
      <p:sp>
        <p:nvSpPr>
          <p:cNvPr id="35" name="Picture Placeholder 25"/>
          <p:cNvSpPr>
            <a:spLocks noGrp="1"/>
          </p:cNvSpPr>
          <p:nvPr>
            <p:ph type="pic" sz="quarter" idx="10"/>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smtClean="0"/>
              <a:t>Click icon to add picture</a:t>
            </a:r>
            <a:endParaRPr lang="en-US" noProof="0" dirty="0"/>
          </a:p>
        </p:txBody>
      </p:sp>
      <p:sp>
        <p:nvSpPr>
          <p:cNvPr id="37" name="Picture Placeholder 25"/>
          <p:cNvSpPr>
            <a:spLocks noGrp="1"/>
          </p:cNvSpPr>
          <p:nvPr>
            <p:ph type="pic" sz="quarter" idx="1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smtClean="0"/>
              <a:t>Click icon to add picture</a:t>
            </a:r>
            <a:endParaRPr lang="en-US" noProof="0" dirty="0"/>
          </a:p>
        </p:txBody>
      </p:sp>
      <p:sp>
        <p:nvSpPr>
          <p:cNvPr id="39" name="Picture Placeholder 25"/>
          <p:cNvSpPr>
            <a:spLocks noGrp="1"/>
          </p:cNvSpPr>
          <p:nvPr>
            <p:ph type="pic" sz="quarter" idx="12"/>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smtClean="0"/>
              <a:t>Click icon to add picture</a:t>
            </a:r>
            <a:endParaRPr lang="en-US" noProof="0" dirty="0"/>
          </a:p>
        </p:txBody>
      </p:sp>
      <p:sp>
        <p:nvSpPr>
          <p:cNvPr id="9" name="Text Placeholder 17"/>
          <p:cNvSpPr>
            <a:spLocks noGrp="1"/>
          </p:cNvSpPr>
          <p:nvPr>
            <p:ph type="body" sz="quarter" idx="13"/>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0" name="Text Placeholder 17"/>
          <p:cNvSpPr>
            <a:spLocks noGrp="1"/>
          </p:cNvSpPr>
          <p:nvPr>
            <p:ph type="body" sz="quarter" idx="14"/>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1" name="Text Placeholder 17"/>
          <p:cNvSpPr>
            <a:spLocks noGrp="1"/>
          </p:cNvSpPr>
          <p:nvPr>
            <p:ph type="body" sz="quarter" idx="15"/>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5" name="Text Placeholder 2"/>
          <p:cNvSpPr>
            <a:spLocks noGrp="1"/>
          </p:cNvSpPr>
          <p:nvPr>
            <p:ph type="body" sz="quarter" idx="16"/>
          </p:nvPr>
        </p:nvSpPr>
        <p:spPr>
          <a:xfrm>
            <a:off x="54461" y="637598"/>
            <a:ext cx="8302625" cy="299001"/>
          </a:xfrm>
          <a:prstGeom prst="rect">
            <a:avLst/>
          </a:prstGeom>
        </p:spPr>
        <p:txBody>
          <a:bodyPr lIns="91420" tIns="45710" rIns="91420" bIns="45710" anchor="ctr"/>
          <a:lstStyle>
            <a:lvl1pPr marL="0" indent="0">
              <a:buFont typeface="Arial" panose="020B0604020202020204" pitchFamily="34" charset="0"/>
              <a:buNone/>
              <a:defRPr sz="2200" baseline="0">
                <a:solidFill>
                  <a:schemeClr val="tx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smtClean="0"/>
              <a:t>Click to edit Master text styles</a:t>
            </a:r>
          </a:p>
        </p:txBody>
      </p:sp>
      <p:sp>
        <p:nvSpPr>
          <p:cNvPr id="16" name="Title 1"/>
          <p:cNvSpPr>
            <a:spLocks noGrp="1"/>
          </p:cNvSpPr>
          <p:nvPr>
            <p:ph type="ctrTitle"/>
          </p:nvPr>
        </p:nvSpPr>
        <p:spPr>
          <a:xfrm>
            <a:off x="16934" y="23777"/>
            <a:ext cx="8340152" cy="644730"/>
          </a:xfrm>
          <a:prstGeom prst="rect">
            <a:avLst/>
          </a:prstGeom>
        </p:spPr>
        <p:txBody>
          <a:bodyPr/>
          <a:lstStyle>
            <a:lvl1pPr marL="0" indent="0" algn="l">
              <a:lnSpc>
                <a:spcPct val="90000"/>
              </a:lnSpc>
              <a:buFont typeface="Arial" panose="020B0604020202020204" pitchFamily="34" charset="0"/>
              <a:buNone/>
              <a:defRPr sz="3200" b="0" i="0" spc="0" baseline="0">
                <a:solidFill>
                  <a:schemeClr val="tx1"/>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1569424234"/>
      </p:ext>
    </p:extLst>
  </p:cSld>
  <p:clrMapOvr>
    <a:masterClrMapping/>
  </p:clrMapOvr>
  <p:transition spd="slow">
    <p:wip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11" name="Title 1"/>
          <p:cNvSpPr>
            <a:spLocks noGrp="1"/>
          </p:cNvSpPr>
          <p:nvPr>
            <p:ph type="title"/>
          </p:nvPr>
        </p:nvSpPr>
        <p:spPr>
          <a:xfrm>
            <a:off x="356616" y="217715"/>
            <a:ext cx="8513064" cy="765432"/>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4020807907"/>
      </p:ext>
    </p:extLst>
  </p:cSld>
  <p:clrMapOvr>
    <a:masterClrMapping/>
  </p:clrMapOv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3" y="1439060"/>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a:t>Click to edit text</a:t>
            </a:r>
          </a:p>
        </p:txBody>
      </p:sp>
    </p:spTree>
    <p:extLst>
      <p:ext uri="{BB962C8B-B14F-4D97-AF65-F5344CB8AC3E}">
        <p14:creationId xmlns:p14="http://schemas.microsoft.com/office/powerpoint/2010/main" val="4158526428"/>
      </p:ext>
    </p:extLst>
  </p:cSld>
  <p:clrMapOvr>
    <a:masterClrMapping/>
  </p:clrMapOvr>
  <p:transition spd="slow">
    <p:wip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854835282"/>
      </p:ext>
    </p:extLst>
  </p:cSld>
  <p:clrMapOvr>
    <a:masterClrMapping/>
  </p:clrMapOvr>
  <p:transitio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2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147276743"/>
      </p:ext>
    </p:extLst>
  </p:cSld>
  <p:clrMapOvr>
    <a:masterClrMapping/>
  </p:clrMapOvr>
  <p:transitio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cSld name="8_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2000" b="0" i="0">
                <a:solidFill>
                  <a:schemeClr val="tx1"/>
                </a:solidFill>
                <a:latin typeface="Arial" charset="0"/>
                <a:cs typeface="Arial" charset="0"/>
              </a:defRPr>
            </a:lvl1pPr>
            <a:lvl2pPr marL="507895" indent="-215855">
              <a:lnSpc>
                <a:spcPct val="95000"/>
              </a:lnSpc>
              <a:spcBef>
                <a:spcPts val="450"/>
              </a:spcBef>
              <a:buClr>
                <a:schemeClr val="tx2"/>
              </a:buClr>
              <a:buSzPct val="80000"/>
              <a:buFont typeface="Arial"/>
              <a:buChar char="•"/>
              <a:defRPr sz="1800" b="0" i="0">
                <a:solidFill>
                  <a:schemeClr val="tx1"/>
                </a:solidFill>
                <a:latin typeface="Arial" charset="0"/>
                <a:cs typeface="Arial" charset="0"/>
              </a:defRPr>
            </a:lvl2pPr>
            <a:lvl3pPr marL="747558" indent="-171415">
              <a:buClr>
                <a:schemeClr val="tx2"/>
              </a:buClr>
              <a:buSzPct val="80000"/>
              <a:buFont typeface="Arial"/>
              <a:buChar char="•"/>
              <a:defRPr sz="1600" b="0" i="0">
                <a:solidFill>
                  <a:schemeClr val="tx1"/>
                </a:solidFill>
                <a:latin typeface="Arial" charset="0"/>
                <a:cs typeface="Arial" charset="0"/>
              </a:defRPr>
            </a:lvl3pPr>
            <a:lvl4pPr marL="911035" indent="-171415">
              <a:buClr>
                <a:schemeClr val="tx2"/>
              </a:buClr>
              <a:buSzPct val="80000"/>
              <a:buFont typeface="Arial"/>
              <a:buChar char="•"/>
              <a:defRPr sz="1400" b="0" i="0">
                <a:solidFill>
                  <a:schemeClr val="tx1"/>
                </a:solidFill>
                <a:latin typeface="Arial" charset="0"/>
                <a:cs typeface="Arial" charset="0"/>
              </a:defRPr>
            </a:lvl4pPr>
            <a:lvl5pPr marL="1082450" indent="-168240">
              <a:buClr>
                <a:schemeClr val="tx2"/>
              </a:buClr>
              <a:buSzPct val="80000"/>
              <a:buFont typeface="Arial"/>
              <a:buChar char="•"/>
              <a:defRPr sz="1200" b="0" i="0">
                <a:solidFill>
                  <a:schemeClr val="tx1"/>
                </a:solidFill>
                <a:latin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662762456"/>
      </p:ext>
    </p:extLst>
  </p:cSld>
  <p:clrMapOvr>
    <a:masterClrMapping/>
  </p:clrMapOvr>
  <p:transition spd="med">
    <p:fade/>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3_Bullet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81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4" y="301039"/>
            <a:ext cx="8563172" cy="2542175"/>
          </a:xfrm>
          <a:prstGeom prst="rect">
            <a:avLst/>
          </a:prstGeom>
        </p:spPr>
        <p:txBody>
          <a:bodyPr vert="horz" lIns="91418" tIns="45709" rIns="91418" bIns="45709"/>
          <a:lstStyle>
            <a:lvl1pPr marL="0" indent="0" algn="ctr">
              <a:buNone/>
              <a:defRPr sz="2200" baseline="0">
                <a:solidFill>
                  <a:schemeClr val="tx2"/>
                </a:solidFill>
                <a:latin typeface="+mn-lt"/>
                <a:cs typeface="CiscoSans ExtraLight"/>
              </a:defRPr>
            </a:lvl1pPr>
          </a:lstStyle>
          <a:p>
            <a:pPr lvl="0"/>
            <a:r>
              <a:rPr lang="en-US" noProof="0" dirty="0"/>
              <a:t>Drag picture to placeholder or click icon to add</a:t>
            </a:r>
          </a:p>
        </p:txBody>
      </p:sp>
      <p:sp>
        <p:nvSpPr>
          <p:cNvPr id="4" name="Text Placeholder 3"/>
          <p:cNvSpPr>
            <a:spLocks noGrp="1"/>
          </p:cNvSpPr>
          <p:nvPr>
            <p:ph type="body" sz="quarter" idx="11"/>
          </p:nvPr>
        </p:nvSpPr>
        <p:spPr>
          <a:xfrm>
            <a:off x="448786" y="3054520"/>
            <a:ext cx="8364236" cy="560151"/>
          </a:xfrm>
          <a:prstGeom prst="rect">
            <a:avLst/>
          </a:prstGeom>
        </p:spPr>
        <p:txBody>
          <a:bodyPr vert="horz" wrap="square" lIns="91438" tIns="45719" rIns="91438" bIns="45719">
            <a:spAutoFit/>
          </a:bodyPr>
          <a:lstStyle>
            <a:lvl1pPr marL="0" indent="0">
              <a:buNone/>
              <a:defRPr sz="3200" baseline="0">
                <a:solidFill>
                  <a:srgbClr val="58585B"/>
                </a:solidFill>
              </a:defRPr>
            </a:lvl1pPr>
          </a:lstStyle>
          <a:p>
            <a:pPr lvl="0"/>
            <a:r>
              <a:rPr lang="en-US"/>
              <a:t>Click to edit Master text styles</a:t>
            </a:r>
          </a:p>
        </p:txBody>
      </p:sp>
    </p:spTree>
    <p:extLst>
      <p:ext uri="{BB962C8B-B14F-4D97-AF65-F5344CB8AC3E}">
        <p14:creationId xmlns:p14="http://schemas.microsoft.com/office/powerpoint/2010/main" val="3962614485"/>
      </p:ext>
    </p:extLst>
  </p:cSld>
  <p:clrMapOvr>
    <a:masterClrMapping/>
  </p:clrMapOvr>
  <p:transition spd="med">
    <p:fade/>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88301943"/>
      </p:ext>
    </p:extLst>
  </p:cSld>
  <p:clrMapOvr>
    <a:masterClrMapping/>
  </p:clrMapOvr>
  <p:transition spd="slow">
    <p:wip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5_Bullet_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6170"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3"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727083333"/>
      </p:ext>
    </p:extLst>
  </p:cSld>
  <p:clrMapOvr>
    <a:masterClrMapping/>
  </p:clrMapOvr>
  <p:transitio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6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302329519"/>
      </p:ext>
    </p:extLst>
  </p:cSld>
  <p:clrMapOvr>
    <a:masterClrMapping/>
  </p:clrMapOvr>
  <p:transition spd="med">
    <p:fade/>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558" indent="-171415">
              <a:buClr>
                <a:schemeClr val="tx2"/>
              </a:buClr>
              <a:buSzPct val="80000"/>
              <a:buFont typeface="Arial"/>
              <a:buChar char="•"/>
              <a:defRPr sz="1600" b="0" i="0">
                <a:solidFill>
                  <a:schemeClr val="tx2"/>
                </a:solidFill>
                <a:latin typeface="+mn-lt"/>
                <a:cs typeface="CiscoSans ExtraLight"/>
              </a:defRPr>
            </a:lvl3pPr>
            <a:lvl4pPr marL="911035" indent="-171415">
              <a:buClr>
                <a:schemeClr val="tx2"/>
              </a:buClr>
              <a:buSzPct val="80000"/>
              <a:buFont typeface="Arial"/>
              <a:buChar char="•"/>
              <a:defRPr sz="1400" b="0" i="0">
                <a:solidFill>
                  <a:schemeClr val="tx2"/>
                </a:solidFill>
                <a:latin typeface="+mn-lt"/>
                <a:cs typeface="CiscoSans ExtraLight"/>
              </a:defRPr>
            </a:lvl4pPr>
            <a:lvl5pPr marL="1082450" indent="-168240">
              <a:buClr>
                <a:schemeClr val="tx2"/>
              </a:buClr>
              <a:buSzPct val="80000"/>
              <a:buFont typeface="Arial"/>
              <a:buChar char="•"/>
              <a:defRPr sz="1200" b="0" i="0">
                <a:solidFill>
                  <a:schemeClr val="tx2"/>
                </a:solidFill>
                <a:latin typeface="+mn-lt"/>
                <a:cs typeface="CiscoSans ExtraLight"/>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2463202272"/>
      </p:ext>
    </p:extLst>
  </p:cSld>
  <p:clrMapOvr>
    <a:masterClrMapping/>
  </p:clrMapOvr>
  <p:transition spd="med">
    <p:fade/>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Agenda - Spoke">
    <p:spTree>
      <p:nvGrpSpPr>
        <p:cNvPr id="1" name=""/>
        <p:cNvGrpSpPr/>
        <p:nvPr/>
      </p:nvGrpSpPr>
      <p:grpSpPr>
        <a:xfrm>
          <a:off x="0" y="0"/>
          <a:ext cx="0" cy="0"/>
          <a:chOff x="0" y="0"/>
          <a:chExt cx="0" cy="0"/>
        </a:xfrm>
      </p:grpSpPr>
      <p:sp>
        <p:nvSpPr>
          <p:cNvPr id="4" name="Rectangle 3"/>
          <p:cNvSpPr/>
          <p:nvPr userDrawn="1"/>
        </p:nvSpPr>
        <p:spPr>
          <a:xfrm>
            <a:off x="0" y="4171950"/>
            <a:ext cx="9144000" cy="971550"/>
          </a:xfrm>
          <a:prstGeom prst="rect">
            <a:avLst/>
          </a:prstGeom>
          <a:gradFill>
            <a:gsLst>
              <a:gs pos="0">
                <a:srgbClr val="FFFFFF">
                  <a:lumMod val="85000"/>
                </a:srgbClr>
              </a:gs>
              <a:gs pos="100000">
                <a:srgbClr val="FFFFFF"/>
              </a:gs>
            </a:gsLst>
            <a:lin ang="16200000" scaled="0"/>
          </a:gradFill>
          <a:ln w="25400" cap="flat" cmpd="sng" algn="ctr">
            <a:noFill/>
            <a:prstDash val="solid"/>
          </a:ln>
          <a:effectLst/>
        </p:spPr>
        <p:txBody>
          <a:bodyPr lIns="68421" tIns="34211" rIns="68421" bIns="34211" rtlCol="0" anchor="ctr"/>
          <a:lstStyle/>
          <a:p>
            <a:pPr algn="ctr">
              <a:defRPr/>
            </a:pPr>
            <a:endParaRPr lang="en-US" kern="0" dirty="0" smtClean="0">
              <a:solidFill>
                <a:srgbClr val="FFFFFF"/>
              </a:solidFill>
            </a:endParaRPr>
          </a:p>
        </p:txBody>
      </p:sp>
      <p:pic>
        <p:nvPicPr>
          <p:cNvPr id="6" name="Picture 3" descr="\\.PSF\.Mac\Volumes\16GB_FLASH\Matrix_Pattern1.png"/>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20000"/>
                    </a14:imgEffect>
                  </a14:imgLayer>
                </a14:imgProps>
              </a:ext>
            </a:extLst>
          </a:blip>
          <a:srcRect/>
          <a:stretch>
            <a:fillRect/>
          </a:stretch>
        </p:blipFill>
        <p:spPr bwMode="auto">
          <a:xfrm>
            <a:off x="0" y="1362076"/>
            <a:ext cx="9144000" cy="3781424"/>
          </a:xfrm>
          <a:prstGeom prst="rect">
            <a:avLst/>
          </a:prstGeom>
          <a:noFill/>
        </p:spPr>
      </p:pic>
      <p:sp>
        <p:nvSpPr>
          <p:cNvPr id="5" name="Title 1"/>
          <p:cNvSpPr>
            <a:spLocks noGrp="1"/>
          </p:cNvSpPr>
          <p:nvPr>
            <p:ph type="ctrTitle" hasCustomPrompt="1"/>
          </p:nvPr>
        </p:nvSpPr>
        <p:spPr>
          <a:xfrm>
            <a:off x="199868" y="102609"/>
            <a:ext cx="8691018" cy="728782"/>
          </a:xfrm>
          <a:prstGeom prst="rect">
            <a:avLst/>
          </a:prstGeom>
        </p:spPr>
        <p:txBody>
          <a:bodyPr anchor="t" anchorCtr="0">
            <a:noAutofit/>
          </a:bodyPr>
          <a:lstStyle>
            <a:lvl1pPr algn="l">
              <a:lnSpc>
                <a:spcPct val="90000"/>
              </a:lnSpc>
              <a:defRPr sz="2500" b="0" i="0" spc="0" baseline="0">
                <a:solidFill>
                  <a:schemeClr val="tx2"/>
                </a:solidFill>
                <a:latin typeface="+mj-lt"/>
                <a:cs typeface="CiscoSans Thin"/>
              </a:defRPr>
            </a:lvl1pPr>
          </a:lstStyle>
          <a:p>
            <a:r>
              <a:rPr lang="en-US" dirty="0" smtClean="0"/>
              <a:t>Title Goes Here</a:t>
            </a:r>
            <a:endParaRPr lang="en-US" dirty="0"/>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411097" y="4768862"/>
            <a:ext cx="1466491" cy="257445"/>
          </a:xfrm>
          <a:prstGeom prst="rect">
            <a:avLst/>
          </a:prstGeom>
        </p:spPr>
      </p:pic>
      <p:sp>
        <p:nvSpPr>
          <p:cNvPr id="12" name="Rectangle 4"/>
          <p:cNvSpPr>
            <a:spLocks noChangeArrowheads="1"/>
          </p:cNvSpPr>
          <p:nvPr userDrawn="1"/>
        </p:nvSpPr>
        <p:spPr bwMode="ltGray">
          <a:xfrm>
            <a:off x="2663202" y="4879519"/>
            <a:ext cx="2855219" cy="154518"/>
          </a:xfrm>
          <a:prstGeom prst="rect">
            <a:avLst/>
          </a:prstGeom>
          <a:noFill/>
          <a:ln w="9525">
            <a:noFill/>
            <a:miter lim="800000"/>
            <a:headEnd/>
            <a:tailEnd/>
          </a:ln>
          <a:effectLst/>
        </p:spPr>
        <p:txBody>
          <a:bodyPr wrap="square" lIns="61442" tIns="30720" rIns="61442" bIns="30720" anchor="b">
            <a:spAutoFit/>
          </a:bodyPr>
          <a:lstStyle/>
          <a:p>
            <a:pPr algn="ctr" defTabSz="609521" fontAlgn="auto">
              <a:spcBef>
                <a:spcPts val="0"/>
              </a:spcBef>
              <a:spcAft>
                <a:spcPts val="0"/>
              </a:spcAft>
              <a:defRPr/>
            </a:pPr>
            <a:r>
              <a:rPr lang="en-US" sz="600" dirty="0">
                <a:solidFill>
                  <a:srgbClr val="000000">
                    <a:alpha val="25000"/>
                  </a:srgbClr>
                </a:solidFill>
                <a:latin typeface="+mn-lt"/>
                <a:ea typeface="+mn-ea"/>
                <a:cs typeface="CiscoSans Thin"/>
              </a:rPr>
              <a:t>© </a:t>
            </a:r>
            <a:r>
              <a:rPr lang="en-US" sz="600" dirty="0" smtClean="0">
                <a:solidFill>
                  <a:srgbClr val="000000">
                    <a:alpha val="25000"/>
                  </a:srgbClr>
                </a:solidFill>
                <a:latin typeface="+mn-lt"/>
                <a:ea typeface="+mn-ea"/>
                <a:cs typeface="CiscoSans Thin"/>
              </a:rPr>
              <a:t>2015-2016  </a:t>
            </a:r>
            <a:r>
              <a:rPr lang="en-US" sz="600" dirty="0">
                <a:solidFill>
                  <a:srgbClr val="000000">
                    <a:alpha val="25000"/>
                  </a:srgbClr>
                </a:solidFill>
                <a:latin typeface="+mn-lt"/>
                <a:ea typeface="+mn-ea"/>
                <a:cs typeface="CiscoSans Thin"/>
              </a:rPr>
              <a:t>Cisco and/or its affiliates. All rights reserved.   Cisco Confidential</a:t>
            </a:r>
          </a:p>
        </p:txBody>
      </p:sp>
      <p:pic>
        <p:nvPicPr>
          <p:cNvPr id="13" name="Picture 2" descr="C:\Users\spius\Pictures\cisco logo blue gradient.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331071" y="4768861"/>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366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ja-JP" altLang="en-US" noProof="0"/>
              <a:t>表を追加</a:t>
            </a:r>
            <a:endParaRPr lang="en-GB" noProof="0" dirty="0"/>
          </a:p>
        </p:txBody>
      </p:sp>
      <p:sp>
        <p:nvSpPr>
          <p:cNvPr id="6"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Source</a:t>
            </a:r>
          </a:p>
        </p:txBody>
      </p:sp>
      <p:sp>
        <p:nvSpPr>
          <p:cNvPr id="5"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Tree>
    <p:extLst>
      <p:ext uri="{BB962C8B-B14F-4D97-AF65-F5344CB8AC3E}">
        <p14:creationId xmlns:p14="http://schemas.microsoft.com/office/powerpoint/2010/main" val="2506576787"/>
      </p:ext>
    </p:extLst>
  </p:cSld>
  <p:clrMapOvr>
    <a:masterClrMapping/>
  </p:clrMapOvr>
  <p:transition spd="med">
    <p:fade/>
  </p:transition>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0">
              <a:schemeClr val="bg2"/>
            </a:gs>
            <a:gs pos="100000">
              <a:schemeClr val="accent1"/>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smtClean="0"/>
              <a:t>Click to edit Master subtitle style</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Edit Master text styles</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Edit Master text styles</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smtClean="0"/>
              <a:t>Edit Master text styles</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399641060"/>
      </p:ext>
    </p:extLst>
  </p:cSld>
  <p:clrMapOvr>
    <a:masterClrMapping/>
  </p:clrMapOvr>
  <p:transition spd="slow">
    <p:wipe/>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99915" y="3209550"/>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tx1"/>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US" smtClean="0"/>
              <a:t>Click to edit Master subtitle style</a:t>
            </a:r>
            <a:endParaRPr lang="en-US" dirty="0"/>
          </a:p>
        </p:txBody>
      </p:sp>
      <p:sp>
        <p:nvSpPr>
          <p:cNvPr id="2" name="Title 1"/>
          <p:cNvSpPr>
            <a:spLocks noGrp="1"/>
          </p:cNvSpPr>
          <p:nvPr>
            <p:ph type="ctrTitle"/>
          </p:nvPr>
        </p:nvSpPr>
        <p:spPr>
          <a:xfrm>
            <a:off x="459525" y="2462027"/>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chemeClr val="accent1"/>
                </a:solidFill>
                <a:latin typeface="+mj-lt"/>
                <a:ea typeface="+mj-ea"/>
                <a:cs typeface="+mj-cs"/>
              </a:defRPr>
            </a:lvl1pPr>
          </a:lstStyle>
          <a:p>
            <a:r>
              <a:rPr lang="en-US" smtClean="0"/>
              <a:t>Click to edit Master title style</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tx1"/>
                </a:solidFill>
                <a:latin typeface="+mj-l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2778610679"/>
      </p:ext>
    </p:extLst>
  </p:cSld>
  <p:clrMapOvr>
    <a:masterClrMapping/>
  </p:clrMapOvr>
  <p:transition spd="slow">
    <p:wipe/>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sp>
        <p:nvSpPr>
          <p:cNvPr id="3"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509F5890-BE05-4D5D-AADF-DD6FDB4C472B}"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4"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2016</a:t>
            </a:r>
            <a:r>
              <a:rPr lang="en-US" sz="600" baseline="0" dirty="0" smtClean="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 </a:t>
            </a:r>
            <a:r>
              <a:rPr lang="en-US" sz="600" dirty="0">
                <a:solidFill>
                  <a:schemeClr val="bg1">
                    <a:alpha val="60000"/>
                  </a:schemeClr>
                </a:solidFill>
                <a:latin typeface="+mn-lt"/>
                <a:ea typeface="+mn-ea"/>
                <a:cs typeface="CiscoSans Thin"/>
              </a:rPr>
              <a:t>Cisco and/or its affiliates. All rights reserved.   Cisco Confidential</a:t>
            </a:r>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US" smtClean="0"/>
              <a:t>Click to edit Master title style</a:t>
            </a:r>
            <a:endParaRPr lang="en-US" dirty="0"/>
          </a:p>
        </p:txBody>
      </p:sp>
      <p:pic>
        <p:nvPicPr>
          <p:cNvPr id="10" name="Picture 2"/>
          <p:cNvPicPr>
            <a:picLocks noChangeAspect="1" noChangeArrowheads="1"/>
          </p:cNvPicPr>
          <p:nvPr userDrawn="1"/>
        </p:nvPicPr>
        <p:blipFill>
          <a:blip r:embed="rId2">
            <a:alphaModFix amt="60000"/>
            <a:biLevel thresh="2500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4695074"/>
      </p:ext>
    </p:extLst>
  </p:cSld>
  <p:clrMapOvr>
    <a:masterClrMapping/>
  </p:clrMapOvr>
  <p:transition spd="slow">
    <p:wipe/>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5_Segue">
    <p:bg>
      <p:bgPr>
        <a:solidFill>
          <a:srgbClr val="39393B"/>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8"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2016  </a:t>
            </a:r>
            <a:r>
              <a:rPr lang="en-US" sz="600" dirty="0">
                <a:solidFill>
                  <a:schemeClr val="bg1">
                    <a:alpha val="60000"/>
                  </a:schemeClr>
                </a:solidFill>
                <a:latin typeface="+mn-lt"/>
                <a:ea typeface="+mn-ea"/>
                <a:cs typeface="CiscoSans Thin"/>
              </a:rPr>
              <a:t>Cisco and/or its affiliates. All rights reserved.   Cisco Confidential</a:t>
            </a:r>
          </a:p>
        </p:txBody>
      </p:sp>
      <p:pic>
        <p:nvPicPr>
          <p:cNvPr id="9" name="Picture 2"/>
          <p:cNvPicPr>
            <a:picLocks noChangeAspect="1" noChangeArrowheads="1"/>
          </p:cNvPicPr>
          <p:nvPr userDrawn="1"/>
        </p:nvPicPr>
        <p:blipFill>
          <a:blip r:embed="rId2">
            <a:alphaModFix amt="60000"/>
            <a:biLevel thresh="2500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4073637"/>
      </p:ext>
    </p:extLst>
  </p:cSld>
  <p:clrMapOvr>
    <a:masterClrMapping/>
  </p:clrMapOvr>
  <p:transition spd="slow">
    <p:wipe/>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7"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1"/>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1996883805"/>
      </p:ext>
    </p:extLst>
  </p:cSld>
  <p:clrMapOvr>
    <a:masterClrMapping/>
  </p:clrMapOvr>
  <p:transition spd="slow">
    <p:wipe/>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2"/>
                </a:solidFill>
                <a:latin typeface="+mn-lt"/>
                <a:cs typeface="CiscoSans ExtraLight"/>
              </a:defRPr>
            </a:lvl1pPr>
          </a:lstStyle>
          <a:p>
            <a:pPr lvl="0"/>
            <a:r>
              <a:rPr lang="en-US" smtClean="0"/>
              <a:t>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2104725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smtClean="0"/>
              <a:t>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3608158717"/>
      </p:ext>
    </p:extLst>
  </p:cSld>
  <p:clrMapOvr>
    <a:masterClrMapping/>
  </p:clrMapOvr>
  <p:transition spd="med">
    <p:fade/>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smtClean="0"/>
              <a:t>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2565049379"/>
      </p:ext>
    </p:extLst>
  </p:cSld>
  <p:clrMapOvr>
    <a:masterClrMapping/>
  </p:clrMapOvr>
  <p:transition spd="med">
    <p:fade/>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smtClean="0"/>
              <a:t>Edit Master text styles</a:t>
            </a:r>
          </a:p>
        </p:txBody>
      </p:sp>
    </p:spTree>
    <p:extLst>
      <p:ext uri="{BB962C8B-B14F-4D97-AF65-F5344CB8AC3E}">
        <p14:creationId xmlns:p14="http://schemas.microsoft.com/office/powerpoint/2010/main" val="2720062087"/>
      </p:ext>
    </p:extLst>
  </p:cSld>
  <p:clrMapOvr>
    <a:masterClrMapping/>
  </p:clrMapOvr>
  <p:transition spd="med">
    <p:fade/>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smtClean="0"/>
              <a:t>Edit Master text styles</a:t>
            </a:r>
          </a:p>
        </p:txBody>
      </p:sp>
    </p:spTree>
    <p:extLst>
      <p:ext uri="{BB962C8B-B14F-4D97-AF65-F5344CB8AC3E}">
        <p14:creationId xmlns:p14="http://schemas.microsoft.com/office/powerpoint/2010/main" val="1847211851"/>
      </p:ext>
    </p:extLst>
  </p:cSld>
  <p:clrMapOvr>
    <a:masterClrMapping/>
  </p:clrMapOvr>
  <p:transition spd="med">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タイトルとグラフ">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ja-JP" altLang="en-US" noProof="0"/>
              <a:t>グラフを追加</a:t>
            </a:r>
            <a:endParaRPr lang="en-US" noProof="0" dirty="0"/>
          </a:p>
        </p:txBody>
      </p:sp>
      <p:sp>
        <p:nvSpPr>
          <p:cNvPr id="7"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Source</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3820868451"/>
      </p:ext>
    </p:extLst>
  </p:cSld>
  <p:clrMapOvr>
    <a:masterClrMapping/>
  </p:clrMapOvr>
  <p:transition spd="med">
    <p:fade/>
  </p:transition>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558" indent="-171415">
              <a:buClr>
                <a:schemeClr val="tx2"/>
              </a:buClr>
              <a:buSzPct val="80000"/>
              <a:buFont typeface="Arial"/>
              <a:buChar char="•"/>
              <a:defRPr sz="1600" b="0" i="0">
                <a:solidFill>
                  <a:schemeClr val="tx2"/>
                </a:solidFill>
                <a:latin typeface="+mn-lt"/>
                <a:cs typeface="CiscoSans ExtraLight"/>
              </a:defRPr>
            </a:lvl3pPr>
            <a:lvl4pPr marL="911035" indent="-171415">
              <a:buClr>
                <a:schemeClr val="tx2"/>
              </a:buClr>
              <a:buSzPct val="80000"/>
              <a:buFont typeface="Arial"/>
              <a:buChar char="•"/>
              <a:defRPr sz="1400" b="0" i="0">
                <a:solidFill>
                  <a:schemeClr val="tx2"/>
                </a:solidFill>
                <a:latin typeface="+mn-lt"/>
                <a:cs typeface="CiscoSans ExtraLight"/>
              </a:defRPr>
            </a:lvl4pPr>
            <a:lvl5pPr marL="1082450" indent="-168240">
              <a:buClr>
                <a:schemeClr val="tx2"/>
              </a:buClr>
              <a:buSzPct val="80000"/>
              <a:buFont typeface="Arial"/>
              <a:buChar char="•"/>
              <a:defRPr sz="1200" b="0" i="0">
                <a:solidFill>
                  <a:schemeClr val="tx2"/>
                </a:solidFill>
                <a:latin typeface="+mn-lt"/>
                <a:cs typeface="CiscoSans ExtraLigh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3654811269"/>
      </p:ext>
    </p:extLst>
  </p:cSld>
  <p:clrMapOvr>
    <a:masterClrMapping/>
  </p:clrMapOvr>
  <p:transition spd="med">
    <p:fade/>
  </p:transition>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3"/>
          <p:cNvSpPr>
            <a:spLocks noGrp="1"/>
          </p:cNvSpPr>
          <p:nvPr>
            <p:ph type="body" sz="quarter" idx="1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baseline="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1910567025"/>
      </p:ext>
    </p:extLst>
  </p:cSld>
  <p:clrMapOvr>
    <a:masterClrMapping/>
  </p:clrMapOvr>
  <p:transition spd="med">
    <p:fade/>
  </p:transition>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650"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chemeClr val="tx2"/>
                </a:solidFill>
                <a:latin typeface="+mj-lt"/>
                <a:ea typeface="+mj-ea"/>
                <a:cs typeface="CiscoSans Thin"/>
              </a:defRPr>
            </a:lvl1pPr>
          </a:lstStyle>
          <a:p>
            <a:r>
              <a:rPr lang="en-US" smtClean="0"/>
              <a:t>Click to edit Master title style</a:t>
            </a:r>
            <a:endParaRPr lang="en-US" dirty="0"/>
          </a:p>
        </p:txBody>
      </p:sp>
      <p:sp>
        <p:nvSpPr>
          <p:cNvPr id="16" name="Text Placeholder 15"/>
          <p:cNvSpPr>
            <a:spLocks noGrp="1"/>
          </p:cNvSpPr>
          <p:nvPr>
            <p:ph type="body" sz="quarter" idx="13"/>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chemeClr val="tx2"/>
                </a:solidFill>
                <a:latin typeface="+mj-lt"/>
                <a:ea typeface="+mj-ea"/>
                <a:cs typeface="CiscoSans Thin"/>
              </a:defRPr>
            </a:lvl1pPr>
          </a:lstStyle>
          <a:p>
            <a:pPr lvl="0"/>
            <a:r>
              <a:rPr lang="en-US" smtClean="0"/>
              <a:t>Edit Master text styles</a:t>
            </a:r>
          </a:p>
        </p:txBody>
      </p:sp>
      <p:sp>
        <p:nvSpPr>
          <p:cNvPr id="8" name="Text Placeholder 3"/>
          <p:cNvSpPr>
            <a:spLocks noGrp="1"/>
          </p:cNvSpPr>
          <p:nvPr>
            <p:ph type="body" sz="quarter" idx="10"/>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3"/>
          <p:cNvSpPr>
            <a:spLocks noGrp="1"/>
          </p:cNvSpPr>
          <p:nvPr>
            <p:ph type="body" sz="quarter" idx="14"/>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117737"/>
      </p:ext>
    </p:extLst>
  </p:cSld>
  <p:clrMapOvr>
    <a:masterClrMapping/>
  </p:clrMapOvr>
  <p:transition spd="med">
    <p:fade/>
  </p:transition>
  <p:timing>
    <p:tnLst>
      <p:par>
        <p:cTn id="1" dur="indefinite" restart="never" nodeType="tmRoot"/>
      </p:par>
    </p:tnLst>
  </p:timing>
  <p:hf hdr="0" ftr="0" dt="0"/>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smtClean="0"/>
              <a:t>Edit Master text styles</a:t>
            </a:r>
          </a:p>
        </p:txBody>
      </p:sp>
      <p:sp>
        <p:nvSpPr>
          <p:cNvPr id="10" name="Text Placeholder 17"/>
          <p:cNvSpPr>
            <a:spLocks noGrp="1"/>
          </p:cNvSpPr>
          <p:nvPr>
            <p:ph type="body" sz="quarter" idx="22"/>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smtClean="0"/>
              <a:t>Edit Master text styles</a:t>
            </a:r>
          </a:p>
        </p:txBody>
      </p:sp>
      <p:sp>
        <p:nvSpPr>
          <p:cNvPr id="14" name="Text Placeholder 17"/>
          <p:cNvSpPr>
            <a:spLocks noGrp="1"/>
          </p:cNvSpPr>
          <p:nvPr>
            <p:ph type="body" sz="quarter" idx="24"/>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smtClean="0"/>
              <a:t>Edit Master text styles</a:t>
            </a:r>
          </a:p>
        </p:txBody>
      </p:sp>
      <p:sp>
        <p:nvSpPr>
          <p:cNvPr id="13" name="Text Placeholder 3"/>
          <p:cNvSpPr>
            <a:spLocks noGrp="1"/>
          </p:cNvSpPr>
          <p:nvPr>
            <p:ph type="body" sz="quarter" idx="1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6" name="Text Placeholder 3"/>
          <p:cNvSpPr>
            <a:spLocks noGrp="1"/>
          </p:cNvSpPr>
          <p:nvPr>
            <p:ph type="body" sz="quarter" idx="26"/>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7" name="Text Placeholder 3"/>
          <p:cNvSpPr>
            <a:spLocks noGrp="1"/>
          </p:cNvSpPr>
          <p:nvPr>
            <p:ph type="body" sz="quarter" idx="27"/>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682996562"/>
      </p:ext>
    </p:extLst>
  </p:cSld>
  <p:clrMapOvr>
    <a:masterClrMapping/>
  </p:clrMapOvr>
  <p:transition spd="med">
    <p:fade/>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5"/>
            <a:ext cx="3713163" cy="3101975"/>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a:solidFill>
                <a:schemeClr val="tx2"/>
              </a:solidFill>
              <a:latin typeface="+mj-lt"/>
            </a:endParaRPr>
          </a:p>
        </p:txBody>
      </p:sp>
      <p:sp>
        <p:nvSpPr>
          <p:cNvPr id="12" name="Text Placeholder 11"/>
          <p:cNvSpPr>
            <a:spLocks noGrp="1"/>
          </p:cNvSpPr>
          <p:nvPr>
            <p:ph type="body" sz="quarter" idx="1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US" smtClean="0"/>
              <a:t>Edit Master text styles</a:t>
            </a:r>
          </a:p>
        </p:txBody>
      </p:sp>
      <p:sp>
        <p:nvSpPr>
          <p:cNvPr id="19" name="Text Placeholder 18"/>
          <p:cNvSpPr>
            <a:spLocks noGrp="1"/>
          </p:cNvSpPr>
          <p:nvPr>
            <p:ph type="body" sz="quarter" idx="14"/>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US" smtClean="0"/>
              <a:t>Edit Master text styles</a:t>
            </a:r>
          </a:p>
        </p:txBody>
      </p:sp>
      <p:sp>
        <p:nvSpPr>
          <p:cNvPr id="9"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919757307"/>
      </p:ext>
    </p:extLst>
  </p:cSld>
  <p:clrMapOvr>
    <a:masterClrMapping/>
  </p:clrMapOvr>
  <p:transition spd="med">
    <p:fade/>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1891409469"/>
      </p:ext>
    </p:extLst>
  </p:cSld>
  <p:clrMapOvr>
    <a:masterClrMapping/>
  </p:clrMapOvr>
  <p:transition spd="med">
    <p:fade/>
  </p:transition>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smtClean="0"/>
              <a:t>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600" b="0" i="1" spc="0" baseline="0">
                <a:solidFill>
                  <a:schemeClr val="accent1"/>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400156764"/>
      </p:ext>
    </p:extLst>
  </p:cSld>
  <p:clrMapOvr>
    <a:masterClrMapping/>
  </p:clrMapOvr>
  <p:transition spd="med">
    <p:fade/>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00" y="609600"/>
            <a:ext cx="0" cy="3984625"/>
          </a:xfrm>
          <a:prstGeom prst="line">
            <a:avLst/>
          </a:prstGeom>
          <a:ln w="38100" cap="flat" cmpd="sng">
            <a:solidFill>
              <a:srgbClr val="004BAF"/>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463763" y="1439060"/>
            <a:ext cx="3820348" cy="2265389"/>
          </a:xfrm>
        </p:spPr>
        <p:txBody>
          <a:bodyPr lIns="61715" tIns="34288" rIns="61715" bIns="34288" rtlCol="0">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chemeClr val="accent1"/>
                </a:solidFill>
                <a:latin typeface="+mj-lt"/>
                <a:ea typeface="+mj-ea"/>
                <a:cs typeface="+mj-cs"/>
              </a:defRPr>
            </a:lvl1pPr>
          </a:lstStyle>
          <a:p>
            <a:r>
              <a:rPr lang="en-US" smtClean="0"/>
              <a:t>Click to edit Master title style</a:t>
            </a:r>
            <a:endParaRPr lang="en-US" dirty="0"/>
          </a:p>
        </p:txBody>
      </p:sp>
      <p:sp>
        <p:nvSpPr>
          <p:cNvPr id="9" name="Text Placeholder 3"/>
          <p:cNvSpPr>
            <a:spLocks noGrp="1"/>
          </p:cNvSpPr>
          <p:nvPr>
            <p:ph type="body" sz="quarter" idx="1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2"/>
                </a:solidFill>
                <a:latin typeface="+mn-lt"/>
              </a:defRPr>
            </a:lvl1pPr>
            <a:lvl2pPr>
              <a:defRPr sz="1500"/>
            </a:lvl2pPr>
            <a:lvl3pPr>
              <a:defRPr sz="1500"/>
            </a:lvl3pPr>
            <a:lvl4pPr>
              <a:defRPr sz="1500"/>
            </a:lvl4pPr>
            <a:lvl5pPr>
              <a:defRPr sz="1500"/>
            </a:lvl5pPr>
          </a:lstStyle>
          <a:p>
            <a:pPr lvl="0"/>
            <a:r>
              <a:rPr lang="en-US" smtClean="0"/>
              <a:t>Edit Master text styles</a:t>
            </a:r>
          </a:p>
        </p:txBody>
      </p:sp>
    </p:spTree>
    <p:extLst>
      <p:ext uri="{BB962C8B-B14F-4D97-AF65-F5344CB8AC3E}">
        <p14:creationId xmlns:p14="http://schemas.microsoft.com/office/powerpoint/2010/main" val="3820408901"/>
      </p:ext>
    </p:extLst>
  </p:cSld>
  <p:clrMapOvr>
    <a:masterClrMapping/>
  </p:clrMapOvr>
  <p:transition spd="slow">
    <p:wipe/>
  </p:transition>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2"/>
                </a:solidFill>
                <a:latin typeface="+mn-lt"/>
              </a:defRPr>
            </a:lvl1pPr>
          </a:lstStyle>
          <a:p>
            <a:pPr lvl="0"/>
            <a:r>
              <a:rPr lang="en-US" noProof="0" smtClean="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smtClean="0"/>
              <a:t>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633004299"/>
      </p:ext>
    </p:extLst>
  </p:cSld>
  <p:clrMapOvr>
    <a:masterClrMapping/>
  </p:clrMapOvr>
  <p:transition spd="med">
    <p:fade/>
  </p:transition>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2"/>
                </a:solidFill>
                <a:latin typeface="+mn-lt"/>
                <a:cs typeface="CiscoSans ExtraLight"/>
              </a:defRPr>
            </a:lvl1pPr>
          </a:lstStyle>
          <a:p>
            <a:pPr lvl="0"/>
            <a:r>
              <a:rPr lang="en-US" noProof="0" smtClean="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smtClean="0"/>
              <a:t>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233356807"/>
      </p:ext>
    </p:extLst>
  </p:cSld>
  <p:clrMapOvr>
    <a:masterClrMapping/>
  </p:clrMapOvr>
  <p:transition spd="med">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ja-JP" altLang="en-US" noProof="0"/>
              <a:t>グラフを追加</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2553304555"/>
      </p:ext>
    </p:extLst>
  </p:cSld>
  <p:clrMapOvr>
    <a:masterClrMapping/>
  </p:clrMapOvr>
  <p:transition spd="med">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2"/>
                </a:solidFill>
                <a:latin typeface="+mn-lt"/>
                <a:cs typeface="CiscoSans ExtraLight"/>
              </a:defRPr>
            </a:lvl1pPr>
          </a:lstStyle>
          <a:p>
            <a:pPr lvl="0"/>
            <a:r>
              <a:rPr lang="en-US" noProof="0" smtClean="0"/>
              <a:t>Click icon to add chart</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1851961279"/>
      </p:ext>
    </p:extLst>
  </p:cSld>
  <p:clrMapOvr>
    <a:masterClrMapping/>
  </p:clrMapOvr>
  <p:transition spd="med">
    <p:fade/>
  </p:transition>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2"/>
                </a:solidFill>
                <a:latin typeface="+mn-lt"/>
                <a:cs typeface="CiscoSans ExtraLight"/>
              </a:defRPr>
            </a:lvl1pPr>
          </a:lstStyle>
          <a:p>
            <a:pPr lvl="0"/>
            <a:r>
              <a:rPr lang="en-US" noProof="0" smtClean="0"/>
              <a:t>Click icon to add picture</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3884082246"/>
      </p:ext>
    </p:extLst>
  </p:cSld>
  <p:clrMapOvr>
    <a:masterClrMapping/>
  </p:clrMapOvr>
  <p:transition spd="med">
    <p:fade/>
  </p:transition>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Oval 8"/>
          <p:cNvSpPr/>
          <p:nvPr/>
        </p:nvSpPr>
        <p:spPr>
          <a:xfrm>
            <a:off x="6084888" y="1622425"/>
            <a:ext cx="2319337" cy="231775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cs typeface="Arial"/>
            </a:endParaRPr>
          </a:p>
        </p:txBody>
      </p:sp>
      <p:sp>
        <p:nvSpPr>
          <p:cNvPr id="10" name="Oval 9"/>
          <p:cNvSpPr/>
          <p:nvPr/>
        </p:nvSpPr>
        <p:spPr>
          <a:xfrm>
            <a:off x="3422650" y="1622425"/>
            <a:ext cx="2319338" cy="231775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cs typeface="Arial"/>
            </a:endParaRPr>
          </a:p>
        </p:txBody>
      </p:sp>
      <p:sp>
        <p:nvSpPr>
          <p:cNvPr id="11" name="Oval 10"/>
          <p:cNvSpPr/>
          <p:nvPr/>
        </p:nvSpPr>
        <p:spPr>
          <a:xfrm>
            <a:off x="763588" y="1622425"/>
            <a:ext cx="2319337" cy="2317750"/>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cs typeface="Aria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7" name="Text Placeholder 17"/>
          <p:cNvSpPr>
            <a:spLocks noGrp="1"/>
          </p:cNvSpPr>
          <p:nvPr>
            <p:ph type="body" sz="quarter" idx="1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18" name="Text Placeholder 17"/>
          <p:cNvSpPr>
            <a:spLocks noGrp="1"/>
          </p:cNvSpPr>
          <p:nvPr>
            <p:ph type="body" sz="quarter" idx="12"/>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19" name="Text Placeholder 17"/>
          <p:cNvSpPr>
            <a:spLocks noGrp="1"/>
          </p:cNvSpPr>
          <p:nvPr>
            <p:ph type="body" sz="quarter" idx="13"/>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14" name="Picture Placeholder 5"/>
          <p:cNvSpPr>
            <a:spLocks noGrp="1"/>
          </p:cNvSpPr>
          <p:nvPr>
            <p:ph type="pic" sz="quarter" idx="14"/>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pPr lvl="0"/>
            <a:r>
              <a:rPr lang="en-US" noProof="0" smtClean="0"/>
              <a:t>Click icon to add picture</a:t>
            </a:r>
            <a:endParaRPr lang="en-US" noProof="0" dirty="0"/>
          </a:p>
        </p:txBody>
      </p:sp>
      <p:sp>
        <p:nvSpPr>
          <p:cNvPr id="16" name="Picture Placeholder 5"/>
          <p:cNvSpPr>
            <a:spLocks noGrp="1"/>
          </p:cNvSpPr>
          <p:nvPr>
            <p:ph type="pic" sz="quarter" idx="15"/>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pPr lvl="0"/>
            <a:r>
              <a:rPr lang="en-US" noProof="0" smtClean="0"/>
              <a:t>Click icon to add picture</a:t>
            </a:r>
            <a:endParaRPr lang="en-US" noProof="0" dirty="0"/>
          </a:p>
        </p:txBody>
      </p:sp>
      <p:sp>
        <p:nvSpPr>
          <p:cNvPr id="21" name="Picture Placeholder 5"/>
          <p:cNvSpPr>
            <a:spLocks noGrp="1"/>
          </p:cNvSpPr>
          <p:nvPr>
            <p:ph type="pic" sz="quarter" idx="16"/>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4066699356"/>
      </p:ext>
    </p:extLst>
  </p:cSld>
  <p:clrMapOvr>
    <a:masterClrMapping/>
  </p:clrMapOvr>
  <p:transition spd="slow">
    <p:wipe/>
  </p:transition>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2" name="Oval 5"/>
          <p:cNvSpPr>
            <a:spLocks noChangeArrowheads="1"/>
          </p:cNvSpPr>
          <p:nvPr/>
        </p:nvSpPr>
        <p:spPr bwMode="auto">
          <a:xfrm>
            <a:off x="774700" y="1622425"/>
            <a:ext cx="2306638"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13" name="Oval 7"/>
          <p:cNvSpPr>
            <a:spLocks noChangeArrowheads="1"/>
          </p:cNvSpPr>
          <p:nvPr/>
        </p:nvSpPr>
        <p:spPr bwMode="auto">
          <a:xfrm>
            <a:off x="3422650" y="1622425"/>
            <a:ext cx="2306638"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14" name="Oval 8"/>
          <p:cNvSpPr>
            <a:spLocks noChangeArrowheads="1"/>
          </p:cNvSpPr>
          <p:nvPr/>
        </p:nvSpPr>
        <p:spPr bwMode="auto">
          <a:xfrm>
            <a:off x="6088063" y="1622425"/>
            <a:ext cx="2305050"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smtClean="0"/>
              <a:t>Click to edit Master title style</a:t>
            </a:r>
            <a:endParaRPr lang="en-GB" dirty="0"/>
          </a:p>
        </p:txBody>
      </p:sp>
      <p:sp>
        <p:nvSpPr>
          <p:cNvPr id="35" name="Picture Placeholder 25"/>
          <p:cNvSpPr>
            <a:spLocks noGrp="1"/>
          </p:cNvSpPr>
          <p:nvPr>
            <p:ph type="pic" sz="quarter" idx="10"/>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smtClean="0"/>
              <a:t>Click icon to add picture</a:t>
            </a:r>
            <a:endParaRPr lang="en-US" noProof="0" dirty="0"/>
          </a:p>
        </p:txBody>
      </p:sp>
      <p:sp>
        <p:nvSpPr>
          <p:cNvPr id="37" name="Picture Placeholder 25"/>
          <p:cNvSpPr>
            <a:spLocks noGrp="1"/>
          </p:cNvSpPr>
          <p:nvPr>
            <p:ph type="pic" sz="quarter" idx="1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smtClean="0"/>
              <a:t>Click icon to add picture</a:t>
            </a:r>
            <a:endParaRPr lang="en-US" noProof="0" dirty="0"/>
          </a:p>
        </p:txBody>
      </p:sp>
      <p:sp>
        <p:nvSpPr>
          <p:cNvPr id="39" name="Picture Placeholder 25"/>
          <p:cNvSpPr>
            <a:spLocks noGrp="1"/>
          </p:cNvSpPr>
          <p:nvPr>
            <p:ph type="pic" sz="quarter" idx="12"/>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smtClean="0"/>
              <a:t>Click icon to add picture</a:t>
            </a:r>
            <a:endParaRPr lang="en-US" noProof="0" dirty="0"/>
          </a:p>
        </p:txBody>
      </p:sp>
      <p:sp>
        <p:nvSpPr>
          <p:cNvPr id="9" name="Text Placeholder 17"/>
          <p:cNvSpPr>
            <a:spLocks noGrp="1"/>
          </p:cNvSpPr>
          <p:nvPr>
            <p:ph type="body" sz="quarter" idx="13"/>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10" name="Text Placeholder 17"/>
          <p:cNvSpPr>
            <a:spLocks noGrp="1"/>
          </p:cNvSpPr>
          <p:nvPr>
            <p:ph type="body" sz="quarter" idx="14"/>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11" name="Text Placeholder 17"/>
          <p:cNvSpPr>
            <a:spLocks noGrp="1"/>
          </p:cNvSpPr>
          <p:nvPr>
            <p:ph type="body" sz="quarter" idx="15"/>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Tree>
    <p:extLst>
      <p:ext uri="{BB962C8B-B14F-4D97-AF65-F5344CB8AC3E}">
        <p14:creationId xmlns:p14="http://schemas.microsoft.com/office/powerpoint/2010/main" val="3343588460"/>
      </p:ext>
    </p:extLst>
  </p:cSld>
  <p:clrMapOvr>
    <a:masterClrMapping/>
  </p:clrMapOvr>
  <p:transition spd="slow">
    <p:wipe/>
  </p:transition>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12" name="Oval 11"/>
          <p:cNvSpPr/>
          <p:nvPr userDrawn="1"/>
        </p:nvSpPr>
        <p:spPr>
          <a:xfrm>
            <a:off x="575610" y="2552550"/>
            <a:ext cx="698624" cy="698624"/>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049FD9"/>
              </a:solidFill>
              <a:cs typeface="Arial"/>
            </a:endParaRPr>
          </a:p>
        </p:txBody>
      </p:sp>
      <p:sp>
        <p:nvSpPr>
          <p:cNvPr id="15" name="Oval 14"/>
          <p:cNvSpPr/>
          <p:nvPr userDrawn="1"/>
        </p:nvSpPr>
        <p:spPr>
          <a:xfrm>
            <a:off x="575610" y="1426607"/>
            <a:ext cx="698624" cy="698624"/>
          </a:xfrm>
          <a:prstGeom prst="ellipse">
            <a:avLst/>
          </a:prstGeom>
          <a:no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rgbClr val="049FD9"/>
              </a:solidFill>
              <a:cs typeface="Arial"/>
            </a:endParaRPr>
          </a:p>
        </p:txBody>
      </p:sp>
      <p:sp>
        <p:nvSpPr>
          <p:cNvPr id="22" name="Oval 21"/>
          <p:cNvSpPr/>
          <p:nvPr userDrawn="1"/>
        </p:nvSpPr>
        <p:spPr>
          <a:xfrm>
            <a:off x="575610" y="3653093"/>
            <a:ext cx="698624" cy="698624"/>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27" name="Text Placeholder 17"/>
          <p:cNvSpPr>
            <a:spLocks noGrp="1"/>
          </p:cNvSpPr>
          <p:nvPr>
            <p:ph type="body" sz="quarter" idx="16" hasCustomPrompt="1"/>
          </p:nvPr>
        </p:nvSpPr>
        <p:spPr>
          <a:xfrm>
            <a:off x="575611" y="1425201"/>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13" name="Text Placeholder 17"/>
          <p:cNvSpPr>
            <a:spLocks noGrp="1"/>
          </p:cNvSpPr>
          <p:nvPr>
            <p:ph type="body" sz="quarter" idx="17" hasCustomPrompt="1"/>
          </p:nvPr>
        </p:nvSpPr>
        <p:spPr>
          <a:xfrm>
            <a:off x="575610" y="2541687"/>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14" name="Text Placeholder 17"/>
          <p:cNvSpPr>
            <a:spLocks noGrp="1"/>
          </p:cNvSpPr>
          <p:nvPr>
            <p:ph type="body" sz="quarter" idx="18" hasCustomPrompt="1"/>
          </p:nvPr>
        </p:nvSpPr>
        <p:spPr>
          <a:xfrm>
            <a:off x="575611" y="3658336"/>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Tree>
    <p:extLst>
      <p:ext uri="{BB962C8B-B14F-4D97-AF65-F5344CB8AC3E}">
        <p14:creationId xmlns:p14="http://schemas.microsoft.com/office/powerpoint/2010/main" val="1062156721"/>
      </p:ext>
    </p:extLst>
  </p:cSld>
  <p:clrMapOvr>
    <a:masterClrMapping/>
  </p:clrMapOvr>
  <p:transition spd="slow">
    <p:wipe/>
  </p:transition>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a:p>
        </p:txBody>
      </p:sp>
      <p:sp>
        <p:nvSpPr>
          <p:cNvPr id="12" name="Oval 11"/>
          <p:cNvSpPr/>
          <p:nvPr userDrawn="1"/>
        </p:nvSpPr>
        <p:spPr>
          <a:xfrm>
            <a:off x="575610" y="2552550"/>
            <a:ext cx="698624" cy="698624"/>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FFFFFF"/>
              </a:solidFill>
              <a:cs typeface="Arial"/>
            </a:endParaRPr>
          </a:p>
        </p:txBody>
      </p:sp>
      <p:sp>
        <p:nvSpPr>
          <p:cNvPr id="15" name="Oval 14"/>
          <p:cNvSpPr/>
          <p:nvPr userDrawn="1"/>
        </p:nvSpPr>
        <p:spPr>
          <a:xfrm>
            <a:off x="575610" y="1426607"/>
            <a:ext cx="698624" cy="698624"/>
          </a:xfrm>
          <a:prstGeom prst="ellipse">
            <a:avLst/>
          </a:prstGeom>
          <a:solidFill>
            <a:schemeClr val="bg2"/>
          </a:solid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1"/>
              </a:solidFill>
              <a:cs typeface="Arial"/>
            </a:endParaRPr>
          </a:p>
        </p:txBody>
      </p:sp>
      <p:sp>
        <p:nvSpPr>
          <p:cNvPr id="22" name="Oval 21"/>
          <p:cNvSpPr/>
          <p:nvPr userDrawn="1"/>
        </p:nvSpPr>
        <p:spPr>
          <a:xfrm>
            <a:off x="575610" y="3653093"/>
            <a:ext cx="698624" cy="698624"/>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Tree>
    <p:extLst>
      <p:ext uri="{BB962C8B-B14F-4D97-AF65-F5344CB8AC3E}">
        <p14:creationId xmlns:p14="http://schemas.microsoft.com/office/powerpoint/2010/main" val="2123681612"/>
      </p:ext>
    </p:extLst>
  </p:cSld>
  <p:clrMapOvr>
    <a:masterClrMapping/>
  </p:clrMapOvr>
  <p:transition spd="slow">
    <p:wipe/>
  </p:transition>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12" name="Oval 11"/>
          <p:cNvSpPr/>
          <p:nvPr userDrawn="1"/>
        </p:nvSpPr>
        <p:spPr>
          <a:xfrm>
            <a:off x="575611" y="1979318"/>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5" name="Oval 14"/>
          <p:cNvSpPr/>
          <p:nvPr userDrawn="1"/>
        </p:nvSpPr>
        <p:spPr>
          <a:xfrm>
            <a:off x="575610" y="132892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22" name="Oval 21"/>
          <p:cNvSpPr/>
          <p:nvPr userDrawn="1"/>
        </p:nvSpPr>
        <p:spPr>
          <a:xfrm>
            <a:off x="575611" y="262744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28" name="Text Placeholder 17"/>
          <p:cNvSpPr>
            <a:spLocks noGrp="1"/>
          </p:cNvSpPr>
          <p:nvPr>
            <p:ph type="body" sz="quarter" idx="17" hasCustomPrompt="1"/>
          </p:nvPr>
        </p:nvSpPr>
        <p:spPr>
          <a:xfrm>
            <a:off x="575611" y="197931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2" y="262549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Oval 12"/>
          <p:cNvSpPr/>
          <p:nvPr userDrawn="1"/>
        </p:nvSpPr>
        <p:spPr>
          <a:xfrm>
            <a:off x="575612" y="3274581"/>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17" name="Oval 16"/>
          <p:cNvSpPr/>
          <p:nvPr userDrawn="1"/>
        </p:nvSpPr>
        <p:spPr>
          <a:xfrm>
            <a:off x="575613" y="392171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Tree>
    <p:extLst>
      <p:ext uri="{BB962C8B-B14F-4D97-AF65-F5344CB8AC3E}">
        <p14:creationId xmlns:p14="http://schemas.microsoft.com/office/powerpoint/2010/main" val="4261229730"/>
      </p:ext>
    </p:extLst>
  </p:cSld>
  <p:clrMapOvr>
    <a:masterClrMapping/>
  </p:clrMapOvr>
  <p:transition spd="slow">
    <p:wipe/>
  </p:transition>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a:p>
        </p:txBody>
      </p:sp>
      <p:sp>
        <p:nvSpPr>
          <p:cNvPr id="12" name="Oval 11"/>
          <p:cNvSpPr/>
          <p:nvPr userDrawn="1"/>
        </p:nvSpPr>
        <p:spPr>
          <a:xfrm>
            <a:off x="575611" y="1979318"/>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5" name="Oval 14"/>
          <p:cNvSpPr/>
          <p:nvPr userDrawn="1"/>
        </p:nvSpPr>
        <p:spPr>
          <a:xfrm>
            <a:off x="575610" y="1328927"/>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22" name="Oval 21"/>
          <p:cNvSpPr/>
          <p:nvPr userDrawn="1"/>
        </p:nvSpPr>
        <p:spPr>
          <a:xfrm>
            <a:off x="575611" y="262744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28" name="Text Placeholder 17"/>
          <p:cNvSpPr>
            <a:spLocks noGrp="1"/>
          </p:cNvSpPr>
          <p:nvPr>
            <p:ph type="body" sz="quarter" idx="17" hasCustomPrompt="1"/>
          </p:nvPr>
        </p:nvSpPr>
        <p:spPr>
          <a:xfrm>
            <a:off x="575611" y="197931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2" y="262549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Oval 12"/>
          <p:cNvSpPr/>
          <p:nvPr userDrawn="1"/>
        </p:nvSpPr>
        <p:spPr>
          <a:xfrm>
            <a:off x="575612" y="3274581"/>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17" name="Oval 16"/>
          <p:cNvSpPr/>
          <p:nvPr userDrawn="1"/>
        </p:nvSpPr>
        <p:spPr>
          <a:xfrm>
            <a:off x="575613" y="392171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Tree>
    <p:extLst>
      <p:ext uri="{BB962C8B-B14F-4D97-AF65-F5344CB8AC3E}">
        <p14:creationId xmlns:p14="http://schemas.microsoft.com/office/powerpoint/2010/main" val="1282186511"/>
      </p:ext>
    </p:extLst>
  </p:cSld>
  <p:clrMapOvr>
    <a:masterClrMapping/>
  </p:clrMapOvr>
  <p:transition spd="slow">
    <p:wipe/>
  </p:transition>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7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a:p>
        </p:txBody>
      </p:sp>
      <p:sp>
        <p:nvSpPr>
          <p:cNvPr id="12" name="Oval 11"/>
          <p:cNvSpPr/>
          <p:nvPr userDrawn="1"/>
        </p:nvSpPr>
        <p:spPr>
          <a:xfrm>
            <a:off x="575611" y="1979318"/>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15" name="Oval 14"/>
          <p:cNvSpPr/>
          <p:nvPr userDrawn="1"/>
        </p:nvSpPr>
        <p:spPr>
          <a:xfrm>
            <a:off x="575610" y="132892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22" name="Oval 21"/>
          <p:cNvSpPr/>
          <p:nvPr userDrawn="1"/>
        </p:nvSpPr>
        <p:spPr>
          <a:xfrm>
            <a:off x="575611" y="262744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25"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26"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Oval 12"/>
          <p:cNvSpPr/>
          <p:nvPr userDrawn="1"/>
        </p:nvSpPr>
        <p:spPr>
          <a:xfrm>
            <a:off x="575612" y="3274581"/>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17" name="Oval 16"/>
          <p:cNvSpPr/>
          <p:nvPr userDrawn="1"/>
        </p:nvSpPr>
        <p:spPr>
          <a:xfrm>
            <a:off x="575613" y="392171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
        <p:nvSpPr>
          <p:cNvPr id="20" name="Oval 19"/>
          <p:cNvSpPr/>
          <p:nvPr userDrawn="1"/>
        </p:nvSpPr>
        <p:spPr>
          <a:xfrm>
            <a:off x="4414576" y="1983084"/>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21" name="Oval 20"/>
          <p:cNvSpPr/>
          <p:nvPr userDrawn="1"/>
        </p:nvSpPr>
        <p:spPr>
          <a:xfrm>
            <a:off x="4414575" y="1332693"/>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23" name="Oval 22"/>
          <p:cNvSpPr/>
          <p:nvPr userDrawn="1"/>
        </p:nvSpPr>
        <p:spPr>
          <a:xfrm>
            <a:off x="4414576" y="2631212"/>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3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3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3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3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6</a:t>
            </a:r>
          </a:p>
        </p:txBody>
      </p:sp>
      <p:sp>
        <p:nvSpPr>
          <p:cNvPr id="3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7</a:t>
            </a:r>
          </a:p>
        </p:txBody>
      </p:sp>
      <p:sp>
        <p:nvSpPr>
          <p:cNvPr id="3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8</a:t>
            </a:r>
          </a:p>
        </p:txBody>
      </p:sp>
      <p:sp>
        <p:nvSpPr>
          <p:cNvPr id="36" name="Oval 35"/>
          <p:cNvSpPr/>
          <p:nvPr userDrawn="1"/>
        </p:nvSpPr>
        <p:spPr>
          <a:xfrm>
            <a:off x="4414577" y="327834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3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3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9</a:t>
            </a:r>
          </a:p>
        </p:txBody>
      </p:sp>
      <p:sp>
        <p:nvSpPr>
          <p:cNvPr id="39" name="Oval 38"/>
          <p:cNvSpPr/>
          <p:nvPr userDrawn="1"/>
        </p:nvSpPr>
        <p:spPr>
          <a:xfrm>
            <a:off x="4414578" y="3925482"/>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4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4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10</a:t>
            </a:r>
          </a:p>
        </p:txBody>
      </p:sp>
    </p:spTree>
    <p:extLst>
      <p:ext uri="{BB962C8B-B14F-4D97-AF65-F5344CB8AC3E}">
        <p14:creationId xmlns:p14="http://schemas.microsoft.com/office/powerpoint/2010/main" val="798481149"/>
      </p:ext>
    </p:extLst>
  </p:cSld>
  <p:clrMapOvr>
    <a:masterClrMapping/>
  </p:clrMapOvr>
  <p:transition spd="slow">
    <p:wipe/>
  </p:transition>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a:p>
        </p:txBody>
      </p:sp>
      <p:sp>
        <p:nvSpPr>
          <p:cNvPr id="42" name="Oval 41"/>
          <p:cNvSpPr/>
          <p:nvPr userDrawn="1"/>
        </p:nvSpPr>
        <p:spPr>
          <a:xfrm>
            <a:off x="575611" y="1979318"/>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43" name="Oval 42"/>
          <p:cNvSpPr/>
          <p:nvPr userDrawn="1"/>
        </p:nvSpPr>
        <p:spPr>
          <a:xfrm>
            <a:off x="575610" y="1328927"/>
            <a:ext cx="464815" cy="464815"/>
          </a:xfrm>
          <a:prstGeom prst="ellipse">
            <a:avLst/>
          </a:prstGeom>
          <a:solidFill>
            <a:schemeClr val="bg2"/>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rgbClr val="FFFFFF"/>
              </a:solidFill>
              <a:cs typeface="Arial"/>
            </a:endParaRPr>
          </a:p>
        </p:txBody>
      </p:sp>
      <p:sp>
        <p:nvSpPr>
          <p:cNvPr id="44" name="Oval 43"/>
          <p:cNvSpPr/>
          <p:nvPr userDrawn="1"/>
        </p:nvSpPr>
        <p:spPr>
          <a:xfrm>
            <a:off x="575611" y="262744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51" name="Oval 50"/>
          <p:cNvSpPr/>
          <p:nvPr userDrawn="1"/>
        </p:nvSpPr>
        <p:spPr>
          <a:xfrm>
            <a:off x="575612" y="3274581"/>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54" name="Oval 53"/>
          <p:cNvSpPr/>
          <p:nvPr userDrawn="1"/>
        </p:nvSpPr>
        <p:spPr>
          <a:xfrm>
            <a:off x="575613" y="392171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
        <p:nvSpPr>
          <p:cNvPr id="57" name="Oval 56"/>
          <p:cNvSpPr/>
          <p:nvPr userDrawn="1"/>
        </p:nvSpPr>
        <p:spPr>
          <a:xfrm>
            <a:off x="4414576" y="1983084"/>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58" name="Oval 57"/>
          <p:cNvSpPr/>
          <p:nvPr userDrawn="1"/>
        </p:nvSpPr>
        <p:spPr>
          <a:xfrm>
            <a:off x="4414575" y="1332693"/>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59" name="Oval 58"/>
          <p:cNvSpPr/>
          <p:nvPr userDrawn="1"/>
        </p:nvSpPr>
        <p:spPr>
          <a:xfrm>
            <a:off x="4414576" y="2631212"/>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8</a:t>
            </a:r>
          </a:p>
        </p:txBody>
      </p:sp>
      <p:sp>
        <p:nvSpPr>
          <p:cNvPr id="66" name="Oval 65"/>
          <p:cNvSpPr/>
          <p:nvPr userDrawn="1"/>
        </p:nvSpPr>
        <p:spPr>
          <a:xfrm>
            <a:off x="4414577" y="3278347"/>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9</a:t>
            </a:r>
          </a:p>
        </p:txBody>
      </p:sp>
      <p:sp>
        <p:nvSpPr>
          <p:cNvPr id="69" name="Oval 68"/>
          <p:cNvSpPr/>
          <p:nvPr userDrawn="1"/>
        </p:nvSpPr>
        <p:spPr>
          <a:xfrm>
            <a:off x="4414578" y="3925482"/>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10</a:t>
            </a:r>
          </a:p>
        </p:txBody>
      </p:sp>
    </p:spTree>
    <p:extLst>
      <p:ext uri="{BB962C8B-B14F-4D97-AF65-F5344CB8AC3E}">
        <p14:creationId xmlns:p14="http://schemas.microsoft.com/office/powerpoint/2010/main" val="560476711"/>
      </p:ext>
    </p:extLst>
  </p:cSld>
  <p:clrMapOvr>
    <a:masterClrMapping/>
  </p:clrMapOvr>
  <p:transition spd="slow">
    <p:wip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ja-JP" altLang="en-US" noProof="0"/>
              <a:t>図を追加</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1481030620"/>
      </p:ext>
    </p:extLst>
  </p:cSld>
  <p:clrMapOvr>
    <a:masterClrMapping/>
  </p:clrMapOvr>
  <p:transition spd="med">
    <p:fade/>
  </p:transition>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noProof="0" smtClean="0"/>
              <a:t>Click icon to add picture</a:t>
            </a:r>
            <a:endParaRPr lang="en-US" noProof="0" dirty="0"/>
          </a:p>
        </p:txBody>
      </p:sp>
      <p:sp>
        <p:nvSpPr>
          <p:cNvPr id="6" name="Text Placeholder 2"/>
          <p:cNvSpPr>
            <a:spLocks noGrp="1"/>
          </p:cNvSpPr>
          <p:nvPr>
            <p:ph type="body" sz="quarter" idx="11"/>
          </p:nvPr>
        </p:nvSpPr>
        <p:spPr bwMode="auto">
          <a:xfrm>
            <a:off x="500063" y="3476647"/>
            <a:ext cx="8139112" cy="520655"/>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solidFill>
                  <a:srgbClr val="58585B"/>
                </a:solidFill>
              </a:defRPr>
            </a:lvl1pPr>
          </a:lstStyle>
          <a:p>
            <a:pPr lvl="0"/>
            <a:r>
              <a:rPr lang="en-US" smtClean="0"/>
              <a:t>Edit Master text styles</a:t>
            </a:r>
          </a:p>
        </p:txBody>
      </p:sp>
    </p:spTree>
    <p:extLst>
      <p:ext uri="{BB962C8B-B14F-4D97-AF65-F5344CB8AC3E}">
        <p14:creationId xmlns:p14="http://schemas.microsoft.com/office/powerpoint/2010/main" val="876325803"/>
      </p:ext>
    </p:extLst>
  </p:cSld>
  <p:clrMapOvr>
    <a:masterClrMapping/>
  </p:clrMapOvr>
  <p:transition spd="med">
    <p:fade/>
  </p:transition>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noProof="0" smtClean="0"/>
              <a:t>Click icon to add picture</a:t>
            </a:r>
            <a:endParaRPr lang="en-US" noProof="0" dirty="0"/>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rgbClr val="58585B"/>
                </a:solidFill>
              </a:defRPr>
            </a:lvl1pPr>
          </a:lstStyle>
          <a:p>
            <a:pPr lvl="0"/>
            <a:r>
              <a:rPr lang="en-US" smtClean="0"/>
              <a:t>Edit Master text styles</a:t>
            </a:r>
          </a:p>
        </p:txBody>
      </p:sp>
    </p:spTree>
    <p:extLst>
      <p:ext uri="{BB962C8B-B14F-4D97-AF65-F5344CB8AC3E}">
        <p14:creationId xmlns:p14="http://schemas.microsoft.com/office/powerpoint/2010/main" val="913493759"/>
      </p:ext>
    </p:extLst>
  </p:cSld>
  <p:clrMapOvr>
    <a:masterClrMapping/>
  </p:clrMapOvr>
  <p:transition spd="med">
    <p:fade/>
  </p:transition>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3721976362"/>
      </p:ext>
    </p:extLst>
  </p:cSld>
  <p:clrMapOvr>
    <a:masterClrMapping/>
  </p:clrMapOvr>
  <p:transition spd="med">
    <p:fade/>
  </p:transition>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20_Full bleed photo">
    <p:spTree>
      <p:nvGrpSpPr>
        <p:cNvPr id="1" name=""/>
        <p:cNvGrpSpPr/>
        <p:nvPr/>
      </p:nvGrpSpPr>
      <p:grpSpPr>
        <a:xfrm>
          <a:off x="0" y="0"/>
          <a:ext cx="0" cy="0"/>
          <a:chOff x="0" y="0"/>
          <a:chExt cx="0" cy="0"/>
        </a:xfrm>
      </p:grpSpPr>
      <p:pic>
        <p:nvPicPr>
          <p:cNvPr id="3" name="Picture Placeholder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71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E6ADCC75-5E05-4D7E-970D-6B4505B4F777}" type="slidenum">
              <a:rPr lang="en-US" sz="600">
                <a:solidFill>
                  <a:srgbClr val="FFFFFF">
                    <a:alpha val="60000"/>
                  </a:srgbClr>
                </a:solidFill>
                <a:latin typeface="+mn-lt"/>
                <a:ea typeface="+mn-ea"/>
                <a:cs typeface="CiscoSans Thin"/>
              </a:rPr>
              <a:pPr algn="r" defTabSz="610744" fontAlgn="auto">
                <a:spcBef>
                  <a:spcPts val="0"/>
                </a:spcBef>
                <a:spcAft>
                  <a:spcPts val="0"/>
                </a:spcAft>
                <a:defRPr/>
              </a:pPr>
              <a:t>‹#›</a:t>
            </a:fld>
            <a:endParaRPr lang="en-US" sz="600" dirty="0">
              <a:solidFill>
                <a:srgbClr val="FFFFFF">
                  <a:alpha val="60000"/>
                </a:srgbClr>
              </a:solidFill>
              <a:latin typeface="+mn-lt"/>
              <a:ea typeface="+mn-ea"/>
              <a:cs typeface="CiscoSans Thin"/>
            </a:endParaRPr>
          </a:p>
        </p:txBody>
      </p:sp>
      <p:sp>
        <p:nvSpPr>
          <p:cNvPr id="6"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mn-lt"/>
                <a:ea typeface="+mn-ea"/>
                <a:cs typeface="CiscoSans Thin"/>
              </a:rPr>
              <a:t>© </a:t>
            </a:r>
            <a:r>
              <a:rPr lang="en-US" sz="600" dirty="0" smtClean="0">
                <a:solidFill>
                  <a:srgbClr val="FFFFFF">
                    <a:alpha val="60000"/>
                  </a:srgbClr>
                </a:solidFill>
                <a:latin typeface="+mn-lt"/>
                <a:ea typeface="+mn-ea"/>
                <a:cs typeface="CiscoSans Thin"/>
              </a:rPr>
              <a:t>2016  </a:t>
            </a:r>
            <a:r>
              <a:rPr lang="en-US" sz="600" dirty="0">
                <a:solidFill>
                  <a:srgbClr val="FFFFFF">
                    <a:alpha val="60000"/>
                  </a:srgbClr>
                </a:solidFill>
                <a:latin typeface="+mn-lt"/>
                <a:ea typeface="+mn-ea"/>
                <a:cs typeface="CiscoSans Thin"/>
              </a:rPr>
              <a:t>Cisco and/or its affiliates. All rights reserved.   Cisco Confidential</a:t>
            </a:r>
          </a:p>
        </p:txBody>
      </p:sp>
      <p:sp>
        <p:nvSpPr>
          <p:cNvPr id="14" name="Text Placeholder 2"/>
          <p:cNvSpPr>
            <a:spLocks noGrp="1"/>
          </p:cNvSpPr>
          <p:nvPr>
            <p:ph type="body" sz="quarter" idx="12"/>
          </p:nvPr>
        </p:nvSpPr>
        <p:spPr bwMode="auto">
          <a:xfrm>
            <a:off x="500063" y="3466598"/>
            <a:ext cx="8139112" cy="521510"/>
          </a:xfrm>
          <a:prstGeom prst="rect">
            <a:avLst/>
          </a:prstGeom>
          <a:solidFill>
            <a:schemeClr val="bg1">
              <a:alpha val="70000"/>
            </a:schemeClr>
          </a:solidFill>
          <a:extLst/>
        </p:spPr>
        <p:txBody>
          <a:bodyPr wrap="square" lIns="108000" tIns="0" rIns="91440" bIns="45720" numCol="1" anchor="b" anchorCtr="0" compatLnSpc="1">
            <a:prstTxWarp prst="textNoShape">
              <a:avLst/>
            </a:prstTxWarp>
            <a:spAutoFit/>
          </a:bodyPr>
          <a:lstStyle>
            <a:lvl1pPr marL="172800" indent="-180000">
              <a:lnSpc>
                <a:spcPts val="3680"/>
              </a:lnSpc>
              <a:spcBef>
                <a:spcPts val="0"/>
              </a:spcBef>
              <a:buNone/>
              <a:defRPr sz="3200" i="1">
                <a:solidFill>
                  <a:srgbClr val="58585B"/>
                </a:solidFill>
              </a:defRPr>
            </a:lvl1pPr>
          </a:lstStyle>
          <a:p>
            <a:pPr lvl="0"/>
            <a:r>
              <a:rPr lang="en-US" smtClean="0"/>
              <a:t>Edit Master text styles</a:t>
            </a:r>
          </a:p>
        </p:txBody>
      </p:sp>
      <p:pic>
        <p:nvPicPr>
          <p:cNvPr id="11" name="Picture 2"/>
          <p:cNvPicPr>
            <a:picLocks noChangeAspect="1" noChangeArrowheads="1"/>
          </p:cNvPicPr>
          <p:nvPr userDrawn="1"/>
        </p:nvPicPr>
        <p:blipFill>
          <a:blip r:embed="rId3">
            <a:biLevel thresh="25000"/>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5324190"/>
      </p:ext>
    </p:extLst>
  </p:cSld>
  <p:clrMapOvr>
    <a:masterClrMapping/>
  </p:clrMapOvr>
  <p:transition spd="med">
    <p:fade/>
  </p:transition>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solidFill>
                  <a:schemeClr val="tx2"/>
                </a:solidFill>
                <a:latin typeface="+mn-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4061839888"/>
      </p:ext>
    </p:extLst>
  </p:cSld>
  <p:clrMapOvr>
    <a:masterClrMapping/>
  </p:clrMapOvr>
  <p:transition spd="med">
    <p:fade/>
  </p:transition>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11" name="Title 10"/>
          <p:cNvSpPr>
            <a:spLocks noGrp="1"/>
          </p:cNvSpPr>
          <p:nvPr>
            <p:ph type="title"/>
          </p:nvPr>
        </p:nvSpPr>
        <p:spPr>
          <a:xfrm>
            <a:off x="2065871" y="3655079"/>
            <a:ext cx="5074070" cy="628650"/>
          </a:xfrm>
        </p:spPr>
        <p:txBody>
          <a:bodyPr/>
          <a:lstStyle>
            <a:lvl1pPr>
              <a:defRPr sz="2000">
                <a:solidFill>
                  <a:srgbClr val="58585B"/>
                </a:soli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2075394798"/>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275"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smtClean="0"/>
              <a:t>Click icon to add picture</a:t>
            </a:r>
            <a:endParaRPr lang="en-US" noProof="0" dirty="0"/>
          </a:p>
        </p:txBody>
      </p:sp>
      <p:sp>
        <p:nvSpPr>
          <p:cNvPr id="9" name="Title 8"/>
          <p:cNvSpPr>
            <a:spLocks noGrp="1"/>
          </p:cNvSpPr>
          <p:nvPr>
            <p:ph type="title"/>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58585B"/>
                </a:solidFill>
                <a:latin typeface="+mj-lt"/>
              </a:defRPr>
            </a:lvl1pPr>
          </a:lstStyle>
          <a:p>
            <a:r>
              <a:rPr lang="en-US" smtClean="0"/>
              <a:t>Click to edit Master title style</a:t>
            </a:r>
            <a:endParaRPr lang="en-US" dirty="0" smtClean="0"/>
          </a:p>
        </p:txBody>
      </p:sp>
    </p:spTree>
    <p:extLst>
      <p:ext uri="{BB962C8B-B14F-4D97-AF65-F5344CB8AC3E}">
        <p14:creationId xmlns:p14="http://schemas.microsoft.com/office/powerpoint/2010/main" val="1476415026"/>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100"/>
            <a:ext cx="3630612" cy="38703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9" name="Title 8"/>
          <p:cNvSpPr>
            <a:spLocks noGrp="1"/>
          </p:cNvSpPr>
          <p:nvPr>
            <p:ph type="title"/>
          </p:nvPr>
        </p:nvSpPr>
        <p:spPr>
          <a:xfrm>
            <a:off x="437669" y="546734"/>
            <a:ext cx="4349918" cy="813985"/>
          </a:xfrm>
        </p:spPr>
        <p:txBody>
          <a:bodyPr wrap="none" anchor="t">
            <a:noAutofit/>
          </a:bodyPr>
          <a:lstStyle>
            <a:lvl1pPr>
              <a:lnSpc>
                <a:spcPct val="90000"/>
              </a:lnSpc>
              <a:defRPr sz="2500">
                <a:solidFill>
                  <a:srgbClr val="58585B"/>
                </a:soli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818273117"/>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1"/>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3077115368"/>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9596430"/>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FFFFFF"/>
              </a:solidFill>
              <a:latin typeface="Arial"/>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FFFFFF"/>
              </a:solidFill>
              <a:latin typeface="Arial"/>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FFFFFF"/>
              </a:solidFill>
              <a:latin typeface="Arial"/>
              <a:cs typeface="Arial"/>
            </a:endParaRPr>
          </a:p>
        </p:txBody>
      </p:sp>
      <p:sp>
        <p:nvSpPr>
          <p:cNvPr id="17" name="Text Placeholder 17"/>
          <p:cNvSpPr>
            <a:spLocks noGrp="1"/>
          </p:cNvSpPr>
          <p:nvPr>
            <p:ph type="body" sz="quarter" idx="11" hasCustomPrompt="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8" name="Text Placeholder 17"/>
          <p:cNvSpPr>
            <a:spLocks noGrp="1"/>
          </p:cNvSpPr>
          <p:nvPr>
            <p:ph type="body" sz="quarter" idx="12" hasCustomPrompt="1"/>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9" name="Text Placeholder 17"/>
          <p:cNvSpPr>
            <a:spLocks noGrp="1"/>
          </p:cNvSpPr>
          <p:nvPr>
            <p:ph type="body" sz="quarter" idx="13" hasCustomPrompt="1"/>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a:t>Icon</a:t>
            </a:r>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a:t>Icon</a:t>
            </a:r>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a:t>Icon</a:t>
            </a:r>
          </a:p>
        </p:txBody>
      </p:sp>
    </p:spTree>
    <p:extLst>
      <p:ext uri="{BB962C8B-B14F-4D97-AF65-F5344CB8AC3E}">
        <p14:creationId xmlns:p14="http://schemas.microsoft.com/office/powerpoint/2010/main" val="1626388495"/>
      </p:ext>
    </p:extLst>
  </p:cSld>
  <p:clrMapOvr>
    <a:masterClrMapping/>
  </p:clrMapOvr>
  <p:transition spd="slow">
    <p:wipe/>
  </p:transition>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557643577"/>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676366237"/>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6638" y="1646238"/>
            <a:ext cx="19907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6067737"/>
      </p:ext>
    </p:extLst>
  </p:cSld>
  <p:clrMapOvr>
    <a:masterClrMapping/>
  </p:clrMapOvr>
  <p:transition spd="slow">
    <p:wipe/>
  </p:transition>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1153449"/>
      </p:ext>
    </p:extLst>
  </p:cSld>
  <p:clrMapOvr>
    <a:masterClrMapping/>
  </p:clrMapOvr>
  <p:transition spd="slow">
    <p:wip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876299598"/>
      </p:ext>
    </p:extLst>
  </p:cSld>
  <p:clrMapOvr>
    <a:masterClrMapping/>
  </p:clrMapOvr>
  <p:transition spd="med">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7194" name="think-cell Slide" r:id="rId4" imgW="216" imgH="216" progId="TCLayout.ActiveDocument.1">
                  <p:embed/>
                </p:oleObj>
              </mc:Choice>
              <mc:Fallback>
                <p:oleObj name="think-cell Slide" r:id="rId4" imgW="216" imgH="216" progId="TCLayout.ActiveDocument.1">
                  <p:embed/>
                  <p:pic>
                    <p:nvPicPr>
                      <p:cNvPr id="3" name="Object 2"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2" name="Title 1"/>
          <p:cNvSpPr>
            <a:spLocks noGrp="1"/>
          </p:cNvSpPr>
          <p:nvPr>
            <p:ph type="title"/>
          </p:nvPr>
        </p:nvSpPr>
        <p:spPr>
          <a:xfrm>
            <a:off x="352925" y="218947"/>
            <a:ext cx="8513064" cy="765432"/>
          </a:xfrm>
        </p:spPr>
        <p:txBody>
          <a:bodyPr/>
          <a:lstStyle>
            <a:lvl1pPr>
              <a:defRPr baseline="0"/>
            </a:lvl1pPr>
          </a:lstStyle>
          <a:p>
            <a:r>
              <a:rPr lang="en-US" smtClean="0"/>
              <a:t>Click to edit Master title style</a:t>
            </a:r>
            <a:endParaRPr lang="en-US" dirty="0"/>
          </a:p>
        </p:txBody>
      </p:sp>
      <p:sp>
        <p:nvSpPr>
          <p:cNvPr id="5" name="Content Placeholder 4"/>
          <p:cNvSpPr>
            <a:spLocks noGrp="1"/>
          </p:cNvSpPr>
          <p:nvPr>
            <p:ph sz="quarter" idx="11"/>
          </p:nvPr>
        </p:nvSpPr>
        <p:spPr>
          <a:xfrm>
            <a:off x="352925" y="1077917"/>
            <a:ext cx="8513064" cy="3398837"/>
          </a:xfrm>
          <a:prstGeom prst="rect">
            <a:avLst/>
          </a:prstGeom>
        </p:spPr>
        <p:txBody>
          <a:bodyPr lIns="91432" tIns="45716" rIns="91432" bIns="4571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Slide Number Placeholder 1"/>
          <p:cNvSpPr>
            <a:spLocks noGrp="1"/>
          </p:cNvSpPr>
          <p:nvPr>
            <p:ph type="sldNum" sz="quarter" idx="4"/>
          </p:nvPr>
        </p:nvSpPr>
        <p:spPr>
          <a:xfrm>
            <a:off x="8409709" y="4884993"/>
            <a:ext cx="359666" cy="274637"/>
          </a:xfrm>
          <a:prstGeom prst="rect">
            <a:avLst/>
          </a:prstGeom>
        </p:spPr>
        <p:txBody>
          <a:bodyPr vert="horz" lIns="91432" tIns="45716" rIns="91432" bIns="45716"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1583550434"/>
      </p:ext>
    </p:extLst>
  </p:cSld>
  <p:clrMapOvr>
    <a:masterClrMapping/>
  </p:clrMapOvr>
  <p:transition/>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28650" y="4767263"/>
            <a:ext cx="2057400" cy="273844"/>
          </a:xfrm>
          <a:prstGeom prst="rect">
            <a:avLst/>
          </a:prstGeom>
        </p:spPr>
        <p:txBody>
          <a:bodyPr/>
          <a:lstStyle/>
          <a:p>
            <a:pPr defTabSz="457178"/>
            <a:fld id="{2B41F09A-7D78-4FFD-B8F8-DBA83517D51F}" type="datetimeFigureOut">
              <a:rPr lang="en-US" smtClean="0">
                <a:solidFill>
                  <a:srgbClr val="4D4D4C"/>
                </a:solidFill>
              </a:rPr>
              <a:pPr defTabSz="457178"/>
              <a:t>7/6/2017</a:t>
            </a:fld>
            <a:endParaRPr lang="en-US">
              <a:solidFill>
                <a:srgbClr val="4D4D4C"/>
              </a:solidFill>
            </a:endParaRP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pPr defTabSz="457178"/>
            <a:endParaRPr lang="en-US">
              <a:solidFill>
                <a:srgbClr val="4D4D4C"/>
              </a:solidFill>
            </a:endParaRPr>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pPr defTabSz="457178"/>
            <a:fld id="{9EC690BE-9E82-43C7-9DCE-8F88DC804D9B}" type="slidenum">
              <a:rPr lang="en-US" smtClean="0">
                <a:solidFill>
                  <a:srgbClr val="4D4D4C"/>
                </a:solidFill>
              </a:rPr>
              <a:pPr defTabSz="457178"/>
              <a:t>‹#›</a:t>
            </a:fld>
            <a:endParaRPr lang="en-US">
              <a:solidFill>
                <a:srgbClr val="4D4D4C"/>
              </a:solidFill>
            </a:endParaRPr>
          </a:p>
        </p:txBody>
      </p:sp>
    </p:spTree>
    <p:extLst>
      <p:ext uri="{BB962C8B-B14F-4D97-AF65-F5344CB8AC3E}">
        <p14:creationId xmlns:p14="http://schemas.microsoft.com/office/powerpoint/2010/main" val="141443050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2339554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cSld name="8_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14" tIns="45707" rIns="91414" bIns="45707">
            <a:noAutofit/>
          </a:bodyPr>
          <a:lstStyle>
            <a:lvl1pPr marL="280907" indent="-223775">
              <a:lnSpc>
                <a:spcPct val="95000"/>
              </a:lnSpc>
              <a:spcBef>
                <a:spcPts val="1110"/>
              </a:spcBef>
              <a:buClr>
                <a:schemeClr val="tx2"/>
              </a:buClr>
              <a:buSzPct val="80000"/>
              <a:buFont typeface="Arial"/>
              <a:buChar char="•"/>
              <a:defRPr sz="2000" b="0" i="0">
                <a:solidFill>
                  <a:schemeClr val="tx1"/>
                </a:solidFill>
                <a:latin typeface="Arial" charset="0"/>
                <a:cs typeface="Arial" charset="0"/>
              </a:defRPr>
            </a:lvl1pPr>
            <a:lvl2pPr marL="507857" indent="-215837">
              <a:lnSpc>
                <a:spcPct val="95000"/>
              </a:lnSpc>
              <a:spcBef>
                <a:spcPts val="450"/>
              </a:spcBef>
              <a:buClr>
                <a:schemeClr val="tx2"/>
              </a:buClr>
              <a:buSzPct val="80000"/>
              <a:buFont typeface="Arial"/>
              <a:buChar char="•"/>
              <a:defRPr sz="1800" b="0" i="0">
                <a:solidFill>
                  <a:schemeClr val="tx1"/>
                </a:solidFill>
                <a:latin typeface="Arial" charset="0"/>
                <a:cs typeface="Arial" charset="0"/>
              </a:defRPr>
            </a:lvl2pPr>
            <a:lvl3pPr marL="747503" indent="-171403">
              <a:buClr>
                <a:schemeClr val="tx2"/>
              </a:buClr>
              <a:buSzPct val="80000"/>
              <a:buFont typeface="Arial"/>
              <a:buChar char="•"/>
              <a:defRPr sz="1600" b="0" i="0">
                <a:solidFill>
                  <a:schemeClr val="tx1"/>
                </a:solidFill>
                <a:latin typeface="Arial" charset="0"/>
                <a:cs typeface="Arial" charset="0"/>
              </a:defRPr>
            </a:lvl3pPr>
            <a:lvl4pPr marL="910967" indent="-171403">
              <a:buClr>
                <a:schemeClr val="tx2"/>
              </a:buClr>
              <a:buSzPct val="80000"/>
              <a:buFont typeface="Arial"/>
              <a:buChar char="•"/>
              <a:defRPr sz="1400" b="0" i="0">
                <a:solidFill>
                  <a:schemeClr val="tx1"/>
                </a:solidFill>
                <a:latin typeface="Arial" charset="0"/>
                <a:cs typeface="Arial" charset="0"/>
              </a:defRPr>
            </a:lvl4pPr>
            <a:lvl5pPr marL="1082369" indent="-168228">
              <a:buClr>
                <a:schemeClr val="tx2"/>
              </a:buClr>
              <a:buSzPct val="80000"/>
              <a:buFont typeface="Arial"/>
              <a:buChar char="•"/>
              <a:defRPr sz="1200" b="0" i="0">
                <a:solidFill>
                  <a:schemeClr val="tx1"/>
                </a:solidFill>
                <a:latin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Placeholder 5"/>
          <p:cNvSpPr>
            <a:spLocks noGrp="1"/>
          </p:cNvSpPr>
          <p:nvPr>
            <p:ph type="title"/>
          </p:nvPr>
        </p:nvSpPr>
        <p:spPr bwMode="auto">
          <a:xfrm>
            <a:off x="437766" y="341316"/>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2293982113"/>
      </p:ext>
    </p:extLst>
  </p:cSld>
  <p:clrMapOvr>
    <a:masterClrMapping/>
  </p:clrMapOvr>
  <p:transition spd="med">
    <p:fade/>
  </p:transition>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5_Bullet_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8218"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3"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2162004625"/>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1"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a:defRPr/>
            </a:pPr>
            <a:endParaRPr kumimoji="0" lang="en-US" kern="0">
              <a:solidFill>
                <a:prstClr val="white"/>
              </a:solidFill>
              <a:latin typeface="Arial"/>
            </a:endParaRPr>
          </a:p>
        </p:txBody>
      </p:sp>
      <p:sp>
        <p:nvSpPr>
          <p:cNvPr id="44" name="Oval 43"/>
          <p:cNvSpPr/>
          <p:nvPr userDrawn="1"/>
        </p:nvSpPr>
        <p:spPr>
          <a:xfrm>
            <a:off x="3422842"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a:defRPr/>
            </a:pPr>
            <a:endParaRPr kumimoji="0" lang="en-US" kern="0">
              <a:solidFill>
                <a:prstClr val="white"/>
              </a:solidFill>
              <a:latin typeface="Arial"/>
            </a:endParaRPr>
          </a:p>
        </p:txBody>
      </p:sp>
      <p:sp>
        <p:nvSpPr>
          <p:cNvPr id="45" name="Oval 44"/>
          <p:cNvSpPr/>
          <p:nvPr userDrawn="1"/>
        </p:nvSpPr>
        <p:spPr>
          <a:xfrm>
            <a:off x="6087359"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a:defRPr/>
            </a:pPr>
            <a:endParaRPr kumimoji="0" lang="en-US" kern="0">
              <a:solidFill>
                <a:prstClr val="white"/>
              </a:solidFill>
              <a:latin typeface="Arial"/>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a:t>	</a:t>
            </a:r>
          </a:p>
          <a:p>
            <a:pPr lvl="0"/>
            <a:endParaRPr lang="en-US" noProof="0" dirty="0"/>
          </a:p>
          <a:p>
            <a:pPr lvl="0"/>
            <a:endParaRPr lang="en-US" noProof="0" dirty="0"/>
          </a:p>
          <a:p>
            <a:pPr lvl="0"/>
            <a:r>
              <a:rPr lang="en-US" noProof="0" dirty="0"/>
              <a:t>	</a:t>
            </a:r>
          </a:p>
          <a:p>
            <a:pPr lvl="0"/>
            <a:r>
              <a:rPr lang="en-US" noProof="0" dirty="0"/>
              <a:t>	Drag picture to placeholder or click icon to add</a:t>
            </a:r>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a:t>	</a:t>
            </a:r>
          </a:p>
          <a:p>
            <a:pPr lvl="0"/>
            <a:endParaRPr lang="en-US" noProof="0" dirty="0"/>
          </a:p>
          <a:p>
            <a:pPr lvl="0"/>
            <a:endParaRPr lang="en-US" noProof="0" dirty="0"/>
          </a:p>
          <a:p>
            <a:pPr lvl="0"/>
            <a:endParaRPr lang="en-US" noProof="0" dirty="0"/>
          </a:p>
          <a:p>
            <a:pPr lvl="0"/>
            <a:r>
              <a:rPr lang="en-US" noProof="0" dirty="0"/>
              <a:t>	Drag picture to placeholder or click icon to add</a:t>
            </a:r>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a:t>	</a:t>
            </a:r>
          </a:p>
          <a:p>
            <a:pPr lvl="0"/>
            <a:endParaRPr lang="en-US" noProof="0" dirty="0"/>
          </a:p>
          <a:p>
            <a:pPr lvl="0"/>
            <a:endParaRPr lang="en-US" noProof="0" dirty="0"/>
          </a:p>
          <a:p>
            <a:pPr lvl="0"/>
            <a:endParaRPr lang="en-US" noProof="0" dirty="0"/>
          </a:p>
          <a:p>
            <a:pPr lvl="0"/>
            <a:r>
              <a:rPr lang="en-US" noProof="0" dirty="0"/>
              <a:t>	Drag picture to placeholder or click icon to add</a:t>
            </a:r>
          </a:p>
        </p:txBody>
      </p:sp>
      <p:sp>
        <p:nvSpPr>
          <p:cNvPr id="9" name="Text Placeholder 17"/>
          <p:cNvSpPr>
            <a:spLocks noGrp="1"/>
          </p:cNvSpPr>
          <p:nvPr>
            <p:ph type="body" sz="quarter" idx="13" hasCustomPrompt="1"/>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0" name="Text Placeholder 17"/>
          <p:cNvSpPr>
            <a:spLocks noGrp="1"/>
          </p:cNvSpPr>
          <p:nvPr>
            <p:ph type="body" sz="quarter" idx="14" hasCustomPrompt="1"/>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1" name="Text Placeholder 17"/>
          <p:cNvSpPr>
            <a:spLocks noGrp="1"/>
          </p:cNvSpPr>
          <p:nvPr>
            <p:ph type="body" sz="quarter" idx="15" hasCustomPrompt="1"/>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Tree>
    <p:extLst>
      <p:ext uri="{BB962C8B-B14F-4D97-AF65-F5344CB8AC3E}">
        <p14:creationId xmlns:p14="http://schemas.microsoft.com/office/powerpoint/2010/main" val="790847640"/>
      </p:ext>
    </p:extLst>
  </p:cSld>
  <p:clrMapOvr>
    <a:masterClrMapping/>
  </p:clrMapOvr>
  <p:transition spd="slow">
    <p:wipe/>
  </p:transition>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cSld name="2_Half_Page_Text">
    <p:spTree>
      <p:nvGrpSpPr>
        <p:cNvPr id="1" name=""/>
        <p:cNvGrpSpPr/>
        <p:nvPr/>
      </p:nvGrpSpPr>
      <p:grpSpPr>
        <a:xfrm>
          <a:off x="0" y="0"/>
          <a:ext cx="0" cy="0"/>
          <a:chOff x="0" y="0"/>
          <a:chExt cx="0" cy="0"/>
        </a:xfrm>
      </p:grpSpPr>
      <p:sp>
        <p:nvSpPr>
          <p:cNvPr id="4" name="Rectangle 3"/>
          <p:cNvSpPr/>
          <p:nvPr/>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100" dirty="0">
              <a:solidFill>
                <a:srgbClr val="005073"/>
              </a:solidFill>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US" smtClean="0"/>
              <a:t>Click to edit Master title style</a:t>
            </a:r>
            <a:endParaRPr lang="en-GB" dirty="0"/>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4"/>
          <p:cNvSpPr>
            <a:spLocks noChangeArrowheads="1"/>
          </p:cNvSpPr>
          <p:nvPr/>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dirty="0">
                <a:solidFill>
                  <a:srgbClr val="00BCEB">
                    <a:lumMod val="75000"/>
                  </a:srgbClr>
                </a:solidFill>
                <a:latin typeface="CiscoSansTT ExtraLight"/>
                <a:ea typeface="+mn-ea"/>
                <a:cs typeface="CiscoSans Thin"/>
              </a:rPr>
              <a:t>© 2017  Cisco and/or its affiliates. All rights reserved.   Cisco Confidential</a:t>
            </a:r>
          </a:p>
        </p:txBody>
      </p:sp>
      <p:sp>
        <p:nvSpPr>
          <p:cNvPr id="8" name="Rectangle 7"/>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100" dirty="0" smtClean="0">
              <a:solidFill>
                <a:srgbClr val="005073"/>
              </a:solidFill>
            </a:endParaRPr>
          </a:p>
        </p:txBody>
      </p:sp>
      <p:sp>
        <p:nvSpPr>
          <p:cNvPr id="9" name="Rectangle 4"/>
          <p:cNvSpPr>
            <a:spLocks noChangeArrowheads="1"/>
          </p:cNvSpPr>
          <p:nvPr userDrawn="1"/>
        </p:nvSpPr>
        <p:spPr bwMode="ltGray">
          <a:xfrm>
            <a:off x="477680" y="4741655"/>
            <a:ext cx="3466792" cy="154518"/>
          </a:xfrm>
          <a:prstGeom prst="rect">
            <a:avLst/>
          </a:prstGeom>
          <a:noFill/>
          <a:ln w="9525">
            <a:noFill/>
            <a:miter lim="800000"/>
            <a:headEnd/>
            <a:tailEnd/>
          </a:ln>
          <a:effectLst/>
        </p:spPr>
        <p:txBody>
          <a:bodyPr wrap="square" lIns="61586" tIns="30792" rIns="61586" bIns="30792" anchor="b">
            <a:spAutoFit/>
          </a:bodyPr>
          <a:lstStyle/>
          <a:p>
            <a:pPr defTabSz="610729" fontAlgn="auto">
              <a:spcBef>
                <a:spcPts val="0"/>
              </a:spcBef>
              <a:spcAft>
                <a:spcPts val="0"/>
              </a:spcAft>
              <a:defRPr/>
            </a:pPr>
            <a:r>
              <a:rPr lang="en-US" sz="600" spc="20" dirty="0">
                <a:solidFill>
                  <a:srgbClr val="00BCEB">
                    <a:lumMod val="75000"/>
                  </a:srgbClr>
                </a:solidFill>
                <a:latin typeface="CiscoSansTT ExtraLight"/>
                <a:ea typeface="+mn-ea"/>
                <a:cs typeface="CiscoSans Thin"/>
              </a:rPr>
              <a:t>© </a:t>
            </a:r>
            <a:r>
              <a:rPr lang="en-US" sz="600" spc="20" dirty="0" smtClean="0">
                <a:solidFill>
                  <a:srgbClr val="00BCEB">
                    <a:lumMod val="75000"/>
                  </a:srgbClr>
                </a:solidFill>
                <a:latin typeface="CiscoSansTT ExtraLight"/>
                <a:ea typeface="+mn-ea"/>
                <a:cs typeface="CiscoSans Thin"/>
              </a:rPr>
              <a:t>2017  </a:t>
            </a:r>
            <a:r>
              <a:rPr lang="en-US" sz="600" spc="20" dirty="0">
                <a:solidFill>
                  <a:srgbClr val="00BCEB">
                    <a:lumMod val="75000"/>
                  </a:srgbClr>
                </a:solidFill>
                <a:latin typeface="CiscoSansTT ExtraLight"/>
                <a:ea typeface="+mn-ea"/>
                <a:cs typeface="CiscoSans Thin"/>
              </a:rPr>
              <a:t>Cisco and/or its affiliates. All rights reserved.   Cisco </a:t>
            </a:r>
            <a:r>
              <a:rPr lang="en-US" sz="600" spc="20" dirty="0" smtClean="0">
                <a:solidFill>
                  <a:srgbClr val="00BCEB">
                    <a:lumMod val="75000"/>
                  </a:srgbClr>
                </a:solidFill>
                <a:latin typeface="CiscoSansTT ExtraLight"/>
                <a:ea typeface="+mn-ea"/>
                <a:cs typeface="CiscoSans Thin"/>
              </a:rPr>
              <a:t>Public</a:t>
            </a:r>
            <a:endParaRPr lang="en-US" sz="600" spc="20" dirty="0">
              <a:solidFill>
                <a:srgbClr val="00BCEB">
                  <a:lumMod val="75000"/>
                </a:srgbClr>
              </a:solidFill>
              <a:latin typeface="CiscoSansTT ExtraLight"/>
              <a:ea typeface="+mn-ea"/>
              <a:cs typeface="CiscoSans Thin"/>
            </a:endParaRPr>
          </a:p>
        </p:txBody>
      </p:sp>
    </p:spTree>
    <p:extLst>
      <p:ext uri="{BB962C8B-B14F-4D97-AF65-F5344CB8AC3E}">
        <p14:creationId xmlns:p14="http://schemas.microsoft.com/office/powerpoint/2010/main" val="2886126397"/>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guide id="5" orient="horz" pos="783">
          <p15:clr>
            <a:srgbClr val="FBAE40"/>
          </p15:clr>
        </p15:guide>
        <p15:guide id="6" pos="198">
          <p15:clr>
            <a:srgbClr val="FBAE40"/>
          </p15:clr>
        </p15:guide>
        <p15:guide id="7" orient="horz" pos="1647">
          <p15:clr>
            <a:srgbClr val="FBAE40"/>
          </p15:clr>
        </p15:guide>
        <p15:guide id="8" pos="2006">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0">
              <a:srgbClr val="049FD9"/>
            </a:gs>
            <a:gs pos="100000">
              <a:srgbClr val="004BAF"/>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474403569"/>
      </p:ext>
    </p:extLst>
  </p:cSld>
  <p:clrMapOvr>
    <a:masterClrMapping/>
  </p:clrMapOvr>
  <p:transition spd="slow">
    <p:wipe/>
  </p:transition>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049FD9"/>
            </a:gs>
            <a:gs pos="100000">
              <a:srgbClr val="004BAF"/>
            </a:gs>
          </a:gsLst>
          <a:lin ang="5400000"/>
        </a:gradFill>
        <a:effectLst/>
      </p:bgPr>
    </p:bg>
    <p:spTree>
      <p:nvGrpSpPr>
        <p:cNvPr id="1" name=""/>
        <p:cNvGrpSpPr/>
        <p:nvPr/>
      </p:nvGrpSpPr>
      <p:grpSpPr>
        <a:xfrm>
          <a:off x="0" y="0"/>
          <a:ext cx="0" cy="0"/>
          <a:chOff x="0" y="0"/>
          <a:chExt cx="0" cy="0"/>
        </a:xfrm>
      </p:grpSpPr>
      <p:sp>
        <p:nvSpPr>
          <p:cNvPr id="3"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509F5890-BE05-4D5D-AADF-DD6FDB4C472B}" type="slidenum">
              <a:rPr lang="en-US" sz="600">
                <a:solidFill>
                  <a:srgbClr val="FFFFFF">
                    <a:alpha val="60000"/>
                  </a:srgbClr>
                </a:solidFill>
                <a:latin typeface="Arial"/>
                <a:cs typeface="CiscoSans Thin"/>
              </a:rPr>
              <a:pPr algn="r" defTabSz="610744" fontAlgn="auto">
                <a:spcBef>
                  <a:spcPts val="0"/>
                </a:spcBef>
                <a:spcAft>
                  <a:spcPts val="0"/>
                </a:spcAft>
                <a:defRPr/>
              </a:pPr>
              <a:t>‹#›</a:t>
            </a:fld>
            <a:endParaRPr lang="en-US" sz="600" dirty="0">
              <a:solidFill>
                <a:srgbClr val="FFFFFF">
                  <a:alpha val="60000"/>
                </a:srgbClr>
              </a:solidFill>
              <a:latin typeface="Arial"/>
              <a:cs typeface="CiscoSans Thin"/>
            </a:endParaRPr>
          </a:p>
        </p:txBody>
      </p:sp>
      <p:sp>
        <p:nvSpPr>
          <p:cNvPr id="4"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cs typeface="CiscoSans Thin"/>
              </a:rPr>
              <a:t>© 2017  Cisco and/or its affiliates. All rights reserved.   Cisco Confidential</a:t>
            </a:r>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US"/>
              <a:t>Click to edit Master title style</a:t>
            </a:r>
            <a:endParaRPr lang="en-US" dirty="0"/>
          </a:p>
        </p:txBody>
      </p:sp>
      <p:pic>
        <p:nvPicPr>
          <p:cNvPr id="10" name="Picture 2"/>
          <p:cNvPicPr>
            <a:picLocks noChangeAspect="1" noChangeArrowheads="1"/>
          </p:cNvPicPr>
          <p:nvPr userDrawn="1"/>
        </p:nvPicPr>
        <p:blipFill>
          <a:blip r:embed="rId2" cstate="email">
            <a:alphaModFix amt="60000"/>
            <a:biLevel thresh="25000"/>
            <a:extLst>
              <a:ext uri="{28A0092B-C50C-407E-A947-70E740481C1C}">
                <a14:useLocalDpi xmlns:a14="http://schemas.microsoft.com/office/drawing/2010/main"/>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4733211"/>
      </p:ext>
    </p:extLst>
  </p:cSld>
  <p:clrMapOvr>
    <a:masterClrMapping/>
  </p:clrMapOvr>
  <p:transition spd="slow">
    <p:wip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7"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906195904"/>
      </p:ext>
    </p:extLst>
  </p:cSld>
  <p:clrMapOvr>
    <a:masterClrMapping/>
  </p:clrMapOvr>
  <p:transition spd="slow">
    <p:wip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558" indent="-171415">
              <a:buClr>
                <a:schemeClr val="tx2"/>
              </a:buClr>
              <a:buSzPct val="80000"/>
              <a:buFont typeface="Arial"/>
              <a:buChar char="•"/>
              <a:defRPr sz="1600" b="0" i="0">
                <a:solidFill>
                  <a:schemeClr val="tx2"/>
                </a:solidFill>
                <a:latin typeface="+mn-lt"/>
                <a:cs typeface="CiscoSans ExtraLight"/>
              </a:defRPr>
            </a:lvl3pPr>
            <a:lvl4pPr marL="911035" indent="-171415">
              <a:buClr>
                <a:schemeClr val="tx2"/>
              </a:buClr>
              <a:buSzPct val="80000"/>
              <a:buFont typeface="Arial"/>
              <a:buChar char="•"/>
              <a:defRPr sz="1400" b="0" i="0">
                <a:solidFill>
                  <a:schemeClr val="tx2"/>
                </a:solidFill>
                <a:latin typeface="+mn-lt"/>
                <a:cs typeface="CiscoSans ExtraLight"/>
              </a:defRPr>
            </a:lvl4pPr>
            <a:lvl5pPr marL="1082450" indent="-168240">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721957510"/>
      </p:ext>
    </p:extLst>
  </p:cSld>
  <p:clrMapOvr>
    <a:masterClrMapping/>
  </p:clrMapOvr>
  <p:transition spd="med">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quarter" idx="1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baseline="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073090037"/>
      </p:ext>
    </p:extLst>
  </p:cSld>
  <p:clrMapOvr>
    <a:masterClrMapping/>
  </p:clrMapOvr>
  <p:transition spd="med">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650"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chemeClr val="tx2"/>
                </a:solidFill>
                <a:latin typeface="+mj-lt"/>
                <a:ea typeface="+mj-ea"/>
                <a:cs typeface="CiscoSans Thin"/>
              </a:defRPr>
            </a:lvl1pPr>
          </a:lstStyle>
          <a:p>
            <a:r>
              <a:rPr lang="en-US"/>
              <a:t>Click to edit Master title style</a:t>
            </a:r>
            <a:endParaRPr lang="en-US" dirty="0"/>
          </a:p>
        </p:txBody>
      </p:sp>
      <p:sp>
        <p:nvSpPr>
          <p:cNvPr id="16" name="Text Placeholder 15"/>
          <p:cNvSpPr>
            <a:spLocks noGrp="1"/>
          </p:cNvSpPr>
          <p:nvPr>
            <p:ph type="body" sz="quarter" idx="13"/>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chemeClr val="tx2"/>
                </a:solidFill>
                <a:latin typeface="+mj-lt"/>
                <a:ea typeface="+mj-ea"/>
                <a:cs typeface="CiscoSans Thin"/>
              </a:defRPr>
            </a:lvl1pPr>
          </a:lstStyle>
          <a:p>
            <a:pPr lvl="0"/>
            <a:r>
              <a:rPr lang="en-US"/>
              <a:t>Click to edit Master text styles</a:t>
            </a:r>
          </a:p>
        </p:txBody>
      </p:sp>
      <p:sp>
        <p:nvSpPr>
          <p:cNvPr id="8" name="Text Placeholder 3"/>
          <p:cNvSpPr>
            <a:spLocks noGrp="1"/>
          </p:cNvSpPr>
          <p:nvPr>
            <p:ph type="body" sz="quarter" idx="10"/>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3"/>
          <p:cNvSpPr>
            <a:spLocks noGrp="1"/>
          </p:cNvSpPr>
          <p:nvPr>
            <p:ph type="body" sz="quarter" idx="14"/>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5537103"/>
      </p:ext>
    </p:extLst>
  </p:cSld>
  <p:clrMapOvr>
    <a:masterClrMapping/>
  </p:clrMapOvr>
  <p:transition spd="med">
    <p:fade/>
  </p:transition>
  <p:hf hdr="0" ftr="0" dt="0"/>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t>Click to edit Master text styles</a:t>
            </a:r>
          </a:p>
        </p:txBody>
      </p:sp>
      <p:sp>
        <p:nvSpPr>
          <p:cNvPr id="10" name="Text Placeholder 17"/>
          <p:cNvSpPr>
            <a:spLocks noGrp="1"/>
          </p:cNvSpPr>
          <p:nvPr>
            <p:ph type="body" sz="quarter" idx="22"/>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t>Click to edit Master text styles</a:t>
            </a:r>
          </a:p>
        </p:txBody>
      </p:sp>
      <p:sp>
        <p:nvSpPr>
          <p:cNvPr id="14" name="Text Placeholder 17"/>
          <p:cNvSpPr>
            <a:spLocks noGrp="1"/>
          </p:cNvSpPr>
          <p:nvPr>
            <p:ph type="body" sz="quarter" idx="24"/>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t>Click to edit Master text styles</a:t>
            </a:r>
          </a:p>
        </p:txBody>
      </p:sp>
      <p:sp>
        <p:nvSpPr>
          <p:cNvPr id="13" name="Text Placeholder 3"/>
          <p:cNvSpPr>
            <a:spLocks noGrp="1"/>
          </p:cNvSpPr>
          <p:nvPr>
            <p:ph type="body" sz="quarter" idx="1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6"/>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3"/>
          <p:cNvSpPr>
            <a:spLocks noGrp="1"/>
          </p:cNvSpPr>
          <p:nvPr>
            <p:ph type="body" sz="quarter" idx="27"/>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48016633"/>
      </p:ext>
    </p:extLst>
  </p:cSld>
  <p:clrMapOvr>
    <a:masterClrMapping/>
  </p:clrMapOvr>
  <p:transition spd="med">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66" name="think-cell Slide" r:id="rId4" imgW="180" imgH="180" progId="TCLayout.ActiveDocument.1">
                  <p:embed/>
                </p:oleObj>
              </mc:Choice>
              <mc:Fallback>
                <p:oleObj name="think-cell Slide" r:id="rId4" imgW="180" imgH="18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924726950"/>
      </p:ext>
    </p:extLst>
  </p:cSld>
  <p:clrMapOvr>
    <a:masterClrMapping/>
  </p:clrMapOvr>
  <p:transition spd="med">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038119"/>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ja-JP" altLang="en-US" noProof="0"/>
              <a:t>図を追加</a:t>
            </a:r>
            <a:endParaRPr lang="en-US" noProof="0" dirty="0"/>
          </a:p>
        </p:txBody>
      </p:sp>
      <p:sp>
        <p:nvSpPr>
          <p:cNvPr id="6" name="Text Placeholder 2"/>
          <p:cNvSpPr>
            <a:spLocks noGrp="1"/>
          </p:cNvSpPr>
          <p:nvPr>
            <p:ph type="body" sz="quarter" idx="11" hasCustomPrompt="1"/>
          </p:nvPr>
        </p:nvSpPr>
        <p:spPr bwMode="auto">
          <a:xfrm>
            <a:off x="500063" y="3486478"/>
            <a:ext cx="8139112" cy="500992"/>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a:t>Text Goes Here</a:t>
            </a:r>
          </a:p>
        </p:txBody>
      </p:sp>
    </p:spTree>
    <p:extLst>
      <p:ext uri="{BB962C8B-B14F-4D97-AF65-F5344CB8AC3E}">
        <p14:creationId xmlns:p14="http://schemas.microsoft.com/office/powerpoint/2010/main" val="921622188"/>
      </p:ext>
    </p:extLst>
  </p:cSld>
  <p:clrMapOvr>
    <a:masterClrMapping/>
  </p:clrMapOvr>
  <p:transition spd="slow">
    <p:wipe/>
  </p:transition>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049FD9"/>
            </a:gs>
            <a:gs pos="100000">
              <a:srgbClr val="004BAF"/>
            </a:gs>
          </a:gsLst>
          <a:lin ang="5400000"/>
        </a:grad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76638" y="1646238"/>
            <a:ext cx="19907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7017305"/>
      </p:ext>
    </p:extLst>
  </p:cSld>
  <p:clrMapOvr>
    <a:masterClrMapping/>
  </p:clrMapOvr>
  <p:transition spd="slow">
    <p:wip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290" name="think-cell Slide" r:id="rId4" imgW="180" imgH="180" progId="TCLayout.ActiveDocument.1">
                  <p:embed/>
                </p:oleObj>
              </mc:Choice>
              <mc:Fallback>
                <p:oleObj name="think-cell Slide" r:id="rId4" imgW="180" imgH="18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1151343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Title Only">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192" y="1192"/>
          <a:ext cx="1191" cy="1190"/>
        </p:xfrm>
        <a:graphic>
          <a:graphicData uri="http://schemas.openxmlformats.org/presentationml/2006/ole">
            <mc:AlternateContent xmlns:mc="http://schemas.openxmlformats.org/markup-compatibility/2006">
              <mc:Choice xmlns:v="urn:schemas-microsoft-com:vml" Requires="v">
                <p:oleObj spid="_x0000_s12314" name="think-cell Slide" r:id="rId4" imgW="180" imgH="180" progId="TCLayout.ActiveDocument.1">
                  <p:embed/>
                </p:oleObj>
              </mc:Choice>
              <mc:Fallback>
                <p:oleObj name="think-cell Slide" r:id="rId4" imgW="180" imgH="180" progId="TCLayout.ActiveDocument.1">
                  <p:embed/>
                  <p:pic>
                    <p:nvPicPr>
                      <p:cNvPr id="2" name="Object 1" hidden="1"/>
                      <p:cNvPicPr/>
                      <p:nvPr/>
                    </p:nvPicPr>
                    <p:blipFill>
                      <a:blip r:embed="rId5"/>
                      <a:stretch>
                        <a:fillRect/>
                      </a:stretch>
                    </p:blipFill>
                    <p:spPr>
                      <a:xfrm>
                        <a:off x="1192" y="1192"/>
                        <a:ext cx="1191" cy="1190"/>
                      </a:xfrm>
                      <a:prstGeom prst="rect">
                        <a:avLst/>
                      </a:prstGeom>
                    </p:spPr>
                  </p:pic>
                </p:oleObj>
              </mc:Fallback>
            </mc:AlternateContent>
          </a:graphicData>
        </a:graphic>
      </p:graphicFrame>
      <p:sp>
        <p:nvSpPr>
          <p:cNvPr id="4" name="Title Placeholder 2"/>
          <p:cNvSpPr>
            <a:spLocks noGrp="1" noChangeArrowheads="1"/>
          </p:cNvSpPr>
          <p:nvPr>
            <p:ph type="title"/>
          </p:nvPr>
        </p:nvSpPr>
        <p:spPr bwMode="auto">
          <a:xfrm>
            <a:off x="166814" y="225957"/>
            <a:ext cx="8810379" cy="39395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ja-JP" noProof="0" smtClean="0"/>
              <a:t>Click to edit Master title style</a:t>
            </a:r>
            <a:endParaRPr lang="en-US" altLang="ja-JP" noProof="0" dirty="0" smtClean="0"/>
          </a:p>
        </p:txBody>
      </p:sp>
    </p:spTree>
    <p:extLst>
      <p:ext uri="{BB962C8B-B14F-4D97-AF65-F5344CB8AC3E}">
        <p14:creationId xmlns:p14="http://schemas.microsoft.com/office/powerpoint/2010/main" val="3973966494"/>
      </p:ext>
    </p:extLst>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cSld name="9_Bullet_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13338" name="think-cell Slide" r:id="rId4" imgW="360" imgH="360" progId="TCLayout.ActiveDocument.1">
                  <p:embed/>
                </p:oleObj>
              </mc:Choice>
              <mc:Fallback>
                <p:oleObj name="think-cell Slide" r:id="rId4" imgW="360" imgH="360" progId="TCLayout.ActiveDocument.1">
                  <p:embed/>
                  <p:pic>
                    <p:nvPicPr>
                      <p:cNvPr id="2" name="Object 1"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3"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141459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D5D7F4C8-220E-4149-A827-F720273972F0}" type="datetimeFigureOut">
              <a:rPr lang="en-US" smtClean="0"/>
              <a:t>7/6/2017</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6B4FA5F8-8803-3442-B033-A64056CB2C00}" type="slidenum">
              <a:rPr lang="en-US" smtClean="0"/>
              <a:t>‹#›</a:t>
            </a:fld>
            <a:endParaRPr lang="en-US"/>
          </a:p>
        </p:txBody>
      </p:sp>
    </p:spTree>
    <p:extLst>
      <p:ext uri="{BB962C8B-B14F-4D97-AF65-F5344CB8AC3E}">
        <p14:creationId xmlns:p14="http://schemas.microsoft.com/office/powerpoint/2010/main" val="390182703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8680823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895327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D5D7F4C8-220E-4149-A827-F720273972F0}" type="datetimeFigureOut">
              <a:rPr lang="en-US" smtClean="0"/>
              <a:t>7/6/2017</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6B4FA5F8-8803-3442-B033-A64056CB2C00}" type="slidenum">
              <a:rPr lang="en-US" smtClean="0"/>
              <a:t>‹#›</a:t>
            </a:fld>
            <a:endParaRPr lang="en-US"/>
          </a:p>
        </p:txBody>
      </p:sp>
    </p:spTree>
    <p:extLst>
      <p:ext uri="{BB962C8B-B14F-4D97-AF65-F5344CB8AC3E}">
        <p14:creationId xmlns:p14="http://schemas.microsoft.com/office/powerpoint/2010/main" val="129963665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D5D7F4C8-220E-4149-A827-F720273972F0}" type="datetimeFigureOut">
              <a:rPr lang="en-US" smtClean="0"/>
              <a:t>7/6/2017</a:t>
            </a:fld>
            <a:endParaRPr lang="en-US"/>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6B4FA5F8-8803-3442-B033-A64056CB2C00}" type="slidenum">
              <a:rPr lang="en-US" smtClean="0"/>
              <a:t>‹#›</a:t>
            </a:fld>
            <a:endParaRPr lang="en-US"/>
          </a:p>
        </p:txBody>
      </p:sp>
    </p:spTree>
    <p:extLst>
      <p:ext uri="{BB962C8B-B14F-4D97-AF65-F5344CB8AC3E}">
        <p14:creationId xmlns:p14="http://schemas.microsoft.com/office/powerpoint/2010/main" val="295881597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28650" y="4767263"/>
            <a:ext cx="2057400" cy="273844"/>
          </a:xfrm>
          <a:prstGeom prst="rect">
            <a:avLst/>
          </a:prstGeom>
        </p:spPr>
        <p:txBody>
          <a:bodyPr/>
          <a:lstStyle/>
          <a:p>
            <a:fld id="{D5D7F4C8-220E-4149-A827-F720273972F0}" type="datetimeFigureOut">
              <a:rPr lang="en-US" smtClean="0"/>
              <a:t>7/6/2017</a:t>
            </a:fld>
            <a:endParaRPr lang="en-US"/>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fld id="{6B4FA5F8-8803-3442-B033-A64056CB2C00}" type="slidenum">
              <a:rPr lang="en-US" smtClean="0"/>
              <a:t>‹#›</a:t>
            </a:fld>
            <a:endParaRPr lang="en-US"/>
          </a:p>
        </p:txBody>
      </p:sp>
    </p:spTree>
    <p:extLst>
      <p:ext uri="{BB962C8B-B14F-4D97-AF65-F5344CB8AC3E}">
        <p14:creationId xmlns:p14="http://schemas.microsoft.com/office/powerpoint/2010/main" val="1936804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566784936"/>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ja-JP" altLang="en-US" noProof="0"/>
              <a:t>図を追加</a:t>
            </a:r>
            <a:endParaRPr lang="en-US" noProof="0" dirty="0"/>
          </a:p>
        </p:txBody>
      </p:sp>
      <p:sp>
        <p:nvSpPr>
          <p:cNvPr id="4" name="Text Placeholder 3"/>
          <p:cNvSpPr>
            <a:spLocks noGrp="1"/>
          </p:cNvSpPr>
          <p:nvPr>
            <p:ph type="body" sz="quarter" idx="11" hasCustomPrompt="1"/>
          </p:nvPr>
        </p:nvSpPr>
        <p:spPr>
          <a:xfrm>
            <a:off x="448785" y="3054518"/>
            <a:ext cx="8364236" cy="564257"/>
          </a:xfrm>
          <a:prstGeom prst="rect">
            <a:avLst/>
          </a:prstGeom>
        </p:spPr>
        <p:txBody>
          <a:bodyPr vert="horz" wrap="square">
            <a:spAutoFit/>
          </a:bodyPr>
          <a:lstStyle>
            <a:lvl1pPr marL="0" indent="0">
              <a:buNone/>
              <a:defRPr sz="3200" baseline="0">
                <a:solidFill>
                  <a:srgbClr val="676767"/>
                </a:solidFill>
              </a:defRPr>
            </a:lvl1pPr>
          </a:lstStyle>
          <a:p>
            <a:pPr lvl="0"/>
            <a:r>
              <a:rPr lang="en-GB" dirty="0"/>
              <a:t>Text Goes Here</a:t>
            </a:r>
          </a:p>
        </p:txBody>
      </p:sp>
    </p:spTree>
    <p:extLst>
      <p:ext uri="{BB962C8B-B14F-4D97-AF65-F5344CB8AC3E}">
        <p14:creationId xmlns:p14="http://schemas.microsoft.com/office/powerpoint/2010/main" val="817441590"/>
      </p:ext>
    </p:extLst>
  </p:cSld>
  <p:clrMapOvr>
    <a:masterClrMapping/>
  </p:clrMapOvr>
  <p:transition spd="slow">
    <p:wipe/>
  </p:transition>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D5D7F4C8-220E-4149-A827-F720273972F0}" type="datetimeFigureOut">
              <a:rPr lang="en-US" smtClean="0"/>
              <a:t>7/6/2017</a:t>
            </a:fld>
            <a:endParaRPr 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6B4FA5F8-8803-3442-B033-A64056CB2C00}" type="slidenum">
              <a:rPr lang="en-US" smtClean="0"/>
              <a:t>‹#›</a:t>
            </a:fld>
            <a:endParaRPr lang="en-US"/>
          </a:p>
        </p:txBody>
      </p:sp>
    </p:spTree>
    <p:extLst>
      <p:ext uri="{BB962C8B-B14F-4D97-AF65-F5344CB8AC3E}">
        <p14:creationId xmlns:p14="http://schemas.microsoft.com/office/powerpoint/2010/main" val="150724220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D5D7F4C8-220E-4149-A827-F720273972F0}" type="datetimeFigureOut">
              <a:rPr lang="en-US" smtClean="0"/>
              <a:t>7/6/2017</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6B4FA5F8-8803-3442-B033-A64056CB2C00}" type="slidenum">
              <a:rPr lang="en-US" smtClean="0"/>
              <a:t>‹#›</a:t>
            </a:fld>
            <a:endParaRPr lang="en-US"/>
          </a:p>
        </p:txBody>
      </p:sp>
    </p:spTree>
    <p:extLst>
      <p:ext uri="{BB962C8B-B14F-4D97-AF65-F5344CB8AC3E}">
        <p14:creationId xmlns:p14="http://schemas.microsoft.com/office/powerpoint/2010/main" val="156204435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D5D7F4C8-220E-4149-A827-F720273972F0}" type="datetimeFigureOut">
              <a:rPr lang="en-US" smtClean="0"/>
              <a:t>7/6/2017</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6B4FA5F8-8803-3442-B033-A64056CB2C00}" type="slidenum">
              <a:rPr lang="en-US" smtClean="0"/>
              <a:t>‹#›</a:t>
            </a:fld>
            <a:endParaRPr lang="en-US"/>
          </a:p>
        </p:txBody>
      </p:sp>
    </p:spTree>
    <p:extLst>
      <p:ext uri="{BB962C8B-B14F-4D97-AF65-F5344CB8AC3E}">
        <p14:creationId xmlns:p14="http://schemas.microsoft.com/office/powerpoint/2010/main" val="292920874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D5D7F4C8-220E-4149-A827-F720273972F0}" type="datetimeFigureOut">
              <a:rPr lang="en-US" smtClean="0"/>
              <a:t>7/6/2017</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6B4FA5F8-8803-3442-B033-A64056CB2C00}" type="slidenum">
              <a:rPr lang="en-US" smtClean="0"/>
              <a:t>‹#›</a:t>
            </a:fld>
            <a:endParaRPr lang="en-US"/>
          </a:p>
        </p:txBody>
      </p:sp>
    </p:spTree>
    <p:extLst>
      <p:ext uri="{BB962C8B-B14F-4D97-AF65-F5344CB8AC3E}">
        <p14:creationId xmlns:p14="http://schemas.microsoft.com/office/powerpoint/2010/main" val="412517176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D5D7F4C8-220E-4149-A827-F720273972F0}" type="datetimeFigureOut">
              <a:rPr lang="en-US" smtClean="0"/>
              <a:t>7/6/2017</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6B4FA5F8-8803-3442-B033-A64056CB2C00}" type="slidenum">
              <a:rPr lang="en-US" smtClean="0"/>
              <a:t>‹#›</a:t>
            </a:fld>
            <a:endParaRPr lang="en-US"/>
          </a:p>
        </p:txBody>
      </p:sp>
    </p:spTree>
    <p:extLst>
      <p:ext uri="{BB962C8B-B14F-4D97-AF65-F5344CB8AC3E}">
        <p14:creationId xmlns:p14="http://schemas.microsoft.com/office/powerpoint/2010/main" val="194003893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45456" y="1249964"/>
            <a:ext cx="8582751" cy="3266034"/>
          </a:xfrm>
          <a:prstGeom prst="rect">
            <a:avLst/>
          </a:prstGeom>
        </p:spPr>
        <p:txBody>
          <a:bodyPr>
            <a:noAutofit/>
          </a:bodyPr>
          <a:lstStyle>
            <a:lvl1pPr marL="280981" indent="-223832">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507987" indent="-215894">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747695" indent="-171446">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911202" indent="-171446">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1082648" indent="-168271">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ctrTitle" hasCustomPrompt="1"/>
          </p:nvPr>
        </p:nvSpPr>
        <p:spPr>
          <a:xfrm>
            <a:off x="259742" y="303064"/>
            <a:ext cx="865997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342163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121816" tIns="60908" rIns="121816" bIns="60908">
            <a:noAutofit/>
          </a:bodyPr>
          <a:lstStyle>
            <a:lvl1pPr marL="280725" indent="-223619">
              <a:lnSpc>
                <a:spcPct val="95000"/>
              </a:lnSpc>
              <a:spcBef>
                <a:spcPts val="1110"/>
              </a:spcBef>
              <a:buClr>
                <a:schemeClr val="tx1"/>
              </a:buClr>
              <a:buSzPct val="80000"/>
              <a:buFont typeface="Arial"/>
              <a:buChar char="•"/>
              <a:defRPr sz="3675" b="0" i="0">
                <a:solidFill>
                  <a:srgbClr val="676767"/>
                </a:solidFill>
                <a:latin typeface="+mn-lt"/>
                <a:cs typeface="CiscoSans ExtraLight"/>
              </a:defRPr>
            </a:lvl1pPr>
            <a:lvl2pPr marL="507545" indent="-215681">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035" indent="-171299">
              <a:buClr>
                <a:schemeClr val="tx1"/>
              </a:buClr>
              <a:buSzPct val="80000"/>
              <a:buFont typeface="Arial"/>
              <a:buChar char="•"/>
              <a:defRPr sz="1575" b="0" i="0">
                <a:solidFill>
                  <a:srgbClr val="676767"/>
                </a:solidFill>
                <a:latin typeface="+mn-lt"/>
                <a:cs typeface="CiscoSans ExtraLight"/>
              </a:defRPr>
            </a:lvl3pPr>
            <a:lvl4pPr marL="910382" indent="-171299">
              <a:buClr>
                <a:schemeClr val="tx1"/>
              </a:buClr>
              <a:buSzPct val="80000"/>
              <a:buFont typeface="Arial"/>
              <a:buChar char="•"/>
              <a:defRPr sz="1425" b="0" i="0">
                <a:solidFill>
                  <a:srgbClr val="676767"/>
                </a:solidFill>
                <a:latin typeface="+mn-lt"/>
                <a:cs typeface="CiscoSans ExtraLight"/>
              </a:defRPr>
            </a:lvl4pPr>
            <a:lvl5pPr marL="1081667" indent="-168124">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42"/>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821" tIns="60910" rIns="121821" bIns="60910"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780084132"/>
      </p:ext>
    </p:extLst>
  </p:cSld>
  <p:clrMapOvr>
    <a:masterClrMapping/>
  </p:clrMapOvr>
  <p:transition spd="med">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userDrawn="1">
  <p:cSld name="Closing Slide-red thank you">
    <p:bg>
      <p:bgRef idx="1001">
        <a:schemeClr val="bg2"/>
      </p:bgRef>
    </p:bg>
    <p:spTree>
      <p:nvGrpSpPr>
        <p:cNvPr id="1" name=""/>
        <p:cNvGrpSpPr/>
        <p:nvPr/>
      </p:nvGrpSpPr>
      <p:grpSpPr>
        <a:xfrm>
          <a:off x="0" y="0"/>
          <a:ext cx="0" cy="0"/>
          <a:chOff x="0" y="0"/>
          <a:chExt cx="0" cy="0"/>
        </a:xfrm>
      </p:grpSpPr>
      <p:sp>
        <p:nvSpPr>
          <p:cNvPr id="20" name="TextBox 19"/>
          <p:cNvSpPr txBox="1"/>
          <p:nvPr userDrawn="1"/>
        </p:nvSpPr>
        <p:spPr>
          <a:xfrm>
            <a:off x="626132" y="2300015"/>
            <a:ext cx="2271719" cy="646303"/>
          </a:xfrm>
          <a:prstGeom prst="rect">
            <a:avLst/>
          </a:prstGeom>
          <a:noFill/>
        </p:spPr>
        <p:txBody>
          <a:bodyPr wrap="none" lIns="91412" tIns="45706" rIns="91412" bIns="45706" rtlCol="0">
            <a:spAutoFit/>
          </a:bodyPr>
          <a:lstStyle/>
          <a:p>
            <a:pPr defTabSz="457063"/>
            <a:r>
              <a:rPr lang="en-US" sz="3600" dirty="0">
                <a:solidFill>
                  <a:srgbClr val="FFFFFF"/>
                </a:solidFill>
                <a:latin typeface="CiscoSansTT ExtraLight"/>
              </a:rPr>
              <a:t>Thank you.</a:t>
            </a:r>
          </a:p>
        </p:txBody>
      </p:sp>
      <p:sp>
        <p:nvSpPr>
          <p:cNvPr id="21" name="Rectangle 20"/>
          <p:cNvSpPr>
            <a:spLocks noChangeArrowheads="1"/>
          </p:cNvSpPr>
          <p:nvPr userDrawn="1"/>
        </p:nvSpPr>
        <p:spPr bwMode="black">
          <a:xfrm>
            <a:off x="6286242" y="2851178"/>
            <a:ext cx="116616" cy="441827"/>
          </a:xfrm>
          <a:prstGeom prst="rect">
            <a:avLst/>
          </a:prstGeom>
          <a:solidFill>
            <a:schemeClr val="tx1"/>
          </a:solidFill>
          <a:ln w="9525">
            <a:noFill/>
            <a:miter lim="800000"/>
            <a:headEnd/>
            <a:tailEnd/>
          </a:ln>
        </p:spPr>
        <p:txBody>
          <a:bodyPr lIns="91412" tIns="45706" rIns="91412" bIns="45706"/>
          <a:lstStyle/>
          <a:p>
            <a:pPr defTabSz="457063"/>
            <a:endParaRPr lang="en-US" sz="1800">
              <a:solidFill>
                <a:srgbClr val="0096D6"/>
              </a:solidFill>
              <a:latin typeface="CiscoSansTT ExtraLight"/>
            </a:endParaRPr>
          </a:p>
        </p:txBody>
      </p:sp>
      <p:sp>
        <p:nvSpPr>
          <p:cNvPr id="22" name="Freeform 21"/>
          <p:cNvSpPr>
            <a:spLocks/>
          </p:cNvSpPr>
          <p:nvPr userDrawn="1"/>
        </p:nvSpPr>
        <p:spPr bwMode="black">
          <a:xfrm>
            <a:off x="6965595" y="2840179"/>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tx1"/>
          </a:solidFill>
          <a:ln w="9525">
            <a:noFill/>
            <a:round/>
            <a:headEnd/>
            <a:tailEnd/>
          </a:ln>
        </p:spPr>
        <p:txBody>
          <a:bodyPr lIns="91412" tIns="45706" rIns="91412" bIns="45706"/>
          <a:lstStyle/>
          <a:p>
            <a:pPr defTabSz="457063"/>
            <a:endParaRPr lang="en-US" sz="1800">
              <a:solidFill>
                <a:srgbClr val="0096D6"/>
              </a:solidFill>
              <a:latin typeface="CiscoSansTT ExtraLight"/>
            </a:endParaRPr>
          </a:p>
        </p:txBody>
      </p:sp>
      <p:sp>
        <p:nvSpPr>
          <p:cNvPr id="23" name="Freeform 22"/>
          <p:cNvSpPr>
            <a:spLocks/>
          </p:cNvSpPr>
          <p:nvPr userDrawn="1"/>
        </p:nvSpPr>
        <p:spPr bwMode="black">
          <a:xfrm>
            <a:off x="5798084" y="2840179"/>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tx1"/>
          </a:solidFill>
          <a:ln w="9525">
            <a:noFill/>
            <a:round/>
            <a:headEnd/>
            <a:tailEnd/>
          </a:ln>
        </p:spPr>
        <p:txBody>
          <a:bodyPr lIns="91412" tIns="45706" rIns="91412" bIns="45706"/>
          <a:lstStyle/>
          <a:p>
            <a:pPr defTabSz="457063"/>
            <a:endParaRPr lang="en-US" sz="1800">
              <a:solidFill>
                <a:srgbClr val="0096D6"/>
              </a:solidFill>
              <a:latin typeface="CiscoSansTT ExtraLight"/>
            </a:endParaRPr>
          </a:p>
        </p:txBody>
      </p:sp>
      <p:sp>
        <p:nvSpPr>
          <p:cNvPr id="40" name="Freeform 39"/>
          <p:cNvSpPr>
            <a:spLocks noEditPoints="1"/>
          </p:cNvSpPr>
          <p:nvPr userDrawn="1"/>
        </p:nvSpPr>
        <p:spPr bwMode="black">
          <a:xfrm>
            <a:off x="7425276" y="2840179"/>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tx1"/>
          </a:solidFill>
          <a:ln w="9525">
            <a:noFill/>
            <a:round/>
            <a:headEnd/>
            <a:tailEnd/>
          </a:ln>
        </p:spPr>
        <p:txBody>
          <a:bodyPr lIns="91412" tIns="45706" rIns="91412" bIns="45706"/>
          <a:lstStyle/>
          <a:p>
            <a:pPr defTabSz="457063"/>
            <a:endParaRPr lang="en-US" sz="1800">
              <a:solidFill>
                <a:srgbClr val="0096D6"/>
              </a:solidFill>
              <a:latin typeface="CiscoSansTT ExtraLight"/>
            </a:endParaRPr>
          </a:p>
        </p:txBody>
      </p:sp>
      <p:sp>
        <p:nvSpPr>
          <p:cNvPr id="41" name="Freeform 40"/>
          <p:cNvSpPr>
            <a:spLocks/>
          </p:cNvSpPr>
          <p:nvPr userDrawn="1"/>
        </p:nvSpPr>
        <p:spPr bwMode="black">
          <a:xfrm>
            <a:off x="6553372" y="2840179"/>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tx1"/>
          </a:solidFill>
          <a:ln w="9525">
            <a:noFill/>
            <a:round/>
            <a:headEnd/>
            <a:tailEnd/>
          </a:ln>
        </p:spPr>
        <p:txBody>
          <a:bodyPr lIns="91412" tIns="45706" rIns="91412" bIns="45706"/>
          <a:lstStyle/>
          <a:p>
            <a:pPr defTabSz="457063"/>
            <a:endParaRPr lang="en-US" sz="1800">
              <a:solidFill>
                <a:srgbClr val="0096D6"/>
              </a:solidFill>
              <a:latin typeface="CiscoSansTT ExtraLight"/>
            </a:endParaRPr>
          </a:p>
        </p:txBody>
      </p:sp>
      <p:sp>
        <p:nvSpPr>
          <p:cNvPr id="42" name="Freeform 41"/>
          <p:cNvSpPr>
            <a:spLocks/>
          </p:cNvSpPr>
          <p:nvPr userDrawn="1"/>
        </p:nvSpPr>
        <p:spPr bwMode="black">
          <a:xfrm>
            <a:off x="5566212" y="2225011"/>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tx1"/>
          </a:solidFill>
          <a:ln w="9525">
            <a:noFill/>
            <a:round/>
            <a:headEnd/>
            <a:tailEnd/>
          </a:ln>
        </p:spPr>
        <p:txBody>
          <a:bodyPr lIns="91412" tIns="45706" rIns="91412" bIns="45706"/>
          <a:lstStyle/>
          <a:p>
            <a:pPr defTabSz="457063"/>
            <a:endParaRPr lang="en-US" sz="1800">
              <a:solidFill>
                <a:srgbClr val="0096D6"/>
              </a:solidFill>
              <a:latin typeface="CiscoSansTT ExtraLight"/>
            </a:endParaRPr>
          </a:p>
        </p:txBody>
      </p:sp>
      <p:sp>
        <p:nvSpPr>
          <p:cNvPr id="43" name="Freeform 42"/>
          <p:cNvSpPr>
            <a:spLocks/>
          </p:cNvSpPr>
          <p:nvPr userDrawn="1"/>
        </p:nvSpPr>
        <p:spPr bwMode="black">
          <a:xfrm>
            <a:off x="5874022" y="2072755"/>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tx1"/>
          </a:solidFill>
          <a:ln w="9525">
            <a:noFill/>
            <a:round/>
            <a:headEnd/>
            <a:tailEnd/>
          </a:ln>
        </p:spPr>
        <p:txBody>
          <a:bodyPr lIns="91412" tIns="45706" rIns="91412" bIns="45706"/>
          <a:lstStyle/>
          <a:p>
            <a:pPr defTabSz="457063"/>
            <a:endParaRPr lang="en-US" sz="1800">
              <a:solidFill>
                <a:srgbClr val="0096D6"/>
              </a:solidFill>
              <a:latin typeface="CiscoSansTT ExtraLight"/>
            </a:endParaRPr>
          </a:p>
        </p:txBody>
      </p:sp>
      <p:sp>
        <p:nvSpPr>
          <p:cNvPr id="44" name="Freeform 43"/>
          <p:cNvSpPr>
            <a:spLocks/>
          </p:cNvSpPr>
          <p:nvPr userDrawn="1"/>
        </p:nvSpPr>
        <p:spPr bwMode="black">
          <a:xfrm>
            <a:off x="6176411" y="1863397"/>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tx1"/>
          </a:solidFill>
          <a:ln w="9525">
            <a:noFill/>
            <a:round/>
            <a:headEnd/>
            <a:tailEnd/>
          </a:ln>
        </p:spPr>
        <p:txBody>
          <a:bodyPr lIns="91412" tIns="45706" rIns="91412" bIns="45706"/>
          <a:lstStyle/>
          <a:p>
            <a:pPr defTabSz="457063"/>
            <a:endParaRPr lang="en-US" sz="1800">
              <a:solidFill>
                <a:srgbClr val="0096D6"/>
              </a:solidFill>
              <a:latin typeface="CiscoSansTT ExtraLight"/>
            </a:endParaRPr>
          </a:p>
        </p:txBody>
      </p:sp>
      <p:sp>
        <p:nvSpPr>
          <p:cNvPr id="45" name="Freeform 44"/>
          <p:cNvSpPr>
            <a:spLocks/>
          </p:cNvSpPr>
          <p:nvPr userDrawn="1"/>
        </p:nvSpPr>
        <p:spPr bwMode="black">
          <a:xfrm>
            <a:off x="6484220" y="2072753"/>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tx1"/>
          </a:solidFill>
          <a:ln w="9525">
            <a:noFill/>
            <a:round/>
            <a:headEnd/>
            <a:tailEnd/>
          </a:ln>
        </p:spPr>
        <p:txBody>
          <a:bodyPr lIns="91412" tIns="45706" rIns="91412" bIns="45706"/>
          <a:lstStyle/>
          <a:p>
            <a:pPr defTabSz="457063"/>
            <a:endParaRPr lang="en-US" sz="1800">
              <a:solidFill>
                <a:srgbClr val="0096D6"/>
              </a:solidFill>
              <a:latin typeface="CiscoSansTT ExtraLight"/>
            </a:endParaRPr>
          </a:p>
        </p:txBody>
      </p:sp>
      <p:sp>
        <p:nvSpPr>
          <p:cNvPr id="46" name="Freeform 45"/>
          <p:cNvSpPr>
            <a:spLocks/>
          </p:cNvSpPr>
          <p:nvPr userDrawn="1"/>
        </p:nvSpPr>
        <p:spPr bwMode="black">
          <a:xfrm>
            <a:off x="6785247" y="2225012"/>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tx1"/>
          </a:solidFill>
          <a:ln w="9525">
            <a:noFill/>
            <a:round/>
            <a:headEnd/>
            <a:tailEnd/>
          </a:ln>
        </p:spPr>
        <p:txBody>
          <a:bodyPr lIns="91412" tIns="45706" rIns="91412" bIns="45706"/>
          <a:lstStyle/>
          <a:p>
            <a:pPr defTabSz="457063"/>
            <a:endParaRPr lang="en-US" sz="1800">
              <a:solidFill>
                <a:srgbClr val="0096D6"/>
              </a:solidFill>
              <a:latin typeface="CiscoSansTT ExtraLight"/>
            </a:endParaRPr>
          </a:p>
        </p:txBody>
      </p:sp>
      <p:sp>
        <p:nvSpPr>
          <p:cNvPr id="47" name="Freeform 46"/>
          <p:cNvSpPr>
            <a:spLocks/>
          </p:cNvSpPr>
          <p:nvPr userDrawn="1"/>
        </p:nvSpPr>
        <p:spPr bwMode="black">
          <a:xfrm>
            <a:off x="7093061"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tx1"/>
          </a:solidFill>
          <a:ln w="9525">
            <a:noFill/>
            <a:round/>
            <a:headEnd/>
            <a:tailEnd/>
          </a:ln>
        </p:spPr>
        <p:txBody>
          <a:bodyPr lIns="91412" tIns="45706" rIns="91412" bIns="45706"/>
          <a:lstStyle/>
          <a:p>
            <a:pPr defTabSz="457063"/>
            <a:endParaRPr lang="en-US" sz="1800">
              <a:solidFill>
                <a:srgbClr val="0096D6"/>
              </a:solidFill>
              <a:latin typeface="CiscoSansTT ExtraLight"/>
            </a:endParaRPr>
          </a:p>
        </p:txBody>
      </p:sp>
      <p:sp>
        <p:nvSpPr>
          <p:cNvPr id="48" name="Freeform 47"/>
          <p:cNvSpPr>
            <a:spLocks/>
          </p:cNvSpPr>
          <p:nvPr userDrawn="1"/>
        </p:nvSpPr>
        <p:spPr bwMode="black">
          <a:xfrm>
            <a:off x="7400873" y="186339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tx1"/>
          </a:solidFill>
          <a:ln w="9525">
            <a:noFill/>
            <a:round/>
            <a:headEnd/>
            <a:tailEnd/>
          </a:ln>
        </p:spPr>
        <p:txBody>
          <a:bodyPr lIns="91412" tIns="45706" rIns="91412" bIns="45706"/>
          <a:lstStyle/>
          <a:p>
            <a:pPr defTabSz="457063"/>
            <a:endParaRPr lang="en-US" sz="1800">
              <a:solidFill>
                <a:srgbClr val="0096D6"/>
              </a:solidFill>
              <a:latin typeface="CiscoSansTT ExtraLight"/>
            </a:endParaRPr>
          </a:p>
        </p:txBody>
      </p:sp>
      <p:sp>
        <p:nvSpPr>
          <p:cNvPr id="49" name="Freeform 48"/>
          <p:cNvSpPr>
            <a:spLocks/>
          </p:cNvSpPr>
          <p:nvPr userDrawn="1"/>
        </p:nvSpPr>
        <p:spPr bwMode="black">
          <a:xfrm>
            <a:off x="7703258" y="207275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tx1"/>
          </a:solidFill>
          <a:ln w="9525">
            <a:noFill/>
            <a:round/>
            <a:headEnd/>
            <a:tailEnd/>
          </a:ln>
        </p:spPr>
        <p:txBody>
          <a:bodyPr lIns="91412" tIns="45706" rIns="91412" bIns="45706"/>
          <a:lstStyle/>
          <a:p>
            <a:pPr defTabSz="457063"/>
            <a:endParaRPr lang="en-US" sz="1800">
              <a:solidFill>
                <a:srgbClr val="0096D6"/>
              </a:solidFill>
              <a:latin typeface="CiscoSansTT ExtraLight"/>
            </a:endParaRPr>
          </a:p>
        </p:txBody>
      </p:sp>
      <p:sp>
        <p:nvSpPr>
          <p:cNvPr id="50" name="Freeform 49"/>
          <p:cNvSpPr>
            <a:spLocks/>
          </p:cNvSpPr>
          <p:nvPr userDrawn="1"/>
        </p:nvSpPr>
        <p:spPr bwMode="black">
          <a:xfrm>
            <a:off x="8011069" y="2225012"/>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tx1"/>
          </a:solidFill>
          <a:ln w="9525">
            <a:noFill/>
            <a:round/>
            <a:headEnd/>
            <a:tailEnd/>
          </a:ln>
        </p:spPr>
        <p:txBody>
          <a:bodyPr lIns="91412" tIns="45706" rIns="91412" bIns="45706"/>
          <a:lstStyle/>
          <a:p>
            <a:pPr defTabSz="457063"/>
            <a:endParaRPr lang="en-US" sz="1800">
              <a:solidFill>
                <a:srgbClr val="0096D6"/>
              </a:solidFill>
              <a:latin typeface="CiscoSansTT ExtraLight"/>
            </a:endParaRPr>
          </a:p>
        </p:txBody>
      </p:sp>
    </p:spTree>
    <p:extLst>
      <p:ext uri="{BB962C8B-B14F-4D97-AF65-F5344CB8AC3E}">
        <p14:creationId xmlns:p14="http://schemas.microsoft.com/office/powerpoint/2010/main" val="15325937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700"/>
                                        <p:tgtEl>
                                          <p:spTgt spid="42"/>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700"/>
                                        <p:tgtEl>
                                          <p:spTgt spid="43"/>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700"/>
                                        <p:tgtEl>
                                          <p:spTgt spid="44"/>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700"/>
                                        <p:tgtEl>
                                          <p:spTgt spid="45"/>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700"/>
                                        <p:tgtEl>
                                          <p:spTgt spid="46"/>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700"/>
                                        <p:tgtEl>
                                          <p:spTgt spid="47"/>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700"/>
                                        <p:tgtEl>
                                          <p:spTgt spid="48"/>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700"/>
                                        <p:tgtEl>
                                          <p:spTgt spid="49"/>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700"/>
                                        <p:tgtEl>
                                          <p:spTgt spid="50"/>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42"/>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4"/>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6"/>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8"/>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50"/>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3"/>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5"/>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7"/>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9"/>
                                        </p:tgtEl>
                                        <p:attrNameLst>
                                          <p:attrName>ppt_x</p:attrName>
                                          <p:attrName>ppt_y</p:attrName>
                                        </p:attrNameLst>
                                      </p:cBhvr>
                                      <p:rCtr x="0" y="-54"/>
                                    </p:animMotion>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700"/>
                                        <p:tgtEl>
                                          <p:spTgt spid="23"/>
                                        </p:tgtEl>
                                      </p:cBhvr>
                                    </p:animEffect>
                                  </p:childTnLst>
                                </p:cTn>
                              </p:par>
                              <p:par>
                                <p:cTn id="58" presetID="10" presetClass="entr" presetSubtype="0" fill="hold" nodeType="withEffect">
                                  <p:stCondLst>
                                    <p:cond delay="10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700"/>
                                        <p:tgtEl>
                                          <p:spTgt spid="21"/>
                                        </p:tgtEl>
                                      </p:cBhvr>
                                    </p:animEffect>
                                  </p:childTnLst>
                                </p:cTn>
                              </p:par>
                              <p:par>
                                <p:cTn id="61" presetID="10" presetClass="entr" presetSubtype="0" fill="hold" nodeType="withEffect">
                                  <p:stCondLst>
                                    <p:cond delay="20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700"/>
                                        <p:tgtEl>
                                          <p:spTgt spid="41"/>
                                        </p:tgtEl>
                                      </p:cBhvr>
                                    </p:animEffect>
                                  </p:childTnLst>
                                </p:cTn>
                              </p:par>
                              <p:par>
                                <p:cTn id="64" presetID="10" presetClass="entr" presetSubtype="0" fill="hold" nodeType="withEffect">
                                  <p:stCondLst>
                                    <p:cond delay="30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700"/>
                                        <p:tgtEl>
                                          <p:spTgt spid="22"/>
                                        </p:tgtEl>
                                      </p:cBhvr>
                                    </p:animEffect>
                                  </p:childTnLst>
                                </p:cTn>
                              </p:par>
                              <p:par>
                                <p:cTn id="67" presetID="10" presetClass="entr" presetSubtype="0" fill="hold" nodeType="withEffect">
                                  <p:stCondLst>
                                    <p:cond delay="40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7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2"/>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2"/>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p:nvPr>
        </p:nvSpPr>
        <p:spPr>
          <a:xfrm>
            <a:off x="461965" y="228320"/>
            <a:ext cx="2337109" cy="770461"/>
          </a:xfrm>
          <a:prstGeom prst="rect">
            <a:avLst/>
          </a:prstGeom>
        </p:spPr>
        <p:txBody>
          <a:bodyPr lIns="91418" tIns="45709" rIns="91418" bIns="45709" anchor="b" anchorCtr="0">
            <a:noAutofit/>
          </a:bodyPr>
          <a:lstStyle>
            <a:lvl1pPr marL="0" marR="0" indent="0" algn="l" defTabSz="685686"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t>Click to edit Master text styles</a:t>
            </a:r>
          </a:p>
        </p:txBody>
      </p:sp>
      <p:sp>
        <p:nvSpPr>
          <p:cNvPr id="10" name="Text Placeholder 17"/>
          <p:cNvSpPr>
            <a:spLocks noGrp="1"/>
          </p:cNvSpPr>
          <p:nvPr>
            <p:ph type="body" sz="quarter" idx="22"/>
          </p:nvPr>
        </p:nvSpPr>
        <p:spPr>
          <a:xfrm>
            <a:off x="3377730" y="227840"/>
            <a:ext cx="2337109" cy="770461"/>
          </a:xfrm>
          <a:prstGeom prst="rect">
            <a:avLst/>
          </a:prstGeom>
        </p:spPr>
        <p:txBody>
          <a:bodyPr lIns="91418" tIns="45709" rIns="91418" bIns="45709" anchor="b" anchorCtr="0">
            <a:noAutofit/>
          </a:bodyPr>
          <a:lstStyle>
            <a:lvl1pPr marL="0" marR="0" indent="0" algn="l" defTabSz="685686"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t>Click to edit Master text styles</a:t>
            </a:r>
          </a:p>
        </p:txBody>
      </p:sp>
      <p:sp>
        <p:nvSpPr>
          <p:cNvPr id="14" name="Text Placeholder 17"/>
          <p:cNvSpPr>
            <a:spLocks noGrp="1"/>
          </p:cNvSpPr>
          <p:nvPr>
            <p:ph type="body" sz="quarter" idx="24"/>
          </p:nvPr>
        </p:nvSpPr>
        <p:spPr>
          <a:xfrm>
            <a:off x="6354815" y="220480"/>
            <a:ext cx="2337109" cy="770461"/>
          </a:xfrm>
          <a:prstGeom prst="rect">
            <a:avLst/>
          </a:prstGeom>
        </p:spPr>
        <p:txBody>
          <a:bodyPr lIns="91418" tIns="45709" rIns="91418" bIns="45709" anchor="b" anchorCtr="0">
            <a:noAutofit/>
          </a:bodyPr>
          <a:lstStyle>
            <a:lvl1pPr marL="0" marR="0" indent="0" algn="l" defTabSz="685686"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a:t>Click to edit Master text styles</a:t>
            </a:r>
          </a:p>
        </p:txBody>
      </p:sp>
      <p:sp>
        <p:nvSpPr>
          <p:cNvPr id="13" name="Text Placeholder 3"/>
          <p:cNvSpPr>
            <a:spLocks noGrp="1"/>
          </p:cNvSpPr>
          <p:nvPr>
            <p:ph type="body" sz="quarter" idx="11"/>
          </p:nvPr>
        </p:nvSpPr>
        <p:spPr>
          <a:xfrm>
            <a:off x="461965" y="1201094"/>
            <a:ext cx="2337110" cy="3314904"/>
          </a:xfrm>
          <a:prstGeom prst="rect">
            <a:avLst/>
          </a:prstGeom>
        </p:spPr>
        <p:txBody>
          <a:bodyPr lIns="91418" tIns="45709" rIns="91418" bIns="45709">
            <a:noAutofit/>
          </a:bodyPr>
          <a:lstStyle>
            <a:lvl1pPr marL="233304" indent="-171407">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889" indent="-171407">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6"/>
          </p:nvPr>
        </p:nvSpPr>
        <p:spPr>
          <a:xfrm>
            <a:off x="3377728" y="1200321"/>
            <a:ext cx="2337110" cy="3314904"/>
          </a:xfrm>
          <a:prstGeom prst="rect">
            <a:avLst/>
          </a:prstGeom>
        </p:spPr>
        <p:txBody>
          <a:bodyPr lIns="91418" tIns="45709" rIns="91418" bIns="45709">
            <a:noAutofit/>
          </a:bodyPr>
          <a:lstStyle>
            <a:lvl1pPr marL="233304" indent="-171407">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889" indent="-171407">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3"/>
          <p:cNvSpPr>
            <a:spLocks noGrp="1"/>
          </p:cNvSpPr>
          <p:nvPr>
            <p:ph type="body" sz="quarter" idx="27"/>
          </p:nvPr>
        </p:nvSpPr>
        <p:spPr>
          <a:xfrm>
            <a:off x="6354814" y="1200321"/>
            <a:ext cx="2337110" cy="3314904"/>
          </a:xfrm>
          <a:prstGeom prst="rect">
            <a:avLst/>
          </a:prstGeom>
        </p:spPr>
        <p:txBody>
          <a:bodyPr lIns="91418" tIns="45709" rIns="91418" bIns="45709">
            <a:noAutofit/>
          </a:bodyPr>
          <a:lstStyle>
            <a:lvl1pPr marL="233304" indent="-171407">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889" indent="-171407">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42823525"/>
      </p:ext>
    </p:extLst>
  </p:cSld>
  <p:clrMapOvr>
    <a:masterClrMapping/>
  </p:clrMapOvr>
  <p:transition spd="med">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22433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ja-JP" altLang="en-US" noProof="0"/>
              <a:t>図を追加</a:t>
            </a:r>
            <a:endParaRPr lang="en-US" noProof="0" dirty="0"/>
          </a:p>
        </p:txBody>
      </p:sp>
    </p:spTree>
    <p:extLst>
      <p:ext uri="{BB962C8B-B14F-4D97-AF65-F5344CB8AC3E}">
        <p14:creationId xmlns:p14="http://schemas.microsoft.com/office/powerpoint/2010/main" val="2174569094"/>
      </p:ext>
    </p:extLst>
  </p:cSld>
  <p:clrMapOvr>
    <a:masterClrMapping/>
  </p:clrMapOvr>
  <p:transition spd="slow">
    <p:wipe/>
  </p:transition>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p:cSld name="2_Bullet_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18456"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1192" y="1192"/>
                        <a:ext cx="1190" cy="1190"/>
                      </a:xfrm>
                      <a:prstGeom prst="rect">
                        <a:avLst/>
                      </a:prstGeom>
                    </p:spPr>
                  </p:pic>
                </p:oleObj>
              </mc:Fallback>
            </mc:AlternateContent>
          </a:graphicData>
        </a:graphic>
      </p:graphicFrame>
      <p:sp>
        <p:nvSpPr>
          <p:cNvPr id="3"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040214291"/>
      </p:ext>
    </p:extLst>
  </p:cSld>
  <p:clrMapOvr>
    <a:masterClrMapping/>
  </p:clrMapOvr>
  <p:transition spd="med">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ja-JP" altLang="en-US" noProof="0"/>
              <a:t>図を追加</a:t>
            </a:r>
            <a:endParaRPr lang="en-US" noProof="0" dirty="0"/>
          </a:p>
        </p:txBody>
      </p:sp>
    </p:spTree>
    <p:extLst>
      <p:ext uri="{BB962C8B-B14F-4D97-AF65-F5344CB8AC3E}">
        <p14:creationId xmlns:p14="http://schemas.microsoft.com/office/powerpoint/2010/main" val="1120281700"/>
      </p:ext>
    </p:extLst>
  </p:cSld>
  <p:clrMapOvr>
    <a:masterClrMapping/>
  </p:clrMapOvr>
  <p:transition spd="slow">
    <p:wip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a:defRPr/>
            </a:pPr>
            <a:endParaRPr kumimoji="0" lang="en-US">
              <a:solidFill>
                <a:srgbClr val="FFFFFF"/>
              </a:solidFill>
              <a:latin typeface="CiscoSansTT ExtraLight"/>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a:defRPr/>
            </a:pPr>
            <a:endParaRPr kumimoji="0" lang="en-US">
              <a:solidFill>
                <a:srgbClr val="FFFFFF"/>
              </a:solidFill>
              <a:latin typeface="CiscoSansTT ExtraLigh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ja-JP" altLang="en-US" noProof="0"/>
              <a:t>図を追加</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2427338086"/>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0"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a:defRPr/>
            </a:pPr>
            <a:endParaRPr kumimoji="0" lang="en-US">
              <a:solidFill>
                <a:srgbClr val="FFFFFF"/>
              </a:solidFill>
              <a:latin typeface="CiscoSansTT ExtraLight"/>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ja-JP" altLang="en-US" noProof="0"/>
              <a:t>図を追加</a:t>
            </a:r>
            <a:endParaRPr lang="en-US" noProof="0" dirty="0"/>
          </a:p>
        </p:txBody>
      </p:sp>
      <p:sp>
        <p:nvSpPr>
          <p:cNvPr id="9" name="Title 8"/>
          <p:cNvSpPr>
            <a:spLocks noGrp="1"/>
          </p:cNvSpPr>
          <p:nvPr>
            <p:ph type="title" hasCustomPrompt="1"/>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1698819523"/>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7"/>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a:defRPr/>
            </a:pPr>
            <a:endParaRPr kumimoji="0" lang="en-US">
              <a:solidFill>
                <a:srgbClr val="FFFFFF"/>
              </a:solidFill>
              <a:latin typeface="CiscoSansTT ExtraLight"/>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ja-JP" altLang="en-US" noProof="0"/>
              <a:t>図を追加</a:t>
            </a:r>
            <a:endParaRPr lang="en-US" noProof="0" dirty="0"/>
          </a:p>
        </p:txBody>
      </p:sp>
      <p:sp>
        <p:nvSpPr>
          <p:cNvPr id="9" name="Title 8"/>
          <p:cNvSpPr>
            <a:spLocks noGrp="1"/>
          </p:cNvSpPr>
          <p:nvPr>
            <p:ph type="title" hasCustomPrompt="1"/>
          </p:nvPr>
        </p:nvSpPr>
        <p:spPr>
          <a:xfrm>
            <a:off x="437669" y="546734"/>
            <a:ext cx="4349918" cy="813985"/>
          </a:xfrm>
        </p:spPr>
        <p:txBody>
          <a:bodyPr wrap="none" anchor="t" anchorCtr="0">
            <a:noAutofit/>
          </a:bodyPr>
          <a:lstStyle>
            <a:lvl1pPr>
              <a:lnSpc>
                <a:spcPct val="90000"/>
              </a:lnSpc>
              <a:defRPr sz="2500">
                <a:solidFill>
                  <a:schemeClr val="bg1"/>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3763001854"/>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kumimoji="0" lang="en-US">
              <a:solidFill>
                <a:srgbClr val="FFFFFF"/>
              </a:solidFill>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kumimoji="0" lang="en-US">
              <a:solidFill>
                <a:srgbClr val="FFFFFF"/>
              </a:solidFill>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kumimoji="0" lang="en-US">
              <a:solidFill>
                <a:srgbClr val="FFFFFF"/>
              </a:solidFill>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kumimoji="0" lang="en-US">
              <a:solidFill>
                <a:srgbClr val="FFFFFF"/>
              </a:solidFill>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kumimoji="0" lang="en-US">
              <a:solidFill>
                <a:srgbClr val="FFFFFF"/>
              </a:solidFill>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kumimoji="0" lang="en-US">
              <a:solidFill>
                <a:srgbClr val="FFFFFF"/>
              </a:solidFill>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kumimoji="0" lang="en-US">
              <a:solidFill>
                <a:srgbClr val="FFFFFF"/>
              </a:solidFill>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Tree>
    <p:extLst>
      <p:ext uri="{BB962C8B-B14F-4D97-AF65-F5344CB8AC3E}">
        <p14:creationId xmlns:p14="http://schemas.microsoft.com/office/powerpoint/2010/main" val="2909378012"/>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8370869"/>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ja-JP" altLang="en-US" noProof="0"/>
              <a:t>メディアを追加</a:t>
            </a:r>
            <a:endParaRPr lang="en-US" noProof="0" dirty="0"/>
          </a:p>
        </p:txBody>
      </p:sp>
    </p:spTree>
    <p:extLst>
      <p:ext uri="{BB962C8B-B14F-4D97-AF65-F5344CB8AC3E}">
        <p14:creationId xmlns:p14="http://schemas.microsoft.com/office/powerpoint/2010/main" val="1873309360"/>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ja-JP" altLang="en-US" noProof="0"/>
              <a:t>メディアを追加</a:t>
            </a:r>
            <a:endParaRPr lang="en-US" noProof="0" dirty="0"/>
          </a:p>
        </p:txBody>
      </p:sp>
    </p:spTree>
    <p:extLst>
      <p:ext uri="{BB962C8B-B14F-4D97-AF65-F5344CB8AC3E}">
        <p14:creationId xmlns:p14="http://schemas.microsoft.com/office/powerpoint/2010/main" val="2511243718"/>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a:t>Click to edit Text</a:t>
            </a:r>
          </a:p>
        </p:txBody>
      </p:sp>
    </p:spTree>
    <p:extLst>
      <p:ext uri="{BB962C8B-B14F-4D97-AF65-F5344CB8AC3E}">
        <p14:creationId xmlns:p14="http://schemas.microsoft.com/office/powerpoint/2010/main" val="1288224883"/>
      </p:ext>
    </p:extLst>
  </p:cSld>
  <p:clrMapOvr>
    <a:masterClrMapping/>
  </p:clrMapOvr>
  <p:transition spd="med">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3_Title Slide-animated gradient">
    <p:bg>
      <p:bgPr>
        <a:gradFill>
          <a:gsLst>
            <a:gs pos="0">
              <a:schemeClr val="bg2"/>
            </a:gs>
            <a:gs pos="100000">
              <a:schemeClr val="accent1"/>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ja-JP" altLang="en-US" smtClean="0"/>
              <a:t>マスター テキストの書式設定</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497152686"/>
      </p:ext>
    </p:extLst>
  </p:cSld>
  <p:clrMapOvr>
    <a:masterClrMapping/>
  </p:clrMapOvr>
  <p:transition spd="slow">
    <p:wip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2_Closing Slide">
    <p:bg>
      <p:bgRef idx="1001">
        <a:schemeClr val="bg1"/>
      </p:bgRef>
    </p:bg>
    <p:spTree>
      <p:nvGrpSpPr>
        <p:cNvPr id="1" name=""/>
        <p:cNvGrpSpPr/>
        <p:nvPr/>
      </p:nvGrpSpPr>
      <p:grpSpPr>
        <a:xfrm>
          <a:off x="0" y="0"/>
          <a:ext cx="0" cy="0"/>
          <a:chOff x="0" y="0"/>
          <a:chExt cx="0" cy="0"/>
        </a:xfrm>
      </p:grpSpPr>
      <p:pic>
        <p:nvPicPr>
          <p:cNvPr id="4" name="Picture 3" descr="offset_comp_30711_PPT.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descr="amazing.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401156" y="2651136"/>
            <a:ext cx="4326749" cy="513813"/>
          </a:xfrm>
          <a:prstGeom prst="rect">
            <a:avLst/>
          </a:prstGeom>
        </p:spPr>
      </p:pic>
      <p:pic>
        <p:nvPicPr>
          <p:cNvPr id="6"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4120044" y="3937355"/>
            <a:ext cx="899770" cy="83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NBABT_A.png"/>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871350" y="1632059"/>
            <a:ext cx="5413248" cy="1181868"/>
          </a:xfrm>
          <a:prstGeom prst="rect">
            <a:avLst/>
          </a:prstGeom>
        </p:spPr>
      </p:pic>
    </p:spTree>
    <p:extLst>
      <p:ext uri="{BB962C8B-B14F-4D97-AF65-F5344CB8AC3E}">
        <p14:creationId xmlns:p14="http://schemas.microsoft.com/office/powerpoint/2010/main" val="1933806772"/>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36983086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accent1"/>
        </a:solidFill>
        <a:effectLst/>
      </p:bgPr>
    </p:bg>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9DC392D6-9C8E-4FFC-9585-A1394F3B6725}"/>
              </a:ext>
            </a:extLst>
          </p:cNvPr>
          <p:cNvGrpSpPr/>
          <p:nvPr userDrawn="1"/>
        </p:nvGrpSpPr>
        <p:grpSpPr>
          <a:xfrm>
            <a:off x="-1" y="0"/>
            <a:ext cx="9143999" cy="5143500"/>
            <a:chOff x="-1" y="0"/>
            <a:chExt cx="12188826" cy="6856214"/>
          </a:xfrm>
        </p:grpSpPr>
        <p:pic>
          <p:nvPicPr>
            <p:cNvPr id="22" name="Picture 14">
              <a:extLst>
                <a:ext uri="{FF2B5EF4-FFF2-40B4-BE49-F238E27FC236}">
                  <a16:creationId xmlns:a16="http://schemas.microsoft.com/office/drawing/2014/main" id="{7D6394D7-D2DB-4F7D-9006-EC40FAAE815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V="1">
              <a:off x="1223276" y="0"/>
              <a:ext cx="10965549" cy="6856214"/>
            </a:xfrm>
            <a:prstGeom prst="rect">
              <a:avLst/>
            </a:prstGeom>
          </p:spPr>
        </p:pic>
        <p:sp>
          <p:nvSpPr>
            <p:cNvPr id="23" name="Rectangle 15">
              <a:extLst>
                <a:ext uri="{FF2B5EF4-FFF2-40B4-BE49-F238E27FC236}">
                  <a16:creationId xmlns:a16="http://schemas.microsoft.com/office/drawing/2014/main" id="{5BD0B1B2-2021-4180-8A0E-7DC9D1DB2AF6}"/>
                </a:ext>
              </a:extLst>
            </p:cNvPr>
            <p:cNvSpPr/>
            <p:nvPr userDrawn="1"/>
          </p:nvSpPr>
          <p:spPr>
            <a:xfrm flipV="1">
              <a:off x="-1" y="0"/>
              <a:ext cx="12188826" cy="6856214"/>
            </a:xfrm>
            <a:prstGeom prst="rect">
              <a:avLst/>
            </a:prstGeom>
            <a:gradFill>
              <a:gsLst>
                <a:gs pos="1000">
                  <a:srgbClr val="005073">
                    <a:lumMod val="50000"/>
                  </a:srgbClr>
                </a:gs>
                <a:gs pos="29000">
                  <a:srgbClr val="005073">
                    <a:lumMod val="75000"/>
                  </a:srgbClr>
                </a:gs>
                <a:gs pos="57000">
                  <a:srgbClr val="005073">
                    <a:alpha val="80000"/>
                  </a:srgbClr>
                </a:gs>
                <a:gs pos="100000">
                  <a:srgbClr val="005073">
                    <a:alpha val="0"/>
                  </a:srgbClr>
                </a:gs>
              </a:gsLst>
              <a:lin ang="21594000" scaled="0"/>
            </a:gradFill>
            <a:ln w="25400" cap="flat" cmpd="sng" algn="ctr">
              <a:noFill/>
              <a:prstDash val="solid"/>
            </a:ln>
            <a:effectLst/>
          </p:spPr>
          <p:txBody>
            <a:bodyPr rtlCol="0" anchor="ctr"/>
            <a:lstStyle/>
            <a:p>
              <a:pPr marL="0" marR="0" lvl="0" indent="0" algn="ctr" defTabSz="609448"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dirty="0">
                <a:ln>
                  <a:noFill/>
                </a:ln>
                <a:solidFill>
                  <a:srgbClr val="005073"/>
                </a:solidFill>
                <a:effectLst/>
                <a:uLnTx/>
                <a:uFillTx/>
                <a:latin typeface="CiscoSansTT ExtraLight"/>
                <a:ea typeface="ＭＳ Ｐゴシック"/>
                <a:cs typeface="+mn-cs"/>
              </a:endParaRPr>
            </a:p>
          </p:txBody>
        </p:sp>
        <p:sp>
          <p:nvSpPr>
            <p:cNvPr id="24" name="Freeform 6">
              <a:extLst>
                <a:ext uri="{FF2B5EF4-FFF2-40B4-BE49-F238E27FC236}">
                  <a16:creationId xmlns:a16="http://schemas.microsoft.com/office/drawing/2014/main" id="{3E1814E7-3F4C-4581-8E2E-CC2AB7C46D21}"/>
                </a:ext>
              </a:extLst>
            </p:cNvPr>
            <p:cNvSpPr>
              <a:spLocks noChangeAspect="1" noEditPoints="1"/>
            </p:cNvSpPr>
            <p:nvPr userDrawn="1"/>
          </p:nvSpPr>
          <p:spPr bwMode="auto">
            <a:xfrm>
              <a:off x="625831" y="522502"/>
              <a:ext cx="1060428" cy="563353"/>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rgbClr val="00BCEB"/>
            </a:solidFill>
            <a:ln w="0">
              <a:noFill/>
              <a:prstDash val="solid"/>
              <a:round/>
              <a:headEnd/>
              <a:tailEnd/>
            </a:ln>
          </p:spPr>
          <p:txBody>
            <a:bodyPr vert="horz" wrap="square" lIns="121888" tIns="60944" rIns="121888" bIns="60944" numCol="1" anchor="t" anchorCtr="0" compatLnSpc="1">
              <a:prstTxWarp prst="textNoShape">
                <a:avLst/>
              </a:prstTxWarp>
            </a:bodyPr>
            <a:lstStyle/>
            <a:p>
              <a:pPr marL="0" marR="0" lvl="0" indent="0" defTabSz="609448"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srgbClr val="005073"/>
                </a:solidFill>
                <a:effectLst/>
                <a:uLnTx/>
                <a:uFillTx/>
              </a:endParaRPr>
            </a:p>
          </p:txBody>
        </p:sp>
      </p:grpSp>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2"/>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2"/>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2"/>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2"/>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2"/>
                </a:solidFill>
                <a:latin typeface="+mj-lt"/>
                <a:cs typeface="CiscoSansTT ExtraLight"/>
              </a:defRPr>
            </a:lvl1pPr>
          </a:lstStyle>
          <a:p>
            <a:r>
              <a:rPr lang="en-GB" dirty="0"/>
              <a:t>Presentation Title Goes Here</a:t>
            </a:r>
            <a:endParaRPr lang="en-US" dirty="0"/>
          </a:p>
        </p:txBody>
      </p:sp>
    </p:spTree>
    <p:extLst>
      <p:ext uri="{BB962C8B-B14F-4D97-AF65-F5344CB8AC3E}">
        <p14:creationId xmlns:p14="http://schemas.microsoft.com/office/powerpoint/2010/main" val="2934402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41133799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14577944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0553183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3532302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80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4231320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Tree>
    <p:extLst>
      <p:ext uri="{BB962C8B-B14F-4D97-AF65-F5344CB8AC3E}">
        <p14:creationId xmlns:p14="http://schemas.microsoft.com/office/powerpoint/2010/main" val="2507539824"/>
      </p:ext>
    </p:extLst>
  </p:cSld>
  <p:clrMapOvr>
    <a:masterClrMapping/>
  </p:clrMapOvr>
  <p:transition spd="med">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36382079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Only 4 Heavy Graphics">
    <p:spTree>
      <p:nvGrpSpPr>
        <p:cNvPr id="1" name=""/>
        <p:cNvGrpSpPr/>
        <p:nvPr/>
      </p:nvGrpSpPr>
      <p:grpSpPr>
        <a:xfrm>
          <a:off x="0" y="0"/>
          <a:ext cx="0" cy="0"/>
          <a:chOff x="0" y="0"/>
          <a:chExt cx="0" cy="0"/>
        </a:xfrm>
      </p:grpSpPr>
      <p:sp>
        <p:nvSpPr>
          <p:cNvPr id="2" name="Title 1"/>
          <p:cNvSpPr>
            <a:spLocks noGrp="1"/>
          </p:cNvSpPr>
          <p:nvPr>
            <p:ph type="title"/>
          </p:nvPr>
        </p:nvSpPr>
        <p:spPr>
          <a:xfrm>
            <a:off x="356616" y="155577"/>
            <a:ext cx="8513064" cy="434974"/>
          </a:xfrm>
        </p:spPr>
        <p:txBody>
          <a:bodyPr/>
          <a:lstStyle>
            <a:lvl1pPr marL="6251" indent="-6251" algn="l" defTabSz="457031" rtl="0" eaLnBrk="0" fontAlgn="base" hangingPunct="0">
              <a:lnSpc>
                <a:spcPct val="90000"/>
              </a:lnSpc>
              <a:spcBef>
                <a:spcPct val="0"/>
              </a:spcBef>
              <a:spcAft>
                <a:spcPct val="0"/>
              </a:spcAft>
              <a:defRPr lang="en-US" sz="2775" b="0" kern="1200" baseline="0" dirty="0">
                <a:solidFill>
                  <a:schemeClr val="tx1"/>
                </a:solidFill>
                <a:latin typeface="+mj-lt"/>
                <a:ea typeface="+mj-ea"/>
                <a:cs typeface="+mj-cs"/>
                <a:sym typeface="Arial" pitchFamily="34" charset="0"/>
              </a:defRPr>
            </a:lvl1pPr>
          </a:lstStyle>
          <a:p>
            <a:r>
              <a:rPr lang="en-GB" smtClean="0"/>
              <a:t>Click to edit Master title style</a:t>
            </a:r>
            <a:endParaRPr lang="en-US" dirty="0"/>
          </a:p>
        </p:txBody>
      </p:sp>
      <p:sp>
        <p:nvSpPr>
          <p:cNvPr id="3" name="Slide Number Placeholder 1"/>
          <p:cNvSpPr>
            <a:spLocks noGrp="1"/>
          </p:cNvSpPr>
          <p:nvPr>
            <p:ph type="sldNum" sz="quarter" idx="10"/>
          </p:nvPr>
        </p:nvSpPr>
        <p:spPr>
          <a:xfrm>
            <a:off x="8408989" y="4672022"/>
            <a:ext cx="360362" cy="274637"/>
          </a:xfrm>
          <a:prstGeom prst="rect">
            <a:avLst/>
          </a:prstGeom>
        </p:spPr>
        <p:txBody>
          <a:bodyPr lIns="68584" tIns="34294" rIns="68584" bIns="34294"/>
          <a:lstStyle>
            <a:lvl1pPr>
              <a:defRPr/>
            </a:lvl1pPr>
          </a:lstStyle>
          <a:p>
            <a:pPr>
              <a:defRPr/>
            </a:pPr>
            <a:fld id="{4E1874D4-62E5-9F44-90FE-E4142105D1EF}" type="slidenum">
              <a:rPr lang="en-US"/>
              <a:pPr>
                <a:defRPr/>
              </a:pPr>
              <a:t>‹#›</a:t>
            </a:fld>
            <a:endParaRPr lang="en-US" dirty="0"/>
          </a:p>
        </p:txBody>
      </p:sp>
    </p:spTree>
    <p:extLst>
      <p:ext uri="{BB962C8B-B14F-4D97-AF65-F5344CB8AC3E}">
        <p14:creationId xmlns:p14="http://schemas.microsoft.com/office/powerpoint/2010/main" val="279622969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21992129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8911692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8105547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ja-JP" altLang="en-US" smtClean="0"/>
              <a:t>マスター テキストの書式設定</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solidFill>
                <a:latin typeface="+mj-lt"/>
                <a:cs typeface="CiscoSans Thin"/>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32977426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ja-JP" altLang="en-US" smtClean="0"/>
              <a:t>マスター テキストの書式設定</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39768390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ja-JP" altLang="en-US" noProof="0" smtClean="0"/>
              <a:t>図を追加</a:t>
            </a:r>
            <a:endParaRPr lang="en-US" noProof="0" dirty="0"/>
          </a:p>
        </p:txBody>
      </p:sp>
      <p:sp>
        <p:nvSpPr>
          <p:cNvPr id="6" name="Text Placeholder 2"/>
          <p:cNvSpPr>
            <a:spLocks noGrp="1"/>
          </p:cNvSpPr>
          <p:nvPr>
            <p:ph type="body" sz="quarter" idx="11"/>
          </p:nvPr>
        </p:nvSpPr>
        <p:spPr bwMode="auto">
          <a:xfrm>
            <a:off x="500063" y="3895662"/>
            <a:ext cx="8139112" cy="556563"/>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ja-JP" altLang="en-US" smtClean="0"/>
              <a:t>マスター テキストの書式設定</a:t>
            </a:r>
          </a:p>
        </p:txBody>
      </p:sp>
    </p:spTree>
    <p:extLst>
      <p:ext uri="{BB962C8B-B14F-4D97-AF65-F5344CB8AC3E}">
        <p14:creationId xmlns:p14="http://schemas.microsoft.com/office/powerpoint/2010/main" val="18666182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ja-JP" altLang="en-US" noProof="0" smtClean="0"/>
              <a:t>図を追加</a:t>
            </a:r>
            <a:endParaRPr lang="en-US" noProof="0" dirty="0"/>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ja-JP" altLang="en-US" smtClean="0"/>
              <a:t>マスター テキストの書式設定</a:t>
            </a:r>
          </a:p>
        </p:txBody>
      </p:sp>
    </p:spTree>
    <p:extLst>
      <p:ext uri="{BB962C8B-B14F-4D97-AF65-F5344CB8AC3E}">
        <p14:creationId xmlns:p14="http://schemas.microsoft.com/office/powerpoint/2010/main" val="38758909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ja-JP" altLang="en-US" noProof="0" smtClean="0"/>
              <a:t>図を追加</a:t>
            </a:r>
            <a:endParaRPr lang="en-US" noProof="0" dirty="0"/>
          </a:p>
        </p:txBody>
      </p:sp>
    </p:spTree>
    <p:extLst>
      <p:ext uri="{BB962C8B-B14F-4D97-AF65-F5344CB8AC3E}">
        <p14:creationId xmlns:p14="http://schemas.microsoft.com/office/powerpoint/2010/main" val="905911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2560250235"/>
      </p:ext>
    </p:extLst>
  </p:cSld>
  <p:clrMapOvr>
    <a:masterClrMapping/>
  </p:clrMapOvr>
  <p:transition spd="med">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ja-JP" altLang="en-US" noProof="0" smtClean="0"/>
              <a:t>図を追加</a:t>
            </a:r>
            <a:endParaRPr lang="en-US" noProof="0" dirty="0"/>
          </a:p>
        </p:txBody>
      </p:sp>
    </p:spTree>
    <p:extLst>
      <p:ext uri="{BB962C8B-B14F-4D97-AF65-F5344CB8AC3E}">
        <p14:creationId xmlns:p14="http://schemas.microsoft.com/office/powerpoint/2010/main" val="17970139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27905520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6056783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2577589628"/>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0332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ja-JP" altLang="en-US" noProof="0" smtClean="0"/>
              <a:t>表を追加</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ja-JP" altLang="en-US" smtClean="0"/>
              <a:t>マスター テキストの書式設定</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20467998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タイトルとグラフ">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ja-JP" altLang="en-US" noProof="0" smtClean="0"/>
              <a:t>グラフを追加</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ja-JP" altLang="en-US" smtClean="0"/>
              <a:t>マスター テキストの書式設定</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24896381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ja-JP" altLang="en-US" smtClean="0"/>
              <a:t>マスター テキストの書式設定</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2679892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ja-JP" altLang="en-US" smtClean="0"/>
              <a:t>マスター タイトルの書式設定</a:t>
            </a:r>
            <a:endParaRPr lang="en-GB" dirty="0"/>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2698970337"/>
      </p:ext>
    </p:extLst>
  </p:cSld>
  <p:clrMapOvr>
    <a:masterClrMapping/>
  </p:clrMapOvr>
  <p:extLst mod="1">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ja-JP" altLang="en-US" smtClean="0"/>
              <a:t>マスター タイトルの書式設定</a:t>
            </a:r>
            <a:endParaRPr lang="en-GB" dirty="0"/>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340098295"/>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653216852"/>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mj-lt"/>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ja-JP" altLang="en-US" smtClean="0"/>
              <a:t>マスター タイトルの書式設定</a:t>
            </a:r>
            <a:endParaRPr lang="en-GB" dirty="0"/>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solidFill>
                <a:latin typeface="+mn-lt"/>
                <a:ea typeface="ＭＳ Ｐゴシック" charset="0"/>
                <a:cs typeface="CiscoSans"/>
              </a:defRPr>
            </a:lvl1pPr>
            <a:lvl2pPr marL="228600" indent="-114300">
              <a:buClr>
                <a:schemeClr val="tx2"/>
              </a:buClr>
              <a:buSzPct val="60000"/>
              <a:defRPr sz="2000">
                <a:solidFill>
                  <a:schemeClr val="bg1"/>
                </a:solidFill>
              </a:defRPr>
            </a:lvl2pPr>
            <a:lvl3pPr marL="342900" indent="-114300">
              <a:buClr>
                <a:schemeClr val="tx2"/>
              </a:buClr>
              <a:buSzPct val="60000"/>
              <a:defRPr sz="1800">
                <a:solidFill>
                  <a:schemeClr val="bg1"/>
                </a:solidFill>
              </a:defRPr>
            </a:lvl3pPr>
            <a:lvl4pPr marL="457200" indent="-123825">
              <a:buClr>
                <a:schemeClr val="tx2"/>
              </a:buClr>
              <a:buSzPct val="60000"/>
              <a:defRPr sz="1600">
                <a:solidFill>
                  <a:schemeClr val="bg1"/>
                </a:solidFill>
              </a:defRPr>
            </a:lvl4pPr>
            <a:lvl5pPr marL="574675" indent="-117475">
              <a:buClr>
                <a:schemeClr val="tx2"/>
              </a:buClr>
              <a:buSzPct val="60000"/>
              <a:defRPr sz="1600">
                <a:solidFill>
                  <a:schemeClr val="bg1"/>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1163449410"/>
      </p:ext>
    </p:extLst>
  </p:cSld>
  <p:clrMapOvr>
    <a:masterClrMapping/>
  </p:clrMapOvr>
  <p:extLst mod="1">
    <p:ext uri="{DCECCB84-F9BA-43D5-87BE-67443E8EF086}">
      <p15:sldGuideLst xmlns:p15="http://schemas.microsoft.com/office/powerpoint/2012/main">
        <p15:guide id="4" pos="2675">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ja-JP" altLang="en-US" smtClean="0"/>
              <a:t>マスター タイトルの書式設定</a:t>
            </a:r>
            <a:endParaRPr lang="en-GB" dirty="0"/>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r>
              <a:rPr lang="ja-JP" altLang="en-US" smtClean="0"/>
              <a:t>図を追加</a:t>
            </a:r>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ja-JP" altLang="en-US" smtClean="0"/>
              <a:t>マスター テキストの書式設定</a:t>
            </a:r>
          </a:p>
        </p:txBody>
      </p:sp>
      <p:sp>
        <p:nvSpPr>
          <p:cNvPr id="10" name="Rectangle 4"/>
          <p:cNvSpPr>
            <a:spLocks noChangeArrowheads="1"/>
          </p:cNvSpPr>
          <p:nvPr userDrawn="1"/>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4051121794"/>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2"/>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ja-JP" altLang="en-US" smtClean="0"/>
              <a:t>マスター タイトルの書式設定</a:t>
            </a:r>
            <a:endParaRPr lang="en-GB" dirty="0"/>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r>
              <a:rPr lang="ja-JP" altLang="en-US" smtClean="0"/>
              <a:t>図を追加</a:t>
            </a:r>
            <a:endParaRPr lang="en-US" dirty="0"/>
          </a:p>
        </p:txBody>
      </p:sp>
      <p:sp>
        <p:nvSpPr>
          <p:cNvPr id="8" name="Rectangle 4"/>
          <p:cNvSpPr>
            <a:spLocks noChangeArrowheads="1"/>
          </p:cNvSpPr>
          <p:nvPr userDrawn="1"/>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689293612"/>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ja-JP" altLang="en-US" smtClean="0"/>
              <a:t>マスター タイトルの書式設定</a:t>
            </a:r>
            <a:endParaRPr lang="en-GB" dirty="0"/>
          </a:p>
        </p:txBody>
      </p:sp>
      <p:sp>
        <p:nvSpPr>
          <p:cNvPr id="8" name="Rectangle 4"/>
          <p:cNvSpPr>
            <a:spLocks noChangeArrowheads="1"/>
          </p:cNvSpPr>
          <p:nvPr userDrawn="1"/>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2004206009"/>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ja-JP" altLang="en-US" smtClean="0"/>
              <a:t>マスター タイトルの書式設定</a:t>
            </a:r>
            <a:endParaRPr lang="en-GB" dirty="0"/>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r>
              <a:rPr lang="ja-JP" altLang="en-US" smtClean="0"/>
              <a:t>図を追加</a:t>
            </a:r>
            <a:endParaRPr lang="en-US" dirty="0"/>
          </a:p>
        </p:txBody>
      </p:sp>
      <p:sp>
        <p:nvSpPr>
          <p:cNvPr id="8" name="Rectangle 4"/>
          <p:cNvSpPr>
            <a:spLocks noChangeArrowheads="1"/>
          </p:cNvSpPr>
          <p:nvPr userDrawn="1"/>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2809413867"/>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ja-JP" altLang="en-US" smtClean="0"/>
              <a:t>マスター タイトルの書式設定</a:t>
            </a:r>
            <a:endParaRPr lang="en-GB" dirty="0"/>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r>
              <a:rPr lang="ja-JP" altLang="en-US" smtClean="0"/>
              <a:t>グラフを追加</a:t>
            </a:r>
            <a:endParaRPr lang="en-US"/>
          </a:p>
        </p:txBody>
      </p:sp>
      <p:sp>
        <p:nvSpPr>
          <p:cNvPr id="8"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2346547016"/>
      </p:ext>
    </p:extLst>
  </p:cSld>
  <p:clrMapOvr>
    <a:masterClrMapping/>
  </p:clrMapOvr>
  <p:extLst mod="1">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ja-JP" altLang="en-US" smtClean="0"/>
              <a:t>マスター タイトルの書式設定</a:t>
            </a:r>
            <a:endParaRPr lang="en-GB" dirty="0"/>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r>
              <a:rPr lang="ja-JP" altLang="en-US" smtClean="0"/>
              <a:t>表を追加</a:t>
            </a:r>
            <a:endParaRPr lang="en-US"/>
          </a:p>
        </p:txBody>
      </p:sp>
      <p:sp>
        <p:nvSpPr>
          <p:cNvPr id="8" name="Rectangle 4"/>
          <p:cNvSpPr>
            <a:spLocks noChangeArrowheads="1"/>
          </p:cNvSpPr>
          <p:nvPr userDrawn="1"/>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1701877677"/>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19530537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endParaRPr 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DF9D91DC-F4BD-E14A-91D4-001225A42784}" type="slidenum">
              <a:rPr lang="en-US" smtClean="0"/>
              <a:t>‹#›</a:t>
            </a:fld>
            <a:endParaRPr lang="en-US"/>
          </a:p>
        </p:txBody>
      </p:sp>
    </p:spTree>
    <p:extLst>
      <p:ext uri="{BB962C8B-B14F-4D97-AF65-F5344CB8AC3E}">
        <p14:creationId xmlns:p14="http://schemas.microsoft.com/office/powerpoint/2010/main" val="868018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4767263"/>
            <a:ext cx="2057400" cy="273844"/>
          </a:xfrm>
          <a:prstGeom prst="rect">
            <a:avLst/>
          </a:prstGeom>
        </p:spPr>
        <p:txBody>
          <a:bodyPr/>
          <a:lstStyle/>
          <a:p>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DF9D91DC-F4BD-E14A-91D4-001225A42784}" type="slidenum">
              <a:rPr lang="en-US" smtClean="0"/>
              <a:t>‹#›</a:t>
            </a:fld>
            <a:endParaRPr lang="en-US"/>
          </a:p>
        </p:txBody>
      </p:sp>
    </p:spTree>
    <p:extLst>
      <p:ext uri="{BB962C8B-B14F-4D97-AF65-F5344CB8AC3E}">
        <p14:creationId xmlns:p14="http://schemas.microsoft.com/office/powerpoint/2010/main" val="2394595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a:t>Title Goes Here</a:t>
            </a:r>
            <a:endParaRPr lang="en-US" dirty="0"/>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a:t>Title Goes Here</a:t>
            </a:r>
          </a:p>
        </p:txBody>
      </p:sp>
      <p:sp>
        <p:nvSpPr>
          <p:cNvPr id="8" name="Text Placeholder 3"/>
          <p:cNvSpPr>
            <a:spLocks noGrp="1"/>
          </p:cNvSpPr>
          <p:nvPr>
            <p:ph type="body" sz="quarter" idx="10" hasCustomPrompt="1"/>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3"/>
          <p:cNvSpPr>
            <a:spLocks noGrp="1"/>
          </p:cNvSpPr>
          <p:nvPr>
            <p:ph type="body" sz="quarter" idx="14" hasCustomPrompt="1"/>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818719749"/>
      </p:ext>
    </p:extLst>
  </p:cSld>
  <p:clrMapOvr>
    <a:masterClrMapping/>
  </p:clrMapOvr>
  <p:transition spd="med">
    <p:fade/>
  </p:transition>
  <p:timing>
    <p:tnLst>
      <p:par>
        <p:cTn id="1" dur="indefinite" restart="never" nodeType="tmRoot"/>
      </p:par>
    </p:tnLst>
  </p:timing>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9_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2" y="1347788"/>
            <a:ext cx="8277344" cy="3168210"/>
          </a:xfrm>
          <a:prstGeom prst="rect">
            <a:avLst/>
          </a:prstGeom>
        </p:spPr>
        <p:txBody>
          <a:bodyPr lIns="91412" tIns="45706" rIns="91412" bIns="45706">
            <a:noAutofit/>
          </a:bodyPr>
          <a:lstStyle>
            <a:lvl1pPr marL="280904" indent="-223774">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53" indent="-21583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496" indent="-171401">
              <a:buClr>
                <a:schemeClr val="tx1"/>
              </a:buClr>
              <a:buSzPct val="80000"/>
              <a:buFont typeface="Arial"/>
              <a:buChar char="•"/>
              <a:defRPr sz="1600" b="0" i="0">
                <a:solidFill>
                  <a:srgbClr val="676767"/>
                </a:solidFill>
                <a:latin typeface="+mn-lt"/>
                <a:cs typeface="CiscoSans ExtraLight"/>
              </a:defRPr>
            </a:lvl3pPr>
            <a:lvl4pPr marL="910959" indent="-171401">
              <a:buClr>
                <a:schemeClr val="tx1"/>
              </a:buClr>
              <a:buSzPct val="80000"/>
              <a:buFont typeface="Arial"/>
              <a:buChar char="•"/>
              <a:defRPr sz="1400" b="0" i="0">
                <a:solidFill>
                  <a:srgbClr val="676767"/>
                </a:solidFill>
                <a:latin typeface="+mn-lt"/>
                <a:cs typeface="CiscoSans ExtraLight"/>
              </a:defRPr>
            </a:lvl4pPr>
            <a:lvl5pPr marL="1082360" indent="-168226">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5"/>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6" tIns="45708" rIns="91416" bIns="45708"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4157284796"/>
      </p:ext>
    </p:extLst>
  </p:cSld>
  <p:clrMapOvr>
    <a:masterClrMapping/>
  </p:clrMapOvr>
  <p:transition spd="med">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3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292607"/>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941237273"/>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311703" y="445028"/>
            <a:ext cx="8520599" cy="572699"/>
          </a:xfrm>
          <a:prstGeom prst="rect">
            <a:avLst/>
          </a:prstGeom>
          <a:noFill/>
          <a:ln>
            <a:noFill/>
          </a:ln>
        </p:spPr>
        <p:txBody>
          <a:bodyPr lIns="91421" tIns="91421" rIns="91421" bIns="91421"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7" name="Shape 47"/>
          <p:cNvSpPr txBox="1">
            <a:spLocks noGrp="1"/>
          </p:cNvSpPr>
          <p:nvPr>
            <p:ph type="body" idx="1"/>
          </p:nvPr>
        </p:nvSpPr>
        <p:spPr>
          <a:xfrm>
            <a:off x="311703" y="1152475"/>
            <a:ext cx="8520599" cy="3416400"/>
          </a:xfrm>
          <a:prstGeom prst="rect">
            <a:avLst/>
          </a:prstGeom>
          <a:noFill/>
          <a:ln>
            <a:noFill/>
          </a:ln>
        </p:spPr>
        <p:txBody>
          <a:bodyPr lIns="91421" tIns="91421" rIns="91421" bIns="91421"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8" name="Shape 48"/>
          <p:cNvSpPr txBox="1">
            <a:spLocks noGrp="1"/>
          </p:cNvSpPr>
          <p:nvPr>
            <p:ph type="sldNum" idx="12"/>
          </p:nvPr>
        </p:nvSpPr>
        <p:spPr>
          <a:xfrm>
            <a:off x="8472460" y="4663216"/>
            <a:ext cx="548699" cy="393600"/>
          </a:xfrm>
          <a:prstGeom prst="rect">
            <a:avLst/>
          </a:prstGeom>
          <a:noFill/>
          <a:ln>
            <a:noFill/>
          </a:ln>
        </p:spPr>
        <p:txBody>
          <a:bodyPr lIns="91421" tIns="91421" rIns="91421" bIns="91421" anchor="ctr" anchorCtr="0">
            <a:noAutofit/>
          </a:bodyPr>
          <a:lstStyle/>
          <a:p>
            <a:pPr algn="r" defTabSz="457189">
              <a:buClr>
                <a:srgbClr val="888888"/>
              </a:buClr>
              <a:buSzPct val="25000"/>
            </a:pPr>
            <a:fld id="{00000000-1234-1234-1234-123412341234}" type="slidenum">
              <a:rPr lang="en-US" sz="1200" smtClean="0">
                <a:solidFill>
                  <a:srgbClr val="888888"/>
                </a:solidFill>
                <a:latin typeface="Calibri"/>
                <a:ea typeface="Calibri"/>
                <a:cs typeface="Calibri"/>
                <a:sym typeface="Calibri"/>
              </a:rPr>
              <a:pPr algn="r" defTabSz="457189">
                <a:buClr>
                  <a:srgbClr val="888888"/>
                </a:buCl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1261458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ja-JP" altLang="en-US" dirty="0" smtClean="0"/>
              <a:t>サブタイトル</a:t>
            </a:r>
            <a:endParaRPr lang="en-GB" dirty="0"/>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ja-JP" altLang="en-US" dirty="0" smtClean="0"/>
              <a:t>セッションタイトル</a:t>
            </a:r>
            <a:endParaRPr lang="en-US" dirty="0"/>
          </a:p>
        </p:txBody>
      </p:sp>
      <p:sp>
        <p:nvSpPr>
          <p:cNvPr id="6" name="Freeform 6"/>
          <p:cNvSpPr>
            <a:spLocks noChangeAspect="1" noEditPoints="1"/>
          </p:cNvSpPr>
          <p:nvPr userDrawn="1"/>
        </p:nvSpPr>
        <p:spPr bwMode="auto">
          <a:xfrm>
            <a:off x="469496" y="391308"/>
            <a:ext cx="795528" cy="422625"/>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 name="テキスト ボックス 1"/>
          <p:cNvSpPr txBox="1"/>
          <p:nvPr userDrawn="1"/>
        </p:nvSpPr>
        <p:spPr>
          <a:xfrm>
            <a:off x="425765" y="1905632"/>
            <a:ext cx="1638590" cy="707886"/>
          </a:xfrm>
          <a:prstGeom prst="rect">
            <a:avLst/>
          </a:prstGeom>
          <a:noFill/>
        </p:spPr>
        <p:txBody>
          <a:bodyPr wrap="none" rtlCol="0">
            <a:spAutoFit/>
          </a:bodyPr>
          <a:lstStyle/>
          <a:p>
            <a:r>
              <a:rPr kumimoji="1" lang="en-US" altLang="ja-JP" sz="4000" dirty="0" smtClean="0">
                <a:latin typeface="+mn-ea"/>
                <a:ea typeface="+mn-ea"/>
              </a:rPr>
              <a:t>[EN-4]</a:t>
            </a:r>
            <a:endParaRPr kumimoji="1" lang="ja-JP" altLang="en-US" sz="4000" dirty="0" smtClean="0">
              <a:latin typeface="+mn-ea"/>
              <a:ea typeface="+mn-ea"/>
            </a:endParaRPr>
          </a:p>
        </p:txBody>
      </p:sp>
      <p:sp>
        <p:nvSpPr>
          <p:cNvPr id="9" name="テキスト ボックス 8"/>
          <p:cNvSpPr txBox="1"/>
          <p:nvPr userDrawn="1"/>
        </p:nvSpPr>
        <p:spPr>
          <a:xfrm>
            <a:off x="5727032" y="352268"/>
            <a:ext cx="3216443" cy="461665"/>
          </a:xfrm>
          <a:prstGeom prst="rect">
            <a:avLst/>
          </a:prstGeom>
          <a:noFill/>
        </p:spPr>
        <p:txBody>
          <a:bodyPr wrap="square" rtlCol="0">
            <a:spAutoFit/>
          </a:bodyPr>
          <a:lstStyle/>
          <a:p>
            <a:r>
              <a:rPr kumimoji="1" lang="en-US" altLang="ja-JP" sz="2400" dirty="0" smtClean="0">
                <a:latin typeface="+mn-ea"/>
                <a:ea typeface="+mn-ea"/>
              </a:rPr>
              <a:t>PSU</a:t>
            </a:r>
            <a:r>
              <a:rPr kumimoji="1" lang="ja-JP" altLang="en-US" sz="2400" dirty="0" smtClean="0">
                <a:latin typeface="+mn-ea"/>
                <a:ea typeface="+mn-ea"/>
              </a:rPr>
              <a:t> </a:t>
            </a:r>
            <a:r>
              <a:rPr kumimoji="1" lang="en-US" altLang="ja-JP" sz="2400" dirty="0" smtClean="0">
                <a:latin typeface="+mn-ea"/>
                <a:ea typeface="+mn-ea"/>
              </a:rPr>
              <a:t>Week</a:t>
            </a:r>
            <a:r>
              <a:rPr kumimoji="1" lang="en-US" altLang="ja-JP" sz="2400" baseline="0" dirty="0" smtClean="0">
                <a:latin typeface="+mn-ea"/>
                <a:ea typeface="+mn-ea"/>
              </a:rPr>
              <a:t> </a:t>
            </a:r>
            <a:r>
              <a:rPr kumimoji="1" lang="en-US" altLang="ja-JP" sz="2400" dirty="0" smtClean="0">
                <a:latin typeface="+mn-ea"/>
                <a:ea typeface="+mn-ea"/>
              </a:rPr>
              <a:t>2017</a:t>
            </a:r>
            <a:r>
              <a:rPr kumimoji="1" lang="en-US" altLang="ja-JP" sz="2400" baseline="0" dirty="0" smtClean="0">
                <a:latin typeface="+mn-ea"/>
                <a:ea typeface="+mn-ea"/>
              </a:rPr>
              <a:t> </a:t>
            </a:r>
            <a:r>
              <a:rPr kumimoji="1" lang="en-US" altLang="ja-JP" sz="2400" dirty="0" smtClean="0">
                <a:latin typeface="+mn-ea"/>
                <a:ea typeface="+mn-ea"/>
              </a:rPr>
              <a:t>May.</a:t>
            </a:r>
            <a:endParaRPr kumimoji="1" lang="ja-JP" altLang="en-US" sz="2400" dirty="0" smtClean="0">
              <a:latin typeface="+mn-ea"/>
              <a:ea typeface="+mn-ea"/>
            </a:endParaRPr>
          </a:p>
        </p:txBody>
      </p:sp>
    </p:spTree>
    <p:extLst>
      <p:ext uri="{BB962C8B-B14F-4D97-AF65-F5344CB8AC3E}">
        <p14:creationId xmlns:p14="http://schemas.microsoft.com/office/powerpoint/2010/main" val="2642889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2655411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Segue_Whit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1223774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4631788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39669926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a:extLst/>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9075474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9301163"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3569200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0" name="Text Placeholder 17"/>
          <p:cNvSpPr>
            <a:spLocks noGrp="1"/>
          </p:cNvSpPr>
          <p:nvPr>
            <p:ph type="body" sz="quarter" idx="22" hasCustomPrompt="1"/>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4" name="Text Placeholder 17"/>
          <p:cNvSpPr>
            <a:spLocks noGrp="1"/>
          </p:cNvSpPr>
          <p:nvPr>
            <p:ph type="body" sz="quarter" idx="24" hasCustomPrompt="1"/>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642913117"/>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14874378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37418173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35728493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5587758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1878150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19579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347788"/>
            <a:ext cx="8115300"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5289900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8325916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09344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Half_Page_Blank">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en-GB" dirty="0"/>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1708725184"/>
      </p:ext>
    </p:extLst>
  </p:cSld>
  <p:clrMapOvr>
    <a:masterClrMapping/>
  </p:clrMapOvr>
  <p:extLst mod="1">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defTabSz="457200">
              <a:defRPr/>
            </a:pPr>
            <a:endParaRPr kumimoji="0" lang="en-US">
              <a:solidFill>
                <a:srgbClr val="FFFFFF"/>
              </a:solidFill>
              <a:latin typeface="CiscoSansTT ExtraLight"/>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a:t>Click to edit text</a:t>
            </a:r>
          </a:p>
        </p:txBody>
      </p:sp>
      <p:sp>
        <p:nvSpPr>
          <p:cNvPr id="19" name="Text Placeholder 18"/>
          <p:cNvSpPr>
            <a:spLocks noGrp="1"/>
          </p:cNvSpPr>
          <p:nvPr>
            <p:ph type="body" sz="quarter" idx="14" hasCustomPrompt="1"/>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a:t>Click to edit text </a:t>
            </a:r>
          </a:p>
        </p:txBody>
      </p:sp>
      <p:sp>
        <p:nvSpPr>
          <p:cNvPr id="9"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1579048273"/>
      </p:ext>
    </p:extLst>
  </p:cSld>
  <p:clrMapOvr>
    <a:masterClrMapping/>
  </p:clrMapOvr>
  <p:transition spd="med">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Half_Page_Tex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2541794803"/>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Half_Page_Text_2 colum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mj-lt"/>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solidFill>
                <a:latin typeface="+mn-lt"/>
                <a:ea typeface="ＭＳ Ｐゴシック" charset="0"/>
                <a:cs typeface="CiscoSans"/>
              </a:defRPr>
            </a:lvl1pPr>
            <a:lvl2pPr marL="228600" indent="-114300">
              <a:buClr>
                <a:schemeClr val="tx2"/>
              </a:buClr>
              <a:buSzPct val="60000"/>
              <a:defRPr sz="2000">
                <a:solidFill>
                  <a:schemeClr val="bg1"/>
                </a:solidFill>
              </a:defRPr>
            </a:lvl2pPr>
            <a:lvl3pPr marL="342900" indent="-114300">
              <a:buClr>
                <a:schemeClr val="tx2"/>
              </a:buClr>
              <a:buSzPct val="60000"/>
              <a:defRPr sz="1800">
                <a:solidFill>
                  <a:schemeClr val="bg1"/>
                </a:solidFill>
              </a:defRPr>
            </a:lvl3pPr>
            <a:lvl4pPr marL="457200" indent="-123825">
              <a:buClr>
                <a:schemeClr val="tx2"/>
              </a:buClr>
              <a:buSzPct val="60000"/>
              <a:defRPr sz="1600">
                <a:solidFill>
                  <a:schemeClr val="bg1"/>
                </a:solidFill>
              </a:defRPr>
            </a:lvl4pPr>
            <a:lvl5pPr marL="574675" indent="-117475">
              <a:buClr>
                <a:schemeClr val="tx2"/>
              </a:buClr>
              <a:buSzPct val="600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477678" y="4741653"/>
            <a:ext cx="335921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764141728"/>
      </p:ext>
    </p:extLst>
  </p:cSld>
  <p:clrMapOvr>
    <a:masterClrMapping/>
  </p:clrMapOvr>
  <p:extLst mod="1">
    <p:ext uri="{DCECCB84-F9BA-43D5-87BE-67443E8EF086}">
      <p15:sldGuideLst xmlns:p15="http://schemas.microsoft.com/office/powerpoint/2012/main">
        <p15:guide id="4" pos="2675">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_Half_Page_Picture_Caption">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dirty="0"/>
              <a:t>Click to edit Master text styles</a:t>
            </a:r>
          </a:p>
        </p:txBody>
      </p:sp>
      <p:sp>
        <p:nvSpPr>
          <p:cNvPr id="10" name="Rectangle 4"/>
          <p:cNvSpPr>
            <a:spLocks noChangeArrowheads="1"/>
          </p:cNvSpPr>
          <p:nvPr userDrawn="1"/>
        </p:nvSpPr>
        <p:spPr bwMode="ltGray">
          <a:xfrm>
            <a:off x="477679" y="4741653"/>
            <a:ext cx="2863168"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1283800750"/>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_Half_Page_Pictur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2"/>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635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3160460801"/>
      </p:ext>
    </p:extLst>
  </p:cSld>
  <p:clrMapOvr>
    <a:masterClrMapping/>
  </p:clrMapOvr>
  <p:extLst mod="1">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6_Half_Page_Headline Only">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8" name="Rectangle 4"/>
          <p:cNvSpPr>
            <a:spLocks noChangeArrowheads="1"/>
          </p:cNvSpPr>
          <p:nvPr userDrawn="1"/>
        </p:nvSpPr>
        <p:spPr bwMode="ltGray">
          <a:xfrm>
            <a:off x="477678" y="4741653"/>
            <a:ext cx="2946839"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4144765502"/>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7_Half_Page_Picture_Full">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dirty="0"/>
          </a:p>
        </p:txBody>
      </p:sp>
      <p:sp>
        <p:nvSpPr>
          <p:cNvPr id="8" name="Rectangle 4"/>
          <p:cNvSpPr>
            <a:spLocks noChangeArrowheads="1"/>
          </p:cNvSpPr>
          <p:nvPr userDrawn="1"/>
        </p:nvSpPr>
        <p:spPr bwMode="ltGray">
          <a:xfrm>
            <a:off x="477679" y="4741653"/>
            <a:ext cx="3299450"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1138548945"/>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8_Half_Page_Chart">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179921"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3850855403"/>
      </p:ext>
    </p:extLst>
  </p:cSld>
  <p:clrMapOvr>
    <a:masterClrMapping/>
  </p:clrMapOvr>
  <p:extLst mod="1">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9_Half_Page_Table">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8" name="Rectangle 4"/>
          <p:cNvSpPr>
            <a:spLocks noChangeArrowheads="1"/>
          </p:cNvSpPr>
          <p:nvPr userDrawn="1"/>
        </p:nvSpPr>
        <p:spPr bwMode="ltGray">
          <a:xfrm>
            <a:off x="477678" y="4741653"/>
            <a:ext cx="3407027"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accent1">
                    <a:lumMod val="7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576628924"/>
      </p:ext>
    </p:extLst>
  </p:cSld>
  <p:clrMapOvr>
    <a:masterClrMapping/>
  </p:clrMapOvr>
  <p:extLst mod="1">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6"/>
          <p:cNvSpPr>
            <a:spLocks noChangeAspect="1" noEditPoints="1"/>
          </p:cNvSpPr>
          <p:nvPr userDrawn="1"/>
        </p:nvSpPr>
        <p:spPr bwMode="auto">
          <a:xfrm>
            <a:off x="3762994" y="2129076"/>
            <a:ext cx="1618012" cy="859571"/>
          </a:xfrm>
          <a:custGeom>
            <a:avLst/>
            <a:gdLst>
              <a:gd name="T0" fmla="*/ 2671 w 3456"/>
              <a:gd name="T1" fmla="*/ 1521 h 1834"/>
              <a:gd name="T2" fmla="*/ 2857 w 3456"/>
              <a:gd name="T3" fmla="*/ 1677 h 1834"/>
              <a:gd name="T4" fmla="*/ 2975 w 3456"/>
              <a:gd name="T5" fmla="*/ 1465 h 1834"/>
              <a:gd name="T6" fmla="*/ 1129 w 3456"/>
              <a:gd name="T7" fmla="*/ 1823 h 1834"/>
              <a:gd name="T8" fmla="*/ 3082 w 3456"/>
              <a:gd name="T9" fmla="*/ 1330 h 1834"/>
              <a:gd name="T10" fmla="*/ 3082 w 3456"/>
              <a:gd name="T11" fmla="*/ 1712 h 1834"/>
              <a:gd name="T12" fmla="*/ 2700 w 3456"/>
              <a:gd name="T13" fmla="*/ 1809 h 1834"/>
              <a:gd name="T14" fmla="*/ 2513 w 3456"/>
              <a:gd name="T15" fmla="*/ 1479 h 1834"/>
              <a:gd name="T16" fmla="*/ 2783 w 3456"/>
              <a:gd name="T17" fmla="*/ 1211 h 1834"/>
              <a:gd name="T18" fmla="*/ 2351 w 3456"/>
              <a:gd name="T19" fmla="*/ 1392 h 1834"/>
              <a:gd name="T20" fmla="*/ 2136 w 3456"/>
              <a:gd name="T21" fmla="*/ 1381 h 1834"/>
              <a:gd name="T22" fmla="*/ 2093 w 3456"/>
              <a:gd name="T23" fmla="*/ 1625 h 1834"/>
              <a:gd name="T24" fmla="*/ 2335 w 3456"/>
              <a:gd name="T25" fmla="*/ 1658 h 1834"/>
              <a:gd name="T26" fmla="*/ 2174 w 3456"/>
              <a:gd name="T27" fmla="*/ 1832 h 1834"/>
              <a:gd name="T28" fmla="*/ 1903 w 3456"/>
              <a:gd name="T29" fmla="*/ 1605 h 1834"/>
              <a:gd name="T30" fmla="*/ 2047 w 3456"/>
              <a:gd name="T31" fmla="*/ 1249 h 1834"/>
              <a:gd name="T32" fmla="*/ 748 w 3456"/>
              <a:gd name="T33" fmla="*/ 1223 h 1834"/>
              <a:gd name="T34" fmla="*/ 642 w 3456"/>
              <a:gd name="T35" fmla="*/ 1359 h 1834"/>
              <a:gd name="T36" fmla="*/ 479 w 3456"/>
              <a:gd name="T37" fmla="*/ 1550 h 1834"/>
              <a:gd name="T38" fmla="*/ 697 w 3456"/>
              <a:gd name="T39" fmla="*/ 1676 h 1834"/>
              <a:gd name="T40" fmla="*/ 692 w 3456"/>
              <a:gd name="T41" fmla="*/ 1830 h 1834"/>
              <a:gd name="T42" fmla="*/ 370 w 3456"/>
              <a:gd name="T43" fmla="*/ 1710 h 1834"/>
              <a:gd name="T44" fmla="*/ 375 w 3456"/>
              <a:gd name="T45" fmla="*/ 1326 h 1834"/>
              <a:gd name="T46" fmla="*/ 1610 w 3456"/>
              <a:gd name="T47" fmla="*/ 1211 h 1834"/>
              <a:gd name="T48" fmla="*/ 1679 w 3456"/>
              <a:gd name="T49" fmla="*/ 1350 h 1834"/>
              <a:gd name="T50" fmla="*/ 1494 w 3456"/>
              <a:gd name="T51" fmla="*/ 1373 h 1834"/>
              <a:gd name="T52" fmla="*/ 1634 w 3456"/>
              <a:gd name="T53" fmla="*/ 1470 h 1834"/>
              <a:gd name="T54" fmla="*/ 1737 w 3456"/>
              <a:gd name="T55" fmla="*/ 1694 h 1834"/>
              <a:gd name="T56" fmla="*/ 1524 w 3456"/>
              <a:gd name="T57" fmla="*/ 1833 h 1834"/>
              <a:gd name="T58" fmla="*/ 1334 w 3456"/>
              <a:gd name="T59" fmla="*/ 1678 h 1834"/>
              <a:gd name="T60" fmla="*/ 1552 w 3456"/>
              <a:gd name="T61" fmla="*/ 1690 h 1834"/>
              <a:gd name="T62" fmla="*/ 1520 w 3456"/>
              <a:gd name="T63" fmla="*/ 1584 h 1834"/>
              <a:gd name="T64" fmla="*/ 1350 w 3456"/>
              <a:gd name="T65" fmla="*/ 1473 h 1834"/>
              <a:gd name="T66" fmla="*/ 1446 w 3456"/>
              <a:gd name="T67" fmla="*/ 1227 h 1834"/>
              <a:gd name="T68" fmla="*/ 3456 w 3456"/>
              <a:gd name="T69" fmla="*/ 569 h 1834"/>
              <a:gd name="T70" fmla="*/ 3328 w 3456"/>
              <a:gd name="T71" fmla="*/ 780 h 1834"/>
              <a:gd name="T72" fmla="*/ 3381 w 3456"/>
              <a:gd name="T73" fmla="*/ 493 h 1834"/>
              <a:gd name="T74" fmla="*/ 1793 w 3456"/>
              <a:gd name="T75" fmla="*/ 766 h 1834"/>
              <a:gd name="T76" fmla="*/ 1653 w 3456"/>
              <a:gd name="T77" fmla="*/ 727 h 1834"/>
              <a:gd name="T78" fmla="*/ 113 w 3456"/>
              <a:gd name="T79" fmla="*/ 503 h 1834"/>
              <a:gd name="T80" fmla="*/ 95 w 3456"/>
              <a:gd name="T81" fmla="*/ 801 h 1834"/>
              <a:gd name="T82" fmla="*/ 10 w 3456"/>
              <a:gd name="T83" fmla="*/ 531 h 1834"/>
              <a:gd name="T84" fmla="*/ 3040 w 3456"/>
              <a:gd name="T85" fmla="*/ 340 h 1834"/>
              <a:gd name="T86" fmla="*/ 2929 w 3456"/>
              <a:gd name="T87" fmla="*/ 793 h 1834"/>
              <a:gd name="T88" fmla="*/ 2947 w 3456"/>
              <a:gd name="T89" fmla="*/ 287 h 1834"/>
              <a:gd name="T90" fmla="*/ 2214 w 3456"/>
              <a:gd name="T91" fmla="*/ 748 h 1834"/>
              <a:gd name="T92" fmla="*/ 2069 w 3456"/>
              <a:gd name="T93" fmla="*/ 748 h 1834"/>
              <a:gd name="T94" fmla="*/ 1335 w 3456"/>
              <a:gd name="T95" fmla="*/ 287 h 1834"/>
              <a:gd name="T96" fmla="*/ 1353 w 3456"/>
              <a:gd name="T97" fmla="*/ 793 h 1834"/>
              <a:gd name="T98" fmla="*/ 1242 w 3456"/>
              <a:gd name="T99" fmla="*/ 340 h 1834"/>
              <a:gd name="T100" fmla="*/ 553 w 3456"/>
              <a:gd name="T101" fmla="*/ 322 h 1834"/>
              <a:gd name="T102" fmla="*/ 468 w 3456"/>
              <a:gd name="T103" fmla="*/ 801 h 1834"/>
              <a:gd name="T104" fmla="*/ 450 w 3456"/>
              <a:gd name="T105" fmla="*/ 295 h 1834"/>
              <a:gd name="T106" fmla="*/ 2630 w 3456"/>
              <a:gd name="T107" fmla="*/ 879 h 1834"/>
              <a:gd name="T108" fmla="*/ 2490 w 3456"/>
              <a:gd name="T109" fmla="*/ 917 h 1834"/>
              <a:gd name="T110" fmla="*/ 902 w 3456"/>
              <a:gd name="T111" fmla="*/ 0 h 1834"/>
              <a:gd name="T112" fmla="*/ 955 w 3456"/>
              <a:gd name="T113" fmla="*/ 931 h 1834"/>
              <a:gd name="T114" fmla="*/ 826 w 3456"/>
              <a:gd name="T115" fmla="*/ 75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56" h="1834">
                <a:moveTo>
                  <a:pt x="2828" y="1362"/>
                </a:moveTo>
                <a:lnTo>
                  <a:pt x="2798" y="1364"/>
                </a:lnTo>
                <a:lnTo>
                  <a:pt x="2771" y="1371"/>
                </a:lnTo>
                <a:lnTo>
                  <a:pt x="2747" y="1384"/>
                </a:lnTo>
                <a:lnTo>
                  <a:pt x="2725" y="1400"/>
                </a:lnTo>
                <a:lnTo>
                  <a:pt x="2706" y="1419"/>
                </a:lnTo>
                <a:lnTo>
                  <a:pt x="2691" y="1441"/>
                </a:lnTo>
                <a:lnTo>
                  <a:pt x="2680" y="1465"/>
                </a:lnTo>
                <a:lnTo>
                  <a:pt x="2674" y="1492"/>
                </a:lnTo>
                <a:lnTo>
                  <a:pt x="2671" y="1521"/>
                </a:lnTo>
                <a:lnTo>
                  <a:pt x="2674" y="1549"/>
                </a:lnTo>
                <a:lnTo>
                  <a:pt x="2680" y="1577"/>
                </a:lnTo>
                <a:lnTo>
                  <a:pt x="2691" y="1601"/>
                </a:lnTo>
                <a:lnTo>
                  <a:pt x="2706" y="1623"/>
                </a:lnTo>
                <a:lnTo>
                  <a:pt x="2725" y="1642"/>
                </a:lnTo>
                <a:lnTo>
                  <a:pt x="2747" y="1658"/>
                </a:lnTo>
                <a:lnTo>
                  <a:pt x="2771" y="1669"/>
                </a:lnTo>
                <a:lnTo>
                  <a:pt x="2798" y="1677"/>
                </a:lnTo>
                <a:lnTo>
                  <a:pt x="2828" y="1680"/>
                </a:lnTo>
                <a:lnTo>
                  <a:pt x="2857" y="1677"/>
                </a:lnTo>
                <a:lnTo>
                  <a:pt x="2883" y="1669"/>
                </a:lnTo>
                <a:lnTo>
                  <a:pt x="2908" y="1658"/>
                </a:lnTo>
                <a:lnTo>
                  <a:pt x="2930" y="1642"/>
                </a:lnTo>
                <a:lnTo>
                  <a:pt x="2948" y="1623"/>
                </a:lnTo>
                <a:lnTo>
                  <a:pt x="2964" y="1601"/>
                </a:lnTo>
                <a:lnTo>
                  <a:pt x="2975" y="1577"/>
                </a:lnTo>
                <a:lnTo>
                  <a:pt x="2982" y="1549"/>
                </a:lnTo>
                <a:lnTo>
                  <a:pt x="2985" y="1521"/>
                </a:lnTo>
                <a:lnTo>
                  <a:pt x="2982" y="1492"/>
                </a:lnTo>
                <a:lnTo>
                  <a:pt x="2975" y="1465"/>
                </a:lnTo>
                <a:lnTo>
                  <a:pt x="2964" y="1441"/>
                </a:lnTo>
                <a:lnTo>
                  <a:pt x="2948" y="1419"/>
                </a:lnTo>
                <a:lnTo>
                  <a:pt x="2930" y="1400"/>
                </a:lnTo>
                <a:lnTo>
                  <a:pt x="2908" y="1384"/>
                </a:lnTo>
                <a:lnTo>
                  <a:pt x="2883" y="1371"/>
                </a:lnTo>
                <a:lnTo>
                  <a:pt x="2857" y="1364"/>
                </a:lnTo>
                <a:lnTo>
                  <a:pt x="2828" y="1362"/>
                </a:lnTo>
                <a:close/>
                <a:moveTo>
                  <a:pt x="977" y="1218"/>
                </a:moveTo>
                <a:lnTo>
                  <a:pt x="1129" y="1218"/>
                </a:lnTo>
                <a:lnTo>
                  <a:pt x="1129" y="1823"/>
                </a:lnTo>
                <a:lnTo>
                  <a:pt x="977" y="1823"/>
                </a:lnTo>
                <a:lnTo>
                  <a:pt x="977" y="1218"/>
                </a:lnTo>
                <a:close/>
                <a:moveTo>
                  <a:pt x="2828" y="1208"/>
                </a:moveTo>
                <a:lnTo>
                  <a:pt x="2873" y="1211"/>
                </a:lnTo>
                <a:lnTo>
                  <a:pt x="2916" y="1219"/>
                </a:lnTo>
                <a:lnTo>
                  <a:pt x="2955" y="1232"/>
                </a:lnTo>
                <a:lnTo>
                  <a:pt x="2992" y="1251"/>
                </a:lnTo>
                <a:lnTo>
                  <a:pt x="3026" y="1273"/>
                </a:lnTo>
                <a:lnTo>
                  <a:pt x="3056" y="1299"/>
                </a:lnTo>
                <a:lnTo>
                  <a:pt x="3082" y="1330"/>
                </a:lnTo>
                <a:lnTo>
                  <a:pt x="3104" y="1363"/>
                </a:lnTo>
                <a:lnTo>
                  <a:pt x="3121" y="1398"/>
                </a:lnTo>
                <a:lnTo>
                  <a:pt x="3134" y="1437"/>
                </a:lnTo>
                <a:lnTo>
                  <a:pt x="3142" y="1479"/>
                </a:lnTo>
                <a:lnTo>
                  <a:pt x="3145" y="1521"/>
                </a:lnTo>
                <a:lnTo>
                  <a:pt x="3142" y="1563"/>
                </a:lnTo>
                <a:lnTo>
                  <a:pt x="3134" y="1604"/>
                </a:lnTo>
                <a:lnTo>
                  <a:pt x="3121" y="1642"/>
                </a:lnTo>
                <a:lnTo>
                  <a:pt x="3104" y="1679"/>
                </a:lnTo>
                <a:lnTo>
                  <a:pt x="3082" y="1712"/>
                </a:lnTo>
                <a:lnTo>
                  <a:pt x="3056" y="1742"/>
                </a:lnTo>
                <a:lnTo>
                  <a:pt x="3026" y="1769"/>
                </a:lnTo>
                <a:lnTo>
                  <a:pt x="2992" y="1791"/>
                </a:lnTo>
                <a:lnTo>
                  <a:pt x="2955" y="1809"/>
                </a:lnTo>
                <a:lnTo>
                  <a:pt x="2916" y="1822"/>
                </a:lnTo>
                <a:lnTo>
                  <a:pt x="2873" y="1831"/>
                </a:lnTo>
                <a:lnTo>
                  <a:pt x="2828" y="1834"/>
                </a:lnTo>
                <a:lnTo>
                  <a:pt x="2783" y="1831"/>
                </a:lnTo>
                <a:lnTo>
                  <a:pt x="2740" y="1822"/>
                </a:lnTo>
                <a:lnTo>
                  <a:pt x="2700" y="1809"/>
                </a:lnTo>
                <a:lnTo>
                  <a:pt x="2663" y="1791"/>
                </a:lnTo>
                <a:lnTo>
                  <a:pt x="2630" y="1769"/>
                </a:lnTo>
                <a:lnTo>
                  <a:pt x="2599" y="1742"/>
                </a:lnTo>
                <a:lnTo>
                  <a:pt x="2573" y="1712"/>
                </a:lnTo>
                <a:lnTo>
                  <a:pt x="2551" y="1679"/>
                </a:lnTo>
                <a:lnTo>
                  <a:pt x="2534" y="1642"/>
                </a:lnTo>
                <a:lnTo>
                  <a:pt x="2521" y="1604"/>
                </a:lnTo>
                <a:lnTo>
                  <a:pt x="2513" y="1563"/>
                </a:lnTo>
                <a:lnTo>
                  <a:pt x="2510" y="1521"/>
                </a:lnTo>
                <a:lnTo>
                  <a:pt x="2513" y="1479"/>
                </a:lnTo>
                <a:lnTo>
                  <a:pt x="2521" y="1437"/>
                </a:lnTo>
                <a:lnTo>
                  <a:pt x="2534" y="1398"/>
                </a:lnTo>
                <a:lnTo>
                  <a:pt x="2551" y="1363"/>
                </a:lnTo>
                <a:lnTo>
                  <a:pt x="2573" y="1330"/>
                </a:lnTo>
                <a:lnTo>
                  <a:pt x="2599" y="1299"/>
                </a:lnTo>
                <a:lnTo>
                  <a:pt x="2630" y="1273"/>
                </a:lnTo>
                <a:lnTo>
                  <a:pt x="2663" y="1251"/>
                </a:lnTo>
                <a:lnTo>
                  <a:pt x="2700" y="1232"/>
                </a:lnTo>
                <a:lnTo>
                  <a:pt x="2740" y="1219"/>
                </a:lnTo>
                <a:lnTo>
                  <a:pt x="2783" y="1211"/>
                </a:lnTo>
                <a:lnTo>
                  <a:pt x="2828" y="1208"/>
                </a:lnTo>
                <a:close/>
                <a:moveTo>
                  <a:pt x="2213" y="1208"/>
                </a:moveTo>
                <a:lnTo>
                  <a:pt x="2242" y="1209"/>
                </a:lnTo>
                <a:lnTo>
                  <a:pt x="2268" y="1211"/>
                </a:lnTo>
                <a:lnTo>
                  <a:pt x="2292" y="1215"/>
                </a:lnTo>
                <a:lnTo>
                  <a:pt x="2312" y="1219"/>
                </a:lnTo>
                <a:lnTo>
                  <a:pt x="2329" y="1223"/>
                </a:lnTo>
                <a:lnTo>
                  <a:pt x="2343" y="1227"/>
                </a:lnTo>
                <a:lnTo>
                  <a:pt x="2351" y="1230"/>
                </a:lnTo>
                <a:lnTo>
                  <a:pt x="2351" y="1392"/>
                </a:lnTo>
                <a:lnTo>
                  <a:pt x="2346" y="1389"/>
                </a:lnTo>
                <a:lnTo>
                  <a:pt x="2335" y="1384"/>
                </a:lnTo>
                <a:lnTo>
                  <a:pt x="2321" y="1377"/>
                </a:lnTo>
                <a:lnTo>
                  <a:pt x="2302" y="1371"/>
                </a:lnTo>
                <a:lnTo>
                  <a:pt x="2279" y="1365"/>
                </a:lnTo>
                <a:lnTo>
                  <a:pt x="2253" y="1360"/>
                </a:lnTo>
                <a:lnTo>
                  <a:pt x="2223" y="1359"/>
                </a:lnTo>
                <a:lnTo>
                  <a:pt x="2192" y="1362"/>
                </a:lnTo>
                <a:lnTo>
                  <a:pt x="2163" y="1369"/>
                </a:lnTo>
                <a:lnTo>
                  <a:pt x="2136" y="1381"/>
                </a:lnTo>
                <a:lnTo>
                  <a:pt x="2113" y="1396"/>
                </a:lnTo>
                <a:lnTo>
                  <a:pt x="2095" y="1415"/>
                </a:lnTo>
                <a:lnTo>
                  <a:pt x="2079" y="1437"/>
                </a:lnTo>
                <a:lnTo>
                  <a:pt x="2067" y="1463"/>
                </a:lnTo>
                <a:lnTo>
                  <a:pt x="2060" y="1490"/>
                </a:lnTo>
                <a:lnTo>
                  <a:pt x="2058" y="1521"/>
                </a:lnTo>
                <a:lnTo>
                  <a:pt x="2060" y="1550"/>
                </a:lnTo>
                <a:lnTo>
                  <a:pt x="2066" y="1578"/>
                </a:lnTo>
                <a:lnTo>
                  <a:pt x="2078" y="1602"/>
                </a:lnTo>
                <a:lnTo>
                  <a:pt x="2093" y="1625"/>
                </a:lnTo>
                <a:lnTo>
                  <a:pt x="2112" y="1644"/>
                </a:lnTo>
                <a:lnTo>
                  <a:pt x="2135" y="1660"/>
                </a:lnTo>
                <a:lnTo>
                  <a:pt x="2162" y="1672"/>
                </a:lnTo>
                <a:lnTo>
                  <a:pt x="2191" y="1679"/>
                </a:lnTo>
                <a:lnTo>
                  <a:pt x="2223" y="1682"/>
                </a:lnTo>
                <a:lnTo>
                  <a:pt x="2253" y="1680"/>
                </a:lnTo>
                <a:lnTo>
                  <a:pt x="2279" y="1676"/>
                </a:lnTo>
                <a:lnTo>
                  <a:pt x="2301" y="1671"/>
                </a:lnTo>
                <a:lnTo>
                  <a:pt x="2321" y="1664"/>
                </a:lnTo>
                <a:lnTo>
                  <a:pt x="2335" y="1658"/>
                </a:lnTo>
                <a:lnTo>
                  <a:pt x="2346" y="1653"/>
                </a:lnTo>
                <a:lnTo>
                  <a:pt x="2351" y="1649"/>
                </a:lnTo>
                <a:lnTo>
                  <a:pt x="2351" y="1812"/>
                </a:lnTo>
                <a:lnTo>
                  <a:pt x="2339" y="1816"/>
                </a:lnTo>
                <a:lnTo>
                  <a:pt x="2322" y="1820"/>
                </a:lnTo>
                <a:lnTo>
                  <a:pt x="2300" y="1826"/>
                </a:lnTo>
                <a:lnTo>
                  <a:pt x="2275" y="1830"/>
                </a:lnTo>
                <a:lnTo>
                  <a:pt x="2245" y="1833"/>
                </a:lnTo>
                <a:lnTo>
                  <a:pt x="2213" y="1834"/>
                </a:lnTo>
                <a:lnTo>
                  <a:pt x="2174" y="1832"/>
                </a:lnTo>
                <a:lnTo>
                  <a:pt x="2136" y="1826"/>
                </a:lnTo>
                <a:lnTo>
                  <a:pt x="2100" y="1815"/>
                </a:lnTo>
                <a:lnTo>
                  <a:pt x="2065" y="1801"/>
                </a:lnTo>
                <a:lnTo>
                  <a:pt x="2033" y="1783"/>
                </a:lnTo>
                <a:lnTo>
                  <a:pt x="2002" y="1762"/>
                </a:lnTo>
                <a:lnTo>
                  <a:pt x="1975" y="1737"/>
                </a:lnTo>
                <a:lnTo>
                  <a:pt x="1952" y="1710"/>
                </a:lnTo>
                <a:lnTo>
                  <a:pt x="1931" y="1678"/>
                </a:lnTo>
                <a:lnTo>
                  <a:pt x="1915" y="1643"/>
                </a:lnTo>
                <a:lnTo>
                  <a:pt x="1903" y="1605"/>
                </a:lnTo>
                <a:lnTo>
                  <a:pt x="1896" y="1564"/>
                </a:lnTo>
                <a:lnTo>
                  <a:pt x="1892" y="1521"/>
                </a:lnTo>
                <a:lnTo>
                  <a:pt x="1896" y="1477"/>
                </a:lnTo>
                <a:lnTo>
                  <a:pt x="1904" y="1434"/>
                </a:lnTo>
                <a:lnTo>
                  <a:pt x="1917" y="1395"/>
                </a:lnTo>
                <a:lnTo>
                  <a:pt x="1934" y="1359"/>
                </a:lnTo>
                <a:lnTo>
                  <a:pt x="1957" y="1326"/>
                </a:lnTo>
                <a:lnTo>
                  <a:pt x="1984" y="1296"/>
                </a:lnTo>
                <a:lnTo>
                  <a:pt x="2014" y="1271"/>
                </a:lnTo>
                <a:lnTo>
                  <a:pt x="2047" y="1249"/>
                </a:lnTo>
                <a:lnTo>
                  <a:pt x="2085" y="1231"/>
                </a:lnTo>
                <a:lnTo>
                  <a:pt x="2125" y="1218"/>
                </a:lnTo>
                <a:lnTo>
                  <a:pt x="2168" y="1211"/>
                </a:lnTo>
                <a:lnTo>
                  <a:pt x="2213" y="1208"/>
                </a:lnTo>
                <a:close/>
                <a:moveTo>
                  <a:pt x="630" y="1208"/>
                </a:moveTo>
                <a:lnTo>
                  <a:pt x="660" y="1209"/>
                </a:lnTo>
                <a:lnTo>
                  <a:pt x="687" y="1211"/>
                </a:lnTo>
                <a:lnTo>
                  <a:pt x="711" y="1215"/>
                </a:lnTo>
                <a:lnTo>
                  <a:pt x="731" y="1219"/>
                </a:lnTo>
                <a:lnTo>
                  <a:pt x="748" y="1223"/>
                </a:lnTo>
                <a:lnTo>
                  <a:pt x="760" y="1227"/>
                </a:lnTo>
                <a:lnTo>
                  <a:pt x="769" y="1230"/>
                </a:lnTo>
                <a:lnTo>
                  <a:pt x="769" y="1392"/>
                </a:lnTo>
                <a:lnTo>
                  <a:pt x="763" y="1389"/>
                </a:lnTo>
                <a:lnTo>
                  <a:pt x="754" y="1384"/>
                </a:lnTo>
                <a:lnTo>
                  <a:pt x="739" y="1377"/>
                </a:lnTo>
                <a:lnTo>
                  <a:pt x="721" y="1371"/>
                </a:lnTo>
                <a:lnTo>
                  <a:pt x="697" y="1365"/>
                </a:lnTo>
                <a:lnTo>
                  <a:pt x="671" y="1360"/>
                </a:lnTo>
                <a:lnTo>
                  <a:pt x="642" y="1359"/>
                </a:lnTo>
                <a:lnTo>
                  <a:pt x="611" y="1362"/>
                </a:lnTo>
                <a:lnTo>
                  <a:pt x="581" y="1369"/>
                </a:lnTo>
                <a:lnTo>
                  <a:pt x="555" y="1381"/>
                </a:lnTo>
                <a:lnTo>
                  <a:pt x="532" y="1396"/>
                </a:lnTo>
                <a:lnTo>
                  <a:pt x="513" y="1415"/>
                </a:lnTo>
                <a:lnTo>
                  <a:pt x="497" y="1437"/>
                </a:lnTo>
                <a:lnTo>
                  <a:pt x="485" y="1463"/>
                </a:lnTo>
                <a:lnTo>
                  <a:pt x="479" y="1490"/>
                </a:lnTo>
                <a:lnTo>
                  <a:pt x="475" y="1521"/>
                </a:lnTo>
                <a:lnTo>
                  <a:pt x="479" y="1550"/>
                </a:lnTo>
                <a:lnTo>
                  <a:pt x="485" y="1578"/>
                </a:lnTo>
                <a:lnTo>
                  <a:pt x="496" y="1602"/>
                </a:lnTo>
                <a:lnTo>
                  <a:pt x="512" y="1625"/>
                </a:lnTo>
                <a:lnTo>
                  <a:pt x="531" y="1644"/>
                </a:lnTo>
                <a:lnTo>
                  <a:pt x="554" y="1660"/>
                </a:lnTo>
                <a:lnTo>
                  <a:pt x="580" y="1672"/>
                </a:lnTo>
                <a:lnTo>
                  <a:pt x="610" y="1679"/>
                </a:lnTo>
                <a:lnTo>
                  <a:pt x="642" y="1682"/>
                </a:lnTo>
                <a:lnTo>
                  <a:pt x="671" y="1680"/>
                </a:lnTo>
                <a:lnTo>
                  <a:pt x="697" y="1676"/>
                </a:lnTo>
                <a:lnTo>
                  <a:pt x="719" y="1671"/>
                </a:lnTo>
                <a:lnTo>
                  <a:pt x="738" y="1664"/>
                </a:lnTo>
                <a:lnTo>
                  <a:pt x="753" y="1658"/>
                </a:lnTo>
                <a:lnTo>
                  <a:pt x="763" y="1653"/>
                </a:lnTo>
                <a:lnTo>
                  <a:pt x="769" y="1649"/>
                </a:lnTo>
                <a:lnTo>
                  <a:pt x="769" y="1812"/>
                </a:lnTo>
                <a:lnTo>
                  <a:pt x="757" y="1816"/>
                </a:lnTo>
                <a:lnTo>
                  <a:pt x="740" y="1820"/>
                </a:lnTo>
                <a:lnTo>
                  <a:pt x="718" y="1826"/>
                </a:lnTo>
                <a:lnTo>
                  <a:pt x="692" y="1830"/>
                </a:lnTo>
                <a:lnTo>
                  <a:pt x="663" y="1833"/>
                </a:lnTo>
                <a:lnTo>
                  <a:pt x="630" y="1834"/>
                </a:lnTo>
                <a:lnTo>
                  <a:pt x="592" y="1832"/>
                </a:lnTo>
                <a:lnTo>
                  <a:pt x="554" y="1826"/>
                </a:lnTo>
                <a:lnTo>
                  <a:pt x="518" y="1815"/>
                </a:lnTo>
                <a:lnTo>
                  <a:pt x="484" y="1801"/>
                </a:lnTo>
                <a:lnTo>
                  <a:pt x="451" y="1783"/>
                </a:lnTo>
                <a:lnTo>
                  <a:pt x="421" y="1762"/>
                </a:lnTo>
                <a:lnTo>
                  <a:pt x="394" y="1737"/>
                </a:lnTo>
                <a:lnTo>
                  <a:pt x="370" y="1710"/>
                </a:lnTo>
                <a:lnTo>
                  <a:pt x="350" y="1678"/>
                </a:lnTo>
                <a:lnTo>
                  <a:pt x="333" y="1643"/>
                </a:lnTo>
                <a:lnTo>
                  <a:pt x="322" y="1605"/>
                </a:lnTo>
                <a:lnTo>
                  <a:pt x="314" y="1564"/>
                </a:lnTo>
                <a:lnTo>
                  <a:pt x="311" y="1521"/>
                </a:lnTo>
                <a:lnTo>
                  <a:pt x="314" y="1477"/>
                </a:lnTo>
                <a:lnTo>
                  <a:pt x="323" y="1434"/>
                </a:lnTo>
                <a:lnTo>
                  <a:pt x="335" y="1395"/>
                </a:lnTo>
                <a:lnTo>
                  <a:pt x="353" y="1359"/>
                </a:lnTo>
                <a:lnTo>
                  <a:pt x="375" y="1326"/>
                </a:lnTo>
                <a:lnTo>
                  <a:pt x="402" y="1296"/>
                </a:lnTo>
                <a:lnTo>
                  <a:pt x="433" y="1271"/>
                </a:lnTo>
                <a:lnTo>
                  <a:pt x="466" y="1249"/>
                </a:lnTo>
                <a:lnTo>
                  <a:pt x="503" y="1231"/>
                </a:lnTo>
                <a:lnTo>
                  <a:pt x="544" y="1218"/>
                </a:lnTo>
                <a:lnTo>
                  <a:pt x="585" y="1211"/>
                </a:lnTo>
                <a:lnTo>
                  <a:pt x="630" y="1208"/>
                </a:lnTo>
                <a:close/>
                <a:moveTo>
                  <a:pt x="1556" y="1208"/>
                </a:moveTo>
                <a:lnTo>
                  <a:pt x="1583" y="1209"/>
                </a:lnTo>
                <a:lnTo>
                  <a:pt x="1610" y="1211"/>
                </a:lnTo>
                <a:lnTo>
                  <a:pt x="1634" y="1213"/>
                </a:lnTo>
                <a:lnTo>
                  <a:pt x="1656" y="1217"/>
                </a:lnTo>
                <a:lnTo>
                  <a:pt x="1675" y="1220"/>
                </a:lnTo>
                <a:lnTo>
                  <a:pt x="1689" y="1223"/>
                </a:lnTo>
                <a:lnTo>
                  <a:pt x="1699" y="1226"/>
                </a:lnTo>
                <a:lnTo>
                  <a:pt x="1704" y="1227"/>
                </a:lnTo>
                <a:lnTo>
                  <a:pt x="1704" y="1356"/>
                </a:lnTo>
                <a:lnTo>
                  <a:pt x="1700" y="1355"/>
                </a:lnTo>
                <a:lnTo>
                  <a:pt x="1691" y="1353"/>
                </a:lnTo>
                <a:lnTo>
                  <a:pt x="1679" y="1350"/>
                </a:lnTo>
                <a:lnTo>
                  <a:pt x="1663" y="1347"/>
                </a:lnTo>
                <a:lnTo>
                  <a:pt x="1645" y="1343"/>
                </a:lnTo>
                <a:lnTo>
                  <a:pt x="1625" y="1340"/>
                </a:lnTo>
                <a:lnTo>
                  <a:pt x="1605" y="1338"/>
                </a:lnTo>
                <a:lnTo>
                  <a:pt x="1586" y="1337"/>
                </a:lnTo>
                <a:lnTo>
                  <a:pt x="1557" y="1339"/>
                </a:lnTo>
                <a:lnTo>
                  <a:pt x="1534" y="1344"/>
                </a:lnTo>
                <a:lnTo>
                  <a:pt x="1515" y="1351"/>
                </a:lnTo>
                <a:lnTo>
                  <a:pt x="1502" y="1362"/>
                </a:lnTo>
                <a:lnTo>
                  <a:pt x="1494" y="1373"/>
                </a:lnTo>
                <a:lnTo>
                  <a:pt x="1491" y="1387"/>
                </a:lnTo>
                <a:lnTo>
                  <a:pt x="1494" y="1402"/>
                </a:lnTo>
                <a:lnTo>
                  <a:pt x="1501" y="1413"/>
                </a:lnTo>
                <a:lnTo>
                  <a:pt x="1511" y="1423"/>
                </a:lnTo>
                <a:lnTo>
                  <a:pt x="1523" y="1430"/>
                </a:lnTo>
                <a:lnTo>
                  <a:pt x="1536" y="1436"/>
                </a:lnTo>
                <a:lnTo>
                  <a:pt x="1549" y="1441"/>
                </a:lnTo>
                <a:lnTo>
                  <a:pt x="1560" y="1445"/>
                </a:lnTo>
                <a:lnTo>
                  <a:pt x="1602" y="1458"/>
                </a:lnTo>
                <a:lnTo>
                  <a:pt x="1634" y="1470"/>
                </a:lnTo>
                <a:lnTo>
                  <a:pt x="1661" y="1484"/>
                </a:lnTo>
                <a:lnTo>
                  <a:pt x="1684" y="1501"/>
                </a:lnTo>
                <a:lnTo>
                  <a:pt x="1703" y="1519"/>
                </a:lnTo>
                <a:lnTo>
                  <a:pt x="1719" y="1539"/>
                </a:lnTo>
                <a:lnTo>
                  <a:pt x="1731" y="1560"/>
                </a:lnTo>
                <a:lnTo>
                  <a:pt x="1740" y="1583"/>
                </a:lnTo>
                <a:lnTo>
                  <a:pt x="1745" y="1606"/>
                </a:lnTo>
                <a:lnTo>
                  <a:pt x="1746" y="1630"/>
                </a:lnTo>
                <a:lnTo>
                  <a:pt x="1744" y="1664"/>
                </a:lnTo>
                <a:lnTo>
                  <a:pt x="1737" y="1694"/>
                </a:lnTo>
                <a:lnTo>
                  <a:pt x="1727" y="1720"/>
                </a:lnTo>
                <a:lnTo>
                  <a:pt x="1712" y="1744"/>
                </a:lnTo>
                <a:lnTo>
                  <a:pt x="1696" y="1764"/>
                </a:lnTo>
                <a:lnTo>
                  <a:pt x="1676" y="1781"/>
                </a:lnTo>
                <a:lnTo>
                  <a:pt x="1654" y="1796"/>
                </a:lnTo>
                <a:lnTo>
                  <a:pt x="1630" y="1809"/>
                </a:lnTo>
                <a:lnTo>
                  <a:pt x="1604" y="1818"/>
                </a:lnTo>
                <a:lnTo>
                  <a:pt x="1578" y="1826"/>
                </a:lnTo>
                <a:lnTo>
                  <a:pt x="1551" y="1830"/>
                </a:lnTo>
                <a:lnTo>
                  <a:pt x="1524" y="1833"/>
                </a:lnTo>
                <a:lnTo>
                  <a:pt x="1498" y="1834"/>
                </a:lnTo>
                <a:lnTo>
                  <a:pt x="1467" y="1833"/>
                </a:lnTo>
                <a:lnTo>
                  <a:pt x="1439" y="1832"/>
                </a:lnTo>
                <a:lnTo>
                  <a:pt x="1412" y="1829"/>
                </a:lnTo>
                <a:lnTo>
                  <a:pt x="1388" y="1827"/>
                </a:lnTo>
                <a:lnTo>
                  <a:pt x="1368" y="1823"/>
                </a:lnTo>
                <a:lnTo>
                  <a:pt x="1351" y="1820"/>
                </a:lnTo>
                <a:lnTo>
                  <a:pt x="1339" y="1818"/>
                </a:lnTo>
                <a:lnTo>
                  <a:pt x="1334" y="1817"/>
                </a:lnTo>
                <a:lnTo>
                  <a:pt x="1334" y="1678"/>
                </a:lnTo>
                <a:lnTo>
                  <a:pt x="1343" y="1680"/>
                </a:lnTo>
                <a:lnTo>
                  <a:pt x="1356" y="1684"/>
                </a:lnTo>
                <a:lnTo>
                  <a:pt x="1375" y="1688"/>
                </a:lnTo>
                <a:lnTo>
                  <a:pt x="1397" y="1693"/>
                </a:lnTo>
                <a:lnTo>
                  <a:pt x="1422" y="1697"/>
                </a:lnTo>
                <a:lnTo>
                  <a:pt x="1448" y="1700"/>
                </a:lnTo>
                <a:lnTo>
                  <a:pt x="1477" y="1701"/>
                </a:lnTo>
                <a:lnTo>
                  <a:pt x="1507" y="1699"/>
                </a:lnTo>
                <a:lnTo>
                  <a:pt x="1531" y="1696"/>
                </a:lnTo>
                <a:lnTo>
                  <a:pt x="1552" y="1690"/>
                </a:lnTo>
                <a:lnTo>
                  <a:pt x="1568" y="1681"/>
                </a:lnTo>
                <a:lnTo>
                  <a:pt x="1578" y="1671"/>
                </a:lnTo>
                <a:lnTo>
                  <a:pt x="1585" y="1658"/>
                </a:lnTo>
                <a:lnTo>
                  <a:pt x="1587" y="1644"/>
                </a:lnTo>
                <a:lnTo>
                  <a:pt x="1585" y="1629"/>
                </a:lnTo>
                <a:lnTo>
                  <a:pt x="1578" y="1618"/>
                </a:lnTo>
                <a:lnTo>
                  <a:pt x="1567" y="1607"/>
                </a:lnTo>
                <a:lnTo>
                  <a:pt x="1553" y="1598"/>
                </a:lnTo>
                <a:lnTo>
                  <a:pt x="1537" y="1590"/>
                </a:lnTo>
                <a:lnTo>
                  <a:pt x="1520" y="1584"/>
                </a:lnTo>
                <a:lnTo>
                  <a:pt x="1509" y="1581"/>
                </a:lnTo>
                <a:lnTo>
                  <a:pt x="1498" y="1577"/>
                </a:lnTo>
                <a:lnTo>
                  <a:pt x="1487" y="1574"/>
                </a:lnTo>
                <a:lnTo>
                  <a:pt x="1462" y="1565"/>
                </a:lnTo>
                <a:lnTo>
                  <a:pt x="1439" y="1555"/>
                </a:lnTo>
                <a:lnTo>
                  <a:pt x="1416" y="1542"/>
                </a:lnTo>
                <a:lnTo>
                  <a:pt x="1396" y="1528"/>
                </a:lnTo>
                <a:lnTo>
                  <a:pt x="1378" y="1512"/>
                </a:lnTo>
                <a:lnTo>
                  <a:pt x="1363" y="1494"/>
                </a:lnTo>
                <a:lnTo>
                  <a:pt x="1350" y="1473"/>
                </a:lnTo>
                <a:lnTo>
                  <a:pt x="1341" y="1451"/>
                </a:lnTo>
                <a:lnTo>
                  <a:pt x="1334" y="1425"/>
                </a:lnTo>
                <a:lnTo>
                  <a:pt x="1332" y="1396"/>
                </a:lnTo>
                <a:lnTo>
                  <a:pt x="1334" y="1364"/>
                </a:lnTo>
                <a:lnTo>
                  <a:pt x="1342" y="1333"/>
                </a:lnTo>
                <a:lnTo>
                  <a:pt x="1354" y="1306"/>
                </a:lnTo>
                <a:lnTo>
                  <a:pt x="1371" y="1281"/>
                </a:lnTo>
                <a:lnTo>
                  <a:pt x="1392" y="1259"/>
                </a:lnTo>
                <a:lnTo>
                  <a:pt x="1417" y="1241"/>
                </a:lnTo>
                <a:lnTo>
                  <a:pt x="1446" y="1227"/>
                </a:lnTo>
                <a:lnTo>
                  <a:pt x="1479" y="1216"/>
                </a:lnTo>
                <a:lnTo>
                  <a:pt x="1515" y="1210"/>
                </a:lnTo>
                <a:lnTo>
                  <a:pt x="1556" y="1208"/>
                </a:lnTo>
                <a:close/>
                <a:moveTo>
                  <a:pt x="3381" y="493"/>
                </a:moveTo>
                <a:lnTo>
                  <a:pt x="3400" y="496"/>
                </a:lnTo>
                <a:lnTo>
                  <a:pt x="3418" y="503"/>
                </a:lnTo>
                <a:lnTo>
                  <a:pt x="3434" y="515"/>
                </a:lnTo>
                <a:lnTo>
                  <a:pt x="3446" y="531"/>
                </a:lnTo>
                <a:lnTo>
                  <a:pt x="3453" y="548"/>
                </a:lnTo>
                <a:lnTo>
                  <a:pt x="3456" y="569"/>
                </a:lnTo>
                <a:lnTo>
                  <a:pt x="3456" y="727"/>
                </a:lnTo>
                <a:lnTo>
                  <a:pt x="3453" y="748"/>
                </a:lnTo>
                <a:lnTo>
                  <a:pt x="3446" y="766"/>
                </a:lnTo>
                <a:lnTo>
                  <a:pt x="3434" y="780"/>
                </a:lnTo>
                <a:lnTo>
                  <a:pt x="3418" y="793"/>
                </a:lnTo>
                <a:lnTo>
                  <a:pt x="3400" y="801"/>
                </a:lnTo>
                <a:lnTo>
                  <a:pt x="3381" y="803"/>
                </a:lnTo>
                <a:lnTo>
                  <a:pt x="3361" y="801"/>
                </a:lnTo>
                <a:lnTo>
                  <a:pt x="3343" y="793"/>
                </a:lnTo>
                <a:lnTo>
                  <a:pt x="3328" y="780"/>
                </a:lnTo>
                <a:lnTo>
                  <a:pt x="3316" y="766"/>
                </a:lnTo>
                <a:lnTo>
                  <a:pt x="3308" y="748"/>
                </a:lnTo>
                <a:lnTo>
                  <a:pt x="3306" y="727"/>
                </a:lnTo>
                <a:lnTo>
                  <a:pt x="3306" y="569"/>
                </a:lnTo>
                <a:lnTo>
                  <a:pt x="3308" y="548"/>
                </a:lnTo>
                <a:lnTo>
                  <a:pt x="3316" y="531"/>
                </a:lnTo>
                <a:lnTo>
                  <a:pt x="3328" y="515"/>
                </a:lnTo>
                <a:lnTo>
                  <a:pt x="3343" y="503"/>
                </a:lnTo>
                <a:lnTo>
                  <a:pt x="3361" y="496"/>
                </a:lnTo>
                <a:lnTo>
                  <a:pt x="3381" y="493"/>
                </a:lnTo>
                <a:close/>
                <a:moveTo>
                  <a:pt x="1728" y="493"/>
                </a:moveTo>
                <a:lnTo>
                  <a:pt x="1748" y="496"/>
                </a:lnTo>
                <a:lnTo>
                  <a:pt x="1766" y="503"/>
                </a:lnTo>
                <a:lnTo>
                  <a:pt x="1781" y="515"/>
                </a:lnTo>
                <a:lnTo>
                  <a:pt x="1793" y="531"/>
                </a:lnTo>
                <a:lnTo>
                  <a:pt x="1800" y="548"/>
                </a:lnTo>
                <a:lnTo>
                  <a:pt x="1803" y="569"/>
                </a:lnTo>
                <a:lnTo>
                  <a:pt x="1803" y="727"/>
                </a:lnTo>
                <a:lnTo>
                  <a:pt x="1800" y="748"/>
                </a:lnTo>
                <a:lnTo>
                  <a:pt x="1793" y="766"/>
                </a:lnTo>
                <a:lnTo>
                  <a:pt x="1781" y="780"/>
                </a:lnTo>
                <a:lnTo>
                  <a:pt x="1766" y="793"/>
                </a:lnTo>
                <a:lnTo>
                  <a:pt x="1748" y="801"/>
                </a:lnTo>
                <a:lnTo>
                  <a:pt x="1728" y="803"/>
                </a:lnTo>
                <a:lnTo>
                  <a:pt x="1708" y="801"/>
                </a:lnTo>
                <a:lnTo>
                  <a:pt x="1690" y="793"/>
                </a:lnTo>
                <a:lnTo>
                  <a:pt x="1675" y="780"/>
                </a:lnTo>
                <a:lnTo>
                  <a:pt x="1663" y="766"/>
                </a:lnTo>
                <a:lnTo>
                  <a:pt x="1656" y="748"/>
                </a:lnTo>
                <a:lnTo>
                  <a:pt x="1653" y="727"/>
                </a:lnTo>
                <a:lnTo>
                  <a:pt x="1653" y="569"/>
                </a:lnTo>
                <a:lnTo>
                  <a:pt x="1656" y="548"/>
                </a:lnTo>
                <a:lnTo>
                  <a:pt x="1663" y="531"/>
                </a:lnTo>
                <a:lnTo>
                  <a:pt x="1675" y="515"/>
                </a:lnTo>
                <a:lnTo>
                  <a:pt x="1690" y="503"/>
                </a:lnTo>
                <a:lnTo>
                  <a:pt x="1708" y="496"/>
                </a:lnTo>
                <a:lnTo>
                  <a:pt x="1728" y="493"/>
                </a:lnTo>
                <a:close/>
                <a:moveTo>
                  <a:pt x="75" y="493"/>
                </a:moveTo>
                <a:lnTo>
                  <a:pt x="95" y="496"/>
                </a:lnTo>
                <a:lnTo>
                  <a:pt x="113" y="503"/>
                </a:lnTo>
                <a:lnTo>
                  <a:pt x="129" y="515"/>
                </a:lnTo>
                <a:lnTo>
                  <a:pt x="140" y="531"/>
                </a:lnTo>
                <a:lnTo>
                  <a:pt x="148" y="548"/>
                </a:lnTo>
                <a:lnTo>
                  <a:pt x="151" y="569"/>
                </a:lnTo>
                <a:lnTo>
                  <a:pt x="151" y="727"/>
                </a:lnTo>
                <a:lnTo>
                  <a:pt x="148" y="748"/>
                </a:lnTo>
                <a:lnTo>
                  <a:pt x="140" y="766"/>
                </a:lnTo>
                <a:lnTo>
                  <a:pt x="129" y="780"/>
                </a:lnTo>
                <a:lnTo>
                  <a:pt x="113" y="793"/>
                </a:lnTo>
                <a:lnTo>
                  <a:pt x="95" y="801"/>
                </a:lnTo>
                <a:lnTo>
                  <a:pt x="75" y="803"/>
                </a:lnTo>
                <a:lnTo>
                  <a:pt x="56" y="801"/>
                </a:lnTo>
                <a:lnTo>
                  <a:pt x="38" y="793"/>
                </a:lnTo>
                <a:lnTo>
                  <a:pt x="22" y="780"/>
                </a:lnTo>
                <a:lnTo>
                  <a:pt x="10" y="766"/>
                </a:lnTo>
                <a:lnTo>
                  <a:pt x="3" y="748"/>
                </a:lnTo>
                <a:lnTo>
                  <a:pt x="0" y="727"/>
                </a:lnTo>
                <a:lnTo>
                  <a:pt x="0" y="569"/>
                </a:lnTo>
                <a:lnTo>
                  <a:pt x="3" y="548"/>
                </a:lnTo>
                <a:lnTo>
                  <a:pt x="10" y="531"/>
                </a:lnTo>
                <a:lnTo>
                  <a:pt x="22" y="515"/>
                </a:lnTo>
                <a:lnTo>
                  <a:pt x="38" y="503"/>
                </a:lnTo>
                <a:lnTo>
                  <a:pt x="56" y="496"/>
                </a:lnTo>
                <a:lnTo>
                  <a:pt x="75" y="493"/>
                </a:lnTo>
                <a:close/>
                <a:moveTo>
                  <a:pt x="2968" y="285"/>
                </a:moveTo>
                <a:lnTo>
                  <a:pt x="2988" y="287"/>
                </a:lnTo>
                <a:lnTo>
                  <a:pt x="3006" y="295"/>
                </a:lnTo>
                <a:lnTo>
                  <a:pt x="3021" y="307"/>
                </a:lnTo>
                <a:lnTo>
                  <a:pt x="3033" y="322"/>
                </a:lnTo>
                <a:lnTo>
                  <a:pt x="3040" y="340"/>
                </a:lnTo>
                <a:lnTo>
                  <a:pt x="3043" y="360"/>
                </a:lnTo>
                <a:lnTo>
                  <a:pt x="3043" y="727"/>
                </a:lnTo>
                <a:lnTo>
                  <a:pt x="3040" y="748"/>
                </a:lnTo>
                <a:lnTo>
                  <a:pt x="3033" y="766"/>
                </a:lnTo>
                <a:lnTo>
                  <a:pt x="3021" y="780"/>
                </a:lnTo>
                <a:lnTo>
                  <a:pt x="3006" y="793"/>
                </a:lnTo>
                <a:lnTo>
                  <a:pt x="2988" y="801"/>
                </a:lnTo>
                <a:lnTo>
                  <a:pt x="2968" y="803"/>
                </a:lnTo>
                <a:lnTo>
                  <a:pt x="2947" y="801"/>
                </a:lnTo>
                <a:lnTo>
                  <a:pt x="2929" y="793"/>
                </a:lnTo>
                <a:lnTo>
                  <a:pt x="2915" y="780"/>
                </a:lnTo>
                <a:lnTo>
                  <a:pt x="2903" y="766"/>
                </a:lnTo>
                <a:lnTo>
                  <a:pt x="2895" y="748"/>
                </a:lnTo>
                <a:lnTo>
                  <a:pt x="2893" y="727"/>
                </a:lnTo>
                <a:lnTo>
                  <a:pt x="2893" y="360"/>
                </a:lnTo>
                <a:lnTo>
                  <a:pt x="2895" y="340"/>
                </a:lnTo>
                <a:lnTo>
                  <a:pt x="2903" y="322"/>
                </a:lnTo>
                <a:lnTo>
                  <a:pt x="2915" y="307"/>
                </a:lnTo>
                <a:lnTo>
                  <a:pt x="2929" y="295"/>
                </a:lnTo>
                <a:lnTo>
                  <a:pt x="2947" y="287"/>
                </a:lnTo>
                <a:lnTo>
                  <a:pt x="2968" y="285"/>
                </a:lnTo>
                <a:close/>
                <a:moveTo>
                  <a:pt x="2142" y="285"/>
                </a:moveTo>
                <a:lnTo>
                  <a:pt x="2162" y="287"/>
                </a:lnTo>
                <a:lnTo>
                  <a:pt x="2179" y="295"/>
                </a:lnTo>
                <a:lnTo>
                  <a:pt x="2194" y="307"/>
                </a:lnTo>
                <a:lnTo>
                  <a:pt x="2207" y="322"/>
                </a:lnTo>
                <a:lnTo>
                  <a:pt x="2214" y="340"/>
                </a:lnTo>
                <a:lnTo>
                  <a:pt x="2216" y="360"/>
                </a:lnTo>
                <a:lnTo>
                  <a:pt x="2216" y="727"/>
                </a:lnTo>
                <a:lnTo>
                  <a:pt x="2214" y="748"/>
                </a:lnTo>
                <a:lnTo>
                  <a:pt x="2207" y="766"/>
                </a:lnTo>
                <a:lnTo>
                  <a:pt x="2194" y="780"/>
                </a:lnTo>
                <a:lnTo>
                  <a:pt x="2179" y="793"/>
                </a:lnTo>
                <a:lnTo>
                  <a:pt x="2162" y="801"/>
                </a:lnTo>
                <a:lnTo>
                  <a:pt x="2142" y="803"/>
                </a:lnTo>
                <a:lnTo>
                  <a:pt x="2122" y="801"/>
                </a:lnTo>
                <a:lnTo>
                  <a:pt x="2104" y="793"/>
                </a:lnTo>
                <a:lnTo>
                  <a:pt x="2088" y="780"/>
                </a:lnTo>
                <a:lnTo>
                  <a:pt x="2077" y="766"/>
                </a:lnTo>
                <a:lnTo>
                  <a:pt x="2069" y="748"/>
                </a:lnTo>
                <a:lnTo>
                  <a:pt x="2066" y="727"/>
                </a:lnTo>
                <a:lnTo>
                  <a:pt x="2066" y="360"/>
                </a:lnTo>
                <a:lnTo>
                  <a:pt x="2069" y="340"/>
                </a:lnTo>
                <a:lnTo>
                  <a:pt x="2077" y="322"/>
                </a:lnTo>
                <a:lnTo>
                  <a:pt x="2088" y="307"/>
                </a:lnTo>
                <a:lnTo>
                  <a:pt x="2104" y="295"/>
                </a:lnTo>
                <a:lnTo>
                  <a:pt x="2122" y="287"/>
                </a:lnTo>
                <a:lnTo>
                  <a:pt x="2142" y="285"/>
                </a:lnTo>
                <a:close/>
                <a:moveTo>
                  <a:pt x="1315" y="285"/>
                </a:moveTo>
                <a:lnTo>
                  <a:pt x="1335" y="287"/>
                </a:lnTo>
                <a:lnTo>
                  <a:pt x="1353" y="295"/>
                </a:lnTo>
                <a:lnTo>
                  <a:pt x="1368" y="307"/>
                </a:lnTo>
                <a:lnTo>
                  <a:pt x="1380" y="322"/>
                </a:lnTo>
                <a:lnTo>
                  <a:pt x="1388" y="340"/>
                </a:lnTo>
                <a:lnTo>
                  <a:pt x="1390" y="360"/>
                </a:lnTo>
                <a:lnTo>
                  <a:pt x="1390" y="727"/>
                </a:lnTo>
                <a:lnTo>
                  <a:pt x="1388" y="748"/>
                </a:lnTo>
                <a:lnTo>
                  <a:pt x="1380" y="766"/>
                </a:lnTo>
                <a:lnTo>
                  <a:pt x="1368" y="780"/>
                </a:lnTo>
                <a:lnTo>
                  <a:pt x="1353" y="793"/>
                </a:lnTo>
                <a:lnTo>
                  <a:pt x="1335" y="801"/>
                </a:lnTo>
                <a:lnTo>
                  <a:pt x="1315" y="803"/>
                </a:lnTo>
                <a:lnTo>
                  <a:pt x="1295" y="801"/>
                </a:lnTo>
                <a:lnTo>
                  <a:pt x="1277" y="793"/>
                </a:lnTo>
                <a:lnTo>
                  <a:pt x="1262" y="780"/>
                </a:lnTo>
                <a:lnTo>
                  <a:pt x="1250" y="766"/>
                </a:lnTo>
                <a:lnTo>
                  <a:pt x="1242" y="748"/>
                </a:lnTo>
                <a:lnTo>
                  <a:pt x="1240" y="727"/>
                </a:lnTo>
                <a:lnTo>
                  <a:pt x="1240" y="360"/>
                </a:lnTo>
                <a:lnTo>
                  <a:pt x="1242" y="340"/>
                </a:lnTo>
                <a:lnTo>
                  <a:pt x="1250" y="322"/>
                </a:lnTo>
                <a:lnTo>
                  <a:pt x="1262" y="307"/>
                </a:lnTo>
                <a:lnTo>
                  <a:pt x="1277" y="295"/>
                </a:lnTo>
                <a:lnTo>
                  <a:pt x="1295" y="287"/>
                </a:lnTo>
                <a:lnTo>
                  <a:pt x="1315" y="285"/>
                </a:lnTo>
                <a:close/>
                <a:moveTo>
                  <a:pt x="488" y="285"/>
                </a:moveTo>
                <a:lnTo>
                  <a:pt x="508" y="287"/>
                </a:lnTo>
                <a:lnTo>
                  <a:pt x="527" y="295"/>
                </a:lnTo>
                <a:lnTo>
                  <a:pt x="541" y="307"/>
                </a:lnTo>
                <a:lnTo>
                  <a:pt x="553" y="322"/>
                </a:lnTo>
                <a:lnTo>
                  <a:pt x="561" y="340"/>
                </a:lnTo>
                <a:lnTo>
                  <a:pt x="563" y="360"/>
                </a:lnTo>
                <a:lnTo>
                  <a:pt x="563" y="727"/>
                </a:lnTo>
                <a:lnTo>
                  <a:pt x="561" y="748"/>
                </a:lnTo>
                <a:lnTo>
                  <a:pt x="553" y="766"/>
                </a:lnTo>
                <a:lnTo>
                  <a:pt x="541" y="780"/>
                </a:lnTo>
                <a:lnTo>
                  <a:pt x="527" y="793"/>
                </a:lnTo>
                <a:lnTo>
                  <a:pt x="508" y="801"/>
                </a:lnTo>
                <a:lnTo>
                  <a:pt x="488" y="803"/>
                </a:lnTo>
                <a:lnTo>
                  <a:pt x="468" y="801"/>
                </a:lnTo>
                <a:lnTo>
                  <a:pt x="450" y="793"/>
                </a:lnTo>
                <a:lnTo>
                  <a:pt x="436" y="780"/>
                </a:lnTo>
                <a:lnTo>
                  <a:pt x="423" y="766"/>
                </a:lnTo>
                <a:lnTo>
                  <a:pt x="416" y="748"/>
                </a:lnTo>
                <a:lnTo>
                  <a:pt x="414" y="727"/>
                </a:lnTo>
                <a:lnTo>
                  <a:pt x="414" y="360"/>
                </a:lnTo>
                <a:lnTo>
                  <a:pt x="416" y="340"/>
                </a:lnTo>
                <a:lnTo>
                  <a:pt x="423" y="322"/>
                </a:lnTo>
                <a:lnTo>
                  <a:pt x="436" y="307"/>
                </a:lnTo>
                <a:lnTo>
                  <a:pt x="450" y="295"/>
                </a:lnTo>
                <a:lnTo>
                  <a:pt x="468" y="287"/>
                </a:lnTo>
                <a:lnTo>
                  <a:pt x="488" y="285"/>
                </a:lnTo>
                <a:close/>
                <a:moveTo>
                  <a:pt x="2555" y="0"/>
                </a:moveTo>
                <a:lnTo>
                  <a:pt x="2575" y="2"/>
                </a:lnTo>
                <a:lnTo>
                  <a:pt x="2593" y="10"/>
                </a:lnTo>
                <a:lnTo>
                  <a:pt x="2608" y="22"/>
                </a:lnTo>
                <a:lnTo>
                  <a:pt x="2619" y="37"/>
                </a:lnTo>
                <a:lnTo>
                  <a:pt x="2628" y="55"/>
                </a:lnTo>
                <a:lnTo>
                  <a:pt x="2630" y="75"/>
                </a:lnTo>
                <a:lnTo>
                  <a:pt x="2630" y="879"/>
                </a:lnTo>
                <a:lnTo>
                  <a:pt x="2628" y="899"/>
                </a:lnTo>
                <a:lnTo>
                  <a:pt x="2619" y="917"/>
                </a:lnTo>
                <a:lnTo>
                  <a:pt x="2608" y="931"/>
                </a:lnTo>
                <a:lnTo>
                  <a:pt x="2593" y="944"/>
                </a:lnTo>
                <a:lnTo>
                  <a:pt x="2575" y="951"/>
                </a:lnTo>
                <a:lnTo>
                  <a:pt x="2555" y="953"/>
                </a:lnTo>
                <a:lnTo>
                  <a:pt x="2535" y="951"/>
                </a:lnTo>
                <a:lnTo>
                  <a:pt x="2517" y="944"/>
                </a:lnTo>
                <a:lnTo>
                  <a:pt x="2502" y="931"/>
                </a:lnTo>
                <a:lnTo>
                  <a:pt x="2490" y="917"/>
                </a:lnTo>
                <a:lnTo>
                  <a:pt x="2483" y="899"/>
                </a:lnTo>
                <a:lnTo>
                  <a:pt x="2480" y="879"/>
                </a:lnTo>
                <a:lnTo>
                  <a:pt x="2480" y="75"/>
                </a:lnTo>
                <a:lnTo>
                  <a:pt x="2483" y="55"/>
                </a:lnTo>
                <a:lnTo>
                  <a:pt x="2490" y="37"/>
                </a:lnTo>
                <a:lnTo>
                  <a:pt x="2502" y="22"/>
                </a:lnTo>
                <a:lnTo>
                  <a:pt x="2517" y="10"/>
                </a:lnTo>
                <a:lnTo>
                  <a:pt x="2535" y="2"/>
                </a:lnTo>
                <a:lnTo>
                  <a:pt x="2555" y="0"/>
                </a:lnTo>
                <a:close/>
                <a:moveTo>
                  <a:pt x="902" y="0"/>
                </a:moveTo>
                <a:lnTo>
                  <a:pt x="922" y="2"/>
                </a:lnTo>
                <a:lnTo>
                  <a:pt x="939" y="10"/>
                </a:lnTo>
                <a:lnTo>
                  <a:pt x="955" y="22"/>
                </a:lnTo>
                <a:lnTo>
                  <a:pt x="967" y="37"/>
                </a:lnTo>
                <a:lnTo>
                  <a:pt x="974" y="55"/>
                </a:lnTo>
                <a:lnTo>
                  <a:pt x="977" y="75"/>
                </a:lnTo>
                <a:lnTo>
                  <a:pt x="977" y="879"/>
                </a:lnTo>
                <a:lnTo>
                  <a:pt x="974" y="899"/>
                </a:lnTo>
                <a:lnTo>
                  <a:pt x="967" y="917"/>
                </a:lnTo>
                <a:lnTo>
                  <a:pt x="955" y="931"/>
                </a:lnTo>
                <a:lnTo>
                  <a:pt x="939" y="944"/>
                </a:lnTo>
                <a:lnTo>
                  <a:pt x="922" y="951"/>
                </a:lnTo>
                <a:lnTo>
                  <a:pt x="902" y="953"/>
                </a:lnTo>
                <a:lnTo>
                  <a:pt x="882" y="951"/>
                </a:lnTo>
                <a:lnTo>
                  <a:pt x="864" y="944"/>
                </a:lnTo>
                <a:lnTo>
                  <a:pt x="848" y="931"/>
                </a:lnTo>
                <a:lnTo>
                  <a:pt x="837" y="917"/>
                </a:lnTo>
                <a:lnTo>
                  <a:pt x="829" y="899"/>
                </a:lnTo>
                <a:lnTo>
                  <a:pt x="826" y="879"/>
                </a:lnTo>
                <a:lnTo>
                  <a:pt x="826" y="75"/>
                </a:lnTo>
                <a:lnTo>
                  <a:pt x="829" y="55"/>
                </a:lnTo>
                <a:lnTo>
                  <a:pt x="837" y="37"/>
                </a:lnTo>
                <a:lnTo>
                  <a:pt x="848" y="22"/>
                </a:lnTo>
                <a:lnTo>
                  <a:pt x="864" y="10"/>
                </a:lnTo>
                <a:lnTo>
                  <a:pt x="882" y="2"/>
                </a:lnTo>
                <a:lnTo>
                  <a:pt x="90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31571191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D5D7F4C8-220E-4149-A827-F720273972F0}" type="datetimeFigureOut">
              <a:rPr lang="en-US" smtClean="0"/>
              <a:t>7/6/2017</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6B4FA5F8-8803-3442-B033-A64056CB2C00}" type="slidenum">
              <a:rPr lang="en-US" smtClean="0"/>
              <a:t>‹#›</a:t>
            </a:fld>
            <a:endParaRPr lang="en-US"/>
          </a:p>
        </p:txBody>
      </p:sp>
    </p:spTree>
    <p:extLst>
      <p:ext uri="{BB962C8B-B14F-4D97-AF65-F5344CB8AC3E}">
        <p14:creationId xmlns:p14="http://schemas.microsoft.com/office/powerpoint/2010/main" val="2208509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theme" Target="../theme/theme3.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34" Type="http://schemas.openxmlformats.org/officeDocument/2006/relationships/theme" Target="../theme/theme4.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3" Type="http://schemas.openxmlformats.org/officeDocument/2006/relationships/slideLayout" Target="../slideLayouts/slideLayout108.xml"/><Relationship Id="rId21" Type="http://schemas.openxmlformats.org/officeDocument/2006/relationships/slideLayout" Target="../slideLayouts/slideLayout126.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theme" Target="../theme/theme5.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slideLayout" Target="../slideLayouts/slideLayout129.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26" Type="http://schemas.openxmlformats.org/officeDocument/2006/relationships/slideLayout" Target="../slideLayouts/slideLayout155.xml"/><Relationship Id="rId39" Type="http://schemas.openxmlformats.org/officeDocument/2006/relationships/slideLayout" Target="../slideLayouts/slideLayout168.xml"/><Relationship Id="rId3" Type="http://schemas.openxmlformats.org/officeDocument/2006/relationships/slideLayout" Target="../slideLayouts/slideLayout132.xml"/><Relationship Id="rId21" Type="http://schemas.openxmlformats.org/officeDocument/2006/relationships/slideLayout" Target="../slideLayouts/slideLayout150.xml"/><Relationship Id="rId34" Type="http://schemas.openxmlformats.org/officeDocument/2006/relationships/slideLayout" Target="../slideLayouts/slideLayout163.xml"/><Relationship Id="rId42" Type="http://schemas.openxmlformats.org/officeDocument/2006/relationships/slideLayout" Target="../slideLayouts/slideLayout171.xml"/><Relationship Id="rId47" Type="http://schemas.openxmlformats.org/officeDocument/2006/relationships/slideLayout" Target="../slideLayouts/slideLayout176.xml"/><Relationship Id="rId50" Type="http://schemas.openxmlformats.org/officeDocument/2006/relationships/slideLayout" Target="../slideLayouts/slideLayout179.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5" Type="http://schemas.openxmlformats.org/officeDocument/2006/relationships/slideLayout" Target="../slideLayouts/slideLayout154.xml"/><Relationship Id="rId33" Type="http://schemas.openxmlformats.org/officeDocument/2006/relationships/slideLayout" Target="../slideLayouts/slideLayout162.xml"/><Relationship Id="rId38" Type="http://schemas.openxmlformats.org/officeDocument/2006/relationships/slideLayout" Target="../slideLayouts/slideLayout167.xml"/><Relationship Id="rId46" Type="http://schemas.openxmlformats.org/officeDocument/2006/relationships/slideLayout" Target="../slideLayouts/slideLayout175.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20" Type="http://schemas.openxmlformats.org/officeDocument/2006/relationships/slideLayout" Target="../slideLayouts/slideLayout149.xml"/><Relationship Id="rId29" Type="http://schemas.openxmlformats.org/officeDocument/2006/relationships/slideLayout" Target="../slideLayouts/slideLayout158.xml"/><Relationship Id="rId41" Type="http://schemas.openxmlformats.org/officeDocument/2006/relationships/slideLayout" Target="../slideLayouts/slideLayout170.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24" Type="http://schemas.openxmlformats.org/officeDocument/2006/relationships/slideLayout" Target="../slideLayouts/slideLayout153.xml"/><Relationship Id="rId32" Type="http://schemas.openxmlformats.org/officeDocument/2006/relationships/slideLayout" Target="../slideLayouts/slideLayout161.xml"/><Relationship Id="rId37" Type="http://schemas.openxmlformats.org/officeDocument/2006/relationships/slideLayout" Target="../slideLayouts/slideLayout166.xml"/><Relationship Id="rId40" Type="http://schemas.openxmlformats.org/officeDocument/2006/relationships/slideLayout" Target="../slideLayouts/slideLayout169.xml"/><Relationship Id="rId45" Type="http://schemas.openxmlformats.org/officeDocument/2006/relationships/slideLayout" Target="../slideLayouts/slideLayout174.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23" Type="http://schemas.openxmlformats.org/officeDocument/2006/relationships/slideLayout" Target="../slideLayouts/slideLayout152.xml"/><Relationship Id="rId28" Type="http://schemas.openxmlformats.org/officeDocument/2006/relationships/slideLayout" Target="../slideLayouts/slideLayout157.xml"/><Relationship Id="rId36" Type="http://schemas.openxmlformats.org/officeDocument/2006/relationships/slideLayout" Target="../slideLayouts/slideLayout165.xml"/><Relationship Id="rId49" Type="http://schemas.openxmlformats.org/officeDocument/2006/relationships/slideLayout" Target="../slideLayouts/slideLayout178.xml"/><Relationship Id="rId10" Type="http://schemas.openxmlformats.org/officeDocument/2006/relationships/slideLayout" Target="../slideLayouts/slideLayout139.xml"/><Relationship Id="rId19" Type="http://schemas.openxmlformats.org/officeDocument/2006/relationships/slideLayout" Target="../slideLayouts/slideLayout148.xml"/><Relationship Id="rId31" Type="http://schemas.openxmlformats.org/officeDocument/2006/relationships/slideLayout" Target="../slideLayouts/slideLayout160.xml"/><Relationship Id="rId44" Type="http://schemas.openxmlformats.org/officeDocument/2006/relationships/slideLayout" Target="../slideLayouts/slideLayout173.xml"/><Relationship Id="rId52" Type="http://schemas.openxmlformats.org/officeDocument/2006/relationships/theme" Target="../theme/theme6.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 Id="rId22" Type="http://schemas.openxmlformats.org/officeDocument/2006/relationships/slideLayout" Target="../slideLayouts/slideLayout151.xml"/><Relationship Id="rId27" Type="http://schemas.openxmlformats.org/officeDocument/2006/relationships/slideLayout" Target="../slideLayouts/slideLayout156.xml"/><Relationship Id="rId30" Type="http://schemas.openxmlformats.org/officeDocument/2006/relationships/slideLayout" Target="../slideLayouts/slideLayout159.xml"/><Relationship Id="rId35" Type="http://schemas.openxmlformats.org/officeDocument/2006/relationships/slideLayout" Target="../slideLayouts/slideLayout164.xml"/><Relationship Id="rId43" Type="http://schemas.openxmlformats.org/officeDocument/2006/relationships/slideLayout" Target="../slideLayouts/slideLayout172.xml"/><Relationship Id="rId48" Type="http://schemas.openxmlformats.org/officeDocument/2006/relationships/slideLayout" Target="../slideLayouts/slideLayout177.xml"/><Relationship Id="rId8" Type="http://schemas.openxmlformats.org/officeDocument/2006/relationships/slideLayout" Target="../slideLayouts/slideLayout137.xml"/><Relationship Id="rId51" Type="http://schemas.openxmlformats.org/officeDocument/2006/relationships/slideLayout" Target="../slideLayouts/slideLayout1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18" Type="http://schemas.openxmlformats.org/officeDocument/2006/relationships/image" Target="../media/image17.emf"/><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17" Type="http://schemas.openxmlformats.org/officeDocument/2006/relationships/oleObject" Target="../embeddings/oleObject4.bin"/><Relationship Id="rId2" Type="http://schemas.openxmlformats.org/officeDocument/2006/relationships/slideLayout" Target="../slideLayouts/slideLayout182.xml"/><Relationship Id="rId16" Type="http://schemas.openxmlformats.org/officeDocument/2006/relationships/tags" Target="../tags/tag4.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5" Type="http://schemas.openxmlformats.org/officeDocument/2006/relationships/vmlDrawing" Target="../drawings/vmlDrawing4.vml"/><Relationship Id="rId10" Type="http://schemas.openxmlformats.org/officeDocument/2006/relationships/slideLayout" Target="../slideLayouts/slideLayout190.xml"/><Relationship Id="rId19" Type="http://schemas.openxmlformats.org/officeDocument/2006/relationships/image" Target="../media/image18.png"/><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18" Type="http://schemas.openxmlformats.org/officeDocument/2006/relationships/theme" Target="../theme/theme8.xml"/><Relationship Id="rId3" Type="http://schemas.openxmlformats.org/officeDocument/2006/relationships/slideLayout" Target="../slideLayouts/slideLayout196.xml"/><Relationship Id="rId21" Type="http://schemas.openxmlformats.org/officeDocument/2006/relationships/oleObject" Target="../embeddings/oleObject9.bin"/><Relationship Id="rId7" Type="http://schemas.openxmlformats.org/officeDocument/2006/relationships/slideLayout" Target="../slideLayouts/slideLayout200.xml"/><Relationship Id="rId12" Type="http://schemas.openxmlformats.org/officeDocument/2006/relationships/slideLayout" Target="../slideLayouts/slideLayout205.xml"/><Relationship Id="rId17" Type="http://schemas.openxmlformats.org/officeDocument/2006/relationships/slideLayout" Target="../slideLayouts/slideLayout210.xml"/><Relationship Id="rId2" Type="http://schemas.openxmlformats.org/officeDocument/2006/relationships/slideLayout" Target="../slideLayouts/slideLayout195.xml"/><Relationship Id="rId16" Type="http://schemas.openxmlformats.org/officeDocument/2006/relationships/slideLayout" Target="../slideLayouts/slideLayout209.xml"/><Relationship Id="rId20" Type="http://schemas.openxmlformats.org/officeDocument/2006/relationships/tags" Target="../tags/tag9.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5" Type="http://schemas.openxmlformats.org/officeDocument/2006/relationships/slideLayout" Target="../slideLayouts/slideLayout208.xml"/><Relationship Id="rId23" Type="http://schemas.openxmlformats.org/officeDocument/2006/relationships/image" Target="../media/image22.png"/><Relationship Id="rId10" Type="http://schemas.openxmlformats.org/officeDocument/2006/relationships/slideLayout" Target="../slideLayouts/slideLayout203.xml"/><Relationship Id="rId19" Type="http://schemas.openxmlformats.org/officeDocument/2006/relationships/vmlDrawing" Target="../drawings/vmlDrawing9.v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 Id="rId22" Type="http://schemas.openxmlformats.org/officeDocument/2006/relationships/image" Target="../media/image17.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a:defRPr/>
            </a:pPr>
            <a:fld id="{4ABDCABE-3F10-B64C-92F1-862014417034}" type="slidenum">
              <a:rPr kumimoji="0" lang="en-US" sz="600">
                <a:solidFill>
                  <a:srgbClr val="000000">
                    <a:alpha val="25000"/>
                  </a:srgbClr>
                </a:solidFill>
                <a:cs typeface="CiscoSans Thin"/>
              </a:rPr>
              <a:pPr algn="r" defTabSz="610744">
                <a:defRPr/>
              </a:pPr>
              <a:t>‹#›</a:t>
            </a:fld>
            <a:endParaRPr kumimoji="0" lang="en-US" sz="600" dirty="0">
              <a:solidFill>
                <a:srgbClr val="000000">
                  <a:alpha val="25000"/>
                </a:srgbClr>
              </a:solidFill>
              <a:cs typeface="CiscoSans Thin"/>
            </a:endParaRPr>
          </a:p>
        </p:txBody>
      </p:sp>
      <p:sp>
        <p:nvSpPr>
          <p:cNvPr id="13" name="Rectangle 4"/>
          <p:cNvSpPr>
            <a:spLocks noChangeArrowheads="1"/>
          </p:cNvSpPr>
          <p:nvPr/>
        </p:nvSpPr>
        <p:spPr bwMode="ltGray">
          <a:xfrm>
            <a:off x="5957248" y="4736431"/>
            <a:ext cx="2568278"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dirty="0">
                <a:solidFill>
                  <a:srgbClr val="000000">
                    <a:alpha val="25000"/>
                  </a:srgbClr>
                </a:solidFill>
                <a:cs typeface="CiscoSans Thin"/>
              </a:rPr>
              <a:t>© </a:t>
            </a:r>
            <a:r>
              <a:rPr kumimoji="0" lang="en-US" sz="600" dirty="0" smtClean="0">
                <a:solidFill>
                  <a:srgbClr val="000000">
                    <a:alpha val="25000"/>
                  </a:srgbClr>
                </a:solidFill>
                <a:cs typeface="CiscoSans Thin"/>
              </a:rPr>
              <a:t>2017  </a:t>
            </a:r>
            <a:r>
              <a:rPr kumimoji="0" lang="en-US" sz="600" dirty="0">
                <a:solidFill>
                  <a:srgbClr val="000000">
                    <a:alpha val="25000"/>
                  </a:srgbClr>
                </a:solidFill>
                <a:cs typeface="CiscoSans Thin"/>
              </a:rPr>
              <a:t>Cisco and/or its affiliates. All rights reserved.   Cisco Public</a:t>
            </a:r>
          </a:p>
        </p:txBody>
      </p:sp>
      <p:pic>
        <p:nvPicPr>
          <p:cNvPr id="7" name="Picture 2" descr="C:\Users\spius\Pictures\cisco logo blue gradient.png"/>
          <p:cNvPicPr>
            <a:picLocks noChangeAspect="1"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23143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94" r:id="rId30"/>
    <p:sldLayoutId id="2147483795" r:id="rId31"/>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kumimoji="1"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77" rtl="0" eaLnBrk="1" latinLnBrk="0" hangingPunct="1">
        <a:defRPr kumimoji="1" sz="1400" kern="1200">
          <a:solidFill>
            <a:schemeClr val="tx1"/>
          </a:solidFill>
          <a:latin typeface="+mn-lt"/>
          <a:ea typeface="+mn-ea"/>
          <a:cs typeface="+mn-cs"/>
        </a:defRPr>
      </a:lvl1pPr>
      <a:lvl2pPr marL="342886" algn="l" defTabSz="685777" rtl="0" eaLnBrk="1" latinLnBrk="0" hangingPunct="1">
        <a:defRPr kumimoji="1" sz="1400" kern="1200">
          <a:solidFill>
            <a:schemeClr val="tx1"/>
          </a:solidFill>
          <a:latin typeface="+mn-lt"/>
          <a:ea typeface="+mn-ea"/>
          <a:cs typeface="+mn-cs"/>
        </a:defRPr>
      </a:lvl2pPr>
      <a:lvl3pPr marL="685777" algn="l" defTabSz="685777" rtl="0" eaLnBrk="1" latinLnBrk="0" hangingPunct="1">
        <a:defRPr kumimoji="1" sz="1400" kern="1200">
          <a:solidFill>
            <a:schemeClr val="tx1"/>
          </a:solidFill>
          <a:latin typeface="+mn-lt"/>
          <a:ea typeface="+mn-ea"/>
          <a:cs typeface="+mn-cs"/>
        </a:defRPr>
      </a:lvl3pPr>
      <a:lvl4pPr marL="1028665" algn="l" defTabSz="685777" rtl="0" eaLnBrk="1" latinLnBrk="0" hangingPunct="1">
        <a:defRPr kumimoji="1" sz="1400" kern="1200">
          <a:solidFill>
            <a:schemeClr val="tx1"/>
          </a:solidFill>
          <a:latin typeface="+mn-lt"/>
          <a:ea typeface="+mn-ea"/>
          <a:cs typeface="+mn-cs"/>
        </a:defRPr>
      </a:lvl4pPr>
      <a:lvl5pPr marL="1371555" algn="l" defTabSz="685777" rtl="0" eaLnBrk="1" latinLnBrk="0" hangingPunct="1">
        <a:defRPr kumimoji="1" sz="1400" kern="1200">
          <a:solidFill>
            <a:schemeClr val="tx1"/>
          </a:solidFill>
          <a:latin typeface="+mn-lt"/>
          <a:ea typeface="+mn-ea"/>
          <a:cs typeface="+mn-cs"/>
        </a:defRPr>
      </a:lvl5pPr>
      <a:lvl6pPr marL="1714441" algn="l" defTabSz="685777" rtl="0" eaLnBrk="1" latinLnBrk="0" hangingPunct="1">
        <a:defRPr kumimoji="1" sz="1400" kern="1200">
          <a:solidFill>
            <a:schemeClr val="tx1"/>
          </a:solidFill>
          <a:latin typeface="+mn-lt"/>
          <a:ea typeface="+mn-ea"/>
          <a:cs typeface="+mn-cs"/>
        </a:defRPr>
      </a:lvl6pPr>
      <a:lvl7pPr marL="2057332" algn="l" defTabSz="685777" rtl="0" eaLnBrk="1" latinLnBrk="0" hangingPunct="1">
        <a:defRPr kumimoji="1" sz="1400" kern="1200">
          <a:solidFill>
            <a:schemeClr val="tx1"/>
          </a:solidFill>
          <a:latin typeface="+mn-lt"/>
          <a:ea typeface="+mn-ea"/>
          <a:cs typeface="+mn-cs"/>
        </a:defRPr>
      </a:lvl7pPr>
      <a:lvl8pPr marL="2400220" algn="l" defTabSz="685777" rtl="0" eaLnBrk="1" latinLnBrk="0" hangingPunct="1">
        <a:defRPr kumimoji="1" sz="1400" kern="1200">
          <a:solidFill>
            <a:schemeClr val="tx1"/>
          </a:solidFill>
          <a:latin typeface="+mn-lt"/>
          <a:ea typeface="+mn-ea"/>
          <a:cs typeface="+mn-cs"/>
        </a:defRPr>
      </a:lvl8pPr>
      <a:lvl9pPr marL="2743110" algn="l" defTabSz="685777" rtl="0" eaLnBrk="1" latinLnBrk="0" hangingPunct="1">
        <a:defRPr kumimoji="1"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bg2">
                    <a:lumMod val="65000"/>
                  </a:schemeClr>
                </a:solidFill>
                <a:latin typeface="+mn-lt"/>
                <a:ea typeface="+mn-ea"/>
                <a:cs typeface="CiscoSans Thin"/>
              </a:rPr>
              <a:t>© 2017  Cisco and/or its affiliates. All rights reserved.   Cisco Public</a:t>
            </a:r>
          </a:p>
        </p:txBody>
      </p:sp>
    </p:spTree>
    <p:extLst>
      <p:ext uri="{BB962C8B-B14F-4D97-AF65-F5344CB8AC3E}">
        <p14:creationId xmlns:p14="http://schemas.microsoft.com/office/powerpoint/2010/main" val="305096807"/>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8" r:id="rId10"/>
  </p:sldLayoutIdLst>
  <p:txStyles>
    <p:title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bg2">
                    <a:lumMod val="6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553134670"/>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 id="2147483843" r:id="rId18"/>
    <p:sldLayoutId id="2147483844" r:id="rId19"/>
    <p:sldLayoutId id="2147483845" r:id="rId20"/>
    <p:sldLayoutId id="2147483846" r:id="rId21"/>
    <p:sldLayoutId id="2147483847" r:id="rId22"/>
    <p:sldLayoutId id="2147483848" r:id="rId23"/>
    <p:sldLayoutId id="2147483849" r:id="rId24"/>
    <p:sldLayoutId id="2147483850" r:id="rId25"/>
    <p:sldLayoutId id="2147483851" r:id="rId26"/>
    <p:sldLayoutId id="2147483852" r:id="rId27"/>
    <p:sldLayoutId id="2147483853" r:id="rId28"/>
    <p:sldLayoutId id="2147483854" r:id="rId29"/>
    <p:sldLayoutId id="2147483855" r:id="rId30"/>
    <p:sldLayoutId id="2147483856" r:id="rId31"/>
  </p:sldLayoutIdLst>
  <p:timing>
    <p:tnLst>
      <p:par>
        <p:cTn id="1" dur="indefinite" restart="never" nodeType="tmRoot"/>
      </p:par>
    </p:tnLst>
  </p:timing>
  <p:hf hdr="0" ftr="0" dt="0"/>
  <p:txStyles>
    <p:titleStyle>
      <a:lvl1pPr algn="l" defTabSz="684213" rtl="0" eaLnBrk="1" fontAlgn="base" hangingPunct="1">
        <a:lnSpc>
          <a:spcPct val="80000"/>
        </a:lnSpc>
        <a:spcBef>
          <a:spcPct val="0"/>
        </a:spcBef>
        <a:spcAft>
          <a:spcPct val="0"/>
        </a:spcAft>
        <a:defRPr kumimoji="1"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77" rtl="0" eaLnBrk="1" latinLnBrk="0" hangingPunct="1">
        <a:defRPr kumimoji="1" sz="1400" kern="1200">
          <a:solidFill>
            <a:schemeClr val="tx1"/>
          </a:solidFill>
          <a:latin typeface="+mn-lt"/>
          <a:ea typeface="+mn-ea"/>
          <a:cs typeface="+mn-cs"/>
        </a:defRPr>
      </a:lvl1pPr>
      <a:lvl2pPr marL="342886" algn="l" defTabSz="685777" rtl="0" eaLnBrk="1" latinLnBrk="0" hangingPunct="1">
        <a:defRPr kumimoji="1" sz="1400" kern="1200">
          <a:solidFill>
            <a:schemeClr val="tx1"/>
          </a:solidFill>
          <a:latin typeface="+mn-lt"/>
          <a:ea typeface="+mn-ea"/>
          <a:cs typeface="+mn-cs"/>
        </a:defRPr>
      </a:lvl2pPr>
      <a:lvl3pPr marL="685777" algn="l" defTabSz="685777" rtl="0" eaLnBrk="1" latinLnBrk="0" hangingPunct="1">
        <a:defRPr kumimoji="1" sz="1400" kern="1200">
          <a:solidFill>
            <a:schemeClr val="tx1"/>
          </a:solidFill>
          <a:latin typeface="+mn-lt"/>
          <a:ea typeface="+mn-ea"/>
          <a:cs typeface="+mn-cs"/>
        </a:defRPr>
      </a:lvl3pPr>
      <a:lvl4pPr marL="1028665" algn="l" defTabSz="685777" rtl="0" eaLnBrk="1" latinLnBrk="0" hangingPunct="1">
        <a:defRPr kumimoji="1" sz="1400" kern="1200">
          <a:solidFill>
            <a:schemeClr val="tx1"/>
          </a:solidFill>
          <a:latin typeface="+mn-lt"/>
          <a:ea typeface="+mn-ea"/>
          <a:cs typeface="+mn-cs"/>
        </a:defRPr>
      </a:lvl4pPr>
      <a:lvl5pPr marL="1371555" algn="l" defTabSz="685777" rtl="0" eaLnBrk="1" latinLnBrk="0" hangingPunct="1">
        <a:defRPr kumimoji="1" sz="1400" kern="1200">
          <a:solidFill>
            <a:schemeClr val="tx1"/>
          </a:solidFill>
          <a:latin typeface="+mn-lt"/>
          <a:ea typeface="+mn-ea"/>
          <a:cs typeface="+mn-cs"/>
        </a:defRPr>
      </a:lvl5pPr>
      <a:lvl6pPr marL="1714441" algn="l" defTabSz="685777" rtl="0" eaLnBrk="1" latinLnBrk="0" hangingPunct="1">
        <a:defRPr kumimoji="1" sz="1400" kern="1200">
          <a:solidFill>
            <a:schemeClr val="tx1"/>
          </a:solidFill>
          <a:latin typeface="+mn-lt"/>
          <a:ea typeface="+mn-ea"/>
          <a:cs typeface="+mn-cs"/>
        </a:defRPr>
      </a:lvl6pPr>
      <a:lvl7pPr marL="2057332" algn="l" defTabSz="685777" rtl="0" eaLnBrk="1" latinLnBrk="0" hangingPunct="1">
        <a:defRPr kumimoji="1" sz="1400" kern="1200">
          <a:solidFill>
            <a:schemeClr val="tx1"/>
          </a:solidFill>
          <a:latin typeface="+mn-lt"/>
          <a:ea typeface="+mn-ea"/>
          <a:cs typeface="+mn-cs"/>
        </a:defRPr>
      </a:lvl7pPr>
      <a:lvl8pPr marL="2400220" algn="l" defTabSz="685777" rtl="0" eaLnBrk="1" latinLnBrk="0" hangingPunct="1">
        <a:defRPr kumimoji="1" sz="1400" kern="1200">
          <a:solidFill>
            <a:schemeClr val="tx1"/>
          </a:solidFill>
          <a:latin typeface="+mn-lt"/>
          <a:ea typeface="+mn-ea"/>
          <a:cs typeface="+mn-cs"/>
        </a:defRPr>
      </a:lvl8pPr>
      <a:lvl9pPr marL="2743110" algn="l" defTabSz="685777" rtl="0" eaLnBrk="1" latinLnBrk="0" hangingPunct="1">
        <a:defRPr kumimoji="1"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79" y="4741653"/>
            <a:ext cx="3401050"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bg2">
                    <a:lumMod val="65000"/>
                  </a:schemeClr>
                </a:solidFill>
                <a:latin typeface="+mn-lt"/>
                <a:ea typeface="+mn-ea"/>
                <a:cs typeface="CiscoSans Thin"/>
              </a:rPr>
              <a:t>© 2017  Cisco and/or its affiliates. All rights reserved.   Cisco Confidential</a:t>
            </a:r>
          </a:p>
        </p:txBody>
      </p:sp>
    </p:spTree>
    <p:extLst>
      <p:ext uri="{BB962C8B-B14F-4D97-AF65-F5344CB8AC3E}">
        <p14:creationId xmlns:p14="http://schemas.microsoft.com/office/powerpoint/2010/main" val="4172340200"/>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 id="2147483893" r:id="rId17"/>
    <p:sldLayoutId id="2147483894" r:id="rId18"/>
    <p:sldLayoutId id="2147483895" r:id="rId19"/>
    <p:sldLayoutId id="2147483896" r:id="rId20"/>
    <p:sldLayoutId id="2147483897" r:id="rId21"/>
    <p:sldLayoutId id="2147483898" r:id="rId22"/>
    <p:sldLayoutId id="2147483899" r:id="rId23"/>
    <p:sldLayoutId id="2147483900" r:id="rId24"/>
    <p:sldLayoutId id="2147483901" r:id="rId25"/>
    <p:sldLayoutId id="2147483902" r:id="rId26"/>
    <p:sldLayoutId id="2147483903" r:id="rId27"/>
    <p:sldLayoutId id="2147483904" r:id="rId28"/>
    <p:sldLayoutId id="2147483905" r:id="rId29"/>
    <p:sldLayoutId id="2147483906" r:id="rId30"/>
    <p:sldLayoutId id="2147483907" r:id="rId31"/>
    <p:sldLayoutId id="2147483908" r:id="rId32"/>
    <p:sldLayoutId id="2147483909" r:id="rId33"/>
  </p:sldLayoutIdLst>
  <p:txStyles>
    <p:titleStyle>
      <a:lvl1pPr algn="l" defTabSz="684213" rtl="0" eaLnBrk="1" fontAlgn="base" hangingPunct="1">
        <a:lnSpc>
          <a:spcPct val="80000"/>
        </a:lnSpc>
        <a:spcBef>
          <a:spcPct val="0"/>
        </a:spcBef>
        <a:spcAft>
          <a:spcPct val="0"/>
        </a:spcAft>
        <a:defRPr lang="en-US" sz="2800" b="0" i="0"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smtClean="0"/>
              <a:t>Title Goes Here</a:t>
            </a:r>
          </a:p>
        </p:txBody>
      </p:sp>
      <p:sp>
        <p:nvSpPr>
          <p:cNvPr id="12" name="Rectangle 7"/>
          <p:cNvSpPr>
            <a:spLocks noChangeArrowheads="1"/>
          </p:cNvSpPr>
          <p:nvPr/>
        </p:nvSpPr>
        <p:spPr bwMode="ltGray">
          <a:xfrm>
            <a:off x="7186388"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E929D1B0-96A1-4BC8-8FD0-23CFA2B08110}" type="slidenum">
              <a:rPr lang="en-US" sz="600">
                <a:solidFill>
                  <a:srgbClr val="000000">
                    <a:alpha val="25000"/>
                  </a:srgbClr>
                </a:solidFill>
                <a:latin typeface="Arial"/>
                <a:cs typeface="CiscoSans Thin"/>
              </a:rPr>
              <a:pPr algn="r" defTabSz="610744" fontAlgn="auto">
                <a:spcBef>
                  <a:spcPts val="0"/>
                </a:spcBef>
                <a:spcAft>
                  <a:spcPts val="0"/>
                </a:spcAft>
                <a:defRPr/>
              </a:pPr>
              <a:t>‹#›</a:t>
            </a:fld>
            <a:endParaRPr lang="en-US" sz="600" dirty="0">
              <a:solidFill>
                <a:srgbClr val="000000">
                  <a:alpha val="25000"/>
                </a:srgbClr>
              </a:solidFill>
              <a:latin typeface="Arial"/>
              <a:cs typeface="CiscoSans Thin"/>
            </a:endParaRPr>
          </a:p>
        </p:txBody>
      </p:sp>
      <p:sp>
        <p:nvSpPr>
          <p:cNvPr id="13" name="Rectangle 4"/>
          <p:cNvSpPr>
            <a:spLocks noChangeArrowheads="1"/>
          </p:cNvSpPr>
          <p:nvPr/>
        </p:nvSpPr>
        <p:spPr bwMode="ltGray">
          <a:xfrm>
            <a:off x="4538189"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Arial"/>
                <a:cs typeface="CiscoSans Thin"/>
              </a:rPr>
              <a:t>© </a:t>
            </a:r>
            <a:r>
              <a:rPr lang="en-US" sz="600" dirty="0" smtClean="0">
                <a:solidFill>
                  <a:srgbClr val="000000">
                    <a:alpha val="25000"/>
                  </a:srgbClr>
                </a:solidFill>
                <a:latin typeface="Arial"/>
                <a:cs typeface="CiscoSans Thin"/>
              </a:rPr>
              <a:t>2017  </a:t>
            </a:r>
            <a:r>
              <a:rPr lang="en-US" sz="600" dirty="0">
                <a:solidFill>
                  <a:srgbClr val="000000">
                    <a:alpha val="25000"/>
                  </a:srgbClr>
                </a:solidFill>
                <a:latin typeface="Arial"/>
                <a:cs typeface="CiscoSans Thin"/>
              </a:rPr>
              <a:t>Cisco and/or its affiliates. All rights reserved.   Cisco </a:t>
            </a:r>
            <a:r>
              <a:rPr lang="en-US" sz="600" dirty="0" smtClean="0">
                <a:solidFill>
                  <a:srgbClr val="000000">
                    <a:alpha val="25000"/>
                  </a:srgbClr>
                </a:solidFill>
                <a:latin typeface="Arial"/>
                <a:cs typeface="CiscoSans Thin"/>
              </a:rPr>
              <a:t>Public</a:t>
            </a:r>
            <a:endParaRPr lang="en-US" sz="600" dirty="0">
              <a:solidFill>
                <a:srgbClr val="000000">
                  <a:alpha val="25000"/>
                </a:srgbClr>
              </a:solidFill>
              <a:latin typeface="Arial"/>
              <a:cs typeface="CiscoSans Thin"/>
            </a:endParaRPr>
          </a:p>
        </p:txBody>
      </p:sp>
    </p:spTree>
    <p:extLst>
      <p:ext uri="{BB962C8B-B14F-4D97-AF65-F5344CB8AC3E}">
        <p14:creationId xmlns:p14="http://schemas.microsoft.com/office/powerpoint/2010/main" val="449892755"/>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 id="2147483924" r:id="rId14"/>
    <p:sldLayoutId id="2147483925" r:id="rId15"/>
    <p:sldLayoutId id="2147483926" r:id="rId16"/>
    <p:sldLayoutId id="2147483927" r:id="rId17"/>
    <p:sldLayoutId id="2147483928" r:id="rId18"/>
    <p:sldLayoutId id="2147483929" r:id="rId19"/>
    <p:sldLayoutId id="2147483930" r:id="rId20"/>
    <p:sldLayoutId id="2147483931" r:id="rId21"/>
    <p:sldLayoutId id="2147483932" r:id="rId22"/>
    <p:sldLayoutId id="2147483933" r:id="rId23"/>
    <p:sldLayoutId id="2147483934" r:id="rId24"/>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3200" kern="1200" dirty="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chemeClr val="tx2"/>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chemeClr val="tx2"/>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chemeClr val="tx2"/>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chemeClr val="tx2"/>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panose="020B0604020202020204" pitchFamily="34"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panose="020B0604020202020204" pitchFamily="34"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panose="020B0604020202020204" pitchFamily="34"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panose="020B0604020202020204" pitchFamily="34"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panose="020B0604020202020204" pitchFamily="34"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smtClean="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000000">
                    <a:alpha val="25000"/>
                  </a:srgbClr>
                </a:solidFill>
                <a:latin typeface="+mn-lt"/>
                <a:ea typeface="+mn-ea"/>
                <a:cs typeface="CiscoSans Thin"/>
              </a:rPr>
              <a:pPr algn="r" defTabSz="610744" fontAlgn="auto">
                <a:spcBef>
                  <a:spcPts val="0"/>
                </a:spcBef>
                <a:spcAft>
                  <a:spcPts val="0"/>
                </a:spcAft>
                <a:defRPr/>
              </a:pPr>
              <a:t>‹#›</a:t>
            </a:fld>
            <a:endParaRPr lang="en-US" sz="600" dirty="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mn-lt"/>
                <a:ea typeface="+mn-ea"/>
                <a:cs typeface="CiscoSans Thin"/>
              </a:rPr>
              <a:t>© </a:t>
            </a:r>
            <a:r>
              <a:rPr lang="en-US" sz="600" dirty="0" smtClean="0">
                <a:solidFill>
                  <a:srgbClr val="000000">
                    <a:alpha val="25000"/>
                  </a:srgbClr>
                </a:solidFill>
                <a:latin typeface="+mn-lt"/>
                <a:ea typeface="+mn-ea"/>
                <a:cs typeface="CiscoSans Thin"/>
              </a:rPr>
              <a:t>2017  </a:t>
            </a:r>
            <a:r>
              <a:rPr lang="en-US" sz="600" dirty="0">
                <a:solidFill>
                  <a:srgbClr val="000000">
                    <a:alpha val="25000"/>
                  </a:srgbClr>
                </a:solidFill>
                <a:latin typeface="+mn-lt"/>
                <a:ea typeface="+mn-ea"/>
                <a:cs typeface="CiscoSans Thin"/>
              </a:rPr>
              <a:t>Cisco and/or its affiliates. All rights reserved.   Cisco </a:t>
            </a:r>
            <a:r>
              <a:rPr lang="en-US" sz="600" dirty="0" smtClean="0">
                <a:solidFill>
                  <a:srgbClr val="000000">
                    <a:alpha val="25000"/>
                  </a:srgbClr>
                </a:solidFill>
                <a:latin typeface="+mn-lt"/>
                <a:ea typeface="+mn-ea"/>
                <a:cs typeface="CiscoSans Thin"/>
              </a:rPr>
              <a:t>Public</a:t>
            </a:r>
            <a:endParaRPr lang="en-US" sz="600" dirty="0">
              <a:solidFill>
                <a:srgbClr val="000000">
                  <a:alpha val="25000"/>
                </a:srgbClr>
              </a:solidFill>
              <a:latin typeface="+mn-lt"/>
              <a:ea typeface="+mn-ea"/>
              <a:cs typeface="CiscoSans Thin"/>
            </a:endParaRPr>
          </a:p>
        </p:txBody>
      </p:sp>
    </p:spTree>
    <p:extLst>
      <p:ext uri="{BB962C8B-B14F-4D97-AF65-F5344CB8AC3E}">
        <p14:creationId xmlns:p14="http://schemas.microsoft.com/office/powerpoint/2010/main" val="3683410803"/>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 id="2147483949" r:id="rId14"/>
    <p:sldLayoutId id="2147483950" r:id="rId15"/>
    <p:sldLayoutId id="2147483951" r:id="rId16"/>
    <p:sldLayoutId id="2147483952" r:id="rId17"/>
    <p:sldLayoutId id="2147483953" r:id="rId18"/>
    <p:sldLayoutId id="2147483954" r:id="rId19"/>
    <p:sldLayoutId id="2147483955" r:id="rId20"/>
    <p:sldLayoutId id="2147483956" r:id="rId21"/>
    <p:sldLayoutId id="2147483957" r:id="rId22"/>
    <p:sldLayoutId id="2147483958" r:id="rId23"/>
    <p:sldLayoutId id="2147483959" r:id="rId24"/>
    <p:sldLayoutId id="2147483960" r:id="rId25"/>
    <p:sldLayoutId id="2147483961" r:id="rId26"/>
    <p:sldLayoutId id="2147483962" r:id="rId27"/>
    <p:sldLayoutId id="2147483963" r:id="rId28"/>
    <p:sldLayoutId id="2147483964" r:id="rId29"/>
    <p:sldLayoutId id="2147483965" r:id="rId30"/>
    <p:sldLayoutId id="2147483966" r:id="rId31"/>
    <p:sldLayoutId id="2147483967" r:id="rId32"/>
    <p:sldLayoutId id="2147483968" r:id="rId33"/>
    <p:sldLayoutId id="2147483969" r:id="rId34"/>
    <p:sldLayoutId id="2147483970" r:id="rId35"/>
    <p:sldLayoutId id="2147483971" r:id="rId36"/>
    <p:sldLayoutId id="2147483972" r:id="rId37"/>
    <p:sldLayoutId id="2147483973" r:id="rId38"/>
    <p:sldLayoutId id="2147483974" r:id="rId39"/>
    <p:sldLayoutId id="2147483975" r:id="rId40"/>
    <p:sldLayoutId id="2147483976" r:id="rId41"/>
    <p:sldLayoutId id="2147483977" r:id="rId42"/>
    <p:sldLayoutId id="2147483978" r:id="rId43"/>
    <p:sldLayoutId id="2147483979" r:id="rId44"/>
    <p:sldLayoutId id="2147483980" r:id="rId45"/>
    <p:sldLayoutId id="2147483981" r:id="rId46"/>
    <p:sldLayoutId id="2147483982" r:id="rId47"/>
    <p:sldLayoutId id="2147483983" r:id="rId48"/>
    <p:sldLayoutId id="2147483984" r:id="rId49"/>
    <p:sldLayoutId id="2147483985" r:id="rId50"/>
    <p:sldLayoutId id="2147483986" r:id="rId51"/>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3200" kern="1200" dirty="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6"/>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242" name="think-cell Slide" r:id="rId17" imgW="180" imgH="180" progId="TCLayout.ActiveDocument.1">
                  <p:embed/>
                </p:oleObj>
              </mc:Choice>
              <mc:Fallback>
                <p:oleObj name="think-cell Slide" r:id="rId17" imgW="180" imgH="180" progId="TCLayout.ActiveDocument.1">
                  <p:embed/>
                  <p:pic>
                    <p:nvPicPr>
                      <p:cNvPr id="2" name="Object 1" hidden="1"/>
                      <p:cNvPicPr/>
                      <p:nvPr/>
                    </p:nvPicPr>
                    <p:blipFill>
                      <a:blip r:embed="rId18"/>
                      <a:stretch>
                        <a:fillRect/>
                      </a:stretch>
                    </p:blipFill>
                    <p:spPr>
                      <a:xfrm>
                        <a:off x="1588" y="1588"/>
                        <a:ext cx="1587" cy="1587"/>
                      </a:xfrm>
                      <a:prstGeom prst="rect">
                        <a:avLst/>
                      </a:prstGeom>
                    </p:spPr>
                  </p:pic>
                </p:oleObj>
              </mc:Fallback>
            </mc:AlternateContent>
          </a:graphicData>
        </a:graphic>
      </p:graphicFrame>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000000">
                    <a:alpha val="25000"/>
                  </a:srgbClr>
                </a:solidFill>
                <a:latin typeface="Arial"/>
                <a:cs typeface="CiscoSans Thin"/>
              </a:rPr>
              <a:pPr algn="r" defTabSz="610744" fontAlgn="auto">
                <a:spcBef>
                  <a:spcPts val="0"/>
                </a:spcBef>
                <a:spcAft>
                  <a:spcPts val="0"/>
                </a:spcAft>
                <a:defRPr/>
              </a:pPr>
              <a:t>‹#›</a:t>
            </a:fld>
            <a:endParaRPr lang="en-US" sz="600" dirty="0">
              <a:solidFill>
                <a:srgbClr val="000000">
                  <a:alpha val="25000"/>
                </a:srgbClr>
              </a:solidFill>
              <a:latin typeface="Arial"/>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Arial"/>
                <a:cs typeface="CiscoSans Thin"/>
              </a:rPr>
              <a:t>© 2017  Cisco and/or its affiliates. All rights reserved.   Cisco </a:t>
            </a:r>
            <a:r>
              <a:rPr lang="en-US" sz="600" dirty="0" smtClean="0">
                <a:solidFill>
                  <a:srgbClr val="000000">
                    <a:alpha val="25000"/>
                  </a:srgbClr>
                </a:solidFill>
                <a:latin typeface="Arial"/>
                <a:cs typeface="CiscoSans Thin"/>
              </a:rPr>
              <a:t>Public</a:t>
            </a:r>
            <a:endParaRPr lang="en-US" sz="600" dirty="0">
              <a:solidFill>
                <a:srgbClr val="000000">
                  <a:alpha val="25000"/>
                </a:srgbClr>
              </a:solidFill>
              <a:latin typeface="Arial"/>
              <a:cs typeface="CiscoSans Thin"/>
            </a:endParaRPr>
          </a:p>
        </p:txBody>
      </p:sp>
      <p:pic>
        <p:nvPicPr>
          <p:cNvPr id="1029" name="Picture 2"/>
          <p:cNvPicPr>
            <a:picLocks noChangeAspect="1" noChangeArrowheads="1"/>
          </p:cNvPicPr>
          <p:nvPr/>
        </p:nvPicPr>
        <p:blipFill>
          <a:blip r:embed="rId19" cstate="email">
            <a:extLst>
              <a:ext uri="{28A0092B-C50C-407E-A947-70E740481C1C}">
                <a14:useLocalDpi xmlns:a14="http://schemas.microsoft.com/office/drawing/2010/main"/>
              </a:ext>
            </a:extLst>
          </a:blip>
          <a:stretch>
            <a:fillRect/>
          </a:stretch>
        </p:blipFill>
        <p:spPr bwMode="auto">
          <a:xfrm>
            <a:off x="477679" y="4625975"/>
            <a:ext cx="42418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9917408"/>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 id="2147484000" r:id="rId13"/>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0"/>
            </p:custDataLs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17432" name="think-cell Slide" r:id="rId21" imgW="216" imgH="216" progId="TCLayout.ActiveDocument.1">
                  <p:embed/>
                </p:oleObj>
              </mc:Choice>
              <mc:Fallback>
                <p:oleObj name="think-cell Slide" r:id="rId21" imgW="216" imgH="216" progId="TCLayout.ActiveDocument.1">
                  <p:embed/>
                  <p:pic>
                    <p:nvPicPr>
                      <p:cNvPr id="3" name="Object 2" hidden="1"/>
                      <p:cNvPicPr/>
                      <p:nvPr/>
                    </p:nvPicPr>
                    <p:blipFill>
                      <a:blip r:embed="rId22"/>
                      <a:stretch>
                        <a:fillRect/>
                      </a:stretch>
                    </p:blipFill>
                    <p:spPr>
                      <a:xfrm>
                        <a:off x="1192" y="1192"/>
                        <a:ext cx="1190" cy="1190"/>
                      </a:xfrm>
                      <a:prstGeom prst="rect">
                        <a:avLst/>
                      </a:prstGeom>
                    </p:spPr>
                  </p:pic>
                </p:oleObj>
              </mc:Fallback>
            </mc:AlternateContent>
          </a:graphicData>
        </a:graphic>
      </p:graphicFrame>
      <p:sp>
        <p:nvSpPr>
          <p:cNvPr id="2" name="Title Placeholder 1"/>
          <p:cNvSpPr>
            <a:spLocks noGrp="1"/>
          </p:cNvSpPr>
          <p:nvPr>
            <p:ph type="title"/>
          </p:nvPr>
        </p:nvSpPr>
        <p:spPr>
          <a:xfrm>
            <a:off x="165272" y="162634"/>
            <a:ext cx="7886700" cy="381065"/>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7" name="Rectangle 7"/>
          <p:cNvSpPr>
            <a:spLocks noChangeArrowheads="1"/>
          </p:cNvSpPr>
          <p:nvPr userDrawn="1"/>
        </p:nvSpPr>
        <p:spPr bwMode="ltGray">
          <a:xfrm>
            <a:off x="8721657" y="4912779"/>
            <a:ext cx="218953" cy="154518"/>
          </a:xfrm>
          <a:prstGeom prst="rect">
            <a:avLst/>
          </a:prstGeom>
          <a:noFill/>
          <a:ln w="9525" algn="ctr">
            <a:noFill/>
            <a:miter lim="800000"/>
            <a:headEnd/>
            <a:tailEnd/>
          </a:ln>
          <a:effectLst/>
        </p:spPr>
        <p:txBody>
          <a:bodyPr wrap="none" lIns="61586" tIns="30792" rIns="61586" bIns="30792" anchor="b">
            <a:spAutoFit/>
          </a:bodyPr>
          <a:lstStyle/>
          <a:p>
            <a:pPr algn="r" defTabSz="610775">
              <a:defRPr/>
            </a:pPr>
            <a:fld id="{4ABDCABE-3F10-B64C-92F1-862014417034}" type="slidenum">
              <a:rPr lang="en-US" sz="600">
                <a:solidFill>
                  <a:srgbClr val="000000">
                    <a:alpha val="25000"/>
                  </a:srgbClr>
                </a:solidFill>
                <a:ea typeface="ＭＳ Ｐゴシック" charset="0"/>
                <a:cs typeface="CiscoSans Thin"/>
              </a:rPr>
              <a:pPr algn="r" defTabSz="610775">
                <a:defRPr/>
              </a:pPr>
              <a:t>‹#›</a:t>
            </a:fld>
            <a:endParaRPr lang="en-US" sz="600" dirty="0">
              <a:solidFill>
                <a:srgbClr val="000000">
                  <a:alpha val="25000"/>
                </a:srgbClr>
              </a:solidFill>
              <a:ea typeface="ＭＳ Ｐゴシック" charset="0"/>
              <a:cs typeface="CiscoSans Thin"/>
            </a:endParaRPr>
          </a:p>
        </p:txBody>
      </p:sp>
      <p:sp>
        <p:nvSpPr>
          <p:cNvPr id="8" name="Rectangle 4"/>
          <p:cNvSpPr>
            <a:spLocks noChangeArrowheads="1"/>
          </p:cNvSpPr>
          <p:nvPr userDrawn="1"/>
        </p:nvSpPr>
        <p:spPr bwMode="ltGray">
          <a:xfrm>
            <a:off x="5590671" y="4918002"/>
            <a:ext cx="2658018" cy="154518"/>
          </a:xfrm>
          <a:prstGeom prst="rect">
            <a:avLst/>
          </a:prstGeom>
          <a:noFill/>
          <a:ln w="9525">
            <a:noFill/>
            <a:miter lim="800000"/>
            <a:headEnd/>
            <a:tailEnd/>
          </a:ln>
          <a:effectLst/>
        </p:spPr>
        <p:txBody>
          <a:bodyPr lIns="61586" tIns="30792" rIns="61586" bIns="30792" anchor="b">
            <a:spAutoFit/>
          </a:bodyPr>
          <a:lstStyle/>
          <a:p>
            <a:pPr defTabSz="610775">
              <a:defRPr/>
            </a:pPr>
            <a:r>
              <a:rPr lang="en-US" sz="600" dirty="0">
                <a:solidFill>
                  <a:srgbClr val="000000">
                    <a:alpha val="25000"/>
                  </a:srgbClr>
                </a:solidFill>
                <a:ea typeface="ＭＳ Ｐゴシック" charset="0"/>
                <a:cs typeface="CiscoSans Thin"/>
              </a:rPr>
              <a:t>© </a:t>
            </a:r>
            <a:r>
              <a:rPr lang="en-US" sz="600" dirty="0" smtClean="0">
                <a:solidFill>
                  <a:srgbClr val="000000">
                    <a:alpha val="25000"/>
                  </a:srgbClr>
                </a:solidFill>
                <a:ea typeface="ＭＳ Ｐゴシック" charset="0"/>
                <a:cs typeface="CiscoSans Thin"/>
              </a:rPr>
              <a:t>2017  </a:t>
            </a:r>
            <a:r>
              <a:rPr lang="en-US" sz="600" dirty="0">
                <a:solidFill>
                  <a:srgbClr val="000000">
                    <a:alpha val="25000"/>
                  </a:srgbClr>
                </a:solidFill>
                <a:ea typeface="ＭＳ Ｐゴシック" charset="0"/>
                <a:cs typeface="CiscoSans Thin"/>
              </a:rPr>
              <a:t>Cisco and/or its affiliates. All rights reserved.   Cisco Confidential</a:t>
            </a:r>
          </a:p>
        </p:txBody>
      </p:sp>
      <p:pic>
        <p:nvPicPr>
          <p:cNvPr id="9" name="Picture 2" descr="C:\Users\spius\Pictures\cisco logo blue gradient.png"/>
          <p:cNvPicPr>
            <a:picLocks noChangeAspect="1" noChangeArrowheads="1"/>
          </p:cNvPicPr>
          <p:nvPr userDrawn="1"/>
        </p:nvPicPr>
        <p:blipFill>
          <a:blip r:embed="rId23" cstate="print">
            <a:extLst>
              <a:ext uri="{28A0092B-C50C-407E-A947-70E740481C1C}">
                <a14:useLocalDpi xmlns:a14="http://schemas.microsoft.com/office/drawing/2010/main"/>
              </a:ext>
            </a:extLst>
          </a:blip>
          <a:srcRect/>
          <a:stretch>
            <a:fillRect/>
          </a:stretch>
        </p:blipFill>
        <p:spPr bwMode="auto">
          <a:xfrm>
            <a:off x="197338" y="4802121"/>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984641"/>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 id="2147484014" r:id="rId13"/>
    <p:sldLayoutId id="2147484015" r:id="rId14"/>
    <p:sldLayoutId id="2147484016" r:id="rId15"/>
    <p:sldLayoutId id="2147484017" r:id="rId16"/>
    <p:sldLayoutId id="2147484018" r:id="rId17"/>
  </p:sldLayoutIdLst>
  <p:txStyles>
    <p:titleStyle>
      <a:lvl1pPr algn="l" defTabSz="685800" rtl="0" eaLnBrk="1" latinLnBrk="0" hangingPunct="1">
        <a:lnSpc>
          <a:spcPct val="90000"/>
        </a:lnSpc>
        <a:spcBef>
          <a:spcPct val="0"/>
        </a:spcBef>
        <a:buNone/>
        <a:defRPr sz="2700" kern="1200">
          <a:solidFill>
            <a:schemeClr val="tx1">
              <a:lumMod val="65000"/>
              <a:lumOff val="35000"/>
            </a:schemeClr>
          </a:solidFill>
          <a:latin typeface="Arial" charset="0"/>
          <a:ea typeface="Arial" charset="0"/>
          <a:cs typeface="Arial" charset="0"/>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lumMod val="65000"/>
              <a:lumOff val="35000"/>
            </a:schemeClr>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a:buChar char="•"/>
        <a:defRPr sz="1800" kern="1200">
          <a:solidFill>
            <a:schemeClr val="tx1">
              <a:lumMod val="65000"/>
              <a:lumOff val="35000"/>
            </a:schemeClr>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a:buChar char="•"/>
        <a:defRPr sz="1500" kern="1200">
          <a:solidFill>
            <a:schemeClr val="tx1">
              <a:lumMod val="65000"/>
              <a:lumOff val="35000"/>
            </a:schemeClr>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a:buChar char="•"/>
        <a:defRPr sz="1350" kern="1200">
          <a:solidFill>
            <a:schemeClr val="tx1">
              <a:lumMod val="65000"/>
              <a:lumOff val="35000"/>
            </a:schemeClr>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a:buChar char="•"/>
        <a:defRPr sz="1350" kern="1200">
          <a:solidFill>
            <a:schemeClr val="tx1">
              <a:lumMod val="65000"/>
              <a:lumOff val="35000"/>
            </a:schemeClr>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30.xml"/><Relationship Id="rId5" Type="http://schemas.openxmlformats.org/officeDocument/2006/relationships/image" Target="../media/image25.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png"/><Relationship Id="rId3" Type="http://schemas.openxmlformats.org/officeDocument/2006/relationships/image" Target="../media/image67.jpeg"/><Relationship Id="rId7" Type="http://schemas.openxmlformats.org/officeDocument/2006/relationships/image" Target="../media/image78.jpeg"/><Relationship Id="rId12" Type="http://schemas.openxmlformats.org/officeDocument/2006/relationships/image" Target="../media/image83.jpeg"/><Relationship Id="rId2" Type="http://schemas.openxmlformats.org/officeDocument/2006/relationships/notesSlide" Target="../notesSlides/notesSlide8.xml"/><Relationship Id="rId1" Type="http://schemas.openxmlformats.org/officeDocument/2006/relationships/slideLayout" Target="../slideLayouts/slideLayout37.xml"/><Relationship Id="rId6" Type="http://schemas.openxmlformats.org/officeDocument/2006/relationships/image" Target="../media/image77.jpeg"/><Relationship Id="rId11" Type="http://schemas.openxmlformats.org/officeDocument/2006/relationships/image" Target="../media/image82.jpeg"/><Relationship Id="rId5" Type="http://schemas.openxmlformats.org/officeDocument/2006/relationships/image" Target="../media/image76.jpeg"/><Relationship Id="rId15" Type="http://schemas.openxmlformats.org/officeDocument/2006/relationships/image" Target="../media/image86.png"/><Relationship Id="rId10" Type="http://schemas.openxmlformats.org/officeDocument/2006/relationships/image" Target="../media/image81.jpeg"/><Relationship Id="rId4" Type="http://schemas.openxmlformats.org/officeDocument/2006/relationships/image" Target="../media/image75.png"/><Relationship Id="rId9" Type="http://schemas.openxmlformats.org/officeDocument/2006/relationships/image" Target="../media/image80.jpeg"/><Relationship Id="rId14" Type="http://schemas.openxmlformats.org/officeDocument/2006/relationships/image" Target="../media/image85.png"/></Relationships>
</file>

<file path=ppt/slides/_rels/slide1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xml"/><Relationship Id="rId1" Type="http://schemas.openxmlformats.org/officeDocument/2006/relationships/slideLayout" Target="../slideLayouts/slideLayout3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notesSlide" Target="../notesSlides/notesSlide11.xml"/><Relationship Id="rId1" Type="http://schemas.openxmlformats.org/officeDocument/2006/relationships/slideLayout" Target="../slideLayouts/slideLayout206.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5" Type="http://schemas.openxmlformats.org/officeDocument/2006/relationships/image" Target="../media/image103.png"/><Relationship Id="rId10" Type="http://schemas.openxmlformats.org/officeDocument/2006/relationships/image" Target="../media/image98.jpeg"/><Relationship Id="rId4" Type="http://schemas.openxmlformats.org/officeDocument/2006/relationships/image" Target="../media/image92.png"/><Relationship Id="rId9" Type="http://schemas.openxmlformats.org/officeDocument/2006/relationships/image" Target="../media/image97.jpeg"/><Relationship Id="rId14" Type="http://schemas.openxmlformats.org/officeDocument/2006/relationships/image" Target="../media/image102.png"/></Relationships>
</file>

<file path=ppt/slides/_rels/slide1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04.png"/><Relationship Id="rId1" Type="http://schemas.openxmlformats.org/officeDocument/2006/relationships/slideLayout" Target="../slideLayouts/slideLayout206.xml"/><Relationship Id="rId5" Type="http://schemas.openxmlformats.org/officeDocument/2006/relationships/image" Target="../media/image106.jpeg"/><Relationship Id="rId4" Type="http://schemas.openxmlformats.org/officeDocument/2006/relationships/image" Target="../media/image105.jpeg"/></Relationships>
</file>

<file path=ppt/slides/_rels/slide1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8.tiff"/><Relationship Id="rId7" Type="http://schemas.openxmlformats.org/officeDocument/2006/relationships/image" Target="../media/image112.png"/><Relationship Id="rId2" Type="http://schemas.openxmlformats.org/officeDocument/2006/relationships/notesSlide" Target="../notesSlides/notesSlide13.xml"/><Relationship Id="rId1" Type="http://schemas.openxmlformats.org/officeDocument/2006/relationships/slideLayout" Target="../slideLayouts/slideLayout53.xml"/><Relationship Id="rId6" Type="http://schemas.openxmlformats.org/officeDocument/2006/relationships/image" Target="../media/image111.png"/><Relationship Id="rId5" Type="http://schemas.openxmlformats.org/officeDocument/2006/relationships/image" Target="../media/image110.png"/><Relationship Id="rId10" Type="http://schemas.openxmlformats.org/officeDocument/2006/relationships/image" Target="../media/image114.jpeg"/><Relationship Id="rId4" Type="http://schemas.openxmlformats.org/officeDocument/2006/relationships/image" Target="../media/image109.png"/><Relationship Id="rId9" Type="http://schemas.openxmlformats.org/officeDocument/2006/relationships/image" Target="../media/image113.tiff"/></Relationships>
</file>

<file path=ppt/slides/_rels/slide17.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14.xml"/><Relationship Id="rId1" Type="http://schemas.openxmlformats.org/officeDocument/2006/relationships/slideLayout" Target="../slideLayouts/slideLayout37.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5.xml"/><Relationship Id="rId1" Type="http://schemas.openxmlformats.org/officeDocument/2006/relationships/slideLayout" Target="../slideLayouts/slideLayout125.xml"/><Relationship Id="rId4" Type="http://schemas.openxmlformats.org/officeDocument/2006/relationships/image" Target="../media/image1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12" Type="http://schemas.openxmlformats.org/officeDocument/2006/relationships/image" Target="../media/image133.png"/><Relationship Id="rId2" Type="http://schemas.openxmlformats.org/officeDocument/2006/relationships/image" Target="../media/image123.png"/><Relationship Id="rId1" Type="http://schemas.openxmlformats.org/officeDocument/2006/relationships/slideLayout" Target="../slideLayouts/slideLayout126.xml"/><Relationship Id="rId6" Type="http://schemas.openxmlformats.org/officeDocument/2006/relationships/image" Target="../media/image127.png"/><Relationship Id="rId11" Type="http://schemas.openxmlformats.org/officeDocument/2006/relationships/image" Target="../media/image132.png"/><Relationship Id="rId5" Type="http://schemas.openxmlformats.org/officeDocument/2006/relationships/image" Target="../media/image126.png"/><Relationship Id="rId10" Type="http://schemas.openxmlformats.org/officeDocument/2006/relationships/image" Target="../media/image131.png"/><Relationship Id="rId4" Type="http://schemas.openxmlformats.org/officeDocument/2006/relationships/image" Target="../media/image125.png"/><Relationship Id="rId9" Type="http://schemas.openxmlformats.org/officeDocument/2006/relationships/image" Target="../media/image130.png"/></Relationships>
</file>

<file path=ppt/slides/_rels/slide21.xml.rels><?xml version="1.0" encoding="UTF-8" standalone="yes"?>
<Relationships xmlns="http://schemas.openxmlformats.org/package/2006/relationships"><Relationship Id="rId3" Type="http://schemas.openxmlformats.org/officeDocument/2006/relationships/image" Target="../media/image134.jpeg"/><Relationship Id="rId7" Type="http://schemas.openxmlformats.org/officeDocument/2006/relationships/image" Target="../media/image137.png"/><Relationship Id="rId2" Type="http://schemas.openxmlformats.org/officeDocument/2006/relationships/notesSlide" Target="../notesSlides/notesSlide16.xml"/><Relationship Id="rId1" Type="http://schemas.openxmlformats.org/officeDocument/2006/relationships/slideLayout" Target="../slideLayouts/slideLayout138.xml"/><Relationship Id="rId6" Type="http://schemas.openxmlformats.org/officeDocument/2006/relationships/image" Target="../media/image136.png"/><Relationship Id="rId5" Type="http://schemas.openxmlformats.org/officeDocument/2006/relationships/image" Target="../media/image18.png"/><Relationship Id="rId4" Type="http://schemas.openxmlformats.org/officeDocument/2006/relationships/image" Target="../media/image135.png"/></Relationships>
</file>

<file path=ppt/slides/_rels/slide22.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tiff"/><Relationship Id="rId18" Type="http://schemas.openxmlformats.org/officeDocument/2006/relationships/image" Target="../media/image149.png"/><Relationship Id="rId3" Type="http://schemas.openxmlformats.org/officeDocument/2006/relationships/slideLayout" Target="../slideLayouts/slideLayout191.xml"/><Relationship Id="rId7" Type="http://schemas.openxmlformats.org/officeDocument/2006/relationships/image" Target="../media/image138.png"/><Relationship Id="rId12" Type="http://schemas.openxmlformats.org/officeDocument/2006/relationships/image" Target="../media/image143.png"/><Relationship Id="rId17" Type="http://schemas.openxmlformats.org/officeDocument/2006/relationships/image" Target="../media/image148.png"/><Relationship Id="rId2" Type="http://schemas.openxmlformats.org/officeDocument/2006/relationships/tags" Target="../tags/tag11.xml"/><Relationship Id="rId16" Type="http://schemas.openxmlformats.org/officeDocument/2006/relationships/image" Target="../media/image147.png"/><Relationship Id="rId1" Type="http://schemas.openxmlformats.org/officeDocument/2006/relationships/vmlDrawing" Target="../drawings/vmlDrawing11.vml"/><Relationship Id="rId6" Type="http://schemas.openxmlformats.org/officeDocument/2006/relationships/image" Target="../media/image17.emf"/><Relationship Id="rId11" Type="http://schemas.openxmlformats.org/officeDocument/2006/relationships/image" Target="../media/image142.png"/><Relationship Id="rId5" Type="http://schemas.openxmlformats.org/officeDocument/2006/relationships/oleObject" Target="../embeddings/oleObject11.bin"/><Relationship Id="rId15" Type="http://schemas.openxmlformats.org/officeDocument/2006/relationships/image" Target="../media/image146.png"/><Relationship Id="rId10" Type="http://schemas.openxmlformats.org/officeDocument/2006/relationships/image" Target="../media/image141.png"/><Relationship Id="rId19" Type="http://schemas.openxmlformats.org/officeDocument/2006/relationships/image" Target="../media/image150.png"/><Relationship Id="rId4" Type="http://schemas.openxmlformats.org/officeDocument/2006/relationships/notesSlide" Target="../notesSlides/notesSlide17.xml"/><Relationship Id="rId9" Type="http://schemas.openxmlformats.org/officeDocument/2006/relationships/image" Target="../media/image140.png"/><Relationship Id="rId14" Type="http://schemas.openxmlformats.org/officeDocument/2006/relationships/image" Target="../media/image145.tiff"/></Relationships>
</file>

<file path=ppt/slides/_rels/slide23.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tiff"/><Relationship Id="rId18" Type="http://schemas.openxmlformats.org/officeDocument/2006/relationships/image" Target="../media/image149.png"/><Relationship Id="rId3" Type="http://schemas.openxmlformats.org/officeDocument/2006/relationships/slideLayout" Target="../slideLayouts/slideLayout191.xml"/><Relationship Id="rId7" Type="http://schemas.openxmlformats.org/officeDocument/2006/relationships/image" Target="../media/image138.png"/><Relationship Id="rId12" Type="http://schemas.openxmlformats.org/officeDocument/2006/relationships/image" Target="../media/image143.png"/><Relationship Id="rId17" Type="http://schemas.openxmlformats.org/officeDocument/2006/relationships/image" Target="../media/image148.png"/><Relationship Id="rId2" Type="http://schemas.openxmlformats.org/officeDocument/2006/relationships/tags" Target="../tags/tag12.xml"/><Relationship Id="rId16" Type="http://schemas.openxmlformats.org/officeDocument/2006/relationships/image" Target="../media/image147.png"/><Relationship Id="rId1" Type="http://schemas.openxmlformats.org/officeDocument/2006/relationships/vmlDrawing" Target="../drawings/vmlDrawing12.vml"/><Relationship Id="rId6" Type="http://schemas.openxmlformats.org/officeDocument/2006/relationships/image" Target="../media/image17.emf"/><Relationship Id="rId11" Type="http://schemas.openxmlformats.org/officeDocument/2006/relationships/image" Target="../media/image142.png"/><Relationship Id="rId5" Type="http://schemas.openxmlformats.org/officeDocument/2006/relationships/oleObject" Target="../embeddings/oleObject12.bin"/><Relationship Id="rId15" Type="http://schemas.openxmlformats.org/officeDocument/2006/relationships/image" Target="../media/image146.png"/><Relationship Id="rId10" Type="http://schemas.openxmlformats.org/officeDocument/2006/relationships/image" Target="../media/image141.png"/><Relationship Id="rId19" Type="http://schemas.openxmlformats.org/officeDocument/2006/relationships/image" Target="../media/image150.png"/><Relationship Id="rId4" Type="http://schemas.openxmlformats.org/officeDocument/2006/relationships/notesSlide" Target="../notesSlides/notesSlide18.xml"/><Relationship Id="rId9" Type="http://schemas.openxmlformats.org/officeDocument/2006/relationships/image" Target="../media/image140.png"/><Relationship Id="rId14" Type="http://schemas.openxmlformats.org/officeDocument/2006/relationships/image" Target="../media/image145.tiff"/></Relationships>
</file>

<file path=ppt/slides/_rels/slide24.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tiff"/><Relationship Id="rId18" Type="http://schemas.openxmlformats.org/officeDocument/2006/relationships/image" Target="../media/image149.png"/><Relationship Id="rId3" Type="http://schemas.openxmlformats.org/officeDocument/2006/relationships/slideLayout" Target="../slideLayouts/slideLayout191.xml"/><Relationship Id="rId7" Type="http://schemas.openxmlformats.org/officeDocument/2006/relationships/image" Target="../media/image138.png"/><Relationship Id="rId12" Type="http://schemas.openxmlformats.org/officeDocument/2006/relationships/image" Target="../media/image143.png"/><Relationship Id="rId17" Type="http://schemas.openxmlformats.org/officeDocument/2006/relationships/image" Target="../media/image148.png"/><Relationship Id="rId2" Type="http://schemas.openxmlformats.org/officeDocument/2006/relationships/tags" Target="../tags/tag13.xml"/><Relationship Id="rId16" Type="http://schemas.openxmlformats.org/officeDocument/2006/relationships/image" Target="../media/image147.png"/><Relationship Id="rId1" Type="http://schemas.openxmlformats.org/officeDocument/2006/relationships/vmlDrawing" Target="../drawings/vmlDrawing13.vml"/><Relationship Id="rId6" Type="http://schemas.openxmlformats.org/officeDocument/2006/relationships/image" Target="../media/image17.emf"/><Relationship Id="rId11" Type="http://schemas.openxmlformats.org/officeDocument/2006/relationships/image" Target="../media/image142.png"/><Relationship Id="rId5" Type="http://schemas.openxmlformats.org/officeDocument/2006/relationships/oleObject" Target="../embeddings/oleObject13.bin"/><Relationship Id="rId15" Type="http://schemas.openxmlformats.org/officeDocument/2006/relationships/image" Target="../media/image146.png"/><Relationship Id="rId10" Type="http://schemas.openxmlformats.org/officeDocument/2006/relationships/image" Target="../media/image141.png"/><Relationship Id="rId19" Type="http://schemas.openxmlformats.org/officeDocument/2006/relationships/image" Target="../media/image150.png"/><Relationship Id="rId4" Type="http://schemas.openxmlformats.org/officeDocument/2006/relationships/notesSlide" Target="../notesSlides/notesSlide19.xml"/><Relationship Id="rId9" Type="http://schemas.openxmlformats.org/officeDocument/2006/relationships/image" Target="../media/image140.png"/><Relationship Id="rId14" Type="http://schemas.openxmlformats.org/officeDocument/2006/relationships/image" Target="../media/image145.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37.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49.tiff"/><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image" Target="../media/image47.tiff"/><Relationship Id="rId11" Type="http://schemas.openxmlformats.org/officeDocument/2006/relationships/image" Target="../media/image52.png"/><Relationship Id="rId5" Type="http://schemas.openxmlformats.org/officeDocument/2006/relationships/image" Target="../media/image46.tiff"/><Relationship Id="rId10" Type="http://schemas.openxmlformats.org/officeDocument/2006/relationships/image" Target="../media/image51.tiff"/><Relationship Id="rId4" Type="http://schemas.openxmlformats.org/officeDocument/2006/relationships/image" Target="../media/image45.tiff"/><Relationship Id="rId9" Type="http://schemas.openxmlformats.org/officeDocument/2006/relationships/image" Target="../media/image50.tiff"/></Relationships>
</file>

<file path=ppt/slides/_rels/slide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jpeg"/><Relationship Id="rId10" Type="http://schemas.openxmlformats.org/officeDocument/2006/relationships/image" Target="../media/image62.tiff"/><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xml"/><Relationship Id="rId1" Type="http://schemas.openxmlformats.org/officeDocument/2006/relationships/slideLayout" Target="../slideLayouts/slideLayout3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image" Target="../media/image74.tiff"/><Relationship Id="rId5" Type="http://schemas.openxmlformats.org/officeDocument/2006/relationships/image" Target="../media/image73.png"/><Relationship Id="rId4"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ubtitle 1"/>
          <p:cNvSpPr>
            <a:spLocks noGrp="1"/>
          </p:cNvSpPr>
          <p:nvPr>
            <p:ph type="subTitle"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altLang="en-US" smtClean="0">
                <a:ea typeface="ＭＳ Ｐゴシック" pitchFamily="34" charset="-128"/>
                <a:cs typeface="CiscoSans" pitchFamily="34" charset="0"/>
              </a:rPr>
              <a:t>Brand team</a:t>
            </a:r>
          </a:p>
        </p:txBody>
      </p:sp>
      <p:sp>
        <p:nvSpPr>
          <p:cNvPr id="40964" name="Text Placeholder 3"/>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altLang="en-US" dirty="0" smtClean="0">
                <a:ea typeface="ＭＳ Ｐゴシック" pitchFamily="34" charset="-128"/>
                <a:cs typeface="CiscoSans" pitchFamily="34" charset="0"/>
              </a:rPr>
              <a:t>Released</a:t>
            </a:r>
            <a:r>
              <a:rPr lang="en-US" altLang="en-US" dirty="0" smtClean="0">
                <a:ea typeface="ＭＳ Ｐゴシック" pitchFamily="34" charset="-128"/>
                <a:cs typeface="CiscoSans" pitchFamily="34" charset="0"/>
              </a:rPr>
              <a:t>: March 2016</a:t>
            </a:r>
            <a:endParaRPr altLang="en-US" dirty="0">
              <a:ea typeface="ＭＳ Ｐゴシック" pitchFamily="34" charset="-128"/>
              <a:cs typeface="CiscoSans" pitchFamily="34" charset="0"/>
            </a:endParaRPr>
          </a:p>
        </p:txBody>
      </p:sp>
      <p:sp>
        <p:nvSpPr>
          <p:cNvPr id="5" name="Text Placeholder 4"/>
          <p:cNvSpPr>
            <a:spLocks noGrp="1"/>
          </p:cNvSpPr>
          <p:nvPr>
            <p:ph type="body" sz="quarter" idx="12"/>
          </p:nvPr>
        </p:nvSpPr>
        <p:spPr/>
        <p:txBody>
          <a:bodyPr/>
          <a:lstStyle/>
          <a:p>
            <a:pPr>
              <a:defRPr/>
            </a:pPr>
            <a:r>
              <a:rPr dirty="0"/>
              <a:t>Making our PowerPoint simpler and more distinctive. </a:t>
            </a:r>
          </a:p>
        </p:txBody>
      </p:sp>
      <p:sp>
        <p:nvSpPr>
          <p:cNvPr id="2" name="Text Placeholder 1"/>
          <p:cNvSpPr>
            <a:spLocks noGrp="1"/>
          </p:cNvSpPr>
          <p:nvPr>
            <p:ph type="body" sz="quarter" idx="13"/>
          </p:nvPr>
        </p:nvSpPr>
        <p:spPr/>
        <p:txBody>
          <a:bodyPr/>
          <a:lstStyle/>
          <a:p>
            <a:endParaRPr lang="en-US"/>
          </a:p>
        </p:txBody>
      </p:sp>
      <p:sp>
        <p:nvSpPr>
          <p:cNvPr id="6" name="Title 5"/>
          <p:cNvSpPr>
            <a:spLocks noGrp="1"/>
          </p:cNvSpPr>
          <p:nvPr>
            <p:ph type="ctrTitle"/>
          </p:nvPr>
        </p:nvSpPr>
        <p:spPr/>
        <p:txBody>
          <a:bodyPr/>
          <a:lstStyle/>
          <a:p>
            <a:pPr>
              <a:defRPr/>
            </a:pPr>
            <a:r>
              <a:rPr kern="0" dirty="0"/>
              <a:t>The latest and greatest</a:t>
            </a:r>
            <a:endParaRPr dirty="0"/>
          </a:p>
        </p:txBody>
      </p:sp>
      <p:pic>
        <p:nvPicPr>
          <p:cNvPr id="3" name="図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04188"/>
            <a:ext cx="9139405" cy="5350560"/>
          </a:xfrm>
          <a:prstGeom prst="rect">
            <a:avLst/>
          </a:prstGeom>
        </p:spPr>
      </p:pic>
      <p:pic>
        <p:nvPicPr>
          <p:cNvPr id="15" name="図 14"/>
          <p:cNvPicPr>
            <a:picLocks noChangeAspect="1"/>
          </p:cNvPicPr>
          <p:nvPr/>
        </p:nvPicPr>
        <p:blipFill>
          <a:blip r:embed="rId4">
            <a:extLst>
              <a:ext uri="{28A0092B-C50C-407E-A947-70E740481C1C}">
                <a14:useLocalDpi xmlns:a14="http://schemas.microsoft.com/office/drawing/2010/main"/>
              </a:ext>
            </a:extLst>
          </a:blip>
          <a:stretch>
            <a:fillRect/>
          </a:stretch>
        </p:blipFill>
        <p:spPr>
          <a:xfrm flipH="1">
            <a:off x="0" y="-204188"/>
            <a:ext cx="6598384" cy="5347687"/>
          </a:xfrm>
          <a:prstGeom prst="rect">
            <a:avLst/>
          </a:prstGeom>
        </p:spPr>
      </p:pic>
      <p:sp>
        <p:nvSpPr>
          <p:cNvPr id="8" name="正方形/長方形 7"/>
          <p:cNvSpPr/>
          <p:nvPr/>
        </p:nvSpPr>
        <p:spPr>
          <a:xfrm>
            <a:off x="251520" y="3579862"/>
            <a:ext cx="6349560" cy="484748"/>
          </a:xfrm>
          <a:prstGeom prst="rect">
            <a:avLst/>
          </a:prstGeom>
        </p:spPr>
        <p:txBody>
          <a:bodyPr wrap="square" lIns="68580" tIns="34290" rIns="68580" bIns="3429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r>
              <a:rPr lang="ja-JP" altLang="en-US" sz="2700" b="1" dirty="0" smtClean="0">
                <a:ln>
                  <a:solidFill>
                    <a:schemeClr val="bg1"/>
                  </a:solidFill>
                </a:ln>
                <a:solidFill>
                  <a:srgbClr val="000000"/>
                </a:solidFill>
                <a:effectLst>
                  <a:glow rad="101600">
                    <a:schemeClr val="bg1">
                      <a:alpha val="40000"/>
                    </a:schemeClr>
                  </a:glow>
                </a:effectLst>
                <a:latin typeface="MS PGothic" charset="-128"/>
                <a:ea typeface="MS PGothic" charset="-128"/>
                <a:cs typeface="MS PGothic" charset="-128"/>
              </a:rPr>
              <a:t>次世代 </a:t>
            </a:r>
            <a:r>
              <a:rPr lang="en-US" altLang="ja-JP" sz="2700" b="1" dirty="0" smtClean="0">
                <a:ln>
                  <a:solidFill>
                    <a:schemeClr val="bg1"/>
                  </a:solidFill>
                </a:ln>
                <a:solidFill>
                  <a:srgbClr val="000000"/>
                </a:solidFill>
                <a:effectLst>
                  <a:glow rad="101600">
                    <a:schemeClr val="bg1">
                      <a:alpha val="40000"/>
                    </a:schemeClr>
                  </a:glow>
                </a:effectLst>
                <a:latin typeface="MS PGothic" charset="-128"/>
                <a:ea typeface="MS PGothic" charset="-128"/>
                <a:cs typeface="MS PGothic" charset="-128"/>
              </a:rPr>
              <a:t>Cisco Catalyst </a:t>
            </a:r>
            <a:r>
              <a:rPr lang="ja-JP" altLang="en-US" sz="2700" b="1" dirty="0" smtClean="0">
                <a:ln>
                  <a:solidFill>
                    <a:schemeClr val="bg1"/>
                  </a:solidFill>
                </a:ln>
                <a:solidFill>
                  <a:srgbClr val="000000"/>
                </a:solidFill>
                <a:effectLst>
                  <a:glow rad="101600">
                    <a:schemeClr val="bg1">
                      <a:alpha val="40000"/>
                    </a:schemeClr>
                  </a:glow>
                </a:effectLst>
                <a:latin typeface="MS PGothic" charset="-128"/>
                <a:ea typeface="MS PGothic" charset="-128"/>
                <a:cs typeface="MS PGothic" charset="-128"/>
              </a:rPr>
              <a:t>製品群のご紹介</a:t>
            </a:r>
            <a:endParaRPr lang="ja-JP" altLang="en-US" sz="2700" b="1" dirty="0">
              <a:ln>
                <a:solidFill>
                  <a:schemeClr val="bg1"/>
                </a:solidFill>
              </a:ln>
              <a:solidFill>
                <a:srgbClr val="000000"/>
              </a:solidFill>
              <a:effectLst>
                <a:glow rad="101600">
                  <a:schemeClr val="bg1">
                    <a:alpha val="40000"/>
                  </a:schemeClr>
                </a:glow>
              </a:effectLst>
              <a:latin typeface="MS PGothic" charset="-128"/>
              <a:ea typeface="MS PGothic" charset="-128"/>
              <a:cs typeface="MS PGothic" charset="-128"/>
            </a:endParaRPr>
          </a:p>
        </p:txBody>
      </p:sp>
      <p:sp>
        <p:nvSpPr>
          <p:cNvPr id="9" name="正方形/長方形 8"/>
          <p:cNvSpPr/>
          <p:nvPr/>
        </p:nvSpPr>
        <p:spPr>
          <a:xfrm>
            <a:off x="275622" y="4033196"/>
            <a:ext cx="3576298" cy="734047"/>
          </a:xfrm>
          <a:prstGeom prst="rect">
            <a:avLst/>
          </a:prstGeom>
        </p:spPr>
        <p:txBody>
          <a:bodyPr wrap="square" lIns="68580" tIns="34290" rIns="68580" bIns="3429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nSpc>
                <a:spcPct val="120000"/>
              </a:lnSpc>
            </a:pPr>
            <a:r>
              <a:rPr lang="ja-JP" altLang="en-US" b="1" dirty="0" smtClean="0">
                <a:ln>
                  <a:solidFill>
                    <a:schemeClr val="bg1"/>
                  </a:solidFill>
                </a:ln>
                <a:solidFill>
                  <a:srgbClr val="000000"/>
                </a:solidFill>
                <a:effectLst>
                  <a:glow rad="101600">
                    <a:schemeClr val="bg1">
                      <a:alpha val="40000"/>
                    </a:schemeClr>
                  </a:glow>
                </a:effectLst>
                <a:latin typeface="MS PGothic" charset="-128"/>
                <a:ea typeface="MS PGothic" charset="-128"/>
                <a:cs typeface="MS PGothic" charset="-128"/>
              </a:rPr>
              <a:t>エンタープライズネットワーク事業　</a:t>
            </a:r>
            <a:endParaRPr lang="en-US" altLang="ja-JP" b="1" dirty="0" smtClean="0">
              <a:ln>
                <a:solidFill>
                  <a:schemeClr val="bg1"/>
                </a:solidFill>
              </a:ln>
              <a:solidFill>
                <a:srgbClr val="000000"/>
              </a:solidFill>
              <a:effectLst>
                <a:glow rad="101600">
                  <a:schemeClr val="bg1">
                    <a:alpha val="40000"/>
                  </a:schemeClr>
                </a:glow>
              </a:effectLst>
              <a:latin typeface="MS PGothic" charset="-128"/>
              <a:ea typeface="MS PGothic" charset="-128"/>
              <a:cs typeface="MS PGothic" charset="-128"/>
            </a:endParaRPr>
          </a:p>
          <a:p>
            <a:pPr>
              <a:lnSpc>
                <a:spcPct val="120000"/>
              </a:lnSpc>
            </a:pPr>
            <a:r>
              <a:rPr lang="ja-JP" altLang="en-US" b="1" dirty="0" smtClean="0">
                <a:ln>
                  <a:solidFill>
                    <a:schemeClr val="bg1"/>
                  </a:solidFill>
                </a:ln>
                <a:solidFill>
                  <a:srgbClr val="000000"/>
                </a:solidFill>
                <a:effectLst>
                  <a:glow rad="101600">
                    <a:schemeClr val="bg1">
                      <a:alpha val="40000"/>
                    </a:schemeClr>
                  </a:glow>
                </a:effectLst>
                <a:latin typeface="MS PGothic" charset="-128"/>
                <a:ea typeface="MS PGothic" charset="-128"/>
                <a:cs typeface="MS PGothic" charset="-128"/>
              </a:rPr>
              <a:t>スイッチ製品担当　平野　晃章</a:t>
            </a:r>
            <a:endParaRPr lang="ja-JP" altLang="en-US" b="1" dirty="0">
              <a:ln>
                <a:solidFill>
                  <a:schemeClr val="bg1"/>
                </a:solidFill>
              </a:ln>
              <a:solidFill>
                <a:srgbClr val="000000"/>
              </a:solidFill>
              <a:effectLst>
                <a:glow rad="101600">
                  <a:schemeClr val="bg1">
                    <a:alpha val="40000"/>
                  </a:schemeClr>
                </a:glow>
              </a:effectLst>
              <a:latin typeface="MS PGothic" charset="-128"/>
              <a:ea typeface="MS PGothic" charset="-128"/>
              <a:cs typeface="MS PGothic" charset="-128"/>
            </a:endParaRPr>
          </a:p>
        </p:txBody>
      </p:sp>
      <p:sp>
        <p:nvSpPr>
          <p:cNvPr id="12" name="テキスト ボックス 8"/>
          <p:cNvSpPr txBox="1"/>
          <p:nvPr/>
        </p:nvSpPr>
        <p:spPr>
          <a:xfrm>
            <a:off x="238940" y="1988665"/>
            <a:ext cx="6686446" cy="1200329"/>
          </a:xfrm>
          <a:prstGeom prst="rect">
            <a:avLst/>
          </a:prstGeom>
          <a:noFill/>
        </p:spPr>
        <p:txBody>
          <a:bodyPr wrap="none" rtlCol="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r>
              <a:rPr kumimoji="1" lang="en-US" altLang="ja-JP" sz="7200" dirty="0" smtClean="0">
                <a:solidFill>
                  <a:srgbClr val="004BAF"/>
                </a:solidFill>
                <a:effectLst>
                  <a:glow rad="228600">
                    <a:schemeClr val="bg1">
                      <a:alpha val="40000"/>
                    </a:schemeClr>
                  </a:glow>
                </a:effectLst>
                <a:ea typeface="Arial" charset="0"/>
                <a:cs typeface="Arial" charset="0"/>
              </a:rPr>
              <a:t>Advantage Now</a:t>
            </a:r>
            <a:endParaRPr kumimoji="1" lang="ja-JP" altLang="en-US" sz="7200" dirty="0">
              <a:solidFill>
                <a:srgbClr val="004BAF"/>
              </a:solidFill>
              <a:effectLst>
                <a:glow rad="228600">
                  <a:schemeClr val="bg1">
                    <a:alpha val="40000"/>
                  </a:schemeClr>
                </a:glow>
              </a:effectLst>
              <a:ea typeface="Arial" charset="0"/>
              <a:cs typeface="Arial" charset="0"/>
            </a:endParaRPr>
          </a:p>
        </p:txBody>
      </p:sp>
      <p:pic>
        <p:nvPicPr>
          <p:cNvPr id="7" name="図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7041" y="-112480"/>
            <a:ext cx="1513830" cy="1052249"/>
          </a:xfrm>
          <a:prstGeom prst="rect">
            <a:avLst/>
          </a:prstGeom>
        </p:spPr>
      </p:pic>
    </p:spTree>
    <p:extLst>
      <p:ext uri="{BB962C8B-B14F-4D97-AF65-F5344CB8AC3E}">
        <p14:creationId xmlns:p14="http://schemas.microsoft.com/office/powerpoint/2010/main" val="3006525421"/>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37766" y="341313"/>
            <a:ext cx="8706234" cy="731837"/>
          </a:xfrm>
        </p:spPr>
        <p:txBody>
          <a:bodyPr/>
          <a:lstStyle/>
          <a:p>
            <a:r>
              <a:rPr kumimoji="1" lang="en-US" altLang="ja-JP" dirty="0">
                <a:solidFill>
                  <a:schemeClr val="bg1"/>
                </a:solidFill>
                <a:latin typeface="ＭＳ Ｐゴシック" panose="020B0600070205080204" pitchFamily="50" charset="-128"/>
                <a:ea typeface="ＭＳ Ｐゴシック" panose="020B0600070205080204" pitchFamily="50" charset="-128"/>
                <a:cs typeface="Meiryo" charset="-128"/>
              </a:rPr>
              <a:t>Cisco Catalyst 9500 </a:t>
            </a:r>
            <a:r>
              <a:rPr kumimoji="1" lang="ja-JP" altLang="en-US" dirty="0">
                <a:solidFill>
                  <a:schemeClr val="bg1"/>
                </a:solidFill>
                <a:latin typeface="ＭＳ Ｐゴシック" panose="020B0600070205080204" pitchFamily="50" charset="-128"/>
                <a:ea typeface="ＭＳ Ｐゴシック" panose="020B0600070205080204" pitchFamily="50" charset="-128"/>
                <a:cs typeface="Meiryo" charset="-128"/>
              </a:rPr>
              <a:t>ご紹介</a:t>
            </a:r>
          </a:p>
        </p:txBody>
      </p:sp>
      <p:grpSp>
        <p:nvGrpSpPr>
          <p:cNvPr id="56" name="グループ化 55">
            <a:extLst>
              <a:ext uri="{FF2B5EF4-FFF2-40B4-BE49-F238E27FC236}">
                <a16:creationId xmlns:a16="http://schemas.microsoft.com/office/drawing/2014/main" id="{1AADF91D-0D71-4A25-B93A-6492BFE3C4D0}"/>
              </a:ext>
            </a:extLst>
          </p:cNvPr>
          <p:cNvGrpSpPr/>
          <p:nvPr/>
        </p:nvGrpSpPr>
        <p:grpSpPr>
          <a:xfrm>
            <a:off x="7327262" y="156113"/>
            <a:ext cx="1657541" cy="783699"/>
            <a:chOff x="5182439" y="-114701"/>
            <a:chExt cx="2210054" cy="1044932"/>
          </a:xfrm>
        </p:grpSpPr>
        <p:sp>
          <p:nvSpPr>
            <p:cNvPr id="57" name="Rounded Rectangle 87">
              <a:extLst>
                <a:ext uri="{FF2B5EF4-FFF2-40B4-BE49-F238E27FC236}">
                  <a16:creationId xmlns:a16="http://schemas.microsoft.com/office/drawing/2014/main" id="{FF5AC5E3-FCF0-44E5-A6E6-ABE48BA5437E}"/>
                </a:ext>
              </a:extLst>
            </p:cNvPr>
            <p:cNvSpPr/>
            <p:nvPr/>
          </p:nvSpPr>
          <p:spPr>
            <a:xfrm>
              <a:off x="5234667" y="-114701"/>
              <a:ext cx="2157825" cy="680477"/>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iscoSansTT ExtraLight"/>
                <a:ea typeface="ＭＳ Ｐゴシック"/>
                <a:cs typeface="+mn-cs"/>
              </a:endParaRPr>
            </a:p>
          </p:txBody>
        </p:sp>
        <p:grpSp>
          <p:nvGrpSpPr>
            <p:cNvPr id="58" name="Group 88">
              <a:extLst>
                <a:ext uri="{FF2B5EF4-FFF2-40B4-BE49-F238E27FC236}">
                  <a16:creationId xmlns:a16="http://schemas.microsoft.com/office/drawing/2014/main" id="{0F455A8C-5D2A-4DE2-ADCB-E1E632C21380}"/>
                </a:ext>
              </a:extLst>
            </p:cNvPr>
            <p:cNvGrpSpPr/>
            <p:nvPr/>
          </p:nvGrpSpPr>
          <p:grpSpPr>
            <a:xfrm>
              <a:off x="6370014" y="-92248"/>
              <a:ext cx="1022479" cy="1022479"/>
              <a:chOff x="9750454" y="962670"/>
              <a:chExt cx="1363305" cy="1363305"/>
            </a:xfrm>
            <a:solidFill>
              <a:srgbClr val="AB0810"/>
            </a:solidFill>
          </p:grpSpPr>
          <p:sp>
            <p:nvSpPr>
              <p:cNvPr id="60" name="32-Point Star 89">
                <a:extLst>
                  <a:ext uri="{FF2B5EF4-FFF2-40B4-BE49-F238E27FC236}">
                    <a16:creationId xmlns:a16="http://schemas.microsoft.com/office/drawing/2014/main" id="{65EEDA22-4A91-4298-AF74-F7844128617B}"/>
                  </a:ext>
                </a:extLst>
              </p:cNvPr>
              <p:cNvSpPr/>
              <p:nvPr/>
            </p:nvSpPr>
            <p:spPr>
              <a:xfrm>
                <a:off x="9750454" y="962670"/>
                <a:ext cx="1363305" cy="1363305"/>
              </a:xfrm>
              <a:prstGeom prst="star32">
                <a:avLst/>
              </a:prstGeom>
              <a:solidFill>
                <a:schemeClr val="accent1">
                  <a:lumMod val="40000"/>
                  <a:lumOff val="60000"/>
                </a:schemeClr>
              </a:solidFill>
              <a:ln w="12700" cap="flat" cmpd="sng" algn="ctr">
                <a:noFill/>
                <a:prstDash val="solid"/>
                <a:miter lim="800000"/>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iscoSansTT ExtraLight"/>
                  <a:ea typeface=""/>
                  <a:cs typeface=""/>
                </a:endParaRPr>
              </a:p>
            </p:txBody>
          </p:sp>
          <p:pic>
            <p:nvPicPr>
              <p:cNvPr id="61" name="Picture 90" descr="doppler.jpg">
                <a:extLst>
                  <a:ext uri="{FF2B5EF4-FFF2-40B4-BE49-F238E27FC236}">
                    <a16:creationId xmlns:a16="http://schemas.microsoft.com/office/drawing/2014/main" id="{32445A7A-66E4-4C60-82D0-EBE659FB71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720000">
                <a:off x="10049646" y="1219735"/>
                <a:ext cx="804742" cy="804533"/>
              </a:xfrm>
              <a:prstGeom prst="rect">
                <a:avLst/>
              </a:prstGeom>
              <a:grpFill/>
              <a:effectLst>
                <a:outerShdw blurRad="50800" dist="38100" dir="2700000" algn="tl" rotWithShape="0">
                  <a:prstClr val="black">
                    <a:alpha val="40000"/>
                  </a:prstClr>
                </a:outerShdw>
              </a:effectLst>
            </p:spPr>
          </p:pic>
        </p:grpSp>
        <p:sp>
          <p:nvSpPr>
            <p:cNvPr id="59" name="Title 1">
              <a:extLst>
                <a:ext uri="{FF2B5EF4-FFF2-40B4-BE49-F238E27FC236}">
                  <a16:creationId xmlns:a16="http://schemas.microsoft.com/office/drawing/2014/main" id="{E6EBC6E6-4439-49E4-B4D9-0A17D070BF81}"/>
                </a:ext>
              </a:extLst>
            </p:cNvPr>
            <p:cNvSpPr txBox="1">
              <a:spLocks/>
            </p:cNvSpPr>
            <p:nvPr/>
          </p:nvSpPr>
          <p:spPr bwMode="auto">
            <a:xfrm>
              <a:off x="5182439" y="235015"/>
              <a:ext cx="1546471" cy="29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58" tIns="45680" rIns="91358" bIns="45680" numCol="1" anchor="b" anchorCtr="0" compatLnSpc="1">
              <a:prstTxWarp prst="textNoShape">
                <a:avLst/>
              </a:prstTxWarp>
              <a:noAutofit/>
            </a:bodyPr>
            <a:lstStyle>
              <a:lvl1pPr marL="0" indent="0" algn="l" defTabSz="912124" rtl="0" eaLnBrk="1" fontAlgn="base" hangingPunct="1">
                <a:lnSpc>
                  <a:spcPct val="90000"/>
                </a:lnSpc>
                <a:spcBef>
                  <a:spcPct val="0"/>
                </a:spcBef>
                <a:spcAft>
                  <a:spcPct val="0"/>
                </a:spcAft>
                <a:buFont typeface="Arial" panose="020B0604020202020204" pitchFamily="34" charset="0"/>
                <a:buNone/>
                <a:defRPr lang="en-US" sz="6100" b="0" i="0" kern="1200" spc="0" baseline="0">
                  <a:solidFill>
                    <a:srgbClr val="3E6BB4"/>
                  </a:solidFill>
                  <a:latin typeface="+mj-lt"/>
                  <a:ea typeface="ＭＳ Ｐゴシック" charset="0"/>
                  <a:cs typeface="CiscoSans Thin"/>
                </a:defRPr>
              </a:lvl1pPr>
              <a:lvl2pPr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2pPr>
              <a:lvl3pPr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3pPr>
              <a:lvl4pPr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4pPr>
              <a:lvl5pPr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5pPr>
              <a:lvl6pPr marL="609493"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6pPr>
              <a:lvl7pPr marL="1218987"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7pPr>
              <a:lvl8pPr marL="1828480"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8pPr>
              <a:lvl9pPr marL="2437973"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9pPr>
            </a:lstStyle>
            <a:p>
              <a:pPr marL="0" marR="0" lvl="0" indent="0" algn="ctr" defTabSz="683721"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US" sz="105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Powered by</a:t>
              </a:r>
              <a:br>
                <a:rPr kumimoji="0" lang="en-US" sz="105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105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UADP 2.0</a:t>
              </a:r>
              <a:endParaRPr kumimoji="0" lang="en-US" sz="788"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62" name="Rounded Rectangle 130">
            <a:extLst>
              <a:ext uri="{FF2B5EF4-FFF2-40B4-BE49-F238E27FC236}">
                <a16:creationId xmlns:a16="http://schemas.microsoft.com/office/drawing/2014/main" id="{B28B9D25-AE85-456E-B96C-6B8DACD7AA19}"/>
              </a:ext>
            </a:extLst>
          </p:cNvPr>
          <p:cNvSpPr/>
          <p:nvPr/>
        </p:nvSpPr>
        <p:spPr>
          <a:xfrm>
            <a:off x="107504" y="961033"/>
            <a:ext cx="2606353" cy="3767613"/>
          </a:xfrm>
          <a:prstGeom prst="roundRect">
            <a:avLst>
              <a:gd name="adj" fmla="val 8532"/>
            </a:avLst>
          </a:prstGeom>
          <a:noFill/>
          <a:ln w="12700" cap="flat" cmpd="sng" algn="ctr">
            <a:solidFill>
              <a:schemeClr val="tx1">
                <a:lumMod val="50000"/>
                <a:lumOff val="50000"/>
              </a:schemeClr>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iscoSansTT ExtraLight"/>
              <a:ea typeface="ＭＳ Ｐゴシック"/>
              <a:cs typeface="+mn-cs"/>
            </a:endParaRPr>
          </a:p>
        </p:txBody>
      </p:sp>
      <p:pic>
        <p:nvPicPr>
          <p:cNvPr id="63" name="Picture 2">
            <a:extLst>
              <a:ext uri="{FF2B5EF4-FFF2-40B4-BE49-F238E27FC236}">
                <a16:creationId xmlns:a16="http://schemas.microsoft.com/office/drawing/2014/main" id="{3FDBC768-7A27-46D7-9768-B249CFC682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8021" y="1813983"/>
            <a:ext cx="4512347" cy="1717146"/>
          </a:xfrm>
          <a:prstGeom prst="rect">
            <a:avLst/>
          </a:prstGeom>
        </p:spPr>
      </p:pic>
      <p:grpSp>
        <p:nvGrpSpPr>
          <p:cNvPr id="65" name="Group 132">
            <a:extLst>
              <a:ext uri="{FF2B5EF4-FFF2-40B4-BE49-F238E27FC236}">
                <a16:creationId xmlns:a16="http://schemas.microsoft.com/office/drawing/2014/main" id="{5B77E917-AD4C-4A9F-893D-779D88985DCD}"/>
              </a:ext>
            </a:extLst>
          </p:cNvPr>
          <p:cNvGrpSpPr/>
          <p:nvPr/>
        </p:nvGrpSpPr>
        <p:grpSpPr>
          <a:xfrm>
            <a:off x="496549" y="1029131"/>
            <a:ext cx="1832415" cy="3619535"/>
            <a:chOff x="126706" y="855131"/>
            <a:chExt cx="2653456" cy="5241325"/>
          </a:xfrm>
          <a:solidFill>
            <a:srgbClr val="E7E6E6"/>
          </a:solidFill>
        </p:grpSpPr>
        <p:grpSp>
          <p:nvGrpSpPr>
            <p:cNvPr id="66" name="Group 133">
              <a:extLst>
                <a:ext uri="{FF2B5EF4-FFF2-40B4-BE49-F238E27FC236}">
                  <a16:creationId xmlns:a16="http://schemas.microsoft.com/office/drawing/2014/main" id="{9178A0C5-1769-449B-A708-E7C2575D7E05}"/>
                </a:ext>
              </a:extLst>
            </p:cNvPr>
            <p:cNvGrpSpPr/>
            <p:nvPr/>
          </p:nvGrpSpPr>
          <p:grpSpPr>
            <a:xfrm>
              <a:off x="303841" y="855131"/>
              <a:ext cx="2437413" cy="913005"/>
              <a:chOff x="106176" y="671129"/>
              <a:chExt cx="3225724" cy="1208289"/>
            </a:xfrm>
            <a:grpFill/>
          </p:grpSpPr>
          <p:pic>
            <p:nvPicPr>
              <p:cNvPr id="79" name="图片 1">
                <a:extLst>
                  <a:ext uri="{FF2B5EF4-FFF2-40B4-BE49-F238E27FC236}">
                    <a16:creationId xmlns:a16="http://schemas.microsoft.com/office/drawing/2014/main" id="{2C73232B-4D81-4591-9227-60CC66A1A8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8974" y="692542"/>
                <a:ext cx="1168580" cy="750230"/>
              </a:xfrm>
              <a:prstGeom prst="rect">
                <a:avLst/>
              </a:prstGeom>
              <a:grpFill/>
            </p:spPr>
          </p:pic>
          <p:pic>
            <p:nvPicPr>
              <p:cNvPr id="80" name="图片 2">
                <a:extLst>
                  <a:ext uri="{FF2B5EF4-FFF2-40B4-BE49-F238E27FC236}">
                    <a16:creationId xmlns:a16="http://schemas.microsoft.com/office/drawing/2014/main" id="{EFD815CA-9A86-43D5-8B0A-7C2670BDF6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176" y="671129"/>
                <a:ext cx="1415464" cy="861361"/>
              </a:xfrm>
              <a:prstGeom prst="rect">
                <a:avLst/>
              </a:prstGeom>
              <a:grpFill/>
            </p:spPr>
          </p:pic>
          <p:sp>
            <p:nvSpPr>
              <p:cNvPr id="81" name="TextBox 148">
                <a:extLst>
                  <a:ext uri="{FF2B5EF4-FFF2-40B4-BE49-F238E27FC236}">
                    <a16:creationId xmlns:a16="http://schemas.microsoft.com/office/drawing/2014/main" id="{64C634FD-E64E-4D39-9485-0D5087B81C4D}"/>
                  </a:ext>
                </a:extLst>
              </p:cNvPr>
              <p:cNvSpPr txBox="1"/>
              <p:nvPr/>
            </p:nvSpPr>
            <p:spPr>
              <a:xfrm>
                <a:off x="648262" y="1481288"/>
                <a:ext cx="2683638" cy="398130"/>
              </a:xfrm>
              <a:prstGeom prst="rect">
                <a:avLst/>
              </a:prstGeom>
              <a:grp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750" b="0" i="0" u="none" strike="noStrike" kern="0" cap="none" spc="0" normalizeH="0" baseline="0" noProof="0" dirty="0">
                    <a:ln>
                      <a:noFill/>
                    </a:ln>
                    <a:solidFill>
                      <a:prstClr val="black">
                        <a:lumMod val="50000"/>
                      </a:prstClr>
                    </a:solidFill>
                    <a:effectLst/>
                    <a:uLnTx/>
                    <a:uFillTx/>
                    <a:latin typeface="CiscoSansTT ExtraLight"/>
                    <a:ea typeface="ＭＳ Ｐゴシック"/>
                    <a:cs typeface="Arial" charset="0"/>
                  </a:rPr>
                  <a:t>リダンダト電源に対応</a:t>
                </a:r>
                <a:endParaRPr kumimoji="0" lang="en-US" sz="750" b="0" i="0" u="none" strike="noStrike" kern="0" cap="none" spc="0" normalizeH="0" baseline="0" noProof="0" dirty="0">
                  <a:ln>
                    <a:noFill/>
                  </a:ln>
                  <a:solidFill>
                    <a:prstClr val="black"/>
                  </a:solidFill>
                  <a:effectLst/>
                  <a:uLnTx/>
                  <a:uFillTx/>
                  <a:latin typeface="CiscoSansTT ExtraLight"/>
                  <a:ea typeface="ＭＳ Ｐゴシック"/>
                  <a:cs typeface="Arial" charset="0"/>
                </a:endParaRPr>
              </a:p>
            </p:txBody>
          </p:sp>
        </p:grpSp>
        <p:grpSp>
          <p:nvGrpSpPr>
            <p:cNvPr id="67" name="Group 134">
              <a:extLst>
                <a:ext uri="{FF2B5EF4-FFF2-40B4-BE49-F238E27FC236}">
                  <a16:creationId xmlns:a16="http://schemas.microsoft.com/office/drawing/2014/main" id="{5FAF7BB3-769A-4E0D-8FEC-0E5850339AF7}"/>
                </a:ext>
              </a:extLst>
            </p:cNvPr>
            <p:cNvGrpSpPr/>
            <p:nvPr/>
          </p:nvGrpSpPr>
          <p:grpSpPr>
            <a:xfrm>
              <a:off x="137896" y="2218879"/>
              <a:ext cx="2620421" cy="1103161"/>
              <a:chOff x="-99007" y="3002837"/>
              <a:chExt cx="3406712" cy="1434179"/>
            </a:xfrm>
            <a:grpFill/>
          </p:grpSpPr>
          <p:pic>
            <p:nvPicPr>
              <p:cNvPr id="76" name="图片 1">
                <a:extLst>
                  <a:ext uri="{FF2B5EF4-FFF2-40B4-BE49-F238E27FC236}">
                    <a16:creationId xmlns:a16="http://schemas.microsoft.com/office/drawing/2014/main" id="{4580AC0F-12A1-410E-86C9-1F8EC059B8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87025" y="3004601"/>
                <a:ext cx="1298496" cy="774879"/>
              </a:xfrm>
              <a:prstGeom prst="rect">
                <a:avLst/>
              </a:prstGeom>
              <a:grpFill/>
            </p:spPr>
          </p:pic>
          <p:pic>
            <p:nvPicPr>
              <p:cNvPr id="77" name="图片 2">
                <a:extLst>
                  <a:ext uri="{FF2B5EF4-FFF2-40B4-BE49-F238E27FC236}">
                    <a16:creationId xmlns:a16="http://schemas.microsoft.com/office/drawing/2014/main" id="{2DEA0B51-5151-428C-9B8F-71525581ED6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461" y="3002837"/>
                <a:ext cx="1395465" cy="773254"/>
              </a:xfrm>
              <a:prstGeom prst="rect">
                <a:avLst/>
              </a:prstGeom>
              <a:grpFill/>
            </p:spPr>
          </p:pic>
          <p:sp>
            <p:nvSpPr>
              <p:cNvPr id="78" name="TextBox 145">
                <a:extLst>
                  <a:ext uri="{FF2B5EF4-FFF2-40B4-BE49-F238E27FC236}">
                    <a16:creationId xmlns:a16="http://schemas.microsoft.com/office/drawing/2014/main" id="{E694D656-C1B6-4480-B477-445E94ED7E49}"/>
                  </a:ext>
                </a:extLst>
              </p:cNvPr>
              <p:cNvSpPr txBox="1"/>
              <p:nvPr/>
            </p:nvSpPr>
            <p:spPr>
              <a:xfrm>
                <a:off x="-99007" y="3828633"/>
                <a:ext cx="3406712" cy="608383"/>
              </a:xfrm>
              <a:prstGeom prst="rect">
                <a:avLst/>
              </a:prstGeom>
              <a:grp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750" b="0" i="0" u="none" strike="noStrike" kern="0" cap="none" spc="0" normalizeH="0" baseline="0" noProof="0" dirty="0">
                    <a:ln>
                      <a:noFill/>
                    </a:ln>
                    <a:solidFill>
                      <a:prstClr val="black"/>
                    </a:solidFill>
                    <a:effectLst/>
                    <a:uLnTx/>
                    <a:uFillTx/>
                    <a:latin typeface="CiscoSansTT ExtraLight"/>
                    <a:ea typeface="ＭＳ Ｐゴシック"/>
                    <a:cs typeface="Arial" charset="0"/>
                  </a:rPr>
                  <a:t>フロントからバックのエアーフロー</a:t>
                </a:r>
                <a:endParaRPr kumimoji="0" lang="en-US" altLang="ja-JP" sz="750" b="0" i="0" u="none" strike="noStrike" kern="0" cap="none" spc="0" normalizeH="0" baseline="0" noProof="0" dirty="0">
                  <a:ln>
                    <a:noFill/>
                  </a:ln>
                  <a:solidFill>
                    <a:prstClr val="black"/>
                  </a:solidFill>
                  <a:effectLst/>
                  <a:uLnTx/>
                  <a:uFillTx/>
                  <a:latin typeface="CiscoSansTT ExtraLight"/>
                  <a:ea typeface="ＭＳ Ｐゴシック"/>
                  <a:cs typeface="Arial"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750" b="0" i="0" u="none" strike="noStrike" kern="0" cap="none" spc="0" normalizeH="0" baseline="0" noProof="0" dirty="0">
                    <a:ln>
                      <a:noFill/>
                    </a:ln>
                    <a:solidFill>
                      <a:prstClr val="black"/>
                    </a:solidFill>
                    <a:effectLst/>
                    <a:uLnTx/>
                    <a:uFillTx/>
                    <a:latin typeface="CiscoSansTT ExtraLight"/>
                    <a:ea typeface="ＭＳ Ｐゴシック"/>
                    <a:cs typeface="Arial" charset="0"/>
                  </a:rPr>
                  <a:t>に対応しえた</a:t>
                </a:r>
                <a:r>
                  <a:rPr kumimoji="0" lang="en-US" sz="750" b="0" i="0" u="none" strike="noStrike" kern="0" cap="none" spc="0" normalizeH="0" baseline="0" noProof="0" dirty="0">
                    <a:ln>
                      <a:noFill/>
                    </a:ln>
                    <a:solidFill>
                      <a:prstClr val="black"/>
                    </a:solidFill>
                    <a:effectLst/>
                    <a:uLnTx/>
                    <a:uFillTx/>
                    <a:latin typeface="CiscoSansTT ExtraLight"/>
                    <a:ea typeface="ＭＳ Ｐゴシック"/>
                    <a:cs typeface="Arial" charset="0"/>
                  </a:rPr>
                  <a:t> </a:t>
                </a:r>
                <a:r>
                  <a:rPr kumimoji="0" lang="en-US" sz="750" b="0" i="0" u="none" strike="noStrike" kern="0" cap="none" spc="0" normalizeH="0" baseline="0" noProof="0">
                    <a:ln>
                      <a:noFill/>
                    </a:ln>
                    <a:solidFill>
                      <a:prstClr val="black"/>
                    </a:solidFill>
                    <a:effectLst/>
                    <a:uLnTx/>
                    <a:uFillTx/>
                    <a:latin typeface="CiscoSansTT ExtraLight"/>
                    <a:ea typeface="ＭＳ Ｐゴシック"/>
                    <a:cs typeface="Arial" charset="0"/>
                  </a:rPr>
                  <a:t>N+1 </a:t>
                </a:r>
                <a:r>
                  <a:rPr kumimoji="0" lang="ja-JP" altLang="en-US" sz="750" b="0" i="0" u="none" strike="noStrike" kern="0" cap="none" spc="0" normalizeH="0" baseline="0" noProof="0" dirty="0" smtClean="0">
                    <a:ln>
                      <a:noFill/>
                    </a:ln>
                    <a:solidFill>
                      <a:prstClr val="black"/>
                    </a:solidFill>
                    <a:effectLst/>
                    <a:uLnTx/>
                    <a:uFillTx/>
                    <a:latin typeface="CiscoSansTT ExtraLight"/>
                    <a:ea typeface="ＭＳ Ｐゴシック"/>
                    <a:cs typeface="Arial" charset="0"/>
                  </a:rPr>
                  <a:t>ファン モジュール</a:t>
                </a:r>
                <a:endParaRPr kumimoji="0" lang="en-US" sz="750" b="0" i="0" u="none" strike="noStrike" kern="0" cap="none" spc="0" normalizeH="0" baseline="0" noProof="0" dirty="0">
                  <a:ln>
                    <a:noFill/>
                  </a:ln>
                  <a:solidFill>
                    <a:prstClr val="black"/>
                  </a:solidFill>
                  <a:effectLst/>
                  <a:uLnTx/>
                  <a:uFillTx/>
                  <a:latin typeface="CiscoSansTT ExtraLight"/>
                  <a:ea typeface="ＭＳ Ｐゴシック"/>
                  <a:cs typeface="Arial" charset="0"/>
                </a:endParaRPr>
              </a:p>
            </p:txBody>
          </p:sp>
        </p:grpSp>
        <p:grpSp>
          <p:nvGrpSpPr>
            <p:cNvPr id="68" name="Group 135">
              <a:extLst>
                <a:ext uri="{FF2B5EF4-FFF2-40B4-BE49-F238E27FC236}">
                  <a16:creationId xmlns:a16="http://schemas.microsoft.com/office/drawing/2014/main" id="{2C8DDCB7-53C0-4841-B4CE-F801BFBBB956}"/>
                </a:ext>
              </a:extLst>
            </p:cNvPr>
            <p:cNvGrpSpPr/>
            <p:nvPr/>
          </p:nvGrpSpPr>
          <p:grpSpPr>
            <a:xfrm>
              <a:off x="259272" y="3692676"/>
              <a:ext cx="2520890" cy="952676"/>
              <a:chOff x="105953" y="5022359"/>
              <a:chExt cx="2911457" cy="1100276"/>
            </a:xfrm>
            <a:grpFill/>
          </p:grpSpPr>
          <p:pic>
            <p:nvPicPr>
              <p:cNvPr id="73" name="图片 1">
                <a:extLst>
                  <a:ext uri="{FF2B5EF4-FFF2-40B4-BE49-F238E27FC236}">
                    <a16:creationId xmlns:a16="http://schemas.microsoft.com/office/drawing/2014/main" id="{65C52F7B-EEA7-44EA-BE05-71EE3831029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20164" y="5022359"/>
                <a:ext cx="1133326" cy="791032"/>
              </a:xfrm>
              <a:prstGeom prst="rect">
                <a:avLst/>
              </a:prstGeom>
              <a:grpFill/>
            </p:spPr>
          </p:pic>
          <p:pic>
            <p:nvPicPr>
              <p:cNvPr id="74" name="图片 2">
                <a:extLst>
                  <a:ext uri="{FF2B5EF4-FFF2-40B4-BE49-F238E27FC236}">
                    <a16:creationId xmlns:a16="http://schemas.microsoft.com/office/drawing/2014/main" id="{16A04A55-FAEA-4FFF-801B-8459FE2394E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327" y="5022360"/>
                <a:ext cx="1133326" cy="791032"/>
              </a:xfrm>
              <a:prstGeom prst="rect">
                <a:avLst/>
              </a:prstGeom>
              <a:grpFill/>
            </p:spPr>
          </p:pic>
          <p:sp>
            <p:nvSpPr>
              <p:cNvPr id="75" name="TextBox 142">
                <a:extLst>
                  <a:ext uri="{FF2B5EF4-FFF2-40B4-BE49-F238E27FC236}">
                    <a16:creationId xmlns:a16="http://schemas.microsoft.com/office/drawing/2014/main" id="{8955F611-48C3-4585-9B00-5B7A3857E360}"/>
                  </a:ext>
                </a:extLst>
              </p:cNvPr>
              <p:cNvSpPr txBox="1"/>
              <p:nvPr/>
            </p:nvSpPr>
            <p:spPr>
              <a:xfrm>
                <a:off x="105953" y="5775192"/>
                <a:ext cx="2911457" cy="347443"/>
              </a:xfrm>
              <a:prstGeom prst="rect">
                <a:avLst/>
              </a:prstGeom>
              <a:grp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750" b="0" i="0" u="none" strike="noStrike" kern="0" cap="none" spc="0" normalizeH="0" baseline="0" noProof="0" dirty="0">
                    <a:ln>
                      <a:noFill/>
                    </a:ln>
                    <a:solidFill>
                      <a:prstClr val="black"/>
                    </a:solidFill>
                    <a:effectLst/>
                    <a:uLnTx/>
                    <a:uFillTx/>
                    <a:latin typeface="CiscoSansTT ExtraLight"/>
                    <a:ea typeface="ＭＳ Ｐゴシック"/>
                    <a:cs typeface="Arial" charset="0"/>
                  </a:rPr>
                  <a:t>資産管理に効果的な</a:t>
                </a:r>
                <a:r>
                  <a:rPr kumimoji="0" lang="en-US" sz="750" b="0" i="0" u="none" strike="noStrike" kern="0" cap="none" spc="0" normalizeH="0" baseline="0" noProof="0" dirty="0">
                    <a:ln>
                      <a:noFill/>
                    </a:ln>
                    <a:solidFill>
                      <a:prstClr val="black"/>
                    </a:solidFill>
                    <a:effectLst/>
                    <a:uLnTx/>
                    <a:uFillTx/>
                    <a:latin typeface="CiscoSansTT ExtraLight"/>
                    <a:ea typeface="ＭＳ Ｐゴシック"/>
                    <a:cs typeface="Arial" charset="0"/>
                  </a:rPr>
                  <a:t>RFID</a:t>
                </a:r>
                <a:r>
                  <a:rPr kumimoji="0" lang="ja-JP" altLang="en-US" sz="750" b="0" i="0" u="none" strike="noStrike" kern="0" cap="none" spc="0" normalizeH="0" baseline="0" noProof="0" dirty="0">
                    <a:ln>
                      <a:noFill/>
                    </a:ln>
                    <a:solidFill>
                      <a:prstClr val="black"/>
                    </a:solidFill>
                    <a:effectLst/>
                    <a:uLnTx/>
                    <a:uFillTx/>
                    <a:latin typeface="CiscoSansTT ExtraLight"/>
                    <a:ea typeface="ＭＳ Ｐゴシック"/>
                    <a:cs typeface="Arial" charset="0"/>
                  </a:rPr>
                  <a:t>対応</a:t>
                </a:r>
                <a:endParaRPr kumimoji="0" lang="en-US" sz="750" b="0" i="0" u="none" strike="noStrike" kern="0" cap="none" spc="0" normalizeH="0" baseline="0" noProof="0" dirty="0">
                  <a:ln>
                    <a:noFill/>
                  </a:ln>
                  <a:solidFill>
                    <a:prstClr val="black"/>
                  </a:solidFill>
                  <a:effectLst/>
                  <a:uLnTx/>
                  <a:uFillTx/>
                  <a:latin typeface="CiscoSansTT ExtraLight"/>
                  <a:ea typeface="ＭＳ Ｐゴシック"/>
                  <a:cs typeface="Arial" charset="0"/>
                </a:endParaRPr>
              </a:p>
            </p:txBody>
          </p:sp>
        </p:grpSp>
        <p:grpSp>
          <p:nvGrpSpPr>
            <p:cNvPr id="69" name="Group 136">
              <a:extLst>
                <a:ext uri="{FF2B5EF4-FFF2-40B4-BE49-F238E27FC236}">
                  <a16:creationId xmlns:a16="http://schemas.microsoft.com/office/drawing/2014/main" id="{67C79BFF-477D-4652-99FC-4E491BD33783}"/>
                </a:ext>
              </a:extLst>
            </p:cNvPr>
            <p:cNvGrpSpPr/>
            <p:nvPr/>
          </p:nvGrpSpPr>
          <p:grpSpPr>
            <a:xfrm>
              <a:off x="126706" y="5044927"/>
              <a:ext cx="2486111" cy="1051529"/>
              <a:chOff x="3840226" y="2956823"/>
              <a:chExt cx="3376426" cy="1428099"/>
            </a:xfrm>
            <a:grpFill/>
          </p:grpSpPr>
          <p:pic>
            <p:nvPicPr>
              <p:cNvPr id="70" name="图片 3">
                <a:extLst>
                  <a:ext uri="{FF2B5EF4-FFF2-40B4-BE49-F238E27FC236}">
                    <a16:creationId xmlns:a16="http://schemas.microsoft.com/office/drawing/2014/main" id="{5558F97D-04AD-4B9C-97BE-AC5C29B6CDE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05861" y="2969330"/>
                <a:ext cx="1310791" cy="737756"/>
              </a:xfrm>
              <a:prstGeom prst="rect">
                <a:avLst/>
              </a:prstGeom>
              <a:grpFill/>
            </p:spPr>
          </p:pic>
          <p:pic>
            <p:nvPicPr>
              <p:cNvPr id="71" name="图片 11">
                <a:extLst>
                  <a:ext uri="{FF2B5EF4-FFF2-40B4-BE49-F238E27FC236}">
                    <a16:creationId xmlns:a16="http://schemas.microsoft.com/office/drawing/2014/main" id="{5F19E353-EAEA-4ABE-BE49-A6F34F8D996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26055" y="2956823"/>
                <a:ext cx="1165978" cy="673473"/>
              </a:xfrm>
              <a:prstGeom prst="rect">
                <a:avLst/>
              </a:prstGeom>
              <a:grpFill/>
            </p:spPr>
          </p:pic>
          <p:sp>
            <p:nvSpPr>
              <p:cNvPr id="72" name="TextBox 139">
                <a:extLst>
                  <a:ext uri="{FF2B5EF4-FFF2-40B4-BE49-F238E27FC236}">
                    <a16:creationId xmlns:a16="http://schemas.microsoft.com/office/drawing/2014/main" id="{14C42C25-D183-4AEB-8DC6-AF8569D3E575}"/>
                  </a:ext>
                </a:extLst>
              </p:cNvPr>
              <p:cNvSpPr txBox="1"/>
              <p:nvPr/>
            </p:nvSpPr>
            <p:spPr>
              <a:xfrm>
                <a:off x="3840226" y="3749372"/>
                <a:ext cx="3337477" cy="635550"/>
              </a:xfrm>
              <a:prstGeom prst="rect">
                <a:avLst/>
              </a:prstGeom>
              <a:grp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dirty="0">
                    <a:ln>
                      <a:noFill/>
                    </a:ln>
                    <a:solidFill>
                      <a:prstClr val="black"/>
                    </a:solidFill>
                    <a:effectLst/>
                    <a:uLnTx/>
                    <a:uFillTx/>
                    <a:latin typeface="CiscoSansTT ExtraLight"/>
                    <a:ea typeface="ＭＳ Ｐゴシック"/>
                    <a:cs typeface="Arial" charset="0"/>
                  </a:rPr>
                  <a:t>USB3.0 </a:t>
                </a:r>
                <a:r>
                  <a:rPr kumimoji="0" lang="ja-JP" altLang="en-US" sz="750" b="0" i="0" u="none" strike="noStrike" kern="0" cap="none" spc="0" normalizeH="0" baseline="0" noProof="0" dirty="0">
                    <a:ln>
                      <a:noFill/>
                    </a:ln>
                    <a:solidFill>
                      <a:prstClr val="black"/>
                    </a:solidFill>
                    <a:effectLst/>
                    <a:uLnTx/>
                    <a:uFillTx/>
                    <a:latin typeface="CiscoSansTT ExtraLight"/>
                    <a:ea typeface="ＭＳ Ｐゴシック"/>
                    <a:cs typeface="Arial" charset="0"/>
                  </a:rPr>
                  <a:t>による</a:t>
                </a:r>
                <a:endParaRPr kumimoji="0" lang="en-US" altLang="ja-JP" sz="750" b="0" i="0" u="none" strike="noStrike" kern="0" cap="none" spc="0" normalizeH="0" baseline="0" noProof="0" dirty="0">
                  <a:ln>
                    <a:noFill/>
                  </a:ln>
                  <a:solidFill>
                    <a:prstClr val="black"/>
                  </a:solidFill>
                  <a:effectLst/>
                  <a:uLnTx/>
                  <a:uFillTx/>
                  <a:latin typeface="CiscoSansTT ExtraLight"/>
                  <a:ea typeface="ＭＳ Ｐゴシック"/>
                  <a:cs typeface="Arial"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750" b="0" i="0" u="none" strike="noStrike" kern="0" cap="none" spc="0" normalizeH="0" baseline="0" noProof="0" dirty="0" smtClean="0">
                    <a:ln>
                      <a:noFill/>
                    </a:ln>
                    <a:solidFill>
                      <a:prstClr val="black"/>
                    </a:solidFill>
                    <a:effectLst/>
                    <a:uLnTx/>
                    <a:uFillTx/>
                    <a:latin typeface="CiscoSansTT ExtraLight"/>
                    <a:ea typeface="ＭＳ Ｐゴシック"/>
                    <a:cs typeface="Arial" charset="0"/>
                  </a:rPr>
                  <a:t>ハイエンド アプリケーション</a:t>
                </a:r>
                <a:r>
                  <a:rPr kumimoji="0" lang="ja-JP" altLang="en-US" sz="750" b="0" i="0" u="none" strike="noStrike" kern="0" cap="none" spc="0" normalizeH="0" baseline="0" noProof="0" dirty="0">
                    <a:ln>
                      <a:noFill/>
                    </a:ln>
                    <a:solidFill>
                      <a:prstClr val="black"/>
                    </a:solidFill>
                    <a:effectLst/>
                    <a:uLnTx/>
                    <a:uFillTx/>
                    <a:latin typeface="CiscoSansTT ExtraLight"/>
                    <a:ea typeface="ＭＳ Ｐゴシック"/>
                    <a:cs typeface="Arial" charset="0"/>
                  </a:rPr>
                  <a:t>を保存</a:t>
                </a:r>
                <a:endParaRPr kumimoji="0" lang="en-US" sz="750" b="0" i="0" u="none" strike="noStrike" kern="0" cap="none" spc="0" normalizeH="0" baseline="0" noProof="0" dirty="0">
                  <a:ln>
                    <a:noFill/>
                  </a:ln>
                  <a:solidFill>
                    <a:prstClr val="black"/>
                  </a:solidFill>
                  <a:effectLst/>
                  <a:uLnTx/>
                  <a:uFillTx/>
                  <a:latin typeface="CiscoSansTT ExtraLight"/>
                  <a:ea typeface="ＭＳ Ｐゴシック"/>
                  <a:cs typeface="Arial" charset="0"/>
                </a:endParaRPr>
              </a:p>
            </p:txBody>
          </p:sp>
        </p:grpSp>
      </p:grpSp>
      <p:grpSp>
        <p:nvGrpSpPr>
          <p:cNvPr id="88" name="Group 151">
            <a:extLst>
              <a:ext uri="{FF2B5EF4-FFF2-40B4-BE49-F238E27FC236}">
                <a16:creationId xmlns:a16="http://schemas.microsoft.com/office/drawing/2014/main" id="{4A2B29AC-B17E-4F38-8145-21A80C2B9708}"/>
              </a:ext>
            </a:extLst>
          </p:cNvPr>
          <p:cNvGrpSpPr/>
          <p:nvPr/>
        </p:nvGrpSpPr>
        <p:grpSpPr>
          <a:xfrm>
            <a:off x="4264822" y="1020715"/>
            <a:ext cx="1199026" cy="1005503"/>
            <a:chOff x="-2218821" y="1635567"/>
            <a:chExt cx="1711490" cy="1447581"/>
          </a:xfrm>
        </p:grpSpPr>
        <p:sp>
          <p:nvSpPr>
            <p:cNvPr id="89" name="32-Point Star 152">
              <a:extLst>
                <a:ext uri="{FF2B5EF4-FFF2-40B4-BE49-F238E27FC236}">
                  <a16:creationId xmlns:a16="http://schemas.microsoft.com/office/drawing/2014/main" id="{EEBA0A77-C077-4063-8EB3-08B9017A33C3}"/>
                </a:ext>
              </a:extLst>
            </p:cNvPr>
            <p:cNvSpPr/>
            <p:nvPr/>
          </p:nvSpPr>
          <p:spPr>
            <a:xfrm>
              <a:off x="-2086609" y="1635567"/>
              <a:ext cx="1447581" cy="1447581"/>
            </a:xfrm>
            <a:prstGeom prst="star32">
              <a:avLst/>
            </a:prstGeom>
            <a:solidFill>
              <a:srgbClr val="FFC000"/>
            </a:solidFill>
            <a:ln w="12700" cap="flat" cmpd="sng" algn="ctr">
              <a:noFill/>
              <a:prstDash val="solid"/>
              <a:miter lim="800000"/>
            </a:ln>
            <a:effectLst/>
          </p:spPr>
          <p:txBody>
            <a:bodyPr rtlCol="0" anchor="ctr"/>
            <a:lstStyle/>
            <a:p>
              <a:pPr marL="0" marR="0" lvl="0" indent="0" algn="ctr" defTabSz="685578"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iscoSansTT ExtraLight"/>
                <a:ea typeface="ＭＳ Ｐゴシック"/>
                <a:cs typeface="+mn-cs"/>
              </a:endParaRPr>
            </a:p>
          </p:txBody>
        </p:sp>
        <p:sp>
          <p:nvSpPr>
            <p:cNvPr id="90" name="Rectangle 210">
              <a:extLst>
                <a:ext uri="{FF2B5EF4-FFF2-40B4-BE49-F238E27FC236}">
                  <a16:creationId xmlns:a16="http://schemas.microsoft.com/office/drawing/2014/main" id="{862D4D58-55EE-40AB-899E-8CF1F5079772}"/>
                </a:ext>
              </a:extLst>
            </p:cNvPr>
            <p:cNvSpPr/>
            <p:nvPr/>
          </p:nvSpPr>
          <p:spPr>
            <a:xfrm>
              <a:off x="-2218821" y="2088874"/>
              <a:ext cx="1711490" cy="598175"/>
            </a:xfrm>
            <a:prstGeom prst="rect">
              <a:avLst/>
            </a:prstGeom>
          </p:spPr>
          <p:txBody>
            <a:bodyPr wrap="square">
              <a:spAutoFit/>
            </a:bodyPr>
            <a:lstStyle/>
            <a:p>
              <a:pPr marL="0" marR="0" lvl="0" indent="0" algn="ctr" defTabSz="685578"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iscoSansTT ExtraLight"/>
                  <a:ea typeface="ＭＳ Ｐゴシック"/>
                  <a:cs typeface="Arial" charset="0"/>
                </a:rPr>
                <a:t>10G</a:t>
              </a:r>
              <a:r>
                <a:rPr kumimoji="0" lang="ja-JP" altLang="en-US" sz="1050" b="0" i="0" u="none" strike="noStrike" kern="0" cap="none" spc="0" normalizeH="0" baseline="0" noProof="0" dirty="0">
                  <a:ln>
                    <a:noFill/>
                  </a:ln>
                  <a:solidFill>
                    <a:prstClr val="black"/>
                  </a:solidFill>
                  <a:effectLst/>
                  <a:uLnTx/>
                  <a:uFillTx/>
                  <a:latin typeface="CiscoSansTT ExtraLight"/>
                  <a:ea typeface="ＭＳ Ｐゴシック"/>
                  <a:cs typeface="Arial" charset="0"/>
                </a:rPr>
                <a:t>の価格で</a:t>
              </a:r>
              <a:endParaRPr kumimoji="0" lang="en-US" altLang="ja-JP" sz="1050" b="0" i="0" u="none" strike="noStrike" kern="0" cap="none" spc="0" normalizeH="0" baseline="0" noProof="0" dirty="0">
                <a:ln>
                  <a:noFill/>
                </a:ln>
                <a:solidFill>
                  <a:prstClr val="black"/>
                </a:solidFill>
                <a:effectLst/>
                <a:uLnTx/>
                <a:uFillTx/>
                <a:latin typeface="CiscoSansTT ExtraLight"/>
                <a:ea typeface="ＭＳ Ｐゴシック"/>
                <a:cs typeface="Arial" charset="0"/>
              </a:endParaRPr>
            </a:p>
            <a:p>
              <a:pPr marL="0" marR="0" lvl="0" indent="0" algn="ctr" defTabSz="685578" rtl="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prstClr val="black"/>
                  </a:solidFill>
                  <a:effectLst/>
                  <a:uLnTx/>
                  <a:uFillTx/>
                  <a:latin typeface="CiscoSansTT ExtraLight"/>
                  <a:ea typeface="ＭＳ Ｐゴシック"/>
                  <a:cs typeface="Arial" charset="0"/>
                </a:rPr>
                <a:t>40G</a:t>
              </a:r>
              <a:r>
                <a:rPr kumimoji="0" lang="ja-JP" altLang="en-US" sz="1050" b="0" i="0" u="none" strike="noStrike" kern="0" cap="none" spc="0" normalizeH="0" baseline="0" noProof="0" dirty="0">
                  <a:ln>
                    <a:noFill/>
                  </a:ln>
                  <a:solidFill>
                    <a:prstClr val="black"/>
                  </a:solidFill>
                  <a:effectLst/>
                  <a:uLnTx/>
                  <a:uFillTx/>
                  <a:latin typeface="CiscoSansTT ExtraLight"/>
                  <a:ea typeface="ＭＳ Ｐゴシック"/>
                  <a:cs typeface="Arial" charset="0"/>
                </a:rPr>
                <a:t>を提供</a:t>
              </a:r>
              <a:endParaRPr kumimoji="0" lang="en-US" sz="1050" b="0" i="0" u="none" strike="noStrike" kern="0" cap="none" spc="0" normalizeH="0" baseline="0" noProof="0" dirty="0">
                <a:ln>
                  <a:noFill/>
                </a:ln>
                <a:solidFill>
                  <a:prstClr val="black"/>
                </a:solidFill>
                <a:effectLst/>
                <a:uLnTx/>
                <a:uFillTx/>
                <a:latin typeface="CiscoSansTT ExtraLight"/>
                <a:ea typeface="ＭＳ Ｐゴシック"/>
                <a:cs typeface="Arial" charset="0"/>
              </a:endParaRPr>
            </a:p>
          </p:txBody>
        </p:sp>
      </p:grpSp>
      <p:grpSp>
        <p:nvGrpSpPr>
          <p:cNvPr id="91" name="Group 211">
            <a:extLst>
              <a:ext uri="{FF2B5EF4-FFF2-40B4-BE49-F238E27FC236}">
                <a16:creationId xmlns:a16="http://schemas.microsoft.com/office/drawing/2014/main" id="{97E77661-F6D7-400B-9A2D-4DC54287B346}"/>
              </a:ext>
            </a:extLst>
          </p:cNvPr>
          <p:cNvGrpSpPr/>
          <p:nvPr/>
        </p:nvGrpSpPr>
        <p:grpSpPr>
          <a:xfrm>
            <a:off x="5274964" y="1029131"/>
            <a:ext cx="1212633" cy="1005503"/>
            <a:chOff x="-2185664" y="1707662"/>
            <a:chExt cx="1730913" cy="1447581"/>
          </a:xfrm>
        </p:grpSpPr>
        <p:sp>
          <p:nvSpPr>
            <p:cNvPr id="92" name="32-Point Star 212">
              <a:extLst>
                <a:ext uri="{FF2B5EF4-FFF2-40B4-BE49-F238E27FC236}">
                  <a16:creationId xmlns:a16="http://schemas.microsoft.com/office/drawing/2014/main" id="{52502D59-4F8B-4DC5-BDFC-13007A6EF68F}"/>
                </a:ext>
              </a:extLst>
            </p:cNvPr>
            <p:cNvSpPr/>
            <p:nvPr/>
          </p:nvSpPr>
          <p:spPr>
            <a:xfrm>
              <a:off x="-2086609" y="1707662"/>
              <a:ext cx="1447581" cy="1447581"/>
            </a:xfrm>
            <a:prstGeom prst="star32">
              <a:avLst/>
            </a:prstGeom>
            <a:solidFill>
              <a:srgbClr val="FFC000"/>
            </a:solidFill>
            <a:ln w="12700" cap="flat" cmpd="sng" algn="ctr">
              <a:noFill/>
              <a:prstDash val="solid"/>
              <a:miter lim="800000"/>
            </a:ln>
            <a:effectLst/>
          </p:spPr>
          <p:txBody>
            <a:bodyPr rtlCol="0" anchor="ctr"/>
            <a:lstStyle/>
            <a:p>
              <a:pPr marL="0" marR="0" lvl="0" indent="0" algn="ctr" defTabSz="685578"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iscoSansTT ExtraLight"/>
                <a:ea typeface="ＭＳ Ｐゴシック"/>
                <a:cs typeface="+mn-cs"/>
              </a:endParaRPr>
            </a:p>
          </p:txBody>
        </p:sp>
        <p:sp>
          <p:nvSpPr>
            <p:cNvPr id="93" name="Rectangle 213">
              <a:extLst>
                <a:ext uri="{FF2B5EF4-FFF2-40B4-BE49-F238E27FC236}">
                  <a16:creationId xmlns:a16="http://schemas.microsoft.com/office/drawing/2014/main" id="{4CBF0A52-9144-4796-AB76-10C15E6F31CB}"/>
                </a:ext>
              </a:extLst>
            </p:cNvPr>
            <p:cNvSpPr/>
            <p:nvPr/>
          </p:nvSpPr>
          <p:spPr>
            <a:xfrm>
              <a:off x="-2185664" y="2179104"/>
              <a:ext cx="1730913" cy="598175"/>
            </a:xfrm>
            <a:prstGeom prst="rect">
              <a:avLst/>
            </a:prstGeom>
          </p:spPr>
          <p:txBody>
            <a:bodyPr wrap="square">
              <a:spAutoFit/>
            </a:bodyPr>
            <a:lstStyle/>
            <a:p>
              <a:pPr marL="0" marR="0" lvl="0" indent="0" algn="ctr" defTabSz="685578"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iscoSansTT ExtraLight"/>
                  <a:ea typeface="ＭＳ Ｐゴシック"/>
                  <a:cs typeface="Arial" charset="0"/>
                </a:rPr>
                <a:t>8</a:t>
              </a:r>
              <a:r>
                <a:rPr kumimoji="0" lang="ja-JP" altLang="en-US" sz="1050" b="0" i="0" u="none" strike="noStrike" kern="0" cap="none" spc="0" normalizeH="0" baseline="0" noProof="0" dirty="0">
                  <a:ln>
                    <a:noFill/>
                  </a:ln>
                  <a:solidFill>
                    <a:prstClr val="black"/>
                  </a:solidFill>
                  <a:effectLst/>
                  <a:uLnTx/>
                  <a:uFillTx/>
                  <a:latin typeface="CiscoSansTT ExtraLight"/>
                  <a:ea typeface="ＭＳ Ｐゴシック"/>
                  <a:cs typeface="Arial" charset="0"/>
                </a:rPr>
                <a:t>倍のバッファ</a:t>
              </a:r>
              <a:endParaRPr kumimoji="0" lang="en-US" altLang="ja-JP" sz="1050" b="0" i="0" u="none" strike="noStrike" kern="0" cap="none" spc="0" normalizeH="0" baseline="0" noProof="0" dirty="0">
                <a:ln>
                  <a:noFill/>
                </a:ln>
                <a:solidFill>
                  <a:prstClr val="black"/>
                </a:solidFill>
                <a:effectLst/>
                <a:uLnTx/>
                <a:uFillTx/>
                <a:latin typeface="CiscoSansTT ExtraLight"/>
                <a:ea typeface="ＭＳ Ｐゴシック"/>
                <a:cs typeface="Arial" charset="0"/>
              </a:endParaRPr>
            </a:p>
            <a:p>
              <a:pPr marL="0" marR="0" lvl="0" indent="0" algn="ctr" defTabSz="685578"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CiscoSansTT ExtraLight"/>
                  <a:ea typeface="ＭＳ Ｐゴシック"/>
                  <a:cs typeface="Arial" charset="0"/>
                </a:rPr>
                <a:t>容量</a:t>
              </a:r>
              <a:endParaRPr kumimoji="0" lang="en-US" sz="1050" b="0" i="0" u="none" strike="noStrike" kern="0" cap="none" spc="0" normalizeH="0" baseline="0" noProof="0" dirty="0">
                <a:ln>
                  <a:noFill/>
                </a:ln>
                <a:solidFill>
                  <a:prstClr val="black"/>
                </a:solidFill>
                <a:effectLst/>
                <a:uLnTx/>
                <a:uFillTx/>
                <a:latin typeface="CiscoSansTT ExtraLight"/>
                <a:ea typeface="ＭＳ Ｐゴシック"/>
                <a:cs typeface="Arial" charset="0"/>
              </a:endParaRPr>
            </a:p>
          </p:txBody>
        </p:sp>
      </p:grpSp>
      <p:grpSp>
        <p:nvGrpSpPr>
          <p:cNvPr id="94" name="Group 214">
            <a:extLst>
              <a:ext uri="{FF2B5EF4-FFF2-40B4-BE49-F238E27FC236}">
                <a16:creationId xmlns:a16="http://schemas.microsoft.com/office/drawing/2014/main" id="{19077BF0-3C8D-4715-AE9C-D71EFC222CC5}"/>
              </a:ext>
            </a:extLst>
          </p:cNvPr>
          <p:cNvGrpSpPr/>
          <p:nvPr/>
        </p:nvGrpSpPr>
        <p:grpSpPr>
          <a:xfrm>
            <a:off x="6296097" y="1037944"/>
            <a:ext cx="1206642" cy="1005503"/>
            <a:chOff x="-2152164" y="1743476"/>
            <a:chExt cx="1722361" cy="1447581"/>
          </a:xfrm>
        </p:grpSpPr>
        <p:sp>
          <p:nvSpPr>
            <p:cNvPr id="95" name="32-Point Star 215">
              <a:extLst>
                <a:ext uri="{FF2B5EF4-FFF2-40B4-BE49-F238E27FC236}">
                  <a16:creationId xmlns:a16="http://schemas.microsoft.com/office/drawing/2014/main" id="{18D21C26-3A46-4C62-B282-B38E58F342DA}"/>
                </a:ext>
              </a:extLst>
            </p:cNvPr>
            <p:cNvSpPr/>
            <p:nvPr/>
          </p:nvSpPr>
          <p:spPr>
            <a:xfrm>
              <a:off x="-2051629" y="1743476"/>
              <a:ext cx="1447581" cy="1447581"/>
            </a:xfrm>
            <a:prstGeom prst="star32">
              <a:avLst/>
            </a:prstGeom>
            <a:solidFill>
              <a:srgbClr val="FFC000"/>
            </a:solidFill>
            <a:ln w="12700" cap="flat" cmpd="sng" algn="ctr">
              <a:noFill/>
              <a:prstDash val="solid"/>
              <a:miter lim="800000"/>
            </a:ln>
            <a:effectLst/>
          </p:spPr>
          <p:txBody>
            <a:bodyPr rtlCol="0" anchor="ctr"/>
            <a:lstStyle/>
            <a:p>
              <a:pPr marL="0" marR="0" lvl="0" indent="0" algn="ctr" defTabSz="685578"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prstClr val="white"/>
                </a:solidFill>
                <a:effectLst/>
                <a:uLnTx/>
                <a:uFillTx/>
                <a:latin typeface="CiscoSansTT ExtraLight"/>
                <a:ea typeface="ＭＳ Ｐゴシック"/>
                <a:cs typeface="+mn-cs"/>
              </a:endParaRPr>
            </a:p>
          </p:txBody>
        </p:sp>
        <p:sp>
          <p:nvSpPr>
            <p:cNvPr id="96" name="Rectangle 216">
              <a:extLst>
                <a:ext uri="{FF2B5EF4-FFF2-40B4-BE49-F238E27FC236}">
                  <a16:creationId xmlns:a16="http://schemas.microsoft.com/office/drawing/2014/main" id="{A1E7E93F-359F-4755-AA4A-2CE7910BD052}"/>
                </a:ext>
              </a:extLst>
            </p:cNvPr>
            <p:cNvSpPr/>
            <p:nvPr/>
          </p:nvSpPr>
          <p:spPr>
            <a:xfrm>
              <a:off x="-2152164" y="2155279"/>
              <a:ext cx="1722361" cy="598175"/>
            </a:xfrm>
            <a:prstGeom prst="rect">
              <a:avLst/>
            </a:prstGeom>
          </p:spPr>
          <p:txBody>
            <a:bodyPr wrap="square">
              <a:spAutoFit/>
            </a:bodyPr>
            <a:lstStyle/>
            <a:p>
              <a:pPr marL="0" marR="0" lvl="0" indent="0" algn="ctr" defTabSz="685578"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CiscoSansTT ExtraLight"/>
                  <a:ea typeface="ＭＳ Ｐゴシック"/>
                  <a:cs typeface="Arial" charset="0"/>
                </a:rPr>
                <a:t>最初の産業用</a:t>
              </a:r>
              <a:endParaRPr kumimoji="0" lang="en-US" altLang="ja-JP" sz="1050" b="0" i="0" u="none" strike="noStrike" kern="0" cap="none" spc="0" normalizeH="0" baseline="0" noProof="0" dirty="0">
                <a:ln>
                  <a:noFill/>
                </a:ln>
                <a:solidFill>
                  <a:prstClr val="black"/>
                </a:solidFill>
                <a:effectLst/>
                <a:uLnTx/>
                <a:uFillTx/>
                <a:latin typeface="CiscoSansTT ExtraLight"/>
                <a:ea typeface="ＭＳ Ｐゴシック"/>
                <a:cs typeface="Arial" charset="0"/>
              </a:endParaRPr>
            </a:p>
            <a:p>
              <a:pPr marL="0" marR="0" lvl="0" indent="0" algn="ctr" defTabSz="685578"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iscoSansTT ExtraLight"/>
                  <a:ea typeface="ＭＳ Ｐゴシック"/>
                  <a:cs typeface="Arial" charset="0"/>
                </a:rPr>
                <a:t>40G </a:t>
              </a:r>
              <a:r>
                <a:rPr kumimoji="0" lang="ja-JP" altLang="en-US" sz="1050" b="0" i="0" u="none" strike="noStrike" kern="0" cap="none" spc="0" normalizeH="0" baseline="0" noProof="0" dirty="0">
                  <a:ln>
                    <a:noFill/>
                  </a:ln>
                  <a:solidFill>
                    <a:prstClr val="black"/>
                  </a:solidFill>
                  <a:effectLst/>
                  <a:uLnTx/>
                  <a:uFillTx/>
                  <a:latin typeface="CiscoSansTT ExtraLight"/>
                  <a:ea typeface="ＭＳ Ｐゴシック"/>
                  <a:cs typeface="Arial" charset="0"/>
                </a:rPr>
                <a:t>対応スイッチ</a:t>
              </a:r>
              <a:endParaRPr kumimoji="0" lang="en-US" sz="1050" b="0" i="0" u="none" strike="noStrike" kern="0" cap="none" spc="0" normalizeH="0" baseline="0" noProof="0" dirty="0">
                <a:ln>
                  <a:noFill/>
                </a:ln>
                <a:solidFill>
                  <a:prstClr val="black"/>
                </a:solidFill>
                <a:effectLst/>
                <a:uLnTx/>
                <a:uFillTx/>
                <a:latin typeface="CiscoSansTT ExtraLight"/>
                <a:ea typeface="ＭＳ Ｐゴシック"/>
                <a:cs typeface="Arial" charset="0"/>
              </a:endParaRPr>
            </a:p>
          </p:txBody>
        </p:sp>
      </p:grpSp>
      <p:sp>
        <p:nvSpPr>
          <p:cNvPr id="99" name="TextBox 154">
            <a:extLst>
              <a:ext uri="{FF2B5EF4-FFF2-40B4-BE49-F238E27FC236}">
                <a16:creationId xmlns:a16="http://schemas.microsoft.com/office/drawing/2014/main" id="{ED64FDE4-CB44-4C31-8828-AB758484C3BB}"/>
              </a:ext>
            </a:extLst>
          </p:cNvPr>
          <p:cNvSpPr txBox="1"/>
          <p:nvPr/>
        </p:nvSpPr>
        <p:spPr>
          <a:xfrm>
            <a:off x="7510351" y="3922505"/>
            <a:ext cx="1335613" cy="21929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0" i="0" u="none" strike="noStrike" kern="0" cap="none" spc="0" normalizeH="0" baseline="0" noProof="0" dirty="0">
                <a:ln>
                  <a:noFill/>
                </a:ln>
                <a:solidFill>
                  <a:srgbClr val="4472C4">
                    <a:lumMod val="50000"/>
                  </a:srgbClr>
                </a:solidFill>
                <a:effectLst/>
                <a:uLnTx/>
                <a:uFillTx/>
                <a:latin typeface="CiscoSansTT ExtraLight"/>
                <a:ea typeface="ＭＳ Ｐゴシック"/>
                <a:cs typeface="Arial" charset="0"/>
              </a:rPr>
              <a:t>Catalyst 9500-40X</a:t>
            </a:r>
          </a:p>
        </p:txBody>
      </p:sp>
      <p:sp>
        <p:nvSpPr>
          <p:cNvPr id="101" name="TextBox 156">
            <a:extLst>
              <a:ext uri="{FF2B5EF4-FFF2-40B4-BE49-F238E27FC236}">
                <a16:creationId xmlns:a16="http://schemas.microsoft.com/office/drawing/2014/main" id="{71E9E1E1-F640-45B6-865B-5A1C2E2C809B}"/>
              </a:ext>
            </a:extLst>
          </p:cNvPr>
          <p:cNvSpPr txBox="1"/>
          <p:nvPr/>
        </p:nvSpPr>
        <p:spPr>
          <a:xfrm>
            <a:off x="5330416" y="3900994"/>
            <a:ext cx="1335613" cy="21929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0" i="0" u="none" strike="noStrike" kern="0" cap="none" spc="0" normalizeH="0" baseline="0" noProof="0" dirty="0">
                <a:ln>
                  <a:noFill/>
                </a:ln>
                <a:solidFill>
                  <a:srgbClr val="4472C4">
                    <a:lumMod val="50000"/>
                  </a:srgbClr>
                </a:solidFill>
                <a:effectLst/>
                <a:uLnTx/>
                <a:uFillTx/>
                <a:latin typeface="CiscoSansTT ExtraLight"/>
                <a:ea typeface="ＭＳ Ｐゴシック"/>
                <a:cs typeface="Arial" charset="0"/>
              </a:rPr>
              <a:t>Catalyst 9500-24Q</a:t>
            </a:r>
          </a:p>
        </p:txBody>
      </p:sp>
      <p:sp>
        <p:nvSpPr>
          <p:cNvPr id="103" name="TextBox 158">
            <a:extLst>
              <a:ext uri="{FF2B5EF4-FFF2-40B4-BE49-F238E27FC236}">
                <a16:creationId xmlns:a16="http://schemas.microsoft.com/office/drawing/2014/main" id="{4207920A-7A47-4680-AF39-849632BF62AE}"/>
              </a:ext>
            </a:extLst>
          </p:cNvPr>
          <p:cNvSpPr txBox="1"/>
          <p:nvPr/>
        </p:nvSpPr>
        <p:spPr>
          <a:xfrm>
            <a:off x="3380404" y="3889569"/>
            <a:ext cx="1335613" cy="21929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25" b="0" i="0" u="none" strike="noStrike" kern="0" cap="none" spc="0" normalizeH="0" baseline="0" noProof="0" dirty="0">
                <a:ln>
                  <a:noFill/>
                </a:ln>
                <a:solidFill>
                  <a:srgbClr val="4472C4">
                    <a:lumMod val="50000"/>
                  </a:srgbClr>
                </a:solidFill>
                <a:effectLst/>
                <a:uLnTx/>
                <a:uFillTx/>
                <a:latin typeface="CiscoSansTT ExtraLight"/>
                <a:ea typeface="ＭＳ Ｐゴシック"/>
                <a:cs typeface="Arial" charset="0"/>
              </a:rPr>
              <a:t>Catalyst 9500-12Q</a:t>
            </a:r>
          </a:p>
        </p:txBody>
      </p:sp>
      <p:sp>
        <p:nvSpPr>
          <p:cNvPr id="110" name="Rounded Rectangle 127">
            <a:extLst>
              <a:ext uri="{FF2B5EF4-FFF2-40B4-BE49-F238E27FC236}">
                <a16:creationId xmlns:a16="http://schemas.microsoft.com/office/drawing/2014/main" id="{C1EFFCF9-BB0A-4285-9D08-EACBB511F2E5}"/>
              </a:ext>
            </a:extLst>
          </p:cNvPr>
          <p:cNvSpPr/>
          <p:nvPr/>
        </p:nvSpPr>
        <p:spPr>
          <a:xfrm>
            <a:off x="3075390" y="4356028"/>
            <a:ext cx="1687798" cy="2608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30" normalizeH="0" baseline="0" noProof="0" dirty="0">
                <a:ln>
                  <a:noFill/>
                </a:ln>
                <a:solidFill>
                  <a:srgbClr val="00BCEB">
                    <a:lumMod val="50000"/>
                  </a:srgbClr>
                </a:solidFill>
                <a:effectLst/>
                <a:uLnTx/>
                <a:uFillTx/>
                <a:latin typeface="CiscoSansTT ExtraLight"/>
                <a:ea typeface="ＭＳ Ｐゴシック"/>
                <a:cs typeface="Arial" charset="0"/>
              </a:rPr>
              <a:t>12Px40G</a:t>
            </a:r>
          </a:p>
        </p:txBody>
      </p:sp>
      <p:sp>
        <p:nvSpPr>
          <p:cNvPr id="111" name="Rounded Rectangle 128">
            <a:extLst>
              <a:ext uri="{FF2B5EF4-FFF2-40B4-BE49-F238E27FC236}">
                <a16:creationId xmlns:a16="http://schemas.microsoft.com/office/drawing/2014/main" id="{0C01CB7B-D952-4948-B502-CB763116350A}"/>
              </a:ext>
            </a:extLst>
          </p:cNvPr>
          <p:cNvSpPr/>
          <p:nvPr/>
        </p:nvSpPr>
        <p:spPr>
          <a:xfrm>
            <a:off x="4860104" y="4358229"/>
            <a:ext cx="2244146" cy="2308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30" normalizeH="0" baseline="0" noProof="0" dirty="0">
                <a:ln>
                  <a:noFill/>
                </a:ln>
                <a:solidFill>
                  <a:srgbClr val="00BCEB">
                    <a:lumMod val="50000"/>
                  </a:srgbClr>
                </a:solidFill>
                <a:effectLst/>
                <a:uLnTx/>
                <a:uFillTx/>
                <a:latin typeface="CiscoSansTT ExtraLight"/>
                <a:ea typeface="ＭＳ Ｐゴシック"/>
                <a:cs typeface="Arial" charset="0"/>
              </a:rPr>
              <a:t>24Px40G</a:t>
            </a:r>
          </a:p>
        </p:txBody>
      </p:sp>
      <p:sp>
        <p:nvSpPr>
          <p:cNvPr id="112" name="Rounded Rectangle 129">
            <a:extLst>
              <a:ext uri="{FF2B5EF4-FFF2-40B4-BE49-F238E27FC236}">
                <a16:creationId xmlns:a16="http://schemas.microsoft.com/office/drawing/2014/main" id="{B4E814A8-E403-4F6A-9451-F33316ABF843}"/>
              </a:ext>
            </a:extLst>
          </p:cNvPr>
          <p:cNvSpPr/>
          <p:nvPr/>
        </p:nvSpPr>
        <p:spPr>
          <a:xfrm>
            <a:off x="6867708" y="4345063"/>
            <a:ext cx="2363960" cy="48806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30" normalizeH="0" baseline="0" noProof="0" dirty="0">
                <a:ln>
                  <a:noFill/>
                </a:ln>
                <a:solidFill>
                  <a:srgbClr val="00BCEB">
                    <a:lumMod val="50000"/>
                  </a:srgbClr>
                </a:solidFill>
                <a:effectLst/>
                <a:uLnTx/>
                <a:uFillTx/>
                <a:latin typeface="CiscoSansTT ExtraLight"/>
                <a:ea typeface="ＭＳ Ｐゴシック"/>
                <a:cs typeface="Arial" charset="0"/>
              </a:rPr>
              <a:t>40Px10G + 8Px10G / 2Px40G</a:t>
            </a:r>
          </a:p>
        </p:txBody>
      </p:sp>
      <p:grpSp>
        <p:nvGrpSpPr>
          <p:cNvPr id="113" name="Group 169">
            <a:extLst>
              <a:ext uri="{FF2B5EF4-FFF2-40B4-BE49-F238E27FC236}">
                <a16:creationId xmlns:a16="http://schemas.microsoft.com/office/drawing/2014/main" id="{074D0AEE-F518-492F-95B5-7CD9EB74007C}"/>
              </a:ext>
            </a:extLst>
          </p:cNvPr>
          <p:cNvGrpSpPr/>
          <p:nvPr/>
        </p:nvGrpSpPr>
        <p:grpSpPr>
          <a:xfrm>
            <a:off x="3102903" y="4061904"/>
            <a:ext cx="5714786" cy="410826"/>
            <a:chOff x="1043777" y="5470599"/>
            <a:chExt cx="6280920" cy="451523"/>
          </a:xfrm>
        </p:grpSpPr>
        <p:pic>
          <p:nvPicPr>
            <p:cNvPr id="114" name="Picture 170">
              <a:extLst>
                <a:ext uri="{FF2B5EF4-FFF2-40B4-BE49-F238E27FC236}">
                  <a16:creationId xmlns:a16="http://schemas.microsoft.com/office/drawing/2014/main" id="{93DF8CB0-4712-4B7C-ACEB-6BCBD39C4CA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0570"/>
            <a:stretch/>
          </p:blipFill>
          <p:spPr>
            <a:xfrm>
              <a:off x="1043777" y="5470599"/>
              <a:ext cx="1772917" cy="368949"/>
            </a:xfrm>
            <a:prstGeom prst="rect">
              <a:avLst/>
            </a:prstGeom>
          </p:spPr>
        </p:pic>
        <p:pic>
          <p:nvPicPr>
            <p:cNvPr id="115" name="Picture 171">
              <a:extLst>
                <a:ext uri="{FF2B5EF4-FFF2-40B4-BE49-F238E27FC236}">
                  <a16:creationId xmlns:a16="http://schemas.microsoft.com/office/drawing/2014/main" id="{1D8FF5BF-BF05-4908-9611-4EC8A670DFE7}"/>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30097"/>
            <a:stretch/>
          </p:blipFill>
          <p:spPr>
            <a:xfrm>
              <a:off x="3268997" y="5494707"/>
              <a:ext cx="1832079" cy="399597"/>
            </a:xfrm>
            <a:prstGeom prst="rect">
              <a:avLst/>
            </a:prstGeom>
          </p:spPr>
        </p:pic>
        <p:pic>
          <p:nvPicPr>
            <p:cNvPr id="116" name="Picture 172">
              <a:extLst>
                <a:ext uri="{FF2B5EF4-FFF2-40B4-BE49-F238E27FC236}">
                  <a16:creationId xmlns:a16="http://schemas.microsoft.com/office/drawing/2014/main" id="{EBF3212A-B216-48E0-A65A-06CDC8BF543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24322"/>
            <a:stretch/>
          </p:blipFill>
          <p:spPr>
            <a:xfrm>
              <a:off x="5593894" y="5504953"/>
              <a:ext cx="1730803" cy="417169"/>
            </a:xfrm>
            <a:prstGeom prst="rect">
              <a:avLst/>
            </a:prstGeom>
          </p:spPr>
        </p:pic>
      </p:grpSp>
      <p:sp>
        <p:nvSpPr>
          <p:cNvPr id="117" name="Rounded Rectangle 173">
            <a:extLst>
              <a:ext uri="{FF2B5EF4-FFF2-40B4-BE49-F238E27FC236}">
                <a16:creationId xmlns:a16="http://schemas.microsoft.com/office/drawing/2014/main" id="{69FF7491-019F-4E6F-AD5C-6A1ED5367E8B}"/>
              </a:ext>
            </a:extLst>
          </p:cNvPr>
          <p:cNvSpPr/>
          <p:nvPr/>
        </p:nvSpPr>
        <p:spPr>
          <a:xfrm>
            <a:off x="2932709" y="3817624"/>
            <a:ext cx="6175795" cy="930640"/>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srgbClr val="005073"/>
              </a:solidFill>
              <a:effectLst/>
              <a:uLnTx/>
              <a:uFillTx/>
              <a:latin typeface="CiscoSansTT ExtraLight"/>
              <a:ea typeface="ＭＳ Ｐゴシック"/>
              <a:cs typeface="+mn-cs"/>
            </a:endParaRPr>
          </a:p>
        </p:txBody>
      </p:sp>
      <p:sp>
        <p:nvSpPr>
          <p:cNvPr id="118" name="正方形/長方形 117">
            <a:extLst>
              <a:ext uri="{FF2B5EF4-FFF2-40B4-BE49-F238E27FC236}">
                <a16:creationId xmlns:a16="http://schemas.microsoft.com/office/drawing/2014/main" id="{D36F5C46-9396-488E-A6A8-02A777AAB3C3}"/>
              </a:ext>
            </a:extLst>
          </p:cNvPr>
          <p:cNvSpPr/>
          <p:nvPr/>
        </p:nvSpPr>
        <p:spPr>
          <a:xfrm>
            <a:off x="5064295" y="3646567"/>
            <a:ext cx="1444626" cy="307777"/>
          </a:xfrm>
          <a:prstGeom prst="rect">
            <a:avLst/>
          </a:prstGeom>
          <a:solidFill>
            <a:schemeClr val="bg2"/>
          </a:solidFill>
        </p:spPr>
        <p:txBody>
          <a:bodyPr wrap="none">
            <a:spAutoFit/>
          </a:bodyPr>
          <a:lstStyle/>
          <a:p>
            <a:pPr marL="0" marR="0" lvl="1" algn="ctr" defTabSz="457200" rtl="0" eaLnBrk="1" fontAlgn="base" latinLnBrk="0" hangingPunct="1">
              <a:lnSpc>
                <a:spcPct val="100000"/>
              </a:lnSpc>
              <a:spcBef>
                <a:spcPct val="0"/>
              </a:spcBef>
              <a:spcAft>
                <a:spcPct val="0"/>
              </a:spcAft>
              <a:buClrTx/>
              <a:buSzTx/>
              <a:buFontTx/>
              <a:buNone/>
              <a:tabLst/>
              <a:defRPr/>
            </a:pPr>
            <a:r>
              <a:rPr kumimoji="0" lang="ja-JP" altLang="en-US" sz="1400" b="0" i="0" u="none" strike="noStrike" kern="1200" cap="none" spc="0" normalizeH="0" baseline="0" noProof="0" dirty="0">
                <a:ln>
                  <a:noFill/>
                </a:ln>
                <a:solidFill>
                  <a:srgbClr val="005073"/>
                </a:solidFill>
                <a:effectLst/>
                <a:uLnTx/>
                <a:uFillTx/>
                <a:latin typeface="Arial" charset="0"/>
                <a:ea typeface="ＭＳ Ｐゴシック" charset="0"/>
                <a:cs typeface="Arial" charset="0"/>
              </a:rPr>
              <a:t>製品ラインアップ</a:t>
            </a:r>
            <a:endParaRPr kumimoji="0" lang="en-US" altLang="ja-JP" sz="1400" b="0" i="0" u="none" strike="noStrike" kern="1200" cap="none" spc="0" normalizeH="0" baseline="0" noProof="0" dirty="0">
              <a:ln>
                <a:noFill/>
              </a:ln>
              <a:solidFill>
                <a:srgbClr val="005073"/>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651571731"/>
      </p:ext>
    </p:extLst>
  </p:cSld>
  <p:clrMapOvr>
    <a:masterClrMapping/>
  </p:clrMapOvr>
  <p:transition spd="slow">
    <p:push/>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555510" y="341313"/>
            <a:ext cx="8227743" cy="731837"/>
          </a:xfrm>
        </p:spPr>
        <p:txBody>
          <a:bodyPr/>
          <a:lstStyle/>
          <a:p>
            <a:r>
              <a:rPr lang="en-US" altLang="ja-JP" dirty="0" smtClean="0">
                <a:latin typeface="+mn-ea"/>
                <a:ea typeface="+mn-ea"/>
              </a:rPr>
              <a:t>Cisco</a:t>
            </a:r>
            <a:r>
              <a:rPr lang="ja-JP" altLang="en-US" dirty="0" smtClean="0">
                <a:latin typeface="+mn-ea"/>
                <a:ea typeface="+mn-ea"/>
              </a:rPr>
              <a:t> </a:t>
            </a:r>
            <a:r>
              <a:rPr lang="en-US" dirty="0" smtClean="0">
                <a:latin typeface="+mn-ea"/>
                <a:ea typeface="+mn-ea"/>
              </a:rPr>
              <a:t>Catalyst 9500 - </a:t>
            </a:r>
            <a:r>
              <a:rPr lang="ja-JP" altLang="en-US" dirty="0" smtClean="0">
                <a:latin typeface="+mn-ea"/>
                <a:ea typeface="+mn-ea"/>
              </a:rPr>
              <a:t>電源とファンの冗長</a:t>
            </a:r>
            <a:endParaRPr lang="en-US" dirty="0">
              <a:latin typeface="+mn-ea"/>
              <a:ea typeface="+mn-ea"/>
            </a:endParaRPr>
          </a:p>
        </p:txBody>
      </p:sp>
      <p:pic>
        <p:nvPicPr>
          <p:cNvPr id="80" name="Picture 7" descr="IMG_1955.png"/>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02534" y="2724703"/>
            <a:ext cx="1290170" cy="515437"/>
          </a:xfrm>
          <a:prstGeom prst="rect">
            <a:avLst/>
          </a:prstGeom>
        </p:spPr>
      </p:pic>
      <p:grpSp>
        <p:nvGrpSpPr>
          <p:cNvPr id="81" name="Group 1"/>
          <p:cNvGrpSpPr/>
          <p:nvPr/>
        </p:nvGrpSpPr>
        <p:grpSpPr>
          <a:xfrm>
            <a:off x="5318160" y="1426033"/>
            <a:ext cx="3158464" cy="1200590"/>
            <a:chOff x="3825810" y="714616"/>
            <a:chExt cx="5082540" cy="2166728"/>
          </a:xfrm>
        </p:grpSpPr>
        <p:pic>
          <p:nvPicPr>
            <p:cNvPr id="82" name="Picture 6" descr="IMG_1880.png"/>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825810" y="714616"/>
              <a:ext cx="5082540" cy="2166728"/>
            </a:xfrm>
            <a:prstGeom prst="rect">
              <a:avLst/>
            </a:prstGeom>
          </p:spPr>
        </p:pic>
        <p:grpSp>
          <p:nvGrpSpPr>
            <p:cNvPr id="83" name="Group 10"/>
            <p:cNvGrpSpPr/>
            <p:nvPr/>
          </p:nvGrpSpPr>
          <p:grpSpPr>
            <a:xfrm>
              <a:off x="3948042" y="1486447"/>
              <a:ext cx="1427596" cy="1151751"/>
              <a:chOff x="3948042" y="1486447"/>
              <a:chExt cx="1427596" cy="1151751"/>
            </a:xfrm>
          </p:grpSpPr>
          <p:cxnSp>
            <p:nvCxnSpPr>
              <p:cNvPr id="91" name="Straight Connector 2"/>
              <p:cNvCxnSpPr/>
              <p:nvPr/>
            </p:nvCxnSpPr>
            <p:spPr>
              <a:xfrm flipH="1" flipV="1">
                <a:off x="3948042" y="2205060"/>
                <a:ext cx="39382" cy="403605"/>
              </a:xfrm>
              <a:prstGeom prst="line">
                <a:avLst/>
              </a:prstGeom>
              <a:noFill/>
              <a:ln w="25400" cap="flat" cmpd="sng" algn="ctr">
                <a:solidFill>
                  <a:srgbClr val="FFFF00"/>
                </a:solidFill>
                <a:prstDash val="solid"/>
              </a:ln>
              <a:effectLst>
                <a:outerShdw blurRad="40000" dist="20000" dir="5400000" rotWithShape="0">
                  <a:srgbClr val="000000">
                    <a:alpha val="38000"/>
                  </a:srgbClr>
                </a:outerShdw>
              </a:effectLst>
            </p:spPr>
          </p:cxnSp>
          <p:cxnSp>
            <p:nvCxnSpPr>
              <p:cNvPr id="92" name="Straight Connector 9"/>
              <p:cNvCxnSpPr/>
              <p:nvPr/>
            </p:nvCxnSpPr>
            <p:spPr>
              <a:xfrm flipH="1">
                <a:off x="3948042" y="1486447"/>
                <a:ext cx="630111" cy="718613"/>
              </a:xfrm>
              <a:prstGeom prst="line">
                <a:avLst/>
              </a:prstGeom>
              <a:noFill/>
              <a:ln w="25400" cap="flat" cmpd="sng" algn="ctr">
                <a:solidFill>
                  <a:srgbClr val="FFFF00"/>
                </a:solidFill>
                <a:prstDash val="solid"/>
              </a:ln>
              <a:effectLst>
                <a:outerShdw blurRad="40000" dist="20000" dir="5400000" rotWithShape="0">
                  <a:srgbClr val="000000">
                    <a:alpha val="38000"/>
                  </a:srgbClr>
                </a:outerShdw>
              </a:effectLst>
            </p:spPr>
          </p:cxnSp>
          <p:cxnSp>
            <p:nvCxnSpPr>
              <p:cNvPr id="93" name="Straight Connector 12"/>
              <p:cNvCxnSpPr/>
              <p:nvPr/>
            </p:nvCxnSpPr>
            <p:spPr>
              <a:xfrm flipH="1" flipV="1">
                <a:off x="4996382" y="2234592"/>
                <a:ext cx="39382" cy="403605"/>
              </a:xfrm>
              <a:prstGeom prst="line">
                <a:avLst/>
              </a:prstGeom>
              <a:noFill/>
              <a:ln w="25400" cap="flat" cmpd="sng" algn="ctr">
                <a:solidFill>
                  <a:srgbClr val="FFFF00"/>
                </a:solidFill>
                <a:prstDash val="solid"/>
              </a:ln>
              <a:effectLst>
                <a:outerShdw blurRad="40000" dist="20000" dir="5400000" rotWithShape="0">
                  <a:srgbClr val="000000">
                    <a:alpha val="38000"/>
                  </a:srgbClr>
                </a:outerShdw>
              </a:effectLst>
            </p:spPr>
          </p:cxnSp>
          <p:cxnSp>
            <p:nvCxnSpPr>
              <p:cNvPr id="94" name="Straight Connector 13"/>
              <p:cNvCxnSpPr/>
              <p:nvPr/>
            </p:nvCxnSpPr>
            <p:spPr>
              <a:xfrm flipH="1">
                <a:off x="4996382" y="1486447"/>
                <a:ext cx="379256" cy="748145"/>
              </a:xfrm>
              <a:prstGeom prst="line">
                <a:avLst/>
              </a:prstGeom>
              <a:noFill/>
              <a:ln w="25400" cap="flat" cmpd="sng" algn="ctr">
                <a:solidFill>
                  <a:srgbClr val="FFFF00"/>
                </a:solidFill>
                <a:prstDash val="solid"/>
              </a:ln>
              <a:effectLst>
                <a:outerShdw blurRad="40000" dist="20000" dir="5400000" rotWithShape="0">
                  <a:srgbClr val="000000">
                    <a:alpha val="38000"/>
                  </a:srgbClr>
                </a:outerShdw>
              </a:effectLst>
            </p:spPr>
          </p:cxnSp>
          <p:cxnSp>
            <p:nvCxnSpPr>
              <p:cNvPr id="95" name="Straight Connector 17"/>
              <p:cNvCxnSpPr/>
              <p:nvPr/>
            </p:nvCxnSpPr>
            <p:spPr>
              <a:xfrm>
                <a:off x="3987424" y="2638197"/>
                <a:ext cx="1048340" cy="1"/>
              </a:xfrm>
              <a:prstGeom prst="line">
                <a:avLst/>
              </a:prstGeom>
              <a:noFill/>
              <a:ln w="25400" cap="flat" cmpd="sng" algn="ctr">
                <a:solidFill>
                  <a:srgbClr val="FFFF00"/>
                </a:solidFill>
                <a:prstDash val="solid"/>
              </a:ln>
              <a:effectLst>
                <a:outerShdw blurRad="40000" dist="20000" dir="5400000" rotWithShape="0">
                  <a:srgbClr val="000000">
                    <a:alpha val="38000"/>
                  </a:srgbClr>
                </a:outerShdw>
              </a:effectLst>
            </p:spPr>
          </p:cxnSp>
          <p:cxnSp>
            <p:nvCxnSpPr>
              <p:cNvPr id="96" name="Straight Connector 20"/>
              <p:cNvCxnSpPr/>
              <p:nvPr/>
            </p:nvCxnSpPr>
            <p:spPr>
              <a:xfrm>
                <a:off x="4578153" y="1506134"/>
                <a:ext cx="797485" cy="1"/>
              </a:xfrm>
              <a:prstGeom prst="line">
                <a:avLst/>
              </a:prstGeom>
              <a:noFill/>
              <a:ln w="25400" cap="flat" cmpd="sng" algn="ctr">
                <a:solidFill>
                  <a:srgbClr val="FFFF00"/>
                </a:solidFill>
                <a:prstDash val="solid"/>
              </a:ln>
              <a:effectLst>
                <a:outerShdw blurRad="40000" dist="20000" dir="5400000" rotWithShape="0">
                  <a:srgbClr val="000000">
                    <a:alpha val="38000"/>
                  </a:srgbClr>
                </a:outerShdw>
              </a:effectLst>
            </p:spPr>
          </p:cxnSp>
        </p:grpSp>
        <p:grpSp>
          <p:nvGrpSpPr>
            <p:cNvPr id="84" name="Group 8"/>
            <p:cNvGrpSpPr/>
            <p:nvPr/>
          </p:nvGrpSpPr>
          <p:grpSpPr>
            <a:xfrm>
              <a:off x="7315200" y="1506135"/>
              <a:ext cx="1437442" cy="1132062"/>
              <a:chOff x="7315200" y="1506135"/>
              <a:chExt cx="1437442" cy="1132062"/>
            </a:xfrm>
          </p:grpSpPr>
          <p:cxnSp>
            <p:nvCxnSpPr>
              <p:cNvPr id="85" name="Straight Connector 27"/>
              <p:cNvCxnSpPr/>
              <p:nvPr/>
            </p:nvCxnSpPr>
            <p:spPr>
              <a:xfrm>
                <a:off x="8078020" y="1506135"/>
                <a:ext cx="674622" cy="698925"/>
              </a:xfrm>
              <a:prstGeom prst="line">
                <a:avLst/>
              </a:prstGeom>
              <a:noFill/>
              <a:ln w="25400" cap="flat" cmpd="sng" algn="ctr">
                <a:solidFill>
                  <a:srgbClr val="FFFF00"/>
                </a:solidFill>
                <a:prstDash val="solid"/>
              </a:ln>
              <a:effectLst>
                <a:outerShdw blurRad="40000" dist="20000" dir="5400000" rotWithShape="0">
                  <a:srgbClr val="000000">
                    <a:alpha val="38000"/>
                  </a:srgbClr>
                </a:outerShdw>
              </a:effectLst>
            </p:spPr>
          </p:cxnSp>
          <p:cxnSp>
            <p:nvCxnSpPr>
              <p:cNvPr id="86" name="Straight Connector 29"/>
              <p:cNvCxnSpPr/>
              <p:nvPr/>
            </p:nvCxnSpPr>
            <p:spPr>
              <a:xfrm>
                <a:off x="7325045" y="1515979"/>
                <a:ext cx="723438" cy="1"/>
              </a:xfrm>
              <a:prstGeom prst="line">
                <a:avLst/>
              </a:prstGeom>
              <a:noFill/>
              <a:ln w="25400" cap="flat" cmpd="sng" algn="ctr">
                <a:solidFill>
                  <a:srgbClr val="FFFF00"/>
                </a:solidFill>
                <a:prstDash val="solid"/>
              </a:ln>
              <a:effectLst>
                <a:outerShdw blurRad="40000" dist="20000" dir="5400000" rotWithShape="0">
                  <a:srgbClr val="000000">
                    <a:alpha val="38000"/>
                  </a:srgbClr>
                </a:outerShdw>
              </a:effectLst>
            </p:spPr>
          </p:cxnSp>
          <p:cxnSp>
            <p:nvCxnSpPr>
              <p:cNvPr id="87" name="Straight Connector 31"/>
              <p:cNvCxnSpPr/>
              <p:nvPr/>
            </p:nvCxnSpPr>
            <p:spPr>
              <a:xfrm>
                <a:off x="7315200" y="1535667"/>
                <a:ext cx="413511" cy="669393"/>
              </a:xfrm>
              <a:prstGeom prst="line">
                <a:avLst/>
              </a:prstGeom>
              <a:noFill/>
              <a:ln w="25400" cap="flat" cmpd="sng" algn="ctr">
                <a:solidFill>
                  <a:srgbClr val="FFFF00"/>
                </a:solidFill>
                <a:prstDash val="solid"/>
              </a:ln>
              <a:effectLst>
                <a:outerShdw blurRad="40000" dist="20000" dir="5400000" rotWithShape="0">
                  <a:srgbClr val="000000">
                    <a:alpha val="38000"/>
                  </a:srgbClr>
                </a:outerShdw>
              </a:effectLst>
            </p:spPr>
          </p:cxnSp>
          <p:cxnSp>
            <p:nvCxnSpPr>
              <p:cNvPr id="88" name="Straight Connector 33"/>
              <p:cNvCxnSpPr/>
              <p:nvPr/>
            </p:nvCxnSpPr>
            <p:spPr>
              <a:xfrm flipV="1">
                <a:off x="7718865" y="2214905"/>
                <a:ext cx="0" cy="423292"/>
              </a:xfrm>
              <a:prstGeom prst="line">
                <a:avLst/>
              </a:prstGeom>
              <a:noFill/>
              <a:ln w="25400" cap="flat" cmpd="sng" algn="ctr">
                <a:solidFill>
                  <a:srgbClr val="FFFF00"/>
                </a:solidFill>
                <a:prstDash val="solid"/>
              </a:ln>
              <a:effectLst>
                <a:outerShdw blurRad="40000" dist="20000" dir="5400000" rotWithShape="0">
                  <a:srgbClr val="000000">
                    <a:alpha val="38000"/>
                  </a:srgbClr>
                </a:outerShdw>
              </a:effectLst>
            </p:spPr>
          </p:cxnSp>
          <p:cxnSp>
            <p:nvCxnSpPr>
              <p:cNvPr id="89" name="Straight Connector 35"/>
              <p:cNvCxnSpPr/>
              <p:nvPr/>
            </p:nvCxnSpPr>
            <p:spPr>
              <a:xfrm flipV="1">
                <a:off x="8732950" y="2185191"/>
                <a:ext cx="0" cy="423474"/>
              </a:xfrm>
              <a:prstGeom prst="line">
                <a:avLst/>
              </a:prstGeom>
              <a:noFill/>
              <a:ln w="25400" cap="flat" cmpd="sng" algn="ctr">
                <a:solidFill>
                  <a:srgbClr val="FFFF00"/>
                </a:solidFill>
                <a:prstDash val="solid"/>
              </a:ln>
              <a:effectLst>
                <a:outerShdw blurRad="40000" dist="20000" dir="5400000" rotWithShape="0">
                  <a:srgbClr val="000000">
                    <a:alpha val="38000"/>
                  </a:srgbClr>
                </a:outerShdw>
              </a:effectLst>
            </p:spPr>
          </p:cxnSp>
          <p:cxnSp>
            <p:nvCxnSpPr>
              <p:cNvPr id="90" name="Straight Connector 40"/>
              <p:cNvCxnSpPr/>
              <p:nvPr/>
            </p:nvCxnSpPr>
            <p:spPr>
              <a:xfrm>
                <a:off x="7728711" y="2623250"/>
                <a:ext cx="984549" cy="0"/>
              </a:xfrm>
              <a:prstGeom prst="line">
                <a:avLst/>
              </a:prstGeom>
              <a:noFill/>
              <a:ln w="25400" cap="flat" cmpd="sng" algn="ctr">
                <a:solidFill>
                  <a:srgbClr val="FFFF00"/>
                </a:solidFill>
                <a:prstDash val="solid"/>
              </a:ln>
              <a:effectLst>
                <a:outerShdw blurRad="40000" dist="20000" dir="5400000" rotWithShape="0">
                  <a:srgbClr val="000000">
                    <a:alpha val="38000"/>
                  </a:srgbClr>
                </a:outerShdw>
              </a:effectLst>
            </p:spPr>
          </p:cxnSp>
        </p:grpSp>
      </p:grpSp>
      <p:grpSp>
        <p:nvGrpSpPr>
          <p:cNvPr id="97" name="Group 21"/>
          <p:cNvGrpSpPr/>
          <p:nvPr/>
        </p:nvGrpSpPr>
        <p:grpSpPr>
          <a:xfrm>
            <a:off x="732048" y="1414552"/>
            <a:ext cx="3088796" cy="1331218"/>
            <a:chOff x="3825810" y="714616"/>
            <a:chExt cx="5082540" cy="2166728"/>
          </a:xfrm>
        </p:grpSpPr>
        <p:pic>
          <p:nvPicPr>
            <p:cNvPr id="98" name="Picture 22" descr="IMG_1880.png"/>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825810" y="714616"/>
              <a:ext cx="5082540" cy="2166728"/>
            </a:xfrm>
            <a:prstGeom prst="rect">
              <a:avLst/>
            </a:prstGeom>
          </p:spPr>
        </p:pic>
        <p:grpSp>
          <p:nvGrpSpPr>
            <p:cNvPr id="99" name="Group 23"/>
            <p:cNvGrpSpPr/>
            <p:nvPr/>
          </p:nvGrpSpPr>
          <p:grpSpPr>
            <a:xfrm>
              <a:off x="5129502" y="2215038"/>
              <a:ext cx="1954125" cy="472379"/>
              <a:chOff x="3948042" y="2165818"/>
              <a:chExt cx="1954125" cy="472379"/>
            </a:xfrm>
          </p:grpSpPr>
          <p:cxnSp>
            <p:nvCxnSpPr>
              <p:cNvPr id="105" name="Straight Connector 32"/>
              <p:cNvCxnSpPr/>
              <p:nvPr/>
            </p:nvCxnSpPr>
            <p:spPr>
              <a:xfrm flipH="1" flipV="1">
                <a:off x="3948042" y="2205061"/>
                <a:ext cx="39382" cy="433136"/>
              </a:xfrm>
              <a:prstGeom prst="line">
                <a:avLst/>
              </a:prstGeom>
              <a:noFill/>
              <a:ln w="25400" cap="flat" cmpd="sng" algn="ctr">
                <a:solidFill>
                  <a:srgbClr val="008000"/>
                </a:solidFill>
                <a:prstDash val="solid"/>
              </a:ln>
              <a:effectLst>
                <a:outerShdw blurRad="40000" dist="20000" dir="5400000" rotWithShape="0">
                  <a:srgbClr val="000000">
                    <a:alpha val="38000"/>
                  </a:srgbClr>
                </a:outerShdw>
              </a:effectLst>
            </p:spPr>
          </p:cxnSp>
          <p:cxnSp>
            <p:nvCxnSpPr>
              <p:cNvPr id="106" name="Straight Connector 34"/>
              <p:cNvCxnSpPr/>
              <p:nvPr/>
            </p:nvCxnSpPr>
            <p:spPr>
              <a:xfrm flipV="1">
                <a:off x="5902167" y="2195350"/>
                <a:ext cx="0" cy="403606"/>
              </a:xfrm>
              <a:prstGeom prst="line">
                <a:avLst/>
              </a:prstGeom>
              <a:noFill/>
              <a:ln w="25400" cap="flat" cmpd="sng" algn="ctr">
                <a:solidFill>
                  <a:srgbClr val="008000"/>
                </a:solidFill>
                <a:prstDash val="solid"/>
              </a:ln>
              <a:effectLst>
                <a:outerShdw blurRad="40000" dist="20000" dir="5400000" rotWithShape="0">
                  <a:srgbClr val="000000">
                    <a:alpha val="38000"/>
                  </a:srgbClr>
                </a:outerShdw>
              </a:effectLst>
            </p:spPr>
          </p:cxnSp>
          <p:cxnSp>
            <p:nvCxnSpPr>
              <p:cNvPr id="107" name="Straight Connector 36"/>
              <p:cNvCxnSpPr/>
              <p:nvPr/>
            </p:nvCxnSpPr>
            <p:spPr>
              <a:xfrm flipV="1">
                <a:off x="3987424" y="2608665"/>
                <a:ext cx="1914743" cy="29532"/>
              </a:xfrm>
              <a:prstGeom prst="line">
                <a:avLst/>
              </a:prstGeom>
              <a:noFill/>
              <a:ln w="25400" cap="flat" cmpd="sng" algn="ctr">
                <a:solidFill>
                  <a:srgbClr val="008000"/>
                </a:solidFill>
                <a:prstDash val="solid"/>
              </a:ln>
              <a:effectLst>
                <a:outerShdw blurRad="40000" dist="20000" dir="5400000" rotWithShape="0">
                  <a:srgbClr val="000000">
                    <a:alpha val="38000"/>
                  </a:srgbClr>
                </a:outerShdw>
              </a:effectLst>
            </p:spPr>
          </p:cxnSp>
          <p:cxnSp>
            <p:nvCxnSpPr>
              <p:cNvPr id="108" name="Straight Connector 37"/>
              <p:cNvCxnSpPr/>
              <p:nvPr/>
            </p:nvCxnSpPr>
            <p:spPr>
              <a:xfrm flipV="1">
                <a:off x="3948042" y="2165818"/>
                <a:ext cx="1954125" cy="29532"/>
              </a:xfrm>
              <a:prstGeom prst="line">
                <a:avLst/>
              </a:prstGeom>
              <a:noFill/>
              <a:ln w="25400" cap="flat" cmpd="sng" algn="ctr">
                <a:solidFill>
                  <a:srgbClr val="008000"/>
                </a:solidFill>
                <a:prstDash val="solid"/>
              </a:ln>
              <a:effectLst>
                <a:outerShdw blurRad="40000" dist="20000" dir="5400000" rotWithShape="0">
                  <a:srgbClr val="000000">
                    <a:alpha val="38000"/>
                  </a:srgbClr>
                </a:outerShdw>
              </a:effectLst>
            </p:spPr>
          </p:cxnSp>
        </p:grpSp>
        <p:grpSp>
          <p:nvGrpSpPr>
            <p:cNvPr id="100" name="Group 24"/>
            <p:cNvGrpSpPr/>
            <p:nvPr/>
          </p:nvGrpSpPr>
          <p:grpSpPr>
            <a:xfrm>
              <a:off x="7123007" y="2224882"/>
              <a:ext cx="457610" cy="442847"/>
              <a:chOff x="3948042" y="2188460"/>
              <a:chExt cx="457610" cy="442847"/>
            </a:xfrm>
          </p:grpSpPr>
          <p:cxnSp>
            <p:nvCxnSpPr>
              <p:cNvPr id="101" name="Straight Connector 25"/>
              <p:cNvCxnSpPr/>
              <p:nvPr/>
            </p:nvCxnSpPr>
            <p:spPr>
              <a:xfrm flipV="1">
                <a:off x="3948042" y="2205061"/>
                <a:ext cx="0" cy="403604"/>
              </a:xfrm>
              <a:prstGeom prst="line">
                <a:avLst/>
              </a:prstGeom>
              <a:noFill/>
              <a:ln w="25400" cap="flat" cmpd="sng" algn="ctr">
                <a:solidFill>
                  <a:srgbClr val="3366FF"/>
                </a:solidFill>
                <a:prstDash val="solid"/>
              </a:ln>
              <a:effectLst>
                <a:outerShdw blurRad="40000" dist="20000" dir="5400000" rotWithShape="0">
                  <a:srgbClr val="000000">
                    <a:alpha val="38000"/>
                  </a:srgbClr>
                </a:outerShdw>
              </a:effectLst>
            </p:spPr>
          </p:cxnSp>
          <p:cxnSp>
            <p:nvCxnSpPr>
              <p:cNvPr id="102" name="Straight Connector 26"/>
              <p:cNvCxnSpPr/>
              <p:nvPr/>
            </p:nvCxnSpPr>
            <p:spPr>
              <a:xfrm flipV="1">
                <a:off x="4405652" y="2227701"/>
                <a:ext cx="0" cy="403606"/>
              </a:xfrm>
              <a:prstGeom prst="line">
                <a:avLst/>
              </a:prstGeom>
              <a:noFill/>
              <a:ln w="25400" cap="flat" cmpd="sng" algn="ctr">
                <a:solidFill>
                  <a:srgbClr val="3366FF"/>
                </a:solidFill>
                <a:prstDash val="solid"/>
              </a:ln>
              <a:effectLst>
                <a:outerShdw blurRad="40000" dist="20000" dir="5400000" rotWithShape="0">
                  <a:srgbClr val="000000">
                    <a:alpha val="38000"/>
                  </a:srgbClr>
                </a:outerShdw>
              </a:effectLst>
            </p:spPr>
          </p:cxnSp>
          <p:cxnSp>
            <p:nvCxnSpPr>
              <p:cNvPr id="103" name="Straight Connector 28"/>
              <p:cNvCxnSpPr/>
              <p:nvPr/>
            </p:nvCxnSpPr>
            <p:spPr>
              <a:xfrm>
                <a:off x="3948042" y="2621597"/>
                <a:ext cx="457610" cy="0"/>
              </a:xfrm>
              <a:prstGeom prst="line">
                <a:avLst/>
              </a:prstGeom>
              <a:noFill/>
              <a:ln w="25400" cap="flat" cmpd="sng" algn="ctr">
                <a:solidFill>
                  <a:srgbClr val="3366FF"/>
                </a:solidFill>
                <a:prstDash val="solid"/>
              </a:ln>
              <a:effectLst>
                <a:outerShdw blurRad="40000" dist="20000" dir="5400000" rotWithShape="0">
                  <a:srgbClr val="000000">
                    <a:alpha val="38000"/>
                  </a:srgbClr>
                </a:outerShdw>
              </a:effectLst>
            </p:spPr>
          </p:cxnSp>
          <p:cxnSp>
            <p:nvCxnSpPr>
              <p:cNvPr id="104" name="Straight Connector 30"/>
              <p:cNvCxnSpPr/>
              <p:nvPr/>
            </p:nvCxnSpPr>
            <p:spPr>
              <a:xfrm flipV="1">
                <a:off x="3948042" y="2188460"/>
                <a:ext cx="457610" cy="6890"/>
              </a:xfrm>
              <a:prstGeom prst="line">
                <a:avLst/>
              </a:prstGeom>
              <a:noFill/>
              <a:ln w="25400" cap="flat" cmpd="sng" algn="ctr">
                <a:solidFill>
                  <a:srgbClr val="3366FF"/>
                </a:solidFill>
                <a:prstDash val="solid"/>
              </a:ln>
              <a:effectLst>
                <a:outerShdw blurRad="40000" dist="20000" dir="5400000" rotWithShape="0">
                  <a:srgbClr val="000000">
                    <a:alpha val="38000"/>
                  </a:srgbClr>
                </a:outerShdw>
              </a:effectLst>
            </p:spPr>
          </p:cxnSp>
        </p:grpSp>
      </p:grpSp>
      <p:pic>
        <p:nvPicPr>
          <p:cNvPr id="109" name="Picture 39" descr="IMG_1954.png"/>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907452" y="2779642"/>
            <a:ext cx="737987" cy="428196"/>
          </a:xfrm>
          <a:prstGeom prst="rect">
            <a:avLst/>
          </a:prstGeom>
        </p:spPr>
      </p:pic>
      <p:cxnSp>
        <p:nvCxnSpPr>
          <p:cNvPr id="110" name="Straight Connector 15"/>
          <p:cNvCxnSpPr/>
          <p:nvPr/>
        </p:nvCxnSpPr>
        <p:spPr>
          <a:xfrm>
            <a:off x="4556537" y="1073150"/>
            <a:ext cx="0" cy="3622765"/>
          </a:xfrm>
          <a:prstGeom prst="line">
            <a:avLst/>
          </a:prstGeom>
          <a:noFill/>
          <a:ln w="9525" cap="flat" cmpd="sng" algn="ctr">
            <a:solidFill>
              <a:srgbClr val="214794">
                <a:shade val="95000"/>
                <a:satMod val="105000"/>
              </a:srgbClr>
            </a:solidFill>
            <a:prstDash val="solid"/>
          </a:ln>
          <a:effectLst/>
        </p:spPr>
      </p:cxnSp>
      <p:sp>
        <p:nvSpPr>
          <p:cNvPr id="111" name="TextBox 41"/>
          <p:cNvSpPr txBox="1"/>
          <p:nvPr/>
        </p:nvSpPr>
        <p:spPr>
          <a:xfrm>
            <a:off x="4729161" y="3365325"/>
            <a:ext cx="4336462" cy="623248"/>
          </a:xfrm>
          <a:prstGeom prst="rect">
            <a:avLst/>
          </a:prstGeom>
          <a:noFill/>
        </p:spPr>
        <p:txBody>
          <a:bodyPr wrap="square" rtlCol="0">
            <a:spAutoFit/>
          </a:bodyPr>
          <a:lstStyle/>
          <a:p>
            <a:pPr marL="285750" marR="0" lvl="0" indent="-285750" algn="l" defTabSz="457181" rtl="0" eaLnBrk="1" fontAlgn="auto" latinLnBrk="0" hangingPunct="1">
              <a:lnSpc>
                <a:spcPct val="100000"/>
              </a:lnSpc>
              <a:spcBef>
                <a:spcPts val="300"/>
              </a:spcBef>
              <a:spcAft>
                <a:spcPts val="0"/>
              </a:spcAft>
              <a:buClrTx/>
              <a:buSzTx/>
              <a:buFont typeface="Arial"/>
              <a:buChar char="•"/>
              <a:tabLst/>
              <a:defRPr/>
            </a:pPr>
            <a:r>
              <a:rPr kumimoji="0" lang="en-US" sz="1600" b="0" i="0" u="none" strike="noStrike" kern="1200" cap="none" spc="0" normalizeH="0" baseline="0" noProof="0" dirty="0" smtClean="0">
                <a:ln>
                  <a:noFill/>
                </a:ln>
                <a:solidFill>
                  <a:srgbClr val="676767"/>
                </a:solidFill>
                <a:effectLst/>
                <a:uLnTx/>
                <a:uFillTx/>
                <a:latin typeface="+mn-ea"/>
                <a:cs typeface="+mn-cs"/>
              </a:rPr>
              <a:t>Platinum Rated 950W AC (94%</a:t>
            </a:r>
            <a:r>
              <a:rPr kumimoji="0" lang="ja-JP" altLang="en-US" sz="1600" b="0" i="0" u="none" strike="noStrike" kern="1200" cap="none" spc="0" normalizeH="0" baseline="0" noProof="0" dirty="0" smtClean="0">
                <a:ln>
                  <a:noFill/>
                </a:ln>
                <a:solidFill>
                  <a:srgbClr val="676767"/>
                </a:solidFill>
                <a:effectLst/>
                <a:uLnTx/>
                <a:uFillTx/>
                <a:latin typeface="+mn-ea"/>
                <a:cs typeface="+mn-cs"/>
              </a:rPr>
              <a:t>の効率</a:t>
            </a:r>
            <a:r>
              <a:rPr kumimoji="0" lang="en-US" sz="1600" b="0" i="0" u="none" strike="noStrike" kern="1200" cap="none" spc="0" normalizeH="0" baseline="0" noProof="0" dirty="0" smtClean="0">
                <a:ln>
                  <a:noFill/>
                </a:ln>
                <a:solidFill>
                  <a:srgbClr val="676767"/>
                </a:solidFill>
                <a:effectLst/>
                <a:uLnTx/>
                <a:uFillTx/>
                <a:latin typeface="+mn-ea"/>
                <a:cs typeface="+mn-cs"/>
              </a:rPr>
              <a:t>)</a:t>
            </a:r>
          </a:p>
          <a:p>
            <a:pPr marL="285750" marR="0" lvl="0" indent="-285750" algn="l" defTabSz="457181" rtl="0" eaLnBrk="1" fontAlgn="auto" latinLnBrk="0" hangingPunct="1">
              <a:lnSpc>
                <a:spcPct val="100000"/>
              </a:lnSpc>
              <a:spcBef>
                <a:spcPts val="300"/>
              </a:spcBef>
              <a:spcAft>
                <a:spcPts val="0"/>
              </a:spcAft>
              <a:buClrTx/>
              <a:buSzTx/>
              <a:buFont typeface="Arial"/>
              <a:buChar char="•"/>
              <a:tabLst/>
              <a:defRPr/>
            </a:pPr>
            <a:r>
              <a:rPr kumimoji="0" lang="en-US" altLang="ja-JP" sz="1600" b="0" i="0" u="none" strike="noStrike" kern="1200" cap="none" spc="0" normalizeH="0" baseline="0" noProof="0" dirty="0" smtClean="0">
                <a:ln>
                  <a:noFill/>
                </a:ln>
                <a:solidFill>
                  <a:srgbClr val="676767"/>
                </a:solidFill>
                <a:effectLst/>
                <a:uLnTx/>
                <a:uFillTx/>
                <a:latin typeface="+mn-ea"/>
                <a:cs typeface="+mn-cs"/>
              </a:rPr>
              <a:t>1+1</a:t>
            </a:r>
            <a:r>
              <a:rPr kumimoji="0" lang="ja-JP" altLang="en-US" sz="1600" b="0" i="0" u="none" strike="noStrike" kern="1200" cap="none" spc="0" normalizeH="0" baseline="0" noProof="0" dirty="0" smtClean="0">
                <a:ln>
                  <a:noFill/>
                </a:ln>
                <a:solidFill>
                  <a:srgbClr val="676767"/>
                </a:solidFill>
                <a:effectLst/>
                <a:uLnTx/>
                <a:uFillTx/>
                <a:latin typeface="+mn-ea"/>
                <a:cs typeface="+mn-cs"/>
              </a:rPr>
              <a:t>冗長</a:t>
            </a:r>
            <a:endParaRPr kumimoji="0" lang="en-US" altLang="ja-JP" sz="1600" b="0" i="0" u="none" strike="noStrike" kern="1200" cap="none" spc="0" normalizeH="0" baseline="0" noProof="0" dirty="0" smtClean="0">
              <a:ln>
                <a:noFill/>
              </a:ln>
              <a:solidFill>
                <a:srgbClr val="676767"/>
              </a:solidFill>
              <a:effectLst/>
              <a:uLnTx/>
              <a:uFillTx/>
              <a:latin typeface="+mn-ea"/>
              <a:cs typeface="+mn-cs"/>
            </a:endParaRPr>
          </a:p>
        </p:txBody>
      </p:sp>
      <p:sp>
        <p:nvSpPr>
          <p:cNvPr id="112" name="TextBox 42"/>
          <p:cNvSpPr txBox="1"/>
          <p:nvPr/>
        </p:nvSpPr>
        <p:spPr>
          <a:xfrm>
            <a:off x="555511" y="3365325"/>
            <a:ext cx="4073009" cy="907941"/>
          </a:xfrm>
          <a:prstGeom prst="rect">
            <a:avLst/>
          </a:prstGeom>
          <a:noFill/>
        </p:spPr>
        <p:txBody>
          <a:bodyPr wrap="square" rtlCol="0">
            <a:spAutoFit/>
          </a:bodyPr>
          <a:lstStyle/>
          <a:p>
            <a:pPr marL="285750" marR="0" lvl="0" indent="-285750" algn="l" defTabSz="457181" rtl="0" eaLnBrk="1" fontAlgn="auto" latinLnBrk="0" hangingPunct="1">
              <a:lnSpc>
                <a:spcPct val="100000"/>
              </a:lnSpc>
              <a:spcBef>
                <a:spcPts val="300"/>
              </a:spcBef>
              <a:spcAft>
                <a:spcPts val="0"/>
              </a:spcAft>
              <a:buClrTx/>
              <a:buSzTx/>
              <a:buFont typeface="Arial"/>
              <a:buChar char="•"/>
              <a:tabLst/>
              <a:defRPr/>
            </a:pPr>
            <a:r>
              <a:rPr kumimoji="0" lang="ja-JP" altLang="en-US" sz="1600" b="0" i="0" u="none" strike="noStrike" kern="1200" cap="none" spc="0" normalizeH="0" baseline="0" noProof="0" dirty="0" smtClean="0">
                <a:ln>
                  <a:noFill/>
                </a:ln>
                <a:solidFill>
                  <a:srgbClr val="676767"/>
                </a:solidFill>
                <a:effectLst/>
                <a:uLnTx/>
                <a:uFillTx/>
                <a:latin typeface="+mn-ea"/>
                <a:cs typeface="+mn-cs"/>
              </a:rPr>
              <a:t>前から後ろへの</a:t>
            </a:r>
            <a:r>
              <a:rPr kumimoji="0" lang="ja-JP" altLang="en-US" sz="1600" b="0" i="0" u="none" strike="noStrike" kern="1200" cap="none" spc="0" normalizeH="0" baseline="0" noProof="0" dirty="0" smtClean="0">
                <a:ln>
                  <a:noFill/>
                </a:ln>
                <a:solidFill>
                  <a:srgbClr val="676767"/>
                </a:solidFill>
                <a:effectLst/>
                <a:uLnTx/>
                <a:uFillTx/>
                <a:latin typeface="+mn-ea"/>
                <a:cs typeface="+mn-cs"/>
              </a:rPr>
              <a:t>エアー フロー</a:t>
            </a:r>
            <a:endParaRPr kumimoji="0" lang="en-US" sz="1600" b="0" i="0" u="none" strike="noStrike" kern="1200" cap="none" spc="0" normalizeH="0" baseline="0" noProof="0" dirty="0" smtClean="0">
              <a:ln>
                <a:noFill/>
              </a:ln>
              <a:solidFill>
                <a:srgbClr val="676767"/>
              </a:solidFill>
              <a:effectLst/>
              <a:uLnTx/>
              <a:uFillTx/>
              <a:latin typeface="+mn-ea"/>
              <a:cs typeface="+mn-cs"/>
            </a:endParaRPr>
          </a:p>
          <a:p>
            <a:pPr marL="285750" marR="0" lvl="0" indent="-285750" algn="l" defTabSz="457181" rtl="0" eaLnBrk="1" fontAlgn="auto" latinLnBrk="0" hangingPunct="1">
              <a:lnSpc>
                <a:spcPct val="100000"/>
              </a:lnSpc>
              <a:spcBef>
                <a:spcPts val="300"/>
              </a:spcBef>
              <a:spcAft>
                <a:spcPts val="0"/>
              </a:spcAft>
              <a:buClrTx/>
              <a:buSzTx/>
              <a:buFont typeface="Arial"/>
              <a:buChar char="•"/>
              <a:tabLst/>
              <a:defRPr/>
            </a:pPr>
            <a:r>
              <a:rPr kumimoji="0" lang="en-US" altLang="ja-JP" sz="1600" b="0" i="0" u="none" strike="noStrike" kern="1200" cap="none" spc="0" normalizeH="0" baseline="0" noProof="0" dirty="0" smtClean="0">
                <a:ln>
                  <a:noFill/>
                </a:ln>
                <a:solidFill>
                  <a:srgbClr val="676767"/>
                </a:solidFill>
                <a:effectLst/>
                <a:uLnTx/>
                <a:uFillTx/>
                <a:latin typeface="+mn-ea"/>
                <a:cs typeface="+mn-cs"/>
              </a:rPr>
              <a:t>1</a:t>
            </a:r>
            <a:r>
              <a:rPr kumimoji="0" lang="ja-JP" altLang="en-US" sz="1600" b="0" i="0" u="none" strike="noStrike" kern="1200" cap="none" spc="0" normalizeH="0" baseline="0" noProof="0" dirty="0" err="1" smtClean="0">
                <a:ln>
                  <a:noFill/>
                </a:ln>
                <a:solidFill>
                  <a:srgbClr val="676767"/>
                </a:solidFill>
                <a:effectLst/>
                <a:uLnTx/>
                <a:uFillTx/>
                <a:latin typeface="+mn-ea"/>
                <a:cs typeface="+mn-cs"/>
              </a:rPr>
              <a:t>つの</a:t>
            </a:r>
            <a:r>
              <a:rPr kumimoji="0" lang="ja-JP" altLang="en-US" sz="1600" b="0" i="0" u="none" strike="noStrike" kern="1200" cap="none" spc="0" normalizeH="0" baseline="0" noProof="0" dirty="0" smtClean="0">
                <a:ln>
                  <a:noFill/>
                </a:ln>
                <a:solidFill>
                  <a:srgbClr val="676767"/>
                </a:solidFill>
                <a:effectLst/>
                <a:uLnTx/>
                <a:uFillTx/>
                <a:latin typeface="+mn-ea"/>
                <a:cs typeface="+mn-cs"/>
              </a:rPr>
              <a:t>ファン故障まで動作可能</a:t>
            </a:r>
            <a:endParaRPr kumimoji="0" lang="en-US" sz="1600" b="0" i="0" u="none" strike="noStrike" kern="1200" cap="none" spc="0" normalizeH="0" baseline="0" noProof="0" dirty="0">
              <a:ln>
                <a:noFill/>
              </a:ln>
              <a:solidFill>
                <a:srgbClr val="676767"/>
              </a:solidFill>
              <a:effectLst/>
              <a:uLnTx/>
              <a:uFillTx/>
              <a:latin typeface="+mn-ea"/>
              <a:cs typeface="+mn-cs"/>
            </a:endParaRPr>
          </a:p>
          <a:p>
            <a:pPr marL="285750" marR="0" lvl="0" indent="-285750" algn="l" defTabSz="457181" rtl="0" eaLnBrk="1" fontAlgn="auto" latinLnBrk="0" hangingPunct="1">
              <a:lnSpc>
                <a:spcPct val="100000"/>
              </a:lnSpc>
              <a:spcBef>
                <a:spcPts val="300"/>
              </a:spcBef>
              <a:spcAft>
                <a:spcPts val="0"/>
              </a:spcAft>
              <a:buClrTx/>
              <a:buSzTx/>
              <a:buFont typeface="Arial"/>
              <a:buChar char="•"/>
              <a:tabLst/>
              <a:defRPr/>
            </a:pPr>
            <a:r>
              <a:rPr kumimoji="0" lang="en-US" altLang="ja-JP" sz="1600" b="0" i="0" u="none" strike="noStrike" kern="1200" cap="none" spc="0" normalizeH="0" baseline="0" noProof="0" dirty="0" smtClean="0">
                <a:ln>
                  <a:noFill/>
                </a:ln>
                <a:solidFill>
                  <a:srgbClr val="676767"/>
                </a:solidFill>
                <a:effectLst/>
                <a:uLnTx/>
                <a:uFillTx/>
                <a:latin typeface="+mn-ea"/>
                <a:cs typeface="+mn-cs"/>
              </a:rPr>
              <a:t>120</a:t>
            </a:r>
            <a:r>
              <a:rPr kumimoji="0" lang="ja-JP" altLang="en-US" sz="1600" b="0" i="0" u="none" strike="noStrike" kern="1200" cap="none" spc="0" normalizeH="0" baseline="0" noProof="0" dirty="0" smtClean="0">
                <a:ln>
                  <a:noFill/>
                </a:ln>
                <a:solidFill>
                  <a:srgbClr val="676767"/>
                </a:solidFill>
                <a:effectLst/>
                <a:uLnTx/>
                <a:uFillTx/>
                <a:latin typeface="+mn-ea"/>
                <a:cs typeface="+mn-cs"/>
              </a:rPr>
              <a:t>秒以内の</a:t>
            </a:r>
            <a:r>
              <a:rPr kumimoji="0" lang="en-US" sz="1600" b="0" i="0" u="none" strike="noStrike" kern="1200" cap="none" spc="0" normalizeH="0" baseline="0" noProof="0" dirty="0" smtClean="0">
                <a:ln>
                  <a:noFill/>
                </a:ln>
                <a:solidFill>
                  <a:srgbClr val="676767"/>
                </a:solidFill>
                <a:effectLst/>
                <a:uLnTx/>
                <a:uFillTx/>
                <a:latin typeface="+mn-ea"/>
                <a:cs typeface="+mn-cs"/>
              </a:rPr>
              <a:t>“OIR”</a:t>
            </a:r>
            <a:r>
              <a:rPr kumimoji="0" lang="ja-JP" altLang="en-US" sz="1600" b="0" i="0" u="none" strike="noStrike" kern="1200" cap="none" spc="0" normalizeH="0" baseline="0" noProof="0" dirty="0" smtClean="0">
                <a:ln>
                  <a:noFill/>
                </a:ln>
                <a:solidFill>
                  <a:srgbClr val="676767"/>
                </a:solidFill>
                <a:effectLst/>
                <a:uLnTx/>
                <a:uFillTx/>
                <a:latin typeface="+mn-ea"/>
                <a:cs typeface="+mn-cs"/>
              </a:rPr>
              <a:t>をサポート</a:t>
            </a:r>
            <a:endParaRPr kumimoji="0" lang="en-US" sz="1600" b="0" i="0" u="none" strike="noStrike" kern="1200" cap="none" spc="0" normalizeH="0" baseline="0" noProof="0" dirty="0" smtClean="0">
              <a:ln>
                <a:noFill/>
              </a:ln>
              <a:solidFill>
                <a:srgbClr val="676767"/>
              </a:solidFill>
              <a:effectLst/>
              <a:uLnTx/>
              <a:uFillTx/>
              <a:latin typeface="+mn-ea"/>
              <a:cs typeface="+mn-cs"/>
            </a:endParaRPr>
          </a:p>
        </p:txBody>
      </p:sp>
      <p:sp>
        <p:nvSpPr>
          <p:cNvPr id="113" name="TextBox 16"/>
          <p:cNvSpPr txBox="1"/>
          <p:nvPr/>
        </p:nvSpPr>
        <p:spPr>
          <a:xfrm>
            <a:off x="1611086" y="1145841"/>
            <a:ext cx="1402859" cy="307777"/>
          </a:xfrm>
          <a:prstGeom prst="rect">
            <a:avLst/>
          </a:prstGeom>
          <a:noFill/>
        </p:spPr>
        <p:txBody>
          <a:bodyPr wrap="square" rtlCol="0">
            <a:spAutoFit/>
          </a:bodyP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smtClean="0">
                <a:ln>
                  <a:noFill/>
                </a:ln>
                <a:solidFill>
                  <a:srgbClr val="676767"/>
                </a:solidFill>
                <a:effectLst/>
                <a:uLnTx/>
                <a:uFillTx/>
                <a:latin typeface="+mn-ea"/>
                <a:cs typeface="+mn-cs"/>
              </a:rPr>
              <a:t>冗長ファン</a:t>
            </a:r>
            <a:endParaRPr kumimoji="0" lang="en-US" sz="1400" b="0" i="0" u="none" strike="noStrike" kern="1200" cap="none" spc="0" normalizeH="0" baseline="0" noProof="0" dirty="0">
              <a:ln>
                <a:noFill/>
              </a:ln>
              <a:solidFill>
                <a:srgbClr val="676767"/>
              </a:solidFill>
              <a:effectLst/>
              <a:uLnTx/>
              <a:uFillTx/>
              <a:latin typeface="+mn-ea"/>
              <a:cs typeface="+mn-cs"/>
            </a:endParaRPr>
          </a:p>
        </p:txBody>
      </p:sp>
      <p:sp>
        <p:nvSpPr>
          <p:cNvPr id="114" name="TextBox 43"/>
          <p:cNvSpPr txBox="1"/>
          <p:nvPr/>
        </p:nvSpPr>
        <p:spPr>
          <a:xfrm>
            <a:off x="6063886" y="1134626"/>
            <a:ext cx="1402859" cy="307777"/>
          </a:xfrm>
          <a:prstGeom prst="rect">
            <a:avLst/>
          </a:prstGeom>
          <a:noFill/>
        </p:spPr>
        <p:txBody>
          <a:bodyPr wrap="square" rtlCol="0">
            <a:spAutoFit/>
          </a:bodyPr>
          <a:lstStyle/>
          <a:p>
            <a:pPr marL="0" marR="0" lvl="0" indent="0" algn="ctr" defTabSz="457181"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smtClean="0">
                <a:ln>
                  <a:noFill/>
                </a:ln>
                <a:solidFill>
                  <a:srgbClr val="676767"/>
                </a:solidFill>
                <a:effectLst/>
                <a:uLnTx/>
                <a:uFillTx/>
                <a:latin typeface="+mn-ea"/>
                <a:cs typeface="+mn-cs"/>
              </a:rPr>
              <a:t>冗長電源</a:t>
            </a:r>
            <a:endParaRPr kumimoji="0" lang="en-US" sz="1400" b="0" i="0" u="none" strike="noStrike" kern="1200" cap="none" spc="0" normalizeH="0" baseline="0" noProof="0" dirty="0">
              <a:ln>
                <a:noFill/>
              </a:ln>
              <a:solidFill>
                <a:srgbClr val="676767"/>
              </a:solidFill>
              <a:effectLst/>
              <a:uLnTx/>
              <a:uFillTx/>
              <a:latin typeface="+mn-ea"/>
              <a:cs typeface="+mn-cs"/>
            </a:endParaRPr>
          </a:p>
        </p:txBody>
      </p:sp>
    </p:spTree>
    <p:extLst>
      <p:ext uri="{BB962C8B-B14F-4D97-AF65-F5344CB8AC3E}">
        <p14:creationId xmlns:p14="http://schemas.microsoft.com/office/powerpoint/2010/main" val="1702764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37766" y="341313"/>
            <a:ext cx="8706234" cy="731837"/>
          </a:xfrm>
        </p:spPr>
        <p:txBody>
          <a:bodyPr/>
          <a:lstStyle/>
          <a:p>
            <a:r>
              <a:rPr kumimoji="1" lang="ja-JP" altLang="en-US" dirty="0">
                <a:solidFill>
                  <a:schemeClr val="bg1"/>
                </a:solidFill>
                <a:ea typeface="+mj-ea"/>
                <a:cs typeface="Meiryo" charset="-128"/>
              </a:rPr>
              <a:t>従来の</a:t>
            </a:r>
            <a:r>
              <a:rPr kumimoji="1" lang="en-US" altLang="ja-JP" dirty="0">
                <a:solidFill>
                  <a:schemeClr val="bg1"/>
                </a:solidFill>
                <a:ea typeface="+mj-ea"/>
                <a:cs typeface="Meiryo" charset="-128"/>
              </a:rPr>
              <a:t>Catalyst </a:t>
            </a:r>
            <a:r>
              <a:rPr kumimoji="1" lang="ja-JP" altLang="en-US" dirty="0">
                <a:solidFill>
                  <a:schemeClr val="bg1"/>
                </a:solidFill>
                <a:ea typeface="+mj-ea"/>
                <a:cs typeface="Meiryo" charset="-128"/>
              </a:rPr>
              <a:t>シリーズ </a:t>
            </a:r>
            <a:r>
              <a:rPr kumimoji="1" lang="en-US" altLang="ja-JP" dirty="0">
                <a:solidFill>
                  <a:schemeClr val="bg1"/>
                </a:solidFill>
                <a:ea typeface="+mj-ea"/>
                <a:cs typeface="Meiryo" charset="-128"/>
              </a:rPr>
              <a:t>vs. Catalyst 9000 </a:t>
            </a:r>
            <a:r>
              <a:rPr kumimoji="1" lang="ja-JP" altLang="en-US" dirty="0">
                <a:solidFill>
                  <a:schemeClr val="bg1"/>
                </a:solidFill>
                <a:ea typeface="+mj-ea"/>
                <a:cs typeface="Meiryo" charset="-128"/>
              </a:rPr>
              <a:t>シリーズ</a:t>
            </a:r>
            <a:br>
              <a:rPr kumimoji="1" lang="ja-JP" altLang="en-US" dirty="0">
                <a:solidFill>
                  <a:schemeClr val="bg1"/>
                </a:solidFill>
                <a:ea typeface="+mj-ea"/>
                <a:cs typeface="Meiryo" charset="-128"/>
              </a:rPr>
            </a:br>
            <a:r>
              <a:rPr kumimoji="1" lang="ja-JP" altLang="en-US" dirty="0">
                <a:solidFill>
                  <a:schemeClr val="bg1"/>
                </a:solidFill>
                <a:ea typeface="+mj-ea"/>
                <a:cs typeface="Meiryo" charset="-128"/>
              </a:rPr>
              <a:t>新たな機能の比較</a:t>
            </a:r>
            <a:endParaRPr kumimoji="1" lang="ja-JP" altLang="en-US" dirty="0">
              <a:solidFill>
                <a:schemeClr val="bg1"/>
              </a:solidFill>
              <a:latin typeface="+mj-ea"/>
              <a:ea typeface="+mj-ea"/>
              <a:cs typeface="Meiryo" charset="-128"/>
            </a:endParaRPr>
          </a:p>
        </p:txBody>
      </p:sp>
      <p:graphicFrame>
        <p:nvGraphicFramePr>
          <p:cNvPr id="41" name="表 40">
            <a:extLst>
              <a:ext uri="{FF2B5EF4-FFF2-40B4-BE49-F238E27FC236}">
                <a16:creationId xmlns:a16="http://schemas.microsoft.com/office/drawing/2014/main" id="{9D699310-814D-4DAA-B8D8-4F95F99934DC}"/>
              </a:ext>
            </a:extLst>
          </p:cNvPr>
          <p:cNvGraphicFramePr>
            <a:graphicFrameLocks noGrp="1"/>
          </p:cNvGraphicFramePr>
          <p:nvPr>
            <p:extLst>
              <p:ext uri="{D42A27DB-BD31-4B8C-83A1-F6EECF244321}">
                <p14:modId xmlns:p14="http://schemas.microsoft.com/office/powerpoint/2010/main" val="2815563564"/>
              </p:ext>
            </p:extLst>
          </p:nvPr>
        </p:nvGraphicFramePr>
        <p:xfrm>
          <a:off x="527221" y="1175180"/>
          <a:ext cx="8101100" cy="3558540"/>
        </p:xfrm>
        <a:graphic>
          <a:graphicData uri="http://schemas.openxmlformats.org/drawingml/2006/table">
            <a:tbl>
              <a:tblPr firstRow="1" bandRow="1">
                <a:tableStyleId>{5C22544A-7EE6-4342-B048-85BDC9FD1C3A}</a:tableStyleId>
              </a:tblPr>
              <a:tblGrid>
                <a:gridCol w="947618">
                  <a:extLst>
                    <a:ext uri="{9D8B030D-6E8A-4147-A177-3AD203B41FA5}">
                      <a16:colId xmlns:a16="http://schemas.microsoft.com/office/drawing/2014/main" val="2230421088"/>
                    </a:ext>
                  </a:extLst>
                </a:gridCol>
                <a:gridCol w="3687097">
                  <a:extLst>
                    <a:ext uri="{9D8B030D-6E8A-4147-A177-3AD203B41FA5}">
                      <a16:colId xmlns:a16="http://schemas.microsoft.com/office/drawing/2014/main" val="310117298"/>
                    </a:ext>
                  </a:extLst>
                </a:gridCol>
                <a:gridCol w="1738932">
                  <a:extLst>
                    <a:ext uri="{9D8B030D-6E8A-4147-A177-3AD203B41FA5}">
                      <a16:colId xmlns:a16="http://schemas.microsoft.com/office/drawing/2014/main" val="4186342543"/>
                    </a:ext>
                  </a:extLst>
                </a:gridCol>
                <a:gridCol w="1727453">
                  <a:extLst>
                    <a:ext uri="{9D8B030D-6E8A-4147-A177-3AD203B41FA5}">
                      <a16:colId xmlns:a16="http://schemas.microsoft.com/office/drawing/2014/main" val="1950957457"/>
                    </a:ext>
                  </a:extLst>
                </a:gridCol>
              </a:tblGrid>
              <a:tr h="218738">
                <a:tc>
                  <a:txBody>
                    <a:bodyPr/>
                    <a:lstStyle/>
                    <a:p>
                      <a:endParaRPr kumimoji="1" lang="ja-JP" altLang="en-US" sz="800" dirty="0">
                        <a:latin typeface="+mn-lt"/>
                        <a:ea typeface="+mn-ea"/>
                      </a:endParaRPr>
                    </a:p>
                  </a:txBody>
                  <a:tcPr marL="68580" marR="68580" marT="34290" marB="34290"/>
                </a:tc>
                <a:tc>
                  <a:txBody>
                    <a:bodyPr/>
                    <a:lstStyle/>
                    <a:p>
                      <a:endParaRPr kumimoji="1" lang="ja-JP" altLang="en-US" sz="800">
                        <a:latin typeface="+mn-lt"/>
                        <a:ea typeface="+mn-ea"/>
                      </a:endParaRPr>
                    </a:p>
                  </a:txBody>
                  <a:tcPr marL="68580" marR="68580" marT="34290" marB="34290"/>
                </a:tc>
                <a:tc>
                  <a:txBody>
                    <a:bodyPr/>
                    <a:lstStyle/>
                    <a:p>
                      <a:pPr algn="ctr"/>
                      <a:r>
                        <a:rPr lang="ja-JP" altLang="en-US" sz="1050" dirty="0">
                          <a:latin typeface="+mn-lt"/>
                          <a:ea typeface="+mn-ea"/>
                        </a:rPr>
                        <a:t>従来の</a:t>
                      </a:r>
                      <a:r>
                        <a:rPr lang="en-US" altLang="ja-JP" sz="1050" dirty="0">
                          <a:latin typeface="+mn-lt"/>
                          <a:ea typeface="+mn-ea"/>
                        </a:rPr>
                        <a:t>Catalyst</a:t>
                      </a:r>
                      <a:r>
                        <a:rPr lang="ja-JP" altLang="en-US" sz="1050" dirty="0">
                          <a:latin typeface="+mn-lt"/>
                          <a:ea typeface="+mn-ea"/>
                        </a:rPr>
                        <a:t>シリーズ</a:t>
                      </a:r>
                      <a:endParaRPr lang="en-US" sz="1050" dirty="0">
                        <a:latin typeface="+mn-lt"/>
                        <a:ea typeface="+mn-ea"/>
                      </a:endParaRPr>
                    </a:p>
                  </a:txBody>
                  <a:tcPr marL="68580" marR="68580"/>
                </a:tc>
                <a:tc>
                  <a:txBody>
                    <a:bodyPr/>
                    <a:lstStyle/>
                    <a:p>
                      <a:pPr algn="ctr"/>
                      <a:r>
                        <a:rPr lang="en-US" altLang="ja-JP" sz="1050" dirty="0">
                          <a:latin typeface="+mn-lt"/>
                          <a:ea typeface="+mn-ea"/>
                        </a:rPr>
                        <a:t>Catalyst</a:t>
                      </a:r>
                      <a:r>
                        <a:rPr lang="ja-JP" altLang="en-US" sz="1050" dirty="0">
                          <a:latin typeface="+mn-lt"/>
                          <a:ea typeface="+mn-ea"/>
                        </a:rPr>
                        <a:t> </a:t>
                      </a:r>
                      <a:r>
                        <a:rPr lang="en-US" altLang="ja-JP" sz="1050" dirty="0">
                          <a:latin typeface="+mn-lt"/>
                          <a:ea typeface="+mn-ea"/>
                        </a:rPr>
                        <a:t>9K</a:t>
                      </a:r>
                      <a:r>
                        <a:rPr lang="ja-JP" altLang="en-US" sz="1050" dirty="0">
                          <a:latin typeface="+mn-lt"/>
                          <a:ea typeface="+mn-ea"/>
                        </a:rPr>
                        <a:t> シリーズ</a:t>
                      </a:r>
                      <a:endParaRPr lang="en-US" sz="1050" dirty="0">
                        <a:latin typeface="+mn-lt"/>
                        <a:ea typeface="+mn-ea"/>
                      </a:endParaRPr>
                    </a:p>
                  </a:txBody>
                  <a:tcPr marL="68580" marR="68580"/>
                </a:tc>
                <a:extLst>
                  <a:ext uri="{0D108BD9-81ED-4DB2-BD59-A6C34878D82A}">
                    <a16:rowId xmlns:a16="http://schemas.microsoft.com/office/drawing/2014/main" val="1957319409"/>
                  </a:ext>
                </a:extLst>
              </a:tr>
              <a:tr h="218738">
                <a:tc rowSpan="2">
                  <a:txBody>
                    <a:bodyPr/>
                    <a:lstStyle/>
                    <a:p>
                      <a:r>
                        <a:rPr kumimoji="1" lang="ja-JP" altLang="en-US" sz="1000" dirty="0">
                          <a:solidFill>
                            <a:schemeClr val="tx1"/>
                          </a:solidFill>
                          <a:latin typeface="+mn-lt"/>
                          <a:ea typeface="+mn-ea"/>
                        </a:rPr>
                        <a:t>ハードウェア</a:t>
                      </a:r>
                    </a:p>
                  </a:txBody>
                  <a:tcPr marL="68580" marR="68580" marT="34290" marB="34290" anchor="ctr"/>
                </a:tc>
                <a:tc>
                  <a:txBody>
                    <a:bodyPr/>
                    <a:lstStyle/>
                    <a:p>
                      <a:r>
                        <a:rPr kumimoji="1" lang="en-US" altLang="ja-JP" sz="1000" dirty="0">
                          <a:solidFill>
                            <a:schemeClr val="tx1"/>
                          </a:solidFill>
                          <a:latin typeface="+mn-lt"/>
                          <a:ea typeface="+mn-ea"/>
                        </a:rPr>
                        <a:t>25G</a:t>
                      </a:r>
                      <a:r>
                        <a:rPr kumimoji="1" lang="ja-JP" altLang="en-US" sz="1000" dirty="0">
                          <a:solidFill>
                            <a:schemeClr val="tx1"/>
                          </a:solidFill>
                          <a:latin typeface="+mn-lt"/>
                          <a:ea typeface="+mn-ea"/>
                        </a:rPr>
                        <a:t> アップリンク</a:t>
                      </a:r>
                      <a:endParaRPr kumimoji="1" lang="en-US" altLang="ja-JP" sz="1000" dirty="0">
                        <a:solidFill>
                          <a:schemeClr val="tx1"/>
                        </a:solidFill>
                        <a:latin typeface="+mn-lt"/>
                        <a:ea typeface="+mn-ea"/>
                      </a:endParaRPr>
                    </a:p>
                  </a:txBody>
                  <a:tcPr marL="68580" marR="68580" marT="34290" marB="34290" anchor="ctr"/>
                </a:tc>
                <a:tc>
                  <a:txBody>
                    <a:bodyPr/>
                    <a:lstStyle/>
                    <a:p>
                      <a:pPr algn="ctr"/>
                      <a:endParaRPr kumimoji="1" lang="ja-JP" altLang="en-US" sz="1100" dirty="0">
                        <a:solidFill>
                          <a:schemeClr val="bg1"/>
                        </a:solidFill>
                        <a:latin typeface="+mn-lt"/>
                        <a:ea typeface="+mn-ea"/>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b="0" kern="1200" dirty="0">
                          <a:solidFill>
                            <a:schemeClr val="accent6"/>
                          </a:solidFill>
                          <a:latin typeface="+mn-lt"/>
                          <a:ea typeface="+mn-ea"/>
                          <a:cs typeface="Arial" panose="020B0604020202020204" pitchFamily="34" charset="0"/>
                        </a:rPr>
                        <a:t>✓</a:t>
                      </a:r>
                    </a:p>
                  </a:txBody>
                  <a:tcPr marL="68580" marR="68580" marT="34290" marB="34290"/>
                </a:tc>
                <a:extLst>
                  <a:ext uri="{0D108BD9-81ED-4DB2-BD59-A6C34878D82A}">
                    <a16:rowId xmlns:a16="http://schemas.microsoft.com/office/drawing/2014/main" val="3604000292"/>
                  </a:ext>
                </a:extLst>
              </a:tr>
              <a:tr h="218738">
                <a:tc vMerge="1">
                  <a:txBody>
                    <a:bodyPr/>
                    <a:lstStyle/>
                    <a:p>
                      <a:endParaRPr kumimoji="1" lang="ja-JP" altLang="en-US" sz="1400" dirty="0">
                        <a:solidFill>
                          <a:schemeClr val="tx1"/>
                        </a:solidFill>
                      </a:endParaRPr>
                    </a:p>
                  </a:txBody>
                  <a:tcPr/>
                </a:tc>
                <a:tc>
                  <a:txBody>
                    <a:bodyPr/>
                    <a:lstStyle/>
                    <a:p>
                      <a:r>
                        <a:rPr kumimoji="1" lang="en-US" altLang="ja-JP" sz="1000" dirty="0" err="1">
                          <a:solidFill>
                            <a:schemeClr val="tx1"/>
                          </a:solidFill>
                          <a:latin typeface="+mn-lt"/>
                          <a:ea typeface="+mn-ea"/>
                        </a:rPr>
                        <a:t>mGig</a:t>
                      </a:r>
                      <a:r>
                        <a:rPr kumimoji="1" lang="ja-JP" altLang="en-US" sz="1000" dirty="0">
                          <a:solidFill>
                            <a:schemeClr val="tx1"/>
                          </a:solidFill>
                          <a:latin typeface="+mn-lt"/>
                          <a:ea typeface="+mn-ea"/>
                        </a:rPr>
                        <a:t> アップリンク</a:t>
                      </a:r>
                    </a:p>
                  </a:txBody>
                  <a:tcPr marL="68580" marR="68580" marT="34290" marB="34290" anchor="ctr"/>
                </a:tc>
                <a:tc>
                  <a:txBody>
                    <a:bodyPr/>
                    <a:lstStyle/>
                    <a:p>
                      <a:pPr algn="ctr"/>
                      <a:endParaRPr kumimoji="1" lang="ja-JP" altLang="en-US" sz="1100" dirty="0">
                        <a:solidFill>
                          <a:schemeClr val="bg1"/>
                        </a:solidFill>
                        <a:latin typeface="+mn-lt"/>
                        <a:ea typeface="+mn-ea"/>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b="0" kern="1200" dirty="0">
                          <a:solidFill>
                            <a:schemeClr val="accent6"/>
                          </a:solidFill>
                          <a:latin typeface="+mn-lt"/>
                          <a:ea typeface="+mn-ea"/>
                          <a:cs typeface="Arial" panose="020B0604020202020204" pitchFamily="34" charset="0"/>
                        </a:rPr>
                        <a:t>✓</a:t>
                      </a:r>
                    </a:p>
                  </a:txBody>
                  <a:tcPr marL="68580" marR="68580" marT="34290" marB="34290"/>
                </a:tc>
                <a:extLst>
                  <a:ext uri="{0D108BD9-81ED-4DB2-BD59-A6C34878D82A}">
                    <a16:rowId xmlns:a16="http://schemas.microsoft.com/office/drawing/2014/main" val="2721950140"/>
                  </a:ext>
                </a:extLst>
              </a:tr>
              <a:tr h="218738">
                <a:tc rowSpan="4">
                  <a:txBody>
                    <a:bodyPr/>
                    <a:lstStyle/>
                    <a:p>
                      <a:r>
                        <a:rPr kumimoji="1" lang="ja-JP" altLang="en-US" sz="1000" dirty="0">
                          <a:solidFill>
                            <a:schemeClr val="tx1"/>
                          </a:solidFill>
                          <a:latin typeface="+mn-lt"/>
                          <a:ea typeface="+mn-ea"/>
                        </a:rPr>
                        <a:t>高可用性</a:t>
                      </a:r>
                    </a:p>
                  </a:txBody>
                  <a:tcPr marL="68580" marR="68580" marT="34290" marB="34290" anchor="ctr"/>
                </a:tc>
                <a:tc>
                  <a:txBody>
                    <a:bodyPr/>
                    <a:lstStyle/>
                    <a:p>
                      <a:r>
                        <a:rPr kumimoji="1" lang="ja-JP" altLang="en-US" sz="1000" dirty="0" smtClean="0">
                          <a:solidFill>
                            <a:schemeClr val="tx1"/>
                          </a:solidFill>
                          <a:latin typeface="+mn-lt"/>
                          <a:ea typeface="+mn-ea"/>
                        </a:rPr>
                        <a:t>ソフトウェア メンテナンス アップデート</a:t>
                      </a:r>
                      <a:r>
                        <a:rPr kumimoji="1" lang="ja-JP" altLang="en-US" sz="1000" dirty="0">
                          <a:solidFill>
                            <a:schemeClr val="tx1"/>
                          </a:solidFill>
                          <a:latin typeface="+mn-lt"/>
                          <a:ea typeface="+mn-ea"/>
                        </a:rPr>
                        <a:t>（</a:t>
                      </a:r>
                      <a:r>
                        <a:rPr kumimoji="1" lang="en-US" altLang="ja-JP" sz="1000" dirty="0">
                          <a:solidFill>
                            <a:schemeClr val="tx1"/>
                          </a:solidFill>
                          <a:latin typeface="+mn-lt"/>
                          <a:ea typeface="+mn-ea"/>
                        </a:rPr>
                        <a:t>SMU</a:t>
                      </a:r>
                      <a:r>
                        <a:rPr kumimoji="1" lang="ja-JP" altLang="en-US" sz="1000" dirty="0">
                          <a:solidFill>
                            <a:schemeClr val="tx1"/>
                          </a:solidFill>
                          <a:latin typeface="+mn-lt"/>
                          <a:ea typeface="+mn-ea"/>
                        </a:rPr>
                        <a:t>）</a:t>
                      </a:r>
                    </a:p>
                  </a:txBody>
                  <a:tcPr marL="68580" marR="68580" marT="34290" marB="34290" anchor="ctr"/>
                </a:tc>
                <a:tc>
                  <a:txBody>
                    <a:bodyPr/>
                    <a:lstStyle/>
                    <a:p>
                      <a:pPr algn="ctr"/>
                      <a:endParaRPr kumimoji="1" lang="ja-JP" altLang="en-US" sz="1100" dirty="0">
                        <a:solidFill>
                          <a:schemeClr val="bg1"/>
                        </a:solidFill>
                        <a:latin typeface="+mn-lt"/>
                        <a:ea typeface="+mn-ea"/>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b="0" kern="1200" dirty="0">
                          <a:solidFill>
                            <a:schemeClr val="accent6"/>
                          </a:solidFill>
                          <a:latin typeface="+mn-lt"/>
                          <a:ea typeface="+mn-ea"/>
                          <a:cs typeface="Arial" panose="020B0604020202020204" pitchFamily="34" charset="0"/>
                        </a:rPr>
                        <a:t>✓</a:t>
                      </a:r>
                    </a:p>
                  </a:txBody>
                  <a:tcPr marL="68580" marR="68580" marT="34290" marB="34290"/>
                </a:tc>
                <a:extLst>
                  <a:ext uri="{0D108BD9-81ED-4DB2-BD59-A6C34878D82A}">
                    <a16:rowId xmlns:a16="http://schemas.microsoft.com/office/drawing/2014/main" val="2535270596"/>
                  </a:ext>
                </a:extLst>
              </a:tr>
              <a:tr h="218738">
                <a:tc vMerge="1">
                  <a:txBody>
                    <a:bodyPr/>
                    <a:lstStyle/>
                    <a:p>
                      <a:endParaRPr kumimoji="1" lang="ja-JP" altLang="en-US" sz="1400" dirty="0">
                        <a:solidFill>
                          <a:schemeClr val="tx1"/>
                        </a:solidFill>
                      </a:endParaRPr>
                    </a:p>
                  </a:txBody>
                  <a:tcPr/>
                </a:tc>
                <a:tc>
                  <a:txBody>
                    <a:bodyPr/>
                    <a:lstStyle/>
                    <a:p>
                      <a:r>
                        <a:rPr kumimoji="1" lang="ja-JP" altLang="en-US" sz="1000" dirty="0">
                          <a:solidFill>
                            <a:schemeClr val="tx1"/>
                          </a:solidFill>
                          <a:latin typeface="+mn-lt"/>
                          <a:ea typeface="+mn-ea"/>
                        </a:rPr>
                        <a:t>グレースフル インサーション アンド リムーバブル（</a:t>
                      </a:r>
                      <a:r>
                        <a:rPr kumimoji="1" lang="en-US" altLang="ja-JP" sz="1000" dirty="0">
                          <a:solidFill>
                            <a:schemeClr val="tx1"/>
                          </a:solidFill>
                          <a:latin typeface="+mn-lt"/>
                          <a:ea typeface="+mn-ea"/>
                        </a:rPr>
                        <a:t>GIR</a:t>
                      </a:r>
                      <a:r>
                        <a:rPr kumimoji="1" lang="ja-JP" altLang="en-US" sz="1000" dirty="0">
                          <a:solidFill>
                            <a:schemeClr val="tx1"/>
                          </a:solidFill>
                          <a:latin typeface="+mn-lt"/>
                          <a:ea typeface="+mn-ea"/>
                        </a:rPr>
                        <a:t>）</a:t>
                      </a:r>
                    </a:p>
                  </a:txBody>
                  <a:tcPr marL="68580" marR="68580" marT="34290" marB="34290" anchor="ctr"/>
                </a:tc>
                <a:tc>
                  <a:txBody>
                    <a:bodyPr/>
                    <a:lstStyle/>
                    <a:p>
                      <a:pPr algn="ctr"/>
                      <a:endParaRPr kumimoji="1" lang="ja-JP" altLang="en-US" sz="1100" dirty="0">
                        <a:solidFill>
                          <a:schemeClr val="bg1"/>
                        </a:solidFill>
                        <a:latin typeface="+mn-lt"/>
                        <a:ea typeface="+mn-ea"/>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b="0" kern="1200" dirty="0">
                          <a:solidFill>
                            <a:schemeClr val="accent6"/>
                          </a:solidFill>
                          <a:latin typeface="+mn-lt"/>
                          <a:ea typeface="+mn-ea"/>
                          <a:cs typeface="Arial" panose="020B0604020202020204" pitchFamily="34" charset="0"/>
                        </a:rPr>
                        <a:t>✓</a:t>
                      </a:r>
                    </a:p>
                  </a:txBody>
                  <a:tcPr marL="68580" marR="68580" marT="34290" marB="34290"/>
                </a:tc>
                <a:extLst>
                  <a:ext uri="{0D108BD9-81ED-4DB2-BD59-A6C34878D82A}">
                    <a16:rowId xmlns:a16="http://schemas.microsoft.com/office/drawing/2014/main" val="3693633969"/>
                  </a:ext>
                </a:extLst>
              </a:tr>
              <a:tr h="218738">
                <a:tc v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solidFill>
                          <a:latin typeface="+mn-lt"/>
                          <a:ea typeface="+mn-ea"/>
                        </a:rPr>
                        <a:t>コンテナ</a:t>
                      </a:r>
                      <a:r>
                        <a:rPr kumimoji="1" lang="ja-JP" altLang="en-US" sz="1000" baseline="0" dirty="0" smtClean="0">
                          <a:solidFill>
                            <a:schemeClr val="tx1"/>
                          </a:solidFill>
                          <a:latin typeface="+mn-lt"/>
                          <a:ea typeface="+mn-ea"/>
                        </a:rPr>
                        <a:t> </a:t>
                      </a:r>
                      <a:r>
                        <a:rPr kumimoji="1" lang="ja-JP" altLang="en-US" sz="1000" dirty="0" smtClean="0">
                          <a:solidFill>
                            <a:schemeClr val="tx1"/>
                          </a:solidFill>
                          <a:latin typeface="+mn-lt"/>
                          <a:ea typeface="+mn-ea"/>
                        </a:rPr>
                        <a:t>アプリケーション ホスティング</a:t>
                      </a:r>
                      <a:endParaRPr kumimoji="1" lang="ja-JP" altLang="en-US" sz="1000" dirty="0">
                        <a:solidFill>
                          <a:schemeClr val="tx1"/>
                        </a:solidFill>
                        <a:latin typeface="+mn-lt"/>
                        <a:ea typeface="+mn-ea"/>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dirty="0">
                        <a:solidFill>
                          <a:schemeClr val="bg1"/>
                        </a:solidFill>
                        <a:latin typeface="+mn-lt"/>
                        <a:ea typeface="+mn-ea"/>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b="0" kern="1200" dirty="0">
                          <a:solidFill>
                            <a:schemeClr val="accent6"/>
                          </a:solidFill>
                          <a:latin typeface="+mn-lt"/>
                          <a:ea typeface="+mn-ea"/>
                          <a:cs typeface="Arial" panose="020B0604020202020204" pitchFamily="34" charset="0"/>
                        </a:rPr>
                        <a:t>✓</a:t>
                      </a:r>
                    </a:p>
                  </a:txBody>
                  <a:tcPr marL="68580" marR="68580" marT="34290" marB="34290"/>
                </a:tc>
                <a:extLst>
                  <a:ext uri="{0D108BD9-81ED-4DB2-BD59-A6C34878D82A}">
                    <a16:rowId xmlns:a16="http://schemas.microsoft.com/office/drawing/2014/main" val="220840324"/>
                  </a:ext>
                </a:extLst>
              </a:tr>
              <a:tr h="218738">
                <a:tc vMerge="1">
                  <a:txBody>
                    <a:bodyPr/>
                    <a:lstStyle/>
                    <a:p>
                      <a:endParaRPr kumimoji="1" lang="ja-JP" altLang="en-US" sz="140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err="1">
                          <a:solidFill>
                            <a:schemeClr val="tx1"/>
                          </a:solidFill>
                          <a:latin typeface="+mn-lt"/>
                          <a:ea typeface="+mn-ea"/>
                        </a:rPr>
                        <a:t>StackWise</a:t>
                      </a:r>
                      <a:r>
                        <a:rPr kumimoji="1" lang="ja-JP" altLang="en-US" sz="1000" dirty="0">
                          <a:solidFill>
                            <a:schemeClr val="tx1"/>
                          </a:solidFill>
                          <a:latin typeface="+mn-lt"/>
                          <a:ea typeface="+mn-ea"/>
                        </a:rPr>
                        <a:t> </a:t>
                      </a:r>
                      <a:r>
                        <a:rPr kumimoji="1" lang="en-US" altLang="ja-JP" sz="1000" dirty="0">
                          <a:solidFill>
                            <a:schemeClr val="tx1"/>
                          </a:solidFill>
                          <a:latin typeface="+mn-lt"/>
                          <a:ea typeface="+mn-ea"/>
                        </a:rPr>
                        <a:t>Virtual*</a:t>
                      </a:r>
                      <a:endParaRPr kumimoji="1" lang="ja-JP" altLang="en-US" sz="1000" dirty="0">
                        <a:solidFill>
                          <a:schemeClr val="tx1"/>
                        </a:solidFill>
                        <a:latin typeface="+mn-lt"/>
                        <a:ea typeface="+mn-ea"/>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b="0" kern="1200" dirty="0">
                          <a:solidFill>
                            <a:schemeClr val="bg1"/>
                          </a:solidFill>
                          <a:latin typeface="+mn-lt"/>
                          <a:ea typeface="+mn-ea"/>
                          <a:cs typeface="Arial" panose="020B0604020202020204" pitchFamily="34" charset="0"/>
                        </a:rPr>
                        <a:t>✓(C3K)</a:t>
                      </a:r>
                      <a:r>
                        <a:rPr lang="en-US" altLang="ja-JP" sz="1100" b="0" kern="1200" baseline="0" dirty="0">
                          <a:solidFill>
                            <a:schemeClr val="bg1"/>
                          </a:solidFill>
                          <a:latin typeface="+mn-lt"/>
                          <a:ea typeface="+mn-ea"/>
                          <a:cs typeface="Arial" panose="020B0604020202020204" pitchFamily="34" charset="0"/>
                        </a:rPr>
                        <a:t> / </a:t>
                      </a:r>
                      <a:r>
                        <a:rPr kumimoji="1" lang="en-US" altLang="ja-JP" sz="1100" dirty="0">
                          <a:solidFill>
                            <a:schemeClr val="bg1"/>
                          </a:solidFill>
                          <a:latin typeface="+mn-lt"/>
                          <a:ea typeface="+mn-ea"/>
                        </a:rPr>
                        <a:t>VSS</a:t>
                      </a:r>
                      <a:r>
                        <a:rPr kumimoji="1" lang="ja-JP" altLang="en-US" sz="1100" baseline="0" dirty="0">
                          <a:solidFill>
                            <a:schemeClr val="bg1"/>
                          </a:solidFill>
                          <a:latin typeface="+mn-lt"/>
                          <a:ea typeface="+mn-ea"/>
                        </a:rPr>
                        <a:t> </a:t>
                      </a:r>
                      <a:r>
                        <a:rPr kumimoji="1" lang="en-US" altLang="ja-JP" sz="1100" baseline="0" dirty="0">
                          <a:solidFill>
                            <a:schemeClr val="bg1"/>
                          </a:solidFill>
                          <a:latin typeface="+mn-lt"/>
                          <a:ea typeface="+mn-ea"/>
                        </a:rPr>
                        <a:t>(C4K)</a:t>
                      </a:r>
                      <a:endParaRPr kumimoji="1" lang="ja-JP" altLang="en-US" sz="1100" dirty="0">
                        <a:solidFill>
                          <a:schemeClr val="bg1"/>
                        </a:solidFill>
                        <a:latin typeface="+mn-lt"/>
                        <a:ea typeface="+mn-ea"/>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b="0" kern="1200" dirty="0">
                          <a:solidFill>
                            <a:schemeClr val="accent6"/>
                          </a:solidFill>
                          <a:latin typeface="+mn-lt"/>
                          <a:ea typeface="+mn-ea"/>
                          <a:cs typeface="Arial" panose="020B0604020202020204" pitchFamily="34" charset="0"/>
                        </a:rPr>
                        <a:t>✓</a:t>
                      </a:r>
                    </a:p>
                  </a:txBody>
                  <a:tcPr marL="68580" marR="68580" marT="34290" marB="34290"/>
                </a:tc>
                <a:extLst>
                  <a:ext uri="{0D108BD9-81ED-4DB2-BD59-A6C34878D82A}">
                    <a16:rowId xmlns:a16="http://schemas.microsoft.com/office/drawing/2014/main" val="1826539186"/>
                  </a:ext>
                </a:extLst>
              </a:tr>
              <a:tr h="218738">
                <a:tc rowSpan="3">
                  <a:txBody>
                    <a:bodyPr/>
                    <a:lstStyle/>
                    <a:p>
                      <a:r>
                        <a:rPr lang="ja-JP" altLang="en-US" sz="1000" dirty="0">
                          <a:latin typeface="+mn-lt"/>
                          <a:ea typeface="+mn-ea"/>
                        </a:rPr>
                        <a:t>セキュリティ</a:t>
                      </a:r>
                    </a:p>
                  </a:txBody>
                  <a:tcPr marL="68580" marR="68580" marT="34290" marB="34290" anchor="ctr"/>
                </a:tc>
                <a:tc>
                  <a:txBody>
                    <a:bodyPr/>
                    <a:lstStyle/>
                    <a:p>
                      <a:r>
                        <a:rPr lang="ja-JP" altLang="en-US" sz="1000" dirty="0">
                          <a:latin typeface="+mn-lt"/>
                          <a:ea typeface="+mn-ea"/>
                        </a:rPr>
                        <a:t>暗号化トラフィック解析（</a:t>
                      </a:r>
                      <a:r>
                        <a:rPr lang="en-US" altLang="ja-JP" sz="1000" dirty="0">
                          <a:latin typeface="+mn-lt"/>
                          <a:ea typeface="+mn-ea"/>
                        </a:rPr>
                        <a:t>ETA</a:t>
                      </a:r>
                      <a:r>
                        <a:rPr lang="ja-JP" altLang="en-US" sz="1000" dirty="0">
                          <a:latin typeface="+mn-lt"/>
                          <a:ea typeface="+mn-ea"/>
                        </a:rPr>
                        <a:t>）</a:t>
                      </a:r>
                    </a:p>
                  </a:txBody>
                  <a:tcPr marL="68580" marR="68580" marT="34290" marB="34290" anchor="ctr"/>
                </a:tc>
                <a:tc>
                  <a:txBody>
                    <a:bodyPr/>
                    <a:lstStyle/>
                    <a:p>
                      <a:endParaRPr lang="ja-JP" altLang="en-US" sz="1100" dirty="0">
                        <a:solidFill>
                          <a:schemeClr val="bg1"/>
                        </a:solidFill>
                        <a:latin typeface="+mn-lt"/>
                        <a:ea typeface="+mn-ea"/>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b="0" kern="1200" dirty="0">
                          <a:solidFill>
                            <a:schemeClr val="accent6"/>
                          </a:solidFill>
                          <a:latin typeface="+mn-lt"/>
                          <a:ea typeface="+mn-ea"/>
                          <a:cs typeface="Arial" panose="020B0604020202020204" pitchFamily="34" charset="0"/>
                        </a:rPr>
                        <a:t>✓</a:t>
                      </a:r>
                    </a:p>
                  </a:txBody>
                  <a:tcPr marL="68580" marR="68580" marT="34290" marB="34290"/>
                </a:tc>
                <a:extLst>
                  <a:ext uri="{0D108BD9-81ED-4DB2-BD59-A6C34878D82A}">
                    <a16:rowId xmlns:a16="http://schemas.microsoft.com/office/drawing/2014/main" val="1605710766"/>
                  </a:ext>
                </a:extLst>
              </a:tr>
              <a:tr h="218738">
                <a:tc vMerge="1">
                  <a:txBody>
                    <a:bodyPr/>
                    <a:lstStyle/>
                    <a:p>
                      <a:endParaRPr lang="ja-JP" altLang="en-US" sz="1400" dirty="0"/>
                    </a:p>
                  </a:txBody>
                  <a:tcPr/>
                </a:tc>
                <a:tc>
                  <a:txBody>
                    <a:bodyPr/>
                    <a:lstStyle/>
                    <a:p>
                      <a:r>
                        <a:rPr lang="en-US" altLang="ja-JP" sz="1000" dirty="0">
                          <a:latin typeface="+mn-lt"/>
                          <a:ea typeface="+mn-ea"/>
                        </a:rPr>
                        <a:t>256</a:t>
                      </a:r>
                      <a:r>
                        <a:rPr lang="ja-JP" altLang="en-US" sz="1000" dirty="0">
                          <a:latin typeface="+mn-lt"/>
                          <a:ea typeface="+mn-ea"/>
                        </a:rPr>
                        <a:t>ビット</a:t>
                      </a:r>
                      <a:r>
                        <a:rPr lang="ja-JP" altLang="en-US" sz="1000" baseline="0" dirty="0">
                          <a:latin typeface="+mn-lt"/>
                          <a:ea typeface="+mn-ea"/>
                        </a:rPr>
                        <a:t> </a:t>
                      </a:r>
                      <a:r>
                        <a:rPr lang="en-US" altLang="ja-JP" sz="1000" baseline="0" dirty="0">
                          <a:latin typeface="+mn-lt"/>
                          <a:ea typeface="+mn-ea"/>
                        </a:rPr>
                        <a:t>MACSEC</a:t>
                      </a:r>
                      <a:endParaRPr lang="ja-JP" altLang="en-US" sz="1000" dirty="0">
                        <a:latin typeface="+mn-lt"/>
                        <a:ea typeface="+mn-ea"/>
                      </a:endParaRPr>
                    </a:p>
                  </a:txBody>
                  <a:tcPr marL="68580" marR="68580" marT="34290" marB="34290" anchor="ctr"/>
                </a:tc>
                <a:tc>
                  <a:txBody>
                    <a:bodyPr/>
                    <a:lstStyle/>
                    <a:p>
                      <a:endParaRPr lang="ja-JP" altLang="en-US" sz="1100" dirty="0">
                        <a:solidFill>
                          <a:schemeClr val="bg1"/>
                        </a:solidFill>
                        <a:latin typeface="+mn-lt"/>
                        <a:ea typeface="+mn-ea"/>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b="0" kern="1200" dirty="0">
                          <a:solidFill>
                            <a:schemeClr val="accent6"/>
                          </a:solidFill>
                          <a:latin typeface="+mn-lt"/>
                          <a:ea typeface="+mn-ea"/>
                          <a:cs typeface="Arial" panose="020B0604020202020204" pitchFamily="34" charset="0"/>
                        </a:rPr>
                        <a:t>✓</a:t>
                      </a:r>
                    </a:p>
                  </a:txBody>
                  <a:tcPr marL="68580" marR="68580" marT="34290" marB="34290"/>
                </a:tc>
                <a:extLst>
                  <a:ext uri="{0D108BD9-81ED-4DB2-BD59-A6C34878D82A}">
                    <a16:rowId xmlns:a16="http://schemas.microsoft.com/office/drawing/2014/main" val="1472383086"/>
                  </a:ext>
                </a:extLst>
              </a:tr>
              <a:tr h="218738">
                <a:tc vMerge="1">
                  <a:txBody>
                    <a:bodyPr/>
                    <a:lstStyle/>
                    <a:p>
                      <a:endParaRPr kumimoji="1" lang="ja-JP" altLang="en-US" sz="140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00" dirty="0">
                          <a:latin typeface="+mn-lt"/>
                          <a:ea typeface="+mn-ea"/>
                        </a:rPr>
                        <a:t>Predictive</a:t>
                      </a:r>
                      <a:r>
                        <a:rPr lang="en-US" altLang="ja-JP" sz="1000" baseline="0" dirty="0">
                          <a:latin typeface="+mn-lt"/>
                          <a:ea typeface="+mn-ea"/>
                        </a:rPr>
                        <a:t> threat analysis</a:t>
                      </a:r>
                      <a:r>
                        <a:rPr lang="ja-JP" altLang="en-US" sz="1000" baseline="0" dirty="0">
                          <a:latin typeface="+mn-lt"/>
                          <a:ea typeface="+mn-ea"/>
                        </a:rPr>
                        <a:t>（異常検知と機械学習）</a:t>
                      </a:r>
                      <a:endParaRPr lang="en-US" altLang="ja-JP" sz="1000" dirty="0">
                        <a:solidFill>
                          <a:schemeClr val="tx1">
                            <a:lumMod val="50000"/>
                          </a:schemeClr>
                        </a:solidFill>
                        <a:latin typeface="+mn-lt"/>
                        <a:ea typeface="+mn-ea"/>
                      </a:endParaRPr>
                    </a:p>
                  </a:txBody>
                  <a:tcPr marL="68580" marR="68580" marT="34290" marB="34290" anchor="ctr"/>
                </a:tc>
                <a:tc>
                  <a:txBody>
                    <a:bodyPr/>
                    <a:lstStyle/>
                    <a:p>
                      <a:pPr algn="ctr"/>
                      <a:endParaRPr kumimoji="1" lang="ja-JP" altLang="en-US" sz="1100" dirty="0">
                        <a:solidFill>
                          <a:schemeClr val="bg1"/>
                        </a:solidFill>
                        <a:latin typeface="+mn-lt"/>
                        <a:ea typeface="+mn-ea"/>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b="0" kern="1200" dirty="0">
                          <a:solidFill>
                            <a:schemeClr val="accent6"/>
                          </a:solidFill>
                          <a:latin typeface="+mn-lt"/>
                          <a:ea typeface="+mn-ea"/>
                          <a:cs typeface="Arial" panose="020B0604020202020204" pitchFamily="34" charset="0"/>
                        </a:rPr>
                        <a:t>✓</a:t>
                      </a:r>
                    </a:p>
                  </a:txBody>
                  <a:tcPr marL="68580" marR="68580" marT="34290" marB="34290"/>
                </a:tc>
                <a:extLst>
                  <a:ext uri="{0D108BD9-81ED-4DB2-BD59-A6C34878D82A}">
                    <a16:rowId xmlns:a16="http://schemas.microsoft.com/office/drawing/2014/main" val="2793662535"/>
                  </a:ext>
                </a:extLst>
              </a:tr>
              <a:tr h="218738">
                <a:tc rowSpan="2">
                  <a:txBody>
                    <a:bodyPr/>
                    <a:lstStyle/>
                    <a:p>
                      <a:r>
                        <a:rPr kumimoji="1" lang="en-US" altLang="ja-JP" sz="1000" dirty="0" err="1">
                          <a:solidFill>
                            <a:schemeClr val="tx1"/>
                          </a:solidFill>
                          <a:latin typeface="+mn-lt"/>
                          <a:ea typeface="+mn-ea"/>
                        </a:rPr>
                        <a:t>IoT</a:t>
                      </a:r>
                      <a:endParaRPr kumimoji="1" lang="ja-JP" altLang="en-US" sz="1000" dirty="0">
                        <a:solidFill>
                          <a:schemeClr val="tx1"/>
                        </a:solidFill>
                        <a:latin typeface="+mn-lt"/>
                        <a:ea typeface="+mn-ea"/>
                      </a:endParaRPr>
                    </a:p>
                  </a:txBody>
                  <a:tcPr marL="68580" marR="68580" marT="34290" marB="34290" anchor="ctr"/>
                </a:tc>
                <a:tc>
                  <a:txBody>
                    <a:bodyPr/>
                    <a:lstStyle/>
                    <a:p>
                      <a:r>
                        <a:rPr kumimoji="1" lang="en-US" altLang="ja-JP" sz="1000" dirty="0">
                          <a:solidFill>
                            <a:schemeClr val="tx1"/>
                          </a:solidFill>
                          <a:latin typeface="+mn-lt"/>
                          <a:ea typeface="+mn-ea"/>
                        </a:rPr>
                        <a:t>IEEE</a:t>
                      </a:r>
                      <a:r>
                        <a:rPr kumimoji="1" lang="ja-JP" altLang="en-US" sz="1000" dirty="0">
                          <a:solidFill>
                            <a:schemeClr val="tx1"/>
                          </a:solidFill>
                          <a:latin typeface="+mn-lt"/>
                          <a:ea typeface="+mn-ea"/>
                        </a:rPr>
                        <a:t> </a:t>
                      </a:r>
                      <a:r>
                        <a:rPr kumimoji="1" lang="en-US" altLang="ja-JP" sz="1000" dirty="0">
                          <a:solidFill>
                            <a:schemeClr val="tx1"/>
                          </a:solidFill>
                          <a:latin typeface="+mn-lt"/>
                          <a:ea typeface="+mn-ea"/>
                        </a:rPr>
                        <a:t>1588</a:t>
                      </a:r>
                      <a:r>
                        <a:rPr kumimoji="1" lang="ja-JP" altLang="en-US" sz="1000" dirty="0">
                          <a:solidFill>
                            <a:schemeClr val="tx1"/>
                          </a:solidFill>
                          <a:latin typeface="+mn-lt"/>
                          <a:ea typeface="+mn-ea"/>
                        </a:rPr>
                        <a:t>（時刻同期）</a:t>
                      </a:r>
                    </a:p>
                  </a:txBody>
                  <a:tcPr marL="68580" marR="68580" marT="34290" marB="34290" anchor="ctr"/>
                </a:tc>
                <a:tc>
                  <a:txBody>
                    <a:bodyPr/>
                    <a:lstStyle/>
                    <a:p>
                      <a:pPr algn="ctr"/>
                      <a:endParaRPr kumimoji="1" lang="ja-JP" altLang="en-US" sz="1100" dirty="0">
                        <a:solidFill>
                          <a:schemeClr val="bg1"/>
                        </a:solidFill>
                        <a:latin typeface="+mn-lt"/>
                        <a:ea typeface="+mn-ea"/>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b="0" kern="1200" dirty="0">
                          <a:solidFill>
                            <a:schemeClr val="accent6"/>
                          </a:solidFill>
                          <a:latin typeface="+mn-lt"/>
                          <a:ea typeface="+mn-ea"/>
                          <a:cs typeface="Arial" panose="020B0604020202020204" pitchFamily="34" charset="0"/>
                        </a:rPr>
                        <a:t>✓</a:t>
                      </a:r>
                    </a:p>
                  </a:txBody>
                  <a:tcPr marL="68580" marR="68580" marT="34290" marB="34290"/>
                </a:tc>
                <a:extLst>
                  <a:ext uri="{0D108BD9-81ED-4DB2-BD59-A6C34878D82A}">
                    <a16:rowId xmlns:a16="http://schemas.microsoft.com/office/drawing/2014/main" val="4284424640"/>
                  </a:ext>
                </a:extLst>
              </a:tr>
              <a:tr h="218738">
                <a:tc vMerge="1">
                  <a:txBody>
                    <a:bodyPr/>
                    <a:lstStyle/>
                    <a:p>
                      <a:endParaRPr kumimoji="1" lang="ja-JP" altLang="en-US" sz="1400" dirty="0">
                        <a:solidFill>
                          <a:schemeClr val="tx1"/>
                        </a:solidFill>
                      </a:endParaRPr>
                    </a:p>
                  </a:txBody>
                  <a:tcPr/>
                </a:tc>
                <a:tc>
                  <a:txBody>
                    <a:bodyPr/>
                    <a:lstStyle/>
                    <a:p>
                      <a:r>
                        <a:rPr kumimoji="1" lang="en-US" altLang="ja-JP" sz="1000" dirty="0">
                          <a:solidFill>
                            <a:schemeClr val="tx1"/>
                          </a:solidFill>
                          <a:latin typeface="+mn-lt"/>
                          <a:ea typeface="+mn-ea"/>
                        </a:rPr>
                        <a:t>Audio</a:t>
                      </a:r>
                      <a:r>
                        <a:rPr kumimoji="1" lang="ja-JP" altLang="en-US" sz="1000" dirty="0">
                          <a:solidFill>
                            <a:schemeClr val="tx1"/>
                          </a:solidFill>
                          <a:latin typeface="+mn-lt"/>
                          <a:ea typeface="+mn-ea"/>
                        </a:rPr>
                        <a:t> </a:t>
                      </a:r>
                      <a:r>
                        <a:rPr kumimoji="1" lang="en-US" altLang="ja-JP" sz="1000" dirty="0">
                          <a:solidFill>
                            <a:schemeClr val="tx1"/>
                          </a:solidFill>
                          <a:latin typeface="+mn-lt"/>
                          <a:ea typeface="+mn-ea"/>
                        </a:rPr>
                        <a:t>Video Bridge</a:t>
                      </a:r>
                      <a:r>
                        <a:rPr kumimoji="1" lang="ja-JP" altLang="en-US" sz="1000" dirty="0">
                          <a:solidFill>
                            <a:schemeClr val="tx1"/>
                          </a:solidFill>
                          <a:latin typeface="+mn-lt"/>
                          <a:ea typeface="+mn-ea"/>
                        </a:rPr>
                        <a:t>（</a:t>
                      </a:r>
                      <a:r>
                        <a:rPr kumimoji="1" lang="en-US" altLang="ja-JP" sz="1000" dirty="0">
                          <a:solidFill>
                            <a:schemeClr val="tx1"/>
                          </a:solidFill>
                          <a:latin typeface="+mn-lt"/>
                          <a:ea typeface="+mn-ea"/>
                        </a:rPr>
                        <a:t>AVB</a:t>
                      </a:r>
                      <a:r>
                        <a:rPr kumimoji="1" lang="ja-JP" altLang="en-US" sz="1000" dirty="0">
                          <a:solidFill>
                            <a:schemeClr val="tx1"/>
                          </a:solidFill>
                          <a:latin typeface="+mn-lt"/>
                          <a:ea typeface="+mn-ea"/>
                        </a:rPr>
                        <a:t>）</a:t>
                      </a:r>
                    </a:p>
                  </a:txBody>
                  <a:tcPr marL="68580" marR="68580" marT="34290" marB="34290" anchor="ctr"/>
                </a:tc>
                <a:tc>
                  <a:txBody>
                    <a:bodyPr/>
                    <a:lstStyle/>
                    <a:p>
                      <a:pPr algn="ctr"/>
                      <a:r>
                        <a:rPr lang="en-US" altLang="ja-JP" sz="1100" b="0" kern="1200" dirty="0">
                          <a:solidFill>
                            <a:schemeClr val="bg1"/>
                          </a:solidFill>
                          <a:latin typeface="+mn-lt"/>
                          <a:ea typeface="+mn-ea"/>
                          <a:cs typeface="Arial" panose="020B0604020202020204" pitchFamily="34" charset="0"/>
                        </a:rPr>
                        <a:t>✓(C3K)</a:t>
                      </a:r>
                      <a:r>
                        <a:rPr lang="en-US" altLang="ja-JP" sz="1100" b="0" kern="1200" baseline="0" dirty="0">
                          <a:solidFill>
                            <a:schemeClr val="bg1"/>
                          </a:solidFill>
                          <a:latin typeface="+mn-lt"/>
                          <a:ea typeface="+mn-ea"/>
                          <a:cs typeface="Arial" panose="020B0604020202020204" pitchFamily="34" charset="0"/>
                        </a:rPr>
                        <a:t> </a:t>
                      </a:r>
                      <a:endParaRPr kumimoji="1" lang="ja-JP" altLang="en-US" sz="1100" dirty="0">
                        <a:solidFill>
                          <a:schemeClr val="bg1"/>
                        </a:solidFill>
                        <a:latin typeface="+mn-lt"/>
                        <a:ea typeface="+mn-ea"/>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b="0" kern="1200" dirty="0">
                          <a:solidFill>
                            <a:schemeClr val="accent6"/>
                          </a:solidFill>
                          <a:latin typeface="+mn-lt"/>
                          <a:ea typeface="+mn-ea"/>
                          <a:cs typeface="Arial" panose="020B0604020202020204" pitchFamily="34" charset="0"/>
                        </a:rPr>
                        <a:t>✓</a:t>
                      </a:r>
                    </a:p>
                  </a:txBody>
                  <a:tcPr marL="68580" marR="68580" marT="34290" marB="34290"/>
                </a:tc>
                <a:extLst>
                  <a:ext uri="{0D108BD9-81ED-4DB2-BD59-A6C34878D82A}">
                    <a16:rowId xmlns:a16="http://schemas.microsoft.com/office/drawing/2014/main" val="658819243"/>
                  </a:ext>
                </a:extLst>
              </a:tr>
              <a:tr h="218738">
                <a:tc rowSpan="3">
                  <a:txBody>
                    <a:bodyPr/>
                    <a:lstStyle/>
                    <a:p>
                      <a:r>
                        <a:rPr kumimoji="1" lang="ja-JP" altLang="en-US" sz="1000" dirty="0">
                          <a:solidFill>
                            <a:schemeClr val="tx1"/>
                          </a:solidFill>
                          <a:latin typeface="+mn-lt"/>
                          <a:ea typeface="+mn-ea"/>
                        </a:rPr>
                        <a:t>電源可用性</a:t>
                      </a:r>
                    </a:p>
                  </a:txBody>
                  <a:tcPr marL="68580" marR="68580" marT="34290" marB="34290" anchor="ctr"/>
                </a:tc>
                <a:tc>
                  <a:txBody>
                    <a:bodyPr/>
                    <a:lstStyle/>
                    <a:p>
                      <a:r>
                        <a:rPr kumimoji="1" lang="en-US" altLang="ja-JP" sz="1000" dirty="0">
                          <a:solidFill>
                            <a:schemeClr val="tx1"/>
                          </a:solidFill>
                          <a:latin typeface="+mn-lt"/>
                          <a:ea typeface="+mn-ea"/>
                        </a:rPr>
                        <a:t>Perpetual</a:t>
                      </a:r>
                      <a:r>
                        <a:rPr kumimoji="1" lang="ja-JP" altLang="en-US" sz="1000" dirty="0">
                          <a:solidFill>
                            <a:schemeClr val="tx1"/>
                          </a:solidFill>
                          <a:latin typeface="+mn-lt"/>
                          <a:ea typeface="+mn-ea"/>
                        </a:rPr>
                        <a:t> </a:t>
                      </a:r>
                      <a:r>
                        <a:rPr kumimoji="1" lang="en-US" altLang="ja-JP" sz="1000" dirty="0" err="1">
                          <a:solidFill>
                            <a:schemeClr val="tx1"/>
                          </a:solidFill>
                          <a:latin typeface="+mn-lt"/>
                          <a:ea typeface="+mn-ea"/>
                        </a:rPr>
                        <a:t>PoE</a:t>
                      </a:r>
                      <a:endParaRPr kumimoji="1" lang="ja-JP" altLang="en-US" sz="1000" dirty="0">
                        <a:solidFill>
                          <a:schemeClr val="tx1"/>
                        </a:solidFill>
                        <a:latin typeface="+mn-lt"/>
                        <a:ea typeface="+mn-ea"/>
                      </a:endParaRPr>
                    </a:p>
                  </a:txBody>
                  <a:tcPr marL="68580" marR="68580" marT="34290" marB="34290" anchor="ctr"/>
                </a:tc>
                <a:tc>
                  <a:txBody>
                    <a:bodyPr/>
                    <a:lstStyle/>
                    <a:p>
                      <a:pPr algn="ctr"/>
                      <a:r>
                        <a:rPr lang="en-US" altLang="ja-JP" sz="1100" b="0" kern="1200" dirty="0">
                          <a:solidFill>
                            <a:schemeClr val="bg1"/>
                          </a:solidFill>
                          <a:latin typeface="+mn-lt"/>
                          <a:ea typeface="+mn-ea"/>
                          <a:cs typeface="Arial" panose="020B0604020202020204" pitchFamily="34" charset="0"/>
                        </a:rPr>
                        <a:t>✓</a:t>
                      </a:r>
                      <a:endParaRPr kumimoji="1" lang="ja-JP" altLang="en-US" sz="1100" dirty="0">
                        <a:solidFill>
                          <a:schemeClr val="bg1"/>
                        </a:solidFill>
                        <a:latin typeface="+mn-lt"/>
                        <a:ea typeface="+mn-ea"/>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b="0" kern="1200" dirty="0">
                          <a:solidFill>
                            <a:schemeClr val="accent6"/>
                          </a:solidFill>
                          <a:latin typeface="+mn-lt"/>
                          <a:ea typeface="+mn-ea"/>
                          <a:cs typeface="Arial" panose="020B0604020202020204" pitchFamily="34" charset="0"/>
                        </a:rPr>
                        <a:t>✓</a:t>
                      </a:r>
                    </a:p>
                  </a:txBody>
                  <a:tcPr marL="68580" marR="68580" marT="34290" marB="34290"/>
                </a:tc>
                <a:extLst>
                  <a:ext uri="{0D108BD9-81ED-4DB2-BD59-A6C34878D82A}">
                    <a16:rowId xmlns:a16="http://schemas.microsoft.com/office/drawing/2014/main" val="1262772147"/>
                  </a:ext>
                </a:extLst>
              </a:tr>
              <a:tr h="218738">
                <a:tc vMerge="1">
                  <a:txBody>
                    <a:bodyPr/>
                    <a:lstStyle/>
                    <a:p>
                      <a:endParaRPr kumimoji="1" lang="ja-JP" altLang="en-US" sz="140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00" dirty="0">
                          <a:latin typeface="+mn-lt"/>
                          <a:ea typeface="+mn-ea"/>
                        </a:rPr>
                        <a:t>N+1; N+N</a:t>
                      </a:r>
                      <a:r>
                        <a:rPr kumimoji="1" lang="ja-JP" altLang="en-US" sz="1000" baseline="0" dirty="0">
                          <a:solidFill>
                            <a:schemeClr val="tx1"/>
                          </a:solidFill>
                          <a:latin typeface="+mn-lt"/>
                          <a:ea typeface="+mn-ea"/>
                        </a:rPr>
                        <a:t> </a:t>
                      </a:r>
                      <a:r>
                        <a:rPr kumimoji="1" lang="en-US" altLang="ja-JP" sz="1000" baseline="0" dirty="0">
                          <a:solidFill>
                            <a:schemeClr val="tx1"/>
                          </a:solidFill>
                          <a:latin typeface="+mn-lt"/>
                          <a:ea typeface="+mn-ea"/>
                        </a:rPr>
                        <a:t>(C9400)</a:t>
                      </a:r>
                      <a:endParaRPr lang="en-US" altLang="ja-JP" sz="1000" dirty="0">
                        <a:latin typeface="+mn-lt"/>
                        <a:ea typeface="+mn-ea"/>
                      </a:endParaRPr>
                    </a:p>
                  </a:txBody>
                  <a:tcPr marL="68580" marR="68580" marT="34290" marB="34290" anchor="ctr"/>
                </a:tc>
                <a:tc>
                  <a:txBody>
                    <a:bodyPr/>
                    <a:lstStyle/>
                    <a:p>
                      <a:pPr algn="ctr"/>
                      <a:endParaRPr kumimoji="1" lang="ja-JP" altLang="en-US" sz="1100" dirty="0">
                        <a:solidFill>
                          <a:schemeClr val="bg1"/>
                        </a:solidFill>
                        <a:latin typeface="+mn-lt"/>
                        <a:ea typeface="+mn-ea"/>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b="0" kern="1200" dirty="0">
                          <a:solidFill>
                            <a:schemeClr val="accent6"/>
                          </a:solidFill>
                          <a:latin typeface="+mn-lt"/>
                          <a:ea typeface="+mn-ea"/>
                          <a:cs typeface="Arial" panose="020B0604020202020204" pitchFamily="34" charset="0"/>
                        </a:rPr>
                        <a:t>✓</a:t>
                      </a:r>
                    </a:p>
                  </a:txBody>
                  <a:tcPr marL="68580" marR="68580" marT="34290" marB="34290"/>
                </a:tc>
                <a:extLst>
                  <a:ext uri="{0D108BD9-81ED-4DB2-BD59-A6C34878D82A}">
                    <a16:rowId xmlns:a16="http://schemas.microsoft.com/office/drawing/2014/main" val="3475640061"/>
                  </a:ext>
                </a:extLst>
              </a:tr>
              <a:tr h="218738">
                <a:tc vMerge="1">
                  <a:txBody>
                    <a:bodyPr/>
                    <a:lstStyle/>
                    <a:p>
                      <a:endParaRPr kumimoji="1" lang="ja-JP" altLang="en-US" sz="1400" dirty="0">
                        <a:solidFill>
                          <a:schemeClr val="tx1"/>
                        </a:solidFill>
                      </a:endParaRPr>
                    </a:p>
                  </a:txBody>
                  <a:tcPr/>
                </a:tc>
                <a:tc>
                  <a:txBody>
                    <a:bodyPr/>
                    <a:lstStyle/>
                    <a:p>
                      <a:r>
                        <a:rPr kumimoji="1" lang="ja-JP" altLang="en-US" sz="1000" dirty="0">
                          <a:solidFill>
                            <a:schemeClr val="tx1"/>
                          </a:solidFill>
                          <a:latin typeface="+mn-lt"/>
                          <a:ea typeface="+mn-ea"/>
                        </a:rPr>
                        <a:t>プラチナ電源</a:t>
                      </a:r>
                    </a:p>
                  </a:txBody>
                  <a:tcPr marL="68580" marR="68580" marT="34290" marB="34290" anchor="ctr"/>
                </a:tc>
                <a:tc>
                  <a:txBody>
                    <a:bodyPr/>
                    <a:lstStyle/>
                    <a:p>
                      <a:pPr algn="ctr"/>
                      <a:r>
                        <a:rPr kumimoji="1" lang="ja-JP" altLang="en-US" sz="1100" dirty="0">
                          <a:solidFill>
                            <a:schemeClr val="bg1"/>
                          </a:solidFill>
                          <a:latin typeface="+mn-lt"/>
                          <a:ea typeface="+mn-ea"/>
                        </a:rPr>
                        <a:t>ゴールド</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b="0" kern="1200" dirty="0">
                          <a:solidFill>
                            <a:schemeClr val="accent6"/>
                          </a:solidFill>
                          <a:latin typeface="+mn-lt"/>
                          <a:ea typeface="+mn-ea"/>
                          <a:cs typeface="Arial" panose="020B0604020202020204" pitchFamily="34" charset="0"/>
                        </a:rPr>
                        <a:t>✓</a:t>
                      </a:r>
                    </a:p>
                  </a:txBody>
                  <a:tcPr marL="68580" marR="68580" marT="34290" marB="34290"/>
                </a:tc>
                <a:extLst>
                  <a:ext uri="{0D108BD9-81ED-4DB2-BD59-A6C34878D82A}">
                    <a16:rowId xmlns:a16="http://schemas.microsoft.com/office/drawing/2014/main" val="1632784707"/>
                  </a:ext>
                </a:extLst>
              </a:tr>
            </a:tbl>
          </a:graphicData>
        </a:graphic>
      </p:graphicFrame>
      <p:sp>
        <p:nvSpPr>
          <p:cNvPr id="42" name="テキスト ボックス 41">
            <a:extLst>
              <a:ext uri="{FF2B5EF4-FFF2-40B4-BE49-F238E27FC236}">
                <a16:creationId xmlns:a16="http://schemas.microsoft.com/office/drawing/2014/main" id="{091F6CCB-2024-4D8C-9FA8-28E723511AF0}"/>
              </a:ext>
            </a:extLst>
          </p:cNvPr>
          <p:cNvSpPr txBox="1"/>
          <p:nvPr/>
        </p:nvSpPr>
        <p:spPr>
          <a:xfrm>
            <a:off x="756921" y="4525971"/>
            <a:ext cx="617477" cy="207749"/>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750" b="0" i="0" u="none" strike="noStrike" kern="1200" cap="none" spc="0" normalizeH="0" baseline="0" noProof="0" dirty="0">
                <a:ln>
                  <a:noFill/>
                </a:ln>
                <a:solidFill>
                  <a:srgbClr val="282828">
                    <a:lumMod val="50000"/>
                    <a:lumOff val="50000"/>
                  </a:srgbClr>
                </a:solidFill>
                <a:effectLst/>
                <a:uLnTx/>
                <a:uFillTx/>
                <a:latin typeface="Arial" charset="0"/>
                <a:ea typeface="ＭＳ Ｐゴシック" charset="0"/>
              </a:rPr>
              <a:t>*対応予定</a:t>
            </a:r>
          </a:p>
        </p:txBody>
      </p:sp>
      <p:sp>
        <p:nvSpPr>
          <p:cNvPr id="43" name="角丸四角形 2">
            <a:extLst>
              <a:ext uri="{FF2B5EF4-FFF2-40B4-BE49-F238E27FC236}">
                <a16:creationId xmlns:a16="http://schemas.microsoft.com/office/drawing/2014/main" id="{ACA787F0-65A3-410A-A8C8-120FB2786E7E}"/>
              </a:ext>
            </a:extLst>
          </p:cNvPr>
          <p:cNvSpPr/>
          <p:nvPr/>
        </p:nvSpPr>
        <p:spPr>
          <a:xfrm>
            <a:off x="6905847" y="1073150"/>
            <a:ext cx="1722475" cy="3772784"/>
          </a:xfrm>
          <a:prstGeom prst="round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ja-JP" altLang="en-US" sz="1013" b="0" i="0" u="none" strike="noStrike" kern="1200" cap="none" spc="0" normalizeH="0" baseline="0" noProof="0">
              <a:ln>
                <a:noFill/>
              </a:ln>
              <a:solidFill>
                <a:srgbClr val="005073"/>
              </a:solidFill>
              <a:effectLst/>
              <a:uLnTx/>
              <a:uFillTx/>
              <a:latin typeface="CiscoSansTT ExtraLight"/>
              <a:ea typeface="ＭＳ Ｐゴシック"/>
              <a:cs typeface="+mn-cs"/>
            </a:endParaRPr>
          </a:p>
        </p:txBody>
      </p:sp>
    </p:spTree>
    <p:extLst>
      <p:ext uri="{BB962C8B-B14F-4D97-AF65-F5344CB8AC3E}">
        <p14:creationId xmlns:p14="http://schemas.microsoft.com/office/powerpoint/2010/main" val="964791172"/>
      </p:ext>
    </p:extLst>
  </p:cSld>
  <p:clrMapOvr>
    <a:masterClrMapping/>
  </p:clrMapOvr>
  <p:transition spd="slow">
    <p:pu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8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03084" y="4016953"/>
            <a:ext cx="806171" cy="806171"/>
          </a:xfrm>
          <a:prstGeom prst="rect">
            <a:avLst/>
          </a:prstGeom>
        </p:spPr>
      </p:pic>
      <p:sp>
        <p:nvSpPr>
          <p:cNvPr id="99" name="Rounded Rectangle 98"/>
          <p:cNvSpPr/>
          <p:nvPr/>
        </p:nvSpPr>
        <p:spPr>
          <a:xfrm>
            <a:off x="446499" y="1145128"/>
            <a:ext cx="3574923" cy="3739889"/>
          </a:xfrm>
          <a:prstGeom prst="roundRect">
            <a:avLst>
              <a:gd name="adj" fmla="val 7021"/>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13" name="Rectangle 112"/>
          <p:cNvSpPr/>
          <p:nvPr/>
        </p:nvSpPr>
        <p:spPr>
          <a:xfrm>
            <a:off x="491069" y="740426"/>
            <a:ext cx="6237605" cy="369332"/>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E7E6E6">
                    <a:lumMod val="50000"/>
                  </a:srgbClr>
                </a:solidFill>
                <a:effectLst/>
                <a:uLnTx/>
                <a:uFillTx/>
                <a:latin typeface="ＭＳ Ｐゴシック" panose="020B0600070205080204" pitchFamily="50" charset="-128"/>
                <a:ea typeface="ＭＳ Ｐゴシック" panose="020B0600070205080204" pitchFamily="50" charset="-128"/>
                <a:cs typeface="Arial" charset="0"/>
              </a:rPr>
              <a:t>暗号化されたトラフィックに潜むマルウェアを特定する解析技術</a:t>
            </a:r>
            <a:endParaRPr kumimoji="0" lang="en-US" sz="1800" b="0" i="0" u="none" strike="noStrike" kern="1200" cap="none" spc="0" normalizeH="0" baseline="0" noProof="0" dirty="0">
              <a:ln>
                <a:noFill/>
              </a:ln>
              <a:solidFill>
                <a:srgbClr val="E7E6E6">
                  <a:lumMod val="50000"/>
                </a:srgbClr>
              </a:solidFill>
              <a:effectLst/>
              <a:uLnTx/>
              <a:uFillTx/>
              <a:latin typeface="ＭＳ Ｐゴシック" panose="020B0600070205080204" pitchFamily="50" charset="-128"/>
              <a:ea typeface="ＭＳ Ｐゴシック" panose="020B0600070205080204" pitchFamily="50" charset="-128"/>
              <a:cs typeface="Arial" charset="0"/>
            </a:endParaRPr>
          </a:p>
        </p:txBody>
      </p:sp>
      <p:sp>
        <p:nvSpPr>
          <p:cNvPr id="114" name="Rectangle 113"/>
          <p:cNvSpPr/>
          <p:nvPr/>
        </p:nvSpPr>
        <p:spPr>
          <a:xfrm>
            <a:off x="434897" y="765404"/>
            <a:ext cx="66908" cy="3462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nvGrpSpPr>
          <p:cNvPr id="115" name="Group 114"/>
          <p:cNvGrpSpPr/>
          <p:nvPr/>
        </p:nvGrpSpPr>
        <p:grpSpPr>
          <a:xfrm>
            <a:off x="1135978" y="1185299"/>
            <a:ext cx="1717503" cy="1135255"/>
            <a:chOff x="7316786" y="2161650"/>
            <a:chExt cx="2534722" cy="1710464"/>
          </a:xfrm>
        </p:grpSpPr>
        <p:pic>
          <p:nvPicPr>
            <p:cNvPr id="116" name="Picture 1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16786" y="2456830"/>
              <a:ext cx="2534722" cy="1415284"/>
            </a:xfrm>
            <a:prstGeom prst="rect">
              <a:avLst/>
            </a:prstGeom>
          </p:spPr>
        </p:pic>
        <p:grpSp>
          <p:nvGrpSpPr>
            <p:cNvPr id="117" name="Group 116"/>
            <p:cNvGrpSpPr/>
            <p:nvPr/>
          </p:nvGrpSpPr>
          <p:grpSpPr>
            <a:xfrm>
              <a:off x="7647147" y="2161650"/>
              <a:ext cx="1843844" cy="1378123"/>
              <a:chOff x="2374223" y="3725903"/>
              <a:chExt cx="1501883" cy="1223179"/>
            </a:xfrm>
          </p:grpSpPr>
          <p:pic>
            <p:nvPicPr>
              <p:cNvPr id="118" name="Picture 117" descr="01 - Dashboard with Policy violation.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74223" y="4028396"/>
                <a:ext cx="1501883" cy="920686"/>
              </a:xfrm>
              <a:prstGeom prst="rect">
                <a:avLst/>
              </a:prstGeom>
            </p:spPr>
          </p:pic>
          <p:sp>
            <p:nvSpPr>
              <p:cNvPr id="119" name="Rectangle 118"/>
              <p:cNvSpPr/>
              <p:nvPr/>
            </p:nvSpPr>
            <p:spPr>
              <a:xfrm>
                <a:off x="2630698" y="3725903"/>
                <a:ext cx="988930" cy="308687"/>
              </a:xfrm>
              <a:prstGeom prst="rect">
                <a:avLst/>
              </a:prstGeom>
              <a:noFill/>
            </p:spPr>
            <p:txBody>
              <a:bodyPr wrap="none">
                <a:spAutoFit/>
              </a:bodyPr>
              <a:lstStyle/>
              <a:p>
                <a:pPr marL="0" marR="0" lvl="0" indent="0" algn="ctr" defTabSz="342815"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StealthWatch</a:t>
                </a:r>
                <a:endParaRPr kumimoji="0" 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endParaRPr>
              </a:p>
            </p:txBody>
          </p:sp>
        </p:grpSp>
      </p:grpSp>
      <p:sp>
        <p:nvSpPr>
          <p:cNvPr id="123" name="Plus 122"/>
          <p:cNvSpPr/>
          <p:nvPr/>
        </p:nvSpPr>
        <p:spPr>
          <a:xfrm>
            <a:off x="2791011" y="1664357"/>
            <a:ext cx="260746" cy="260746"/>
          </a:xfrm>
          <a:prstGeom prst="mathPlus">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24" name="Up Arrow 123"/>
          <p:cNvSpPr/>
          <p:nvPr/>
        </p:nvSpPr>
        <p:spPr>
          <a:xfrm>
            <a:off x="1800133" y="2363300"/>
            <a:ext cx="237392" cy="749564"/>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131" name="Picture 1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36002" y="2520606"/>
            <a:ext cx="573533" cy="504949"/>
          </a:xfrm>
          <a:prstGeom prst="rect">
            <a:avLst/>
          </a:prstGeom>
        </p:spPr>
      </p:pic>
      <p:pic>
        <p:nvPicPr>
          <p:cNvPr id="141" name="Picture 14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45494" y="1618950"/>
            <a:ext cx="322853" cy="322853"/>
          </a:xfrm>
          <a:prstGeom prst="rect">
            <a:avLst/>
          </a:prstGeom>
        </p:spPr>
      </p:pic>
      <p:grpSp>
        <p:nvGrpSpPr>
          <p:cNvPr id="143" name="Group 142"/>
          <p:cNvGrpSpPr/>
          <p:nvPr/>
        </p:nvGrpSpPr>
        <p:grpSpPr>
          <a:xfrm>
            <a:off x="4704043" y="1803009"/>
            <a:ext cx="343289" cy="326926"/>
            <a:chOff x="8257277" y="1521938"/>
            <a:chExt cx="788844" cy="844460"/>
          </a:xfrm>
        </p:grpSpPr>
        <p:grpSp>
          <p:nvGrpSpPr>
            <p:cNvPr id="145" name="Group 144"/>
            <p:cNvGrpSpPr/>
            <p:nvPr/>
          </p:nvGrpSpPr>
          <p:grpSpPr>
            <a:xfrm>
              <a:off x="8257277" y="1521938"/>
              <a:ext cx="788844" cy="844460"/>
              <a:chOff x="7143750" y="1444627"/>
              <a:chExt cx="1346200" cy="1447800"/>
            </a:xfrm>
            <a:solidFill>
              <a:srgbClr val="FF0000"/>
            </a:solidFill>
          </p:grpSpPr>
          <p:sp>
            <p:nvSpPr>
              <p:cNvPr id="147" name="Freeform 23"/>
              <p:cNvSpPr>
                <a:spLocks/>
              </p:cNvSpPr>
              <p:nvPr/>
            </p:nvSpPr>
            <p:spPr bwMode="auto">
              <a:xfrm>
                <a:off x="7143750" y="1909764"/>
                <a:ext cx="644525" cy="982663"/>
              </a:xfrm>
              <a:custGeom>
                <a:avLst/>
                <a:gdLst>
                  <a:gd name="T0" fmla="*/ 172 w 172"/>
                  <a:gd name="T1" fmla="*/ 50 h 262"/>
                  <a:gd name="T2" fmla="*/ 96 w 172"/>
                  <a:gd name="T3" fmla="*/ 133 h 262"/>
                  <a:gd name="T4" fmla="*/ 172 w 172"/>
                  <a:gd name="T5" fmla="*/ 216 h 262"/>
                  <a:gd name="T6" fmla="*/ 172 w 172"/>
                  <a:gd name="T7" fmla="*/ 262 h 262"/>
                  <a:gd name="T8" fmla="*/ 75 w 172"/>
                  <a:gd name="T9" fmla="*/ 181 h 262"/>
                  <a:gd name="T10" fmla="*/ 30 w 172"/>
                  <a:gd name="T11" fmla="*/ 200 h 262"/>
                  <a:gd name="T12" fmla="*/ 26 w 172"/>
                  <a:gd name="T13" fmla="*/ 202 h 262"/>
                  <a:gd name="T14" fmla="*/ 13 w 172"/>
                  <a:gd name="T15" fmla="*/ 194 h 262"/>
                  <a:gd name="T16" fmla="*/ 21 w 172"/>
                  <a:gd name="T17" fmla="*/ 176 h 262"/>
                  <a:gd name="T18" fmla="*/ 66 w 172"/>
                  <a:gd name="T19" fmla="*/ 156 h 262"/>
                  <a:gd name="T20" fmla="*/ 61 w 172"/>
                  <a:gd name="T21" fmla="*/ 118 h 262"/>
                  <a:gd name="T22" fmla="*/ 13 w 172"/>
                  <a:gd name="T23" fmla="*/ 118 h 262"/>
                  <a:gd name="T24" fmla="*/ 0 w 172"/>
                  <a:gd name="T25" fmla="*/ 105 h 262"/>
                  <a:gd name="T26" fmla="*/ 13 w 172"/>
                  <a:gd name="T27" fmla="*/ 92 h 262"/>
                  <a:gd name="T28" fmla="*/ 61 w 172"/>
                  <a:gd name="T29" fmla="*/ 92 h 262"/>
                  <a:gd name="T30" fmla="*/ 66 w 172"/>
                  <a:gd name="T31" fmla="*/ 53 h 262"/>
                  <a:gd name="T32" fmla="*/ 21 w 172"/>
                  <a:gd name="T33" fmla="*/ 34 h 262"/>
                  <a:gd name="T34" fmla="*/ 13 w 172"/>
                  <a:gd name="T35" fmla="*/ 17 h 262"/>
                  <a:gd name="T36" fmla="*/ 30 w 172"/>
                  <a:gd name="T37" fmla="*/ 10 h 262"/>
                  <a:gd name="T38" fmla="*/ 73 w 172"/>
                  <a:gd name="T39" fmla="*/ 28 h 262"/>
                  <a:gd name="T40" fmla="*/ 86 w 172"/>
                  <a:gd name="T41" fmla="*/ 0 h 262"/>
                  <a:gd name="T42" fmla="*/ 92 w 172"/>
                  <a:gd name="T43" fmla="*/ 4 h 262"/>
                  <a:gd name="T44" fmla="*/ 172 w 172"/>
                  <a:gd name="T45" fmla="*/ 23 h 262"/>
                  <a:gd name="T46" fmla="*/ 172 w 172"/>
                  <a:gd name="T47" fmla="*/ 5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2" h="262">
                    <a:moveTo>
                      <a:pt x="172" y="50"/>
                    </a:moveTo>
                    <a:cubicBezTo>
                      <a:pt x="130" y="53"/>
                      <a:pt x="96" y="89"/>
                      <a:pt x="96" y="133"/>
                    </a:cubicBezTo>
                    <a:cubicBezTo>
                      <a:pt x="96" y="177"/>
                      <a:pt x="130" y="212"/>
                      <a:pt x="172" y="216"/>
                    </a:cubicBezTo>
                    <a:cubicBezTo>
                      <a:pt x="172" y="230"/>
                      <a:pt x="172" y="246"/>
                      <a:pt x="172" y="262"/>
                    </a:cubicBezTo>
                    <a:cubicBezTo>
                      <a:pt x="128" y="247"/>
                      <a:pt x="93" y="222"/>
                      <a:pt x="75" y="181"/>
                    </a:cubicBezTo>
                    <a:cubicBezTo>
                      <a:pt x="75" y="181"/>
                      <a:pt x="75" y="181"/>
                      <a:pt x="30" y="200"/>
                    </a:cubicBezTo>
                    <a:cubicBezTo>
                      <a:pt x="29" y="200"/>
                      <a:pt x="27" y="202"/>
                      <a:pt x="26" y="202"/>
                    </a:cubicBezTo>
                    <a:cubicBezTo>
                      <a:pt x="21" y="202"/>
                      <a:pt x="16" y="198"/>
                      <a:pt x="13" y="194"/>
                    </a:cubicBezTo>
                    <a:cubicBezTo>
                      <a:pt x="10" y="187"/>
                      <a:pt x="13" y="180"/>
                      <a:pt x="21" y="176"/>
                    </a:cubicBezTo>
                    <a:cubicBezTo>
                      <a:pt x="21" y="176"/>
                      <a:pt x="21" y="176"/>
                      <a:pt x="66" y="156"/>
                    </a:cubicBezTo>
                    <a:cubicBezTo>
                      <a:pt x="64" y="145"/>
                      <a:pt x="61" y="132"/>
                      <a:pt x="61" y="118"/>
                    </a:cubicBezTo>
                    <a:cubicBezTo>
                      <a:pt x="61" y="118"/>
                      <a:pt x="61" y="118"/>
                      <a:pt x="13" y="118"/>
                    </a:cubicBezTo>
                    <a:cubicBezTo>
                      <a:pt x="5" y="118"/>
                      <a:pt x="0" y="111"/>
                      <a:pt x="0" y="105"/>
                    </a:cubicBezTo>
                    <a:cubicBezTo>
                      <a:pt x="0" y="97"/>
                      <a:pt x="5" y="92"/>
                      <a:pt x="13" y="92"/>
                    </a:cubicBezTo>
                    <a:cubicBezTo>
                      <a:pt x="13" y="92"/>
                      <a:pt x="13" y="92"/>
                      <a:pt x="61" y="92"/>
                    </a:cubicBezTo>
                    <a:cubicBezTo>
                      <a:pt x="61" y="79"/>
                      <a:pt x="64" y="66"/>
                      <a:pt x="66" y="53"/>
                    </a:cubicBezTo>
                    <a:cubicBezTo>
                      <a:pt x="66" y="53"/>
                      <a:pt x="66" y="53"/>
                      <a:pt x="21" y="34"/>
                    </a:cubicBezTo>
                    <a:cubicBezTo>
                      <a:pt x="14" y="31"/>
                      <a:pt x="10" y="23"/>
                      <a:pt x="13" y="17"/>
                    </a:cubicBezTo>
                    <a:cubicBezTo>
                      <a:pt x="16" y="10"/>
                      <a:pt x="23" y="8"/>
                      <a:pt x="30" y="10"/>
                    </a:cubicBezTo>
                    <a:cubicBezTo>
                      <a:pt x="30" y="10"/>
                      <a:pt x="30" y="10"/>
                      <a:pt x="73" y="28"/>
                    </a:cubicBezTo>
                    <a:cubicBezTo>
                      <a:pt x="76" y="18"/>
                      <a:pt x="80" y="9"/>
                      <a:pt x="86" y="0"/>
                    </a:cubicBezTo>
                    <a:cubicBezTo>
                      <a:pt x="88" y="1"/>
                      <a:pt x="91" y="3"/>
                      <a:pt x="92" y="4"/>
                    </a:cubicBezTo>
                    <a:cubicBezTo>
                      <a:pt x="114" y="16"/>
                      <a:pt x="141" y="23"/>
                      <a:pt x="172" y="23"/>
                    </a:cubicBezTo>
                    <a:cubicBezTo>
                      <a:pt x="172" y="23"/>
                      <a:pt x="172" y="23"/>
                      <a:pt x="172" y="50"/>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48" name="Freeform 24"/>
              <p:cNvSpPr>
                <a:spLocks/>
              </p:cNvSpPr>
              <p:nvPr/>
            </p:nvSpPr>
            <p:spPr bwMode="auto">
              <a:xfrm>
                <a:off x="7356475" y="1444627"/>
                <a:ext cx="911225" cy="498475"/>
              </a:xfrm>
              <a:custGeom>
                <a:avLst/>
                <a:gdLst>
                  <a:gd name="T0" fmla="*/ 43 w 243"/>
                  <a:gd name="T1" fmla="*/ 115 h 133"/>
                  <a:gd name="T2" fmla="*/ 38 w 243"/>
                  <a:gd name="T3" fmla="*/ 111 h 133"/>
                  <a:gd name="T4" fmla="*/ 61 w 243"/>
                  <a:gd name="T5" fmla="*/ 84 h 133"/>
                  <a:gd name="T6" fmla="*/ 26 w 243"/>
                  <a:gd name="T7" fmla="*/ 43 h 133"/>
                  <a:gd name="T8" fmla="*/ 22 w 243"/>
                  <a:gd name="T9" fmla="*/ 44 h 133"/>
                  <a:gd name="T10" fmla="*/ 0 w 243"/>
                  <a:gd name="T11" fmla="*/ 22 h 133"/>
                  <a:gd name="T12" fmla="*/ 22 w 243"/>
                  <a:gd name="T13" fmla="*/ 0 h 133"/>
                  <a:gd name="T14" fmla="*/ 44 w 243"/>
                  <a:gd name="T15" fmla="*/ 22 h 133"/>
                  <a:gd name="T16" fmla="*/ 41 w 243"/>
                  <a:gd name="T17" fmla="*/ 31 h 133"/>
                  <a:gd name="T18" fmla="*/ 78 w 243"/>
                  <a:gd name="T19" fmla="*/ 72 h 133"/>
                  <a:gd name="T20" fmla="*/ 123 w 243"/>
                  <a:gd name="T21" fmla="*/ 61 h 133"/>
                  <a:gd name="T22" fmla="*/ 166 w 243"/>
                  <a:gd name="T23" fmla="*/ 71 h 133"/>
                  <a:gd name="T24" fmla="*/ 201 w 243"/>
                  <a:gd name="T25" fmla="*/ 31 h 133"/>
                  <a:gd name="T26" fmla="*/ 199 w 243"/>
                  <a:gd name="T27" fmla="*/ 22 h 133"/>
                  <a:gd name="T28" fmla="*/ 221 w 243"/>
                  <a:gd name="T29" fmla="*/ 0 h 133"/>
                  <a:gd name="T30" fmla="*/ 243 w 243"/>
                  <a:gd name="T31" fmla="*/ 22 h 133"/>
                  <a:gd name="T32" fmla="*/ 221 w 243"/>
                  <a:gd name="T33" fmla="*/ 44 h 133"/>
                  <a:gd name="T34" fmla="*/ 218 w 243"/>
                  <a:gd name="T35" fmla="*/ 43 h 133"/>
                  <a:gd name="T36" fmla="*/ 183 w 243"/>
                  <a:gd name="T37" fmla="*/ 83 h 133"/>
                  <a:gd name="T38" fmla="*/ 209 w 243"/>
                  <a:gd name="T39" fmla="*/ 111 h 133"/>
                  <a:gd name="T40" fmla="*/ 203 w 243"/>
                  <a:gd name="T41" fmla="*/ 115 h 133"/>
                  <a:gd name="T42" fmla="*/ 123 w 243"/>
                  <a:gd name="T43" fmla="*/ 133 h 133"/>
                  <a:gd name="T44" fmla="*/ 43 w 243"/>
                  <a:gd name="T45" fmla="*/ 11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3" h="133">
                    <a:moveTo>
                      <a:pt x="43" y="115"/>
                    </a:moveTo>
                    <a:cubicBezTo>
                      <a:pt x="40" y="114"/>
                      <a:pt x="39" y="112"/>
                      <a:pt x="38" y="111"/>
                    </a:cubicBezTo>
                    <a:cubicBezTo>
                      <a:pt x="44" y="101"/>
                      <a:pt x="52" y="92"/>
                      <a:pt x="61" y="84"/>
                    </a:cubicBezTo>
                    <a:cubicBezTo>
                      <a:pt x="61" y="84"/>
                      <a:pt x="61" y="84"/>
                      <a:pt x="26" y="43"/>
                    </a:cubicBezTo>
                    <a:cubicBezTo>
                      <a:pt x="25" y="44"/>
                      <a:pt x="23" y="44"/>
                      <a:pt x="22" y="44"/>
                    </a:cubicBezTo>
                    <a:cubicBezTo>
                      <a:pt x="9" y="44"/>
                      <a:pt x="0" y="34"/>
                      <a:pt x="0" y="22"/>
                    </a:cubicBezTo>
                    <a:cubicBezTo>
                      <a:pt x="0" y="9"/>
                      <a:pt x="9" y="0"/>
                      <a:pt x="22" y="0"/>
                    </a:cubicBezTo>
                    <a:cubicBezTo>
                      <a:pt x="34" y="0"/>
                      <a:pt x="44" y="9"/>
                      <a:pt x="44" y="22"/>
                    </a:cubicBezTo>
                    <a:cubicBezTo>
                      <a:pt x="44" y="25"/>
                      <a:pt x="43" y="28"/>
                      <a:pt x="41" y="31"/>
                    </a:cubicBezTo>
                    <a:cubicBezTo>
                      <a:pt x="41" y="31"/>
                      <a:pt x="41" y="31"/>
                      <a:pt x="78" y="72"/>
                    </a:cubicBezTo>
                    <a:cubicBezTo>
                      <a:pt x="92" y="65"/>
                      <a:pt x="108" y="61"/>
                      <a:pt x="123" y="61"/>
                    </a:cubicBezTo>
                    <a:cubicBezTo>
                      <a:pt x="139" y="61"/>
                      <a:pt x="153" y="65"/>
                      <a:pt x="166" y="71"/>
                    </a:cubicBezTo>
                    <a:cubicBezTo>
                      <a:pt x="166" y="71"/>
                      <a:pt x="166" y="71"/>
                      <a:pt x="201" y="31"/>
                    </a:cubicBezTo>
                    <a:cubicBezTo>
                      <a:pt x="199" y="28"/>
                      <a:pt x="199" y="25"/>
                      <a:pt x="199" y="22"/>
                    </a:cubicBezTo>
                    <a:cubicBezTo>
                      <a:pt x="199" y="9"/>
                      <a:pt x="209" y="0"/>
                      <a:pt x="221" y="0"/>
                    </a:cubicBezTo>
                    <a:cubicBezTo>
                      <a:pt x="233" y="0"/>
                      <a:pt x="243" y="9"/>
                      <a:pt x="243" y="22"/>
                    </a:cubicBezTo>
                    <a:cubicBezTo>
                      <a:pt x="243" y="34"/>
                      <a:pt x="233" y="44"/>
                      <a:pt x="221" y="44"/>
                    </a:cubicBezTo>
                    <a:cubicBezTo>
                      <a:pt x="220" y="44"/>
                      <a:pt x="219" y="44"/>
                      <a:pt x="218" y="43"/>
                    </a:cubicBezTo>
                    <a:cubicBezTo>
                      <a:pt x="218" y="43"/>
                      <a:pt x="218" y="43"/>
                      <a:pt x="183" y="83"/>
                    </a:cubicBezTo>
                    <a:cubicBezTo>
                      <a:pt x="193" y="90"/>
                      <a:pt x="202" y="99"/>
                      <a:pt x="209" y="111"/>
                    </a:cubicBezTo>
                    <a:cubicBezTo>
                      <a:pt x="207" y="112"/>
                      <a:pt x="206" y="114"/>
                      <a:pt x="203" y="115"/>
                    </a:cubicBezTo>
                    <a:cubicBezTo>
                      <a:pt x="183" y="125"/>
                      <a:pt x="154" y="133"/>
                      <a:pt x="123" y="133"/>
                    </a:cubicBezTo>
                    <a:cubicBezTo>
                      <a:pt x="92" y="133"/>
                      <a:pt x="64" y="125"/>
                      <a:pt x="43" y="11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49" name="Freeform 25"/>
              <p:cNvSpPr>
                <a:spLocks/>
              </p:cNvSpPr>
              <p:nvPr/>
            </p:nvSpPr>
            <p:spPr bwMode="auto">
              <a:xfrm>
                <a:off x="7848600" y="1909764"/>
                <a:ext cx="641350" cy="982663"/>
              </a:xfrm>
              <a:custGeom>
                <a:avLst/>
                <a:gdLst>
                  <a:gd name="T0" fmla="*/ 156 w 171"/>
                  <a:gd name="T1" fmla="*/ 118 h 262"/>
                  <a:gd name="T2" fmla="*/ 111 w 171"/>
                  <a:gd name="T3" fmla="*/ 118 h 262"/>
                  <a:gd name="T4" fmla="*/ 105 w 171"/>
                  <a:gd name="T5" fmla="*/ 158 h 262"/>
                  <a:gd name="T6" fmla="*/ 150 w 171"/>
                  <a:gd name="T7" fmla="*/ 176 h 262"/>
                  <a:gd name="T8" fmla="*/ 156 w 171"/>
                  <a:gd name="T9" fmla="*/ 194 h 262"/>
                  <a:gd name="T10" fmla="*/ 145 w 171"/>
                  <a:gd name="T11" fmla="*/ 202 h 262"/>
                  <a:gd name="T12" fmla="*/ 140 w 171"/>
                  <a:gd name="T13" fmla="*/ 200 h 262"/>
                  <a:gd name="T14" fmla="*/ 97 w 171"/>
                  <a:gd name="T15" fmla="*/ 182 h 262"/>
                  <a:gd name="T16" fmla="*/ 0 w 171"/>
                  <a:gd name="T17" fmla="*/ 262 h 262"/>
                  <a:gd name="T18" fmla="*/ 0 w 171"/>
                  <a:gd name="T19" fmla="*/ 216 h 262"/>
                  <a:gd name="T20" fmla="*/ 75 w 171"/>
                  <a:gd name="T21" fmla="*/ 133 h 262"/>
                  <a:gd name="T22" fmla="*/ 0 w 171"/>
                  <a:gd name="T23" fmla="*/ 50 h 262"/>
                  <a:gd name="T24" fmla="*/ 0 w 171"/>
                  <a:gd name="T25" fmla="*/ 23 h 262"/>
                  <a:gd name="T26" fmla="*/ 80 w 171"/>
                  <a:gd name="T27" fmla="*/ 4 h 262"/>
                  <a:gd name="T28" fmla="*/ 87 w 171"/>
                  <a:gd name="T29" fmla="*/ 0 h 262"/>
                  <a:gd name="T30" fmla="*/ 98 w 171"/>
                  <a:gd name="T31" fmla="*/ 27 h 262"/>
                  <a:gd name="T32" fmla="*/ 140 w 171"/>
                  <a:gd name="T33" fmla="*/ 10 h 262"/>
                  <a:gd name="T34" fmla="*/ 156 w 171"/>
                  <a:gd name="T35" fmla="*/ 17 h 262"/>
                  <a:gd name="T36" fmla="*/ 150 w 171"/>
                  <a:gd name="T37" fmla="*/ 34 h 262"/>
                  <a:gd name="T38" fmla="*/ 106 w 171"/>
                  <a:gd name="T39" fmla="*/ 53 h 262"/>
                  <a:gd name="T40" fmla="*/ 111 w 171"/>
                  <a:gd name="T41" fmla="*/ 92 h 262"/>
                  <a:gd name="T42" fmla="*/ 158 w 171"/>
                  <a:gd name="T43" fmla="*/ 92 h 262"/>
                  <a:gd name="T44" fmla="*/ 171 w 171"/>
                  <a:gd name="T45" fmla="*/ 105 h 262"/>
                  <a:gd name="T46" fmla="*/ 156 w 171"/>
                  <a:gd name="T47" fmla="*/ 118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1" h="262">
                    <a:moveTo>
                      <a:pt x="156" y="118"/>
                    </a:moveTo>
                    <a:cubicBezTo>
                      <a:pt x="111" y="118"/>
                      <a:pt x="111" y="118"/>
                      <a:pt x="111" y="118"/>
                    </a:cubicBezTo>
                    <a:cubicBezTo>
                      <a:pt x="111" y="132"/>
                      <a:pt x="109" y="145"/>
                      <a:pt x="105" y="158"/>
                    </a:cubicBezTo>
                    <a:cubicBezTo>
                      <a:pt x="105" y="158"/>
                      <a:pt x="105" y="158"/>
                      <a:pt x="150" y="176"/>
                    </a:cubicBezTo>
                    <a:cubicBezTo>
                      <a:pt x="156" y="180"/>
                      <a:pt x="159" y="187"/>
                      <a:pt x="156" y="194"/>
                    </a:cubicBezTo>
                    <a:cubicBezTo>
                      <a:pt x="155" y="198"/>
                      <a:pt x="150" y="202"/>
                      <a:pt x="145" y="202"/>
                    </a:cubicBezTo>
                    <a:cubicBezTo>
                      <a:pt x="144" y="202"/>
                      <a:pt x="141" y="200"/>
                      <a:pt x="140" y="200"/>
                    </a:cubicBezTo>
                    <a:cubicBezTo>
                      <a:pt x="140" y="200"/>
                      <a:pt x="140" y="200"/>
                      <a:pt x="97" y="182"/>
                    </a:cubicBezTo>
                    <a:cubicBezTo>
                      <a:pt x="78" y="222"/>
                      <a:pt x="43" y="248"/>
                      <a:pt x="0" y="262"/>
                    </a:cubicBezTo>
                    <a:cubicBezTo>
                      <a:pt x="0" y="262"/>
                      <a:pt x="0" y="262"/>
                      <a:pt x="0" y="216"/>
                    </a:cubicBezTo>
                    <a:cubicBezTo>
                      <a:pt x="42" y="212"/>
                      <a:pt x="75" y="176"/>
                      <a:pt x="75" y="133"/>
                    </a:cubicBezTo>
                    <a:cubicBezTo>
                      <a:pt x="75" y="90"/>
                      <a:pt x="42" y="54"/>
                      <a:pt x="0" y="50"/>
                    </a:cubicBezTo>
                    <a:cubicBezTo>
                      <a:pt x="0" y="41"/>
                      <a:pt x="0" y="32"/>
                      <a:pt x="0" y="23"/>
                    </a:cubicBezTo>
                    <a:cubicBezTo>
                      <a:pt x="31" y="23"/>
                      <a:pt x="58" y="16"/>
                      <a:pt x="80" y="4"/>
                    </a:cubicBezTo>
                    <a:cubicBezTo>
                      <a:pt x="81" y="3"/>
                      <a:pt x="84" y="1"/>
                      <a:pt x="87" y="0"/>
                    </a:cubicBezTo>
                    <a:cubicBezTo>
                      <a:pt x="92" y="9"/>
                      <a:pt x="96" y="18"/>
                      <a:pt x="98" y="27"/>
                    </a:cubicBezTo>
                    <a:cubicBezTo>
                      <a:pt x="98" y="27"/>
                      <a:pt x="98" y="27"/>
                      <a:pt x="140" y="10"/>
                    </a:cubicBezTo>
                    <a:cubicBezTo>
                      <a:pt x="146" y="8"/>
                      <a:pt x="154" y="10"/>
                      <a:pt x="156" y="17"/>
                    </a:cubicBezTo>
                    <a:cubicBezTo>
                      <a:pt x="159" y="23"/>
                      <a:pt x="156" y="31"/>
                      <a:pt x="150" y="34"/>
                    </a:cubicBezTo>
                    <a:cubicBezTo>
                      <a:pt x="150" y="34"/>
                      <a:pt x="150" y="34"/>
                      <a:pt x="106" y="53"/>
                    </a:cubicBezTo>
                    <a:cubicBezTo>
                      <a:pt x="109" y="65"/>
                      <a:pt x="111" y="78"/>
                      <a:pt x="111" y="92"/>
                    </a:cubicBezTo>
                    <a:cubicBezTo>
                      <a:pt x="111" y="92"/>
                      <a:pt x="111" y="92"/>
                      <a:pt x="158" y="92"/>
                    </a:cubicBezTo>
                    <a:cubicBezTo>
                      <a:pt x="164" y="92"/>
                      <a:pt x="171" y="97"/>
                      <a:pt x="171" y="105"/>
                    </a:cubicBezTo>
                    <a:cubicBezTo>
                      <a:pt x="169" y="111"/>
                      <a:pt x="164" y="118"/>
                      <a:pt x="156" y="11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endParaRPr>
              </a:p>
            </p:txBody>
          </p:sp>
        </p:grpSp>
        <p:sp>
          <p:nvSpPr>
            <p:cNvPr id="146" name="Freeform 20"/>
            <p:cNvSpPr>
              <a:spLocks noEditPoints="1"/>
            </p:cNvSpPr>
            <p:nvPr/>
          </p:nvSpPr>
          <p:spPr bwMode="auto">
            <a:xfrm>
              <a:off x="8508028" y="1959473"/>
              <a:ext cx="287343" cy="250440"/>
            </a:xfrm>
            <a:custGeom>
              <a:avLst/>
              <a:gdLst/>
              <a:ahLst/>
              <a:cxnLst>
                <a:cxn ang="0">
                  <a:pos x="139" y="218"/>
                </a:cxn>
                <a:cxn ang="0">
                  <a:pos x="185" y="230"/>
                </a:cxn>
                <a:cxn ang="0">
                  <a:pos x="189" y="232"/>
                </a:cxn>
                <a:cxn ang="0">
                  <a:pos x="216" y="256"/>
                </a:cxn>
                <a:cxn ang="0">
                  <a:pos x="223" y="251"/>
                </a:cxn>
                <a:cxn ang="0">
                  <a:pos x="221" y="240"/>
                </a:cxn>
                <a:cxn ang="0">
                  <a:pos x="248" y="207"/>
                </a:cxn>
                <a:cxn ang="0">
                  <a:pos x="248" y="199"/>
                </a:cxn>
                <a:cxn ang="0">
                  <a:pos x="241" y="12"/>
                </a:cxn>
                <a:cxn ang="0">
                  <a:pos x="241" y="0"/>
                </a:cxn>
                <a:cxn ang="0">
                  <a:pos x="136" y="173"/>
                </a:cxn>
                <a:cxn ang="0">
                  <a:pos x="38" y="355"/>
                </a:cxn>
                <a:cxn ang="0">
                  <a:pos x="52" y="347"/>
                </a:cxn>
                <a:cxn ang="0">
                  <a:pos x="139" y="218"/>
                </a:cxn>
                <a:cxn ang="0">
                  <a:pos x="188" y="149"/>
                </a:cxn>
                <a:cxn ang="0">
                  <a:pos x="318" y="148"/>
                </a:cxn>
                <a:cxn ang="0">
                  <a:pos x="329" y="128"/>
                </a:cxn>
                <a:cxn ang="0">
                  <a:pos x="180" y="128"/>
                </a:cxn>
                <a:cxn ang="0">
                  <a:pos x="188" y="149"/>
                </a:cxn>
                <a:cxn ang="0">
                  <a:pos x="122" y="235"/>
                </a:cxn>
                <a:cxn ang="0">
                  <a:pos x="201" y="362"/>
                </a:cxn>
                <a:cxn ang="0">
                  <a:pos x="213" y="342"/>
                </a:cxn>
                <a:cxn ang="0">
                  <a:pos x="142" y="233"/>
                </a:cxn>
                <a:cxn ang="0">
                  <a:pos x="122" y="235"/>
                </a:cxn>
                <a:cxn ang="0">
                  <a:pos x="274" y="319"/>
                </a:cxn>
                <a:cxn ang="0">
                  <a:pos x="286" y="268"/>
                </a:cxn>
                <a:cxn ang="0">
                  <a:pos x="277" y="263"/>
                </a:cxn>
                <a:cxn ang="0">
                  <a:pos x="254" y="272"/>
                </a:cxn>
                <a:cxn ang="0">
                  <a:pos x="229" y="261"/>
                </a:cxn>
                <a:cxn ang="0">
                  <a:pos x="222" y="266"/>
                </a:cxn>
                <a:cxn ang="0">
                  <a:pos x="232" y="319"/>
                </a:cxn>
                <a:cxn ang="0">
                  <a:pos x="139" y="406"/>
                </a:cxn>
                <a:cxn ang="0">
                  <a:pos x="63" y="367"/>
                </a:cxn>
                <a:cxn ang="0">
                  <a:pos x="50" y="375"/>
                </a:cxn>
                <a:cxn ang="0">
                  <a:pos x="151" y="426"/>
                </a:cxn>
                <a:cxn ang="0">
                  <a:pos x="254" y="371"/>
                </a:cxn>
                <a:cxn ang="0">
                  <a:pos x="455" y="375"/>
                </a:cxn>
                <a:cxn ang="0">
                  <a:pos x="443" y="369"/>
                </a:cxn>
                <a:cxn ang="0">
                  <a:pos x="274" y="319"/>
                </a:cxn>
                <a:cxn ang="0">
                  <a:pos x="369" y="173"/>
                </a:cxn>
                <a:cxn ang="0">
                  <a:pos x="266" y="0"/>
                </a:cxn>
                <a:cxn ang="0">
                  <a:pos x="266" y="12"/>
                </a:cxn>
                <a:cxn ang="0">
                  <a:pos x="260" y="199"/>
                </a:cxn>
                <a:cxn ang="0">
                  <a:pos x="260" y="207"/>
                </a:cxn>
                <a:cxn ang="0">
                  <a:pos x="287" y="240"/>
                </a:cxn>
                <a:cxn ang="0">
                  <a:pos x="285" y="252"/>
                </a:cxn>
                <a:cxn ang="0">
                  <a:pos x="292" y="256"/>
                </a:cxn>
                <a:cxn ang="0">
                  <a:pos x="369" y="217"/>
                </a:cxn>
                <a:cxn ang="0">
                  <a:pos x="455" y="347"/>
                </a:cxn>
                <a:cxn ang="0">
                  <a:pos x="469" y="355"/>
                </a:cxn>
                <a:cxn ang="0">
                  <a:pos x="369" y="173"/>
                </a:cxn>
                <a:cxn ang="0">
                  <a:pos x="297" y="342"/>
                </a:cxn>
                <a:cxn ang="0">
                  <a:pos x="307" y="362"/>
                </a:cxn>
                <a:cxn ang="0">
                  <a:pos x="388" y="234"/>
                </a:cxn>
                <a:cxn ang="0">
                  <a:pos x="366" y="232"/>
                </a:cxn>
                <a:cxn ang="0">
                  <a:pos x="297" y="342"/>
                </a:cxn>
              </a:cxnLst>
              <a:rect l="0" t="0" r="r" b="b"/>
              <a:pathLst>
                <a:path w="507" h="444">
                  <a:moveTo>
                    <a:pt x="139" y="218"/>
                  </a:moveTo>
                  <a:cubicBezTo>
                    <a:pt x="155" y="218"/>
                    <a:pt x="171" y="222"/>
                    <a:pt x="185" y="230"/>
                  </a:cubicBezTo>
                  <a:cubicBezTo>
                    <a:pt x="187" y="232"/>
                    <a:pt x="189" y="232"/>
                    <a:pt x="189" y="232"/>
                  </a:cubicBezTo>
                  <a:cubicBezTo>
                    <a:pt x="201" y="240"/>
                    <a:pt x="209" y="248"/>
                    <a:pt x="216" y="256"/>
                  </a:cubicBezTo>
                  <a:cubicBezTo>
                    <a:pt x="223" y="251"/>
                    <a:pt x="223" y="251"/>
                    <a:pt x="223" y="251"/>
                  </a:cubicBezTo>
                  <a:cubicBezTo>
                    <a:pt x="222" y="247"/>
                    <a:pt x="221" y="243"/>
                    <a:pt x="221" y="240"/>
                  </a:cubicBezTo>
                  <a:cubicBezTo>
                    <a:pt x="221" y="224"/>
                    <a:pt x="233" y="210"/>
                    <a:pt x="248" y="207"/>
                  </a:cubicBezTo>
                  <a:cubicBezTo>
                    <a:pt x="248" y="199"/>
                    <a:pt x="248" y="199"/>
                    <a:pt x="248" y="199"/>
                  </a:cubicBezTo>
                  <a:cubicBezTo>
                    <a:pt x="136" y="190"/>
                    <a:pt x="128" y="22"/>
                    <a:pt x="241" y="12"/>
                  </a:cubicBezTo>
                  <a:cubicBezTo>
                    <a:pt x="241" y="0"/>
                    <a:pt x="241" y="0"/>
                    <a:pt x="241" y="0"/>
                  </a:cubicBezTo>
                  <a:cubicBezTo>
                    <a:pt x="156" y="6"/>
                    <a:pt x="104" y="98"/>
                    <a:pt x="136" y="173"/>
                  </a:cubicBezTo>
                  <a:cubicBezTo>
                    <a:pt x="46" y="182"/>
                    <a:pt x="0" y="278"/>
                    <a:pt x="38" y="355"/>
                  </a:cubicBezTo>
                  <a:cubicBezTo>
                    <a:pt x="52" y="347"/>
                    <a:pt x="52" y="347"/>
                    <a:pt x="52" y="347"/>
                  </a:cubicBezTo>
                  <a:cubicBezTo>
                    <a:pt x="18" y="290"/>
                    <a:pt x="77" y="218"/>
                    <a:pt x="139" y="218"/>
                  </a:cubicBezTo>
                  <a:close/>
                  <a:moveTo>
                    <a:pt x="188" y="149"/>
                  </a:moveTo>
                  <a:cubicBezTo>
                    <a:pt x="227" y="118"/>
                    <a:pt x="280" y="118"/>
                    <a:pt x="318" y="148"/>
                  </a:cubicBezTo>
                  <a:cubicBezTo>
                    <a:pt x="323" y="142"/>
                    <a:pt x="327" y="136"/>
                    <a:pt x="329" y="128"/>
                  </a:cubicBezTo>
                  <a:cubicBezTo>
                    <a:pt x="283" y="96"/>
                    <a:pt x="225" y="96"/>
                    <a:pt x="180" y="128"/>
                  </a:cubicBezTo>
                  <a:cubicBezTo>
                    <a:pt x="182" y="139"/>
                    <a:pt x="184" y="143"/>
                    <a:pt x="188" y="149"/>
                  </a:cubicBezTo>
                  <a:close/>
                  <a:moveTo>
                    <a:pt x="122" y="235"/>
                  </a:moveTo>
                  <a:cubicBezTo>
                    <a:pt x="120" y="289"/>
                    <a:pt x="150" y="340"/>
                    <a:pt x="201" y="362"/>
                  </a:cubicBezTo>
                  <a:cubicBezTo>
                    <a:pt x="205" y="356"/>
                    <a:pt x="209" y="350"/>
                    <a:pt x="213" y="342"/>
                  </a:cubicBezTo>
                  <a:cubicBezTo>
                    <a:pt x="168" y="324"/>
                    <a:pt x="140" y="279"/>
                    <a:pt x="142" y="233"/>
                  </a:cubicBezTo>
                  <a:cubicBezTo>
                    <a:pt x="136" y="233"/>
                    <a:pt x="128" y="233"/>
                    <a:pt x="122" y="235"/>
                  </a:cubicBezTo>
                  <a:close/>
                  <a:moveTo>
                    <a:pt x="274" y="319"/>
                  </a:moveTo>
                  <a:cubicBezTo>
                    <a:pt x="273" y="296"/>
                    <a:pt x="274" y="288"/>
                    <a:pt x="286" y="268"/>
                  </a:cubicBezTo>
                  <a:cubicBezTo>
                    <a:pt x="277" y="263"/>
                    <a:pt x="277" y="263"/>
                    <a:pt x="277" y="263"/>
                  </a:cubicBezTo>
                  <a:cubicBezTo>
                    <a:pt x="271" y="269"/>
                    <a:pt x="263" y="272"/>
                    <a:pt x="254" y="272"/>
                  </a:cubicBezTo>
                  <a:cubicBezTo>
                    <a:pt x="244" y="272"/>
                    <a:pt x="235" y="268"/>
                    <a:pt x="229" y="261"/>
                  </a:cubicBezTo>
                  <a:cubicBezTo>
                    <a:pt x="222" y="266"/>
                    <a:pt x="222" y="266"/>
                    <a:pt x="222" y="266"/>
                  </a:cubicBezTo>
                  <a:cubicBezTo>
                    <a:pt x="230" y="282"/>
                    <a:pt x="232" y="299"/>
                    <a:pt x="232" y="319"/>
                  </a:cubicBezTo>
                  <a:cubicBezTo>
                    <a:pt x="230" y="367"/>
                    <a:pt x="187" y="406"/>
                    <a:pt x="139" y="406"/>
                  </a:cubicBezTo>
                  <a:cubicBezTo>
                    <a:pt x="107" y="406"/>
                    <a:pt x="81" y="391"/>
                    <a:pt x="63" y="367"/>
                  </a:cubicBezTo>
                  <a:cubicBezTo>
                    <a:pt x="50" y="375"/>
                    <a:pt x="50" y="375"/>
                    <a:pt x="50" y="375"/>
                  </a:cubicBezTo>
                  <a:cubicBezTo>
                    <a:pt x="73" y="405"/>
                    <a:pt x="111" y="426"/>
                    <a:pt x="151" y="426"/>
                  </a:cubicBezTo>
                  <a:cubicBezTo>
                    <a:pt x="194" y="426"/>
                    <a:pt x="230" y="404"/>
                    <a:pt x="254" y="371"/>
                  </a:cubicBezTo>
                  <a:cubicBezTo>
                    <a:pt x="302" y="441"/>
                    <a:pt x="405" y="444"/>
                    <a:pt x="455" y="375"/>
                  </a:cubicBezTo>
                  <a:cubicBezTo>
                    <a:pt x="443" y="369"/>
                    <a:pt x="443" y="369"/>
                    <a:pt x="443" y="369"/>
                  </a:cubicBezTo>
                  <a:cubicBezTo>
                    <a:pt x="394" y="437"/>
                    <a:pt x="281" y="403"/>
                    <a:pt x="274" y="319"/>
                  </a:cubicBezTo>
                  <a:close/>
                  <a:moveTo>
                    <a:pt x="369" y="173"/>
                  </a:moveTo>
                  <a:cubicBezTo>
                    <a:pt x="402" y="97"/>
                    <a:pt x="351" y="8"/>
                    <a:pt x="266" y="0"/>
                  </a:cubicBezTo>
                  <a:cubicBezTo>
                    <a:pt x="266" y="12"/>
                    <a:pt x="266" y="12"/>
                    <a:pt x="266" y="12"/>
                  </a:cubicBezTo>
                  <a:cubicBezTo>
                    <a:pt x="376" y="26"/>
                    <a:pt x="370" y="190"/>
                    <a:pt x="260" y="199"/>
                  </a:cubicBezTo>
                  <a:cubicBezTo>
                    <a:pt x="260" y="207"/>
                    <a:pt x="260" y="207"/>
                    <a:pt x="260" y="207"/>
                  </a:cubicBezTo>
                  <a:cubicBezTo>
                    <a:pt x="275" y="210"/>
                    <a:pt x="287" y="224"/>
                    <a:pt x="287" y="240"/>
                  </a:cubicBezTo>
                  <a:cubicBezTo>
                    <a:pt x="287" y="244"/>
                    <a:pt x="286" y="248"/>
                    <a:pt x="285" y="252"/>
                  </a:cubicBezTo>
                  <a:cubicBezTo>
                    <a:pt x="292" y="256"/>
                    <a:pt x="292" y="256"/>
                    <a:pt x="292" y="256"/>
                  </a:cubicBezTo>
                  <a:cubicBezTo>
                    <a:pt x="309" y="234"/>
                    <a:pt x="337" y="218"/>
                    <a:pt x="369" y="217"/>
                  </a:cubicBezTo>
                  <a:cubicBezTo>
                    <a:pt x="436" y="217"/>
                    <a:pt x="479" y="288"/>
                    <a:pt x="455" y="347"/>
                  </a:cubicBezTo>
                  <a:cubicBezTo>
                    <a:pt x="469" y="355"/>
                    <a:pt x="469" y="355"/>
                    <a:pt x="469" y="355"/>
                  </a:cubicBezTo>
                  <a:cubicBezTo>
                    <a:pt x="507" y="278"/>
                    <a:pt x="458" y="181"/>
                    <a:pt x="369" y="173"/>
                  </a:cubicBezTo>
                  <a:close/>
                  <a:moveTo>
                    <a:pt x="297" y="342"/>
                  </a:moveTo>
                  <a:cubicBezTo>
                    <a:pt x="301" y="350"/>
                    <a:pt x="303" y="356"/>
                    <a:pt x="307" y="362"/>
                  </a:cubicBezTo>
                  <a:cubicBezTo>
                    <a:pt x="358" y="340"/>
                    <a:pt x="390" y="289"/>
                    <a:pt x="388" y="234"/>
                  </a:cubicBezTo>
                  <a:cubicBezTo>
                    <a:pt x="382" y="232"/>
                    <a:pt x="374" y="232"/>
                    <a:pt x="366" y="232"/>
                  </a:cubicBezTo>
                  <a:cubicBezTo>
                    <a:pt x="370" y="281"/>
                    <a:pt x="341" y="326"/>
                    <a:pt x="297" y="342"/>
                  </a:cubicBezTo>
                  <a:close/>
                </a:path>
              </a:pathLst>
            </a:custGeom>
            <a:solidFill>
              <a:srgbClr val="FF0000"/>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endParaRPr>
            </a:p>
          </p:txBody>
        </p:sp>
      </p:grpSp>
      <p:pic>
        <p:nvPicPr>
          <p:cNvPr id="167" name="Picture 16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6856" y="2775500"/>
            <a:ext cx="4235027" cy="2117513"/>
          </a:xfrm>
          <a:prstGeom prst="rect">
            <a:avLst/>
          </a:prstGeom>
        </p:spPr>
      </p:pic>
      <p:grpSp>
        <p:nvGrpSpPr>
          <p:cNvPr id="89" name="Group 88"/>
          <p:cNvGrpSpPr/>
          <p:nvPr/>
        </p:nvGrpSpPr>
        <p:grpSpPr>
          <a:xfrm>
            <a:off x="586154" y="1609558"/>
            <a:ext cx="596800" cy="402603"/>
            <a:chOff x="3154783" y="3963778"/>
            <a:chExt cx="1088302" cy="599149"/>
          </a:xfrm>
        </p:grpSpPr>
        <p:sp>
          <p:nvSpPr>
            <p:cNvPr id="90" name="Left Arrow 89"/>
            <p:cNvSpPr/>
            <p:nvPr/>
          </p:nvSpPr>
          <p:spPr>
            <a:xfrm>
              <a:off x="3154783" y="4075548"/>
              <a:ext cx="941117" cy="223553"/>
            </a:xfrm>
            <a:prstGeom prst="leftArrow">
              <a:avLst>
                <a:gd name="adj1" fmla="val 50000"/>
                <a:gd name="adj2" fmla="val 73836"/>
              </a:avLst>
            </a:prstGeom>
            <a:gradFill flip="none" rotWithShape="1">
              <a:gsLst>
                <a:gs pos="0">
                  <a:srgbClr val="093A75"/>
                </a:gs>
                <a:gs pos="100000">
                  <a:srgbClr val="FFFFFF">
                    <a:alpha val="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lumMod val="50000"/>
                  </a:prstClr>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91" name="Left Arrow 90"/>
            <p:cNvSpPr/>
            <p:nvPr/>
          </p:nvSpPr>
          <p:spPr>
            <a:xfrm flipH="1">
              <a:off x="3301968" y="3963778"/>
              <a:ext cx="941117" cy="223553"/>
            </a:xfrm>
            <a:prstGeom prst="leftArrow">
              <a:avLst>
                <a:gd name="adj1" fmla="val 50000"/>
                <a:gd name="adj2" fmla="val 73836"/>
              </a:avLst>
            </a:prstGeom>
            <a:gradFill flip="none" rotWithShape="1">
              <a:gsLst>
                <a:gs pos="0">
                  <a:srgbClr val="093A75"/>
                </a:gs>
                <a:gs pos="100000">
                  <a:srgbClr val="FFFFFF">
                    <a:alpha val="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lumMod val="50000"/>
                  </a:prstClr>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92" name="TextBox 91"/>
            <p:cNvSpPr txBox="1"/>
            <p:nvPr/>
          </p:nvSpPr>
          <p:spPr>
            <a:xfrm>
              <a:off x="3231726" y="4185101"/>
              <a:ext cx="1000193" cy="377826"/>
            </a:xfrm>
            <a:prstGeom prst="rect">
              <a:avLst/>
            </a:prstGeom>
            <a:noFill/>
          </p:spPr>
          <p:txBody>
            <a:bodyPr wrap="none" lIns="91408" tIns="45704" rIns="91408" bIns="45704"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Arial" charset="0"/>
                </a:rPr>
                <a:t>pxGrid</a:t>
              </a:r>
            </a:p>
          </p:txBody>
        </p:sp>
      </p:grpSp>
      <p:grpSp>
        <p:nvGrpSpPr>
          <p:cNvPr id="93" name="Group 92"/>
          <p:cNvGrpSpPr/>
          <p:nvPr/>
        </p:nvGrpSpPr>
        <p:grpSpPr>
          <a:xfrm>
            <a:off x="191803" y="1609559"/>
            <a:ext cx="396938" cy="390317"/>
            <a:chOff x="7114608" y="1546391"/>
            <a:chExt cx="667802" cy="689777"/>
          </a:xfrm>
        </p:grpSpPr>
        <p:sp>
          <p:nvSpPr>
            <p:cNvPr id="94" name="Oval 86"/>
            <p:cNvSpPr>
              <a:spLocks/>
            </p:cNvSpPr>
            <p:nvPr/>
          </p:nvSpPr>
          <p:spPr bwMode="auto">
            <a:xfrm>
              <a:off x="7114608" y="1546391"/>
              <a:ext cx="667802" cy="689777"/>
            </a:xfrm>
            <a:prstGeom prst="ellipse">
              <a:avLst/>
            </a:prstGeom>
            <a:solidFill>
              <a:srgbClr val="0B5E8D"/>
            </a:solidFill>
            <a:ln w="25400" cap="flat">
              <a:gradFill>
                <a:gsLst>
                  <a:gs pos="0">
                    <a:srgbClr val="FFFFFF"/>
                  </a:gs>
                  <a:gs pos="29000">
                    <a:srgbClr val="0096D6">
                      <a:tint val="23500"/>
                      <a:satMod val="160000"/>
                      <a:alpha val="0"/>
                    </a:srgbClr>
                  </a:gs>
                </a:gsLst>
                <a:lin ang="0" scaled="0"/>
              </a:gradFill>
              <a:round/>
              <a:headEnd type="none" w="med" len="med"/>
              <a:tailEnd type="none" w="med" len="med"/>
            </a:ln>
            <a:effectLst/>
          </p:spPr>
          <p:txBody>
            <a:bodyPr lIns="0" tIns="0" rIns="0" bIns="0"/>
            <a:lstStyle/>
            <a:p>
              <a:pPr marL="0" marR="0" lvl="0" indent="0" algn="l" defTabSz="685218" rtl="0" eaLnBrk="0" fontAlgn="auto" latinLnBrk="0" hangingPunct="0">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96D6"/>
                </a:solidFill>
                <a:effectLst/>
                <a:uLnTx/>
                <a:uFillTx/>
                <a:latin typeface="ＭＳ Ｐゴシック" panose="020B0600070205080204" pitchFamily="50" charset="-128"/>
                <a:ea typeface="ＭＳ Ｐゴシック" panose="020B0600070205080204" pitchFamily="50" charset="-128"/>
                <a:cs typeface="+mn-cs"/>
              </a:endParaRPr>
            </a:p>
          </p:txBody>
        </p:sp>
        <p:grpSp>
          <p:nvGrpSpPr>
            <p:cNvPr id="95" name="Group 603"/>
            <p:cNvGrpSpPr>
              <a:grpSpLocks noChangeAspect="1"/>
            </p:cNvGrpSpPr>
            <p:nvPr/>
          </p:nvGrpSpPr>
          <p:grpSpPr bwMode="auto">
            <a:xfrm>
              <a:off x="7288488" y="1632007"/>
              <a:ext cx="361624" cy="519288"/>
              <a:chOff x="6556" y="492"/>
              <a:chExt cx="2551" cy="3655"/>
            </a:xfrm>
            <a:solidFill>
              <a:srgbClr val="FFFFFF"/>
            </a:solidFill>
            <a:effectLst/>
          </p:grpSpPr>
          <p:sp>
            <p:nvSpPr>
              <p:cNvPr id="96"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w="9525">
                <a:noFill/>
                <a:round/>
                <a:headEnd/>
                <a:tailEnd/>
              </a:ln>
            </p:spPr>
            <p:txBody>
              <a:bodyPr/>
              <a:lstStyle/>
              <a:p>
                <a:pPr marL="0" marR="0" lvl="0" indent="0" algn="l" defTabSz="685218" rtl="0" eaLnBrk="0" fontAlgn="auto" latinLnBrk="0" hangingPunct="0">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97"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w="9525">
                <a:noFill/>
                <a:round/>
                <a:headEnd/>
                <a:tailEnd/>
              </a:ln>
            </p:spPr>
            <p:txBody>
              <a:bodyPr/>
              <a:lstStyle/>
              <a:p>
                <a:pPr marL="0" marR="0" lvl="0" indent="0" algn="l" defTabSz="685218" rtl="0" eaLnBrk="0" fontAlgn="auto" latinLnBrk="0" hangingPunct="0">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98"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w="9525">
                <a:noFill/>
                <a:round/>
                <a:headEnd/>
                <a:tailEnd/>
              </a:ln>
            </p:spPr>
            <p:txBody>
              <a:bodyPr/>
              <a:lstStyle/>
              <a:p>
                <a:pPr marL="0" marR="0" lvl="0" indent="0" algn="l" defTabSz="685218" rtl="0" eaLnBrk="0" fontAlgn="auto" latinLnBrk="0" hangingPunct="0">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00"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w="9525">
                <a:noFill/>
                <a:round/>
                <a:headEnd/>
                <a:tailEnd/>
              </a:ln>
            </p:spPr>
            <p:txBody>
              <a:bodyPr/>
              <a:lstStyle/>
              <a:p>
                <a:pPr marL="0" marR="0" lvl="0" indent="0" algn="l" defTabSz="685218" rtl="0" eaLnBrk="0" fontAlgn="auto" latinLnBrk="0" hangingPunct="0">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01"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w="9525">
                <a:noFill/>
                <a:round/>
                <a:headEnd/>
                <a:tailEnd/>
              </a:ln>
            </p:spPr>
            <p:txBody>
              <a:bodyPr/>
              <a:lstStyle/>
              <a:p>
                <a:pPr marL="0" marR="0" lvl="0" indent="0" algn="l" defTabSz="685218" rtl="0" eaLnBrk="0" fontAlgn="auto" latinLnBrk="0" hangingPunct="0">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02"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w="9525">
                <a:noFill/>
                <a:round/>
                <a:headEnd/>
                <a:tailEnd/>
              </a:ln>
            </p:spPr>
            <p:txBody>
              <a:bodyPr/>
              <a:lstStyle/>
              <a:p>
                <a:pPr marL="0" marR="0" lvl="0" indent="0" algn="l" defTabSz="685218" rtl="0" eaLnBrk="0" fontAlgn="auto" latinLnBrk="0" hangingPunct="0">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03"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w="9525">
                <a:noFill/>
                <a:round/>
                <a:headEnd/>
                <a:tailEnd/>
              </a:ln>
            </p:spPr>
            <p:txBody>
              <a:bodyPr/>
              <a:lstStyle/>
              <a:p>
                <a:pPr marL="0" marR="0" lvl="0" indent="0" algn="l" defTabSz="685218" rtl="0" eaLnBrk="0" fontAlgn="auto" latinLnBrk="0" hangingPunct="0">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05"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w="9525">
                <a:noFill/>
                <a:round/>
                <a:headEnd/>
                <a:tailEnd/>
              </a:ln>
            </p:spPr>
            <p:txBody>
              <a:bodyPr/>
              <a:lstStyle/>
              <a:p>
                <a:pPr marL="0" marR="0" lvl="0" indent="0" algn="l" defTabSz="685218" rtl="0" eaLnBrk="0" fontAlgn="auto" latinLnBrk="0" hangingPunct="0">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06"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w="9525">
                <a:noFill/>
                <a:round/>
                <a:headEnd/>
                <a:tailEnd/>
              </a:ln>
            </p:spPr>
            <p:txBody>
              <a:bodyPr/>
              <a:lstStyle/>
              <a:p>
                <a:pPr marL="0" marR="0" lvl="0" indent="0" algn="l" defTabSz="685218" rtl="0" eaLnBrk="0" fontAlgn="auto" latinLnBrk="0" hangingPunct="0">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07"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w="9525">
                <a:noFill/>
                <a:round/>
                <a:headEnd/>
                <a:tailEnd/>
              </a:ln>
            </p:spPr>
            <p:txBody>
              <a:bodyPr/>
              <a:lstStyle/>
              <a:p>
                <a:pPr marL="0" marR="0" lvl="0" indent="0" algn="l" defTabSz="685218" rtl="0" eaLnBrk="0" fontAlgn="auto" latinLnBrk="0" hangingPunct="0">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08"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w="9525">
                <a:noFill/>
                <a:round/>
                <a:headEnd/>
                <a:tailEnd/>
              </a:ln>
            </p:spPr>
            <p:txBody>
              <a:bodyPr/>
              <a:lstStyle/>
              <a:p>
                <a:pPr marL="0" marR="0" lvl="0" indent="0" algn="l" defTabSz="685218" rtl="0" eaLnBrk="0" fontAlgn="auto" latinLnBrk="0" hangingPunct="0">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09"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w="9525">
                <a:noFill/>
                <a:round/>
                <a:headEnd/>
                <a:tailEnd/>
              </a:ln>
            </p:spPr>
            <p:txBody>
              <a:bodyPr/>
              <a:lstStyle/>
              <a:p>
                <a:pPr marL="0" marR="0" lvl="0" indent="0" algn="l" defTabSz="685218" rtl="0" eaLnBrk="0" fontAlgn="auto" latinLnBrk="0" hangingPunct="0">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10"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w="9525">
                <a:noFill/>
                <a:round/>
                <a:headEnd/>
                <a:tailEnd/>
              </a:ln>
            </p:spPr>
            <p:txBody>
              <a:bodyPr/>
              <a:lstStyle/>
              <a:p>
                <a:pPr marL="0" marR="0" lvl="0" indent="0" algn="l" defTabSz="685218" rtl="0" eaLnBrk="0" fontAlgn="auto" latinLnBrk="0" hangingPunct="0">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11"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w="9525">
                <a:noFill/>
                <a:round/>
                <a:headEnd/>
                <a:tailEnd/>
              </a:ln>
            </p:spPr>
            <p:txBody>
              <a:bodyPr/>
              <a:lstStyle/>
              <a:p>
                <a:pPr marL="0" marR="0" lvl="0" indent="0" algn="l" defTabSz="685218" rtl="0" eaLnBrk="0" fontAlgn="auto" latinLnBrk="0" hangingPunct="0">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12"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w="9525">
                <a:noFill/>
                <a:round/>
                <a:headEnd/>
                <a:tailEnd/>
              </a:ln>
            </p:spPr>
            <p:txBody>
              <a:bodyPr/>
              <a:lstStyle/>
              <a:p>
                <a:pPr marL="0" marR="0" lvl="0" indent="0" algn="l" defTabSz="685218" rtl="0" eaLnBrk="0" fontAlgn="auto" latinLnBrk="0" hangingPunct="0">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21"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w="9525">
                <a:noFill/>
                <a:round/>
                <a:headEnd/>
                <a:tailEnd/>
              </a:ln>
            </p:spPr>
            <p:txBody>
              <a:bodyPr/>
              <a:lstStyle/>
              <a:p>
                <a:pPr marL="0" marR="0" lvl="0" indent="0" algn="l" defTabSz="685218" rtl="0" eaLnBrk="0" fontAlgn="auto" latinLnBrk="0" hangingPunct="0">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22"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w="9525">
                <a:noFill/>
                <a:round/>
                <a:headEnd/>
                <a:tailEnd/>
              </a:ln>
            </p:spPr>
            <p:txBody>
              <a:bodyPr/>
              <a:lstStyle/>
              <a:p>
                <a:pPr marL="0" marR="0" lvl="0" indent="0" algn="l" defTabSz="685218" rtl="0" eaLnBrk="0" fontAlgn="auto" latinLnBrk="0" hangingPunct="0">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25"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w="9525">
                <a:noFill/>
                <a:round/>
                <a:headEnd/>
                <a:tailEnd/>
              </a:ln>
            </p:spPr>
            <p:txBody>
              <a:bodyPr/>
              <a:lstStyle/>
              <a:p>
                <a:pPr marL="0" marR="0" lvl="0" indent="0" algn="l" defTabSz="685218" rtl="0" eaLnBrk="0" fontAlgn="auto" latinLnBrk="0" hangingPunct="0">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27"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w="9525">
                <a:noFill/>
                <a:round/>
                <a:headEnd/>
                <a:tailEnd/>
              </a:ln>
            </p:spPr>
            <p:txBody>
              <a:bodyPr/>
              <a:lstStyle/>
              <a:p>
                <a:pPr marL="0" marR="0" lvl="0" indent="0" algn="l" defTabSz="685218" rtl="0" eaLnBrk="0" fontAlgn="auto" latinLnBrk="0" hangingPunct="0">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28"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w="9525">
                <a:noFill/>
                <a:round/>
                <a:headEnd/>
                <a:tailEnd/>
              </a:ln>
            </p:spPr>
            <p:txBody>
              <a:bodyPr/>
              <a:lstStyle/>
              <a:p>
                <a:pPr marL="0" marR="0" lvl="0" indent="0" algn="l" defTabSz="685218" rtl="0" eaLnBrk="0" fontAlgn="auto" latinLnBrk="0" hangingPunct="0">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29"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w="9525">
                <a:noFill/>
                <a:round/>
                <a:headEnd/>
                <a:tailEnd/>
              </a:ln>
            </p:spPr>
            <p:txBody>
              <a:bodyPr/>
              <a:lstStyle/>
              <a:p>
                <a:pPr marL="0" marR="0" lvl="0" indent="0" algn="l" defTabSz="685218" rtl="0" eaLnBrk="0" fontAlgn="auto" latinLnBrk="0" hangingPunct="0">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30"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w="9525">
                <a:noFill/>
                <a:round/>
                <a:headEnd/>
                <a:tailEnd/>
              </a:ln>
            </p:spPr>
            <p:txBody>
              <a:bodyPr/>
              <a:lstStyle/>
              <a:p>
                <a:pPr marL="0" marR="0" lvl="0" indent="0" algn="l" defTabSz="685218" rtl="0" eaLnBrk="0" fontAlgn="auto" latinLnBrk="0" hangingPunct="0">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33"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w="9525">
                <a:noFill/>
                <a:round/>
                <a:headEnd/>
                <a:tailEnd/>
              </a:ln>
            </p:spPr>
            <p:txBody>
              <a:bodyPr/>
              <a:lstStyle/>
              <a:p>
                <a:pPr marL="0" marR="0" lvl="0" indent="0" algn="l" defTabSz="685218" rtl="0" eaLnBrk="0" fontAlgn="auto" latinLnBrk="0" hangingPunct="0">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34"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w="9525">
                <a:noFill/>
                <a:round/>
                <a:headEnd/>
                <a:tailEnd/>
              </a:ln>
            </p:spPr>
            <p:txBody>
              <a:bodyPr/>
              <a:lstStyle/>
              <a:p>
                <a:pPr marL="0" marR="0" lvl="0" indent="0" algn="l" defTabSz="685218" rtl="0" eaLnBrk="0" fontAlgn="auto" latinLnBrk="0" hangingPunct="0">
                  <a:lnSpc>
                    <a:spcPct val="9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endParaRPr>
              </a:p>
            </p:txBody>
          </p:sp>
        </p:grpSp>
      </p:grpSp>
      <p:sp>
        <p:nvSpPr>
          <p:cNvPr id="170" name="TextBox 169"/>
          <p:cNvSpPr txBox="1"/>
          <p:nvPr/>
        </p:nvSpPr>
        <p:spPr>
          <a:xfrm>
            <a:off x="80230" y="1985801"/>
            <a:ext cx="1063713"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Arial" charset="0"/>
              </a:rPr>
              <a:t>コンテキスト</a:t>
            </a:r>
            <a:r>
              <a:rPr kumimoji="0" lang="en-US" sz="900" b="0" i="0" u="none" strike="noStrike" kern="1200" cap="none" spc="0" normalizeH="0" baseline="0" noProof="0" dirty="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Arial" charset="0"/>
              </a:rPr>
              <a:t> </a:t>
            </a:r>
            <a:r>
              <a:rPr kumimoji="0" lang="en-US" sz="900" b="0" i="0" u="none" strike="noStrike" kern="1200" cap="none" spc="0" normalizeH="0" baseline="0" noProof="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Arial" charset="0"/>
              </a:rPr>
              <a:t>&amp; </a:t>
            </a:r>
            <a:endParaRPr kumimoji="0" lang="en-US" sz="900" b="0" i="0" u="none" strike="noStrike" kern="1200" cap="none" spc="0" normalizeH="0" baseline="0" noProof="0" smtClean="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smtClean="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Arial" charset="0"/>
              </a:rPr>
              <a:t>ミチゲーション</a:t>
            </a:r>
            <a:endParaRPr kumimoji="0" lang="en-US" sz="900" b="0" i="0" u="none" strike="noStrike" kern="1200" cap="none" spc="0" normalizeH="0" baseline="0" noProof="0" dirty="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Arial" charset="0"/>
            </a:endParaRPr>
          </a:p>
        </p:txBody>
      </p:sp>
      <p:sp>
        <p:nvSpPr>
          <p:cNvPr id="171" name="TextBox 170"/>
          <p:cNvSpPr txBox="1"/>
          <p:nvPr/>
        </p:nvSpPr>
        <p:spPr>
          <a:xfrm>
            <a:off x="222644" y="1406903"/>
            <a:ext cx="377026" cy="25391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Arial" charset="0"/>
              </a:rPr>
              <a:t>ISE</a:t>
            </a:r>
          </a:p>
        </p:txBody>
      </p:sp>
      <p:sp>
        <p:nvSpPr>
          <p:cNvPr id="172" name="Rectangle 171"/>
          <p:cNvSpPr/>
          <p:nvPr/>
        </p:nvSpPr>
        <p:spPr>
          <a:xfrm>
            <a:off x="2791012" y="1916984"/>
            <a:ext cx="1298168" cy="369332"/>
          </a:xfrm>
          <a:prstGeom prst="rect">
            <a:avLst/>
          </a:prstGeom>
          <a:noFill/>
        </p:spPr>
        <p:txBody>
          <a:bodyPr wrap="square">
            <a:spAutoFit/>
          </a:bodyPr>
          <a:lstStyle/>
          <a:p>
            <a:pPr marL="0" marR="0" lvl="0" indent="0" algn="l" defTabSz="342815" rtl="0" eaLnBrk="1" fontAlgn="base" latinLnBrk="0" hangingPunct="1">
              <a:lnSpc>
                <a:spcPct val="100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prstClr val="black">
                    <a:lumMod val="75000"/>
                    <a:lumOff val="25000"/>
                  </a:prstClr>
                </a:solidFill>
                <a:effectLst/>
                <a:uLnTx/>
                <a:uFillTx/>
                <a:latin typeface="ＭＳ Ｐゴシック" panose="020B0600070205080204" pitchFamily="50" charset="-128"/>
                <a:ea typeface="ＭＳ Ｐゴシック" panose="020B0600070205080204" pitchFamily="50" charset="-128"/>
                <a:cs typeface="Arial" charset="0"/>
              </a:rPr>
              <a:t>拡張した振る舞い解析</a:t>
            </a:r>
            <a:endParaRPr kumimoji="0" lang="en-US" altLang="ja-JP" sz="900" b="0" i="0" u="none" strike="noStrike" kern="1200" cap="none" spc="0" normalizeH="0" baseline="0" noProof="0" dirty="0">
              <a:ln>
                <a:noFill/>
              </a:ln>
              <a:solidFill>
                <a:prstClr val="black">
                  <a:lumMod val="75000"/>
                  <a:lumOff val="25000"/>
                </a:prstClr>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342815" rtl="0" eaLnBrk="1" fontAlgn="base" latinLnBrk="0" hangingPunct="1">
              <a:lnSpc>
                <a:spcPct val="100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prstClr val="black">
                    <a:lumMod val="75000"/>
                    <a:lumOff val="25000"/>
                  </a:prstClr>
                </a:solidFill>
                <a:effectLst/>
                <a:uLnTx/>
                <a:uFillTx/>
                <a:latin typeface="ＭＳ Ｐゴシック" panose="020B0600070205080204" pitchFamily="50" charset="-128"/>
                <a:ea typeface="ＭＳ Ｐゴシック" panose="020B0600070205080204" pitchFamily="50" charset="-128"/>
                <a:cs typeface="Arial" charset="0"/>
              </a:rPr>
              <a:t>によるマシン学習</a:t>
            </a:r>
            <a:endParaRPr kumimoji="0" lang="en-US" sz="900" b="0" i="0" u="none" strike="noStrike" kern="1200" cap="none" spc="0" normalizeH="0" baseline="0" noProof="0" dirty="0">
              <a:ln>
                <a:noFill/>
              </a:ln>
              <a:solidFill>
                <a:prstClr val="black">
                  <a:lumMod val="75000"/>
                  <a:lumOff val="25000"/>
                </a:prstClr>
              </a:solidFill>
              <a:effectLst/>
              <a:uLnTx/>
              <a:uFillTx/>
              <a:latin typeface="ＭＳ Ｐゴシック" panose="020B0600070205080204" pitchFamily="50" charset="-128"/>
              <a:ea typeface="ＭＳ Ｐゴシック" panose="020B0600070205080204" pitchFamily="50" charset="-128"/>
              <a:cs typeface="Arial" charset="0"/>
            </a:endParaRPr>
          </a:p>
        </p:txBody>
      </p:sp>
      <p:sp>
        <p:nvSpPr>
          <p:cNvPr id="173" name="Rectangle 172"/>
          <p:cNvSpPr/>
          <p:nvPr/>
        </p:nvSpPr>
        <p:spPr>
          <a:xfrm>
            <a:off x="2616848" y="2608201"/>
            <a:ext cx="1147110" cy="369332"/>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lumMod val="75000"/>
                    <a:lumOff val="25000"/>
                  </a:prstClr>
                </a:solidFill>
                <a:effectLst/>
                <a:uLnTx/>
                <a:uFillTx/>
                <a:latin typeface="ＭＳ Ｐゴシック" panose="020B0600070205080204" pitchFamily="50" charset="-128"/>
                <a:ea typeface="ＭＳ Ｐゴシック" panose="020B0600070205080204" pitchFamily="50" charset="-128"/>
                <a:cs typeface="Arial" charset="0"/>
              </a:rPr>
              <a:t>暗号化された</a:t>
            </a:r>
            <a:endParaRPr kumimoji="0" lang="en-US" altLang="ja-JP" sz="900" b="0" i="0" u="none" strike="noStrike" kern="1200" cap="none" spc="0" normalizeH="0" baseline="0" noProof="0" dirty="0">
              <a:ln>
                <a:noFill/>
              </a:ln>
              <a:solidFill>
                <a:prstClr val="black">
                  <a:lumMod val="75000"/>
                  <a:lumOff val="25000"/>
                </a:prstClr>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lumMod val="75000"/>
                    <a:lumOff val="25000"/>
                  </a:prstClr>
                </a:solidFill>
                <a:effectLst/>
                <a:uLnTx/>
                <a:uFillTx/>
                <a:latin typeface="ＭＳ Ｐゴシック" panose="020B0600070205080204" pitchFamily="50" charset="-128"/>
                <a:ea typeface="ＭＳ Ｐゴシック" panose="020B0600070205080204" pitchFamily="50" charset="-128"/>
                <a:cs typeface="Arial" charset="0"/>
              </a:rPr>
              <a:t>トラフィック解析</a:t>
            </a:r>
            <a:r>
              <a:rPr kumimoji="0" lang="en-US" sz="900" b="0" i="0" u="none" strike="noStrike" kern="1200" cap="none" spc="0" normalizeH="0" baseline="0" noProof="0" dirty="0">
                <a:ln>
                  <a:noFill/>
                </a:ln>
                <a:solidFill>
                  <a:prstClr val="black">
                    <a:lumMod val="75000"/>
                    <a:lumOff val="25000"/>
                  </a:prstClr>
                </a:solidFill>
                <a:effectLst/>
                <a:uLnTx/>
                <a:uFillTx/>
                <a:latin typeface="ＭＳ Ｐゴシック" panose="020B0600070205080204" pitchFamily="50" charset="-128"/>
                <a:ea typeface="ＭＳ Ｐゴシック" panose="020B0600070205080204" pitchFamily="50" charset="-128"/>
                <a:cs typeface="Arial" charset="0"/>
              </a:rPr>
              <a:t> </a:t>
            </a:r>
          </a:p>
        </p:txBody>
      </p:sp>
      <p:sp>
        <p:nvSpPr>
          <p:cNvPr id="175" name="Rectangle 174"/>
          <p:cNvSpPr/>
          <p:nvPr/>
        </p:nvSpPr>
        <p:spPr>
          <a:xfrm>
            <a:off x="5303090" y="1788991"/>
            <a:ext cx="3500528" cy="553998"/>
          </a:xfrm>
          <a:prstGeom prst="rect">
            <a:avLst/>
          </a:prstGeom>
        </p:spPr>
        <p:txBody>
          <a:bodyPr wrap="square">
            <a:spAutoFit/>
          </a:bodyPr>
          <a:lstStyle/>
          <a:p>
            <a:pPr marL="0" marR="0" lvl="0" indent="0" algn="ctr" defTabSz="342815" rtl="0" eaLnBrk="1" fontAlgn="base" latinLnBrk="0" hangingPunct="1">
              <a:lnSpc>
                <a:spcPct val="100000"/>
              </a:lnSpc>
              <a:spcBef>
                <a:spcPct val="0"/>
              </a:spcBef>
              <a:spcAft>
                <a:spcPct val="0"/>
              </a:spcAft>
              <a:buClrTx/>
              <a:buSzTx/>
              <a:buFontTx/>
              <a:buNone/>
              <a:tabLst/>
              <a:defRPr/>
            </a:pPr>
            <a:r>
              <a:rPr kumimoji="0" lang="ja-JP" altLang="en-US" sz="1500" b="0" i="0" u="none" strike="noStrike" kern="1200" cap="none" spc="0" normalizeH="0" baseline="0" noProof="0" dirty="0">
                <a:ln>
                  <a:noFill/>
                </a:ln>
                <a:solidFill>
                  <a:srgbClr val="0E3459"/>
                </a:solidFill>
                <a:effectLst/>
                <a:uLnTx/>
                <a:uFillTx/>
                <a:latin typeface="ＭＳ Ｐゴシック" panose="020B0600070205080204" pitchFamily="50" charset="-128"/>
                <a:ea typeface="ＭＳ Ｐゴシック" panose="020B0600070205080204" pitchFamily="50" charset="-128"/>
                <a:cs typeface="Arial" charset="0"/>
              </a:rPr>
              <a:t>暗号化されたトラフィックにおいて</a:t>
            </a:r>
            <a:endParaRPr kumimoji="0" lang="en-US" sz="1500" b="0" i="0" u="none" strike="noStrike" kern="1200" cap="none" spc="0" normalizeH="0" baseline="0" noProof="0" dirty="0">
              <a:ln>
                <a:noFill/>
              </a:ln>
              <a:solidFill>
                <a:srgbClr val="0E3459"/>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ctr" defTabSz="342815" rtl="0" eaLnBrk="1" fontAlgn="base" latinLnBrk="0" hangingPunct="1">
              <a:lnSpc>
                <a:spcPct val="100000"/>
              </a:lnSpc>
              <a:spcBef>
                <a:spcPct val="0"/>
              </a:spcBef>
              <a:spcAft>
                <a:spcPct val="0"/>
              </a:spcAft>
              <a:buClrTx/>
              <a:buSzTx/>
              <a:buFontTx/>
              <a:buNone/>
              <a:tabLst/>
              <a:defRPr/>
            </a:pPr>
            <a:r>
              <a:rPr kumimoji="0" lang="ja-JP" altLang="en-US" sz="1500" b="0" i="0" u="none" strike="noStrike" kern="1200" cap="none" spc="0" normalizeH="0" baseline="0" noProof="0" dirty="0">
                <a:ln>
                  <a:noFill/>
                </a:ln>
                <a:solidFill>
                  <a:srgbClr val="0E3459"/>
                </a:solidFill>
                <a:effectLst/>
                <a:uLnTx/>
                <a:uFillTx/>
                <a:latin typeface="ＭＳ Ｐゴシック" panose="020B0600070205080204" pitchFamily="50" charset="-128"/>
                <a:ea typeface="ＭＳ Ｐゴシック" panose="020B0600070205080204" pitchFamily="50" charset="-128"/>
                <a:cs typeface="Arial" charset="0"/>
              </a:rPr>
              <a:t>“マルウェア”と解析 → </a:t>
            </a:r>
            <a:r>
              <a:rPr kumimoji="0" lang="en-US" altLang="ja-JP" sz="1500" b="0" i="0" u="none" strike="noStrike" kern="1200" cap="none" spc="0" normalizeH="0" baseline="0" noProof="0" dirty="0">
                <a:ln>
                  <a:noFill/>
                </a:ln>
                <a:solidFill>
                  <a:srgbClr val="0E3459"/>
                </a:solidFill>
                <a:effectLst/>
                <a:uLnTx/>
                <a:uFillTx/>
                <a:latin typeface="ＭＳ Ｐゴシック" panose="020B0600070205080204" pitchFamily="50" charset="-128"/>
                <a:ea typeface="ＭＳ Ｐゴシック" panose="020B0600070205080204" pitchFamily="50" charset="-128"/>
                <a:cs typeface="Arial" charset="0"/>
              </a:rPr>
              <a:t>99%</a:t>
            </a:r>
            <a:r>
              <a:rPr kumimoji="0" lang="ja-JP" altLang="en-US" sz="1500" b="0" i="0" u="none" strike="noStrike" kern="1200" cap="none" spc="0" normalizeH="0" baseline="0" noProof="0" dirty="0">
                <a:ln>
                  <a:noFill/>
                </a:ln>
                <a:solidFill>
                  <a:srgbClr val="0E3459"/>
                </a:solidFill>
                <a:effectLst/>
                <a:uLnTx/>
                <a:uFillTx/>
                <a:latin typeface="ＭＳ Ｐゴシック" panose="020B0600070205080204" pitchFamily="50" charset="-128"/>
                <a:ea typeface="ＭＳ Ｐゴシック" panose="020B0600070205080204" pitchFamily="50" charset="-128"/>
                <a:cs typeface="Arial" charset="0"/>
              </a:rPr>
              <a:t>以上の効果</a:t>
            </a:r>
            <a:endParaRPr kumimoji="0" lang="en-US" sz="1500" b="0" i="0" u="none" strike="noStrike" kern="1200" cap="none" spc="0" normalizeH="0" baseline="0" noProof="0" dirty="0">
              <a:ln>
                <a:noFill/>
              </a:ln>
              <a:solidFill>
                <a:srgbClr val="0E3459"/>
              </a:solidFill>
              <a:effectLst/>
              <a:uLnTx/>
              <a:uFillTx/>
              <a:latin typeface="ＭＳ Ｐゴシック" panose="020B0600070205080204" pitchFamily="50" charset="-128"/>
              <a:ea typeface="ＭＳ Ｐゴシック" panose="020B0600070205080204" pitchFamily="50" charset="-128"/>
              <a:cs typeface="Arial" charset="0"/>
            </a:endParaRPr>
          </a:p>
        </p:txBody>
      </p:sp>
      <p:grpSp>
        <p:nvGrpSpPr>
          <p:cNvPr id="176" name="Group 175"/>
          <p:cNvGrpSpPr/>
          <p:nvPr/>
        </p:nvGrpSpPr>
        <p:grpSpPr>
          <a:xfrm>
            <a:off x="4503784" y="2541590"/>
            <a:ext cx="4291843" cy="746390"/>
            <a:chOff x="5739915" y="4033114"/>
            <a:chExt cx="5722457" cy="995186"/>
          </a:xfrm>
        </p:grpSpPr>
        <p:sp>
          <p:nvSpPr>
            <p:cNvPr id="177" name="Rounded Rectangle 176"/>
            <p:cNvSpPr/>
            <p:nvPr/>
          </p:nvSpPr>
          <p:spPr>
            <a:xfrm>
              <a:off x="5739915" y="4057571"/>
              <a:ext cx="1012577" cy="946272"/>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78" name="Rounded Rectangle 177"/>
            <p:cNvSpPr/>
            <p:nvPr/>
          </p:nvSpPr>
          <p:spPr>
            <a:xfrm>
              <a:off x="6917385" y="4057571"/>
              <a:ext cx="1012577" cy="946272"/>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79" name="Rounded Rectangle 178"/>
            <p:cNvSpPr/>
            <p:nvPr/>
          </p:nvSpPr>
          <p:spPr>
            <a:xfrm>
              <a:off x="8094855" y="4049409"/>
              <a:ext cx="1012577" cy="946272"/>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80" name="Rounded Rectangle 179"/>
            <p:cNvSpPr/>
            <p:nvPr/>
          </p:nvSpPr>
          <p:spPr>
            <a:xfrm>
              <a:off x="9272325" y="4047956"/>
              <a:ext cx="1012577" cy="946272"/>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81" name="Rounded Rectangle 180"/>
            <p:cNvSpPr/>
            <p:nvPr/>
          </p:nvSpPr>
          <p:spPr>
            <a:xfrm>
              <a:off x="10449795" y="4057571"/>
              <a:ext cx="1012577" cy="946272"/>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182" name="Picture 18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823000" y="4106234"/>
              <a:ext cx="848946" cy="848946"/>
            </a:xfrm>
            <a:prstGeom prst="rect">
              <a:avLst/>
            </a:prstGeom>
          </p:spPr>
        </p:pic>
        <p:pic>
          <p:nvPicPr>
            <p:cNvPr id="183" name="Picture 18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027875" y="4139693"/>
              <a:ext cx="779262" cy="779262"/>
            </a:xfrm>
            <a:prstGeom prst="rect">
              <a:avLst/>
            </a:prstGeom>
          </p:spPr>
        </p:pic>
        <p:pic>
          <p:nvPicPr>
            <p:cNvPr id="184" name="Picture 18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202442" y="4165989"/>
              <a:ext cx="797401" cy="797401"/>
            </a:xfrm>
            <a:prstGeom prst="rect">
              <a:avLst/>
            </a:prstGeom>
          </p:spPr>
        </p:pic>
        <p:pic>
          <p:nvPicPr>
            <p:cNvPr id="185" name="Picture 184"/>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421993" y="4128611"/>
              <a:ext cx="784053" cy="779262"/>
            </a:xfrm>
            <a:prstGeom prst="rect">
              <a:avLst/>
            </a:prstGeom>
          </p:spPr>
        </p:pic>
        <p:pic>
          <p:nvPicPr>
            <p:cNvPr id="186" name="Picture 185"/>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0434154" y="4033114"/>
              <a:ext cx="888023" cy="853684"/>
            </a:xfrm>
            <a:prstGeom prst="rect">
              <a:avLst/>
            </a:prstGeom>
          </p:spPr>
        </p:pic>
        <p:pic>
          <p:nvPicPr>
            <p:cNvPr id="187" name="Picture 186"/>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932573" y="4514818"/>
              <a:ext cx="498660" cy="513482"/>
            </a:xfrm>
            <a:prstGeom prst="rect">
              <a:avLst/>
            </a:prstGeom>
          </p:spPr>
        </p:pic>
      </p:grpSp>
      <p:sp>
        <p:nvSpPr>
          <p:cNvPr id="188" name="Rectangle 187"/>
          <p:cNvSpPr/>
          <p:nvPr/>
        </p:nvSpPr>
        <p:spPr>
          <a:xfrm>
            <a:off x="4277360" y="3353982"/>
            <a:ext cx="1064714" cy="507831"/>
          </a:xfrm>
          <a:prstGeom prst="rect">
            <a:avLst/>
          </a:prstGeom>
        </p:spPr>
        <p:txBody>
          <a:bodyPr wrap="none">
            <a:spAutoFit/>
          </a:bodyPr>
          <a:lstStyle/>
          <a:p>
            <a:pPr marL="0" marR="0" lvl="0" indent="0" algn="ctr" defTabSz="342815" rtl="0" eaLnBrk="1" fontAlgn="base" latinLnBrk="0" hangingPunct="1">
              <a:lnSpc>
                <a:spcPct val="100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rgbClr val="0E3459"/>
                </a:solidFill>
                <a:effectLst/>
                <a:uLnTx/>
                <a:uFillTx/>
                <a:latin typeface="ＭＳ Ｐゴシック" panose="020B0600070205080204" pitchFamily="50" charset="-128"/>
                <a:ea typeface="ＭＳ Ｐゴシック" panose="020B0600070205080204" pitchFamily="50" charset="-128"/>
                <a:cs typeface="Arial" charset="0"/>
              </a:rPr>
              <a:t>ネットワーク</a:t>
            </a:r>
            <a:endParaRPr kumimoji="0" lang="en-US" sz="900" b="0" i="0" u="none" strike="noStrike" kern="1200" cap="none" spc="0" normalizeH="0" baseline="0" noProof="0" dirty="0">
              <a:ln>
                <a:noFill/>
              </a:ln>
              <a:solidFill>
                <a:srgbClr val="0E3459"/>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ctr" defTabSz="342815" rtl="0" eaLnBrk="1" fontAlgn="base" latinLnBrk="0" hangingPunct="1">
              <a:lnSpc>
                <a:spcPct val="100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rgbClr val="0E3459"/>
                </a:solidFill>
                <a:effectLst/>
                <a:uLnTx/>
                <a:uFillTx/>
                <a:latin typeface="ＭＳ Ｐゴシック" panose="020B0600070205080204" pitchFamily="50" charset="-128"/>
                <a:ea typeface="ＭＳ Ｐゴシック" panose="020B0600070205080204" pitchFamily="50" charset="-128"/>
                <a:cs typeface="Arial" charset="0"/>
              </a:rPr>
              <a:t>テレメトリーベース</a:t>
            </a:r>
            <a:endParaRPr kumimoji="0" lang="en-US" sz="900" b="0" i="0" u="none" strike="noStrike" kern="1200" cap="none" spc="0" normalizeH="0" baseline="0" noProof="0" dirty="0">
              <a:ln>
                <a:noFill/>
              </a:ln>
              <a:solidFill>
                <a:srgbClr val="0E3459"/>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ctr" defTabSz="342815"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E3459"/>
                </a:solidFill>
                <a:effectLst/>
                <a:uLnTx/>
                <a:uFillTx/>
                <a:latin typeface="ＭＳ Ｐゴシック" panose="020B0600070205080204" pitchFamily="50" charset="-128"/>
                <a:ea typeface="ＭＳ Ｐゴシック" panose="020B0600070205080204" pitchFamily="50" charset="-128"/>
                <a:cs typeface="Arial" charset="0"/>
              </a:rPr>
              <a:t>(</a:t>
            </a:r>
            <a:r>
              <a:rPr kumimoji="0" lang="en-US" altLang="ja-JP" sz="900" b="0" i="0" u="none" strike="noStrike" kern="1200" cap="none" spc="0" normalizeH="0" baseline="0" noProof="0" dirty="0">
                <a:ln>
                  <a:noFill/>
                </a:ln>
                <a:solidFill>
                  <a:srgbClr val="0E3459"/>
                </a:solidFill>
                <a:effectLst/>
                <a:uLnTx/>
                <a:uFillTx/>
                <a:latin typeface="ＭＳ Ｐゴシック" panose="020B0600070205080204" pitchFamily="50" charset="-128"/>
                <a:ea typeface="ＭＳ Ｐゴシック" panose="020B0600070205080204" pitchFamily="50" charset="-128"/>
                <a:cs typeface="Arial" charset="0"/>
              </a:rPr>
              <a:t>No</a:t>
            </a:r>
            <a:r>
              <a:rPr kumimoji="0" lang="ja-JP" altLang="en-US" sz="900" b="0" i="0" u="none" strike="noStrike" kern="1200" cap="none" spc="0" normalizeH="0" baseline="0" noProof="0" dirty="0">
                <a:ln>
                  <a:noFill/>
                </a:ln>
                <a:solidFill>
                  <a:srgbClr val="0E3459"/>
                </a:solidFill>
                <a:effectLst/>
                <a:uLnTx/>
                <a:uFillTx/>
                <a:latin typeface="ＭＳ Ｐゴシック" panose="020B0600070205080204" pitchFamily="50" charset="-128"/>
                <a:ea typeface="ＭＳ Ｐゴシック" panose="020B0600070205080204" pitchFamily="50" charset="-128"/>
                <a:cs typeface="Arial" charset="0"/>
              </a:rPr>
              <a:t> </a:t>
            </a:r>
            <a:r>
              <a:rPr kumimoji="0" lang="en-US" altLang="ja-JP" sz="900" b="0" i="0" u="none" strike="noStrike" kern="1200" cap="none" spc="0" normalizeH="0" baseline="0" noProof="0" dirty="0">
                <a:ln>
                  <a:noFill/>
                </a:ln>
                <a:solidFill>
                  <a:srgbClr val="0E3459"/>
                </a:solidFill>
                <a:effectLst/>
                <a:uLnTx/>
                <a:uFillTx/>
                <a:latin typeface="ＭＳ Ｐゴシック" panose="020B0600070205080204" pitchFamily="50" charset="-128"/>
                <a:ea typeface="ＭＳ Ｐゴシック" panose="020B0600070205080204" pitchFamily="50" charset="-128"/>
                <a:cs typeface="Arial" charset="0"/>
              </a:rPr>
              <a:t>Decryption</a:t>
            </a:r>
            <a:r>
              <a:rPr kumimoji="0" lang="en-US" sz="900" b="0" i="0" u="none" strike="noStrike" kern="1200" cap="none" spc="0" normalizeH="0" baseline="0" noProof="0" dirty="0">
                <a:ln>
                  <a:noFill/>
                </a:ln>
                <a:solidFill>
                  <a:srgbClr val="0E3459"/>
                </a:solidFill>
                <a:effectLst/>
                <a:uLnTx/>
                <a:uFillTx/>
                <a:latin typeface="ＭＳ Ｐゴシック" panose="020B0600070205080204" pitchFamily="50" charset="-128"/>
                <a:ea typeface="ＭＳ Ｐゴシック" panose="020B0600070205080204" pitchFamily="50" charset="-128"/>
                <a:cs typeface="Arial" charset="0"/>
              </a:rPr>
              <a:t>)</a:t>
            </a:r>
          </a:p>
        </p:txBody>
      </p:sp>
      <p:sp>
        <p:nvSpPr>
          <p:cNvPr id="189" name="Rectangle 188"/>
          <p:cNvSpPr/>
          <p:nvPr/>
        </p:nvSpPr>
        <p:spPr>
          <a:xfrm>
            <a:off x="5306222" y="3375384"/>
            <a:ext cx="939654" cy="369332"/>
          </a:xfrm>
          <a:prstGeom prst="rect">
            <a:avLst/>
          </a:prstGeom>
        </p:spPr>
        <p:txBody>
          <a:bodyPr wrap="square">
            <a:spAutoFit/>
          </a:bodyPr>
          <a:lstStyle/>
          <a:p>
            <a:pPr marL="0" marR="0" lvl="0" indent="0" algn="ctr" defTabSz="342815" rtl="0" eaLnBrk="1" fontAlgn="base" latinLnBrk="0" hangingPunct="1">
              <a:lnSpc>
                <a:spcPct val="100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rgbClr val="0E3459"/>
                </a:solidFill>
                <a:effectLst/>
                <a:uLnTx/>
                <a:uFillTx/>
                <a:latin typeface="ＭＳ Ｐゴシック" panose="020B0600070205080204" pitchFamily="50" charset="-128"/>
                <a:ea typeface="ＭＳ Ｐゴシック" panose="020B0600070205080204" pitchFamily="50" charset="-128"/>
                <a:cs typeface="Arial" charset="0"/>
              </a:rPr>
              <a:t>ラインレート</a:t>
            </a:r>
            <a:r>
              <a:rPr kumimoji="0" lang="en-US" sz="900" b="0" i="0" u="none" strike="noStrike" kern="1200" cap="none" spc="0" normalizeH="0" baseline="0" noProof="0" dirty="0">
                <a:ln>
                  <a:noFill/>
                </a:ln>
                <a:solidFill>
                  <a:srgbClr val="0E3459"/>
                </a:solidFill>
                <a:effectLst/>
                <a:uLnTx/>
                <a:uFillTx/>
                <a:latin typeface="ＭＳ Ｐゴシック" panose="020B0600070205080204" pitchFamily="50" charset="-128"/>
                <a:ea typeface="ＭＳ Ｐゴシック" panose="020B0600070205080204" pitchFamily="50" charset="-128"/>
                <a:cs typeface="Arial" charset="0"/>
              </a:rPr>
              <a:t> </a:t>
            </a:r>
          </a:p>
          <a:p>
            <a:pPr marL="0" marR="0" lvl="0" indent="0" algn="ctr" defTabSz="342815" rtl="0" eaLnBrk="1" fontAlgn="base" latinLnBrk="0" hangingPunct="1">
              <a:lnSpc>
                <a:spcPct val="100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rgbClr val="0E3459"/>
                </a:solidFill>
                <a:effectLst/>
                <a:uLnTx/>
                <a:uFillTx/>
                <a:latin typeface="ＭＳ Ｐゴシック" panose="020B0600070205080204" pitchFamily="50" charset="-128"/>
                <a:ea typeface="ＭＳ Ｐゴシック" panose="020B0600070205080204" pitchFamily="50" charset="-128"/>
                <a:cs typeface="Arial" charset="0"/>
              </a:rPr>
              <a:t>パフォーマンス</a:t>
            </a:r>
            <a:endParaRPr kumimoji="0" lang="en-US" sz="900" b="0" i="0" u="none" strike="noStrike" kern="1200" cap="none" spc="0" normalizeH="0" baseline="0" noProof="0" dirty="0">
              <a:ln>
                <a:noFill/>
              </a:ln>
              <a:solidFill>
                <a:srgbClr val="0E3459"/>
              </a:solidFill>
              <a:effectLst/>
              <a:uLnTx/>
              <a:uFillTx/>
              <a:latin typeface="ＭＳ Ｐゴシック" panose="020B0600070205080204" pitchFamily="50" charset="-128"/>
              <a:ea typeface="ＭＳ Ｐゴシック" panose="020B0600070205080204" pitchFamily="50" charset="-128"/>
              <a:cs typeface="Arial" charset="0"/>
            </a:endParaRPr>
          </a:p>
        </p:txBody>
      </p:sp>
      <p:sp>
        <p:nvSpPr>
          <p:cNvPr id="190" name="Rectangle 189"/>
          <p:cNvSpPr/>
          <p:nvPr/>
        </p:nvSpPr>
        <p:spPr>
          <a:xfrm>
            <a:off x="6174056" y="3375384"/>
            <a:ext cx="937487" cy="230832"/>
          </a:xfrm>
          <a:prstGeom prst="rect">
            <a:avLst/>
          </a:prstGeom>
        </p:spPr>
        <p:txBody>
          <a:bodyPr wrap="square">
            <a:spAutoFit/>
          </a:bodyPr>
          <a:lstStyle/>
          <a:p>
            <a:pPr marL="0" marR="0" lvl="0" indent="0" algn="ctr" defTabSz="342815" rtl="0" eaLnBrk="1" fontAlgn="base" latinLnBrk="0" hangingPunct="1">
              <a:lnSpc>
                <a:spcPct val="100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rgbClr val="0E3459"/>
                </a:solidFill>
                <a:effectLst/>
                <a:uLnTx/>
                <a:uFillTx/>
                <a:latin typeface="ＭＳ Ｐゴシック" panose="020B0600070205080204" pitchFamily="50" charset="-128"/>
                <a:ea typeface="ＭＳ Ｐゴシック" panose="020B0600070205080204" pitchFamily="50" charset="-128"/>
                <a:cs typeface="Arial" charset="0"/>
              </a:rPr>
              <a:t>投資の最適化</a:t>
            </a:r>
            <a:endParaRPr kumimoji="0" lang="en-US" sz="900" b="0" i="0" u="none" strike="noStrike" kern="1200" cap="none" spc="0" normalizeH="0" baseline="0" noProof="0" dirty="0">
              <a:ln>
                <a:noFill/>
              </a:ln>
              <a:solidFill>
                <a:srgbClr val="0E3459"/>
              </a:solidFill>
              <a:effectLst/>
              <a:uLnTx/>
              <a:uFillTx/>
              <a:latin typeface="ＭＳ Ｐゴシック" panose="020B0600070205080204" pitchFamily="50" charset="-128"/>
              <a:ea typeface="ＭＳ Ｐゴシック" panose="020B0600070205080204" pitchFamily="50" charset="-128"/>
              <a:cs typeface="Arial" charset="0"/>
            </a:endParaRPr>
          </a:p>
        </p:txBody>
      </p:sp>
      <p:sp>
        <p:nvSpPr>
          <p:cNvPr id="191" name="Rectangle 190"/>
          <p:cNvSpPr/>
          <p:nvPr/>
        </p:nvSpPr>
        <p:spPr>
          <a:xfrm>
            <a:off x="7062037" y="3375384"/>
            <a:ext cx="945797" cy="369332"/>
          </a:xfrm>
          <a:prstGeom prst="rect">
            <a:avLst/>
          </a:prstGeom>
        </p:spPr>
        <p:txBody>
          <a:bodyPr wrap="square">
            <a:spAutoFit/>
          </a:bodyPr>
          <a:lstStyle/>
          <a:p>
            <a:pPr marL="0" marR="0" lvl="0" indent="0" algn="ctr" defTabSz="342815" rtl="0" eaLnBrk="1" fontAlgn="base" latinLnBrk="0" hangingPunct="1">
              <a:lnSpc>
                <a:spcPct val="100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rgbClr val="0E3459"/>
                </a:solidFill>
                <a:effectLst/>
                <a:uLnTx/>
                <a:uFillTx/>
                <a:latin typeface="ＭＳ Ｐゴシック" panose="020B0600070205080204" pitchFamily="50" charset="-128"/>
                <a:ea typeface="ＭＳ Ｐゴシック" panose="020B0600070205080204" pitchFamily="50" charset="-128"/>
                <a:cs typeface="Arial" charset="0"/>
              </a:rPr>
              <a:t>管理の</a:t>
            </a:r>
            <a:endParaRPr kumimoji="0" lang="en-US" altLang="ja-JP" sz="900" b="0" i="0" u="none" strike="noStrike" kern="1200" cap="none" spc="0" normalizeH="0" baseline="0" noProof="0" dirty="0">
              <a:ln>
                <a:noFill/>
              </a:ln>
              <a:solidFill>
                <a:srgbClr val="0E3459"/>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ctr" defTabSz="342815" rtl="0" eaLnBrk="1" fontAlgn="base" latinLnBrk="0" hangingPunct="1">
              <a:lnSpc>
                <a:spcPct val="100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rgbClr val="0E3459"/>
                </a:solidFill>
                <a:effectLst/>
                <a:uLnTx/>
                <a:uFillTx/>
                <a:latin typeface="ＭＳ Ｐゴシック" panose="020B0600070205080204" pitchFamily="50" charset="-128"/>
                <a:ea typeface="ＭＳ Ｐゴシック" panose="020B0600070205080204" pitchFamily="50" charset="-128"/>
                <a:cs typeface="Arial" charset="0"/>
              </a:rPr>
              <a:t>シンプル化</a:t>
            </a:r>
            <a:endParaRPr kumimoji="0" lang="en-US" sz="900" b="0" i="0" u="none" strike="noStrike" kern="1200" cap="none" spc="0" normalizeH="0" baseline="0" noProof="0" dirty="0">
              <a:ln>
                <a:noFill/>
              </a:ln>
              <a:solidFill>
                <a:srgbClr val="0E3459"/>
              </a:solidFill>
              <a:effectLst/>
              <a:uLnTx/>
              <a:uFillTx/>
              <a:latin typeface="ＭＳ Ｐゴシック" panose="020B0600070205080204" pitchFamily="50" charset="-128"/>
              <a:ea typeface="ＭＳ Ｐゴシック" panose="020B0600070205080204" pitchFamily="50" charset="-128"/>
              <a:cs typeface="Arial" charset="0"/>
            </a:endParaRPr>
          </a:p>
        </p:txBody>
      </p:sp>
      <p:sp>
        <p:nvSpPr>
          <p:cNvPr id="192" name="Rectangle 191"/>
          <p:cNvSpPr/>
          <p:nvPr/>
        </p:nvSpPr>
        <p:spPr>
          <a:xfrm>
            <a:off x="7871358" y="3375385"/>
            <a:ext cx="1217650" cy="507831"/>
          </a:xfrm>
          <a:prstGeom prst="rect">
            <a:avLst/>
          </a:prstGeom>
        </p:spPr>
        <p:txBody>
          <a:bodyPr wrap="square">
            <a:spAutoFit/>
          </a:bodyPr>
          <a:lstStyle/>
          <a:p>
            <a:pPr marL="0" marR="0" lvl="0" indent="0" algn="ctr" defTabSz="342815" rtl="0" eaLnBrk="1" fontAlgn="base" latinLnBrk="0" hangingPunct="1">
              <a:lnSpc>
                <a:spcPct val="100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rgbClr val="0E3459"/>
                </a:solidFill>
                <a:effectLst/>
                <a:uLnTx/>
                <a:uFillTx/>
                <a:latin typeface="ＭＳ Ｐゴシック" panose="020B0600070205080204" pitchFamily="50" charset="-128"/>
                <a:ea typeface="ＭＳ Ｐゴシック" panose="020B0600070205080204" pitchFamily="50" charset="-128"/>
                <a:cs typeface="Arial" charset="0"/>
              </a:rPr>
              <a:t>グローバルレベルによる脅威情報との</a:t>
            </a:r>
            <a:endParaRPr kumimoji="0" lang="en-US" altLang="ja-JP" sz="900" b="0" i="0" u="none" strike="noStrike" kern="1200" cap="none" spc="0" normalizeH="0" baseline="0" noProof="0" dirty="0">
              <a:ln>
                <a:noFill/>
              </a:ln>
              <a:solidFill>
                <a:srgbClr val="0E3459"/>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ctr" defTabSz="342815" rtl="0" eaLnBrk="1" fontAlgn="base" latinLnBrk="0" hangingPunct="1">
              <a:lnSpc>
                <a:spcPct val="100000"/>
              </a:lnSpc>
              <a:spcBef>
                <a:spcPct val="0"/>
              </a:spcBef>
              <a:spcAft>
                <a:spcPct val="0"/>
              </a:spcAft>
              <a:buClrTx/>
              <a:buSzTx/>
              <a:buFontTx/>
              <a:buNone/>
              <a:tabLst/>
              <a:defRPr/>
            </a:pPr>
            <a:r>
              <a:rPr kumimoji="0" lang="ja-JP" altLang="en-US" sz="900" b="0" i="0" u="none" strike="noStrike" kern="1200" cap="none" spc="0" normalizeH="0" baseline="0" noProof="0" dirty="0">
                <a:ln>
                  <a:noFill/>
                </a:ln>
                <a:solidFill>
                  <a:srgbClr val="0E3459"/>
                </a:solidFill>
                <a:effectLst/>
                <a:uLnTx/>
                <a:uFillTx/>
                <a:latin typeface="ＭＳ Ｐゴシック" panose="020B0600070205080204" pitchFamily="50" charset="-128"/>
                <a:ea typeface="ＭＳ Ｐゴシック" panose="020B0600070205080204" pitchFamily="50" charset="-128"/>
                <a:cs typeface="Arial" charset="0"/>
              </a:rPr>
              <a:t>相関関係性</a:t>
            </a:r>
            <a:endParaRPr kumimoji="0" lang="en-US" sz="900" b="0" i="0" u="none" strike="noStrike" kern="1200" cap="none" spc="0" normalizeH="0" baseline="0" noProof="0" dirty="0">
              <a:ln>
                <a:noFill/>
              </a:ln>
              <a:solidFill>
                <a:srgbClr val="0E3459"/>
              </a:solidFill>
              <a:effectLst/>
              <a:uLnTx/>
              <a:uFillTx/>
              <a:latin typeface="ＭＳ Ｐゴシック" panose="020B0600070205080204" pitchFamily="50" charset="-128"/>
              <a:ea typeface="ＭＳ Ｐゴシック" panose="020B0600070205080204" pitchFamily="50" charset="-128"/>
              <a:cs typeface="Arial" charset="0"/>
            </a:endParaRPr>
          </a:p>
        </p:txBody>
      </p:sp>
      <p:sp>
        <p:nvSpPr>
          <p:cNvPr id="193" name="Left Brace 192"/>
          <p:cNvSpPr/>
          <p:nvPr/>
        </p:nvSpPr>
        <p:spPr>
          <a:xfrm rot="5400000">
            <a:off x="6586542" y="647682"/>
            <a:ext cx="152096" cy="3607294"/>
          </a:xfrm>
          <a:prstGeom prst="leftBrace">
            <a:avLst>
              <a:gd name="adj1" fmla="val 8333"/>
              <a:gd name="adj2" fmla="val 49636"/>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 name="Bent-Up Arrow 1"/>
          <p:cNvSpPr/>
          <p:nvPr/>
        </p:nvSpPr>
        <p:spPr>
          <a:xfrm flipV="1">
            <a:off x="3056441" y="1374096"/>
            <a:ext cx="3892289" cy="405684"/>
          </a:xfrm>
          <a:prstGeom prst="bentUpArrow">
            <a:avLst>
              <a:gd name="adj1" fmla="val 25000"/>
              <a:gd name="adj2" fmla="val 25000"/>
              <a:gd name="adj3" fmla="val 1878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79" name="Freeform 89"/>
          <p:cNvSpPr>
            <a:spLocks noEditPoints="1"/>
          </p:cNvSpPr>
          <p:nvPr/>
        </p:nvSpPr>
        <p:spPr bwMode="auto">
          <a:xfrm>
            <a:off x="4969322" y="4180899"/>
            <a:ext cx="269217" cy="323786"/>
          </a:xfrm>
          <a:custGeom>
            <a:avLst/>
            <a:gdLst/>
            <a:ahLst/>
            <a:cxnLst>
              <a:cxn ang="0">
                <a:pos x="172" y="31"/>
              </a:cxn>
              <a:cxn ang="0">
                <a:pos x="155" y="32"/>
              </a:cxn>
              <a:cxn ang="0">
                <a:pos x="106" y="19"/>
              </a:cxn>
              <a:cxn ang="0">
                <a:pos x="96" y="10"/>
              </a:cxn>
              <a:cxn ang="0">
                <a:pos x="93" y="7"/>
              </a:cxn>
              <a:cxn ang="0">
                <a:pos x="93" y="6"/>
              </a:cxn>
              <a:cxn ang="0">
                <a:pos x="89" y="0"/>
              </a:cxn>
              <a:cxn ang="0">
                <a:pos x="85" y="6"/>
              </a:cxn>
              <a:cxn ang="0">
                <a:pos x="84" y="7"/>
              </a:cxn>
              <a:cxn ang="0">
                <a:pos x="23" y="32"/>
              </a:cxn>
              <a:cxn ang="0">
                <a:pos x="5" y="31"/>
              </a:cxn>
              <a:cxn ang="0">
                <a:pos x="0" y="31"/>
              </a:cxn>
              <a:cxn ang="0">
                <a:pos x="0" y="36"/>
              </a:cxn>
              <a:cxn ang="0">
                <a:pos x="11" y="109"/>
              </a:cxn>
              <a:cxn ang="0">
                <a:pos x="87" y="212"/>
              </a:cxn>
              <a:cxn ang="0">
                <a:pos x="89" y="212"/>
              </a:cxn>
              <a:cxn ang="0">
                <a:pos x="91" y="212"/>
              </a:cxn>
              <a:cxn ang="0">
                <a:pos x="167" y="109"/>
              </a:cxn>
              <a:cxn ang="0">
                <a:pos x="177" y="36"/>
              </a:cxn>
              <a:cxn ang="0">
                <a:pos x="177" y="31"/>
              </a:cxn>
              <a:cxn ang="0">
                <a:pos x="172" y="31"/>
              </a:cxn>
              <a:cxn ang="0">
                <a:pos x="167" y="57"/>
              </a:cxn>
              <a:cxn ang="0">
                <a:pos x="89" y="202"/>
              </a:cxn>
              <a:cxn ang="0">
                <a:pos x="20" y="106"/>
              </a:cxn>
              <a:cxn ang="0">
                <a:pos x="11" y="57"/>
              </a:cxn>
              <a:cxn ang="0">
                <a:pos x="9" y="41"/>
              </a:cxn>
              <a:cxn ang="0">
                <a:pos x="23" y="42"/>
              </a:cxn>
              <a:cxn ang="0">
                <a:pos x="89" y="15"/>
              </a:cxn>
              <a:cxn ang="0">
                <a:pos x="155" y="42"/>
              </a:cxn>
              <a:cxn ang="0">
                <a:pos x="168" y="41"/>
              </a:cxn>
              <a:cxn ang="0">
                <a:pos x="167" y="57"/>
              </a:cxn>
              <a:cxn ang="0">
                <a:pos x="89" y="26"/>
              </a:cxn>
              <a:cxn ang="0">
                <a:pos x="89" y="26"/>
              </a:cxn>
              <a:cxn ang="0">
                <a:pos x="20" y="48"/>
              </a:cxn>
              <a:cxn ang="0">
                <a:pos x="40" y="140"/>
              </a:cxn>
              <a:cxn ang="0">
                <a:pos x="131" y="49"/>
              </a:cxn>
              <a:cxn ang="0">
                <a:pos x="89" y="26"/>
              </a:cxn>
              <a:cxn ang="0">
                <a:pos x="89" y="190"/>
              </a:cxn>
              <a:cxn ang="0">
                <a:pos x="158" y="48"/>
              </a:cxn>
              <a:cxn ang="0">
                <a:pos x="157" y="49"/>
              </a:cxn>
              <a:cxn ang="0">
                <a:pos x="49" y="156"/>
              </a:cxn>
              <a:cxn ang="0">
                <a:pos x="89" y="190"/>
              </a:cxn>
            </a:cxnLst>
            <a:rect l="0" t="0" r="r" b="b"/>
            <a:pathLst>
              <a:path w="177" h="212">
                <a:moveTo>
                  <a:pt x="172" y="31"/>
                </a:moveTo>
                <a:cubicBezTo>
                  <a:pt x="166" y="32"/>
                  <a:pt x="160" y="32"/>
                  <a:pt x="155" y="32"/>
                </a:cubicBezTo>
                <a:cubicBezTo>
                  <a:pt x="132" y="32"/>
                  <a:pt x="116" y="26"/>
                  <a:pt x="106" y="19"/>
                </a:cubicBezTo>
                <a:cubicBezTo>
                  <a:pt x="101" y="15"/>
                  <a:pt x="98" y="12"/>
                  <a:pt x="96" y="10"/>
                </a:cubicBezTo>
                <a:cubicBezTo>
                  <a:pt x="95" y="8"/>
                  <a:pt x="94" y="7"/>
                  <a:pt x="93" y="7"/>
                </a:cubicBezTo>
                <a:cubicBezTo>
                  <a:pt x="93" y="6"/>
                  <a:pt x="93" y="6"/>
                  <a:pt x="93" y="6"/>
                </a:cubicBezTo>
                <a:cubicBezTo>
                  <a:pt x="89" y="0"/>
                  <a:pt x="89" y="0"/>
                  <a:pt x="89" y="0"/>
                </a:cubicBezTo>
                <a:cubicBezTo>
                  <a:pt x="85" y="6"/>
                  <a:pt x="85" y="6"/>
                  <a:pt x="85" y="6"/>
                </a:cubicBezTo>
                <a:cubicBezTo>
                  <a:pt x="85" y="6"/>
                  <a:pt x="85" y="6"/>
                  <a:pt x="84" y="7"/>
                </a:cubicBezTo>
                <a:cubicBezTo>
                  <a:pt x="80" y="11"/>
                  <a:pt x="63" y="32"/>
                  <a:pt x="23" y="32"/>
                </a:cubicBezTo>
                <a:cubicBezTo>
                  <a:pt x="17" y="32"/>
                  <a:pt x="11" y="32"/>
                  <a:pt x="5" y="31"/>
                </a:cubicBezTo>
                <a:cubicBezTo>
                  <a:pt x="0" y="31"/>
                  <a:pt x="0" y="31"/>
                  <a:pt x="0" y="31"/>
                </a:cubicBezTo>
                <a:cubicBezTo>
                  <a:pt x="0" y="36"/>
                  <a:pt x="0" y="36"/>
                  <a:pt x="0" y="36"/>
                </a:cubicBezTo>
                <a:cubicBezTo>
                  <a:pt x="0" y="36"/>
                  <a:pt x="0" y="70"/>
                  <a:pt x="11" y="109"/>
                </a:cubicBezTo>
                <a:cubicBezTo>
                  <a:pt x="21" y="148"/>
                  <a:pt x="43" y="192"/>
                  <a:pt x="87" y="212"/>
                </a:cubicBezTo>
                <a:cubicBezTo>
                  <a:pt x="89" y="212"/>
                  <a:pt x="89" y="212"/>
                  <a:pt x="89" y="212"/>
                </a:cubicBezTo>
                <a:cubicBezTo>
                  <a:pt x="91" y="212"/>
                  <a:pt x="91" y="212"/>
                  <a:pt x="91" y="212"/>
                </a:cubicBezTo>
                <a:cubicBezTo>
                  <a:pt x="135" y="192"/>
                  <a:pt x="156" y="148"/>
                  <a:pt x="167" y="109"/>
                </a:cubicBezTo>
                <a:cubicBezTo>
                  <a:pt x="177" y="70"/>
                  <a:pt x="177" y="36"/>
                  <a:pt x="177" y="36"/>
                </a:cubicBezTo>
                <a:cubicBezTo>
                  <a:pt x="177" y="31"/>
                  <a:pt x="177" y="31"/>
                  <a:pt x="177" y="31"/>
                </a:cubicBezTo>
                <a:lnTo>
                  <a:pt x="172" y="31"/>
                </a:lnTo>
                <a:close/>
                <a:moveTo>
                  <a:pt x="167" y="57"/>
                </a:moveTo>
                <a:cubicBezTo>
                  <a:pt x="163" y="96"/>
                  <a:pt x="147" y="175"/>
                  <a:pt x="89" y="202"/>
                </a:cubicBezTo>
                <a:cubicBezTo>
                  <a:pt x="50" y="184"/>
                  <a:pt x="30" y="144"/>
                  <a:pt x="20" y="106"/>
                </a:cubicBezTo>
                <a:cubicBezTo>
                  <a:pt x="14" y="88"/>
                  <a:pt x="12" y="70"/>
                  <a:pt x="11" y="57"/>
                </a:cubicBezTo>
                <a:cubicBezTo>
                  <a:pt x="10" y="50"/>
                  <a:pt x="10" y="45"/>
                  <a:pt x="9" y="41"/>
                </a:cubicBezTo>
                <a:cubicBezTo>
                  <a:pt x="14" y="41"/>
                  <a:pt x="18" y="42"/>
                  <a:pt x="23" y="42"/>
                </a:cubicBezTo>
                <a:cubicBezTo>
                  <a:pt x="60" y="42"/>
                  <a:pt x="81" y="24"/>
                  <a:pt x="89" y="15"/>
                </a:cubicBezTo>
                <a:cubicBezTo>
                  <a:pt x="97" y="24"/>
                  <a:pt x="117" y="42"/>
                  <a:pt x="155" y="42"/>
                </a:cubicBezTo>
                <a:cubicBezTo>
                  <a:pt x="159" y="42"/>
                  <a:pt x="163" y="41"/>
                  <a:pt x="168" y="41"/>
                </a:cubicBezTo>
                <a:cubicBezTo>
                  <a:pt x="168" y="45"/>
                  <a:pt x="168" y="50"/>
                  <a:pt x="167" y="57"/>
                </a:cubicBezTo>
                <a:close/>
                <a:moveTo>
                  <a:pt x="89" y="26"/>
                </a:moveTo>
                <a:cubicBezTo>
                  <a:pt x="89" y="26"/>
                  <a:pt x="89" y="26"/>
                  <a:pt x="89" y="26"/>
                </a:cubicBezTo>
                <a:cubicBezTo>
                  <a:pt x="89" y="26"/>
                  <a:pt x="70" y="55"/>
                  <a:pt x="20" y="48"/>
                </a:cubicBezTo>
                <a:cubicBezTo>
                  <a:pt x="20" y="48"/>
                  <a:pt x="20" y="98"/>
                  <a:pt x="40" y="140"/>
                </a:cubicBezTo>
                <a:cubicBezTo>
                  <a:pt x="131" y="49"/>
                  <a:pt x="131" y="49"/>
                  <a:pt x="131" y="49"/>
                </a:cubicBezTo>
                <a:cubicBezTo>
                  <a:pt x="101" y="45"/>
                  <a:pt x="89" y="26"/>
                  <a:pt x="89" y="26"/>
                </a:cubicBezTo>
                <a:close/>
                <a:moveTo>
                  <a:pt x="89" y="190"/>
                </a:moveTo>
                <a:cubicBezTo>
                  <a:pt x="158" y="159"/>
                  <a:pt x="158" y="48"/>
                  <a:pt x="158" y="48"/>
                </a:cubicBezTo>
                <a:cubicBezTo>
                  <a:pt x="158" y="49"/>
                  <a:pt x="157" y="49"/>
                  <a:pt x="157" y="49"/>
                </a:cubicBezTo>
                <a:cubicBezTo>
                  <a:pt x="49" y="156"/>
                  <a:pt x="49" y="156"/>
                  <a:pt x="49" y="156"/>
                </a:cubicBezTo>
                <a:cubicBezTo>
                  <a:pt x="59" y="170"/>
                  <a:pt x="72" y="182"/>
                  <a:pt x="89" y="190"/>
                </a:cubicBezTo>
                <a:close/>
              </a:path>
            </a:pathLst>
          </a:custGeom>
          <a:solidFill>
            <a:srgbClr val="0070C0"/>
          </a:solidFill>
          <a:ln w="9525">
            <a:noFill/>
            <a:round/>
            <a:headEnd/>
            <a:tailEnd/>
          </a:ln>
          <a:effectLst/>
        </p:spPr>
        <p:txBody>
          <a:bodyPr vert="horz" wrap="square" lIns="91438" tIns="45719" rIns="91438" bIns="45719" numCol="1" anchor="t" anchorCtr="0" compatLnSpc="1">
            <a:prstTxWarp prst="textNoShape">
              <a:avLst/>
            </a:prstTxWarp>
          </a:bodyPr>
          <a:lstStyle/>
          <a:p>
            <a:pPr marL="0" marR="0" lvl="0" indent="0" algn="l" defTabSz="45599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0" name="Rounded Rectangle 123"/>
          <p:cNvSpPr>
            <a:spLocks noChangeAspect="1"/>
          </p:cNvSpPr>
          <p:nvPr/>
        </p:nvSpPr>
        <p:spPr>
          <a:xfrm>
            <a:off x="4806229" y="4430448"/>
            <a:ext cx="202841" cy="247370"/>
          </a:xfrm>
          <a:custGeom>
            <a:avLst/>
            <a:gdLst>
              <a:gd name="connsiteX0" fmla="*/ 839415 w 1652127"/>
              <a:gd name="connsiteY0" fmla="*/ 254729 h 2014807"/>
              <a:gd name="connsiteX1" fmla="*/ 422261 w 1652127"/>
              <a:gd name="connsiteY1" fmla="*/ 671883 h 2014807"/>
              <a:gd name="connsiteX2" fmla="*/ 422261 w 1652127"/>
              <a:gd name="connsiteY2" fmla="*/ 878792 h 2014807"/>
              <a:gd name="connsiteX3" fmla="*/ 1256569 w 1652127"/>
              <a:gd name="connsiteY3" fmla="*/ 878792 h 2014807"/>
              <a:gd name="connsiteX4" fmla="*/ 1256569 w 1652127"/>
              <a:gd name="connsiteY4" fmla="*/ 671884 h 2014807"/>
              <a:gd name="connsiteX5" fmla="*/ 839415 w 1652127"/>
              <a:gd name="connsiteY5" fmla="*/ 254730 h 2014807"/>
              <a:gd name="connsiteX6" fmla="*/ 839415 w 1652127"/>
              <a:gd name="connsiteY6" fmla="*/ 254729 h 2014807"/>
              <a:gd name="connsiteX7" fmla="*/ 839415 w 1652127"/>
              <a:gd name="connsiteY7" fmla="*/ 0 h 2014807"/>
              <a:gd name="connsiteX8" fmla="*/ 1511299 w 1652127"/>
              <a:gd name="connsiteY8" fmla="*/ 671884 h 2014807"/>
              <a:gd name="connsiteX9" fmla="*/ 1511299 w 1652127"/>
              <a:gd name="connsiteY9" fmla="*/ 878792 h 2014807"/>
              <a:gd name="connsiteX10" fmla="*/ 1652127 w 1652127"/>
              <a:gd name="connsiteY10" fmla="*/ 878792 h 2014807"/>
              <a:gd name="connsiteX11" fmla="*/ 1652127 w 1652127"/>
              <a:gd name="connsiteY11" fmla="*/ 1055980 h 2014807"/>
              <a:gd name="connsiteX12" fmla="*/ 1652127 w 1652127"/>
              <a:gd name="connsiteY12" fmla="*/ 1174923 h 2014807"/>
              <a:gd name="connsiteX13" fmla="*/ 1652127 w 1652127"/>
              <a:gd name="connsiteY13" fmla="*/ 1813380 h 2014807"/>
              <a:gd name="connsiteX14" fmla="*/ 1450700 w 1652127"/>
              <a:gd name="connsiteY14" fmla="*/ 2014807 h 2014807"/>
              <a:gd name="connsiteX15" fmla="*/ 201427 w 1652127"/>
              <a:gd name="connsiteY15" fmla="*/ 2014807 h 2014807"/>
              <a:gd name="connsiteX16" fmla="*/ 0 w 1652127"/>
              <a:gd name="connsiteY16" fmla="*/ 1813380 h 2014807"/>
              <a:gd name="connsiteX17" fmla="*/ 0 w 1652127"/>
              <a:gd name="connsiteY17" fmla="*/ 878792 h 2014807"/>
              <a:gd name="connsiteX18" fmla="*/ 167531 w 1652127"/>
              <a:gd name="connsiteY18" fmla="*/ 878792 h 2014807"/>
              <a:gd name="connsiteX19" fmla="*/ 167531 w 1652127"/>
              <a:gd name="connsiteY19" fmla="*/ 671884 h 2014807"/>
              <a:gd name="connsiteX20" fmla="*/ 839415 w 1652127"/>
              <a:gd name="connsiteY20" fmla="*/ 0 h 2014807"/>
              <a:gd name="connsiteX0" fmla="*/ 839415 w 1652127"/>
              <a:gd name="connsiteY0" fmla="*/ 254729 h 2014807"/>
              <a:gd name="connsiteX1" fmla="*/ 422261 w 1652127"/>
              <a:gd name="connsiteY1" fmla="*/ 671883 h 2014807"/>
              <a:gd name="connsiteX2" fmla="*/ 422261 w 1652127"/>
              <a:gd name="connsiteY2" fmla="*/ 878792 h 2014807"/>
              <a:gd name="connsiteX3" fmla="*/ 1256569 w 1652127"/>
              <a:gd name="connsiteY3" fmla="*/ 878792 h 2014807"/>
              <a:gd name="connsiteX4" fmla="*/ 1256569 w 1652127"/>
              <a:gd name="connsiteY4" fmla="*/ 671884 h 2014807"/>
              <a:gd name="connsiteX5" fmla="*/ 839415 w 1652127"/>
              <a:gd name="connsiteY5" fmla="*/ 254730 h 2014807"/>
              <a:gd name="connsiteX6" fmla="*/ 839415 w 1652127"/>
              <a:gd name="connsiteY6" fmla="*/ 254729 h 2014807"/>
              <a:gd name="connsiteX7" fmla="*/ 839415 w 1652127"/>
              <a:gd name="connsiteY7" fmla="*/ 0 h 2014807"/>
              <a:gd name="connsiteX8" fmla="*/ 1511299 w 1652127"/>
              <a:gd name="connsiteY8" fmla="*/ 671884 h 2014807"/>
              <a:gd name="connsiteX9" fmla="*/ 1511299 w 1652127"/>
              <a:gd name="connsiteY9" fmla="*/ 878792 h 2014807"/>
              <a:gd name="connsiteX10" fmla="*/ 1652127 w 1652127"/>
              <a:gd name="connsiteY10" fmla="*/ 878792 h 2014807"/>
              <a:gd name="connsiteX11" fmla="*/ 1652127 w 1652127"/>
              <a:gd name="connsiteY11" fmla="*/ 1174923 h 2014807"/>
              <a:gd name="connsiteX12" fmla="*/ 1652127 w 1652127"/>
              <a:gd name="connsiteY12" fmla="*/ 1813380 h 2014807"/>
              <a:gd name="connsiteX13" fmla="*/ 1450700 w 1652127"/>
              <a:gd name="connsiteY13" fmla="*/ 2014807 h 2014807"/>
              <a:gd name="connsiteX14" fmla="*/ 201427 w 1652127"/>
              <a:gd name="connsiteY14" fmla="*/ 2014807 h 2014807"/>
              <a:gd name="connsiteX15" fmla="*/ 0 w 1652127"/>
              <a:gd name="connsiteY15" fmla="*/ 1813380 h 2014807"/>
              <a:gd name="connsiteX16" fmla="*/ 0 w 1652127"/>
              <a:gd name="connsiteY16" fmla="*/ 878792 h 2014807"/>
              <a:gd name="connsiteX17" fmla="*/ 167531 w 1652127"/>
              <a:gd name="connsiteY17" fmla="*/ 878792 h 2014807"/>
              <a:gd name="connsiteX18" fmla="*/ 167531 w 1652127"/>
              <a:gd name="connsiteY18" fmla="*/ 671884 h 2014807"/>
              <a:gd name="connsiteX19" fmla="*/ 839415 w 1652127"/>
              <a:gd name="connsiteY19" fmla="*/ 0 h 2014807"/>
              <a:gd name="connsiteX0" fmla="*/ 839415 w 1652127"/>
              <a:gd name="connsiteY0" fmla="*/ 254729 h 2014807"/>
              <a:gd name="connsiteX1" fmla="*/ 422261 w 1652127"/>
              <a:gd name="connsiteY1" fmla="*/ 671883 h 2014807"/>
              <a:gd name="connsiteX2" fmla="*/ 422261 w 1652127"/>
              <a:gd name="connsiteY2" fmla="*/ 878792 h 2014807"/>
              <a:gd name="connsiteX3" fmla="*/ 1256569 w 1652127"/>
              <a:gd name="connsiteY3" fmla="*/ 878792 h 2014807"/>
              <a:gd name="connsiteX4" fmla="*/ 1256569 w 1652127"/>
              <a:gd name="connsiteY4" fmla="*/ 671884 h 2014807"/>
              <a:gd name="connsiteX5" fmla="*/ 839415 w 1652127"/>
              <a:gd name="connsiteY5" fmla="*/ 254730 h 2014807"/>
              <a:gd name="connsiteX6" fmla="*/ 839415 w 1652127"/>
              <a:gd name="connsiteY6" fmla="*/ 254729 h 2014807"/>
              <a:gd name="connsiteX7" fmla="*/ 839415 w 1652127"/>
              <a:gd name="connsiteY7" fmla="*/ 0 h 2014807"/>
              <a:gd name="connsiteX8" fmla="*/ 1511299 w 1652127"/>
              <a:gd name="connsiteY8" fmla="*/ 671884 h 2014807"/>
              <a:gd name="connsiteX9" fmla="*/ 1511299 w 1652127"/>
              <a:gd name="connsiteY9" fmla="*/ 878792 h 2014807"/>
              <a:gd name="connsiteX10" fmla="*/ 1652127 w 1652127"/>
              <a:gd name="connsiteY10" fmla="*/ 878792 h 2014807"/>
              <a:gd name="connsiteX11" fmla="*/ 1652127 w 1652127"/>
              <a:gd name="connsiteY11" fmla="*/ 1813380 h 2014807"/>
              <a:gd name="connsiteX12" fmla="*/ 1450700 w 1652127"/>
              <a:gd name="connsiteY12" fmla="*/ 2014807 h 2014807"/>
              <a:gd name="connsiteX13" fmla="*/ 201427 w 1652127"/>
              <a:gd name="connsiteY13" fmla="*/ 2014807 h 2014807"/>
              <a:gd name="connsiteX14" fmla="*/ 0 w 1652127"/>
              <a:gd name="connsiteY14" fmla="*/ 1813380 h 2014807"/>
              <a:gd name="connsiteX15" fmla="*/ 0 w 1652127"/>
              <a:gd name="connsiteY15" fmla="*/ 878792 h 2014807"/>
              <a:gd name="connsiteX16" fmla="*/ 167531 w 1652127"/>
              <a:gd name="connsiteY16" fmla="*/ 878792 h 2014807"/>
              <a:gd name="connsiteX17" fmla="*/ 167531 w 1652127"/>
              <a:gd name="connsiteY17" fmla="*/ 671884 h 2014807"/>
              <a:gd name="connsiteX18" fmla="*/ 839415 w 1652127"/>
              <a:gd name="connsiteY18" fmla="*/ 0 h 201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52127" h="2014807">
                <a:moveTo>
                  <a:pt x="839415" y="254729"/>
                </a:moveTo>
                <a:cubicBezTo>
                  <a:pt x="609027" y="254729"/>
                  <a:pt x="422261" y="441495"/>
                  <a:pt x="422261" y="671883"/>
                </a:cubicBezTo>
                <a:lnTo>
                  <a:pt x="422261" y="878792"/>
                </a:lnTo>
                <a:lnTo>
                  <a:pt x="1256569" y="878792"/>
                </a:lnTo>
                <a:lnTo>
                  <a:pt x="1256569" y="671884"/>
                </a:lnTo>
                <a:cubicBezTo>
                  <a:pt x="1256569" y="441496"/>
                  <a:pt x="1069803" y="254730"/>
                  <a:pt x="839415" y="254730"/>
                </a:cubicBezTo>
                <a:lnTo>
                  <a:pt x="839415" y="254729"/>
                </a:lnTo>
                <a:close/>
                <a:moveTo>
                  <a:pt x="839415" y="0"/>
                </a:moveTo>
                <a:cubicBezTo>
                  <a:pt x="1210486" y="0"/>
                  <a:pt x="1511299" y="300813"/>
                  <a:pt x="1511299" y="671884"/>
                </a:cubicBezTo>
                <a:lnTo>
                  <a:pt x="1511299" y="878792"/>
                </a:lnTo>
                <a:lnTo>
                  <a:pt x="1652127" y="878792"/>
                </a:lnTo>
                <a:lnTo>
                  <a:pt x="1652127" y="1813380"/>
                </a:lnTo>
                <a:cubicBezTo>
                  <a:pt x="1652127" y="1924625"/>
                  <a:pt x="1561945" y="2014807"/>
                  <a:pt x="1450700" y="2014807"/>
                </a:cubicBezTo>
                <a:lnTo>
                  <a:pt x="201427" y="2014807"/>
                </a:lnTo>
                <a:cubicBezTo>
                  <a:pt x="90182" y="2014807"/>
                  <a:pt x="0" y="1924625"/>
                  <a:pt x="0" y="1813380"/>
                </a:cubicBezTo>
                <a:lnTo>
                  <a:pt x="0" y="878792"/>
                </a:lnTo>
                <a:lnTo>
                  <a:pt x="167531" y="878792"/>
                </a:lnTo>
                <a:lnTo>
                  <a:pt x="167531" y="671884"/>
                </a:lnTo>
                <a:cubicBezTo>
                  <a:pt x="167531" y="300813"/>
                  <a:pt x="468344" y="0"/>
                  <a:pt x="839415" y="0"/>
                </a:cubicBezTo>
                <a:close/>
              </a:path>
            </a:pathLst>
          </a:custGeom>
          <a:solidFill>
            <a:srgbClr val="0096FF"/>
          </a:solidFill>
          <a:ln>
            <a:noFill/>
          </a:ln>
        </p:spPr>
        <p:txBody>
          <a:bodyPr vert="horz" wrap="square" lIns="68585" tIns="34293" rIns="68585" bIns="34293"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2" name="Rectangle 81"/>
          <p:cNvSpPr/>
          <p:nvPr/>
        </p:nvSpPr>
        <p:spPr>
          <a:xfrm>
            <a:off x="5340819" y="4246475"/>
            <a:ext cx="1611000" cy="415498"/>
          </a:xfrm>
          <a:prstGeom prst="rect">
            <a:avLst/>
          </a:prstGeom>
        </p:spPr>
        <p:txBody>
          <a:bodyPr wrap="square">
            <a:spAutoFit/>
          </a:bodyPr>
          <a:lstStyle/>
          <a:p>
            <a:pPr marL="0" marR="0" lvl="0" indent="0" algn="l" defTabSz="342815" rtl="0" eaLnBrk="1" fontAlgn="base" latinLnBrk="0" hangingPunct="1">
              <a:lnSpc>
                <a:spcPct val="100000"/>
              </a:lnSpc>
              <a:spcBef>
                <a:spcPct val="0"/>
              </a:spcBef>
              <a:spcAft>
                <a:spcPct val="0"/>
              </a:spcAft>
              <a:buClrTx/>
              <a:buSzTx/>
              <a:buFontTx/>
              <a:buNone/>
              <a:tabLst/>
              <a:defRPr/>
            </a:pPr>
            <a:r>
              <a:rPr kumimoji="0" lang="en-US" altLang="ja-JP" sz="1050" b="0" i="0" u="none" strike="noStrike" kern="1200" cap="none" spc="0" normalizeH="0" baseline="0" noProof="0" dirty="0">
                <a:ln>
                  <a:noFill/>
                </a:ln>
                <a:solidFill>
                  <a:srgbClr val="0E3459"/>
                </a:solidFill>
                <a:effectLst/>
                <a:uLnTx/>
                <a:uFillTx/>
                <a:latin typeface="ＭＳ Ｐゴシック" panose="020B0600070205080204" pitchFamily="50" charset="-128"/>
                <a:ea typeface="ＭＳ Ｐゴシック" panose="020B0600070205080204" pitchFamily="50" charset="-128"/>
                <a:cs typeface="Arial" charset="0"/>
              </a:rPr>
              <a:t>ISE</a:t>
            </a:r>
            <a:r>
              <a:rPr kumimoji="0" lang="ja-JP" altLang="en-US" sz="1050" b="0" i="0" u="none" strike="noStrike" kern="1200" cap="none" spc="0" normalizeH="0" baseline="0" noProof="0" dirty="0">
                <a:ln>
                  <a:noFill/>
                </a:ln>
                <a:solidFill>
                  <a:srgbClr val="0E3459"/>
                </a:solidFill>
                <a:effectLst/>
                <a:uLnTx/>
                <a:uFillTx/>
                <a:latin typeface="ＭＳ Ｐゴシック" panose="020B0600070205080204" pitchFamily="50" charset="-128"/>
                <a:ea typeface="ＭＳ Ｐゴシック" panose="020B0600070205080204" pitchFamily="50" charset="-128"/>
                <a:cs typeface="Arial" charset="0"/>
              </a:rPr>
              <a:t>およびネットワークによる</a:t>
            </a:r>
            <a:r>
              <a:rPr kumimoji="0" lang="ja-JP" altLang="en-US" sz="1050" b="0" i="0" u="none" strike="noStrike" kern="1200" cap="none" spc="0" normalizeH="0" baseline="0" noProof="0" dirty="0" smtClean="0">
                <a:ln>
                  <a:noFill/>
                </a:ln>
                <a:solidFill>
                  <a:srgbClr val="0E3459"/>
                </a:solidFill>
                <a:effectLst/>
                <a:uLnTx/>
                <a:uFillTx/>
                <a:latin typeface="ＭＳ Ｐゴシック" panose="020B0600070205080204" pitchFamily="50" charset="-128"/>
                <a:ea typeface="ＭＳ Ｐゴシック" panose="020B0600070205080204" pitchFamily="50" charset="-128"/>
                <a:cs typeface="Arial" charset="0"/>
              </a:rPr>
              <a:t>インシデントの緩和</a:t>
            </a:r>
            <a:endParaRPr kumimoji="0" lang="en-US" sz="1050" b="0" i="0" u="none" strike="noStrike" kern="1200" cap="none" spc="0" normalizeH="0" baseline="0" noProof="0" dirty="0">
              <a:ln>
                <a:noFill/>
              </a:ln>
              <a:solidFill>
                <a:srgbClr val="0E3459"/>
              </a:solidFill>
              <a:effectLst/>
              <a:uLnTx/>
              <a:uFillTx/>
              <a:latin typeface="ＭＳ Ｐゴシック" panose="020B0600070205080204" pitchFamily="50" charset="-128"/>
              <a:ea typeface="ＭＳ Ｐゴシック" panose="020B0600070205080204" pitchFamily="50" charset="-128"/>
              <a:cs typeface="Arial" charset="0"/>
            </a:endParaRPr>
          </a:p>
        </p:txBody>
      </p:sp>
      <p:pic>
        <p:nvPicPr>
          <p:cNvPr id="83" name="Picture 8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74217" y="4011417"/>
            <a:ext cx="806171" cy="806171"/>
          </a:xfrm>
          <a:prstGeom prst="rect">
            <a:avLst/>
          </a:prstGeom>
        </p:spPr>
      </p:pic>
      <p:sp>
        <p:nvSpPr>
          <p:cNvPr id="86" name="Rectangle 85"/>
          <p:cNvSpPr/>
          <p:nvPr/>
        </p:nvSpPr>
        <p:spPr>
          <a:xfrm>
            <a:off x="7598125" y="4163940"/>
            <a:ext cx="1444414" cy="577081"/>
          </a:xfrm>
          <a:prstGeom prst="rect">
            <a:avLst/>
          </a:prstGeom>
        </p:spPr>
        <p:txBody>
          <a:bodyPr wrap="square">
            <a:spAutoFit/>
          </a:bodyPr>
          <a:lstStyle/>
          <a:p>
            <a:pPr marL="0" marR="0" lvl="0" indent="0" algn="l" defTabSz="342815"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E3459"/>
                </a:solidFill>
                <a:effectLst/>
                <a:uLnTx/>
                <a:uFillTx/>
                <a:latin typeface="ＭＳ Ｐゴシック" panose="020B0600070205080204" pitchFamily="50" charset="-128"/>
                <a:ea typeface="ＭＳ Ｐゴシック" panose="020B0600070205080204" pitchFamily="50" charset="-128"/>
                <a:cs typeface="Arial" charset="0"/>
              </a:rPr>
              <a:t>ERSPAN </a:t>
            </a:r>
            <a:r>
              <a:rPr kumimoji="0" lang="ja-JP" altLang="en-US" sz="1050" b="0" i="0" u="none" strike="noStrike" kern="1200" cap="none" spc="0" normalizeH="0" baseline="0" noProof="0" dirty="0">
                <a:ln>
                  <a:noFill/>
                </a:ln>
                <a:solidFill>
                  <a:srgbClr val="0E3459"/>
                </a:solidFill>
                <a:effectLst/>
                <a:uLnTx/>
                <a:uFillTx/>
                <a:latin typeface="ＭＳ Ｐゴシック" panose="020B0600070205080204" pitchFamily="50" charset="-128"/>
                <a:ea typeface="ＭＳ Ｐゴシック" panose="020B0600070205080204" pitchFamily="50" charset="-128"/>
                <a:cs typeface="Arial" charset="0"/>
              </a:rPr>
              <a:t>は</a:t>
            </a:r>
            <a:r>
              <a:rPr kumimoji="0" lang="ja-JP" altLang="en-US" sz="1050" b="0" i="0" u="none" strike="noStrike" kern="1200" cap="none" spc="0" normalizeH="0" baseline="0" noProof="0" dirty="0" smtClean="0">
                <a:ln>
                  <a:noFill/>
                </a:ln>
                <a:solidFill>
                  <a:srgbClr val="0E3459"/>
                </a:solidFill>
                <a:effectLst/>
                <a:uLnTx/>
                <a:uFillTx/>
                <a:latin typeface="ＭＳ Ｐゴシック" panose="020B0600070205080204" pitchFamily="50" charset="-128"/>
                <a:ea typeface="ＭＳ Ｐゴシック" panose="020B0600070205080204" pitchFamily="50" charset="-128"/>
                <a:cs typeface="Arial" charset="0"/>
              </a:rPr>
              <a:t>ディープ</a:t>
            </a:r>
            <a:endParaRPr kumimoji="0" lang="en-US" altLang="ja-JP" sz="1050" b="0" i="0" u="none" strike="noStrike" kern="1200" cap="none" spc="0" normalizeH="0" baseline="0" noProof="0" dirty="0" smtClean="0">
              <a:ln>
                <a:noFill/>
              </a:ln>
              <a:solidFill>
                <a:srgbClr val="0E3459"/>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342815" rtl="0" eaLnBrk="1" fontAlgn="base" latinLnBrk="0" hangingPunct="1">
              <a:lnSpc>
                <a:spcPct val="100000"/>
              </a:lnSpc>
              <a:spcBef>
                <a:spcPct val="0"/>
              </a:spcBef>
              <a:spcAft>
                <a:spcPct val="0"/>
              </a:spcAft>
              <a:buClrTx/>
              <a:buSzTx/>
              <a:buFontTx/>
              <a:buNone/>
              <a:tabLst/>
              <a:defRPr/>
            </a:pPr>
            <a:r>
              <a:rPr kumimoji="0" lang="ja-JP" altLang="en-US" sz="1050" b="0" i="0" u="none" strike="noStrike" kern="1200" cap="none" spc="0" normalizeH="0" baseline="0" noProof="0" dirty="0" smtClean="0">
                <a:ln>
                  <a:noFill/>
                </a:ln>
                <a:solidFill>
                  <a:srgbClr val="0E3459"/>
                </a:solidFill>
                <a:effectLst/>
                <a:uLnTx/>
                <a:uFillTx/>
                <a:latin typeface="ＭＳ Ｐゴシック" panose="020B0600070205080204" pitchFamily="50" charset="-128"/>
                <a:ea typeface="ＭＳ Ｐゴシック" panose="020B0600070205080204" pitchFamily="50" charset="-128"/>
                <a:cs typeface="Arial" charset="0"/>
              </a:rPr>
              <a:t>な</a:t>
            </a:r>
            <a:r>
              <a:rPr kumimoji="0" lang="ja-JP" altLang="en-US" sz="1050" b="0" i="0" u="none" strike="noStrike" kern="1200" cap="none" spc="0" normalizeH="0" baseline="0" noProof="0" dirty="0">
                <a:ln>
                  <a:noFill/>
                </a:ln>
                <a:solidFill>
                  <a:srgbClr val="0E3459"/>
                </a:solidFill>
                <a:effectLst/>
                <a:uLnTx/>
                <a:uFillTx/>
                <a:latin typeface="ＭＳ Ｐゴシック" panose="020B0600070205080204" pitchFamily="50" charset="-128"/>
                <a:ea typeface="ＭＳ Ｐゴシック" panose="020B0600070205080204" pitchFamily="50" charset="-128"/>
                <a:cs typeface="Arial" charset="0"/>
              </a:rPr>
              <a:t>解析を行うため</a:t>
            </a:r>
            <a:r>
              <a:rPr kumimoji="0" lang="ja-JP" altLang="en-US" sz="1050" b="0" i="0" u="none" strike="noStrike" kern="1200" cap="none" spc="0" normalizeH="0" baseline="0" noProof="0" dirty="0" smtClean="0">
                <a:ln>
                  <a:noFill/>
                </a:ln>
                <a:solidFill>
                  <a:srgbClr val="0E3459"/>
                </a:solidFill>
                <a:effectLst/>
                <a:uLnTx/>
                <a:uFillTx/>
                <a:latin typeface="ＭＳ Ｐゴシック" panose="020B0600070205080204" pitchFamily="50" charset="-128"/>
                <a:ea typeface="ＭＳ Ｐゴシック" panose="020B0600070205080204" pitchFamily="50" charset="-128"/>
                <a:cs typeface="Arial" charset="0"/>
              </a:rPr>
              <a:t>に</a:t>
            </a:r>
            <a:endParaRPr kumimoji="0" lang="en-US" altLang="ja-JP" sz="1050" b="0" i="0" u="none" strike="noStrike" kern="1200" cap="none" spc="0" normalizeH="0" baseline="0" noProof="0" dirty="0" smtClean="0">
              <a:ln>
                <a:noFill/>
              </a:ln>
              <a:solidFill>
                <a:srgbClr val="0E3459"/>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342815" rtl="0" eaLnBrk="1" fontAlgn="base" latinLnBrk="0" hangingPunct="1">
              <a:lnSpc>
                <a:spcPct val="100000"/>
              </a:lnSpc>
              <a:spcBef>
                <a:spcPct val="0"/>
              </a:spcBef>
              <a:spcAft>
                <a:spcPct val="0"/>
              </a:spcAft>
              <a:buClrTx/>
              <a:buSzTx/>
              <a:buFontTx/>
              <a:buNone/>
              <a:tabLst/>
              <a:defRPr/>
            </a:pPr>
            <a:r>
              <a:rPr kumimoji="0" lang="ja-JP" altLang="en-US" sz="1050" b="0" i="0" u="none" strike="noStrike" kern="1200" cap="none" spc="0" normalizeH="0" baseline="0" noProof="0" dirty="0" smtClean="0">
                <a:ln>
                  <a:noFill/>
                </a:ln>
                <a:solidFill>
                  <a:srgbClr val="0E3459"/>
                </a:solidFill>
                <a:effectLst/>
                <a:uLnTx/>
                <a:uFillTx/>
                <a:latin typeface="ＭＳ Ｐゴシック" panose="020B0600070205080204" pitchFamily="50" charset="-128"/>
                <a:ea typeface="ＭＳ Ｐゴシック" panose="020B0600070205080204" pitchFamily="50" charset="-128"/>
                <a:cs typeface="Arial" charset="0"/>
              </a:rPr>
              <a:t>トラフィック</a:t>
            </a:r>
            <a:r>
              <a:rPr kumimoji="0" lang="ja-JP" altLang="en-US" sz="1050" b="0" i="0" u="none" strike="noStrike" kern="1200" cap="none" spc="0" normalizeH="0" baseline="0" noProof="0" dirty="0">
                <a:ln>
                  <a:noFill/>
                </a:ln>
                <a:solidFill>
                  <a:srgbClr val="0E3459"/>
                </a:solidFill>
                <a:effectLst/>
                <a:uLnTx/>
                <a:uFillTx/>
                <a:latin typeface="ＭＳ Ｐゴシック" panose="020B0600070205080204" pitchFamily="50" charset="-128"/>
                <a:ea typeface="ＭＳ Ｐゴシック" panose="020B0600070205080204" pitchFamily="50" charset="-128"/>
                <a:cs typeface="Arial" charset="0"/>
              </a:rPr>
              <a:t>を監視</a:t>
            </a:r>
            <a:endParaRPr kumimoji="0" lang="en-US" sz="1050" b="0" i="0" u="none" strike="noStrike" kern="1200" cap="none" spc="0" normalizeH="0" baseline="0" noProof="0" dirty="0">
              <a:ln>
                <a:noFill/>
              </a:ln>
              <a:solidFill>
                <a:srgbClr val="0E3459"/>
              </a:solidFill>
              <a:effectLst/>
              <a:uLnTx/>
              <a:uFillTx/>
              <a:latin typeface="ＭＳ Ｐゴシック" panose="020B0600070205080204" pitchFamily="50" charset="-128"/>
              <a:ea typeface="ＭＳ Ｐゴシック" panose="020B0600070205080204" pitchFamily="50" charset="-128"/>
              <a:cs typeface="Arial" charset="0"/>
            </a:endParaRPr>
          </a:p>
        </p:txBody>
      </p:sp>
      <p:grpSp>
        <p:nvGrpSpPr>
          <p:cNvPr id="87" name="Group 86"/>
          <p:cNvGrpSpPr/>
          <p:nvPr/>
        </p:nvGrpSpPr>
        <p:grpSpPr>
          <a:xfrm>
            <a:off x="7100052" y="4180899"/>
            <a:ext cx="419732" cy="420155"/>
            <a:chOff x="7319091" y="3703654"/>
            <a:chExt cx="857885" cy="858752"/>
          </a:xfrm>
          <a:solidFill>
            <a:srgbClr val="0096FF"/>
          </a:solidFill>
        </p:grpSpPr>
        <p:sp>
          <p:nvSpPr>
            <p:cNvPr id="88" name="Oval 7"/>
            <p:cNvSpPr>
              <a:spLocks noChangeAspect="1"/>
            </p:cNvSpPr>
            <p:nvPr/>
          </p:nvSpPr>
          <p:spPr>
            <a:xfrm>
              <a:off x="7319091" y="3703654"/>
              <a:ext cx="857885" cy="858752"/>
            </a:xfrm>
            <a:custGeom>
              <a:avLst/>
              <a:gdLst/>
              <a:ahLst/>
              <a:cxnLst/>
              <a:rect l="l" t="t" r="r" b="b"/>
              <a:pathLst>
                <a:path w="857885" h="858752">
                  <a:moveTo>
                    <a:pt x="364072" y="60804"/>
                  </a:moveTo>
                  <a:cubicBezTo>
                    <a:pt x="196582" y="60804"/>
                    <a:pt x="60804" y="196581"/>
                    <a:pt x="60804" y="364072"/>
                  </a:cubicBezTo>
                  <a:cubicBezTo>
                    <a:pt x="60804" y="531563"/>
                    <a:pt x="196582" y="667340"/>
                    <a:pt x="364072" y="667340"/>
                  </a:cubicBezTo>
                  <a:cubicBezTo>
                    <a:pt x="531563" y="667340"/>
                    <a:pt x="667340" y="531563"/>
                    <a:pt x="667340" y="364072"/>
                  </a:cubicBezTo>
                  <a:cubicBezTo>
                    <a:pt x="667340" y="196581"/>
                    <a:pt x="531563" y="60804"/>
                    <a:pt x="364072" y="60804"/>
                  </a:cubicBezTo>
                  <a:close/>
                  <a:moveTo>
                    <a:pt x="364072" y="0"/>
                  </a:moveTo>
                  <a:cubicBezTo>
                    <a:pt x="565143" y="0"/>
                    <a:pt x="728144" y="163001"/>
                    <a:pt x="728144" y="364072"/>
                  </a:cubicBezTo>
                  <a:cubicBezTo>
                    <a:pt x="728144" y="439474"/>
                    <a:pt x="705222" y="509522"/>
                    <a:pt x="665966" y="567628"/>
                  </a:cubicBezTo>
                  <a:lnTo>
                    <a:pt x="650609" y="586242"/>
                  </a:lnTo>
                  <a:lnTo>
                    <a:pt x="844200" y="779235"/>
                  </a:lnTo>
                  <a:cubicBezTo>
                    <a:pt x="862407" y="797385"/>
                    <a:pt x="862453" y="826860"/>
                    <a:pt x="844302" y="845068"/>
                  </a:cubicBezTo>
                  <a:cubicBezTo>
                    <a:pt x="826151" y="863275"/>
                    <a:pt x="796676" y="863320"/>
                    <a:pt x="778469" y="845169"/>
                  </a:cubicBezTo>
                  <a:lnTo>
                    <a:pt x="584635" y="651934"/>
                  </a:lnTo>
                  <a:lnTo>
                    <a:pt x="567628" y="665966"/>
                  </a:lnTo>
                  <a:cubicBezTo>
                    <a:pt x="509522" y="705222"/>
                    <a:pt x="439474" y="728144"/>
                    <a:pt x="364072" y="728144"/>
                  </a:cubicBezTo>
                  <a:cubicBezTo>
                    <a:pt x="163001" y="728144"/>
                    <a:pt x="0" y="565143"/>
                    <a:pt x="0" y="364072"/>
                  </a:cubicBezTo>
                  <a:cubicBezTo>
                    <a:pt x="0" y="163001"/>
                    <a:pt x="163001" y="0"/>
                    <a:pt x="364072" y="0"/>
                  </a:cubicBezTo>
                  <a:close/>
                </a:path>
              </a:pathLst>
            </a:custGeom>
            <a:grpFill/>
            <a:ln>
              <a:noFill/>
            </a:ln>
            <a:effectLst/>
          </p:spPr>
          <p:style>
            <a:lnRef idx="1">
              <a:schemeClr val="accent5"/>
            </a:lnRef>
            <a:fillRef idx="3">
              <a:schemeClr val="accent5"/>
            </a:fillRef>
            <a:effectRef idx="2">
              <a:schemeClr val="accent5"/>
            </a:effectRef>
            <a:fontRef idx="minor">
              <a:schemeClr val="lt1"/>
            </a:fontRef>
          </p:style>
          <p:txBody>
            <a:bodyPr lIns="68577" tIns="34289" rIns="68577" bIns="34289" rtlCol="0" anchor="ctr"/>
            <a:lstStyle/>
            <a:p>
              <a:pPr marL="0" marR="0" lvl="0" indent="0" algn="ctr" defTabSz="457178"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20" name="Oval 23"/>
            <p:cNvSpPr>
              <a:spLocks noChangeAspect="1"/>
            </p:cNvSpPr>
            <p:nvPr/>
          </p:nvSpPr>
          <p:spPr>
            <a:xfrm>
              <a:off x="7445435" y="3952047"/>
              <a:ext cx="477122" cy="379911"/>
            </a:xfrm>
            <a:custGeom>
              <a:avLst/>
              <a:gdLst/>
              <a:ahLst/>
              <a:cxnLst/>
              <a:rect l="l" t="t" r="r" b="b"/>
              <a:pathLst>
                <a:path w="477122" h="379911">
                  <a:moveTo>
                    <a:pt x="252554" y="155898"/>
                  </a:moveTo>
                  <a:lnTo>
                    <a:pt x="350844" y="155898"/>
                  </a:lnTo>
                  <a:lnTo>
                    <a:pt x="350844" y="355189"/>
                  </a:lnTo>
                  <a:lnTo>
                    <a:pt x="343244" y="359314"/>
                  </a:lnTo>
                  <a:cubicBezTo>
                    <a:pt x="326713" y="366306"/>
                    <a:pt x="309360" y="371736"/>
                    <a:pt x="291370" y="375417"/>
                  </a:cubicBezTo>
                  <a:lnTo>
                    <a:pt x="252554" y="379330"/>
                  </a:lnTo>
                  <a:close/>
                  <a:moveTo>
                    <a:pt x="0" y="92551"/>
                  </a:moveTo>
                  <a:lnTo>
                    <a:pt x="98290" y="92551"/>
                  </a:lnTo>
                  <a:lnTo>
                    <a:pt x="98290" y="343129"/>
                  </a:lnTo>
                  <a:lnTo>
                    <a:pt x="81166" y="333835"/>
                  </a:lnTo>
                  <a:cubicBezTo>
                    <a:pt x="51762" y="313970"/>
                    <a:pt x="26387" y="288594"/>
                    <a:pt x="6522" y="259190"/>
                  </a:cubicBezTo>
                  <a:lnTo>
                    <a:pt x="0" y="247175"/>
                  </a:lnTo>
                  <a:close/>
                  <a:moveTo>
                    <a:pt x="126277" y="38230"/>
                  </a:moveTo>
                  <a:lnTo>
                    <a:pt x="224567" y="38230"/>
                  </a:lnTo>
                  <a:lnTo>
                    <a:pt x="224567" y="379911"/>
                  </a:lnTo>
                  <a:lnTo>
                    <a:pt x="179982" y="375417"/>
                  </a:lnTo>
                  <a:cubicBezTo>
                    <a:pt x="161992" y="371736"/>
                    <a:pt x="144639" y="366306"/>
                    <a:pt x="128108" y="359314"/>
                  </a:cubicBezTo>
                  <a:lnTo>
                    <a:pt x="126277" y="358320"/>
                  </a:lnTo>
                  <a:close/>
                  <a:moveTo>
                    <a:pt x="378832" y="0"/>
                  </a:moveTo>
                  <a:lnTo>
                    <a:pt x="477122" y="0"/>
                  </a:lnTo>
                  <a:lnTo>
                    <a:pt x="477122" y="236545"/>
                  </a:lnTo>
                  <a:lnTo>
                    <a:pt x="464830" y="259190"/>
                  </a:lnTo>
                  <a:cubicBezTo>
                    <a:pt x="444966" y="288594"/>
                    <a:pt x="419590" y="313970"/>
                    <a:pt x="390186" y="333835"/>
                  </a:cubicBezTo>
                  <a:lnTo>
                    <a:pt x="378832" y="339998"/>
                  </a:lnTo>
                  <a:close/>
                </a:path>
              </a:pathLst>
            </a:custGeom>
            <a:grpFill/>
            <a:ln>
              <a:noFill/>
            </a:ln>
            <a:effectLst/>
          </p:spPr>
          <p:style>
            <a:lnRef idx="1">
              <a:schemeClr val="accent5"/>
            </a:lnRef>
            <a:fillRef idx="3">
              <a:schemeClr val="accent5"/>
            </a:fillRef>
            <a:effectRef idx="2">
              <a:schemeClr val="accent5"/>
            </a:effectRef>
            <a:fontRef idx="minor">
              <a:schemeClr val="lt1"/>
            </a:fontRef>
          </p:style>
          <p:txBody>
            <a:bodyPr lIns="68577" tIns="34289" rIns="68577" bIns="34289" rtlCol="0" anchor="ctr"/>
            <a:lstStyle/>
            <a:p>
              <a:pPr marL="0" marR="0" lvl="0" indent="0" algn="ctr" defTabSz="457178"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mn-cs"/>
              </a:endParaRPr>
            </a:p>
          </p:txBody>
        </p:sp>
      </p:grpSp>
      <p:pic>
        <p:nvPicPr>
          <p:cNvPr id="3" name="Picture 2"/>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420000" flipH="1">
            <a:off x="3677267" y="1493648"/>
            <a:ext cx="1705908" cy="1279431"/>
          </a:xfrm>
          <a:prstGeom prst="rect">
            <a:avLst/>
          </a:prstGeom>
        </p:spPr>
      </p:pic>
      <p:sp>
        <p:nvSpPr>
          <p:cNvPr id="126" name="タイトル 3"/>
          <p:cNvSpPr txBox="1">
            <a:spLocks/>
          </p:cNvSpPr>
          <p:nvPr/>
        </p:nvSpPr>
        <p:spPr bwMode="auto">
          <a:xfrm>
            <a:off x="437766" y="125959"/>
            <a:ext cx="8706234"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213" rtl="0" eaLnBrk="1" fontAlgn="base" latinLnBrk="0" hangingPunct="1">
              <a:lnSpc>
                <a:spcPct val="80000"/>
              </a:lnSpc>
              <a:spcBef>
                <a:spcPct val="0"/>
              </a:spcBef>
              <a:spcAft>
                <a:spcPct val="0"/>
              </a:spcAft>
              <a:buClrTx/>
              <a:buSzTx/>
              <a:buFontTx/>
              <a:buNone/>
              <a:tabLst/>
              <a:defRPr/>
            </a:pPr>
            <a:r>
              <a:rPr kumimoji="1" lang="en-US" altLang="ja-JP" sz="2800" b="0" i="0" u="none" strike="noStrike" kern="1200" cap="none" spc="0" normalizeH="0" baseline="0" noProof="0" dirty="0" smtClean="0">
                <a:ln>
                  <a:noFill/>
                </a:ln>
                <a:solidFill>
                  <a:srgbClr val="005073"/>
                </a:solidFill>
                <a:effectLst/>
                <a:uLnTx/>
                <a:uFillTx/>
                <a:latin typeface="Arial" panose="020B0604020202020204" pitchFamily="34" charset="0"/>
                <a:ea typeface="ＭＳ Ｐゴシック"/>
                <a:cs typeface="Arial" panose="020B0604020202020204" pitchFamily="34" charset="0"/>
              </a:rPr>
              <a:t>Cisco Catalyst 9000 Enable Enhanced Network </a:t>
            </a:r>
            <a:br>
              <a:rPr kumimoji="1" lang="en-US" altLang="ja-JP" sz="2800" b="0" i="0" u="none" strike="noStrike" kern="1200" cap="none" spc="0" normalizeH="0" baseline="0" noProof="0" dirty="0" smtClean="0">
                <a:ln>
                  <a:noFill/>
                </a:ln>
                <a:solidFill>
                  <a:srgbClr val="005073"/>
                </a:solidFill>
                <a:effectLst/>
                <a:uLnTx/>
                <a:uFillTx/>
                <a:latin typeface="Arial" panose="020B0604020202020204" pitchFamily="34" charset="0"/>
                <a:ea typeface="ＭＳ Ｐゴシック"/>
                <a:cs typeface="Arial" panose="020B0604020202020204" pitchFamily="34" charset="0"/>
              </a:rPr>
            </a:br>
            <a:r>
              <a:rPr kumimoji="1" lang="en-US" altLang="ja-JP" sz="2800" b="0" i="0" u="none" strike="noStrike" kern="1200" cap="none" spc="0" normalizeH="0" baseline="0" noProof="0" dirty="0" smtClean="0">
                <a:ln>
                  <a:noFill/>
                </a:ln>
                <a:solidFill>
                  <a:srgbClr val="005073"/>
                </a:solidFill>
                <a:effectLst/>
                <a:uLnTx/>
                <a:uFillTx/>
                <a:latin typeface="Arial" panose="020B0604020202020204" pitchFamily="34" charset="0"/>
                <a:ea typeface="ＭＳ Ｐゴシック"/>
                <a:cs typeface="Arial" panose="020B0604020202020204" pitchFamily="34" charset="0"/>
              </a:rPr>
              <a:t>as a Sensor and Enforcer</a:t>
            </a:r>
            <a:endParaRPr kumimoji="1" lang="ja-JP" altLang="en-US" sz="2800" b="0" i="0" u="none" strike="noStrike" kern="1200" cap="none" spc="0" normalizeH="0" baseline="0" noProof="0" dirty="0">
              <a:ln>
                <a:noFill/>
              </a:ln>
              <a:solidFill>
                <a:srgbClr val="005073"/>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678582711"/>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Pentagon 39"/>
          <p:cNvSpPr/>
          <p:nvPr/>
        </p:nvSpPr>
        <p:spPr>
          <a:xfrm rot="10800000" flipV="1">
            <a:off x="5516934" y="3610660"/>
            <a:ext cx="2276843" cy="845058"/>
          </a:xfrm>
          <a:prstGeom prst="homePlate">
            <a:avLst/>
          </a:prstGeom>
          <a:solidFill>
            <a:schemeClr val="accent6"/>
          </a:solidFill>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txBody>
          <a:bodyPr anchor="ctr" anchorCtr="1"/>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rPr>
              <a:t>暗号化の監視</a:t>
            </a:r>
            <a:endParaRPr kumimoji="0" lang="en-US" sz="14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endParaRPr>
          </a:p>
        </p:txBody>
      </p:sp>
      <p:sp>
        <p:nvSpPr>
          <p:cNvPr id="39" name="Pentagon 38"/>
          <p:cNvSpPr/>
          <p:nvPr/>
        </p:nvSpPr>
        <p:spPr>
          <a:xfrm rot="10800000" flipV="1">
            <a:off x="1568257" y="3592285"/>
            <a:ext cx="2276843" cy="845058"/>
          </a:xfrm>
          <a:prstGeom prst="homePlate">
            <a:avLst/>
          </a:prstGeom>
          <a:solidFill>
            <a:schemeClr val="accent5"/>
          </a:solidFill>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txBody>
          <a:bodyPr anchor="ctr" anchorCtr="1"/>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rPr>
              <a:t>暗号化トラフィック</a:t>
            </a:r>
            <a:r>
              <a:rPr kumimoji="0" lang="ja-JP" altLang="en-US" sz="1500" b="1"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rPr>
              <a:t>に</a:t>
            </a:r>
            <a:endParaRPr kumimoji="0" lang="en-US" altLang="ja-JP" sz="1500" b="1"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rPr>
              <a:t>おける</a:t>
            </a:r>
            <a:r>
              <a:rPr kumimoji="0" lang="ja-JP" altLang="en-US" sz="150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rPr>
              <a:t>マルウェア対策</a:t>
            </a:r>
            <a:endParaRPr kumimoji="0" lang="en-US" sz="150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endParaRPr>
          </a:p>
        </p:txBody>
      </p:sp>
      <p:pic>
        <p:nvPicPr>
          <p:cNvPr id="35" name="Picture 3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6184" y="1294880"/>
            <a:ext cx="4438382" cy="2219191"/>
          </a:xfrm>
          <a:prstGeom prst="rect">
            <a:avLst/>
          </a:prstGeom>
        </p:spPr>
      </p:pic>
      <p:sp>
        <p:nvSpPr>
          <p:cNvPr id="16" name="TextBox 15"/>
          <p:cNvSpPr txBox="1"/>
          <p:nvPr/>
        </p:nvSpPr>
        <p:spPr>
          <a:xfrm>
            <a:off x="3742803" y="1766637"/>
            <a:ext cx="5349976" cy="261594"/>
          </a:xfrm>
          <a:prstGeom prst="rect">
            <a:avLst/>
          </a:prstGeom>
          <a:noFill/>
        </p:spPr>
        <p:txBody>
          <a:bodyPr wrap="square" lIns="91424" tIns="45712" rIns="91424" bIns="45712" rtlCol="0">
            <a:spAutoFit/>
          </a:bodyPr>
          <a:lstStyle/>
          <a:p>
            <a:pPr marL="214313" marR="0" lvl="0" indent="-214313" algn="l" defTabSz="685800" rtl="0" eaLnBrk="1" fontAlgn="auto" latinLnBrk="0" hangingPunct="1">
              <a:lnSpc>
                <a:spcPct val="100000"/>
              </a:lnSpc>
              <a:spcBef>
                <a:spcPts val="0"/>
              </a:spcBef>
              <a:spcAft>
                <a:spcPts val="0"/>
              </a:spcAft>
              <a:buClrTx/>
              <a:buSzTx/>
              <a:buFont typeface="Wingdings" charset="2"/>
              <a:buChar char="§"/>
              <a:tabLst/>
              <a:defRPr/>
            </a:pPr>
            <a:r>
              <a:rPr kumimoji="0" lang="en-US" sz="1050" b="0" i="0" u="none" strike="noStrike" kern="1200" cap="none" spc="0" normalizeH="0" baseline="0" noProof="0" dirty="0" err="1">
                <a:ln>
                  <a:noFill/>
                </a:ln>
                <a:solidFill>
                  <a:srgbClr val="5B9BD5">
                    <a:lumMod val="50000"/>
                  </a:srgbClr>
                </a:solidFill>
                <a:effectLst/>
                <a:uLnTx/>
                <a:uFillTx/>
                <a:latin typeface="CiscoSansTT ExtraLight"/>
                <a:ea typeface="Arial" charset="0"/>
                <a:cs typeface="Arial" charset="0"/>
              </a:rPr>
              <a:t>Netflow</a:t>
            </a:r>
            <a:r>
              <a:rPr kumimoji="0" lang="en-US" sz="1050" b="0" i="0" u="none" strike="noStrike" kern="1200" cap="none" spc="0" normalizeH="0" baseline="0" noProof="0" dirty="0">
                <a:ln>
                  <a:noFill/>
                </a:ln>
                <a:solidFill>
                  <a:srgbClr val="5B9BD5">
                    <a:lumMod val="50000"/>
                  </a:srgbClr>
                </a:solidFill>
                <a:effectLst/>
                <a:uLnTx/>
                <a:uFillTx/>
                <a:latin typeface="CiscoSansTT ExtraLight"/>
                <a:ea typeface="Arial" charset="0"/>
                <a:cs typeface="Arial" charset="0"/>
              </a:rPr>
              <a:t> </a:t>
            </a:r>
            <a:r>
              <a:rPr kumimoji="0" lang="ja-JP" altLang="en-US" sz="1050" b="0" i="0" u="none" strike="noStrike" kern="1200" cap="none" spc="0" normalizeH="0" baseline="0" noProof="0" dirty="0">
                <a:ln>
                  <a:noFill/>
                </a:ln>
                <a:solidFill>
                  <a:srgbClr val="5B9BD5">
                    <a:lumMod val="50000"/>
                  </a:srgbClr>
                </a:solidFill>
                <a:effectLst/>
                <a:uLnTx/>
                <a:uFillTx/>
                <a:latin typeface="CiscoSansTT ExtraLight"/>
                <a:ea typeface="Arial" charset="0"/>
                <a:cs typeface="Arial" charset="0"/>
              </a:rPr>
              <a:t>データ</a:t>
            </a:r>
            <a:r>
              <a:rPr kumimoji="0" lang="en-US" sz="1050" b="1" i="0" u="none" strike="noStrike" kern="1200" cap="none" spc="0" normalizeH="0" baseline="0" noProof="0" dirty="0">
                <a:ln>
                  <a:noFill/>
                </a:ln>
                <a:solidFill>
                  <a:srgbClr val="5B9BD5">
                    <a:lumMod val="50000"/>
                  </a:srgbClr>
                </a:solidFill>
                <a:effectLst/>
                <a:uLnTx/>
                <a:uFillTx/>
                <a:latin typeface="CiscoSansTT ExtraLight"/>
                <a:ea typeface="Arial" charset="0"/>
                <a:cs typeface="Arial" charset="0"/>
              </a:rPr>
              <a:t>: </a:t>
            </a:r>
            <a:r>
              <a:rPr kumimoji="0" lang="en-US" sz="1050" b="0" i="0" u="none" strike="noStrike" kern="1200" cap="none" spc="0" normalizeH="0" baseline="0" noProof="0" dirty="0" err="1">
                <a:ln>
                  <a:noFill/>
                </a:ln>
                <a:solidFill>
                  <a:prstClr val="black">
                    <a:lumMod val="65000"/>
                    <a:lumOff val="35000"/>
                  </a:prstClr>
                </a:solidFill>
                <a:effectLst/>
                <a:uLnTx/>
                <a:uFillTx/>
                <a:latin typeface="CiscoSansTT ExtraLight"/>
                <a:ea typeface="Arial" charset="0"/>
                <a:cs typeface="Arial" charset="0"/>
              </a:rPr>
              <a:t>SrcIP</a:t>
            </a:r>
            <a:r>
              <a:rPr kumimoji="0" lang="en-US" sz="1050" b="0" i="0" u="none" strike="noStrike" kern="1200" cap="none" spc="0" normalizeH="0" baseline="0" noProof="0" dirty="0">
                <a:ln>
                  <a:noFill/>
                </a:ln>
                <a:solidFill>
                  <a:prstClr val="black">
                    <a:lumMod val="65000"/>
                    <a:lumOff val="35000"/>
                  </a:prstClr>
                </a:solidFill>
                <a:effectLst/>
                <a:uLnTx/>
                <a:uFillTx/>
                <a:latin typeface="CiscoSansTT ExtraLight"/>
                <a:ea typeface="Arial" charset="0"/>
                <a:cs typeface="Arial" charset="0"/>
              </a:rPr>
              <a:t>, </a:t>
            </a:r>
            <a:r>
              <a:rPr kumimoji="0" lang="en-US" sz="1050" b="0" i="0" u="none" strike="noStrike" kern="1200" cap="none" spc="0" normalizeH="0" baseline="0" noProof="0" dirty="0" err="1">
                <a:ln>
                  <a:noFill/>
                </a:ln>
                <a:solidFill>
                  <a:prstClr val="black">
                    <a:lumMod val="65000"/>
                    <a:lumOff val="35000"/>
                  </a:prstClr>
                </a:solidFill>
                <a:effectLst/>
                <a:uLnTx/>
                <a:uFillTx/>
                <a:latin typeface="CiscoSansTT ExtraLight"/>
                <a:ea typeface="Arial" charset="0"/>
                <a:cs typeface="Arial" charset="0"/>
              </a:rPr>
              <a:t>DstIP</a:t>
            </a:r>
            <a:r>
              <a:rPr kumimoji="0" lang="en-US" sz="1050" b="0" i="0" u="none" strike="noStrike" kern="1200" cap="none" spc="0" normalizeH="0" baseline="0" noProof="0" dirty="0">
                <a:ln>
                  <a:noFill/>
                </a:ln>
                <a:solidFill>
                  <a:prstClr val="black">
                    <a:lumMod val="65000"/>
                    <a:lumOff val="35000"/>
                  </a:prstClr>
                </a:solidFill>
                <a:effectLst/>
                <a:uLnTx/>
                <a:uFillTx/>
                <a:latin typeface="CiscoSansTT ExtraLight"/>
                <a:ea typeface="Arial" charset="0"/>
                <a:cs typeface="Arial" charset="0"/>
              </a:rPr>
              <a:t>, </a:t>
            </a:r>
            <a:r>
              <a:rPr kumimoji="0" lang="en-US" sz="1050" b="0" i="0" u="none" strike="noStrike" kern="1200" cap="none" spc="0" normalizeH="0" baseline="0" noProof="0" dirty="0" err="1">
                <a:ln>
                  <a:noFill/>
                </a:ln>
                <a:solidFill>
                  <a:prstClr val="black">
                    <a:lumMod val="65000"/>
                    <a:lumOff val="35000"/>
                  </a:prstClr>
                </a:solidFill>
                <a:effectLst/>
                <a:uLnTx/>
                <a:uFillTx/>
                <a:latin typeface="CiscoSansTT ExtraLight"/>
                <a:ea typeface="Arial" charset="0"/>
                <a:cs typeface="Arial" charset="0"/>
              </a:rPr>
              <a:t>SrcPort</a:t>
            </a:r>
            <a:r>
              <a:rPr kumimoji="0" lang="en-US" sz="1050" b="0" i="0" u="none" strike="noStrike" kern="1200" cap="none" spc="0" normalizeH="0" baseline="0" noProof="0" dirty="0">
                <a:ln>
                  <a:noFill/>
                </a:ln>
                <a:solidFill>
                  <a:prstClr val="black">
                    <a:lumMod val="65000"/>
                    <a:lumOff val="35000"/>
                  </a:prstClr>
                </a:solidFill>
                <a:effectLst/>
                <a:uLnTx/>
                <a:uFillTx/>
                <a:latin typeface="CiscoSansTT ExtraLight"/>
                <a:ea typeface="Arial" charset="0"/>
                <a:cs typeface="Arial" charset="0"/>
              </a:rPr>
              <a:t>, </a:t>
            </a:r>
            <a:r>
              <a:rPr kumimoji="0" lang="en-US" sz="1050" b="0" i="0" u="none" strike="noStrike" kern="1200" cap="none" spc="0" normalizeH="0" baseline="0" noProof="0" dirty="0" err="1">
                <a:ln>
                  <a:noFill/>
                </a:ln>
                <a:solidFill>
                  <a:prstClr val="black">
                    <a:lumMod val="65000"/>
                    <a:lumOff val="35000"/>
                  </a:prstClr>
                </a:solidFill>
                <a:effectLst/>
                <a:uLnTx/>
                <a:uFillTx/>
                <a:latin typeface="CiscoSansTT ExtraLight"/>
                <a:ea typeface="Arial" charset="0"/>
                <a:cs typeface="Arial" charset="0"/>
              </a:rPr>
              <a:t>DstPort</a:t>
            </a:r>
            <a:r>
              <a:rPr kumimoji="0" lang="en-US" sz="1050" b="0" i="0" u="none" strike="noStrike" kern="1200" cap="none" spc="0" normalizeH="0" baseline="0" noProof="0" dirty="0">
                <a:ln>
                  <a:noFill/>
                </a:ln>
                <a:solidFill>
                  <a:prstClr val="black">
                    <a:lumMod val="65000"/>
                    <a:lumOff val="35000"/>
                  </a:prstClr>
                </a:solidFill>
                <a:effectLst/>
                <a:uLnTx/>
                <a:uFillTx/>
                <a:latin typeface="CiscoSansTT ExtraLight"/>
                <a:ea typeface="Arial" charset="0"/>
                <a:cs typeface="Arial" charset="0"/>
              </a:rPr>
              <a:t>, Proto, #Bytes, #Packets</a:t>
            </a:r>
          </a:p>
        </p:txBody>
      </p:sp>
      <p:sp>
        <p:nvSpPr>
          <p:cNvPr id="17" name="TextBox 16"/>
          <p:cNvSpPr txBox="1"/>
          <p:nvPr/>
        </p:nvSpPr>
        <p:spPr>
          <a:xfrm>
            <a:off x="3732028" y="2124596"/>
            <a:ext cx="5360751" cy="253900"/>
          </a:xfrm>
          <a:prstGeom prst="rect">
            <a:avLst/>
          </a:prstGeom>
          <a:noFill/>
        </p:spPr>
        <p:txBody>
          <a:bodyPr wrap="square" lIns="91424" tIns="45712" rIns="91424" bIns="45712" rtlCol="0">
            <a:spAutoFit/>
          </a:bodyPr>
          <a:lstStyle/>
          <a:p>
            <a:pPr marL="214313" marR="0" lvl="0" indent="-214313" algn="l" defTabSz="685800" rtl="0" eaLnBrk="1" fontAlgn="auto" latinLnBrk="0" hangingPunct="1">
              <a:lnSpc>
                <a:spcPct val="100000"/>
              </a:lnSpc>
              <a:spcBef>
                <a:spcPts val="0"/>
              </a:spcBef>
              <a:spcAft>
                <a:spcPts val="0"/>
              </a:spcAft>
              <a:buClrTx/>
              <a:buSzTx/>
              <a:buFont typeface="Wingdings" charset="2"/>
              <a:buChar char="§"/>
              <a:tabLst/>
              <a:defRPr/>
            </a:pPr>
            <a:r>
              <a:rPr kumimoji="0" lang="en-US" sz="1050" b="0" i="0" u="none" strike="noStrike" kern="1200" cap="none" spc="0" normalizeH="0" baseline="0" noProof="0" dirty="0" err="1">
                <a:ln>
                  <a:noFill/>
                </a:ln>
                <a:solidFill>
                  <a:srgbClr val="5B9BD5">
                    <a:lumMod val="50000"/>
                  </a:srgbClr>
                </a:solidFill>
                <a:effectLst/>
                <a:uLnTx/>
                <a:uFillTx/>
                <a:latin typeface="CiscoSansTT ExtraLight"/>
                <a:ea typeface="Arial" charset="0"/>
                <a:cs typeface="Arial" charset="0"/>
              </a:rPr>
              <a:t>Intraflow</a:t>
            </a:r>
            <a:r>
              <a:rPr kumimoji="0" lang="en-US" sz="1050" b="0" i="0" u="none" strike="noStrike" kern="1200" cap="none" spc="0" normalizeH="0" baseline="0" noProof="0" dirty="0">
                <a:ln>
                  <a:noFill/>
                </a:ln>
                <a:solidFill>
                  <a:srgbClr val="5B9BD5">
                    <a:lumMod val="50000"/>
                  </a:srgbClr>
                </a:solidFill>
                <a:effectLst/>
                <a:uLnTx/>
                <a:uFillTx/>
                <a:latin typeface="CiscoSansTT ExtraLight"/>
                <a:ea typeface="Arial" charset="0"/>
                <a:cs typeface="Arial" charset="0"/>
              </a:rPr>
              <a:t> </a:t>
            </a:r>
            <a:r>
              <a:rPr kumimoji="0" lang="ja-JP" altLang="en-US" sz="1050" b="0" i="0" u="none" strike="noStrike" kern="1200" cap="none" spc="0" normalizeH="0" baseline="0" noProof="0" dirty="0">
                <a:ln>
                  <a:noFill/>
                </a:ln>
                <a:solidFill>
                  <a:srgbClr val="5B9BD5">
                    <a:lumMod val="50000"/>
                  </a:srgbClr>
                </a:solidFill>
                <a:effectLst/>
                <a:uLnTx/>
                <a:uFillTx/>
                <a:latin typeface="CiscoSansTT ExtraLight"/>
                <a:ea typeface="Arial" charset="0"/>
                <a:cs typeface="Arial" charset="0"/>
              </a:rPr>
              <a:t>データ</a:t>
            </a:r>
            <a:r>
              <a:rPr kumimoji="0" lang="en-US" sz="1050" b="0" i="0" u="none" strike="noStrike" kern="1200" cap="none" spc="0" normalizeH="0" baseline="0" noProof="0" dirty="0">
                <a:ln>
                  <a:noFill/>
                </a:ln>
                <a:solidFill>
                  <a:srgbClr val="5B9BD5">
                    <a:lumMod val="50000"/>
                  </a:srgbClr>
                </a:solidFill>
                <a:effectLst/>
                <a:uLnTx/>
                <a:uFillTx/>
                <a:latin typeface="CiscoSansTT ExtraLight"/>
                <a:ea typeface="Arial" charset="0"/>
                <a:cs typeface="Arial" charset="0"/>
              </a:rPr>
              <a:t>: </a:t>
            </a:r>
            <a:r>
              <a:rPr kumimoji="0" lang="en-US" sz="1050" b="0" i="0" u="none" strike="noStrike" kern="1200" cap="none" spc="0" normalizeH="0" baseline="0" noProof="0" dirty="0">
                <a:ln>
                  <a:noFill/>
                </a:ln>
                <a:solidFill>
                  <a:prstClr val="black">
                    <a:lumMod val="65000"/>
                    <a:lumOff val="35000"/>
                  </a:prstClr>
                </a:solidFill>
                <a:effectLst/>
                <a:uLnTx/>
                <a:uFillTx/>
                <a:latin typeface="CiscoSansTT ExtraLight"/>
                <a:ea typeface="Arial" charset="0"/>
                <a:cs typeface="Arial" charset="0"/>
              </a:rPr>
              <a:t>Sequence of Packet Lengths &amp; Times (SPLT), Byte Distribution, </a:t>
            </a:r>
            <a:r>
              <a:rPr kumimoji="0" lang="is-IS" sz="1050" b="0" i="0" u="none" strike="noStrike" kern="1200" cap="none" spc="0" normalizeH="0" baseline="0" noProof="0" dirty="0">
                <a:ln>
                  <a:noFill/>
                </a:ln>
                <a:solidFill>
                  <a:prstClr val="black">
                    <a:lumMod val="65000"/>
                    <a:lumOff val="35000"/>
                  </a:prstClr>
                </a:solidFill>
                <a:effectLst/>
                <a:uLnTx/>
                <a:uFillTx/>
                <a:latin typeface="CiscoSansTT ExtraLight"/>
                <a:ea typeface="Arial" charset="0"/>
                <a:cs typeface="Arial" charset="0"/>
              </a:rPr>
              <a:t>…</a:t>
            </a:r>
            <a:r>
              <a:rPr kumimoji="0" lang="en-US" sz="1050" b="0" i="0" u="none" strike="noStrike" kern="1200" cap="none" spc="0" normalizeH="0" baseline="0" noProof="0" dirty="0">
                <a:ln>
                  <a:noFill/>
                </a:ln>
                <a:solidFill>
                  <a:prstClr val="black">
                    <a:lumMod val="65000"/>
                    <a:lumOff val="35000"/>
                  </a:prstClr>
                </a:solidFill>
                <a:effectLst/>
                <a:uLnTx/>
                <a:uFillTx/>
                <a:latin typeface="CiscoSansTT ExtraLight"/>
                <a:ea typeface="Arial" charset="0"/>
                <a:cs typeface="Arial" charset="0"/>
              </a:rPr>
              <a:t> </a:t>
            </a:r>
          </a:p>
        </p:txBody>
      </p:sp>
      <p:sp>
        <p:nvSpPr>
          <p:cNvPr id="18" name="TextBox 17"/>
          <p:cNvSpPr txBox="1"/>
          <p:nvPr/>
        </p:nvSpPr>
        <p:spPr>
          <a:xfrm>
            <a:off x="3739806" y="2482553"/>
            <a:ext cx="5277036" cy="261594"/>
          </a:xfrm>
          <a:prstGeom prst="rect">
            <a:avLst/>
          </a:prstGeom>
          <a:noFill/>
        </p:spPr>
        <p:txBody>
          <a:bodyPr wrap="square" lIns="91424" tIns="45712" rIns="91424" bIns="45712" rtlCol="0">
            <a:spAutoFit/>
          </a:bodyPr>
          <a:lstStyle/>
          <a:p>
            <a:pPr marL="214313" marR="0" lvl="0" indent="-214313" algn="l" defTabSz="685800" rtl="0" eaLnBrk="1" fontAlgn="auto" latinLnBrk="0" hangingPunct="1">
              <a:lnSpc>
                <a:spcPct val="100000"/>
              </a:lnSpc>
              <a:spcBef>
                <a:spcPts val="0"/>
              </a:spcBef>
              <a:spcAft>
                <a:spcPts val="0"/>
              </a:spcAft>
              <a:buClrTx/>
              <a:buSzTx/>
              <a:buFont typeface="Wingdings" charset="2"/>
              <a:buChar char="§"/>
              <a:tabLst/>
              <a:defRPr/>
            </a:pPr>
            <a:r>
              <a:rPr kumimoji="0" lang="en-US" sz="1050" b="0" i="0" u="none" strike="noStrike" kern="1200" cap="none" spc="0" normalizeH="0" baseline="0" noProof="0" dirty="0">
                <a:ln>
                  <a:noFill/>
                </a:ln>
                <a:solidFill>
                  <a:srgbClr val="5B9BD5">
                    <a:lumMod val="50000"/>
                  </a:srgbClr>
                </a:solidFill>
                <a:effectLst/>
                <a:uLnTx/>
                <a:uFillTx/>
                <a:latin typeface="CiscoSansTT ExtraLight"/>
                <a:ea typeface="Arial" charset="0"/>
                <a:cs typeface="Arial" charset="0"/>
              </a:rPr>
              <a:t>TLS </a:t>
            </a:r>
            <a:r>
              <a:rPr kumimoji="0" lang="en-US" altLang="ja-JP" sz="1050" b="0" i="0" u="none" strike="noStrike" kern="1200" cap="none" spc="0" normalizeH="0" baseline="0" noProof="0" dirty="0">
                <a:ln>
                  <a:noFill/>
                </a:ln>
                <a:solidFill>
                  <a:srgbClr val="5B9BD5">
                    <a:lumMod val="50000"/>
                  </a:srgbClr>
                </a:solidFill>
                <a:effectLst/>
                <a:uLnTx/>
                <a:uFillTx/>
                <a:latin typeface="CiscoSansTT ExtraLight"/>
                <a:ea typeface="Arial" charset="0"/>
                <a:cs typeface="Arial" charset="0"/>
              </a:rPr>
              <a:t>Metadata</a:t>
            </a:r>
            <a:r>
              <a:rPr kumimoji="0" lang="en-US" sz="1050" b="0" i="0" u="none" strike="noStrike" kern="1200" cap="none" spc="0" normalizeH="0" baseline="0" noProof="0" dirty="0">
                <a:ln>
                  <a:noFill/>
                </a:ln>
                <a:solidFill>
                  <a:srgbClr val="5B9BD5">
                    <a:lumMod val="50000"/>
                  </a:srgbClr>
                </a:solidFill>
                <a:effectLst/>
                <a:uLnTx/>
                <a:uFillTx/>
                <a:latin typeface="CiscoSansTT ExtraLight"/>
                <a:ea typeface="Arial" charset="0"/>
                <a:cs typeface="Arial" charset="0"/>
              </a:rPr>
              <a:t>: </a:t>
            </a:r>
            <a:r>
              <a:rPr kumimoji="0" lang="en-US" sz="1050" b="0" i="0" u="none" strike="noStrike" kern="1200" cap="none" spc="0" normalizeH="0" baseline="0" noProof="0" dirty="0">
                <a:ln>
                  <a:noFill/>
                </a:ln>
                <a:solidFill>
                  <a:prstClr val="black">
                    <a:lumMod val="65000"/>
                    <a:lumOff val="35000"/>
                  </a:prstClr>
                </a:solidFill>
                <a:effectLst/>
                <a:uLnTx/>
                <a:uFillTx/>
                <a:latin typeface="CiscoSansTT ExtraLight"/>
                <a:ea typeface="Arial" charset="0"/>
                <a:cs typeface="Arial" charset="0"/>
              </a:rPr>
              <a:t>Extensions, </a:t>
            </a:r>
            <a:r>
              <a:rPr kumimoji="0" lang="en-US" sz="1050" b="0" i="0" u="none" strike="noStrike" kern="1200" cap="none" spc="0" normalizeH="0" baseline="0" noProof="0" dirty="0" err="1">
                <a:ln>
                  <a:noFill/>
                </a:ln>
                <a:solidFill>
                  <a:prstClr val="black">
                    <a:lumMod val="65000"/>
                    <a:lumOff val="35000"/>
                  </a:prstClr>
                </a:solidFill>
                <a:effectLst/>
                <a:uLnTx/>
                <a:uFillTx/>
                <a:latin typeface="CiscoSansTT ExtraLight"/>
                <a:ea typeface="Arial" charset="0"/>
                <a:cs typeface="Arial" charset="0"/>
              </a:rPr>
              <a:t>Ciphersuites</a:t>
            </a:r>
            <a:r>
              <a:rPr kumimoji="0" lang="en-US" sz="1050" b="0" i="0" u="none" strike="noStrike" kern="1200" cap="none" spc="0" normalizeH="0" baseline="0" noProof="0" dirty="0">
                <a:ln>
                  <a:noFill/>
                </a:ln>
                <a:solidFill>
                  <a:prstClr val="black">
                    <a:lumMod val="65000"/>
                    <a:lumOff val="35000"/>
                  </a:prstClr>
                </a:solidFill>
                <a:effectLst/>
                <a:uLnTx/>
                <a:uFillTx/>
                <a:latin typeface="CiscoSansTT ExtraLight"/>
                <a:ea typeface="Arial" charset="0"/>
                <a:cs typeface="Arial" charset="0"/>
              </a:rPr>
              <a:t>, SNI, Certificate Strings, </a:t>
            </a:r>
            <a:r>
              <a:rPr kumimoji="0" lang="is-IS" sz="1050" b="0" i="0" u="none" strike="noStrike" kern="1200" cap="none" spc="0" normalizeH="0" baseline="0" noProof="0" dirty="0">
                <a:ln>
                  <a:noFill/>
                </a:ln>
                <a:solidFill>
                  <a:prstClr val="black">
                    <a:lumMod val="65000"/>
                    <a:lumOff val="35000"/>
                  </a:prstClr>
                </a:solidFill>
                <a:effectLst/>
                <a:uLnTx/>
                <a:uFillTx/>
                <a:latin typeface="CiscoSansTT ExtraLight"/>
                <a:ea typeface="Arial" charset="0"/>
                <a:cs typeface="Arial" charset="0"/>
              </a:rPr>
              <a:t>…</a:t>
            </a:r>
            <a:endParaRPr kumimoji="0" lang="en-US" sz="1050" b="0" i="0" u="none" strike="noStrike" kern="1200" cap="none" spc="0" normalizeH="0" baseline="0" noProof="0" dirty="0">
              <a:ln>
                <a:noFill/>
              </a:ln>
              <a:solidFill>
                <a:prstClr val="black">
                  <a:lumMod val="65000"/>
                  <a:lumOff val="35000"/>
                </a:prstClr>
              </a:solidFill>
              <a:effectLst/>
              <a:uLnTx/>
              <a:uFillTx/>
              <a:latin typeface="CiscoSansTT ExtraLight"/>
              <a:ea typeface="Arial" charset="0"/>
              <a:cs typeface="Arial" charset="0"/>
            </a:endParaRPr>
          </a:p>
        </p:txBody>
      </p:sp>
      <p:sp>
        <p:nvSpPr>
          <p:cNvPr id="33" name="TextBox 32"/>
          <p:cNvSpPr txBox="1"/>
          <p:nvPr/>
        </p:nvSpPr>
        <p:spPr>
          <a:xfrm>
            <a:off x="3818394" y="1221622"/>
            <a:ext cx="4237025" cy="1915893"/>
          </a:xfrm>
          <a:prstGeom prst="rect">
            <a:avLst/>
          </a:prstGeom>
          <a:noFill/>
        </p:spPr>
        <p:txBody>
          <a:bodyPr wrap="none" lIns="91424" tIns="45712" rIns="91424" bIns="45712"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2100" b="0" i="0" u="none" strike="noStrike" kern="1200" cap="none" spc="0" normalizeH="0" baseline="0" noProof="0" dirty="0">
                <a:ln>
                  <a:noFill/>
                </a:ln>
                <a:solidFill>
                  <a:srgbClr val="0070C0"/>
                </a:solidFill>
                <a:effectLst/>
                <a:uLnTx/>
                <a:uFillTx/>
                <a:latin typeface="ＭＳ Ｐゴシック" panose="020B0600070205080204" pitchFamily="50" charset="-128"/>
                <a:ea typeface="ＭＳ Ｐゴシック" panose="020B0600070205080204" pitchFamily="50" charset="-128"/>
                <a:cs typeface="Arial" charset="0"/>
              </a:rPr>
              <a:t>スイッチによるネットワークの可視化</a:t>
            </a:r>
            <a:endParaRPr kumimoji="0" lang="en-US" altLang="ja-JP" sz="2100" b="0" i="0" u="none" strike="noStrike" kern="1200" cap="none" spc="0" normalizeH="0" baseline="0" noProof="0" dirty="0">
              <a:ln>
                <a:noFill/>
              </a:ln>
              <a:solidFill>
                <a:srgbClr val="0070C0"/>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1350" b="0" i="0" u="none" strike="noStrike" kern="1200" cap="none" spc="0" normalizeH="0" baseline="0" noProof="0" dirty="0">
                <a:ln>
                  <a:noFill/>
                </a:ln>
                <a:solidFill>
                  <a:srgbClr val="0070C0"/>
                </a:solidFill>
                <a:effectLst/>
                <a:uLnTx/>
                <a:uFillTx/>
                <a:latin typeface="ＭＳ Ｐゴシック" panose="020B0600070205080204" pitchFamily="50" charset="-128"/>
                <a:ea typeface="ＭＳ Ｐゴシック" panose="020B0600070205080204" pitchFamily="50" charset="-128"/>
                <a:cs typeface="Arial" charset="0"/>
                <a:sym typeface="Wingdings" panose="05000000000000000000" pitchFamily="2" charset="2"/>
              </a:rPr>
              <a:t></a:t>
            </a:r>
            <a:r>
              <a:rPr kumimoji="0" lang="ja-JP" altLang="en-US" sz="1350" b="0" i="0" u="none" strike="noStrike" kern="1200" cap="none" spc="0" normalizeH="0" baseline="0" noProof="0" dirty="0">
                <a:ln>
                  <a:noFill/>
                </a:ln>
                <a:solidFill>
                  <a:srgbClr val="0070C0"/>
                </a:solidFill>
                <a:effectLst/>
                <a:uLnTx/>
                <a:uFillTx/>
                <a:latin typeface="ＭＳ Ｐゴシック" panose="020B0600070205080204" pitchFamily="50" charset="-128"/>
                <a:ea typeface="ＭＳ Ｐゴシック" panose="020B0600070205080204" pitchFamily="50" charset="-128"/>
                <a:cs typeface="Arial" charset="0"/>
              </a:rPr>
              <a:t>マルウェア特定に利用する解析項目</a:t>
            </a:r>
            <a:r>
              <a:rPr kumimoji="0" lang="ja-JP" altLang="en-US" sz="1350" b="0" i="0" u="none" strike="noStrike" kern="1200" cap="none" spc="0" normalizeH="0" baseline="0" noProof="0" dirty="0" smtClean="0">
                <a:ln>
                  <a:noFill/>
                </a:ln>
                <a:solidFill>
                  <a:srgbClr val="0070C0"/>
                </a:solidFill>
                <a:effectLst/>
                <a:uLnTx/>
                <a:uFillTx/>
                <a:latin typeface="ＭＳ Ｐゴシック" panose="020B0600070205080204" pitchFamily="50" charset="-128"/>
                <a:ea typeface="ＭＳ Ｐゴシック" panose="020B0600070205080204" pitchFamily="50" charset="-128"/>
                <a:cs typeface="Arial" charset="0"/>
              </a:rPr>
              <a:t>の</a:t>
            </a:r>
            <a:r>
              <a:rPr kumimoji="0" lang="ja-JP" altLang="en-US" sz="1350" b="0" i="0" u="none" strike="noStrike" kern="1200" cap="none" spc="0" normalizeH="0" baseline="0" noProof="0" dirty="0">
                <a:ln>
                  <a:noFill/>
                </a:ln>
                <a:solidFill>
                  <a:srgbClr val="0070C0"/>
                </a:solidFill>
                <a:effectLst/>
                <a:uLnTx/>
                <a:uFillTx/>
                <a:latin typeface="ＭＳ Ｐゴシック" panose="020B0600070205080204" pitchFamily="50" charset="-128"/>
                <a:ea typeface="ＭＳ Ｐゴシック" panose="020B0600070205080204" pitchFamily="50" charset="-128"/>
                <a:cs typeface="Arial" charset="0"/>
              </a:rPr>
              <a:t>拡張</a:t>
            </a:r>
            <a:endParaRPr kumimoji="0" lang="en-US" sz="1350" b="0" i="0" u="none" strike="noStrike" kern="1200" cap="none" spc="0" normalizeH="0" baseline="0" noProof="0" dirty="0">
              <a:ln>
                <a:noFill/>
              </a:ln>
              <a:solidFill>
                <a:srgbClr val="0070C0"/>
              </a:solidFill>
              <a:effectLst/>
              <a:uLnTx/>
              <a:uFillTx/>
              <a:latin typeface="ＭＳ Ｐゴシック" panose="020B0600070205080204" pitchFamily="50" charset="-128"/>
              <a:ea typeface="ＭＳ Ｐゴシック" panose="020B0600070205080204" pitchFamily="50" charset="-128"/>
              <a:cs typeface="Arial" charset="0"/>
            </a:endParaRPr>
          </a:p>
        </p:txBody>
      </p:sp>
      <p:pic>
        <p:nvPicPr>
          <p:cNvPr id="32" name="Picture 3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93763" y="1725975"/>
            <a:ext cx="712914" cy="627662"/>
          </a:xfrm>
          <a:prstGeom prst="rect">
            <a:avLst/>
          </a:prstGeom>
        </p:spPr>
      </p:pic>
      <p:sp>
        <p:nvSpPr>
          <p:cNvPr id="37" name="Oval 36"/>
          <p:cNvSpPr/>
          <p:nvPr/>
        </p:nvSpPr>
        <p:spPr>
          <a:xfrm>
            <a:off x="4859430" y="3569038"/>
            <a:ext cx="970421" cy="953729"/>
          </a:xfrm>
          <a:prstGeom prst="ellipse">
            <a:avLst/>
          </a:prstGeom>
          <a:blipFill>
            <a:blip r:embed="rId4"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5">
              <a:tint val="50000"/>
              <a:hueOff val="2541276"/>
              <a:satOff val="1300"/>
              <a:lumOff val="549"/>
              <a:alphaOff val="0"/>
            </a:schemeClr>
          </a:effectRef>
          <a:fontRef idx="minor">
            <a:schemeClr val="lt1">
              <a:hueOff val="0"/>
              <a:satOff val="0"/>
              <a:lumOff val="0"/>
              <a:alphaOff val="0"/>
            </a:schemeClr>
          </a:fontRef>
        </p:style>
      </p:sp>
      <p:sp>
        <p:nvSpPr>
          <p:cNvPr id="38" name="Oval 37"/>
          <p:cNvSpPr/>
          <p:nvPr/>
        </p:nvSpPr>
        <p:spPr>
          <a:xfrm>
            <a:off x="882978" y="3589849"/>
            <a:ext cx="892054" cy="886681"/>
          </a:xfrm>
          <a:prstGeom prst="ellipse">
            <a:avLst/>
          </a:prstGeom>
          <a:blipFill>
            <a:blip r:embed="rId5"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2" name="TextBox 1"/>
          <p:cNvSpPr txBox="1"/>
          <p:nvPr/>
        </p:nvSpPr>
        <p:spPr>
          <a:xfrm>
            <a:off x="1871623" y="3240481"/>
            <a:ext cx="2073770"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主な</a:t>
            </a:r>
            <a:r>
              <a:rPr kumimoji="0" lang="ja-JP" altLang="en-US" sz="1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ユース ケース</a:t>
            </a:r>
            <a:endParaRPr kumimoji="0" 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endParaRPr>
          </a:p>
        </p:txBody>
      </p:sp>
      <p:sp>
        <p:nvSpPr>
          <p:cNvPr id="41" name="TextBox 40"/>
          <p:cNvSpPr txBox="1"/>
          <p:nvPr/>
        </p:nvSpPr>
        <p:spPr>
          <a:xfrm>
            <a:off x="5559063" y="3252702"/>
            <a:ext cx="2505502"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その他の</a:t>
            </a:r>
            <a:r>
              <a:rPr kumimoji="0" lang="ja-JP" altLang="en-US" sz="1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rPr>
              <a:t>ユース ケース</a:t>
            </a:r>
            <a:endParaRPr kumimoji="0" 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Arial" charset="0"/>
            </a:endParaRPr>
          </a:p>
        </p:txBody>
      </p:sp>
      <p:sp>
        <p:nvSpPr>
          <p:cNvPr id="15" name="タイトル 3"/>
          <p:cNvSpPr txBox="1">
            <a:spLocks/>
          </p:cNvSpPr>
          <p:nvPr/>
        </p:nvSpPr>
        <p:spPr bwMode="auto">
          <a:xfrm>
            <a:off x="437766" y="489753"/>
            <a:ext cx="8706234"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213" rtl="0" eaLnBrk="1" fontAlgn="base" latinLnBrk="0" hangingPunct="1">
              <a:lnSpc>
                <a:spcPct val="80000"/>
              </a:lnSpc>
              <a:spcBef>
                <a:spcPct val="0"/>
              </a:spcBef>
              <a:spcAft>
                <a:spcPct val="0"/>
              </a:spcAft>
              <a:buClrTx/>
              <a:buSzTx/>
              <a:buFontTx/>
              <a:buNone/>
              <a:tabLst/>
              <a:defRPr/>
            </a:pPr>
            <a:r>
              <a:rPr kumimoji="1" lang="en-US" altLang="ja-JP" sz="2800" b="0" i="0" u="none" strike="noStrike" kern="1200" cap="none" spc="0" normalizeH="0" baseline="0" noProof="0" dirty="0" smtClean="0">
                <a:ln>
                  <a:noFill/>
                </a:ln>
                <a:solidFill>
                  <a:srgbClr val="005073"/>
                </a:solidFill>
                <a:effectLst/>
                <a:uLnTx/>
                <a:uFillTx/>
                <a:latin typeface="ＭＳ Ｐゴシック" panose="020B0600070205080204" pitchFamily="50" charset="-128"/>
                <a:ea typeface="ＭＳ Ｐゴシック" panose="020B0600070205080204" pitchFamily="50" charset="-128"/>
                <a:cs typeface="Meiryo" charset="-128"/>
              </a:rPr>
              <a:t>Cisco Catalyst 9000 </a:t>
            </a:r>
            <a:r>
              <a:rPr kumimoji="1" lang="ja-JP" altLang="en-US" sz="2800" b="0" i="0" u="none" strike="noStrike" kern="1200" cap="none" spc="0" normalizeH="0" baseline="0" noProof="0" dirty="0" smtClean="0">
                <a:ln>
                  <a:noFill/>
                </a:ln>
                <a:solidFill>
                  <a:srgbClr val="005073"/>
                </a:solidFill>
                <a:effectLst/>
                <a:uLnTx/>
                <a:uFillTx/>
                <a:latin typeface="ＭＳ Ｐゴシック" panose="020B0600070205080204" pitchFamily="50" charset="-128"/>
                <a:ea typeface="ＭＳ Ｐゴシック" panose="020B0600070205080204" pitchFamily="50" charset="-128"/>
                <a:cs typeface="Meiryo" charset="-128"/>
              </a:rPr>
              <a:t>暗号化されたトラフィックの解析</a:t>
            </a:r>
            <a:endParaRPr kumimoji="1" lang="ja-JP" altLang="en-US" sz="2800" b="0" i="0" u="none" strike="noStrike" kern="1200" cap="none" spc="0" normalizeH="0" baseline="0" noProof="0" dirty="0">
              <a:ln>
                <a:noFill/>
              </a:ln>
              <a:solidFill>
                <a:srgbClr val="005073"/>
              </a:solidFill>
              <a:effectLst/>
              <a:uLnTx/>
              <a:uFillTx/>
              <a:latin typeface="ＭＳ Ｐゴシック" panose="020B0600070205080204" pitchFamily="50" charset="-128"/>
              <a:ea typeface="ＭＳ Ｐゴシック" panose="020B0600070205080204" pitchFamily="50" charset="-128"/>
              <a:cs typeface="Meiryo" charset="-128"/>
            </a:endParaRPr>
          </a:p>
        </p:txBody>
      </p:sp>
    </p:spTree>
    <p:extLst>
      <p:ext uri="{BB962C8B-B14F-4D97-AF65-F5344CB8AC3E}">
        <p14:creationId xmlns:p14="http://schemas.microsoft.com/office/powerpoint/2010/main" val="2819194075"/>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62300" y="1201738"/>
            <a:ext cx="8502187" cy="3389312"/>
          </a:xfrm>
        </p:spPr>
        <p:txBody>
          <a:bodyPr/>
          <a:lstStyle/>
          <a:p>
            <a:r>
              <a:rPr lang="en-US" altLang="ja-JP" sz="1600" dirty="0">
                <a:latin typeface="ＭＳ Ｐゴシック" panose="020B0600070205080204" pitchFamily="50" charset="-128"/>
                <a:ea typeface="ＭＳ Ｐゴシック" panose="020B0600070205080204" pitchFamily="50" charset="-128"/>
              </a:rPr>
              <a:t>SMU (Software Maintenance </a:t>
            </a:r>
            <a:r>
              <a:rPr lang="en-US" altLang="ja-JP" sz="1600" dirty="0" smtClean="0">
                <a:latin typeface="ＭＳ Ｐゴシック" panose="020B0600070205080204" pitchFamily="50" charset="-128"/>
                <a:ea typeface="ＭＳ Ｐゴシック" panose="020B0600070205080204" pitchFamily="50" charset="-128"/>
              </a:rPr>
              <a:t>Upgrade)</a:t>
            </a:r>
            <a:r>
              <a:rPr lang="ja-JP" altLang="en-US" sz="1600" dirty="0" smtClean="0">
                <a:latin typeface="ＭＳ Ｐゴシック" panose="020B0600070205080204" pitchFamily="50" charset="-128"/>
                <a:ea typeface="ＭＳ Ｐゴシック" panose="020B0600070205080204" pitchFamily="50" charset="-128"/>
              </a:rPr>
              <a:t>は業務に影響を与えるようなネットワーク ダウンなどの場合にお客様に緊急の</a:t>
            </a:r>
            <a:r>
              <a:rPr lang="ja-JP" altLang="en-US" sz="1600" b="1" dirty="0" smtClean="0">
                <a:latin typeface="ＭＳ Ｐゴシック" panose="020B0600070205080204" pitchFamily="50" charset="-128"/>
                <a:ea typeface="ＭＳ Ｐゴシック" panose="020B0600070205080204" pitchFamily="50" charset="-128"/>
              </a:rPr>
              <a:t>ポイント フィックス</a:t>
            </a:r>
            <a:r>
              <a:rPr lang="ja-JP" altLang="en-US" sz="1600" dirty="0" smtClean="0">
                <a:latin typeface="ＭＳ Ｐゴシック" panose="020B0600070205080204" pitchFamily="50" charset="-128"/>
                <a:ea typeface="ＭＳ Ｐゴシック" panose="020B0600070205080204" pitchFamily="50" charset="-128"/>
              </a:rPr>
              <a:t>を迅速に提供することを目的とする</a:t>
            </a:r>
            <a:endParaRPr lang="en-US" altLang="ja-JP" sz="1600" dirty="0">
              <a:latin typeface="ＭＳ Ｐゴシック" panose="020B0600070205080204" pitchFamily="50" charset="-128"/>
              <a:ea typeface="ＭＳ Ｐゴシック" panose="020B0600070205080204" pitchFamily="50" charset="-128"/>
            </a:endParaRPr>
          </a:p>
          <a:p>
            <a:pPr marL="742950" lvl="1" indent="-285750">
              <a:buFontTx/>
              <a:buChar char="–"/>
            </a:pPr>
            <a:r>
              <a:rPr lang="ja-JP" altLang="en-US" sz="1400" dirty="0" smtClean="0">
                <a:latin typeface="ＭＳ Ｐゴシック" panose="020B0600070205080204" pitchFamily="50" charset="-128"/>
                <a:ea typeface="ＭＳ Ｐゴシック" panose="020B0600070205080204" pitchFamily="50" charset="-128"/>
              </a:rPr>
              <a:t>迅速</a:t>
            </a:r>
            <a:r>
              <a:rPr lang="en-US" altLang="ja-JP" sz="1400" dirty="0" smtClean="0">
                <a:latin typeface="ＭＳ Ｐゴシック" panose="020B0600070205080204" pitchFamily="50" charset="-128"/>
                <a:ea typeface="ＭＳ Ｐゴシック" panose="020B0600070205080204" pitchFamily="50" charset="-128"/>
              </a:rPr>
              <a:t> (IOS</a:t>
            </a:r>
            <a:r>
              <a:rPr lang="ja-JP" altLang="en-US" sz="1400" dirty="0" err="1" smtClean="0">
                <a:latin typeface="ＭＳ Ｐゴシック" panose="020B0600070205080204" pitchFamily="50" charset="-128"/>
                <a:ea typeface="ＭＳ Ｐゴシック" panose="020B0600070205080204" pitchFamily="50" charset="-128"/>
              </a:rPr>
              <a:t>を提</a:t>
            </a:r>
            <a:r>
              <a:rPr lang="ja-JP" altLang="en-US" sz="1400" dirty="0" smtClean="0">
                <a:latin typeface="ＭＳ Ｐゴシック" panose="020B0600070205080204" pitchFamily="50" charset="-128"/>
                <a:ea typeface="ＭＳ Ｐゴシック" panose="020B0600070205080204" pitchFamily="50" charset="-128"/>
              </a:rPr>
              <a:t>供するより早くポイント フィックスを提供できる</a:t>
            </a:r>
            <a:r>
              <a:rPr lang="en-US" altLang="ja-JP" sz="1400" dirty="0" smtClean="0">
                <a:latin typeface="ＭＳ Ｐゴシック" panose="020B0600070205080204" pitchFamily="50" charset="-128"/>
                <a:ea typeface="ＭＳ Ｐゴシック" panose="020B0600070205080204" pitchFamily="50" charset="-128"/>
              </a:rPr>
              <a:t>)</a:t>
            </a:r>
            <a:endParaRPr lang="en-US" altLang="ja-JP" sz="1400" dirty="0">
              <a:latin typeface="ＭＳ Ｐゴシック" panose="020B0600070205080204" pitchFamily="50" charset="-128"/>
              <a:ea typeface="ＭＳ Ｐゴシック" panose="020B0600070205080204" pitchFamily="50" charset="-128"/>
            </a:endParaRPr>
          </a:p>
          <a:p>
            <a:pPr marL="742950" lvl="1" indent="-285750">
              <a:buFontTx/>
              <a:buChar char="–"/>
            </a:pPr>
            <a:r>
              <a:rPr lang="ja-JP" altLang="en-US" sz="1400" dirty="0" smtClean="0">
                <a:latin typeface="ＭＳ Ｐゴシック" panose="020B0600070205080204" pitchFamily="50" charset="-128"/>
                <a:ea typeface="ＭＳ Ｐゴシック" panose="020B0600070205080204" pitchFamily="50" charset="-128"/>
              </a:rPr>
              <a:t>効率的</a:t>
            </a:r>
            <a:r>
              <a:rPr lang="en-US" altLang="ja-JP" sz="1400" dirty="0" smtClean="0">
                <a:latin typeface="ＭＳ Ｐゴシック" panose="020B0600070205080204" pitchFamily="50" charset="-128"/>
                <a:ea typeface="ＭＳ Ｐゴシック" panose="020B0600070205080204" pitchFamily="50" charset="-128"/>
              </a:rPr>
              <a:t> </a:t>
            </a:r>
            <a:r>
              <a:rPr lang="en-US" altLang="ja-JP" sz="1400" smtClean="0">
                <a:latin typeface="ＭＳ Ｐゴシック" panose="020B0600070205080204" pitchFamily="50" charset="-128"/>
                <a:ea typeface="ＭＳ Ｐゴシック" panose="020B0600070205080204" pitchFamily="50" charset="-128"/>
              </a:rPr>
              <a:t>(</a:t>
            </a:r>
            <a:r>
              <a:rPr lang="ja-JP" altLang="en-US" sz="1400" dirty="0" smtClean="0">
                <a:latin typeface="ＭＳ Ｐゴシック" panose="020B0600070205080204" pitchFamily="50" charset="-128"/>
                <a:ea typeface="ＭＳ Ｐゴシック" panose="020B0600070205080204" pitchFamily="50" charset="-128"/>
              </a:rPr>
              <a:t>モノリシック コードのアップグレードを必要としない</a:t>
            </a:r>
            <a:r>
              <a:rPr lang="en-US" altLang="ja-JP" sz="1400" dirty="0" smtClean="0">
                <a:latin typeface="ＭＳ Ｐゴシック" panose="020B0600070205080204" pitchFamily="50" charset="-128"/>
                <a:ea typeface="ＭＳ Ｐゴシック" panose="020B0600070205080204" pitchFamily="50" charset="-128"/>
              </a:rPr>
              <a:t>)</a:t>
            </a:r>
            <a:endParaRPr lang="en-US" altLang="ja-JP" sz="1400" dirty="0">
              <a:latin typeface="ＭＳ Ｐゴシック" panose="020B0600070205080204" pitchFamily="50" charset="-128"/>
              <a:ea typeface="ＭＳ Ｐゴシック" panose="020B0600070205080204" pitchFamily="50" charset="-128"/>
            </a:endParaRPr>
          </a:p>
          <a:p>
            <a:pPr marL="742950" lvl="1" indent="-285750">
              <a:buFontTx/>
              <a:buChar char="–"/>
            </a:pPr>
            <a:r>
              <a:rPr lang="ja-JP" altLang="en-US" sz="1400" dirty="0" smtClean="0">
                <a:latin typeface="ＭＳ Ｐゴシック" panose="020B0600070205080204" pitchFamily="50" charset="-128"/>
                <a:ea typeface="ＭＳ Ｐゴシック" panose="020B0600070205080204" pitchFamily="50" charset="-128"/>
              </a:rPr>
              <a:t>集中</a:t>
            </a:r>
            <a:r>
              <a:rPr lang="en-US" altLang="ja-JP" sz="1400" dirty="0" smtClean="0">
                <a:latin typeface="ＭＳ Ｐゴシック" panose="020B0600070205080204" pitchFamily="50" charset="-128"/>
                <a:ea typeface="ＭＳ Ｐゴシック" panose="020B0600070205080204" pitchFamily="50" charset="-128"/>
              </a:rPr>
              <a:t>(Focused) (</a:t>
            </a:r>
            <a:r>
              <a:rPr lang="ja-JP" altLang="en-US" sz="1400" dirty="0" smtClean="0">
                <a:latin typeface="ＭＳ Ｐゴシック" panose="020B0600070205080204" pitchFamily="50" charset="-128"/>
                <a:ea typeface="ＭＳ Ｐゴシック" panose="020B0600070205080204" pitchFamily="50" charset="-128"/>
              </a:rPr>
              <a:t>問題のある特定のエリアのコードのみをターゲティング</a:t>
            </a:r>
            <a:r>
              <a:rPr lang="en-US" altLang="ja-JP" sz="1400" dirty="0" smtClean="0">
                <a:latin typeface="ＭＳ Ｐゴシック" panose="020B0600070205080204" pitchFamily="50" charset="-128"/>
                <a:ea typeface="ＭＳ Ｐゴシック" panose="020B0600070205080204" pitchFamily="50" charset="-128"/>
              </a:rPr>
              <a:t>)</a:t>
            </a:r>
            <a:endParaRPr lang="en-US" altLang="ja-JP" sz="1400" dirty="0">
              <a:latin typeface="ＭＳ Ｐゴシック" panose="020B0600070205080204" pitchFamily="50" charset="-128"/>
              <a:ea typeface="ＭＳ Ｐゴシック" panose="020B0600070205080204" pitchFamily="50" charset="-128"/>
            </a:endParaRPr>
          </a:p>
          <a:p>
            <a:pPr marL="457200" lvl="1" indent="0">
              <a:buNone/>
            </a:pPr>
            <a:endParaRPr lang="en-US" altLang="ja-JP" sz="1400" dirty="0">
              <a:latin typeface="ＭＳ Ｐゴシック" panose="020B0600070205080204" pitchFamily="50" charset="-128"/>
              <a:ea typeface="ＭＳ Ｐゴシック" panose="020B0600070205080204" pitchFamily="50" charset="-128"/>
            </a:endParaRPr>
          </a:p>
          <a:p>
            <a:r>
              <a:rPr lang="en-US" altLang="ja-JP" sz="1600" dirty="0" smtClean="0">
                <a:latin typeface="ＭＳ Ｐゴシック" panose="020B0600070205080204" pitchFamily="50" charset="-128"/>
                <a:ea typeface="ＭＳ Ｐゴシック" panose="020B0600070205080204" pitchFamily="50" charset="-128"/>
              </a:rPr>
              <a:t>SMU</a:t>
            </a:r>
            <a:r>
              <a:rPr lang="ja-JP" altLang="en-US" sz="1600" dirty="0" smtClean="0">
                <a:latin typeface="ＭＳ Ｐゴシック" panose="020B0600070205080204" pitchFamily="50" charset="-128"/>
                <a:ea typeface="ＭＳ Ｐゴシック" panose="020B0600070205080204" pitchFamily="50" charset="-128"/>
              </a:rPr>
              <a:t>は効率的な薬のようなもの</a:t>
            </a:r>
            <a:endParaRPr lang="en-US" altLang="ja-JP" sz="1600" dirty="0">
              <a:latin typeface="ＭＳ Ｐゴシック" panose="020B0600070205080204" pitchFamily="50" charset="-128"/>
              <a:ea typeface="ＭＳ Ｐゴシック" panose="020B0600070205080204" pitchFamily="50" charset="-128"/>
            </a:endParaRPr>
          </a:p>
          <a:p>
            <a:pPr marL="742950" lvl="1" indent="-285750">
              <a:buFontTx/>
              <a:buChar char="–"/>
            </a:pPr>
            <a:r>
              <a:rPr lang="ja-JP" altLang="en-US" sz="1400" dirty="0" smtClean="0">
                <a:latin typeface="ＭＳ Ｐゴシック" panose="020B0600070205080204" pitchFamily="50" charset="-128"/>
                <a:ea typeface="ＭＳ Ｐゴシック" panose="020B0600070205080204" pitchFamily="50" charset="-128"/>
              </a:rPr>
              <a:t>問題に対して効率的に対処</a:t>
            </a:r>
            <a:endParaRPr lang="en-US" altLang="ja-JP" sz="1400" dirty="0">
              <a:latin typeface="ＭＳ Ｐゴシック" panose="020B0600070205080204" pitchFamily="50" charset="-128"/>
              <a:ea typeface="ＭＳ Ｐゴシック" panose="020B0600070205080204" pitchFamily="50" charset="-128"/>
            </a:endParaRPr>
          </a:p>
          <a:p>
            <a:pPr marL="742950" lvl="1" indent="-285750">
              <a:buFontTx/>
              <a:buChar char="–"/>
            </a:pPr>
            <a:r>
              <a:rPr lang="ja-JP" altLang="en-US" sz="1400" dirty="0" smtClean="0">
                <a:latin typeface="ＭＳ Ｐゴシック" panose="020B0600070205080204" pitchFamily="50" charset="-128"/>
                <a:ea typeface="ＭＳ Ｐゴシック" panose="020B0600070205080204" pitchFamily="50" charset="-128"/>
              </a:rPr>
              <a:t>理論的には摂取（適用）する数に制限はない</a:t>
            </a:r>
            <a:endParaRPr lang="en-US" altLang="ja-JP" sz="1400" dirty="0">
              <a:latin typeface="ＭＳ Ｐゴシック" panose="020B0600070205080204" pitchFamily="50" charset="-128"/>
              <a:ea typeface="ＭＳ Ｐゴシック" panose="020B0600070205080204" pitchFamily="50" charset="-128"/>
            </a:endParaRPr>
          </a:p>
          <a:p>
            <a:pPr marL="742950" lvl="1" indent="-285750">
              <a:buFontTx/>
              <a:buChar char="–"/>
            </a:pPr>
            <a:r>
              <a:rPr lang="ja-JP" altLang="en-US" sz="1400" dirty="0" smtClean="0">
                <a:latin typeface="ＭＳ Ｐゴシック" panose="020B0600070205080204" pitchFamily="50" charset="-128"/>
                <a:ea typeface="ＭＳ Ｐゴシック" panose="020B0600070205080204" pitchFamily="50" charset="-128"/>
              </a:rPr>
              <a:t>実際は</a:t>
            </a:r>
            <a:r>
              <a:rPr lang="en-US" altLang="ja-JP" sz="1400" dirty="0" smtClean="0">
                <a:latin typeface="ＭＳ Ｐゴシック" panose="020B0600070205080204" pitchFamily="50" charset="-128"/>
                <a:ea typeface="ＭＳ Ｐゴシック" panose="020B0600070205080204" pitchFamily="50" charset="-128"/>
              </a:rPr>
              <a:t>SMU</a:t>
            </a:r>
            <a:r>
              <a:rPr lang="ja-JP" altLang="en-US" sz="1400" dirty="0" smtClean="0">
                <a:latin typeface="ＭＳ Ｐゴシック" panose="020B0600070205080204" pitchFamily="50" charset="-128"/>
                <a:ea typeface="ＭＳ Ｐゴシック" panose="020B0600070205080204" pitchFamily="50" charset="-128"/>
              </a:rPr>
              <a:t>を適用する際は必要なものを選択する</a:t>
            </a:r>
            <a:endParaRPr lang="en-US" altLang="ja-JP" sz="1400" dirty="0">
              <a:latin typeface="ＭＳ Ｐゴシック" panose="020B0600070205080204" pitchFamily="50" charset="-128"/>
              <a:ea typeface="ＭＳ Ｐゴシック" panose="020B0600070205080204" pitchFamily="50" charset="-128"/>
            </a:endParaRPr>
          </a:p>
          <a:p>
            <a:pPr marL="457200" lvl="1" indent="0">
              <a:buNone/>
            </a:pPr>
            <a:endParaRPr lang="en-US" altLang="ja-JP" sz="1400" dirty="0">
              <a:latin typeface="ＭＳ Ｐゴシック" panose="020B0600070205080204" pitchFamily="50" charset="-128"/>
              <a:ea typeface="ＭＳ Ｐゴシック" panose="020B0600070205080204" pitchFamily="50" charset="-128"/>
            </a:endParaRPr>
          </a:p>
          <a:p>
            <a:endParaRPr lang="en-US" dirty="0">
              <a:latin typeface="ＭＳ Ｐゴシック" panose="020B0600070205080204" pitchFamily="50" charset="-128"/>
              <a:ea typeface="ＭＳ Ｐゴシック" panose="020B0600070205080204" pitchFamily="50" charset="-128"/>
            </a:endParaRPr>
          </a:p>
        </p:txBody>
      </p:sp>
      <p:sp>
        <p:nvSpPr>
          <p:cNvPr id="3" name="Title 2"/>
          <p:cNvSpPr>
            <a:spLocks noGrp="1"/>
          </p:cNvSpPr>
          <p:nvPr>
            <p:ph type="title"/>
          </p:nvPr>
        </p:nvSpPr>
        <p:spPr/>
        <p:txBody>
          <a:bodyPr/>
          <a:lstStyle/>
          <a:p>
            <a:r>
              <a:rPr lang="en-US" dirty="0" smtClean="0">
                <a:latin typeface="ＭＳ Ｐゴシック" panose="020B0600070205080204" pitchFamily="50" charset="-128"/>
                <a:ea typeface="ＭＳ Ｐゴシック" panose="020B0600070205080204" pitchFamily="50" charset="-128"/>
              </a:rPr>
              <a:t>Software Maintenance Update (SMU)</a:t>
            </a:r>
            <a:endParaRPr lang="en-US" dirty="0">
              <a:latin typeface="ＭＳ Ｐゴシック" panose="020B0600070205080204" pitchFamily="50" charset="-128"/>
              <a:ea typeface="ＭＳ Ｐゴシック" panose="020B0600070205080204" pitchFamily="50" charset="-128"/>
            </a:endParaRPr>
          </a:p>
        </p:txBody>
      </p:sp>
      <p:pic>
        <p:nvPicPr>
          <p:cNvPr id="6" name="Picture 5"/>
          <p:cNvPicPr>
            <a:picLocks noChangeAspect="1"/>
          </p:cNvPicPr>
          <p:nvPr/>
        </p:nvPicPr>
        <p:blipFill rotWithShape="1">
          <a:blip r:embed="rId3" cstate="hqprint">
            <a:extLst>
              <a:ext uri="{28A0092B-C50C-407E-A947-70E740481C1C}">
                <a14:useLocalDpi xmlns:a14="http://schemas.microsoft.com/office/drawing/2010/main"/>
              </a:ext>
            </a:extLst>
          </a:blip>
          <a:srcRect l="20096" r="19866"/>
          <a:stretch/>
        </p:blipFill>
        <p:spPr>
          <a:xfrm>
            <a:off x="5732943" y="2963107"/>
            <a:ext cx="2016000" cy="1822611"/>
          </a:xfrm>
          <a:prstGeom prst="rect">
            <a:avLst/>
          </a:prstGeom>
        </p:spPr>
      </p:pic>
    </p:spTree>
    <p:extLst>
      <p:ext uri="{BB962C8B-B14F-4D97-AF65-F5344CB8AC3E}">
        <p14:creationId xmlns:p14="http://schemas.microsoft.com/office/powerpoint/2010/main" val="299719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p:cNvSpPr>
            <a:spLocks noGrp="1"/>
          </p:cNvSpPr>
          <p:nvPr>
            <p:ph type="title"/>
          </p:nvPr>
        </p:nvSpPr>
        <p:spPr>
          <a:xfrm>
            <a:off x="324660" y="428667"/>
            <a:ext cx="8345488" cy="731837"/>
          </a:xfrm>
        </p:spPr>
        <p:txBody>
          <a:bodyPr/>
          <a:lstStyle/>
          <a:p>
            <a:r>
              <a:rPr lang="en-US" sz="2800" dirty="0" smtClean="0">
                <a:solidFill>
                  <a:schemeClr val="bg1"/>
                </a:solidFill>
                <a:latin typeface="Arial" panose="020B0604020202020204" pitchFamily="34" charset="0"/>
                <a:cs typeface="Arial" panose="020B0604020202020204" pitchFamily="34" charset="0"/>
              </a:rPr>
              <a:t>Perpetual POE</a:t>
            </a:r>
            <a:endParaRPr lang="en-US" sz="2800" dirty="0">
              <a:solidFill>
                <a:schemeClr val="bg1"/>
              </a:solidFill>
              <a:latin typeface="Arial" panose="020B0604020202020204" pitchFamily="34" charset="0"/>
              <a:cs typeface="Arial" panose="020B0604020202020204" pitchFamily="34" charset="0"/>
            </a:endParaRPr>
          </a:p>
        </p:txBody>
      </p:sp>
      <p:pic>
        <p:nvPicPr>
          <p:cNvPr id="82" name="Picture 4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55877" y="3483647"/>
            <a:ext cx="588386" cy="588386"/>
          </a:xfrm>
          <a:prstGeom prst="rect">
            <a:avLst/>
          </a:prstGeom>
        </p:spPr>
      </p:pic>
      <p:cxnSp>
        <p:nvCxnSpPr>
          <p:cNvPr id="84" name="Straight Connector 25"/>
          <p:cNvCxnSpPr/>
          <p:nvPr/>
        </p:nvCxnSpPr>
        <p:spPr bwMode="auto">
          <a:xfrm>
            <a:off x="4831912" y="1403854"/>
            <a:ext cx="0" cy="3146882"/>
          </a:xfrm>
          <a:prstGeom prst="line">
            <a:avLst/>
          </a:prstGeom>
          <a:solidFill>
            <a:srgbClr val="0183B7"/>
          </a:solidFill>
          <a:ln w="12700" cap="flat" cmpd="sng" algn="ctr">
            <a:gradFill flip="none" rotWithShape="1">
              <a:gsLst>
                <a:gs pos="0">
                  <a:srgbClr val="58585B"/>
                </a:gs>
                <a:gs pos="100000">
                  <a:srgbClr val="58585B">
                    <a:lumMod val="20000"/>
                    <a:lumOff val="80000"/>
                  </a:srgbClr>
                </a:gs>
              </a:gsLst>
              <a:path path="circle">
                <a:fillToRect l="50000" t="50000" r="50000" b="50000"/>
              </a:path>
              <a:tileRect/>
            </a:gradFill>
            <a:prstDash val="solid"/>
            <a:round/>
            <a:headEnd type="none" w="med" len="med"/>
            <a:tailEnd type="none" w="med" len="med"/>
          </a:ln>
          <a:effectLst/>
        </p:spPr>
      </p:cxnSp>
      <p:cxnSp>
        <p:nvCxnSpPr>
          <p:cNvPr id="86" name="Straight Connector 29"/>
          <p:cNvCxnSpPr/>
          <p:nvPr/>
        </p:nvCxnSpPr>
        <p:spPr bwMode="auto">
          <a:xfrm>
            <a:off x="799637" y="2464577"/>
            <a:ext cx="3200400" cy="0"/>
          </a:xfrm>
          <a:prstGeom prst="line">
            <a:avLst/>
          </a:prstGeom>
          <a:solidFill>
            <a:srgbClr val="0183B7"/>
          </a:solidFill>
          <a:ln w="12700" cap="flat" cmpd="sng" algn="ctr">
            <a:gradFill flip="none" rotWithShape="1">
              <a:gsLst>
                <a:gs pos="0">
                  <a:srgbClr val="58585B"/>
                </a:gs>
                <a:gs pos="100000">
                  <a:srgbClr val="58585B">
                    <a:lumMod val="20000"/>
                    <a:lumOff val="80000"/>
                  </a:srgbClr>
                </a:gs>
              </a:gsLst>
              <a:path path="circle">
                <a:fillToRect l="50000" t="50000" r="50000" b="50000"/>
              </a:path>
              <a:tileRect/>
            </a:gradFill>
            <a:prstDash val="solid"/>
            <a:round/>
            <a:headEnd type="none" w="med" len="med"/>
            <a:tailEnd type="none" w="med" len="med"/>
          </a:ln>
          <a:effectLst/>
        </p:spPr>
      </p:cxnSp>
      <p:cxnSp>
        <p:nvCxnSpPr>
          <p:cNvPr id="88" name="Straight Connector 32"/>
          <p:cNvCxnSpPr/>
          <p:nvPr/>
        </p:nvCxnSpPr>
        <p:spPr bwMode="auto">
          <a:xfrm>
            <a:off x="799637" y="2910307"/>
            <a:ext cx="3200400" cy="0"/>
          </a:xfrm>
          <a:prstGeom prst="line">
            <a:avLst/>
          </a:prstGeom>
          <a:solidFill>
            <a:srgbClr val="0183B7"/>
          </a:solidFill>
          <a:ln w="12700" cap="flat" cmpd="sng" algn="ctr">
            <a:gradFill flip="none" rotWithShape="1">
              <a:gsLst>
                <a:gs pos="0">
                  <a:srgbClr val="58585B"/>
                </a:gs>
                <a:gs pos="100000">
                  <a:srgbClr val="58585B">
                    <a:lumMod val="20000"/>
                    <a:lumOff val="80000"/>
                  </a:srgbClr>
                </a:gs>
              </a:gsLst>
              <a:path path="circle">
                <a:fillToRect l="50000" t="50000" r="50000" b="50000"/>
              </a:path>
              <a:tileRect/>
            </a:gradFill>
            <a:prstDash val="solid"/>
            <a:round/>
            <a:headEnd type="none" w="med" len="med"/>
            <a:tailEnd type="none" w="med" len="med"/>
          </a:ln>
          <a:effectLst/>
        </p:spPr>
      </p:cxnSp>
      <p:sp>
        <p:nvSpPr>
          <p:cNvPr id="90" name="Freeform 31"/>
          <p:cNvSpPr>
            <a:spLocks/>
          </p:cNvSpPr>
          <p:nvPr/>
        </p:nvSpPr>
        <p:spPr bwMode="auto">
          <a:xfrm>
            <a:off x="304800" y="3449638"/>
            <a:ext cx="4235111" cy="1091589"/>
          </a:xfrm>
          <a:custGeom>
            <a:avLst/>
            <a:gdLst>
              <a:gd name="T0" fmla="*/ 0 w 1826"/>
              <a:gd name="T1" fmla="*/ 0 h 1196"/>
              <a:gd name="T2" fmla="*/ 1795 w 1826"/>
              <a:gd name="T3" fmla="*/ 0 h 1196"/>
              <a:gd name="T4" fmla="*/ 1826 w 1826"/>
              <a:gd name="T5" fmla="*/ 32 h 1196"/>
              <a:gd name="T6" fmla="*/ 1826 w 1826"/>
              <a:gd name="T7" fmla="*/ 1164 h 1196"/>
              <a:gd name="T8" fmla="*/ 1795 w 1826"/>
              <a:gd name="T9" fmla="*/ 1196 h 1196"/>
              <a:gd name="T10" fmla="*/ 0 w 1826"/>
              <a:gd name="T11" fmla="*/ 1196 h 1196"/>
            </a:gdLst>
            <a:ahLst/>
            <a:cxnLst>
              <a:cxn ang="0">
                <a:pos x="T0" y="T1"/>
              </a:cxn>
              <a:cxn ang="0">
                <a:pos x="T2" y="T3"/>
              </a:cxn>
              <a:cxn ang="0">
                <a:pos x="T4" y="T5"/>
              </a:cxn>
              <a:cxn ang="0">
                <a:pos x="T6" y="T7"/>
              </a:cxn>
              <a:cxn ang="0">
                <a:pos x="T8" y="T9"/>
              </a:cxn>
              <a:cxn ang="0">
                <a:pos x="T10" y="T11"/>
              </a:cxn>
            </a:cxnLst>
            <a:rect l="0" t="0" r="r" b="b"/>
            <a:pathLst>
              <a:path w="1826" h="1196">
                <a:moveTo>
                  <a:pt x="0" y="0"/>
                </a:moveTo>
                <a:cubicBezTo>
                  <a:pt x="1795" y="0"/>
                  <a:pt x="1795" y="0"/>
                  <a:pt x="1795" y="0"/>
                </a:cubicBezTo>
                <a:cubicBezTo>
                  <a:pt x="1812" y="0"/>
                  <a:pt x="1826" y="14"/>
                  <a:pt x="1826" y="32"/>
                </a:cubicBezTo>
                <a:cubicBezTo>
                  <a:pt x="1826" y="1164"/>
                  <a:pt x="1826" y="1164"/>
                  <a:pt x="1826" y="1164"/>
                </a:cubicBezTo>
                <a:cubicBezTo>
                  <a:pt x="1826" y="1182"/>
                  <a:pt x="1812" y="1196"/>
                  <a:pt x="1795" y="1196"/>
                </a:cubicBezTo>
                <a:cubicBezTo>
                  <a:pt x="0" y="1196"/>
                  <a:pt x="0" y="1196"/>
                  <a:pt x="0" y="1196"/>
                </a:cubicBezTo>
              </a:path>
            </a:pathLst>
          </a:custGeom>
          <a:noFill/>
          <a:ln>
            <a:solidFill>
              <a:srgbClr val="64BBE3"/>
            </a:solidFill>
            <a:prstDash val="sysDash"/>
          </a:ln>
        </p:spPr>
        <p:txBody>
          <a:bodyPr vert="horz" wrap="square" lIns="91368" tIns="45684" rIns="91368" bIns="45684" numCol="1" anchor="ctr" anchorCtr="0" compatLnSpc="1">
            <a:prstTxWarp prst="textNoShape">
              <a:avLst/>
            </a:prstTxWarp>
          </a:bodyPr>
          <a:lstStyle/>
          <a:p>
            <a:pPr marL="0" marR="0" lvl="0" indent="0" algn="l" defTabSz="913716" rtl="0" eaLnBrk="0" fontAlgn="auto" latinLnBrk="0" hangingPunct="0">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214794"/>
                </a:solidFill>
                <a:effectLst/>
                <a:uLnTx/>
                <a:uFillTx/>
                <a:latin typeface="Arial"/>
                <a:ea typeface="Apple LiGothic Medium"/>
                <a:cs typeface="Apple LiGothic Medium"/>
              </a:rPr>
              <a:t>Port Configuration</a:t>
            </a:r>
          </a:p>
          <a:p>
            <a:pPr marL="0" marR="0" lvl="0" indent="0" algn="l" defTabSz="913716" rtl="0" eaLnBrk="0"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595959"/>
                </a:solidFill>
                <a:effectLst/>
                <a:uLnTx/>
                <a:uFillTx/>
                <a:latin typeface="Arial"/>
                <a:ea typeface="Apple LiGothic Medium"/>
                <a:cs typeface="Apple LiGothic Medium"/>
              </a:rPr>
              <a:t>Switch(</a:t>
            </a:r>
            <a:r>
              <a:rPr kumimoji="0" lang="en-US" sz="1100" b="0" i="0" u="none" strike="noStrike" kern="0" cap="none" spc="0" normalizeH="0" baseline="0" noProof="0" dirty="0" err="1" smtClean="0">
                <a:ln>
                  <a:noFill/>
                </a:ln>
                <a:solidFill>
                  <a:srgbClr val="595959"/>
                </a:solidFill>
                <a:effectLst/>
                <a:uLnTx/>
                <a:uFillTx/>
                <a:latin typeface="Arial"/>
                <a:ea typeface="Apple LiGothic Medium"/>
                <a:cs typeface="Apple LiGothic Medium"/>
              </a:rPr>
              <a:t>config</a:t>
            </a:r>
            <a:r>
              <a:rPr kumimoji="0" lang="en-US" sz="1100" b="0" i="0" u="none" strike="noStrike" kern="0" cap="none" spc="0" normalizeH="0" baseline="0" noProof="0" dirty="0" smtClean="0">
                <a:ln>
                  <a:noFill/>
                </a:ln>
                <a:solidFill>
                  <a:srgbClr val="595959"/>
                </a:solidFill>
                <a:effectLst/>
                <a:uLnTx/>
                <a:uFillTx/>
                <a:latin typeface="Arial"/>
                <a:ea typeface="Apple LiGothic Medium"/>
                <a:cs typeface="Apple LiGothic Medium"/>
              </a:rPr>
              <a:t>-if)#</a:t>
            </a:r>
            <a:r>
              <a:rPr kumimoji="0" lang="en-US" sz="1100" b="1" i="0" u="none" strike="noStrike" kern="0" cap="none" spc="0" normalizeH="0" baseline="0" noProof="0" dirty="0" smtClean="0">
                <a:ln>
                  <a:noFill/>
                </a:ln>
                <a:solidFill>
                  <a:srgbClr val="595959"/>
                </a:solidFill>
                <a:effectLst/>
                <a:uLnTx/>
                <a:uFillTx/>
                <a:latin typeface="Arial"/>
                <a:ea typeface="Apple LiGothic Medium"/>
                <a:cs typeface="Apple LiGothic Medium"/>
              </a:rPr>
              <a:t>power inline port poe-ha </a:t>
            </a:r>
            <a:endParaRPr kumimoji="0" lang="en-US" sz="1100" b="0" i="0" u="none" strike="noStrike" kern="0" cap="none" spc="0" normalizeH="0" baseline="0" noProof="0" dirty="0" smtClean="0">
              <a:ln>
                <a:noFill/>
              </a:ln>
              <a:solidFill>
                <a:srgbClr val="595959"/>
              </a:solidFill>
              <a:effectLst/>
              <a:uLnTx/>
              <a:uFillTx/>
              <a:latin typeface="Arial"/>
              <a:ea typeface="Apple LiGothic Medium"/>
              <a:cs typeface="Apple LiGothic Medium"/>
            </a:endParaRPr>
          </a:p>
        </p:txBody>
      </p:sp>
      <p:pic>
        <p:nvPicPr>
          <p:cNvPr id="91" name="Picture 8" descr="BI01445"/>
          <p:cNvPicPr>
            <a:picLocks noChangeAspect="1" noChangeArrowheads="1"/>
          </p:cNvPicPr>
          <p:nvPr/>
        </p:nvPicPr>
        <p:blipFill>
          <a:blip r:embed="rId4" cstate="print"/>
          <a:srcRect/>
          <a:stretch>
            <a:fillRect/>
          </a:stretch>
        </p:blipFill>
        <p:spPr bwMode="auto">
          <a:xfrm>
            <a:off x="5938669" y="3617992"/>
            <a:ext cx="682632" cy="470899"/>
          </a:xfrm>
          <a:prstGeom prst="rect">
            <a:avLst/>
          </a:prstGeom>
          <a:noFill/>
          <a:ln w="9525">
            <a:noFill/>
            <a:miter lim="800000"/>
            <a:headEnd/>
            <a:tailEnd/>
          </a:ln>
          <a:effectLst/>
        </p:spPr>
      </p:pic>
      <p:cxnSp>
        <p:nvCxnSpPr>
          <p:cNvPr id="92" name="Straight Arrow Connector 43"/>
          <p:cNvCxnSpPr/>
          <p:nvPr/>
        </p:nvCxnSpPr>
        <p:spPr bwMode="auto">
          <a:xfrm flipH="1">
            <a:off x="5636926" y="2510764"/>
            <a:ext cx="1213178" cy="1053756"/>
          </a:xfrm>
          <a:prstGeom prst="straightConnector1">
            <a:avLst/>
          </a:prstGeom>
          <a:noFill/>
          <a:ln w="25400" cap="flat" cmpd="sng" algn="ctr">
            <a:solidFill>
              <a:srgbClr val="004BAF"/>
            </a:solidFill>
            <a:prstDash val="solid"/>
          </a:ln>
          <a:effectLst/>
        </p:spPr>
      </p:cxnSp>
      <p:cxnSp>
        <p:nvCxnSpPr>
          <p:cNvPr id="93" name="Straight Arrow Connector 44"/>
          <p:cNvCxnSpPr/>
          <p:nvPr/>
        </p:nvCxnSpPr>
        <p:spPr bwMode="auto">
          <a:xfrm flipH="1">
            <a:off x="6502368" y="2510764"/>
            <a:ext cx="347738" cy="1107228"/>
          </a:xfrm>
          <a:prstGeom prst="straightConnector1">
            <a:avLst/>
          </a:prstGeom>
          <a:noFill/>
          <a:ln w="25400" cap="flat" cmpd="sng" algn="ctr">
            <a:solidFill>
              <a:srgbClr val="004BAF"/>
            </a:solidFill>
            <a:prstDash val="solid"/>
          </a:ln>
          <a:effectLst/>
        </p:spPr>
      </p:cxnSp>
      <p:cxnSp>
        <p:nvCxnSpPr>
          <p:cNvPr id="94" name="Straight Arrow Connector 45"/>
          <p:cNvCxnSpPr/>
          <p:nvPr/>
        </p:nvCxnSpPr>
        <p:spPr bwMode="auto">
          <a:xfrm>
            <a:off x="6850122" y="2510764"/>
            <a:ext cx="495445" cy="1359580"/>
          </a:xfrm>
          <a:prstGeom prst="straightConnector1">
            <a:avLst/>
          </a:prstGeom>
          <a:noFill/>
          <a:ln w="25400" cap="flat" cmpd="sng" algn="ctr">
            <a:solidFill>
              <a:srgbClr val="004BAF"/>
            </a:solidFill>
            <a:prstDash val="solid"/>
          </a:ln>
          <a:effectLst/>
        </p:spPr>
      </p:cxnSp>
      <p:cxnSp>
        <p:nvCxnSpPr>
          <p:cNvPr id="95" name="Straight Arrow Connector 46"/>
          <p:cNvCxnSpPr/>
          <p:nvPr/>
        </p:nvCxnSpPr>
        <p:spPr bwMode="auto">
          <a:xfrm>
            <a:off x="6850104" y="2510764"/>
            <a:ext cx="1250143" cy="1022024"/>
          </a:xfrm>
          <a:prstGeom prst="straightConnector1">
            <a:avLst/>
          </a:prstGeom>
          <a:noFill/>
          <a:ln w="25400" cap="flat" cmpd="sng" algn="ctr">
            <a:solidFill>
              <a:srgbClr val="004BAF"/>
            </a:solidFill>
            <a:prstDash val="solid"/>
          </a:ln>
          <a:effectLst/>
        </p:spPr>
      </p:cxnSp>
      <p:pic>
        <p:nvPicPr>
          <p:cNvPr id="96" name="Picture 47"/>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21301" y="1717279"/>
            <a:ext cx="468184" cy="426419"/>
          </a:xfrm>
          <a:prstGeom prst="rect">
            <a:avLst/>
          </a:prstGeom>
          <a:noFill/>
        </p:spPr>
      </p:pic>
      <p:sp>
        <p:nvSpPr>
          <p:cNvPr id="97" name="TextBox 48"/>
          <p:cNvSpPr txBox="1"/>
          <p:nvPr/>
        </p:nvSpPr>
        <p:spPr>
          <a:xfrm>
            <a:off x="6081096" y="1323704"/>
            <a:ext cx="1484802" cy="318036"/>
          </a:xfrm>
          <a:prstGeom prst="rect">
            <a:avLst/>
          </a:prstGeom>
          <a:noFill/>
        </p:spPr>
        <p:txBody>
          <a:bodyPr wrap="none" lIns="91368" tIns="45684" rIns="91368" bIns="45684" rtlCol="0">
            <a:spAutoFit/>
          </a:bodyPr>
          <a:lstStyle/>
          <a:p>
            <a:pPr marL="0" marR="0" lvl="0" indent="0" algn="l" defTabSz="913716" rtl="0" eaLnBrk="0" fontAlgn="base" latinLnBrk="0" hangingPunct="0">
              <a:lnSpc>
                <a:spcPct val="90000"/>
              </a:lnSpc>
              <a:spcBef>
                <a:spcPts val="600"/>
              </a:spcBef>
              <a:spcAft>
                <a:spcPct val="0"/>
              </a:spcAft>
              <a:buClrTx/>
              <a:buSzTx/>
              <a:buFontTx/>
              <a:buNone/>
              <a:tabLst/>
              <a:defRPr/>
            </a:pPr>
            <a:r>
              <a:rPr kumimoji="0" lang="en-US" sz="1600" b="0" i="0" u="none" strike="noStrike" kern="1200" cap="none" spc="0" normalizeH="0" baseline="0" noProof="0" dirty="0">
                <a:ln>
                  <a:noFill/>
                </a:ln>
                <a:solidFill>
                  <a:srgbClr val="214794"/>
                </a:solidFill>
                <a:effectLst/>
                <a:uLnTx/>
                <a:uFillTx/>
                <a:latin typeface="Arial"/>
                <a:ea typeface="Apple LiGothic Medium"/>
                <a:cs typeface="Apple LiGothic Medium"/>
              </a:rPr>
              <a:t>Switch reboot!</a:t>
            </a:r>
          </a:p>
        </p:txBody>
      </p:sp>
      <p:pic>
        <p:nvPicPr>
          <p:cNvPr id="98" name="Picture 4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294667" y="4266011"/>
            <a:ext cx="287999" cy="275199"/>
          </a:xfrm>
          <a:prstGeom prst="rect">
            <a:avLst/>
          </a:prstGeom>
          <a:effectLst/>
        </p:spPr>
      </p:pic>
      <p:pic>
        <p:nvPicPr>
          <p:cNvPr id="99" name="Picture 5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14369" y="4275537"/>
            <a:ext cx="287999" cy="275199"/>
          </a:xfrm>
          <a:prstGeom prst="rect">
            <a:avLst/>
          </a:prstGeom>
          <a:effectLst/>
        </p:spPr>
      </p:pic>
      <p:pic>
        <p:nvPicPr>
          <p:cNvPr id="100" name="Picture 5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165053" y="4266011"/>
            <a:ext cx="287999" cy="275199"/>
          </a:xfrm>
          <a:prstGeom prst="rect">
            <a:avLst/>
          </a:prstGeom>
          <a:effectLst/>
        </p:spPr>
      </p:pic>
      <p:pic>
        <p:nvPicPr>
          <p:cNvPr id="101" name="Picture 5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00247" y="4266011"/>
            <a:ext cx="287999" cy="275199"/>
          </a:xfrm>
          <a:prstGeom prst="rect">
            <a:avLst/>
          </a:prstGeom>
          <a:effectLst/>
        </p:spPr>
      </p:pic>
      <p:sp>
        <p:nvSpPr>
          <p:cNvPr id="102" name="Lightning Bolt 53"/>
          <p:cNvSpPr/>
          <p:nvPr/>
        </p:nvSpPr>
        <p:spPr>
          <a:xfrm flipH="1">
            <a:off x="6048265" y="2941210"/>
            <a:ext cx="213140" cy="275735"/>
          </a:xfrm>
          <a:prstGeom prst="lightningBolt">
            <a:avLst/>
          </a:prstGeom>
          <a:solidFill>
            <a:srgbClr val="FFFF00"/>
          </a:solidFill>
          <a:ln w="12700" cap="flat" cmpd="sng" algn="ctr">
            <a:solidFill>
              <a:srgbClr val="FFC000"/>
            </a:solidFill>
            <a:prstDash val="solid"/>
          </a:ln>
          <a:effectLst/>
        </p:spPr>
        <p:txBody>
          <a:bodyPr lIns="91368" tIns="45684" rIns="91368" bIns="45684" rtlCol="0" anchor="ctr"/>
          <a:lstStyle/>
          <a:p>
            <a:pPr marL="0" marR="0" lvl="0" indent="0" algn="ctr" defTabSz="913716"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a:ea typeface="Apple LiGothic Medium"/>
              <a:cs typeface="Apple LiGothic Medium"/>
            </a:endParaRPr>
          </a:p>
        </p:txBody>
      </p:sp>
      <p:sp>
        <p:nvSpPr>
          <p:cNvPr id="103" name="Lightning Bolt 54"/>
          <p:cNvSpPr/>
          <p:nvPr/>
        </p:nvSpPr>
        <p:spPr>
          <a:xfrm flipH="1">
            <a:off x="6502368" y="2961105"/>
            <a:ext cx="213140" cy="275735"/>
          </a:xfrm>
          <a:prstGeom prst="lightningBolt">
            <a:avLst/>
          </a:prstGeom>
          <a:solidFill>
            <a:srgbClr val="FFFF00"/>
          </a:solidFill>
          <a:ln w="12700" cap="flat" cmpd="sng" algn="ctr">
            <a:solidFill>
              <a:srgbClr val="FFC000"/>
            </a:solidFill>
            <a:prstDash val="solid"/>
          </a:ln>
          <a:effectLst/>
        </p:spPr>
        <p:txBody>
          <a:bodyPr lIns="91368" tIns="45684" rIns="91368" bIns="45684" rtlCol="0" anchor="ctr"/>
          <a:lstStyle/>
          <a:p>
            <a:pPr marL="0" marR="0" lvl="0" indent="0" algn="ctr" defTabSz="913716"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a:ea typeface="Apple LiGothic Medium"/>
              <a:cs typeface="Apple LiGothic Medium"/>
            </a:endParaRPr>
          </a:p>
        </p:txBody>
      </p:sp>
      <p:sp>
        <p:nvSpPr>
          <p:cNvPr id="104" name="Lightning Bolt 55"/>
          <p:cNvSpPr/>
          <p:nvPr/>
        </p:nvSpPr>
        <p:spPr>
          <a:xfrm flipH="1">
            <a:off x="6970433" y="2961105"/>
            <a:ext cx="213140" cy="275735"/>
          </a:xfrm>
          <a:prstGeom prst="lightningBolt">
            <a:avLst/>
          </a:prstGeom>
          <a:solidFill>
            <a:srgbClr val="FFFF00"/>
          </a:solidFill>
          <a:ln w="12700" cap="flat" cmpd="sng" algn="ctr">
            <a:solidFill>
              <a:srgbClr val="FFC000"/>
            </a:solidFill>
            <a:prstDash val="solid"/>
          </a:ln>
          <a:effectLst/>
        </p:spPr>
        <p:txBody>
          <a:bodyPr lIns="91368" tIns="45684" rIns="91368" bIns="45684" rtlCol="0" anchor="ctr"/>
          <a:lstStyle/>
          <a:p>
            <a:pPr marL="0" marR="0" lvl="0" indent="0" algn="ctr" defTabSz="913716"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a:ea typeface="Apple LiGothic Medium"/>
              <a:cs typeface="Apple LiGothic Medium"/>
            </a:endParaRPr>
          </a:p>
        </p:txBody>
      </p:sp>
      <p:sp>
        <p:nvSpPr>
          <p:cNvPr id="105" name="Lightning Bolt 56"/>
          <p:cNvSpPr/>
          <p:nvPr/>
        </p:nvSpPr>
        <p:spPr>
          <a:xfrm flipH="1">
            <a:off x="7545883" y="2919438"/>
            <a:ext cx="213140" cy="275735"/>
          </a:xfrm>
          <a:prstGeom prst="lightningBolt">
            <a:avLst/>
          </a:prstGeom>
          <a:solidFill>
            <a:srgbClr val="FFFF00"/>
          </a:solidFill>
          <a:ln w="12700" cap="flat" cmpd="sng" algn="ctr">
            <a:solidFill>
              <a:srgbClr val="FFC000"/>
            </a:solidFill>
            <a:prstDash val="solid"/>
          </a:ln>
          <a:effectLst/>
        </p:spPr>
        <p:txBody>
          <a:bodyPr lIns="91368" tIns="45684" rIns="91368" bIns="45684" rtlCol="0" anchor="ctr"/>
          <a:lstStyle/>
          <a:p>
            <a:pPr marL="0" marR="0" lvl="0" indent="0" algn="ctr" defTabSz="913716"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a:ea typeface="Apple LiGothic Medium"/>
              <a:cs typeface="Apple LiGothic Medium"/>
            </a:endParaRPr>
          </a:p>
        </p:txBody>
      </p:sp>
      <p:pic>
        <p:nvPicPr>
          <p:cNvPr id="106" name="Picture 14" descr="\\CHICOSTORAGE\Client Projects\Cisco References\Kubrick Icons\Kubrick png icons\video_1098__256.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626" b="89840" l="0" r="100000">
                        <a14:foregroundMark x1="13904" y1="56150" x2="52406" y2="56684"/>
                        <a14:foregroundMark x1="2674" y1="20856" x2="4278" y2="31551"/>
                        <a14:foregroundMark x1="2674" y1="21925" x2="9091" y2="23529"/>
                      </a14:backgroundRemoval>
                    </a14:imgEffect>
                  </a14:imgLayer>
                </a14:imgProps>
              </a:ext>
              <a:ext uri="{28A0092B-C50C-407E-A947-70E740481C1C}">
                <a14:useLocalDpi xmlns:a14="http://schemas.microsoft.com/office/drawing/2010/main"/>
              </a:ext>
            </a:extLst>
          </a:blip>
          <a:srcRect/>
          <a:stretch>
            <a:fillRect/>
          </a:stretch>
        </p:blipFill>
        <p:spPr bwMode="auto">
          <a:xfrm>
            <a:off x="7010743" y="3532788"/>
            <a:ext cx="682020" cy="682020"/>
          </a:xfrm>
          <a:prstGeom prst="rect">
            <a:avLst/>
          </a:prstGeom>
          <a:noFill/>
          <a:extLst>
            <a:ext uri="{909E8E84-426E-40dd-AFC4-6F175D3DCCD1}">
              <a14:hiddenFill xmlns="" xmlns:a14="http://schemas.microsoft.com/office/drawing/2010/main">
                <a:solidFill>
                  <a:srgbClr val="FFFFFF"/>
                </a:solidFill>
              </a14:hiddenFill>
            </a:ext>
          </a:extLst>
        </p:spPr>
      </p:pic>
      <p:pic>
        <p:nvPicPr>
          <p:cNvPr id="107" name="Picture 37"/>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612864" y="2265094"/>
            <a:ext cx="2450907" cy="263973"/>
          </a:xfrm>
          <a:prstGeom prst="rect">
            <a:avLst/>
          </a:prstGeom>
        </p:spPr>
      </p:pic>
      <p:pic>
        <p:nvPicPr>
          <p:cNvPr id="108" name="Picture 41"/>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091730" y="3575481"/>
            <a:ext cx="958589" cy="543376"/>
          </a:xfrm>
          <a:prstGeom prst="rect">
            <a:avLst/>
          </a:prstGeom>
          <a:solidFill>
            <a:srgbClr val="FFFFFF"/>
          </a:solidFill>
          <a:ln w="9525">
            <a:noFill/>
          </a:ln>
        </p:spPr>
      </p:pic>
      <p:sp>
        <p:nvSpPr>
          <p:cNvPr id="2" name="テキスト ボックス 1"/>
          <p:cNvSpPr txBox="1"/>
          <p:nvPr/>
        </p:nvSpPr>
        <p:spPr>
          <a:xfrm>
            <a:off x="457964" y="1311279"/>
            <a:ext cx="3906047" cy="64633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214794"/>
                </a:solidFill>
                <a:effectLst/>
                <a:uLnTx/>
                <a:uFillTx/>
                <a:latin typeface="ＭＳ Ｐゴシック"/>
                <a:ea typeface="ＭＳ Ｐゴシック" charset="0"/>
              </a:rPr>
              <a:t>スイッチに接続</a:t>
            </a:r>
            <a:r>
              <a:rPr kumimoji="1" lang="ja-JP" altLang="en-US" sz="1800" b="0" i="0" u="none" strike="noStrike" kern="1200" cap="none" spc="0" normalizeH="0" baseline="0" noProof="0" dirty="0" smtClean="0">
                <a:ln>
                  <a:noFill/>
                </a:ln>
                <a:solidFill>
                  <a:srgbClr val="214794"/>
                </a:solidFill>
                <a:effectLst/>
                <a:uLnTx/>
                <a:uFillTx/>
                <a:latin typeface="ＭＳ Ｐゴシック"/>
                <a:ea typeface="ＭＳ Ｐゴシック" charset="0"/>
              </a:rPr>
              <a:t>された</a:t>
            </a:r>
            <a:r>
              <a:rPr kumimoji="1" lang="en-US" altLang="ja-JP" sz="1800" b="0" i="0" u="none" strike="noStrike" kern="1200" cap="none" spc="0" normalizeH="0" baseline="0" noProof="0" dirty="0" err="1" smtClean="0">
                <a:ln>
                  <a:noFill/>
                </a:ln>
                <a:solidFill>
                  <a:srgbClr val="214794"/>
                </a:solidFill>
                <a:effectLst/>
                <a:uLnTx/>
                <a:uFillTx/>
                <a:latin typeface="ＭＳ Ｐゴシック"/>
                <a:ea typeface="ＭＳ Ｐゴシック" charset="0"/>
              </a:rPr>
              <a:t>PoE</a:t>
            </a:r>
            <a:r>
              <a:rPr kumimoji="1" lang="ja-JP" altLang="en-US" sz="1800" b="0" i="0" u="none" strike="noStrike" kern="1200" cap="none" spc="0" normalizeH="0" baseline="0" noProof="0" dirty="0">
                <a:ln>
                  <a:noFill/>
                </a:ln>
                <a:solidFill>
                  <a:srgbClr val="214794"/>
                </a:solidFill>
                <a:effectLst/>
                <a:uLnTx/>
                <a:uFillTx/>
                <a:latin typeface="ＭＳ Ｐゴシック"/>
                <a:ea typeface="ＭＳ Ｐゴシック" charset="0"/>
              </a:rPr>
              <a:t>デバイス</a:t>
            </a:r>
            <a:r>
              <a:rPr kumimoji="1" lang="ja-JP" altLang="en-US" sz="1800" b="0" i="0" u="none" strike="noStrike" kern="1200" cap="none" spc="0" normalizeH="0" baseline="0" noProof="0" dirty="0" smtClean="0">
                <a:ln>
                  <a:noFill/>
                </a:ln>
                <a:solidFill>
                  <a:srgbClr val="214794"/>
                </a:solidFill>
                <a:effectLst/>
                <a:uLnTx/>
                <a:uFillTx/>
                <a:latin typeface="ＭＳ Ｐゴシック"/>
                <a:ea typeface="ＭＳ Ｐゴシック" charset="0"/>
              </a:rPr>
              <a:t>はスイッチ リブート時も起動したまま</a:t>
            </a:r>
            <a:endParaRPr kumimoji="1" lang="en-US" altLang="ja-JP" sz="1800" b="0" i="0" u="none" strike="noStrike" kern="1200" cap="none" spc="0" normalizeH="0" baseline="0" noProof="0" dirty="0">
              <a:ln>
                <a:noFill/>
              </a:ln>
              <a:solidFill>
                <a:srgbClr val="214794"/>
              </a:solidFill>
              <a:effectLst/>
              <a:uLnTx/>
              <a:uFillTx/>
              <a:latin typeface="ＭＳ Ｐゴシック"/>
              <a:ea typeface="ＭＳ Ｐゴシック" charset="0"/>
            </a:endParaRPr>
          </a:p>
        </p:txBody>
      </p:sp>
      <p:sp>
        <p:nvSpPr>
          <p:cNvPr id="3" name="テキスト ボックス 2"/>
          <p:cNvSpPr txBox="1"/>
          <p:nvPr/>
        </p:nvSpPr>
        <p:spPr>
          <a:xfrm>
            <a:off x="324660" y="2124316"/>
            <a:ext cx="4356505" cy="276999"/>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err="1" smtClean="0">
                <a:ln>
                  <a:noFill/>
                </a:ln>
                <a:solidFill>
                  <a:srgbClr val="282828"/>
                </a:solidFill>
                <a:effectLst/>
                <a:uLnTx/>
                <a:uFillTx/>
                <a:latin typeface="ＭＳ Ｐゴシック"/>
                <a:ea typeface="ＭＳ Ｐゴシック" charset="0"/>
              </a:rPr>
              <a:t>PoE</a:t>
            </a:r>
            <a:r>
              <a:rPr kumimoji="1" lang="ja-JP" altLang="en-US" sz="1200" b="0" i="0" u="none" strike="noStrike" kern="1200" cap="none" spc="0" normalizeH="0" baseline="0" noProof="0" dirty="0">
                <a:ln>
                  <a:noFill/>
                </a:ln>
                <a:solidFill>
                  <a:srgbClr val="282828"/>
                </a:solidFill>
                <a:effectLst/>
                <a:uLnTx/>
                <a:uFillTx/>
                <a:latin typeface="ＭＳ Ｐゴシック"/>
                <a:ea typeface="ＭＳ Ｐゴシック" charset="0"/>
              </a:rPr>
              <a:t>は最後にネゴシエーションした電力を</a:t>
            </a:r>
            <a:r>
              <a:rPr kumimoji="1" lang="ja-JP" altLang="en-US" sz="1200" b="0" i="0" u="none" strike="noStrike" kern="1200" cap="none" spc="0" normalizeH="0" baseline="0" noProof="0" dirty="0" smtClean="0">
                <a:ln>
                  <a:noFill/>
                </a:ln>
                <a:solidFill>
                  <a:srgbClr val="282828"/>
                </a:solidFill>
                <a:effectLst/>
                <a:uLnTx/>
                <a:uFillTx/>
                <a:latin typeface="ＭＳ Ｐゴシック"/>
                <a:ea typeface="ＭＳ Ｐゴシック" charset="0"/>
              </a:rPr>
              <a:t>得続ける</a:t>
            </a:r>
            <a:endParaRPr kumimoji="1" lang="ja-JP" altLang="en-US" sz="1200" b="0" i="0" u="none" strike="noStrike" kern="1200" cap="none" spc="0" normalizeH="0" baseline="0" noProof="0" dirty="0">
              <a:ln>
                <a:noFill/>
              </a:ln>
              <a:solidFill>
                <a:srgbClr val="282828"/>
              </a:solidFill>
              <a:effectLst/>
              <a:uLnTx/>
              <a:uFillTx/>
              <a:latin typeface="ＭＳ Ｐゴシック"/>
              <a:ea typeface="ＭＳ Ｐゴシック" charset="0"/>
            </a:endParaRPr>
          </a:p>
        </p:txBody>
      </p:sp>
      <p:sp>
        <p:nvSpPr>
          <p:cNvPr id="109" name="テキスト ボックス 108"/>
          <p:cNvSpPr txBox="1"/>
          <p:nvPr/>
        </p:nvSpPr>
        <p:spPr>
          <a:xfrm>
            <a:off x="324660" y="2548535"/>
            <a:ext cx="4356505" cy="276999"/>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282828"/>
                </a:solidFill>
                <a:effectLst/>
                <a:uLnTx/>
                <a:uFillTx/>
                <a:latin typeface="ＭＳ Ｐゴシック"/>
                <a:ea typeface="ＭＳ Ｐゴシック" charset="0"/>
              </a:rPr>
              <a:t>照明などのエンドポイントは回復力のある電力が必要</a:t>
            </a:r>
          </a:p>
        </p:txBody>
      </p:sp>
      <p:sp>
        <p:nvSpPr>
          <p:cNvPr id="110" name="テキスト ボックス 109"/>
          <p:cNvSpPr txBox="1"/>
          <p:nvPr/>
        </p:nvSpPr>
        <p:spPr>
          <a:xfrm>
            <a:off x="324660" y="2972753"/>
            <a:ext cx="4356505" cy="276999"/>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282828"/>
                </a:solidFill>
                <a:effectLst/>
                <a:uLnTx/>
                <a:uFillTx/>
                <a:latin typeface="ＭＳ Ｐゴシック"/>
                <a:ea typeface="ＭＳ Ｐゴシック" charset="0"/>
              </a:rPr>
              <a:t>ポート毎に最大</a:t>
            </a:r>
            <a:r>
              <a:rPr kumimoji="1" lang="en-US" altLang="ja-JP" sz="1200" b="0" i="0" u="none" strike="noStrike" kern="1200" cap="none" spc="0" normalizeH="0" baseline="0" noProof="0" dirty="0">
                <a:ln>
                  <a:noFill/>
                </a:ln>
                <a:solidFill>
                  <a:srgbClr val="282828"/>
                </a:solidFill>
                <a:effectLst/>
                <a:uLnTx/>
                <a:uFillTx/>
                <a:latin typeface="ＭＳ Ｐゴシック"/>
                <a:ea typeface="ＭＳ Ｐゴシック" charset="0"/>
              </a:rPr>
              <a:t>60W</a:t>
            </a:r>
            <a:r>
              <a:rPr kumimoji="1" lang="ja-JP" altLang="en-US" sz="1200" b="0" i="0" u="none" strike="noStrike" kern="1200" cap="none" spc="0" normalizeH="0" baseline="0" noProof="0" dirty="0" err="1">
                <a:ln>
                  <a:noFill/>
                </a:ln>
                <a:solidFill>
                  <a:srgbClr val="282828"/>
                </a:solidFill>
                <a:effectLst/>
                <a:uLnTx/>
                <a:uFillTx/>
                <a:latin typeface="ＭＳ Ｐゴシック"/>
                <a:ea typeface="ＭＳ Ｐゴシック" charset="0"/>
              </a:rPr>
              <a:t>まで</a:t>
            </a:r>
            <a:r>
              <a:rPr kumimoji="1" lang="ja-JP" altLang="en-US" sz="1200" b="0" i="0" u="none" strike="noStrike" kern="1200" cap="none" spc="0" normalizeH="0" baseline="0" noProof="0" dirty="0">
                <a:ln>
                  <a:noFill/>
                </a:ln>
                <a:solidFill>
                  <a:srgbClr val="282828"/>
                </a:solidFill>
                <a:effectLst/>
                <a:uLnTx/>
                <a:uFillTx/>
                <a:latin typeface="ＭＳ Ｐゴシック"/>
                <a:ea typeface="ＭＳ Ｐゴシック" charset="0"/>
              </a:rPr>
              <a:t>保つ</a:t>
            </a:r>
          </a:p>
        </p:txBody>
      </p:sp>
    </p:spTree>
    <p:extLst>
      <p:ext uri="{BB962C8B-B14F-4D97-AF65-F5344CB8AC3E}">
        <p14:creationId xmlns:p14="http://schemas.microsoft.com/office/powerpoint/2010/main" val="9747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childTnLst>
                          </p:cTn>
                        </p:par>
                        <p:par>
                          <p:cTn id="8" fill="hold">
                            <p:stCondLst>
                              <p:cond delay="500"/>
                            </p:stCondLst>
                            <p:childTnLst>
                              <p:par>
                                <p:cTn id="9" presetID="26" presetClass="emph" presetSubtype="0" repeatCount="indefinite" fill="hold" nodeType="afterEffect">
                                  <p:stCondLst>
                                    <p:cond delay="0"/>
                                  </p:stCondLst>
                                  <p:childTnLst>
                                    <p:animEffect transition="out" filter="fade">
                                      <p:cBhvr>
                                        <p:cTn id="10" dur="1000" tmFilter="0, 0; .2, .5; .8, .5; 1, 0"/>
                                        <p:tgtEl>
                                          <p:spTgt spid="96"/>
                                        </p:tgtEl>
                                      </p:cBhvr>
                                    </p:animEffect>
                                    <p:animScale>
                                      <p:cBhvr>
                                        <p:cTn id="11" dur="500" autoRev="1" fill="hold"/>
                                        <p:tgtEl>
                                          <p:spTgt spid="96"/>
                                        </p:tgtEl>
                                      </p:cBhvr>
                                      <p:by x="105000" y="105000"/>
                                    </p:animScale>
                                  </p:childTnLst>
                                </p:cTn>
                              </p:par>
                            </p:childTnLst>
                          </p:cTn>
                        </p:par>
                        <p:par>
                          <p:cTn id="12" fill="hold">
                            <p:stCondLst>
                              <p:cond delay="1500"/>
                            </p:stCondLst>
                            <p:childTnLst>
                              <p:par>
                                <p:cTn id="13" presetID="26" presetClass="emph" presetSubtype="0" fill="hold" grpId="1" nodeType="afterEffect">
                                  <p:stCondLst>
                                    <p:cond delay="0"/>
                                  </p:stCondLst>
                                  <p:childTnLst>
                                    <p:animEffect transition="out" filter="fade">
                                      <p:cBhvr>
                                        <p:cTn id="14" dur="500" tmFilter="0, 0; .2, .5; .8, .5; 1, 0"/>
                                        <p:tgtEl>
                                          <p:spTgt spid="97"/>
                                        </p:tgtEl>
                                      </p:cBhvr>
                                    </p:animEffect>
                                    <p:animScale>
                                      <p:cBhvr>
                                        <p:cTn id="15" dur="250" autoRev="1" fill="hold"/>
                                        <p:tgtEl>
                                          <p:spTgt spid="97"/>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8"/>
                                        </p:tgtEl>
                                        <p:attrNameLst>
                                          <p:attrName>style.visibility</p:attrName>
                                        </p:attrNameLst>
                                      </p:cBhvr>
                                      <p:to>
                                        <p:strVal val="visible"/>
                                      </p:to>
                                    </p:set>
                                    <p:animEffect transition="in" filter="fade">
                                      <p:cBhvr>
                                        <p:cTn id="20" dur="500"/>
                                        <p:tgtEl>
                                          <p:spTgt spid="98"/>
                                        </p:tgtEl>
                                      </p:cBhvr>
                                    </p:animEffect>
                                  </p:childTnLst>
                                </p:cTn>
                              </p:par>
                              <p:par>
                                <p:cTn id="21" presetID="10" presetClass="entr" presetSubtype="0" fill="hold" nodeType="withEffect">
                                  <p:stCondLst>
                                    <p:cond delay="100"/>
                                  </p:stCondLst>
                                  <p:childTnLst>
                                    <p:set>
                                      <p:cBhvr>
                                        <p:cTn id="22" dur="1" fill="hold">
                                          <p:stCondLst>
                                            <p:cond delay="0"/>
                                          </p:stCondLst>
                                        </p:cTn>
                                        <p:tgtEl>
                                          <p:spTgt spid="99"/>
                                        </p:tgtEl>
                                        <p:attrNameLst>
                                          <p:attrName>style.visibility</p:attrName>
                                        </p:attrNameLst>
                                      </p:cBhvr>
                                      <p:to>
                                        <p:strVal val="visible"/>
                                      </p:to>
                                    </p:set>
                                    <p:animEffect transition="in" filter="fade">
                                      <p:cBhvr>
                                        <p:cTn id="23" dur="500"/>
                                        <p:tgtEl>
                                          <p:spTgt spid="99"/>
                                        </p:tgtEl>
                                      </p:cBhvr>
                                    </p:animEffect>
                                  </p:childTnLst>
                                </p:cTn>
                              </p:par>
                              <p:par>
                                <p:cTn id="24" presetID="10" presetClass="entr" presetSubtype="0" fill="hold" nodeType="withEffect">
                                  <p:stCondLst>
                                    <p:cond delay="200"/>
                                  </p:stCondLst>
                                  <p:childTnLst>
                                    <p:set>
                                      <p:cBhvr>
                                        <p:cTn id="25" dur="1" fill="hold">
                                          <p:stCondLst>
                                            <p:cond delay="0"/>
                                          </p:stCondLst>
                                        </p:cTn>
                                        <p:tgtEl>
                                          <p:spTgt spid="100"/>
                                        </p:tgtEl>
                                        <p:attrNameLst>
                                          <p:attrName>style.visibility</p:attrName>
                                        </p:attrNameLst>
                                      </p:cBhvr>
                                      <p:to>
                                        <p:strVal val="visible"/>
                                      </p:to>
                                    </p:set>
                                    <p:animEffect transition="in" filter="fade">
                                      <p:cBhvr>
                                        <p:cTn id="26" dur="500"/>
                                        <p:tgtEl>
                                          <p:spTgt spid="100"/>
                                        </p:tgtEl>
                                      </p:cBhvr>
                                    </p:animEffect>
                                  </p:childTnLst>
                                </p:cTn>
                              </p:par>
                              <p:par>
                                <p:cTn id="27" presetID="10" presetClass="entr" presetSubtype="0" fill="hold" nodeType="withEffect">
                                  <p:stCondLst>
                                    <p:cond delay="300"/>
                                  </p:stCondLst>
                                  <p:childTnLst>
                                    <p:set>
                                      <p:cBhvr>
                                        <p:cTn id="28" dur="1" fill="hold">
                                          <p:stCondLst>
                                            <p:cond delay="0"/>
                                          </p:stCondLst>
                                        </p:cTn>
                                        <p:tgtEl>
                                          <p:spTgt spid="101"/>
                                        </p:tgtEl>
                                        <p:attrNameLst>
                                          <p:attrName>style.visibility</p:attrName>
                                        </p:attrNameLst>
                                      </p:cBhvr>
                                      <p:to>
                                        <p:strVal val="visible"/>
                                      </p:to>
                                    </p:set>
                                    <p:animEffect transition="in" filter="fade">
                                      <p:cBhvr>
                                        <p:cTn id="29" dur="500"/>
                                        <p:tgtEl>
                                          <p:spTgt spid="101"/>
                                        </p:tgtEl>
                                      </p:cBhvr>
                                    </p:animEffect>
                                  </p:childTnLst>
                                </p:cTn>
                              </p:par>
                            </p:childTnLst>
                          </p:cTn>
                        </p:par>
                        <p:par>
                          <p:cTn id="30" fill="hold">
                            <p:stCondLst>
                              <p:cond delay="800"/>
                            </p:stCondLst>
                            <p:childTnLst>
                              <p:par>
                                <p:cTn id="31" presetID="32" presetClass="emph" presetSubtype="0" repeatCount="indefinite" fill="hold" nodeType="afterEffect">
                                  <p:stCondLst>
                                    <p:cond delay="0"/>
                                  </p:stCondLst>
                                  <p:childTnLst>
                                    <p:animRot by="120000">
                                      <p:cBhvr>
                                        <p:cTn id="32" dur="100" fill="hold">
                                          <p:stCondLst>
                                            <p:cond delay="0"/>
                                          </p:stCondLst>
                                        </p:cTn>
                                        <p:tgtEl>
                                          <p:spTgt spid="98"/>
                                        </p:tgtEl>
                                        <p:attrNameLst>
                                          <p:attrName>r</p:attrName>
                                        </p:attrNameLst>
                                      </p:cBhvr>
                                    </p:animRot>
                                    <p:animRot by="-240000">
                                      <p:cBhvr>
                                        <p:cTn id="33" dur="200" fill="hold">
                                          <p:stCondLst>
                                            <p:cond delay="200"/>
                                          </p:stCondLst>
                                        </p:cTn>
                                        <p:tgtEl>
                                          <p:spTgt spid="98"/>
                                        </p:tgtEl>
                                        <p:attrNameLst>
                                          <p:attrName>r</p:attrName>
                                        </p:attrNameLst>
                                      </p:cBhvr>
                                    </p:animRot>
                                    <p:animRot by="240000">
                                      <p:cBhvr>
                                        <p:cTn id="34" dur="200" fill="hold">
                                          <p:stCondLst>
                                            <p:cond delay="400"/>
                                          </p:stCondLst>
                                        </p:cTn>
                                        <p:tgtEl>
                                          <p:spTgt spid="98"/>
                                        </p:tgtEl>
                                        <p:attrNameLst>
                                          <p:attrName>r</p:attrName>
                                        </p:attrNameLst>
                                      </p:cBhvr>
                                    </p:animRot>
                                    <p:animRot by="-240000">
                                      <p:cBhvr>
                                        <p:cTn id="35" dur="200" fill="hold">
                                          <p:stCondLst>
                                            <p:cond delay="600"/>
                                          </p:stCondLst>
                                        </p:cTn>
                                        <p:tgtEl>
                                          <p:spTgt spid="98"/>
                                        </p:tgtEl>
                                        <p:attrNameLst>
                                          <p:attrName>r</p:attrName>
                                        </p:attrNameLst>
                                      </p:cBhvr>
                                    </p:animRot>
                                    <p:animRot by="120000">
                                      <p:cBhvr>
                                        <p:cTn id="36" dur="200" fill="hold">
                                          <p:stCondLst>
                                            <p:cond delay="800"/>
                                          </p:stCondLst>
                                        </p:cTn>
                                        <p:tgtEl>
                                          <p:spTgt spid="98"/>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99"/>
                                        </p:tgtEl>
                                        <p:attrNameLst>
                                          <p:attrName>r</p:attrName>
                                        </p:attrNameLst>
                                      </p:cBhvr>
                                    </p:animRot>
                                    <p:animRot by="-240000">
                                      <p:cBhvr>
                                        <p:cTn id="39" dur="200" fill="hold">
                                          <p:stCondLst>
                                            <p:cond delay="200"/>
                                          </p:stCondLst>
                                        </p:cTn>
                                        <p:tgtEl>
                                          <p:spTgt spid="99"/>
                                        </p:tgtEl>
                                        <p:attrNameLst>
                                          <p:attrName>r</p:attrName>
                                        </p:attrNameLst>
                                      </p:cBhvr>
                                    </p:animRot>
                                    <p:animRot by="240000">
                                      <p:cBhvr>
                                        <p:cTn id="40" dur="200" fill="hold">
                                          <p:stCondLst>
                                            <p:cond delay="400"/>
                                          </p:stCondLst>
                                        </p:cTn>
                                        <p:tgtEl>
                                          <p:spTgt spid="99"/>
                                        </p:tgtEl>
                                        <p:attrNameLst>
                                          <p:attrName>r</p:attrName>
                                        </p:attrNameLst>
                                      </p:cBhvr>
                                    </p:animRot>
                                    <p:animRot by="-240000">
                                      <p:cBhvr>
                                        <p:cTn id="41" dur="200" fill="hold">
                                          <p:stCondLst>
                                            <p:cond delay="600"/>
                                          </p:stCondLst>
                                        </p:cTn>
                                        <p:tgtEl>
                                          <p:spTgt spid="99"/>
                                        </p:tgtEl>
                                        <p:attrNameLst>
                                          <p:attrName>r</p:attrName>
                                        </p:attrNameLst>
                                      </p:cBhvr>
                                    </p:animRot>
                                    <p:animRot by="120000">
                                      <p:cBhvr>
                                        <p:cTn id="42" dur="200" fill="hold">
                                          <p:stCondLst>
                                            <p:cond delay="800"/>
                                          </p:stCondLst>
                                        </p:cTn>
                                        <p:tgtEl>
                                          <p:spTgt spid="99"/>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100" fill="hold">
                                          <p:stCondLst>
                                            <p:cond delay="0"/>
                                          </p:stCondLst>
                                        </p:cTn>
                                        <p:tgtEl>
                                          <p:spTgt spid="100"/>
                                        </p:tgtEl>
                                        <p:attrNameLst>
                                          <p:attrName>r</p:attrName>
                                        </p:attrNameLst>
                                      </p:cBhvr>
                                    </p:animRot>
                                    <p:animRot by="-240000">
                                      <p:cBhvr>
                                        <p:cTn id="45" dur="200" fill="hold">
                                          <p:stCondLst>
                                            <p:cond delay="200"/>
                                          </p:stCondLst>
                                        </p:cTn>
                                        <p:tgtEl>
                                          <p:spTgt spid="100"/>
                                        </p:tgtEl>
                                        <p:attrNameLst>
                                          <p:attrName>r</p:attrName>
                                        </p:attrNameLst>
                                      </p:cBhvr>
                                    </p:animRot>
                                    <p:animRot by="240000">
                                      <p:cBhvr>
                                        <p:cTn id="46" dur="200" fill="hold">
                                          <p:stCondLst>
                                            <p:cond delay="400"/>
                                          </p:stCondLst>
                                        </p:cTn>
                                        <p:tgtEl>
                                          <p:spTgt spid="100"/>
                                        </p:tgtEl>
                                        <p:attrNameLst>
                                          <p:attrName>r</p:attrName>
                                        </p:attrNameLst>
                                      </p:cBhvr>
                                    </p:animRot>
                                    <p:animRot by="-240000">
                                      <p:cBhvr>
                                        <p:cTn id="47" dur="200" fill="hold">
                                          <p:stCondLst>
                                            <p:cond delay="600"/>
                                          </p:stCondLst>
                                        </p:cTn>
                                        <p:tgtEl>
                                          <p:spTgt spid="100"/>
                                        </p:tgtEl>
                                        <p:attrNameLst>
                                          <p:attrName>r</p:attrName>
                                        </p:attrNameLst>
                                      </p:cBhvr>
                                    </p:animRot>
                                    <p:animRot by="120000">
                                      <p:cBhvr>
                                        <p:cTn id="48" dur="200" fill="hold">
                                          <p:stCondLst>
                                            <p:cond delay="800"/>
                                          </p:stCondLst>
                                        </p:cTn>
                                        <p:tgtEl>
                                          <p:spTgt spid="100"/>
                                        </p:tgtEl>
                                        <p:attrNameLst>
                                          <p:attrName>r</p:attrName>
                                        </p:attrNameLst>
                                      </p:cBhvr>
                                    </p:animRo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101"/>
                                        </p:tgtEl>
                                        <p:attrNameLst>
                                          <p:attrName>r</p:attrName>
                                        </p:attrNameLst>
                                      </p:cBhvr>
                                    </p:animRot>
                                    <p:animRot by="-240000">
                                      <p:cBhvr>
                                        <p:cTn id="51" dur="200" fill="hold">
                                          <p:stCondLst>
                                            <p:cond delay="200"/>
                                          </p:stCondLst>
                                        </p:cTn>
                                        <p:tgtEl>
                                          <p:spTgt spid="101"/>
                                        </p:tgtEl>
                                        <p:attrNameLst>
                                          <p:attrName>r</p:attrName>
                                        </p:attrNameLst>
                                      </p:cBhvr>
                                    </p:animRot>
                                    <p:animRot by="240000">
                                      <p:cBhvr>
                                        <p:cTn id="52" dur="200" fill="hold">
                                          <p:stCondLst>
                                            <p:cond delay="400"/>
                                          </p:stCondLst>
                                        </p:cTn>
                                        <p:tgtEl>
                                          <p:spTgt spid="101"/>
                                        </p:tgtEl>
                                        <p:attrNameLst>
                                          <p:attrName>r</p:attrName>
                                        </p:attrNameLst>
                                      </p:cBhvr>
                                    </p:animRot>
                                    <p:animRot by="-240000">
                                      <p:cBhvr>
                                        <p:cTn id="53" dur="200" fill="hold">
                                          <p:stCondLst>
                                            <p:cond delay="600"/>
                                          </p:stCondLst>
                                        </p:cTn>
                                        <p:tgtEl>
                                          <p:spTgt spid="101"/>
                                        </p:tgtEl>
                                        <p:attrNameLst>
                                          <p:attrName>r</p:attrName>
                                        </p:attrNameLst>
                                      </p:cBhvr>
                                    </p:animRot>
                                    <p:animRot by="120000">
                                      <p:cBhvr>
                                        <p:cTn id="54" dur="200" fill="hold">
                                          <p:stCondLst>
                                            <p:cond delay="800"/>
                                          </p:stCondLst>
                                        </p:cTn>
                                        <p:tgtEl>
                                          <p:spTgt spid="10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97"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37766" y="341313"/>
            <a:ext cx="8706234" cy="731837"/>
          </a:xfrm>
        </p:spPr>
        <p:txBody>
          <a:bodyPr/>
          <a:lstStyle/>
          <a:p>
            <a:r>
              <a:rPr kumimoji="1" lang="en-US" altLang="ja-JP" dirty="0">
                <a:solidFill>
                  <a:schemeClr val="bg1"/>
                </a:solidFill>
                <a:latin typeface="ＭＳ Ｐゴシック" panose="020B0600070205080204" pitchFamily="50" charset="-128"/>
                <a:ea typeface="ＭＳ Ｐゴシック" panose="020B0600070205080204" pitchFamily="50" charset="-128"/>
                <a:cs typeface="Meiryo" charset="-128"/>
              </a:rPr>
              <a:t>Cisco Catalyst 9000 </a:t>
            </a:r>
            <a:r>
              <a:rPr kumimoji="1" lang="ja-JP" altLang="en-US" dirty="0">
                <a:solidFill>
                  <a:schemeClr val="bg1"/>
                </a:solidFill>
                <a:latin typeface="ＭＳ Ｐゴシック" panose="020B0600070205080204" pitchFamily="50" charset="-128"/>
                <a:ea typeface="ＭＳ Ｐゴシック" panose="020B0600070205080204" pitchFamily="50" charset="-128"/>
                <a:cs typeface="Meiryo" charset="-128"/>
              </a:rPr>
              <a:t>シリーズ サマリ </a:t>
            </a:r>
          </a:p>
        </p:txBody>
      </p:sp>
      <p:sp>
        <p:nvSpPr>
          <p:cNvPr id="2" name="正方形/長方形 1">
            <a:extLst>
              <a:ext uri="{FF2B5EF4-FFF2-40B4-BE49-F238E27FC236}">
                <a16:creationId xmlns:a16="http://schemas.microsoft.com/office/drawing/2014/main" id="{3EB6989B-CC6A-4F5F-B56C-893913F41617}"/>
              </a:ext>
            </a:extLst>
          </p:cNvPr>
          <p:cNvSpPr/>
          <p:nvPr/>
        </p:nvSpPr>
        <p:spPr>
          <a:xfrm>
            <a:off x="484206" y="829286"/>
            <a:ext cx="7749251" cy="369332"/>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ja-JP" altLang="en-US" sz="1800" b="0" i="0" u="none" strike="noStrike" kern="1200" cap="none" spc="0" normalizeH="0" baseline="0" noProof="0" dirty="0">
                <a:ln>
                  <a:noFill/>
                </a:ln>
                <a:solidFill>
                  <a:srgbClr val="282828"/>
                </a:solidFill>
                <a:effectLst/>
                <a:uLnTx/>
                <a:uFillTx/>
                <a:latin typeface="ＭＳ Ｐゴシック"/>
                <a:ea typeface="ＭＳ Ｐゴシック"/>
                <a:cs typeface="Arial" charset="0"/>
              </a:rPr>
              <a:t>新たなネットワークの時代を実現</a:t>
            </a:r>
            <a:endParaRPr kumimoji="0" lang="en-US" altLang="ja-JP" sz="1800" b="0" i="0" u="none" strike="noStrike" kern="1200" cap="none" spc="0" normalizeH="0" baseline="0" noProof="0" dirty="0">
              <a:ln>
                <a:noFill/>
              </a:ln>
              <a:solidFill>
                <a:srgbClr val="282828"/>
              </a:solidFill>
              <a:effectLst/>
              <a:uLnTx/>
              <a:uFillTx/>
              <a:latin typeface="ＭＳ Ｐゴシック"/>
              <a:ea typeface="ＭＳ Ｐゴシック"/>
              <a:cs typeface="Arial" charset="0"/>
            </a:endParaRPr>
          </a:p>
        </p:txBody>
      </p:sp>
      <p:pic>
        <p:nvPicPr>
          <p:cNvPr id="5" name="Picture 41">
            <a:extLst>
              <a:ext uri="{FF2B5EF4-FFF2-40B4-BE49-F238E27FC236}">
                <a16:creationId xmlns:a16="http://schemas.microsoft.com/office/drawing/2014/main" id="{525DE4FA-9DFA-422F-B8ED-9E38BACD1BC5}"/>
              </a:ext>
            </a:extLst>
          </p:cNvPr>
          <p:cNvPicPr>
            <a:picLocks noChangeAspect="1"/>
          </p:cNvPicPr>
          <p:nvPr/>
        </p:nvPicPr>
        <p:blipFill>
          <a:blip r:embed="rId3"/>
          <a:stretch>
            <a:fillRect/>
          </a:stretch>
        </p:blipFill>
        <p:spPr>
          <a:xfrm>
            <a:off x="2240650" y="1017524"/>
            <a:ext cx="3517980" cy="1937284"/>
          </a:xfrm>
          <a:prstGeom prst="rect">
            <a:avLst/>
          </a:prstGeom>
        </p:spPr>
      </p:pic>
      <p:pic>
        <p:nvPicPr>
          <p:cNvPr id="8" name="Picture 74">
            <a:extLst>
              <a:ext uri="{FF2B5EF4-FFF2-40B4-BE49-F238E27FC236}">
                <a16:creationId xmlns:a16="http://schemas.microsoft.com/office/drawing/2014/main" id="{EE043E5B-ADD6-4779-954F-823E1CEE57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8640" y="3077199"/>
            <a:ext cx="776658" cy="776658"/>
          </a:xfrm>
          <a:prstGeom prst="rect">
            <a:avLst/>
          </a:prstGeom>
        </p:spPr>
      </p:pic>
      <p:sp>
        <p:nvSpPr>
          <p:cNvPr id="9" name="Subtitle 2">
            <a:extLst>
              <a:ext uri="{FF2B5EF4-FFF2-40B4-BE49-F238E27FC236}">
                <a16:creationId xmlns:a16="http://schemas.microsoft.com/office/drawing/2014/main" id="{414BE6AB-9747-463C-AF53-17E08DF57934}"/>
              </a:ext>
            </a:extLst>
          </p:cNvPr>
          <p:cNvSpPr txBox="1">
            <a:spLocks/>
          </p:cNvSpPr>
          <p:nvPr/>
        </p:nvSpPr>
        <p:spPr>
          <a:xfrm>
            <a:off x="484206" y="3327745"/>
            <a:ext cx="830654" cy="23091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350" b="0" i="0" u="none" strike="noStrike" kern="1200" cap="none" spc="0" normalizeH="0" baseline="0" noProof="0" dirty="0">
                <a:ln>
                  <a:noFill/>
                </a:ln>
                <a:solidFill>
                  <a:srgbClr val="4472C4">
                    <a:lumMod val="50000"/>
                  </a:srgbClr>
                </a:solidFill>
                <a:effectLst/>
                <a:uLnTx/>
                <a:uFillTx/>
                <a:latin typeface="CiscoSansTT ExtraLight"/>
                <a:ea typeface="ＭＳ Ｐゴシック"/>
                <a:cs typeface="Arial" charset="0"/>
              </a:rPr>
              <a:t>Secure</a:t>
            </a:r>
          </a:p>
          <a:p>
            <a:pPr marL="0" marR="0" lvl="0" indent="0" algn="l" defTabSz="914400" rtl="0" eaLnBrk="1" fontAlgn="auto" latinLnBrk="0" hangingPunct="1">
              <a:lnSpc>
                <a:spcPct val="90000"/>
              </a:lnSpc>
              <a:spcBef>
                <a:spcPts val="300"/>
              </a:spcBef>
              <a:spcAft>
                <a:spcPts val="0"/>
              </a:spcAft>
              <a:buClrTx/>
              <a:buSzTx/>
              <a:buFont typeface="Arial" panose="020B0604020202020204" pitchFamily="34" charset="0"/>
              <a:buNone/>
              <a:tabLst/>
              <a:defRPr/>
            </a:pPr>
            <a:r>
              <a:rPr kumimoji="0" lang="en-US" sz="1350" b="0" i="0" u="none" strike="noStrike" kern="1200" cap="none" spc="0" normalizeH="0" baseline="0" noProof="0" dirty="0">
                <a:ln>
                  <a:noFill/>
                </a:ln>
                <a:solidFill>
                  <a:prstClr val="black"/>
                </a:solidFill>
                <a:effectLst/>
                <a:uLnTx/>
                <a:uFillTx/>
                <a:latin typeface="CiscoSansTT ExtraLight"/>
                <a:ea typeface="ＭＳ Ｐゴシック"/>
                <a:cs typeface="Arial" charset="0"/>
              </a:rPr>
              <a:t/>
            </a:r>
            <a:br>
              <a:rPr kumimoji="0" lang="en-US" sz="1350" b="0" i="0" u="none" strike="noStrike" kern="1200" cap="none" spc="0" normalizeH="0" baseline="0" noProof="0" dirty="0">
                <a:ln>
                  <a:noFill/>
                </a:ln>
                <a:solidFill>
                  <a:prstClr val="black"/>
                </a:solidFill>
                <a:effectLst/>
                <a:uLnTx/>
                <a:uFillTx/>
                <a:latin typeface="CiscoSansTT ExtraLight"/>
                <a:ea typeface="ＭＳ Ｐゴシック"/>
                <a:cs typeface="Arial" charset="0"/>
              </a:rPr>
            </a:br>
            <a:endParaRPr kumimoji="0" lang="en-US" sz="1350" b="0" i="0" u="none" strike="noStrike" kern="1200" cap="none" spc="0" normalizeH="0" baseline="0" noProof="0" dirty="0">
              <a:ln>
                <a:noFill/>
              </a:ln>
              <a:solidFill>
                <a:prstClr val="black"/>
              </a:solidFill>
              <a:effectLst/>
              <a:uLnTx/>
              <a:uFillTx/>
              <a:latin typeface="CiscoSansTT ExtraLight"/>
              <a:ea typeface="ＭＳ Ｐゴシック"/>
              <a:cs typeface="Arial" charset="0"/>
            </a:endParaRPr>
          </a:p>
        </p:txBody>
      </p:sp>
      <p:sp>
        <p:nvSpPr>
          <p:cNvPr id="10" name="Rounded Rectangle 60">
            <a:extLst>
              <a:ext uri="{FF2B5EF4-FFF2-40B4-BE49-F238E27FC236}">
                <a16:creationId xmlns:a16="http://schemas.microsoft.com/office/drawing/2014/main" id="{BCD835A7-ADA4-40F8-8137-1E4FE169C267}"/>
              </a:ext>
            </a:extLst>
          </p:cNvPr>
          <p:cNvSpPr/>
          <p:nvPr/>
        </p:nvSpPr>
        <p:spPr>
          <a:xfrm>
            <a:off x="378916" y="2846296"/>
            <a:ext cx="2866458" cy="195193"/>
          </a:xfrm>
          <a:prstGeom prst="roundRect">
            <a:avLst/>
          </a:prstGeom>
          <a:no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1500" b="0" i="0" u="none" strike="noStrike" kern="0" cap="none" spc="0" normalizeH="0" baseline="0" noProof="0" dirty="0">
                <a:ln>
                  <a:noFill/>
                </a:ln>
                <a:solidFill>
                  <a:srgbClr val="005073"/>
                </a:solidFill>
                <a:effectLst/>
                <a:uLnTx/>
                <a:uFillTx/>
                <a:latin typeface="CiscoSansTT ExtraLight"/>
                <a:ea typeface="ＭＳ Ｐゴシック"/>
                <a:cs typeface="Arial" charset="0"/>
              </a:rPr>
              <a:t>プラットフォーム イノベーション</a:t>
            </a:r>
            <a:endParaRPr kumimoji="0" lang="en-US" sz="1500" b="0" i="0" u="none" strike="noStrike" kern="0" cap="none" spc="0" normalizeH="0" baseline="0" noProof="0" dirty="0">
              <a:ln>
                <a:noFill/>
              </a:ln>
              <a:solidFill>
                <a:srgbClr val="005073"/>
              </a:solidFill>
              <a:effectLst/>
              <a:uLnTx/>
              <a:uFillTx/>
              <a:latin typeface="CiscoSansTT ExtraLight"/>
              <a:ea typeface="ＭＳ Ｐゴシック"/>
              <a:cs typeface="Arial" charset="0"/>
            </a:endParaRPr>
          </a:p>
        </p:txBody>
      </p:sp>
      <p:sp>
        <p:nvSpPr>
          <p:cNvPr id="11" name="Subtitle 2">
            <a:extLst>
              <a:ext uri="{FF2B5EF4-FFF2-40B4-BE49-F238E27FC236}">
                <a16:creationId xmlns:a16="http://schemas.microsoft.com/office/drawing/2014/main" id="{7B808912-33A8-41E6-B8ED-4FD2E0C89239}"/>
              </a:ext>
            </a:extLst>
          </p:cNvPr>
          <p:cNvSpPr txBox="1">
            <a:spLocks/>
          </p:cNvSpPr>
          <p:nvPr/>
        </p:nvSpPr>
        <p:spPr>
          <a:xfrm>
            <a:off x="1892026" y="3332201"/>
            <a:ext cx="1604099" cy="251001"/>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350" b="0" i="0" u="none" strike="noStrike" kern="1200" cap="none" spc="0" normalizeH="0" baseline="0" noProof="0" dirty="0" err="1">
                <a:ln>
                  <a:noFill/>
                </a:ln>
                <a:solidFill>
                  <a:srgbClr val="4472C4">
                    <a:lumMod val="50000"/>
                  </a:srgbClr>
                </a:solidFill>
                <a:effectLst/>
                <a:uLnTx/>
                <a:uFillTx/>
                <a:latin typeface="CiscoSansTT ExtraLight"/>
                <a:ea typeface="ＭＳ Ｐゴシック"/>
                <a:cs typeface="Arial" charset="0"/>
              </a:rPr>
              <a:t>IoT</a:t>
            </a:r>
            <a:r>
              <a:rPr kumimoji="0" lang="en-US" sz="1350" b="0" i="0" u="none" strike="noStrike" kern="1200" cap="none" spc="0" normalizeH="0" baseline="0" noProof="0" dirty="0">
                <a:ln>
                  <a:noFill/>
                </a:ln>
                <a:solidFill>
                  <a:prstClr val="black"/>
                </a:solidFill>
                <a:effectLst/>
                <a:uLnTx/>
                <a:uFillTx/>
                <a:latin typeface="CiscoSansTT ExtraLight"/>
                <a:ea typeface="ＭＳ Ｐゴシック"/>
                <a:cs typeface="Arial" charset="0"/>
              </a:rPr>
              <a:t/>
            </a:r>
            <a:br>
              <a:rPr kumimoji="0" lang="en-US" sz="1350" b="0" i="0" u="none" strike="noStrike" kern="1200" cap="none" spc="0" normalizeH="0" baseline="0" noProof="0" dirty="0">
                <a:ln>
                  <a:noFill/>
                </a:ln>
                <a:solidFill>
                  <a:prstClr val="black"/>
                </a:solidFill>
                <a:effectLst/>
                <a:uLnTx/>
                <a:uFillTx/>
                <a:latin typeface="CiscoSansTT ExtraLight"/>
                <a:ea typeface="ＭＳ Ｐゴシック"/>
                <a:cs typeface="Arial" charset="0"/>
              </a:rPr>
            </a:br>
            <a:endParaRPr kumimoji="0" lang="en-US" sz="1350" b="0" i="0" u="none" strike="noStrike" kern="1200" cap="none" spc="0" normalizeH="0" baseline="0" noProof="0" dirty="0">
              <a:ln>
                <a:noFill/>
              </a:ln>
              <a:solidFill>
                <a:prstClr val="black"/>
              </a:solidFill>
              <a:effectLst/>
              <a:uLnTx/>
              <a:uFillTx/>
              <a:latin typeface="CiscoSansTT ExtraLight"/>
              <a:ea typeface="ＭＳ Ｐゴシック"/>
              <a:cs typeface="Arial" charset="0"/>
            </a:endParaRPr>
          </a:p>
        </p:txBody>
      </p:sp>
      <p:sp>
        <p:nvSpPr>
          <p:cNvPr id="12" name="Subtitle 2">
            <a:extLst>
              <a:ext uri="{FF2B5EF4-FFF2-40B4-BE49-F238E27FC236}">
                <a16:creationId xmlns:a16="http://schemas.microsoft.com/office/drawing/2014/main" id="{25B716D0-C455-4D6A-B536-F6D0FA2EAD5E}"/>
              </a:ext>
            </a:extLst>
          </p:cNvPr>
          <p:cNvSpPr txBox="1">
            <a:spLocks/>
          </p:cNvSpPr>
          <p:nvPr/>
        </p:nvSpPr>
        <p:spPr>
          <a:xfrm>
            <a:off x="6001535" y="3327745"/>
            <a:ext cx="1309695" cy="23091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350" b="0" i="0" u="none" strike="noStrike" kern="1200" cap="none" spc="0" normalizeH="0" baseline="0" noProof="0" dirty="0">
                <a:ln>
                  <a:noFill/>
                </a:ln>
                <a:solidFill>
                  <a:srgbClr val="4472C4">
                    <a:lumMod val="50000"/>
                  </a:srgbClr>
                </a:solidFill>
                <a:effectLst/>
                <a:uLnTx/>
                <a:uFillTx/>
                <a:latin typeface="CiscoSansTT ExtraLight"/>
                <a:ea typeface="ＭＳ Ｐゴシック"/>
                <a:cs typeface="Arial" charset="0"/>
              </a:rPr>
              <a:t>Cloud </a:t>
            </a:r>
            <a:r>
              <a:rPr kumimoji="0" lang="en-US" sz="1350" b="0" i="0" u="none" strike="noStrike" kern="1200" cap="none" spc="0" normalizeH="0" baseline="0" noProof="0" dirty="0">
                <a:ln>
                  <a:noFill/>
                </a:ln>
                <a:solidFill>
                  <a:prstClr val="black"/>
                </a:solidFill>
                <a:effectLst/>
                <a:uLnTx/>
                <a:uFillTx/>
                <a:latin typeface="CiscoSansTT ExtraLight"/>
                <a:ea typeface="ＭＳ Ｐゴシック"/>
                <a:cs typeface="Arial" charset="0"/>
              </a:rPr>
              <a:t/>
            </a:r>
            <a:br>
              <a:rPr kumimoji="0" lang="en-US" sz="1350" b="0" i="0" u="none" strike="noStrike" kern="1200" cap="none" spc="0" normalizeH="0" baseline="0" noProof="0" dirty="0">
                <a:ln>
                  <a:noFill/>
                </a:ln>
                <a:solidFill>
                  <a:prstClr val="black"/>
                </a:solidFill>
                <a:effectLst/>
                <a:uLnTx/>
                <a:uFillTx/>
                <a:latin typeface="CiscoSansTT ExtraLight"/>
                <a:ea typeface="ＭＳ Ｐゴシック"/>
                <a:cs typeface="Arial" charset="0"/>
              </a:rPr>
            </a:br>
            <a:endParaRPr kumimoji="0" lang="en-US" sz="1350" b="0" i="0" u="none" strike="noStrike" kern="1200" cap="none" spc="0" normalizeH="0" baseline="0" noProof="0" dirty="0">
              <a:ln>
                <a:noFill/>
              </a:ln>
              <a:solidFill>
                <a:prstClr val="black"/>
              </a:solidFill>
              <a:effectLst/>
              <a:uLnTx/>
              <a:uFillTx/>
              <a:latin typeface="CiscoSansTT ExtraLight"/>
              <a:ea typeface="ＭＳ Ｐゴシック"/>
              <a:cs typeface="Arial" charset="0"/>
            </a:endParaRPr>
          </a:p>
        </p:txBody>
      </p:sp>
      <p:sp>
        <p:nvSpPr>
          <p:cNvPr id="13" name="Rectangle 65">
            <a:extLst>
              <a:ext uri="{FF2B5EF4-FFF2-40B4-BE49-F238E27FC236}">
                <a16:creationId xmlns:a16="http://schemas.microsoft.com/office/drawing/2014/main" id="{D9A6ED61-06FB-483F-AAE1-A9CAECE56C4A}"/>
              </a:ext>
            </a:extLst>
          </p:cNvPr>
          <p:cNvSpPr/>
          <p:nvPr/>
        </p:nvSpPr>
        <p:spPr>
          <a:xfrm>
            <a:off x="6777666" y="3793658"/>
            <a:ext cx="1807010" cy="784830"/>
          </a:xfrm>
          <a:prstGeom prst="rect">
            <a:avLst/>
          </a:prstGeom>
        </p:spPr>
        <p:txBody>
          <a:bodyPr wrap="square">
            <a:spAutoFit/>
          </a:bodyPr>
          <a:lstStyle/>
          <a:p>
            <a:pPr marL="128588" marR="0" lvl="0" indent="-128588" algn="l" defTabSz="685800" rtl="0" eaLnBrk="1" fontAlgn="auto" latinLnBrk="0" hangingPunct="1">
              <a:lnSpc>
                <a:spcPct val="100000"/>
              </a:lnSpc>
              <a:spcBef>
                <a:spcPts val="150"/>
              </a:spcBef>
              <a:spcAft>
                <a:spcPts val="0"/>
              </a:spcAft>
              <a:buClrTx/>
              <a:buSzTx/>
              <a:buFont typeface="Wingdings" charset="2"/>
              <a:buChar char="§"/>
              <a:tabLst/>
              <a:defRPr/>
            </a:pPr>
            <a:r>
              <a:rPr kumimoji="0" lang="en-US"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DevOps </a:t>
            </a:r>
            <a:r>
              <a:rPr kumimoji="0" lang="ja-JP" altLang="en-US"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ツールキット</a:t>
            </a:r>
            <a:endParaRPr kumimoji="0" lang="en-US"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endParaRPr>
          </a:p>
          <a:p>
            <a:pPr marL="128588" marR="0" lvl="0" indent="-128588" algn="l" defTabSz="685800" rtl="0" eaLnBrk="1" fontAlgn="auto" latinLnBrk="0" hangingPunct="1">
              <a:lnSpc>
                <a:spcPct val="100000"/>
              </a:lnSpc>
              <a:spcBef>
                <a:spcPts val="150"/>
              </a:spcBef>
              <a:spcAft>
                <a:spcPts val="0"/>
              </a:spcAft>
              <a:buClrTx/>
              <a:buSzTx/>
              <a:buFont typeface="Wingdings" charset="2"/>
              <a:buChar char="§"/>
              <a:tabLst/>
              <a:defRPr/>
            </a:pPr>
            <a:r>
              <a:rPr kumimoji="0" lang="en-US" sz="800" b="0" i="0" u="none" strike="noStrike" kern="1200" cap="none" spc="0" normalizeH="0" baseline="0" noProof="0" dirty="0" err="1">
                <a:ln>
                  <a:noFill/>
                </a:ln>
                <a:solidFill>
                  <a:prstClr val="black">
                    <a:lumMod val="65000"/>
                    <a:lumOff val="35000"/>
                  </a:prstClr>
                </a:solidFill>
                <a:effectLst/>
                <a:uLnTx/>
                <a:uFillTx/>
                <a:latin typeface="CiscoSansTT ExtraLight"/>
                <a:ea typeface="ＭＳ Ｐゴシック"/>
                <a:cs typeface="Arial" charset="0"/>
              </a:rPr>
              <a:t>Netconf</a:t>
            </a:r>
            <a:r>
              <a:rPr kumimoji="0" lang="en-US"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/Yang </a:t>
            </a:r>
            <a:r>
              <a:rPr kumimoji="0" lang="ja-JP" altLang="en-US"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モデル対応</a:t>
            </a:r>
            <a:endParaRPr kumimoji="0" lang="en-US"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endParaRPr>
          </a:p>
          <a:p>
            <a:pPr marL="128588" marR="0" lvl="0" indent="-128588" algn="l" defTabSz="685800" rtl="0" eaLnBrk="1" fontAlgn="auto" latinLnBrk="0" hangingPunct="1">
              <a:lnSpc>
                <a:spcPct val="100000"/>
              </a:lnSpc>
              <a:spcBef>
                <a:spcPts val="150"/>
              </a:spcBef>
              <a:spcAft>
                <a:spcPts val="0"/>
              </a:spcAft>
              <a:buClrTx/>
              <a:buSzTx/>
              <a:buFont typeface="Wingdings" charset="2"/>
              <a:buChar char="§"/>
              <a:tabLst/>
              <a:defRPr/>
            </a:pPr>
            <a:r>
              <a:rPr kumimoji="0" lang="en-US"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Patching/GIR</a:t>
            </a:r>
          </a:p>
          <a:p>
            <a:pPr marL="128588" marR="0" lvl="0" indent="-128588" algn="l" defTabSz="685800" rtl="0" eaLnBrk="1" fontAlgn="auto" latinLnBrk="0" hangingPunct="1">
              <a:lnSpc>
                <a:spcPct val="100000"/>
              </a:lnSpc>
              <a:spcBef>
                <a:spcPts val="150"/>
              </a:spcBef>
              <a:spcAft>
                <a:spcPts val="0"/>
              </a:spcAft>
              <a:buClrTx/>
              <a:buSzTx/>
              <a:buFont typeface="Wingdings" charset="2"/>
              <a:buChar char="§"/>
              <a:tabLst/>
              <a:defRPr/>
            </a:pPr>
            <a:r>
              <a:rPr kumimoji="0" lang="ja-JP" altLang="en-US"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アプリケーション</a:t>
            </a:r>
            <a:r>
              <a:rPr kumimoji="0" lang="en-US" altLang="ja-JP"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 </a:t>
            </a:r>
            <a:r>
              <a:rPr kumimoji="0" lang="ja-JP" altLang="en-US"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ホスティング</a:t>
            </a:r>
            <a:endParaRPr kumimoji="0" lang="en-US"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mn-cs"/>
            </a:endParaRPr>
          </a:p>
        </p:txBody>
      </p:sp>
      <p:pic>
        <p:nvPicPr>
          <p:cNvPr id="14" name="Picture 75">
            <a:extLst>
              <a:ext uri="{FF2B5EF4-FFF2-40B4-BE49-F238E27FC236}">
                <a16:creationId xmlns:a16="http://schemas.microsoft.com/office/drawing/2014/main" id="{C63C4F0A-478D-4989-A435-9F779DFB6A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12622" y="3210559"/>
            <a:ext cx="460232" cy="523402"/>
          </a:xfrm>
          <a:prstGeom prst="rect">
            <a:avLst/>
          </a:prstGeom>
        </p:spPr>
      </p:pic>
      <p:sp>
        <p:nvSpPr>
          <p:cNvPr id="15" name="Subtitle 2">
            <a:extLst>
              <a:ext uri="{FF2B5EF4-FFF2-40B4-BE49-F238E27FC236}">
                <a16:creationId xmlns:a16="http://schemas.microsoft.com/office/drawing/2014/main" id="{4B1F78D5-692C-41FB-B267-57014DB6811E}"/>
              </a:ext>
            </a:extLst>
          </p:cNvPr>
          <p:cNvSpPr txBox="1">
            <a:spLocks/>
          </p:cNvSpPr>
          <p:nvPr/>
        </p:nvSpPr>
        <p:spPr>
          <a:xfrm>
            <a:off x="3939913" y="3329279"/>
            <a:ext cx="1309695" cy="23091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350" b="0" i="0" u="none" strike="noStrike" kern="1200" cap="none" spc="0" normalizeH="0" baseline="0" noProof="0" dirty="0">
                <a:ln>
                  <a:noFill/>
                </a:ln>
                <a:solidFill>
                  <a:srgbClr val="4472C4">
                    <a:lumMod val="50000"/>
                  </a:srgbClr>
                </a:solidFill>
                <a:effectLst/>
                <a:uLnTx/>
                <a:uFillTx/>
                <a:latin typeface="CiscoSansTT ExtraLight"/>
                <a:ea typeface="ＭＳ Ｐゴシック"/>
                <a:cs typeface="Arial" charset="0"/>
              </a:rPr>
              <a:t>Mobility</a:t>
            </a:r>
            <a:r>
              <a:rPr kumimoji="0" lang="en-US" sz="1350" b="0" i="0" u="none" strike="noStrike" kern="1200" cap="none" spc="0" normalizeH="0" baseline="0" noProof="0" dirty="0">
                <a:ln>
                  <a:noFill/>
                </a:ln>
                <a:solidFill>
                  <a:prstClr val="black"/>
                </a:solidFill>
                <a:effectLst/>
                <a:uLnTx/>
                <a:uFillTx/>
                <a:latin typeface="CiscoSansTT ExtraLight"/>
                <a:ea typeface="ＭＳ Ｐゴシック"/>
                <a:cs typeface="Arial" charset="0"/>
              </a:rPr>
              <a:t/>
            </a:r>
            <a:br>
              <a:rPr kumimoji="0" lang="en-US" sz="1350" b="0" i="0" u="none" strike="noStrike" kern="1200" cap="none" spc="0" normalizeH="0" baseline="0" noProof="0" dirty="0">
                <a:ln>
                  <a:noFill/>
                </a:ln>
                <a:solidFill>
                  <a:prstClr val="black"/>
                </a:solidFill>
                <a:effectLst/>
                <a:uLnTx/>
                <a:uFillTx/>
                <a:latin typeface="CiscoSansTT ExtraLight"/>
                <a:ea typeface="ＭＳ Ｐゴシック"/>
                <a:cs typeface="Arial" charset="0"/>
              </a:rPr>
            </a:br>
            <a:endParaRPr kumimoji="0" lang="en-US" sz="1350" b="0" i="0" u="none" strike="noStrike" kern="1200" cap="none" spc="0" normalizeH="0" baseline="0" noProof="0" dirty="0">
              <a:ln>
                <a:noFill/>
              </a:ln>
              <a:solidFill>
                <a:prstClr val="black"/>
              </a:solidFill>
              <a:effectLst/>
              <a:uLnTx/>
              <a:uFillTx/>
              <a:latin typeface="CiscoSansTT ExtraLight"/>
              <a:ea typeface="ＭＳ Ｐゴシック"/>
              <a:cs typeface="Arial" charset="0"/>
            </a:endParaRPr>
          </a:p>
        </p:txBody>
      </p:sp>
      <p:grpSp>
        <p:nvGrpSpPr>
          <p:cNvPr id="16" name="Group 66">
            <a:extLst>
              <a:ext uri="{FF2B5EF4-FFF2-40B4-BE49-F238E27FC236}">
                <a16:creationId xmlns:a16="http://schemas.microsoft.com/office/drawing/2014/main" id="{CE32D0F1-5B49-4500-AC12-947D581D770F}"/>
              </a:ext>
            </a:extLst>
          </p:cNvPr>
          <p:cNvGrpSpPr/>
          <p:nvPr/>
        </p:nvGrpSpPr>
        <p:grpSpPr>
          <a:xfrm>
            <a:off x="1264554" y="3067219"/>
            <a:ext cx="793127" cy="767343"/>
            <a:chOff x="1562949" y="3468963"/>
            <a:chExt cx="1393099" cy="1393099"/>
          </a:xfrm>
        </p:grpSpPr>
        <p:pic>
          <p:nvPicPr>
            <p:cNvPr id="17" name="Picture 67">
              <a:extLst>
                <a:ext uri="{FF2B5EF4-FFF2-40B4-BE49-F238E27FC236}">
                  <a16:creationId xmlns:a16="http://schemas.microsoft.com/office/drawing/2014/main" id="{B3DEC9B7-7D12-425A-86CA-A669A2E107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62949" y="3468963"/>
              <a:ext cx="1393099" cy="1393099"/>
            </a:xfrm>
            <a:prstGeom prst="rect">
              <a:avLst/>
            </a:prstGeom>
          </p:spPr>
        </p:pic>
        <p:grpSp>
          <p:nvGrpSpPr>
            <p:cNvPr id="18" name="Group 68">
              <a:extLst>
                <a:ext uri="{FF2B5EF4-FFF2-40B4-BE49-F238E27FC236}">
                  <a16:creationId xmlns:a16="http://schemas.microsoft.com/office/drawing/2014/main" id="{7114E08B-5094-426B-868F-8A4E0D7F74C8}"/>
                </a:ext>
              </a:extLst>
            </p:cNvPr>
            <p:cNvGrpSpPr/>
            <p:nvPr/>
          </p:nvGrpSpPr>
          <p:grpSpPr>
            <a:xfrm>
              <a:off x="2015431" y="3816193"/>
              <a:ext cx="588288" cy="678990"/>
              <a:chOff x="1863727" y="3120263"/>
              <a:chExt cx="730967" cy="843667"/>
            </a:xfrm>
          </p:grpSpPr>
          <p:sp>
            <p:nvSpPr>
              <p:cNvPr id="19" name="Freeform 89">
                <a:extLst>
                  <a:ext uri="{FF2B5EF4-FFF2-40B4-BE49-F238E27FC236}">
                    <a16:creationId xmlns:a16="http://schemas.microsoft.com/office/drawing/2014/main" id="{18DCBFD2-451F-45BD-A09A-8C90BBC8A4E3}"/>
                  </a:ext>
                </a:extLst>
              </p:cNvPr>
              <p:cNvSpPr>
                <a:spLocks noEditPoints="1"/>
              </p:cNvSpPr>
              <p:nvPr/>
            </p:nvSpPr>
            <p:spPr bwMode="auto">
              <a:xfrm>
                <a:off x="2081183" y="3120263"/>
                <a:ext cx="513511" cy="612823"/>
              </a:xfrm>
              <a:custGeom>
                <a:avLst/>
                <a:gdLst/>
                <a:ahLst/>
                <a:cxnLst>
                  <a:cxn ang="0">
                    <a:pos x="172" y="31"/>
                  </a:cxn>
                  <a:cxn ang="0">
                    <a:pos x="155" y="32"/>
                  </a:cxn>
                  <a:cxn ang="0">
                    <a:pos x="106" y="19"/>
                  </a:cxn>
                  <a:cxn ang="0">
                    <a:pos x="96" y="10"/>
                  </a:cxn>
                  <a:cxn ang="0">
                    <a:pos x="93" y="7"/>
                  </a:cxn>
                  <a:cxn ang="0">
                    <a:pos x="93" y="6"/>
                  </a:cxn>
                  <a:cxn ang="0">
                    <a:pos x="89" y="0"/>
                  </a:cxn>
                  <a:cxn ang="0">
                    <a:pos x="85" y="6"/>
                  </a:cxn>
                  <a:cxn ang="0">
                    <a:pos x="84" y="7"/>
                  </a:cxn>
                  <a:cxn ang="0">
                    <a:pos x="23" y="32"/>
                  </a:cxn>
                  <a:cxn ang="0">
                    <a:pos x="5" y="31"/>
                  </a:cxn>
                  <a:cxn ang="0">
                    <a:pos x="0" y="31"/>
                  </a:cxn>
                  <a:cxn ang="0">
                    <a:pos x="0" y="36"/>
                  </a:cxn>
                  <a:cxn ang="0">
                    <a:pos x="11" y="109"/>
                  </a:cxn>
                  <a:cxn ang="0">
                    <a:pos x="87" y="212"/>
                  </a:cxn>
                  <a:cxn ang="0">
                    <a:pos x="89" y="212"/>
                  </a:cxn>
                  <a:cxn ang="0">
                    <a:pos x="91" y="212"/>
                  </a:cxn>
                  <a:cxn ang="0">
                    <a:pos x="167" y="109"/>
                  </a:cxn>
                  <a:cxn ang="0">
                    <a:pos x="177" y="36"/>
                  </a:cxn>
                  <a:cxn ang="0">
                    <a:pos x="177" y="31"/>
                  </a:cxn>
                  <a:cxn ang="0">
                    <a:pos x="172" y="31"/>
                  </a:cxn>
                  <a:cxn ang="0">
                    <a:pos x="167" y="57"/>
                  </a:cxn>
                  <a:cxn ang="0">
                    <a:pos x="89" y="202"/>
                  </a:cxn>
                  <a:cxn ang="0">
                    <a:pos x="20" y="106"/>
                  </a:cxn>
                  <a:cxn ang="0">
                    <a:pos x="11" y="57"/>
                  </a:cxn>
                  <a:cxn ang="0">
                    <a:pos x="9" y="41"/>
                  </a:cxn>
                  <a:cxn ang="0">
                    <a:pos x="23" y="42"/>
                  </a:cxn>
                  <a:cxn ang="0">
                    <a:pos x="89" y="15"/>
                  </a:cxn>
                  <a:cxn ang="0">
                    <a:pos x="155" y="42"/>
                  </a:cxn>
                  <a:cxn ang="0">
                    <a:pos x="168" y="41"/>
                  </a:cxn>
                  <a:cxn ang="0">
                    <a:pos x="167" y="57"/>
                  </a:cxn>
                  <a:cxn ang="0">
                    <a:pos x="89" y="26"/>
                  </a:cxn>
                  <a:cxn ang="0">
                    <a:pos x="89" y="26"/>
                  </a:cxn>
                  <a:cxn ang="0">
                    <a:pos x="20" y="48"/>
                  </a:cxn>
                  <a:cxn ang="0">
                    <a:pos x="40" y="140"/>
                  </a:cxn>
                  <a:cxn ang="0">
                    <a:pos x="131" y="49"/>
                  </a:cxn>
                  <a:cxn ang="0">
                    <a:pos x="89" y="26"/>
                  </a:cxn>
                  <a:cxn ang="0">
                    <a:pos x="89" y="190"/>
                  </a:cxn>
                  <a:cxn ang="0">
                    <a:pos x="158" y="48"/>
                  </a:cxn>
                  <a:cxn ang="0">
                    <a:pos x="157" y="49"/>
                  </a:cxn>
                  <a:cxn ang="0">
                    <a:pos x="49" y="156"/>
                  </a:cxn>
                  <a:cxn ang="0">
                    <a:pos x="89" y="190"/>
                  </a:cxn>
                </a:cxnLst>
                <a:rect l="0" t="0" r="r" b="b"/>
                <a:pathLst>
                  <a:path w="177" h="212">
                    <a:moveTo>
                      <a:pt x="172" y="31"/>
                    </a:moveTo>
                    <a:cubicBezTo>
                      <a:pt x="166" y="32"/>
                      <a:pt x="160" y="32"/>
                      <a:pt x="155" y="32"/>
                    </a:cubicBezTo>
                    <a:cubicBezTo>
                      <a:pt x="132" y="32"/>
                      <a:pt x="116" y="26"/>
                      <a:pt x="106" y="19"/>
                    </a:cubicBezTo>
                    <a:cubicBezTo>
                      <a:pt x="101" y="15"/>
                      <a:pt x="98" y="12"/>
                      <a:pt x="96" y="10"/>
                    </a:cubicBezTo>
                    <a:cubicBezTo>
                      <a:pt x="95" y="8"/>
                      <a:pt x="94" y="7"/>
                      <a:pt x="93" y="7"/>
                    </a:cubicBezTo>
                    <a:cubicBezTo>
                      <a:pt x="93" y="6"/>
                      <a:pt x="93" y="6"/>
                      <a:pt x="93" y="6"/>
                    </a:cubicBezTo>
                    <a:cubicBezTo>
                      <a:pt x="89" y="0"/>
                      <a:pt x="89" y="0"/>
                      <a:pt x="89" y="0"/>
                    </a:cubicBezTo>
                    <a:cubicBezTo>
                      <a:pt x="85" y="6"/>
                      <a:pt x="85" y="6"/>
                      <a:pt x="85" y="6"/>
                    </a:cubicBezTo>
                    <a:cubicBezTo>
                      <a:pt x="85" y="6"/>
                      <a:pt x="85" y="6"/>
                      <a:pt x="84" y="7"/>
                    </a:cubicBezTo>
                    <a:cubicBezTo>
                      <a:pt x="80" y="11"/>
                      <a:pt x="63" y="32"/>
                      <a:pt x="23" y="32"/>
                    </a:cubicBezTo>
                    <a:cubicBezTo>
                      <a:pt x="17" y="32"/>
                      <a:pt x="11" y="32"/>
                      <a:pt x="5" y="31"/>
                    </a:cubicBezTo>
                    <a:cubicBezTo>
                      <a:pt x="0" y="31"/>
                      <a:pt x="0" y="31"/>
                      <a:pt x="0" y="31"/>
                    </a:cubicBezTo>
                    <a:cubicBezTo>
                      <a:pt x="0" y="36"/>
                      <a:pt x="0" y="36"/>
                      <a:pt x="0" y="36"/>
                    </a:cubicBezTo>
                    <a:cubicBezTo>
                      <a:pt x="0" y="36"/>
                      <a:pt x="0" y="70"/>
                      <a:pt x="11" y="109"/>
                    </a:cubicBezTo>
                    <a:cubicBezTo>
                      <a:pt x="21" y="148"/>
                      <a:pt x="43" y="192"/>
                      <a:pt x="87" y="212"/>
                    </a:cubicBezTo>
                    <a:cubicBezTo>
                      <a:pt x="89" y="212"/>
                      <a:pt x="89" y="212"/>
                      <a:pt x="89" y="212"/>
                    </a:cubicBezTo>
                    <a:cubicBezTo>
                      <a:pt x="91" y="212"/>
                      <a:pt x="91" y="212"/>
                      <a:pt x="91" y="212"/>
                    </a:cubicBezTo>
                    <a:cubicBezTo>
                      <a:pt x="135" y="192"/>
                      <a:pt x="156" y="148"/>
                      <a:pt x="167" y="109"/>
                    </a:cubicBezTo>
                    <a:cubicBezTo>
                      <a:pt x="177" y="70"/>
                      <a:pt x="177" y="36"/>
                      <a:pt x="177" y="36"/>
                    </a:cubicBezTo>
                    <a:cubicBezTo>
                      <a:pt x="177" y="31"/>
                      <a:pt x="177" y="31"/>
                      <a:pt x="177" y="31"/>
                    </a:cubicBezTo>
                    <a:lnTo>
                      <a:pt x="172" y="31"/>
                    </a:lnTo>
                    <a:close/>
                    <a:moveTo>
                      <a:pt x="167" y="57"/>
                    </a:moveTo>
                    <a:cubicBezTo>
                      <a:pt x="163" y="96"/>
                      <a:pt x="147" y="175"/>
                      <a:pt x="89" y="202"/>
                    </a:cubicBezTo>
                    <a:cubicBezTo>
                      <a:pt x="50" y="184"/>
                      <a:pt x="30" y="144"/>
                      <a:pt x="20" y="106"/>
                    </a:cubicBezTo>
                    <a:cubicBezTo>
                      <a:pt x="14" y="88"/>
                      <a:pt x="12" y="70"/>
                      <a:pt x="11" y="57"/>
                    </a:cubicBezTo>
                    <a:cubicBezTo>
                      <a:pt x="10" y="50"/>
                      <a:pt x="10" y="45"/>
                      <a:pt x="9" y="41"/>
                    </a:cubicBezTo>
                    <a:cubicBezTo>
                      <a:pt x="14" y="41"/>
                      <a:pt x="18" y="42"/>
                      <a:pt x="23" y="42"/>
                    </a:cubicBezTo>
                    <a:cubicBezTo>
                      <a:pt x="60" y="42"/>
                      <a:pt x="81" y="24"/>
                      <a:pt x="89" y="15"/>
                    </a:cubicBezTo>
                    <a:cubicBezTo>
                      <a:pt x="97" y="24"/>
                      <a:pt x="117" y="42"/>
                      <a:pt x="155" y="42"/>
                    </a:cubicBezTo>
                    <a:cubicBezTo>
                      <a:pt x="159" y="42"/>
                      <a:pt x="163" y="41"/>
                      <a:pt x="168" y="41"/>
                    </a:cubicBezTo>
                    <a:cubicBezTo>
                      <a:pt x="168" y="45"/>
                      <a:pt x="168" y="50"/>
                      <a:pt x="167" y="57"/>
                    </a:cubicBezTo>
                    <a:close/>
                    <a:moveTo>
                      <a:pt x="89" y="26"/>
                    </a:moveTo>
                    <a:cubicBezTo>
                      <a:pt x="89" y="26"/>
                      <a:pt x="89" y="26"/>
                      <a:pt x="89" y="26"/>
                    </a:cubicBezTo>
                    <a:cubicBezTo>
                      <a:pt x="89" y="26"/>
                      <a:pt x="70" y="55"/>
                      <a:pt x="20" y="48"/>
                    </a:cubicBezTo>
                    <a:cubicBezTo>
                      <a:pt x="20" y="48"/>
                      <a:pt x="20" y="98"/>
                      <a:pt x="40" y="140"/>
                    </a:cubicBezTo>
                    <a:cubicBezTo>
                      <a:pt x="131" y="49"/>
                      <a:pt x="131" y="49"/>
                      <a:pt x="131" y="49"/>
                    </a:cubicBezTo>
                    <a:cubicBezTo>
                      <a:pt x="101" y="45"/>
                      <a:pt x="89" y="26"/>
                      <a:pt x="89" y="26"/>
                    </a:cubicBezTo>
                    <a:close/>
                    <a:moveTo>
                      <a:pt x="89" y="190"/>
                    </a:moveTo>
                    <a:cubicBezTo>
                      <a:pt x="158" y="159"/>
                      <a:pt x="158" y="48"/>
                      <a:pt x="158" y="48"/>
                    </a:cubicBezTo>
                    <a:cubicBezTo>
                      <a:pt x="158" y="49"/>
                      <a:pt x="157" y="49"/>
                      <a:pt x="157" y="49"/>
                    </a:cubicBezTo>
                    <a:cubicBezTo>
                      <a:pt x="49" y="156"/>
                      <a:pt x="49" y="156"/>
                      <a:pt x="49" y="156"/>
                    </a:cubicBezTo>
                    <a:cubicBezTo>
                      <a:pt x="59" y="170"/>
                      <a:pt x="72" y="182"/>
                      <a:pt x="89" y="190"/>
                    </a:cubicBezTo>
                    <a:close/>
                  </a:path>
                </a:pathLst>
              </a:custGeom>
              <a:solidFill>
                <a:srgbClr val="0070C0"/>
              </a:solidFill>
              <a:ln w="9525">
                <a:noFill/>
                <a:round/>
                <a:headEnd/>
                <a:tailEnd/>
              </a:ln>
              <a:effectLst/>
            </p:spPr>
            <p:txBody>
              <a:bodyPr vert="horz" wrap="square" lIns="91438" tIns="45719" rIns="91438" bIns="45719" numCol="1" anchor="t" anchorCtr="0" compatLnSpc="1">
                <a:prstTxWarp prst="textNoShape">
                  <a:avLst/>
                </a:prstTxWarp>
              </a:bodyPr>
              <a:lstStyle/>
              <a:p>
                <a:pPr marL="0" marR="0" lvl="0" indent="0" algn="l" defTabSz="455993"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srgbClr val="000000"/>
                  </a:solidFill>
                  <a:effectLst/>
                  <a:uLnTx/>
                  <a:uFillTx/>
                  <a:latin typeface="CiscoSansTT ExtraLight"/>
                  <a:ea typeface="ＭＳ Ｐゴシック"/>
                  <a:cs typeface="+mn-cs"/>
                </a:endParaRPr>
              </a:p>
            </p:txBody>
          </p:sp>
          <p:sp>
            <p:nvSpPr>
              <p:cNvPr id="20" name="Rounded Rectangle 123">
                <a:extLst>
                  <a:ext uri="{FF2B5EF4-FFF2-40B4-BE49-F238E27FC236}">
                    <a16:creationId xmlns:a16="http://schemas.microsoft.com/office/drawing/2014/main" id="{165D1E37-2C41-4199-A82C-AA5DBCC5DB77}"/>
                  </a:ext>
                </a:extLst>
              </p:cNvPr>
              <p:cNvSpPr>
                <a:spLocks noChangeAspect="1"/>
              </p:cNvSpPr>
              <p:nvPr/>
            </p:nvSpPr>
            <p:spPr>
              <a:xfrm>
                <a:off x="1863727" y="3495739"/>
                <a:ext cx="383914" cy="468191"/>
              </a:xfrm>
              <a:custGeom>
                <a:avLst/>
                <a:gdLst>
                  <a:gd name="connsiteX0" fmla="*/ 839415 w 1652127"/>
                  <a:gd name="connsiteY0" fmla="*/ 254729 h 2014807"/>
                  <a:gd name="connsiteX1" fmla="*/ 422261 w 1652127"/>
                  <a:gd name="connsiteY1" fmla="*/ 671883 h 2014807"/>
                  <a:gd name="connsiteX2" fmla="*/ 422261 w 1652127"/>
                  <a:gd name="connsiteY2" fmla="*/ 878792 h 2014807"/>
                  <a:gd name="connsiteX3" fmla="*/ 1256569 w 1652127"/>
                  <a:gd name="connsiteY3" fmla="*/ 878792 h 2014807"/>
                  <a:gd name="connsiteX4" fmla="*/ 1256569 w 1652127"/>
                  <a:gd name="connsiteY4" fmla="*/ 671884 h 2014807"/>
                  <a:gd name="connsiteX5" fmla="*/ 839415 w 1652127"/>
                  <a:gd name="connsiteY5" fmla="*/ 254730 h 2014807"/>
                  <a:gd name="connsiteX6" fmla="*/ 839415 w 1652127"/>
                  <a:gd name="connsiteY6" fmla="*/ 254729 h 2014807"/>
                  <a:gd name="connsiteX7" fmla="*/ 839415 w 1652127"/>
                  <a:gd name="connsiteY7" fmla="*/ 0 h 2014807"/>
                  <a:gd name="connsiteX8" fmla="*/ 1511299 w 1652127"/>
                  <a:gd name="connsiteY8" fmla="*/ 671884 h 2014807"/>
                  <a:gd name="connsiteX9" fmla="*/ 1511299 w 1652127"/>
                  <a:gd name="connsiteY9" fmla="*/ 878792 h 2014807"/>
                  <a:gd name="connsiteX10" fmla="*/ 1652127 w 1652127"/>
                  <a:gd name="connsiteY10" fmla="*/ 878792 h 2014807"/>
                  <a:gd name="connsiteX11" fmla="*/ 1652127 w 1652127"/>
                  <a:gd name="connsiteY11" fmla="*/ 1055980 h 2014807"/>
                  <a:gd name="connsiteX12" fmla="*/ 1652127 w 1652127"/>
                  <a:gd name="connsiteY12" fmla="*/ 1174923 h 2014807"/>
                  <a:gd name="connsiteX13" fmla="*/ 1652127 w 1652127"/>
                  <a:gd name="connsiteY13" fmla="*/ 1813380 h 2014807"/>
                  <a:gd name="connsiteX14" fmla="*/ 1450700 w 1652127"/>
                  <a:gd name="connsiteY14" fmla="*/ 2014807 h 2014807"/>
                  <a:gd name="connsiteX15" fmla="*/ 201427 w 1652127"/>
                  <a:gd name="connsiteY15" fmla="*/ 2014807 h 2014807"/>
                  <a:gd name="connsiteX16" fmla="*/ 0 w 1652127"/>
                  <a:gd name="connsiteY16" fmla="*/ 1813380 h 2014807"/>
                  <a:gd name="connsiteX17" fmla="*/ 0 w 1652127"/>
                  <a:gd name="connsiteY17" fmla="*/ 878792 h 2014807"/>
                  <a:gd name="connsiteX18" fmla="*/ 167531 w 1652127"/>
                  <a:gd name="connsiteY18" fmla="*/ 878792 h 2014807"/>
                  <a:gd name="connsiteX19" fmla="*/ 167531 w 1652127"/>
                  <a:gd name="connsiteY19" fmla="*/ 671884 h 2014807"/>
                  <a:gd name="connsiteX20" fmla="*/ 839415 w 1652127"/>
                  <a:gd name="connsiteY20" fmla="*/ 0 h 2014807"/>
                  <a:gd name="connsiteX0" fmla="*/ 839415 w 1652127"/>
                  <a:gd name="connsiteY0" fmla="*/ 254729 h 2014807"/>
                  <a:gd name="connsiteX1" fmla="*/ 422261 w 1652127"/>
                  <a:gd name="connsiteY1" fmla="*/ 671883 h 2014807"/>
                  <a:gd name="connsiteX2" fmla="*/ 422261 w 1652127"/>
                  <a:gd name="connsiteY2" fmla="*/ 878792 h 2014807"/>
                  <a:gd name="connsiteX3" fmla="*/ 1256569 w 1652127"/>
                  <a:gd name="connsiteY3" fmla="*/ 878792 h 2014807"/>
                  <a:gd name="connsiteX4" fmla="*/ 1256569 w 1652127"/>
                  <a:gd name="connsiteY4" fmla="*/ 671884 h 2014807"/>
                  <a:gd name="connsiteX5" fmla="*/ 839415 w 1652127"/>
                  <a:gd name="connsiteY5" fmla="*/ 254730 h 2014807"/>
                  <a:gd name="connsiteX6" fmla="*/ 839415 w 1652127"/>
                  <a:gd name="connsiteY6" fmla="*/ 254729 h 2014807"/>
                  <a:gd name="connsiteX7" fmla="*/ 839415 w 1652127"/>
                  <a:gd name="connsiteY7" fmla="*/ 0 h 2014807"/>
                  <a:gd name="connsiteX8" fmla="*/ 1511299 w 1652127"/>
                  <a:gd name="connsiteY8" fmla="*/ 671884 h 2014807"/>
                  <a:gd name="connsiteX9" fmla="*/ 1511299 w 1652127"/>
                  <a:gd name="connsiteY9" fmla="*/ 878792 h 2014807"/>
                  <a:gd name="connsiteX10" fmla="*/ 1652127 w 1652127"/>
                  <a:gd name="connsiteY10" fmla="*/ 878792 h 2014807"/>
                  <a:gd name="connsiteX11" fmla="*/ 1652127 w 1652127"/>
                  <a:gd name="connsiteY11" fmla="*/ 1174923 h 2014807"/>
                  <a:gd name="connsiteX12" fmla="*/ 1652127 w 1652127"/>
                  <a:gd name="connsiteY12" fmla="*/ 1813380 h 2014807"/>
                  <a:gd name="connsiteX13" fmla="*/ 1450700 w 1652127"/>
                  <a:gd name="connsiteY13" fmla="*/ 2014807 h 2014807"/>
                  <a:gd name="connsiteX14" fmla="*/ 201427 w 1652127"/>
                  <a:gd name="connsiteY14" fmla="*/ 2014807 h 2014807"/>
                  <a:gd name="connsiteX15" fmla="*/ 0 w 1652127"/>
                  <a:gd name="connsiteY15" fmla="*/ 1813380 h 2014807"/>
                  <a:gd name="connsiteX16" fmla="*/ 0 w 1652127"/>
                  <a:gd name="connsiteY16" fmla="*/ 878792 h 2014807"/>
                  <a:gd name="connsiteX17" fmla="*/ 167531 w 1652127"/>
                  <a:gd name="connsiteY17" fmla="*/ 878792 h 2014807"/>
                  <a:gd name="connsiteX18" fmla="*/ 167531 w 1652127"/>
                  <a:gd name="connsiteY18" fmla="*/ 671884 h 2014807"/>
                  <a:gd name="connsiteX19" fmla="*/ 839415 w 1652127"/>
                  <a:gd name="connsiteY19" fmla="*/ 0 h 2014807"/>
                  <a:gd name="connsiteX0" fmla="*/ 839415 w 1652127"/>
                  <a:gd name="connsiteY0" fmla="*/ 254729 h 2014807"/>
                  <a:gd name="connsiteX1" fmla="*/ 422261 w 1652127"/>
                  <a:gd name="connsiteY1" fmla="*/ 671883 h 2014807"/>
                  <a:gd name="connsiteX2" fmla="*/ 422261 w 1652127"/>
                  <a:gd name="connsiteY2" fmla="*/ 878792 h 2014807"/>
                  <a:gd name="connsiteX3" fmla="*/ 1256569 w 1652127"/>
                  <a:gd name="connsiteY3" fmla="*/ 878792 h 2014807"/>
                  <a:gd name="connsiteX4" fmla="*/ 1256569 w 1652127"/>
                  <a:gd name="connsiteY4" fmla="*/ 671884 h 2014807"/>
                  <a:gd name="connsiteX5" fmla="*/ 839415 w 1652127"/>
                  <a:gd name="connsiteY5" fmla="*/ 254730 h 2014807"/>
                  <a:gd name="connsiteX6" fmla="*/ 839415 w 1652127"/>
                  <a:gd name="connsiteY6" fmla="*/ 254729 h 2014807"/>
                  <a:gd name="connsiteX7" fmla="*/ 839415 w 1652127"/>
                  <a:gd name="connsiteY7" fmla="*/ 0 h 2014807"/>
                  <a:gd name="connsiteX8" fmla="*/ 1511299 w 1652127"/>
                  <a:gd name="connsiteY8" fmla="*/ 671884 h 2014807"/>
                  <a:gd name="connsiteX9" fmla="*/ 1511299 w 1652127"/>
                  <a:gd name="connsiteY9" fmla="*/ 878792 h 2014807"/>
                  <a:gd name="connsiteX10" fmla="*/ 1652127 w 1652127"/>
                  <a:gd name="connsiteY10" fmla="*/ 878792 h 2014807"/>
                  <a:gd name="connsiteX11" fmla="*/ 1652127 w 1652127"/>
                  <a:gd name="connsiteY11" fmla="*/ 1813380 h 2014807"/>
                  <a:gd name="connsiteX12" fmla="*/ 1450700 w 1652127"/>
                  <a:gd name="connsiteY12" fmla="*/ 2014807 h 2014807"/>
                  <a:gd name="connsiteX13" fmla="*/ 201427 w 1652127"/>
                  <a:gd name="connsiteY13" fmla="*/ 2014807 h 2014807"/>
                  <a:gd name="connsiteX14" fmla="*/ 0 w 1652127"/>
                  <a:gd name="connsiteY14" fmla="*/ 1813380 h 2014807"/>
                  <a:gd name="connsiteX15" fmla="*/ 0 w 1652127"/>
                  <a:gd name="connsiteY15" fmla="*/ 878792 h 2014807"/>
                  <a:gd name="connsiteX16" fmla="*/ 167531 w 1652127"/>
                  <a:gd name="connsiteY16" fmla="*/ 878792 h 2014807"/>
                  <a:gd name="connsiteX17" fmla="*/ 167531 w 1652127"/>
                  <a:gd name="connsiteY17" fmla="*/ 671884 h 2014807"/>
                  <a:gd name="connsiteX18" fmla="*/ 839415 w 1652127"/>
                  <a:gd name="connsiteY18" fmla="*/ 0 h 201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52127" h="2014807">
                    <a:moveTo>
                      <a:pt x="839415" y="254729"/>
                    </a:moveTo>
                    <a:cubicBezTo>
                      <a:pt x="609027" y="254729"/>
                      <a:pt x="422261" y="441495"/>
                      <a:pt x="422261" y="671883"/>
                    </a:cubicBezTo>
                    <a:lnTo>
                      <a:pt x="422261" y="878792"/>
                    </a:lnTo>
                    <a:lnTo>
                      <a:pt x="1256569" y="878792"/>
                    </a:lnTo>
                    <a:lnTo>
                      <a:pt x="1256569" y="671884"/>
                    </a:lnTo>
                    <a:cubicBezTo>
                      <a:pt x="1256569" y="441496"/>
                      <a:pt x="1069803" y="254730"/>
                      <a:pt x="839415" y="254730"/>
                    </a:cubicBezTo>
                    <a:lnTo>
                      <a:pt x="839415" y="254729"/>
                    </a:lnTo>
                    <a:close/>
                    <a:moveTo>
                      <a:pt x="839415" y="0"/>
                    </a:moveTo>
                    <a:cubicBezTo>
                      <a:pt x="1210486" y="0"/>
                      <a:pt x="1511299" y="300813"/>
                      <a:pt x="1511299" y="671884"/>
                    </a:cubicBezTo>
                    <a:lnTo>
                      <a:pt x="1511299" y="878792"/>
                    </a:lnTo>
                    <a:lnTo>
                      <a:pt x="1652127" y="878792"/>
                    </a:lnTo>
                    <a:lnTo>
                      <a:pt x="1652127" y="1813380"/>
                    </a:lnTo>
                    <a:cubicBezTo>
                      <a:pt x="1652127" y="1924625"/>
                      <a:pt x="1561945" y="2014807"/>
                      <a:pt x="1450700" y="2014807"/>
                    </a:cubicBezTo>
                    <a:lnTo>
                      <a:pt x="201427" y="2014807"/>
                    </a:lnTo>
                    <a:cubicBezTo>
                      <a:pt x="90182" y="2014807"/>
                      <a:pt x="0" y="1924625"/>
                      <a:pt x="0" y="1813380"/>
                    </a:cubicBezTo>
                    <a:lnTo>
                      <a:pt x="0" y="878792"/>
                    </a:lnTo>
                    <a:lnTo>
                      <a:pt x="167531" y="878792"/>
                    </a:lnTo>
                    <a:lnTo>
                      <a:pt x="167531" y="671884"/>
                    </a:lnTo>
                    <a:cubicBezTo>
                      <a:pt x="167531" y="300813"/>
                      <a:pt x="468344" y="0"/>
                      <a:pt x="839415" y="0"/>
                    </a:cubicBezTo>
                    <a:close/>
                  </a:path>
                </a:pathLst>
              </a:custGeom>
              <a:solidFill>
                <a:srgbClr val="0096FF"/>
              </a:solidFill>
              <a:ln>
                <a:noFill/>
              </a:ln>
            </p:spPr>
            <p:txBody>
              <a:bodyPr vert="horz" wrap="square" lIns="68585" tIns="34293" rIns="68585" bIns="34293"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prstClr val="black"/>
                  </a:solidFill>
                  <a:effectLst/>
                  <a:uLnTx/>
                  <a:uFillTx/>
                  <a:latin typeface="CiscoSansTT ExtraLight"/>
                  <a:ea typeface="ＭＳ Ｐゴシック"/>
                  <a:cs typeface="+mn-cs"/>
                </a:endParaRPr>
              </a:p>
            </p:txBody>
          </p:sp>
        </p:grpSp>
      </p:grpSp>
      <p:grpSp>
        <p:nvGrpSpPr>
          <p:cNvPr id="21" name="Group 71">
            <a:extLst>
              <a:ext uri="{FF2B5EF4-FFF2-40B4-BE49-F238E27FC236}">
                <a16:creationId xmlns:a16="http://schemas.microsoft.com/office/drawing/2014/main" id="{8CFD132B-65D5-4EE4-9101-E8897EA712E5}"/>
              </a:ext>
            </a:extLst>
          </p:cNvPr>
          <p:cNvGrpSpPr/>
          <p:nvPr/>
        </p:nvGrpSpPr>
        <p:grpSpPr>
          <a:xfrm>
            <a:off x="3025631" y="3067013"/>
            <a:ext cx="832167" cy="786518"/>
            <a:chOff x="5294008" y="3908008"/>
            <a:chExt cx="1393099" cy="1393099"/>
          </a:xfrm>
        </p:grpSpPr>
        <p:pic>
          <p:nvPicPr>
            <p:cNvPr id="22" name="Picture 72">
              <a:extLst>
                <a:ext uri="{FF2B5EF4-FFF2-40B4-BE49-F238E27FC236}">
                  <a16:creationId xmlns:a16="http://schemas.microsoft.com/office/drawing/2014/main" id="{C11C2E39-6821-462A-8342-97695F21D2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94008" y="3908008"/>
              <a:ext cx="1393099" cy="1393099"/>
            </a:xfrm>
            <a:prstGeom prst="rect">
              <a:avLst/>
            </a:prstGeom>
          </p:spPr>
        </p:pic>
        <p:pic>
          <p:nvPicPr>
            <p:cNvPr id="23" name="Picture 73">
              <a:extLst>
                <a:ext uri="{FF2B5EF4-FFF2-40B4-BE49-F238E27FC236}">
                  <a16:creationId xmlns:a16="http://schemas.microsoft.com/office/drawing/2014/main" id="{21F4DE22-4737-4E86-AFFE-885BD4AA21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38310" y="4056262"/>
              <a:ext cx="1248797" cy="951465"/>
            </a:xfrm>
            <a:prstGeom prst="rect">
              <a:avLst/>
            </a:prstGeom>
          </p:spPr>
        </p:pic>
      </p:grpSp>
      <p:sp>
        <p:nvSpPr>
          <p:cNvPr id="24" name="Rectangle 80">
            <a:extLst>
              <a:ext uri="{FF2B5EF4-FFF2-40B4-BE49-F238E27FC236}">
                <a16:creationId xmlns:a16="http://schemas.microsoft.com/office/drawing/2014/main" id="{4572E7DD-14B9-4426-A009-34407EFB0459}"/>
              </a:ext>
            </a:extLst>
          </p:cNvPr>
          <p:cNvSpPr/>
          <p:nvPr/>
        </p:nvSpPr>
        <p:spPr>
          <a:xfrm>
            <a:off x="4929463" y="3793658"/>
            <a:ext cx="1809162" cy="1082348"/>
          </a:xfrm>
          <a:prstGeom prst="rect">
            <a:avLst/>
          </a:prstGeom>
        </p:spPr>
        <p:txBody>
          <a:bodyPr wrap="square">
            <a:spAutoFit/>
          </a:bodyPr>
          <a:lstStyle/>
          <a:p>
            <a:pPr marL="128588" marR="0" lvl="0" indent="-128588" algn="l" defTabSz="685800" rtl="0" eaLnBrk="1" fontAlgn="auto" latinLnBrk="0" hangingPunct="1">
              <a:lnSpc>
                <a:spcPct val="100000"/>
              </a:lnSpc>
              <a:spcBef>
                <a:spcPts val="150"/>
              </a:spcBef>
              <a:spcAft>
                <a:spcPts val="0"/>
              </a:spcAft>
              <a:buClrTx/>
              <a:buSzTx/>
              <a:buFont typeface="Wingdings" charset="2"/>
              <a:buChar char="§"/>
              <a:tabLst/>
              <a:defRPr/>
            </a:pPr>
            <a:r>
              <a:rPr kumimoji="0" lang="ja-JP" altLang="en-US"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ファブリック対応</a:t>
            </a:r>
            <a:endParaRPr kumimoji="0" lang="en-US"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endParaRPr>
          </a:p>
          <a:p>
            <a:pPr marL="128588" marR="0" lvl="0" indent="-128588" algn="l" defTabSz="685800" rtl="0" eaLnBrk="1" fontAlgn="auto" latinLnBrk="0" hangingPunct="1">
              <a:lnSpc>
                <a:spcPct val="100000"/>
              </a:lnSpc>
              <a:spcBef>
                <a:spcPts val="150"/>
              </a:spcBef>
              <a:spcAft>
                <a:spcPts val="0"/>
              </a:spcAft>
              <a:buClrTx/>
              <a:buSzTx/>
              <a:buFont typeface="Wingdings" charset="2"/>
              <a:buChar char="§"/>
              <a:tabLst/>
              <a:defRPr/>
            </a:pPr>
            <a:r>
              <a:rPr kumimoji="0" lang="en-US"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WLC</a:t>
            </a:r>
            <a:r>
              <a:rPr kumimoji="0" lang="ja-JP" altLang="en-US"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機能対応</a:t>
            </a:r>
            <a:endParaRPr kumimoji="0" lang="en-US" altLang="ja-JP"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endParaRPr>
          </a:p>
          <a:p>
            <a:pPr marL="128588" marR="0" lvl="0" indent="-128588" algn="l" defTabSz="685800" rtl="0" eaLnBrk="1" fontAlgn="auto" latinLnBrk="0" hangingPunct="1">
              <a:lnSpc>
                <a:spcPct val="100000"/>
              </a:lnSpc>
              <a:spcBef>
                <a:spcPts val="150"/>
              </a:spcBef>
              <a:spcAft>
                <a:spcPts val="0"/>
              </a:spcAft>
              <a:buClrTx/>
              <a:buSzTx/>
              <a:buFont typeface="Wingdings" charset="2"/>
              <a:buChar char="§"/>
              <a:tabLst/>
              <a:defRPr/>
            </a:pPr>
            <a:r>
              <a:rPr kumimoji="0" lang="ja-JP" altLang="en-US"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スケール拡大</a:t>
            </a:r>
            <a:endParaRPr kumimoji="0" lang="en-US"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endParaRPr>
          </a:p>
          <a:p>
            <a:pPr marL="128588" marR="0" lvl="0" indent="-128588" algn="l" defTabSz="685800" rtl="0" eaLnBrk="1" fontAlgn="auto" latinLnBrk="0" hangingPunct="1">
              <a:lnSpc>
                <a:spcPct val="100000"/>
              </a:lnSpc>
              <a:spcBef>
                <a:spcPts val="150"/>
              </a:spcBef>
              <a:spcAft>
                <a:spcPts val="0"/>
              </a:spcAft>
              <a:buClrTx/>
              <a:buSzTx/>
              <a:buFont typeface="Wingdings" charset="2"/>
              <a:buChar char="§"/>
              <a:tabLst/>
              <a:defRPr/>
            </a:pPr>
            <a:r>
              <a:rPr kumimoji="0" lang="ja-JP" altLang="en-US"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コントロール＆ポリシーの統合</a:t>
            </a:r>
            <a:endParaRPr kumimoji="0" lang="en-US"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endParaRPr>
          </a:p>
          <a:p>
            <a:pPr marL="128588" marR="0" lvl="0" indent="-128588" algn="l" defTabSz="685800" rtl="0" eaLnBrk="1" fontAlgn="auto" latinLnBrk="0" hangingPunct="1">
              <a:lnSpc>
                <a:spcPct val="100000"/>
              </a:lnSpc>
              <a:spcBef>
                <a:spcPts val="150"/>
              </a:spcBef>
              <a:spcAft>
                <a:spcPts val="0"/>
              </a:spcAft>
              <a:buClrTx/>
              <a:buSzTx/>
              <a:buFont typeface="Wingdings" charset="2"/>
              <a:buChar char="§"/>
              <a:tabLst/>
              <a:defRPr/>
            </a:pPr>
            <a:r>
              <a:rPr kumimoji="0" lang="ja-JP" altLang="en-US"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有線・無線ゲスト</a:t>
            </a:r>
            <a:endParaRPr kumimoji="0" lang="en-US"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endParaRPr>
          </a:p>
          <a:p>
            <a:pPr marL="128588" marR="0" lvl="0" indent="-128588" algn="l" defTabSz="685800" rtl="0" eaLnBrk="1" fontAlgn="auto" latinLnBrk="0" hangingPunct="1">
              <a:lnSpc>
                <a:spcPct val="100000"/>
              </a:lnSpc>
              <a:spcBef>
                <a:spcPts val="150"/>
              </a:spcBef>
              <a:spcAft>
                <a:spcPts val="0"/>
              </a:spcAft>
              <a:buClrTx/>
              <a:buSzTx/>
              <a:buFont typeface="Wingdings" charset="2"/>
              <a:buChar char="§"/>
              <a:tabLst/>
              <a:defRPr/>
            </a:pPr>
            <a:endParaRPr kumimoji="0" lang="en-US"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mn-cs"/>
            </a:endParaRPr>
          </a:p>
        </p:txBody>
      </p:sp>
      <p:grpSp>
        <p:nvGrpSpPr>
          <p:cNvPr id="25" name="Group 7">
            <a:extLst>
              <a:ext uri="{FF2B5EF4-FFF2-40B4-BE49-F238E27FC236}">
                <a16:creationId xmlns:a16="http://schemas.microsoft.com/office/drawing/2014/main" id="{DC87F58F-48E4-4E50-AF04-F3A45CCB13C5}"/>
              </a:ext>
            </a:extLst>
          </p:cNvPr>
          <p:cNvGrpSpPr/>
          <p:nvPr/>
        </p:nvGrpSpPr>
        <p:grpSpPr>
          <a:xfrm>
            <a:off x="4981972" y="3048120"/>
            <a:ext cx="776658" cy="776658"/>
            <a:chOff x="6318583" y="3476356"/>
            <a:chExt cx="1172509" cy="1172509"/>
          </a:xfrm>
        </p:grpSpPr>
        <p:pic>
          <p:nvPicPr>
            <p:cNvPr id="26" name="Picture 79">
              <a:extLst>
                <a:ext uri="{FF2B5EF4-FFF2-40B4-BE49-F238E27FC236}">
                  <a16:creationId xmlns:a16="http://schemas.microsoft.com/office/drawing/2014/main" id="{1AE96F4C-780D-4BB1-BBF9-B32A3950D0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8583" y="3476356"/>
              <a:ext cx="1172509" cy="1172509"/>
            </a:xfrm>
            <a:prstGeom prst="rect">
              <a:avLst/>
            </a:prstGeom>
          </p:spPr>
        </p:pic>
        <p:sp>
          <p:nvSpPr>
            <p:cNvPr id="27" name="Freeform 100">
              <a:extLst>
                <a:ext uri="{FF2B5EF4-FFF2-40B4-BE49-F238E27FC236}">
                  <a16:creationId xmlns:a16="http://schemas.microsoft.com/office/drawing/2014/main" id="{3BDE6AE3-8518-4F8E-A6D5-0BA215279DF0}"/>
                </a:ext>
              </a:extLst>
            </p:cNvPr>
            <p:cNvSpPr>
              <a:spLocks noChangeAspect="1" noEditPoints="1"/>
            </p:cNvSpPr>
            <p:nvPr/>
          </p:nvSpPr>
          <p:spPr bwMode="auto">
            <a:xfrm>
              <a:off x="6734686" y="3791696"/>
              <a:ext cx="348723" cy="603662"/>
            </a:xfrm>
            <a:custGeom>
              <a:avLst/>
              <a:gdLst>
                <a:gd name="T0" fmla="*/ 74 w 88"/>
                <a:gd name="T1" fmla="*/ 0 h 160"/>
                <a:gd name="T2" fmla="*/ 14 w 88"/>
                <a:gd name="T3" fmla="*/ 0 h 160"/>
                <a:gd name="T4" fmla="*/ 0 w 88"/>
                <a:gd name="T5" fmla="*/ 13 h 160"/>
                <a:gd name="T6" fmla="*/ 0 w 88"/>
                <a:gd name="T7" fmla="*/ 147 h 160"/>
                <a:gd name="T8" fmla="*/ 14 w 88"/>
                <a:gd name="T9" fmla="*/ 160 h 160"/>
                <a:gd name="T10" fmla="*/ 74 w 88"/>
                <a:gd name="T11" fmla="*/ 160 h 160"/>
                <a:gd name="T12" fmla="*/ 88 w 88"/>
                <a:gd name="T13" fmla="*/ 147 h 160"/>
                <a:gd name="T14" fmla="*/ 88 w 88"/>
                <a:gd name="T15" fmla="*/ 13 h 160"/>
                <a:gd name="T16" fmla="*/ 74 w 88"/>
                <a:gd name="T17" fmla="*/ 0 h 160"/>
                <a:gd name="T18" fmla="*/ 25 w 88"/>
                <a:gd name="T19" fmla="*/ 7 h 160"/>
                <a:gd name="T20" fmla="*/ 27 w 88"/>
                <a:gd name="T21" fmla="*/ 5 h 160"/>
                <a:gd name="T22" fmla="*/ 61 w 88"/>
                <a:gd name="T23" fmla="*/ 5 h 160"/>
                <a:gd name="T24" fmla="*/ 63 w 88"/>
                <a:gd name="T25" fmla="*/ 7 h 160"/>
                <a:gd name="T26" fmla="*/ 63 w 88"/>
                <a:gd name="T27" fmla="*/ 8 h 160"/>
                <a:gd name="T28" fmla="*/ 61 w 88"/>
                <a:gd name="T29" fmla="*/ 9 h 160"/>
                <a:gd name="T30" fmla="*/ 27 w 88"/>
                <a:gd name="T31" fmla="*/ 9 h 160"/>
                <a:gd name="T32" fmla="*/ 25 w 88"/>
                <a:gd name="T33" fmla="*/ 8 h 160"/>
                <a:gd name="T34" fmla="*/ 25 w 88"/>
                <a:gd name="T35" fmla="*/ 7 h 160"/>
                <a:gd name="T36" fmla="*/ 44 w 88"/>
                <a:gd name="T37" fmla="*/ 154 h 160"/>
                <a:gd name="T38" fmla="*/ 36 w 88"/>
                <a:gd name="T39" fmla="*/ 146 h 160"/>
                <a:gd name="T40" fmla="*/ 44 w 88"/>
                <a:gd name="T41" fmla="*/ 139 h 160"/>
                <a:gd name="T42" fmla="*/ 52 w 88"/>
                <a:gd name="T43" fmla="*/ 146 h 160"/>
                <a:gd name="T44" fmla="*/ 44 w 88"/>
                <a:gd name="T45" fmla="*/ 154 h 160"/>
                <a:gd name="T46" fmla="*/ 81 w 88"/>
                <a:gd name="T47" fmla="*/ 133 h 160"/>
                <a:gd name="T48" fmla="*/ 80 w 88"/>
                <a:gd name="T49" fmla="*/ 134 h 160"/>
                <a:gd name="T50" fmla="*/ 8 w 88"/>
                <a:gd name="T51" fmla="*/ 134 h 160"/>
                <a:gd name="T52" fmla="*/ 7 w 88"/>
                <a:gd name="T53" fmla="*/ 133 h 160"/>
                <a:gd name="T54" fmla="*/ 7 w 88"/>
                <a:gd name="T55" fmla="*/ 16 h 160"/>
                <a:gd name="T56" fmla="*/ 8 w 88"/>
                <a:gd name="T57" fmla="*/ 15 h 160"/>
                <a:gd name="T58" fmla="*/ 80 w 88"/>
                <a:gd name="T59" fmla="*/ 15 h 160"/>
                <a:gd name="T60" fmla="*/ 81 w 88"/>
                <a:gd name="T61" fmla="*/ 16 h 160"/>
                <a:gd name="T62" fmla="*/ 81 w 88"/>
                <a:gd name="T63" fmla="*/ 13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160">
                  <a:moveTo>
                    <a:pt x="74" y="0"/>
                  </a:moveTo>
                  <a:cubicBezTo>
                    <a:pt x="14" y="0"/>
                    <a:pt x="14" y="0"/>
                    <a:pt x="14" y="0"/>
                  </a:cubicBezTo>
                  <a:cubicBezTo>
                    <a:pt x="6" y="0"/>
                    <a:pt x="0" y="6"/>
                    <a:pt x="0" y="13"/>
                  </a:cubicBezTo>
                  <a:cubicBezTo>
                    <a:pt x="0" y="147"/>
                    <a:pt x="0" y="147"/>
                    <a:pt x="0" y="147"/>
                  </a:cubicBezTo>
                  <a:cubicBezTo>
                    <a:pt x="0" y="154"/>
                    <a:pt x="6" y="160"/>
                    <a:pt x="14" y="160"/>
                  </a:cubicBezTo>
                  <a:cubicBezTo>
                    <a:pt x="74" y="160"/>
                    <a:pt x="74" y="160"/>
                    <a:pt x="74" y="160"/>
                  </a:cubicBezTo>
                  <a:cubicBezTo>
                    <a:pt x="82" y="160"/>
                    <a:pt x="88" y="154"/>
                    <a:pt x="88" y="147"/>
                  </a:cubicBezTo>
                  <a:cubicBezTo>
                    <a:pt x="88" y="13"/>
                    <a:pt x="88" y="13"/>
                    <a:pt x="88" y="13"/>
                  </a:cubicBezTo>
                  <a:cubicBezTo>
                    <a:pt x="88" y="6"/>
                    <a:pt x="82" y="0"/>
                    <a:pt x="74" y="0"/>
                  </a:cubicBezTo>
                  <a:close/>
                  <a:moveTo>
                    <a:pt x="25" y="7"/>
                  </a:moveTo>
                  <a:cubicBezTo>
                    <a:pt x="25" y="6"/>
                    <a:pt x="26" y="5"/>
                    <a:pt x="27" y="5"/>
                  </a:cubicBezTo>
                  <a:cubicBezTo>
                    <a:pt x="61" y="5"/>
                    <a:pt x="61" y="5"/>
                    <a:pt x="61" y="5"/>
                  </a:cubicBezTo>
                  <a:cubicBezTo>
                    <a:pt x="62" y="5"/>
                    <a:pt x="63" y="6"/>
                    <a:pt x="63" y="7"/>
                  </a:cubicBezTo>
                  <a:cubicBezTo>
                    <a:pt x="63" y="8"/>
                    <a:pt x="63" y="8"/>
                    <a:pt x="63" y="8"/>
                  </a:cubicBezTo>
                  <a:cubicBezTo>
                    <a:pt x="63" y="9"/>
                    <a:pt x="62" y="9"/>
                    <a:pt x="61" y="9"/>
                  </a:cubicBezTo>
                  <a:cubicBezTo>
                    <a:pt x="27" y="9"/>
                    <a:pt x="27" y="9"/>
                    <a:pt x="27" y="9"/>
                  </a:cubicBezTo>
                  <a:cubicBezTo>
                    <a:pt x="26" y="9"/>
                    <a:pt x="25" y="9"/>
                    <a:pt x="25" y="8"/>
                  </a:cubicBezTo>
                  <a:lnTo>
                    <a:pt x="25" y="7"/>
                  </a:lnTo>
                  <a:close/>
                  <a:moveTo>
                    <a:pt x="44" y="154"/>
                  </a:moveTo>
                  <a:cubicBezTo>
                    <a:pt x="40" y="154"/>
                    <a:pt x="36" y="151"/>
                    <a:pt x="36" y="146"/>
                  </a:cubicBezTo>
                  <a:cubicBezTo>
                    <a:pt x="36" y="142"/>
                    <a:pt x="40" y="139"/>
                    <a:pt x="44" y="139"/>
                  </a:cubicBezTo>
                  <a:cubicBezTo>
                    <a:pt x="48" y="139"/>
                    <a:pt x="52" y="142"/>
                    <a:pt x="52" y="146"/>
                  </a:cubicBezTo>
                  <a:cubicBezTo>
                    <a:pt x="52" y="151"/>
                    <a:pt x="48" y="154"/>
                    <a:pt x="44" y="154"/>
                  </a:cubicBezTo>
                  <a:close/>
                  <a:moveTo>
                    <a:pt x="81" y="133"/>
                  </a:moveTo>
                  <a:cubicBezTo>
                    <a:pt x="81" y="134"/>
                    <a:pt x="81" y="134"/>
                    <a:pt x="80" y="134"/>
                  </a:cubicBezTo>
                  <a:cubicBezTo>
                    <a:pt x="8" y="134"/>
                    <a:pt x="8" y="134"/>
                    <a:pt x="8" y="134"/>
                  </a:cubicBezTo>
                  <a:cubicBezTo>
                    <a:pt x="7" y="134"/>
                    <a:pt x="7" y="134"/>
                    <a:pt x="7" y="133"/>
                  </a:cubicBezTo>
                  <a:cubicBezTo>
                    <a:pt x="7" y="16"/>
                    <a:pt x="7" y="16"/>
                    <a:pt x="7" y="16"/>
                  </a:cubicBezTo>
                  <a:cubicBezTo>
                    <a:pt x="7" y="16"/>
                    <a:pt x="7" y="15"/>
                    <a:pt x="8" y="15"/>
                  </a:cubicBezTo>
                  <a:cubicBezTo>
                    <a:pt x="80" y="15"/>
                    <a:pt x="80" y="15"/>
                    <a:pt x="80" y="15"/>
                  </a:cubicBezTo>
                  <a:cubicBezTo>
                    <a:pt x="81" y="15"/>
                    <a:pt x="81" y="16"/>
                    <a:pt x="81" y="16"/>
                  </a:cubicBezTo>
                  <a:lnTo>
                    <a:pt x="81" y="133"/>
                  </a:lnTo>
                  <a:close/>
                </a:path>
              </a:pathLst>
            </a:custGeom>
            <a:solidFill>
              <a:srgbClr val="0070C0"/>
            </a:solidFill>
            <a:ln>
              <a:noFill/>
            </a:ln>
            <a:effectLst/>
            <a:extLst>
              <a:ext uri="{91240B29-F687-4f45-9708-019B960494DF}">
                <a14:hiddenLine xmlns="" xmlns:a14="http://schemas.microsoft.com/office/drawing/2010/main" w="9525">
                  <a:solidFill>
                    <a:srgbClr val="000000"/>
                  </a:solidFill>
                  <a:round/>
                  <a:headEnd/>
                  <a:tailEnd/>
                </a14:hiddenLine>
              </a:ext>
            </a:extLst>
          </p:spPr>
          <p:txBody>
            <a:bodyPr vert="horz" wrap="square" lIns="68240" tIns="34120" rIns="68240" bIns="34120" numCol="1" anchor="t" anchorCtr="0" compatLnSpc="1">
              <a:prstTxWarp prst="textNoShape">
                <a:avLst/>
              </a:prstTxWarp>
            </a:bodyPr>
            <a:lstStyle/>
            <a:p>
              <a:pPr marL="0" marR="0" lvl="0" indent="0" algn="l" defTabSz="511999" rtl="0" eaLnBrk="1" fontAlgn="auto" latinLnBrk="0" hangingPunct="1">
                <a:lnSpc>
                  <a:spcPct val="100000"/>
                </a:lnSpc>
                <a:spcBef>
                  <a:spcPts val="0"/>
                </a:spcBef>
                <a:spcAft>
                  <a:spcPts val="0"/>
                </a:spcAft>
                <a:buClrTx/>
                <a:buSzTx/>
                <a:buFontTx/>
                <a:buNone/>
                <a:tabLst/>
                <a:defRPr/>
              </a:pPr>
              <a:endParaRPr kumimoji="0" lang="en-US" sz="788" b="0" i="0" u="none" strike="noStrike" kern="0" cap="none" spc="0" normalizeH="0" baseline="0" noProof="0" dirty="0">
                <a:ln>
                  <a:noFill/>
                </a:ln>
                <a:solidFill>
                  <a:srgbClr val="FFFFFF"/>
                </a:solidFill>
                <a:effectLst/>
                <a:uLnTx/>
                <a:uFillTx/>
                <a:latin typeface="CiscoSansTT ExtraLight"/>
                <a:ea typeface="ＭＳ Ｐゴシック"/>
                <a:cs typeface="Arial"/>
                <a:sym typeface="Arial"/>
              </a:endParaRPr>
            </a:p>
          </p:txBody>
        </p:sp>
      </p:grpSp>
      <p:sp>
        <p:nvSpPr>
          <p:cNvPr id="28" name="Rectangle 53">
            <a:extLst>
              <a:ext uri="{FF2B5EF4-FFF2-40B4-BE49-F238E27FC236}">
                <a16:creationId xmlns:a16="http://schemas.microsoft.com/office/drawing/2014/main" id="{03AC7887-5CCD-4A9F-8421-E7C98FEE6F63}"/>
              </a:ext>
            </a:extLst>
          </p:cNvPr>
          <p:cNvSpPr/>
          <p:nvPr/>
        </p:nvSpPr>
        <p:spPr>
          <a:xfrm>
            <a:off x="5701145" y="1311450"/>
            <a:ext cx="2445071" cy="461665"/>
          </a:xfrm>
          <a:prstGeom prst="rect">
            <a:avLst/>
          </a:prstGeom>
        </p:spPr>
        <p:txBody>
          <a:bodyPr wrap="square">
            <a:spAutoFit/>
          </a:bodyPr>
          <a:lstStyle/>
          <a:p>
            <a:pPr marL="0" marR="0" lvl="1"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50000"/>
                  </a:srgbClr>
                </a:solidFill>
                <a:effectLst/>
                <a:uLnTx/>
                <a:uFillTx/>
                <a:latin typeface="CiscoSansTT ExtraLight"/>
                <a:ea typeface="ＭＳ Ｐゴシック"/>
                <a:cs typeface="Arial" charset="0"/>
              </a:rPr>
              <a:t>Catalyst 9300 </a:t>
            </a:r>
          </a:p>
          <a:p>
            <a:pPr marL="0" marR="0" lvl="1" indent="0" algn="l" defTabSz="6858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ボックス型アクセス</a:t>
            </a:r>
            <a:endParaRPr kumimoji="0" lang="en-US" sz="12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endParaRPr>
          </a:p>
        </p:txBody>
      </p:sp>
      <p:sp>
        <p:nvSpPr>
          <p:cNvPr id="29" name="Rectangle 54">
            <a:extLst>
              <a:ext uri="{FF2B5EF4-FFF2-40B4-BE49-F238E27FC236}">
                <a16:creationId xmlns:a16="http://schemas.microsoft.com/office/drawing/2014/main" id="{7569CCDE-3B21-4BBF-BE2C-ECD951DA5A44}"/>
              </a:ext>
            </a:extLst>
          </p:cNvPr>
          <p:cNvSpPr/>
          <p:nvPr/>
        </p:nvSpPr>
        <p:spPr>
          <a:xfrm>
            <a:off x="5701146" y="1798793"/>
            <a:ext cx="2331684" cy="461665"/>
          </a:xfrm>
          <a:prstGeom prst="rect">
            <a:avLst/>
          </a:prstGeom>
        </p:spPr>
        <p:txBody>
          <a:bodyPr wrap="square" anchor="ctr">
            <a:spAutoFit/>
          </a:bodyPr>
          <a:lstStyle/>
          <a:p>
            <a:pPr marL="0" marR="0" lvl="1"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50000"/>
                  </a:srgbClr>
                </a:solidFill>
                <a:effectLst/>
                <a:uLnTx/>
                <a:uFillTx/>
                <a:latin typeface="CiscoSansTT ExtraLight"/>
                <a:ea typeface="ＭＳ Ｐゴシック"/>
                <a:cs typeface="Arial" charset="0"/>
              </a:rPr>
              <a:t>Catalyst 9400</a:t>
            </a:r>
          </a:p>
          <a:p>
            <a:pPr marL="0" marR="0" lvl="1" indent="0" algn="l" defTabSz="6858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モジュラー型アクセス</a:t>
            </a:r>
            <a:endParaRPr kumimoji="0" lang="en-US" sz="12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endParaRPr>
          </a:p>
        </p:txBody>
      </p:sp>
      <p:sp>
        <p:nvSpPr>
          <p:cNvPr id="30" name="Rectangle 58">
            <a:extLst>
              <a:ext uri="{FF2B5EF4-FFF2-40B4-BE49-F238E27FC236}">
                <a16:creationId xmlns:a16="http://schemas.microsoft.com/office/drawing/2014/main" id="{B608395D-0335-40C5-8378-87F5C54DB5CE}"/>
              </a:ext>
            </a:extLst>
          </p:cNvPr>
          <p:cNvSpPr/>
          <p:nvPr/>
        </p:nvSpPr>
        <p:spPr>
          <a:xfrm>
            <a:off x="5701144" y="2248714"/>
            <a:ext cx="3452485" cy="461665"/>
          </a:xfrm>
          <a:prstGeom prst="rect">
            <a:avLst/>
          </a:prstGeom>
        </p:spPr>
        <p:txBody>
          <a:bodyPr wrap="square">
            <a:spAutoFit/>
          </a:bodyPr>
          <a:lstStyle/>
          <a:p>
            <a:pPr marL="0" marR="0" lvl="1"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50000"/>
                  </a:srgbClr>
                </a:solidFill>
                <a:effectLst/>
                <a:uLnTx/>
                <a:uFillTx/>
                <a:latin typeface="CiscoSansTT ExtraLight"/>
                <a:ea typeface="ＭＳ Ｐゴシック"/>
                <a:cs typeface="Arial" charset="0"/>
              </a:rPr>
              <a:t>Catalyst 9500</a:t>
            </a:r>
          </a:p>
          <a:p>
            <a:pPr marL="0" marR="0" lvl="1" indent="0" algn="l" defTabSz="6858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smtClean="0">
                <a:ln>
                  <a:noFill/>
                </a:ln>
                <a:solidFill>
                  <a:prstClr val="black">
                    <a:lumMod val="65000"/>
                    <a:lumOff val="35000"/>
                  </a:prstClr>
                </a:solidFill>
                <a:effectLst/>
                <a:uLnTx/>
                <a:uFillTx/>
                <a:latin typeface="CiscoSansTT ExtraLight"/>
                <a:ea typeface="ＭＳ Ｐゴシック"/>
                <a:cs typeface="Arial" charset="0"/>
              </a:rPr>
              <a:t>ボックス型 コア</a:t>
            </a:r>
            <a:r>
              <a:rPr kumimoji="0" lang="ja-JP" altLang="en-US" sz="1200" dirty="0">
                <a:solidFill>
                  <a:prstClr val="black">
                    <a:lumMod val="65000"/>
                    <a:lumOff val="35000"/>
                  </a:prstClr>
                </a:solidFill>
                <a:latin typeface="CiscoSansTT ExtraLight"/>
                <a:ea typeface="ＭＳ Ｐゴシック"/>
                <a:cs typeface="Arial" charset="0"/>
              </a:rPr>
              <a:t> </a:t>
            </a:r>
            <a:r>
              <a:rPr kumimoji="0" lang="ja-JP" altLang="en-US" sz="1200" b="0" i="0" u="none" strike="noStrike" kern="1200" cap="none" spc="0" normalizeH="0" baseline="0" noProof="0" dirty="0" smtClean="0">
                <a:ln>
                  <a:noFill/>
                </a:ln>
                <a:solidFill>
                  <a:prstClr val="black">
                    <a:lumMod val="65000"/>
                    <a:lumOff val="35000"/>
                  </a:prstClr>
                </a:solidFill>
                <a:effectLst/>
                <a:uLnTx/>
                <a:uFillTx/>
                <a:latin typeface="CiscoSansTT ExtraLight"/>
                <a:ea typeface="ＭＳ Ｐゴシック"/>
                <a:cs typeface="Arial" charset="0"/>
              </a:rPr>
              <a:t>アグリゲーション</a:t>
            </a:r>
            <a:endParaRPr kumimoji="0" lang="en-US" sz="12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endParaRPr>
          </a:p>
        </p:txBody>
      </p:sp>
      <p:sp>
        <p:nvSpPr>
          <p:cNvPr id="31" name="Right Brace 5">
            <a:extLst>
              <a:ext uri="{FF2B5EF4-FFF2-40B4-BE49-F238E27FC236}">
                <a16:creationId xmlns:a16="http://schemas.microsoft.com/office/drawing/2014/main" id="{489DB11F-4D19-4D0E-B52F-1514780BF491}"/>
              </a:ext>
            </a:extLst>
          </p:cNvPr>
          <p:cNvSpPr/>
          <p:nvPr/>
        </p:nvSpPr>
        <p:spPr>
          <a:xfrm>
            <a:off x="5531102" y="1503062"/>
            <a:ext cx="101648" cy="1143631"/>
          </a:xfrm>
          <a:prstGeom prst="rightBrace">
            <a:avLst>
              <a:gd name="adj1" fmla="val 281272"/>
              <a:gd name="adj2" fmla="val 50000"/>
            </a:avLst>
          </a:prstGeom>
          <a:noFill/>
          <a:ln w="6350" cap="flat" cmpd="sng" algn="ctr">
            <a:solidFill>
              <a:srgbClr val="4472C4"/>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black"/>
              </a:solidFill>
              <a:effectLst/>
              <a:uLnTx/>
              <a:uFillTx/>
              <a:latin typeface="CiscoSansTT ExtraLight"/>
              <a:ea typeface="ＭＳ Ｐゴシック"/>
              <a:cs typeface="+mn-cs"/>
            </a:endParaRPr>
          </a:p>
        </p:txBody>
      </p:sp>
      <p:grpSp>
        <p:nvGrpSpPr>
          <p:cNvPr id="32" name="Group 4">
            <a:extLst>
              <a:ext uri="{FF2B5EF4-FFF2-40B4-BE49-F238E27FC236}">
                <a16:creationId xmlns:a16="http://schemas.microsoft.com/office/drawing/2014/main" id="{75FD9461-74DD-4E90-B26E-8AE065DE5136}"/>
              </a:ext>
            </a:extLst>
          </p:cNvPr>
          <p:cNvGrpSpPr/>
          <p:nvPr/>
        </p:nvGrpSpPr>
        <p:grpSpPr>
          <a:xfrm>
            <a:off x="1409113" y="1253372"/>
            <a:ext cx="1562567" cy="1440939"/>
            <a:chOff x="9964233" y="31596"/>
            <a:chExt cx="1958301" cy="1952633"/>
          </a:xfrm>
        </p:grpSpPr>
        <p:sp>
          <p:nvSpPr>
            <p:cNvPr id="33" name="32-Point Star 3">
              <a:extLst>
                <a:ext uri="{FF2B5EF4-FFF2-40B4-BE49-F238E27FC236}">
                  <a16:creationId xmlns:a16="http://schemas.microsoft.com/office/drawing/2014/main" id="{971B082A-6D7B-48A0-93C5-DC9415A885FE}"/>
                </a:ext>
              </a:extLst>
            </p:cNvPr>
            <p:cNvSpPr/>
            <p:nvPr/>
          </p:nvSpPr>
          <p:spPr>
            <a:xfrm>
              <a:off x="9969901" y="31596"/>
              <a:ext cx="1952633" cy="1952633"/>
            </a:xfrm>
            <a:prstGeom prst="star32">
              <a:avLst/>
            </a:prstGeom>
            <a:solidFill>
              <a:srgbClr val="FFC000"/>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black"/>
                </a:solidFill>
                <a:effectLst/>
                <a:uLnTx/>
                <a:uFillTx/>
                <a:latin typeface="CiscoSansTT ExtraLight"/>
                <a:ea typeface="ＭＳ Ｐゴシック"/>
                <a:cs typeface="+mn-cs"/>
              </a:endParaRPr>
            </a:p>
          </p:txBody>
        </p:sp>
        <p:sp>
          <p:nvSpPr>
            <p:cNvPr id="34" name="Content Placeholder 4">
              <a:extLst>
                <a:ext uri="{FF2B5EF4-FFF2-40B4-BE49-F238E27FC236}">
                  <a16:creationId xmlns:a16="http://schemas.microsoft.com/office/drawing/2014/main" id="{4315207E-46DD-48FA-9034-A17FA8078F54}"/>
                </a:ext>
              </a:extLst>
            </p:cNvPr>
            <p:cNvSpPr txBox="1">
              <a:spLocks/>
            </p:cNvSpPr>
            <p:nvPr/>
          </p:nvSpPr>
          <p:spPr>
            <a:xfrm>
              <a:off x="9964233" y="645519"/>
              <a:ext cx="1908400" cy="61224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lumMod val="75000"/>
                      <a:lumOff val="25000"/>
                    </a:schemeClr>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lumMod val="75000"/>
                      <a:lumOff val="25000"/>
                    </a:schemeClr>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lumMod val="75000"/>
                      <a:lumOff val="2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lumMod val="75000"/>
                      <a:lumOff val="25000"/>
                    </a:schemeClr>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lumMod val="75000"/>
                      <a:lumOff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0" i="0" u="none" strike="noStrike" kern="1200" cap="none" spc="90" normalizeH="0" baseline="0" noProof="0" dirty="0">
                  <a:ln>
                    <a:noFill/>
                  </a:ln>
                  <a:solidFill>
                    <a:prstClr val="black"/>
                  </a:solidFill>
                  <a:effectLst/>
                  <a:uLnTx/>
                  <a:uFillTx/>
                  <a:latin typeface="CiscoSansTT ExtraLight"/>
                  <a:ea typeface="ＭＳ Ｐゴシック"/>
                  <a:cs typeface="Arial" charset="0"/>
                </a:rPr>
                <a:t>UADP 2.0</a:t>
              </a: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050" b="0" i="0" u="none" strike="noStrike" kern="1200" cap="none" spc="90" normalizeH="0" baseline="0" noProof="0" dirty="0">
                  <a:ln>
                    <a:noFill/>
                  </a:ln>
                  <a:solidFill>
                    <a:prstClr val="black"/>
                  </a:solidFill>
                  <a:effectLst/>
                  <a:uLnTx/>
                  <a:uFillTx/>
                  <a:latin typeface="CiscoSansTT ExtraLight"/>
                  <a:ea typeface="ＭＳ Ｐゴシック"/>
                  <a:cs typeface="Arial" charset="0"/>
                </a:rPr>
                <a:t>Open IOS-XE</a:t>
              </a:r>
            </a:p>
          </p:txBody>
        </p:sp>
      </p:grpSp>
      <p:sp>
        <p:nvSpPr>
          <p:cNvPr id="35" name="Rectangle 61">
            <a:extLst>
              <a:ext uri="{FF2B5EF4-FFF2-40B4-BE49-F238E27FC236}">
                <a16:creationId xmlns:a16="http://schemas.microsoft.com/office/drawing/2014/main" id="{D239BD04-CF4F-4121-9F0A-9F623B1E00F6}"/>
              </a:ext>
            </a:extLst>
          </p:cNvPr>
          <p:cNvSpPr/>
          <p:nvPr/>
        </p:nvSpPr>
        <p:spPr>
          <a:xfrm>
            <a:off x="1264552" y="3793658"/>
            <a:ext cx="1655009" cy="928459"/>
          </a:xfrm>
          <a:prstGeom prst="rect">
            <a:avLst/>
          </a:prstGeom>
        </p:spPr>
        <p:txBody>
          <a:bodyPr wrap="square">
            <a:spAutoFit/>
          </a:bodyPr>
          <a:lstStyle/>
          <a:p>
            <a:pPr marL="128585" marR="0" lvl="0" indent="-128585" algn="l" defTabSz="685800" rtl="0" eaLnBrk="1" fontAlgn="auto" latinLnBrk="0" hangingPunct="1">
              <a:lnSpc>
                <a:spcPct val="100000"/>
              </a:lnSpc>
              <a:spcBef>
                <a:spcPts val="150"/>
              </a:spcBef>
              <a:spcAft>
                <a:spcPts val="0"/>
              </a:spcAft>
              <a:buClrTx/>
              <a:buSzTx/>
              <a:buFont typeface="Wingdings" charset="2"/>
              <a:buChar char="§"/>
              <a:tabLst/>
              <a:defRPr/>
            </a:pPr>
            <a:r>
              <a:rPr kumimoji="0" lang="ja-JP" altLang="en-US"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暗号化トラフィック解析</a:t>
            </a:r>
            <a:endParaRPr kumimoji="0" lang="en-US"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endParaRPr>
          </a:p>
          <a:p>
            <a:pPr marL="128585" marR="0" lvl="0" indent="-128585" algn="l" defTabSz="685800" rtl="0" eaLnBrk="1" fontAlgn="auto" latinLnBrk="0" hangingPunct="1">
              <a:lnSpc>
                <a:spcPct val="100000"/>
              </a:lnSpc>
              <a:spcBef>
                <a:spcPts val="150"/>
              </a:spcBef>
              <a:spcAft>
                <a:spcPts val="0"/>
              </a:spcAft>
              <a:buClrTx/>
              <a:buSzTx/>
              <a:buFont typeface="Wingdings" charset="2"/>
              <a:buChar char="§"/>
              <a:tabLst/>
              <a:defRPr/>
            </a:pPr>
            <a:r>
              <a:rPr kumimoji="0" lang="en-US"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256</a:t>
            </a:r>
            <a:r>
              <a:rPr kumimoji="0" lang="ja-JP" altLang="en-US"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ビット</a:t>
            </a:r>
            <a:r>
              <a:rPr kumimoji="0" lang="en-US"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 </a:t>
            </a:r>
            <a:r>
              <a:rPr kumimoji="0" lang="en-US" sz="800" b="0" i="0" u="none" strike="noStrike" kern="1200" cap="none" spc="0" normalizeH="0" baseline="0" noProof="0" dirty="0" err="1">
                <a:ln>
                  <a:noFill/>
                </a:ln>
                <a:solidFill>
                  <a:prstClr val="black">
                    <a:lumMod val="65000"/>
                    <a:lumOff val="35000"/>
                  </a:prstClr>
                </a:solidFill>
                <a:effectLst/>
                <a:uLnTx/>
                <a:uFillTx/>
                <a:latin typeface="CiscoSansTT ExtraLight"/>
                <a:ea typeface="ＭＳ Ｐゴシック"/>
                <a:cs typeface="Arial" charset="0"/>
              </a:rPr>
              <a:t>MacSec</a:t>
            </a:r>
            <a:r>
              <a:rPr kumimoji="0" lang="en-US"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 </a:t>
            </a:r>
          </a:p>
          <a:p>
            <a:pPr marL="128585" marR="0" lvl="0" indent="-128585" algn="l" defTabSz="685800" rtl="0" eaLnBrk="1" fontAlgn="auto" latinLnBrk="0" hangingPunct="1">
              <a:lnSpc>
                <a:spcPct val="100000"/>
              </a:lnSpc>
              <a:spcBef>
                <a:spcPts val="150"/>
              </a:spcBef>
              <a:spcAft>
                <a:spcPts val="0"/>
              </a:spcAft>
              <a:buClrTx/>
              <a:buSzTx/>
              <a:buFont typeface="Wingdings" charset="2"/>
              <a:buChar char="§"/>
              <a:tabLst/>
              <a:defRPr/>
            </a:pPr>
            <a:r>
              <a:rPr kumimoji="0" lang="en-US"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Trustworthy Systems</a:t>
            </a:r>
          </a:p>
          <a:p>
            <a:pPr marL="0" marR="0" lvl="0" indent="0" algn="l" defTabSz="685800" rtl="0" eaLnBrk="1" fontAlgn="auto" latinLnBrk="0" hangingPunct="1">
              <a:lnSpc>
                <a:spcPct val="100000"/>
              </a:lnSpc>
              <a:spcBef>
                <a:spcPts val="150"/>
              </a:spcBef>
              <a:spcAft>
                <a:spcPts val="0"/>
              </a:spcAft>
              <a:buClrTx/>
              <a:buSzTx/>
              <a:buFontTx/>
              <a:buNone/>
              <a:tabLst/>
              <a:defRPr/>
            </a:pPr>
            <a:r>
              <a:rPr kumimoji="0" lang="ja-JP" altLang="en-US" sz="6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　（</a:t>
            </a:r>
            <a:r>
              <a:rPr kumimoji="0" lang="en-US" altLang="ja-JP" sz="6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ASLR/ SUDI/Secure</a:t>
            </a:r>
            <a:r>
              <a:rPr kumimoji="0" lang="ja-JP" altLang="en-US" sz="6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 </a:t>
            </a:r>
            <a:r>
              <a:rPr kumimoji="0" lang="en-US" altLang="ja-JP" sz="6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boot</a:t>
            </a:r>
            <a:r>
              <a:rPr kumimoji="0" lang="ja-JP" altLang="en-US" sz="6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a:t>
            </a:r>
            <a:endParaRPr kumimoji="0" lang="en-US"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endParaRPr>
          </a:p>
          <a:p>
            <a:pPr marL="128585" marR="0" lvl="0" indent="-128585" algn="l" defTabSz="685800" rtl="0" eaLnBrk="1" fontAlgn="auto" latinLnBrk="0" hangingPunct="1">
              <a:lnSpc>
                <a:spcPct val="100000"/>
              </a:lnSpc>
              <a:spcBef>
                <a:spcPts val="150"/>
              </a:spcBef>
              <a:spcAft>
                <a:spcPts val="0"/>
              </a:spcAft>
              <a:buClrTx/>
              <a:buSzTx/>
              <a:buFont typeface="Wingdings" charset="2"/>
              <a:buChar char="§"/>
              <a:tabLst/>
              <a:defRPr/>
            </a:pPr>
            <a:r>
              <a:rPr kumimoji="0" lang="ja-JP" altLang="en-US"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グループ</a:t>
            </a:r>
            <a:r>
              <a:rPr kumimoji="0" lang="en-US" altLang="ja-JP"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 </a:t>
            </a:r>
            <a:r>
              <a:rPr kumimoji="0" lang="ja-JP" altLang="en-US"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ベース</a:t>
            </a:r>
            <a:r>
              <a:rPr kumimoji="0" lang="en-US" altLang="ja-JP"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 </a:t>
            </a:r>
            <a:r>
              <a:rPr kumimoji="0" lang="ja-JP" altLang="en-US"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ポリシー</a:t>
            </a:r>
            <a:endParaRPr kumimoji="0" lang="en-US"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endParaRPr>
          </a:p>
          <a:p>
            <a:pPr marL="128585" marR="0" lvl="0" indent="-128585" algn="l" defTabSz="685800" rtl="0" eaLnBrk="1" fontAlgn="auto" latinLnBrk="0" hangingPunct="1">
              <a:lnSpc>
                <a:spcPct val="100000"/>
              </a:lnSpc>
              <a:spcBef>
                <a:spcPts val="150"/>
              </a:spcBef>
              <a:spcAft>
                <a:spcPts val="0"/>
              </a:spcAft>
              <a:buClrTx/>
              <a:buSzTx/>
              <a:buFont typeface="Wingdings" charset="2"/>
              <a:buChar char="§"/>
              <a:tabLst/>
              <a:defRPr/>
            </a:pPr>
            <a:r>
              <a:rPr kumimoji="0" lang="en-US"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Full </a:t>
            </a:r>
            <a:r>
              <a:rPr kumimoji="0" lang="en-US" sz="800" b="0" i="0" u="none" strike="noStrike" kern="1200" cap="none" spc="0" normalizeH="0" baseline="0" noProof="0" dirty="0" err="1">
                <a:ln>
                  <a:noFill/>
                </a:ln>
                <a:solidFill>
                  <a:prstClr val="black">
                    <a:lumMod val="65000"/>
                    <a:lumOff val="35000"/>
                  </a:prstClr>
                </a:solidFill>
                <a:effectLst/>
                <a:uLnTx/>
                <a:uFillTx/>
                <a:latin typeface="CiscoSansTT ExtraLight"/>
                <a:ea typeface="ＭＳ Ｐゴシック"/>
                <a:cs typeface="Arial" charset="0"/>
              </a:rPr>
              <a:t>Netflow</a:t>
            </a:r>
            <a:r>
              <a:rPr kumimoji="0" lang="en-US"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 (</a:t>
            </a:r>
            <a:r>
              <a:rPr kumimoji="0" lang="en-US" sz="800" b="0" i="0" u="none" strike="noStrike" kern="1200" cap="none" spc="0" normalizeH="0" baseline="0" noProof="0" dirty="0" err="1">
                <a:ln>
                  <a:noFill/>
                </a:ln>
                <a:solidFill>
                  <a:prstClr val="black">
                    <a:lumMod val="65000"/>
                    <a:lumOff val="35000"/>
                  </a:prstClr>
                </a:solidFill>
                <a:effectLst/>
                <a:uLnTx/>
                <a:uFillTx/>
                <a:latin typeface="CiscoSansTT ExtraLight"/>
                <a:ea typeface="ＭＳ Ｐゴシック"/>
                <a:cs typeface="Arial" charset="0"/>
              </a:rPr>
              <a:t>StealthWatch</a:t>
            </a:r>
            <a:r>
              <a:rPr kumimoji="0" lang="en-US"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a:t>
            </a:r>
            <a:endParaRPr kumimoji="0" lang="en-US"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mn-cs"/>
            </a:endParaRPr>
          </a:p>
        </p:txBody>
      </p:sp>
      <p:sp>
        <p:nvSpPr>
          <p:cNvPr id="36" name="Rectangle 63">
            <a:extLst>
              <a:ext uri="{FF2B5EF4-FFF2-40B4-BE49-F238E27FC236}">
                <a16:creationId xmlns:a16="http://schemas.microsoft.com/office/drawing/2014/main" id="{099FDDC5-3447-4BA4-AA2A-018DCAFC9EC3}"/>
              </a:ext>
            </a:extLst>
          </p:cNvPr>
          <p:cNvSpPr/>
          <p:nvPr/>
        </p:nvSpPr>
        <p:spPr>
          <a:xfrm>
            <a:off x="2992821" y="3793658"/>
            <a:ext cx="1936642" cy="810478"/>
          </a:xfrm>
          <a:prstGeom prst="rect">
            <a:avLst/>
          </a:prstGeom>
        </p:spPr>
        <p:txBody>
          <a:bodyPr wrap="square">
            <a:spAutoFit/>
          </a:bodyPr>
          <a:lstStyle/>
          <a:p>
            <a:pPr marL="128585" marR="0" lvl="0" indent="-128585" algn="l" defTabSz="685800" rtl="0" eaLnBrk="1" fontAlgn="auto" latinLnBrk="0" hangingPunct="1">
              <a:lnSpc>
                <a:spcPct val="100000"/>
              </a:lnSpc>
              <a:spcBef>
                <a:spcPts val="150"/>
              </a:spcBef>
              <a:spcAft>
                <a:spcPts val="0"/>
              </a:spcAft>
              <a:buClrTx/>
              <a:buSzTx/>
              <a:buFont typeface="Wingdings" charset="2"/>
              <a:buChar char="§"/>
              <a:tabLst/>
              <a:defRPr/>
            </a:pPr>
            <a:r>
              <a:rPr kumimoji="0" lang="en-US" altLang="ja-JP"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Perpetual </a:t>
            </a:r>
            <a:r>
              <a:rPr kumimoji="0" lang="en-US" altLang="ja-JP" sz="800" b="0" i="0" u="none" strike="noStrike" kern="1200" cap="none" spc="0" normalizeH="0" baseline="0" noProof="0" dirty="0" err="1">
                <a:ln>
                  <a:noFill/>
                </a:ln>
                <a:solidFill>
                  <a:prstClr val="black">
                    <a:lumMod val="65000"/>
                    <a:lumOff val="35000"/>
                  </a:prstClr>
                </a:solidFill>
                <a:effectLst/>
                <a:uLnTx/>
                <a:uFillTx/>
                <a:latin typeface="CiscoSansTT ExtraLight"/>
                <a:ea typeface="ＭＳ Ｐゴシック"/>
                <a:cs typeface="Arial" charset="0"/>
              </a:rPr>
              <a:t>PoE</a:t>
            </a:r>
            <a:endParaRPr kumimoji="0" lang="en-US" altLang="ja-JP"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endParaRPr>
          </a:p>
          <a:p>
            <a:pPr marL="128585" marR="0" lvl="0" indent="-128585" algn="l" defTabSz="685800" rtl="0" eaLnBrk="1" fontAlgn="auto" latinLnBrk="0" hangingPunct="1">
              <a:lnSpc>
                <a:spcPct val="100000"/>
              </a:lnSpc>
              <a:spcBef>
                <a:spcPts val="150"/>
              </a:spcBef>
              <a:spcAft>
                <a:spcPts val="0"/>
              </a:spcAft>
              <a:buClrTx/>
              <a:buSzTx/>
              <a:buFont typeface="Wingdings" charset="2"/>
              <a:buChar char="§"/>
              <a:tabLst/>
              <a:defRPr/>
            </a:pPr>
            <a:r>
              <a:rPr kumimoji="0" lang="en-US" altLang="ja-JP"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IEEE 1588 / AVB</a:t>
            </a:r>
            <a:r>
              <a:rPr kumimoji="0" lang="ja-JP" altLang="en-US"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a:t>
            </a:r>
            <a:endParaRPr kumimoji="0" lang="en-US" altLang="ja-JP"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endParaRPr>
          </a:p>
          <a:p>
            <a:pPr marL="0" marR="0" lvl="0" indent="0" algn="l" defTabSz="685800" rtl="0" eaLnBrk="1" fontAlgn="auto" latinLnBrk="0" hangingPunct="1">
              <a:lnSpc>
                <a:spcPct val="100000"/>
              </a:lnSpc>
              <a:spcBef>
                <a:spcPts val="150"/>
              </a:spcBef>
              <a:spcAft>
                <a:spcPts val="0"/>
              </a:spcAft>
              <a:buClrTx/>
              <a:buSzTx/>
              <a:buFontTx/>
              <a:buNone/>
              <a:tabLst/>
              <a:defRPr/>
            </a:pPr>
            <a:r>
              <a:rPr kumimoji="0" lang="ja-JP" altLang="en-US" sz="6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　（時刻同期</a:t>
            </a:r>
            <a:r>
              <a:rPr kumimoji="0" lang="en-US" altLang="ja-JP" sz="6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a:t>
            </a:r>
            <a:r>
              <a:rPr kumimoji="0" lang="ja-JP" altLang="en-US" sz="6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音楽・映像同時伝送）</a:t>
            </a:r>
            <a:endParaRPr kumimoji="0" lang="en-US"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endParaRPr>
          </a:p>
          <a:p>
            <a:pPr marL="128585" marR="0" lvl="0" indent="-128585" algn="l" defTabSz="685800" rtl="0" eaLnBrk="1" fontAlgn="auto" latinLnBrk="0" hangingPunct="1">
              <a:lnSpc>
                <a:spcPct val="100000"/>
              </a:lnSpc>
              <a:spcBef>
                <a:spcPts val="150"/>
              </a:spcBef>
              <a:spcAft>
                <a:spcPts val="0"/>
              </a:spcAft>
              <a:buClrTx/>
              <a:buSzTx/>
              <a:buFont typeface="Wingdings" charset="2"/>
              <a:buChar char="§"/>
              <a:tabLst/>
              <a:defRPr/>
            </a:pPr>
            <a:r>
              <a:rPr kumimoji="0" lang="en-US" sz="800" b="0" i="0" u="none" strike="noStrike" kern="1200" cap="none" spc="0" normalizeH="0" baseline="0" noProof="0" dirty="0" err="1">
                <a:ln>
                  <a:noFill/>
                </a:ln>
                <a:solidFill>
                  <a:prstClr val="black">
                    <a:lumMod val="65000"/>
                    <a:lumOff val="35000"/>
                  </a:prstClr>
                </a:solidFill>
                <a:effectLst/>
                <a:uLnTx/>
                <a:uFillTx/>
                <a:latin typeface="CiscoSansTT ExtraLight"/>
                <a:ea typeface="ＭＳ Ｐゴシック"/>
                <a:cs typeface="Arial" charset="0"/>
              </a:rPr>
              <a:t>IoT</a:t>
            </a:r>
            <a:r>
              <a:rPr kumimoji="0" lang="en-US"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 </a:t>
            </a:r>
            <a:r>
              <a:rPr kumimoji="0" lang="ja-JP" altLang="en-US"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デバイス</a:t>
            </a:r>
            <a:r>
              <a:rPr kumimoji="0" lang="en-US" altLang="ja-JP"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 </a:t>
            </a:r>
            <a:r>
              <a:rPr kumimoji="0" lang="ja-JP" altLang="en-US"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プロファイリング</a:t>
            </a:r>
            <a:endParaRPr kumimoji="0" lang="en-US"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endParaRPr>
          </a:p>
          <a:p>
            <a:pPr marL="128585" marR="0" lvl="0" indent="-128585" algn="l" defTabSz="685800" rtl="0" eaLnBrk="1" fontAlgn="auto" latinLnBrk="0" hangingPunct="1">
              <a:lnSpc>
                <a:spcPct val="100000"/>
              </a:lnSpc>
              <a:spcBef>
                <a:spcPts val="150"/>
              </a:spcBef>
              <a:spcAft>
                <a:spcPts val="0"/>
              </a:spcAft>
              <a:buClrTx/>
              <a:buSzTx/>
              <a:buFont typeface="Wingdings" charset="2"/>
              <a:buChar char="§"/>
              <a:tabLst/>
              <a:defRPr/>
            </a:pPr>
            <a:r>
              <a:rPr kumimoji="0" lang="en-US"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SD Bonjour</a:t>
            </a:r>
            <a:r>
              <a:rPr kumimoji="0" lang="ja-JP" altLang="en-US"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（デバイス検知）</a:t>
            </a:r>
            <a:endParaRPr kumimoji="0" lang="en-US" sz="8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endParaRPr>
          </a:p>
        </p:txBody>
      </p:sp>
    </p:spTree>
    <p:extLst>
      <p:ext uri="{BB962C8B-B14F-4D97-AF65-F5344CB8AC3E}">
        <p14:creationId xmlns:p14="http://schemas.microsoft.com/office/powerpoint/2010/main" val="3064898742"/>
      </p:ext>
    </p:extLst>
  </p:cSld>
  <p:clrMapOvr>
    <a:masterClrMapping/>
  </p:clrMapOvr>
  <p:transition spd="slow">
    <p:push/>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39551" y="915409"/>
            <a:ext cx="7474915" cy="2088389"/>
          </a:xfrm>
        </p:spPr>
        <p:txBody>
          <a:bodyPr/>
          <a:lstStyle/>
          <a:p>
            <a:r>
              <a:rPr kumimoji="1" lang="en-US" altLang="ja-JP" dirty="0" smtClean="0"/>
              <a:t>SD-Access </a:t>
            </a:r>
            <a:r>
              <a:rPr kumimoji="1" lang="ja-JP" altLang="en-US" dirty="0" smtClean="0"/>
              <a:t>概要</a:t>
            </a:r>
            <a:endParaRPr kumimoji="1" lang="ja-JP" altLang="en-US" dirty="0"/>
          </a:p>
        </p:txBody>
      </p:sp>
    </p:spTree>
    <p:extLst>
      <p:ext uri="{BB962C8B-B14F-4D97-AF65-F5344CB8AC3E}">
        <p14:creationId xmlns:p14="http://schemas.microsoft.com/office/powerpoint/2010/main" val="1086636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p:cNvSpPr>
            <a:spLocks noGrp="1"/>
          </p:cNvSpPr>
          <p:nvPr>
            <p:ph type="title"/>
          </p:nvPr>
        </p:nvSpPr>
        <p:spPr>
          <a:xfrm>
            <a:off x="188249" y="150233"/>
            <a:ext cx="8632867" cy="406640"/>
          </a:xfrm>
        </p:spPr>
        <p:txBody>
          <a:bodyPr>
            <a:noAutofit/>
          </a:bodyPr>
          <a:lstStyle/>
          <a:p>
            <a:r>
              <a:rPr lang="en-US" dirty="0" smtClean="0">
                <a:solidFill>
                  <a:schemeClr val="tx1">
                    <a:lumMod val="50000"/>
                  </a:schemeClr>
                </a:solidFill>
                <a:latin typeface="ＭＳ Ｐゴシック" panose="020B0600070205080204" pitchFamily="50" charset="-128"/>
                <a:ea typeface="ＭＳ Ｐゴシック" panose="020B0600070205080204" pitchFamily="50" charset="-128"/>
              </a:rPr>
              <a:t>Software Defined Access (SD-Access)</a:t>
            </a:r>
            <a:endParaRPr lang="en-US" dirty="0">
              <a:solidFill>
                <a:schemeClr val="tx1">
                  <a:lumMod val="50000"/>
                </a:schemeClr>
              </a:solidFill>
              <a:latin typeface="ＭＳ Ｐゴシック" panose="020B0600070205080204" pitchFamily="50" charset="-128"/>
              <a:ea typeface="ＭＳ Ｐゴシック" panose="020B0600070205080204" pitchFamily="50" charset="-128"/>
            </a:endParaRPr>
          </a:p>
        </p:txBody>
      </p:sp>
      <p:grpSp>
        <p:nvGrpSpPr>
          <p:cNvPr id="33" name="Group 32"/>
          <p:cNvGrpSpPr/>
          <p:nvPr/>
        </p:nvGrpSpPr>
        <p:grpSpPr>
          <a:xfrm>
            <a:off x="2977476" y="3563523"/>
            <a:ext cx="3054416" cy="1190974"/>
            <a:chOff x="3060048" y="4139287"/>
            <a:chExt cx="2976296" cy="832040"/>
          </a:xfrm>
        </p:grpSpPr>
        <p:cxnSp>
          <p:nvCxnSpPr>
            <p:cNvPr id="35" name="Straight Connector 34"/>
            <p:cNvCxnSpPr/>
            <p:nvPr/>
          </p:nvCxnSpPr>
          <p:spPr>
            <a:xfrm>
              <a:off x="3060048" y="4139287"/>
              <a:ext cx="0" cy="832040"/>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036344" y="4139287"/>
              <a:ext cx="0" cy="832040"/>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37" name="Picture 36"/>
          <p:cNvPicPr>
            <a:picLocks noChangeAspect="1"/>
          </p:cNvPicPr>
          <p:nvPr/>
        </p:nvPicPr>
        <p:blipFill rotWithShape="1">
          <a:blip r:embed="rId3" cstate="email">
            <a:alphaModFix amt="33000"/>
            <a:extLst>
              <a:ext uri="{28A0092B-C50C-407E-A947-70E740481C1C}">
                <a14:useLocalDpi xmlns:a14="http://schemas.microsoft.com/office/drawing/2010/main"/>
              </a:ext>
            </a:extLst>
          </a:blip>
          <a:srcRect t="16411" b="8085"/>
          <a:stretch/>
        </p:blipFill>
        <p:spPr>
          <a:xfrm>
            <a:off x="2059" y="944004"/>
            <a:ext cx="9144000" cy="2931440"/>
          </a:xfrm>
          <a:prstGeom prst="rect">
            <a:avLst/>
          </a:prstGeom>
        </p:spPr>
      </p:pic>
      <p:sp>
        <p:nvSpPr>
          <p:cNvPr id="39" name="Rectangle 38"/>
          <p:cNvSpPr>
            <a:spLocks/>
          </p:cNvSpPr>
          <p:nvPr/>
        </p:nvSpPr>
        <p:spPr bwMode="gray">
          <a:xfrm>
            <a:off x="377727" y="4013193"/>
            <a:ext cx="2394278" cy="711592"/>
          </a:xfrm>
          <a:prstGeom prst="rect">
            <a:avLst/>
          </a:prstGeom>
          <a:noFill/>
          <a:ln>
            <a:noFill/>
          </a:ln>
          <a:effectLst/>
        </p:spPr>
        <p:style>
          <a:lnRef idx="1">
            <a:schemeClr val="accent6"/>
          </a:lnRef>
          <a:fillRef idx="3">
            <a:schemeClr val="accent6"/>
          </a:fillRef>
          <a:effectRef idx="2">
            <a:schemeClr val="accent6"/>
          </a:effectRef>
          <a:fontRef idx="minor">
            <a:schemeClr val="lt1"/>
          </a:fontRef>
        </p:style>
        <p:txBody>
          <a:bodyPr wrap="square" lIns="71997" tIns="71997" rIns="71997" bIns="71997"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800" b="0" i="0" u="none" strike="noStrike" kern="1200" cap="none" spc="30" normalizeH="0" baseline="0" noProof="0" dirty="0" smtClean="0">
                <a:ln>
                  <a:noFill/>
                </a:ln>
                <a:solidFill>
                  <a:srgbClr val="58585B">
                    <a:lumMod val="50000"/>
                  </a:srgbClr>
                </a:solidFill>
                <a:effectLst/>
                <a:uLnTx/>
                <a:uFillTx/>
                <a:latin typeface="ＭＳ Ｐゴシック" panose="020B0600070205080204" pitchFamily="50" charset="-128"/>
                <a:ea typeface="ＭＳ Ｐゴシック" panose="020B0600070205080204" pitchFamily="50" charset="-128"/>
                <a:cs typeface="MS PGothic" charset="-128"/>
              </a:rPr>
              <a:t>ポリシーとネットワークトポロジーの分離</a:t>
            </a:r>
            <a:endParaRPr kumimoji="0" lang="en-US" sz="1800" b="0" i="0" u="none" strike="noStrike" kern="1200" cap="none" spc="30" normalizeH="0" baseline="0" noProof="0" dirty="0">
              <a:ln>
                <a:noFill/>
              </a:ln>
              <a:solidFill>
                <a:srgbClr val="58585B">
                  <a:lumMod val="50000"/>
                </a:srgbClr>
              </a:solidFill>
              <a:effectLst/>
              <a:uLnTx/>
              <a:uFillTx/>
              <a:latin typeface="ＭＳ Ｐゴシック" panose="020B0600070205080204" pitchFamily="50" charset="-128"/>
              <a:ea typeface="ＭＳ Ｐゴシック" panose="020B0600070205080204" pitchFamily="50" charset="-128"/>
              <a:cs typeface="MS PGothic" charset="-128"/>
            </a:endParaRPr>
          </a:p>
        </p:txBody>
      </p:sp>
      <p:sp>
        <p:nvSpPr>
          <p:cNvPr id="40" name="Rectangle 39"/>
          <p:cNvSpPr>
            <a:spLocks/>
          </p:cNvSpPr>
          <p:nvPr/>
        </p:nvSpPr>
        <p:spPr bwMode="gray">
          <a:xfrm>
            <a:off x="3182948" y="3987477"/>
            <a:ext cx="2643471" cy="711593"/>
          </a:xfrm>
          <a:prstGeom prst="rect">
            <a:avLst/>
          </a:prstGeom>
          <a:noFill/>
          <a:ln>
            <a:noFill/>
          </a:ln>
          <a:effectLst/>
        </p:spPr>
        <p:style>
          <a:lnRef idx="1">
            <a:schemeClr val="accent6"/>
          </a:lnRef>
          <a:fillRef idx="3">
            <a:schemeClr val="accent6"/>
          </a:fillRef>
          <a:effectRef idx="2">
            <a:schemeClr val="accent6"/>
          </a:effectRef>
          <a:fontRef idx="minor">
            <a:schemeClr val="lt1"/>
          </a:fontRef>
        </p:style>
        <p:txBody>
          <a:bodyPr wrap="square" lIns="71997" tIns="71997" rIns="71997" bIns="71997"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800" b="0" i="0" u="none" strike="noStrike" kern="1200" cap="none" spc="30" normalizeH="0" baseline="0" noProof="0" dirty="0" smtClean="0">
                <a:ln>
                  <a:noFill/>
                </a:ln>
                <a:solidFill>
                  <a:srgbClr val="58585B">
                    <a:lumMod val="50000"/>
                  </a:srgbClr>
                </a:solidFill>
                <a:effectLst/>
                <a:uLnTx/>
                <a:uFillTx/>
                <a:latin typeface="ＭＳ Ｐゴシック" panose="020B0600070205080204" pitchFamily="50" charset="-128"/>
                <a:ea typeface="ＭＳ Ｐゴシック" panose="020B0600070205080204" pitchFamily="50" charset="-128"/>
                <a:cs typeface="MS PGothic" charset="-128"/>
              </a:rPr>
              <a:t>ベスト</a:t>
            </a:r>
            <a:r>
              <a:rPr kumimoji="0" lang="en-US" altLang="ja-JP" sz="1800" b="0" i="0" u="none" strike="noStrike" kern="1200" cap="none" spc="30" normalizeH="0" baseline="0" noProof="0" dirty="0" smtClean="0">
                <a:ln>
                  <a:noFill/>
                </a:ln>
                <a:solidFill>
                  <a:srgbClr val="58585B">
                    <a:lumMod val="50000"/>
                  </a:srgbClr>
                </a:solidFill>
                <a:effectLst/>
                <a:uLnTx/>
                <a:uFillTx/>
                <a:latin typeface="ＭＳ Ｐゴシック" panose="020B0600070205080204" pitchFamily="50" charset="-128"/>
                <a:ea typeface="ＭＳ Ｐゴシック" panose="020B0600070205080204" pitchFamily="50" charset="-128"/>
                <a:cs typeface="MS PGothic" charset="-128"/>
              </a:rPr>
              <a:t> </a:t>
            </a:r>
            <a:r>
              <a:rPr kumimoji="0" lang="ja-JP" altLang="en-US" sz="1800" b="0" i="0" u="none" strike="noStrike" kern="1200" cap="none" spc="30" normalizeH="0" baseline="0" noProof="0" dirty="0" smtClean="0">
                <a:ln>
                  <a:noFill/>
                </a:ln>
                <a:solidFill>
                  <a:srgbClr val="58585B">
                    <a:lumMod val="50000"/>
                  </a:srgbClr>
                </a:solidFill>
                <a:effectLst/>
                <a:uLnTx/>
                <a:uFillTx/>
                <a:latin typeface="ＭＳ Ｐゴシック" panose="020B0600070205080204" pitchFamily="50" charset="-128"/>
                <a:ea typeface="ＭＳ Ｐゴシック" panose="020B0600070205080204" pitchFamily="50" charset="-128"/>
                <a:cs typeface="MS PGothic" charset="-128"/>
              </a:rPr>
              <a:t>プラクティス</a:t>
            </a:r>
            <a:r>
              <a:rPr kumimoji="0" lang="en-US" altLang="ja-JP" sz="1800" b="0" i="0" u="none" strike="noStrike" kern="1200" cap="none" spc="30" normalizeH="0" baseline="0" noProof="0" dirty="0" smtClean="0">
                <a:ln>
                  <a:noFill/>
                </a:ln>
                <a:solidFill>
                  <a:srgbClr val="58585B">
                    <a:lumMod val="50000"/>
                  </a:srgbClr>
                </a:solidFill>
                <a:effectLst/>
                <a:uLnTx/>
                <a:uFillTx/>
                <a:latin typeface="ＭＳ Ｐゴシック" panose="020B0600070205080204" pitchFamily="50" charset="-128"/>
                <a:ea typeface="ＭＳ Ｐゴシック" panose="020B0600070205080204" pitchFamily="50" charset="-128"/>
                <a:cs typeface="MS PGothic" charset="-128"/>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800" b="0" i="0" u="none" strike="noStrike" kern="1200" cap="none" spc="30" normalizeH="0" baseline="0" noProof="0" dirty="0" smtClean="0">
                <a:ln>
                  <a:noFill/>
                </a:ln>
                <a:solidFill>
                  <a:srgbClr val="58585B">
                    <a:lumMod val="50000"/>
                  </a:srgbClr>
                </a:solidFill>
                <a:effectLst/>
                <a:uLnTx/>
                <a:uFillTx/>
                <a:latin typeface="ＭＳ Ｐゴシック" panose="020B0600070205080204" pitchFamily="50" charset="-128"/>
                <a:ea typeface="ＭＳ Ｐゴシック" panose="020B0600070205080204" pitchFamily="50" charset="-128"/>
                <a:cs typeface="MS PGothic" charset="-128"/>
              </a:rPr>
              <a:t>ポリシー</a:t>
            </a:r>
            <a:r>
              <a:rPr kumimoji="0" lang="en-US" altLang="ja-JP" sz="1800" b="0" i="0" u="none" strike="noStrike" kern="1200" cap="none" spc="30" normalizeH="0" baseline="0" noProof="0" dirty="0" smtClean="0">
                <a:ln>
                  <a:noFill/>
                </a:ln>
                <a:solidFill>
                  <a:srgbClr val="58585B">
                    <a:lumMod val="50000"/>
                  </a:srgbClr>
                </a:solidFill>
                <a:effectLst/>
                <a:uLnTx/>
                <a:uFillTx/>
                <a:latin typeface="ＭＳ Ｐゴシック" panose="020B0600070205080204" pitchFamily="50" charset="-128"/>
                <a:ea typeface="ＭＳ Ｐゴシック" panose="020B0600070205080204" pitchFamily="50" charset="-128"/>
                <a:cs typeface="MS PGothic" charset="-128"/>
              </a:rPr>
              <a:t> </a:t>
            </a:r>
            <a:r>
              <a:rPr kumimoji="0" lang="ja-JP" altLang="en-US" sz="1800" b="0" i="0" u="none" strike="noStrike" kern="1200" cap="none" spc="30" normalizeH="0" baseline="0" noProof="0" dirty="0" smtClean="0">
                <a:ln>
                  <a:noFill/>
                </a:ln>
                <a:solidFill>
                  <a:srgbClr val="58585B">
                    <a:lumMod val="50000"/>
                  </a:srgbClr>
                </a:solidFill>
                <a:effectLst/>
                <a:uLnTx/>
                <a:uFillTx/>
                <a:latin typeface="ＭＳ Ｐゴシック" panose="020B0600070205080204" pitchFamily="50" charset="-128"/>
                <a:ea typeface="ＭＳ Ｐゴシック" panose="020B0600070205080204" pitchFamily="50" charset="-128"/>
                <a:cs typeface="MS PGothic" charset="-128"/>
              </a:rPr>
              <a:t>コンプライアンス</a:t>
            </a:r>
            <a:endParaRPr kumimoji="0" lang="en-US" sz="1800" b="0" i="0" u="none" strike="noStrike" kern="1200" cap="none" spc="30" normalizeH="0" baseline="0" noProof="0" dirty="0">
              <a:ln>
                <a:noFill/>
              </a:ln>
              <a:solidFill>
                <a:srgbClr val="58585B">
                  <a:lumMod val="50000"/>
                </a:srgbClr>
              </a:solidFill>
              <a:effectLst/>
              <a:uLnTx/>
              <a:uFillTx/>
              <a:latin typeface="ＭＳ Ｐゴシック" panose="020B0600070205080204" pitchFamily="50" charset="-128"/>
              <a:ea typeface="ＭＳ Ｐゴシック" panose="020B0600070205080204" pitchFamily="50" charset="-128"/>
              <a:cs typeface="MS PGothic" charset="-128"/>
            </a:endParaRPr>
          </a:p>
        </p:txBody>
      </p:sp>
      <p:sp>
        <p:nvSpPr>
          <p:cNvPr id="41" name="Rectangle 40"/>
          <p:cNvSpPr>
            <a:spLocks/>
          </p:cNvSpPr>
          <p:nvPr/>
        </p:nvSpPr>
        <p:spPr bwMode="gray">
          <a:xfrm>
            <a:off x="6134873" y="4013194"/>
            <a:ext cx="2817879" cy="711593"/>
          </a:xfrm>
          <a:prstGeom prst="rect">
            <a:avLst/>
          </a:prstGeom>
          <a:noFill/>
          <a:ln>
            <a:noFill/>
          </a:ln>
          <a:effectLst/>
        </p:spPr>
        <p:style>
          <a:lnRef idx="1">
            <a:schemeClr val="accent6"/>
          </a:lnRef>
          <a:fillRef idx="3">
            <a:schemeClr val="accent6"/>
          </a:fillRef>
          <a:effectRef idx="2">
            <a:schemeClr val="accent6"/>
          </a:effectRef>
          <a:fontRef idx="minor">
            <a:schemeClr val="lt1"/>
          </a:fontRef>
        </p:style>
        <p:txBody>
          <a:bodyPr wrap="square" lIns="71997" tIns="71997" rIns="71997" bIns="71997"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800" b="0" i="0" u="none" strike="noStrike" kern="1200" cap="none" spc="30" normalizeH="0" baseline="0" noProof="0" dirty="0">
                <a:ln>
                  <a:noFill/>
                </a:ln>
                <a:solidFill>
                  <a:srgbClr val="58585B">
                    <a:lumMod val="50000"/>
                  </a:srgbClr>
                </a:solidFill>
                <a:effectLst/>
                <a:uLnTx/>
                <a:uFillTx/>
                <a:latin typeface="ＭＳ Ｐゴシック" panose="020B0600070205080204" pitchFamily="50" charset="-128"/>
                <a:ea typeface="ＭＳ Ｐゴシック" panose="020B0600070205080204" pitchFamily="50" charset="-128"/>
                <a:cs typeface="MS PGothic" charset="-128"/>
              </a:rPr>
              <a:t>プロアクティブな問題識別</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800" b="0" i="0" u="none" strike="noStrike" kern="1200" cap="none" spc="30" normalizeH="0" baseline="0" noProof="0" dirty="0">
                <a:ln>
                  <a:noFill/>
                </a:ln>
                <a:solidFill>
                  <a:srgbClr val="58585B">
                    <a:lumMod val="50000"/>
                  </a:srgbClr>
                </a:solidFill>
                <a:effectLst/>
                <a:uLnTx/>
                <a:uFillTx/>
                <a:latin typeface="ＭＳ Ｐゴシック" panose="020B0600070205080204" pitchFamily="50" charset="-128"/>
                <a:ea typeface="ＭＳ Ｐゴシック" panose="020B0600070205080204" pitchFamily="50" charset="-128"/>
                <a:cs typeface="MS PGothic" charset="-128"/>
              </a:rPr>
              <a:t>分析による解決策</a:t>
            </a:r>
            <a:endParaRPr kumimoji="0" lang="en-US" sz="1800" b="0" i="0" u="none" strike="noStrike" kern="1200" cap="none" spc="30" normalizeH="0" baseline="0" noProof="0" dirty="0">
              <a:ln>
                <a:noFill/>
              </a:ln>
              <a:solidFill>
                <a:srgbClr val="58585B">
                  <a:lumMod val="50000"/>
                </a:srgbClr>
              </a:solidFill>
              <a:effectLst/>
              <a:uLnTx/>
              <a:uFillTx/>
              <a:latin typeface="ＭＳ Ｐゴシック" panose="020B0600070205080204" pitchFamily="50" charset="-128"/>
              <a:ea typeface="ＭＳ Ｐゴシック" panose="020B0600070205080204" pitchFamily="50" charset="-128"/>
              <a:cs typeface="MS PGothic" charset="-128"/>
            </a:endParaRPr>
          </a:p>
        </p:txBody>
      </p:sp>
      <p:sp>
        <p:nvSpPr>
          <p:cNvPr id="42" name="Rectangle 41"/>
          <p:cNvSpPr/>
          <p:nvPr/>
        </p:nvSpPr>
        <p:spPr>
          <a:xfrm>
            <a:off x="377727" y="533177"/>
            <a:ext cx="4972836" cy="369332"/>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ja-JP" altLang="en-US" sz="1800" b="0" i="0" u="none" strike="noStrike" kern="1200" cap="none" spc="0" normalizeH="0" baseline="0" noProof="0" dirty="0" smtClean="0">
                <a:ln>
                  <a:noFill/>
                </a:ln>
                <a:solidFill>
                  <a:srgbClr val="004BAF"/>
                </a:solidFill>
                <a:effectLst/>
                <a:uLnTx/>
                <a:uFillTx/>
                <a:latin typeface="ＭＳ Ｐゴシック" panose="020B0600070205080204" pitchFamily="50" charset="-128"/>
                <a:ea typeface="ＭＳ Ｐゴシック" panose="020B0600070205080204" pitchFamily="50" charset="-128"/>
                <a:cs typeface="MS PGothic" charset="-128"/>
              </a:rPr>
              <a:t>エッジからクラウドまでのポリシーベースの自動化</a:t>
            </a:r>
            <a:endParaRPr kumimoji="0" lang="en-US" sz="1800" b="0" i="0" u="none" strike="noStrike" kern="1200" cap="none" spc="0" normalizeH="0" baseline="0" noProof="0" dirty="0">
              <a:ln>
                <a:noFill/>
              </a:ln>
              <a:solidFill>
                <a:srgbClr val="004BAF"/>
              </a:solidFill>
              <a:effectLst/>
              <a:uLnTx/>
              <a:uFillTx/>
              <a:latin typeface="ＭＳ Ｐゴシック" panose="020B0600070205080204" pitchFamily="50" charset="-128"/>
              <a:ea typeface="ＭＳ Ｐゴシック" panose="020B0600070205080204" pitchFamily="50" charset="-128"/>
              <a:cs typeface="MS PGothic" charset="-128"/>
            </a:endParaRPr>
          </a:p>
        </p:txBody>
      </p:sp>
      <p:sp>
        <p:nvSpPr>
          <p:cNvPr id="43" name="Rectangle 42"/>
          <p:cNvSpPr/>
          <p:nvPr/>
        </p:nvSpPr>
        <p:spPr>
          <a:xfrm flipH="1">
            <a:off x="398024" y="578063"/>
            <a:ext cx="34289" cy="279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ＭＳ Ｐゴシック" panose="020B0600070205080204" pitchFamily="50" charset="-128"/>
              <a:ea typeface="ＭＳ Ｐゴシック" panose="020B0600070205080204" pitchFamily="50" charset="-128"/>
            </a:endParaRPr>
          </a:p>
        </p:txBody>
      </p:sp>
      <p:sp>
        <p:nvSpPr>
          <p:cNvPr id="44" name="Rectangle 43"/>
          <p:cNvSpPr/>
          <p:nvPr/>
        </p:nvSpPr>
        <p:spPr>
          <a:xfrm>
            <a:off x="0" y="3055133"/>
            <a:ext cx="9146059" cy="82155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ＭＳ Ｐゴシック" panose="020B0600070205080204" pitchFamily="50" charset="-128"/>
              <a:ea typeface="ＭＳ Ｐゴシック" panose="020B0600070205080204" pitchFamily="50" charset="-128"/>
            </a:endParaRPr>
          </a:p>
        </p:txBody>
      </p:sp>
      <p:sp>
        <p:nvSpPr>
          <p:cNvPr id="45" name="Rectangle 44"/>
          <p:cNvSpPr>
            <a:spLocks/>
          </p:cNvSpPr>
          <p:nvPr/>
        </p:nvSpPr>
        <p:spPr bwMode="gray">
          <a:xfrm>
            <a:off x="71504" y="3090104"/>
            <a:ext cx="2871058" cy="711591"/>
          </a:xfrm>
          <a:prstGeom prst="rect">
            <a:avLst/>
          </a:prstGeom>
          <a:noFill/>
          <a:ln>
            <a:noFill/>
          </a:ln>
          <a:effectLst/>
        </p:spPr>
        <p:style>
          <a:lnRef idx="1">
            <a:schemeClr val="accent6"/>
          </a:lnRef>
          <a:fillRef idx="3">
            <a:schemeClr val="accent6"/>
          </a:fillRef>
          <a:effectRef idx="2">
            <a:schemeClr val="accent6"/>
          </a:effectRef>
          <a:fontRef idx="minor">
            <a:schemeClr val="lt1"/>
          </a:fontRef>
        </p:style>
        <p:txBody>
          <a:bodyPr wrap="square" lIns="71997" tIns="71997" rIns="71997" bIns="71997"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425" b="0" i="0" u="none" strike="noStrike" kern="1200" cap="none" spc="38" normalizeH="0" baseline="0" noProof="0" dirty="0" smtClean="0">
                <a:ln>
                  <a:noFill/>
                </a:ln>
                <a:solidFill>
                  <a:srgbClr val="FFFFFF"/>
                </a:solidFill>
                <a:effectLst/>
                <a:uLnTx/>
                <a:uFillTx/>
                <a:latin typeface="ＭＳ Ｐゴシック" panose="020B0600070205080204" pitchFamily="50" charset="-128"/>
                <a:ea typeface="ＭＳ Ｐゴシック" panose="020B0600070205080204" pitchFamily="50" charset="-128"/>
                <a:cs typeface="MS PGothic" charset="-128"/>
              </a:rPr>
              <a:t>仮想ネットワーク</a:t>
            </a:r>
            <a:endParaRPr kumimoji="0" lang="en-US" altLang="ja-JP" sz="1425" b="0" i="0" u="none" strike="noStrike" kern="1200" cap="none" spc="38" normalizeH="0" baseline="0" noProof="0" dirty="0" smtClean="0">
              <a:ln>
                <a:noFill/>
              </a:ln>
              <a:solidFill>
                <a:srgbClr val="FFFFFF"/>
              </a:solidFill>
              <a:effectLst/>
              <a:uLnTx/>
              <a:uFillTx/>
              <a:latin typeface="ＭＳ Ｐゴシック" panose="020B0600070205080204" pitchFamily="50" charset="-128"/>
              <a:ea typeface="ＭＳ Ｐゴシック" panose="020B0600070205080204" pitchFamily="50" charset="-128"/>
              <a:cs typeface="MS PGothic" charset="-128"/>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425" b="0" i="0" u="none" strike="noStrike" kern="1200" cap="none" spc="38" normalizeH="0" baseline="0" noProof="0" dirty="0" smtClean="0">
                <a:ln>
                  <a:noFill/>
                </a:ln>
                <a:solidFill>
                  <a:srgbClr val="FFFFFF"/>
                </a:solidFill>
                <a:effectLst/>
                <a:uLnTx/>
                <a:uFillTx/>
                <a:latin typeface="ＭＳ Ｐゴシック" panose="020B0600070205080204" pitchFamily="50" charset="-128"/>
                <a:ea typeface="ＭＳ Ｐゴシック" panose="020B0600070205080204" pitchFamily="50" charset="-128"/>
                <a:cs typeface="MS PGothic" charset="-128"/>
              </a:rPr>
              <a:t>マイクロ</a:t>
            </a:r>
            <a:r>
              <a:rPr kumimoji="0" lang="en-US" altLang="ja-JP" sz="1425" b="0" i="0" u="none" strike="noStrike" kern="1200" cap="none" spc="38" normalizeH="0" baseline="0" noProof="0" dirty="0" smtClean="0">
                <a:ln>
                  <a:noFill/>
                </a:ln>
                <a:solidFill>
                  <a:srgbClr val="FFFFFF"/>
                </a:solidFill>
                <a:effectLst/>
                <a:uLnTx/>
                <a:uFillTx/>
                <a:latin typeface="ＭＳ Ｐゴシック" panose="020B0600070205080204" pitchFamily="50" charset="-128"/>
                <a:ea typeface="ＭＳ Ｐゴシック" panose="020B0600070205080204" pitchFamily="50" charset="-128"/>
                <a:cs typeface="MS PGothic" charset="-128"/>
              </a:rPr>
              <a:t> </a:t>
            </a:r>
            <a:r>
              <a:rPr kumimoji="0" lang="ja-JP" altLang="en-US" sz="1425" b="0" i="0" u="none" strike="noStrike" kern="1200" cap="none" spc="38" normalizeH="0" baseline="0" noProof="0" dirty="0" smtClean="0">
                <a:ln>
                  <a:noFill/>
                </a:ln>
                <a:solidFill>
                  <a:srgbClr val="FFFFFF"/>
                </a:solidFill>
                <a:effectLst/>
                <a:uLnTx/>
                <a:uFillTx/>
                <a:latin typeface="ＭＳ Ｐゴシック" panose="020B0600070205080204" pitchFamily="50" charset="-128"/>
                <a:ea typeface="ＭＳ Ｐゴシック" panose="020B0600070205080204" pitchFamily="50" charset="-128"/>
                <a:cs typeface="MS PGothic" charset="-128"/>
              </a:rPr>
              <a:t>セグメンテーション</a:t>
            </a:r>
            <a:endParaRPr kumimoji="0" lang="en-US" sz="1425" b="0" i="0" u="none" strike="noStrike" kern="1200" cap="none" spc="38"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MS PGothic" charset="-128"/>
            </a:endParaRPr>
          </a:p>
        </p:txBody>
      </p:sp>
      <p:sp>
        <p:nvSpPr>
          <p:cNvPr id="46" name="Rectangle 45"/>
          <p:cNvSpPr>
            <a:spLocks/>
          </p:cNvSpPr>
          <p:nvPr/>
        </p:nvSpPr>
        <p:spPr bwMode="gray">
          <a:xfrm>
            <a:off x="3035247" y="3090103"/>
            <a:ext cx="2990844" cy="711593"/>
          </a:xfrm>
          <a:prstGeom prst="rect">
            <a:avLst/>
          </a:prstGeom>
          <a:noFill/>
          <a:ln>
            <a:noFill/>
          </a:ln>
          <a:effectLst/>
        </p:spPr>
        <p:style>
          <a:lnRef idx="1">
            <a:schemeClr val="accent6"/>
          </a:lnRef>
          <a:fillRef idx="3">
            <a:schemeClr val="accent6"/>
          </a:fillRef>
          <a:effectRef idx="2">
            <a:schemeClr val="accent6"/>
          </a:effectRef>
          <a:fontRef idx="minor">
            <a:schemeClr val="lt1"/>
          </a:fontRef>
        </p:style>
        <p:txBody>
          <a:bodyPr wrap="square" lIns="71997" tIns="71997" rIns="71997" bIns="71997"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425" b="0" i="0" u="none" strike="noStrike" kern="1200" cap="none" spc="38" normalizeH="0" baseline="0" noProof="0" dirty="0" smtClean="0">
                <a:ln>
                  <a:noFill/>
                </a:ln>
                <a:solidFill>
                  <a:srgbClr val="FFFFFF"/>
                </a:solidFill>
                <a:effectLst/>
                <a:uLnTx/>
                <a:uFillTx/>
                <a:latin typeface="ＭＳ Ｐゴシック" panose="020B0600070205080204" pitchFamily="50" charset="-128"/>
                <a:ea typeface="ＭＳ Ｐゴシック" panose="020B0600070205080204" pitchFamily="50" charset="-128"/>
                <a:cs typeface="MS PGothic" charset="-128"/>
              </a:rPr>
              <a:t>シンプルなポリシー定義と展開</a:t>
            </a:r>
            <a:endParaRPr kumimoji="0" lang="en-US" altLang="ja-JP" sz="1425" b="0" i="0" u="none" strike="noStrike" kern="1200" cap="none" spc="38" normalizeH="0" baseline="0" noProof="0" dirty="0" smtClean="0">
              <a:ln>
                <a:noFill/>
              </a:ln>
              <a:solidFill>
                <a:srgbClr val="FFFFFF"/>
              </a:solidFill>
              <a:effectLst/>
              <a:uLnTx/>
              <a:uFillTx/>
              <a:latin typeface="ＭＳ Ｐゴシック" panose="020B0600070205080204" pitchFamily="50" charset="-128"/>
              <a:ea typeface="ＭＳ Ｐゴシック" panose="020B0600070205080204" pitchFamily="50" charset="-128"/>
              <a:cs typeface="MS PGothic" charset="-128"/>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425" b="0" i="0" u="none" strike="noStrike" kern="1200" cap="none" spc="38" normalizeH="0" baseline="0" noProof="0" dirty="0" smtClean="0">
                <a:ln>
                  <a:noFill/>
                </a:ln>
                <a:solidFill>
                  <a:srgbClr val="FFFFFF"/>
                </a:solidFill>
                <a:effectLst/>
                <a:uLnTx/>
                <a:uFillTx/>
                <a:latin typeface="ＭＳ Ｐゴシック" panose="020B0600070205080204" pitchFamily="50" charset="-128"/>
                <a:ea typeface="ＭＳ Ｐゴシック" panose="020B0600070205080204" pitchFamily="50" charset="-128"/>
                <a:cs typeface="MS PGothic" charset="-128"/>
              </a:rPr>
              <a:t>（</a:t>
            </a:r>
            <a:r>
              <a:rPr kumimoji="0" lang="en-US" altLang="ja-JP" sz="1425" b="0" i="0" u="none" strike="noStrike" kern="1200" cap="none" spc="38" normalizeH="0" baseline="0" noProof="0" dirty="0" smtClean="0">
                <a:ln>
                  <a:noFill/>
                </a:ln>
                <a:solidFill>
                  <a:srgbClr val="FFFFFF"/>
                </a:solidFill>
                <a:effectLst/>
                <a:uLnTx/>
                <a:uFillTx/>
                <a:latin typeface="ＭＳ Ｐゴシック" panose="020B0600070205080204" pitchFamily="50" charset="-128"/>
                <a:ea typeface="ＭＳ Ｐゴシック" panose="020B0600070205080204" pitchFamily="50" charset="-128"/>
                <a:cs typeface="MS PGothic" charset="-128"/>
              </a:rPr>
              <a:t>APIC-EM, ISE</a:t>
            </a:r>
            <a:r>
              <a:rPr kumimoji="0" lang="ja-JP" altLang="en-US" sz="1425" b="0" i="0" u="none" strike="noStrike" kern="1200" cap="none" spc="38" normalizeH="0" baseline="0" noProof="0" dirty="0" smtClean="0">
                <a:ln>
                  <a:noFill/>
                </a:ln>
                <a:solidFill>
                  <a:srgbClr val="FFFFFF"/>
                </a:solidFill>
                <a:effectLst/>
                <a:uLnTx/>
                <a:uFillTx/>
                <a:latin typeface="ＭＳ Ｐゴシック" panose="020B0600070205080204" pitchFamily="50" charset="-128"/>
                <a:ea typeface="ＭＳ Ｐゴシック" panose="020B0600070205080204" pitchFamily="50" charset="-128"/>
                <a:cs typeface="MS PGothic" charset="-128"/>
              </a:rPr>
              <a:t>）</a:t>
            </a:r>
            <a:endParaRPr kumimoji="0" lang="en-US" sz="1425" b="0" i="0" u="none" strike="noStrike" kern="1200" cap="none" spc="38"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MS PGothic" charset="-128"/>
            </a:endParaRPr>
          </a:p>
        </p:txBody>
      </p:sp>
      <p:sp>
        <p:nvSpPr>
          <p:cNvPr id="47" name="Rectangle 46"/>
          <p:cNvSpPr>
            <a:spLocks/>
          </p:cNvSpPr>
          <p:nvPr/>
        </p:nvSpPr>
        <p:spPr bwMode="gray">
          <a:xfrm>
            <a:off x="6062955" y="3090103"/>
            <a:ext cx="3008719" cy="711593"/>
          </a:xfrm>
          <a:prstGeom prst="rect">
            <a:avLst/>
          </a:prstGeom>
          <a:noFill/>
          <a:ln>
            <a:noFill/>
          </a:ln>
          <a:effectLst/>
        </p:spPr>
        <p:style>
          <a:lnRef idx="1">
            <a:schemeClr val="accent6"/>
          </a:lnRef>
          <a:fillRef idx="3">
            <a:schemeClr val="accent6"/>
          </a:fillRef>
          <a:effectRef idx="2">
            <a:schemeClr val="accent6"/>
          </a:effectRef>
          <a:fontRef idx="minor">
            <a:schemeClr val="lt1"/>
          </a:fontRef>
        </p:style>
        <p:txBody>
          <a:bodyPr wrap="square" lIns="71997" tIns="71997" rIns="71997" bIns="71997" rtlCol="0" anchor="ctr" anchorCtr="0">
            <a:noAutofit/>
          </a:bodyPr>
          <a:lstStyle/>
          <a:p>
            <a:pPr marL="0" marR="0" lvl="0" indent="0" algn="ctr" defTabSz="457067" rtl="0" eaLnBrk="1" fontAlgn="base" latinLnBrk="0" hangingPunct="1">
              <a:lnSpc>
                <a:spcPct val="100000"/>
              </a:lnSpc>
              <a:spcBef>
                <a:spcPct val="0"/>
              </a:spcBef>
              <a:spcAft>
                <a:spcPct val="0"/>
              </a:spcAft>
              <a:buClrTx/>
              <a:buSzTx/>
              <a:buFontTx/>
              <a:buNone/>
              <a:tabLst/>
              <a:defRPr/>
            </a:pPr>
            <a:r>
              <a:rPr kumimoji="0" lang="ja-JP" altLang="en-US" sz="1425" b="0" i="0" u="none" strike="noStrike" kern="1200" cap="none" spc="38" normalizeH="0" baseline="0" noProof="0" dirty="0" smtClean="0">
                <a:ln>
                  <a:noFill/>
                </a:ln>
                <a:solidFill>
                  <a:srgbClr val="FFFFFF"/>
                </a:solidFill>
                <a:effectLst/>
                <a:uLnTx/>
                <a:uFillTx/>
                <a:latin typeface="ＭＳ Ｐゴシック" panose="020B0600070205080204" pitchFamily="50" charset="-128"/>
                <a:ea typeface="ＭＳ Ｐゴシック" panose="020B0600070205080204" pitchFamily="50" charset="-128"/>
                <a:cs typeface="MS PGothic" charset="-128"/>
              </a:rPr>
              <a:t>監視と障害解析</a:t>
            </a:r>
            <a:endParaRPr kumimoji="0" lang="en-US" altLang="ja-JP" sz="1425" b="0" i="0" u="none" strike="noStrike" kern="1200" cap="none" spc="38" normalizeH="0" baseline="0" noProof="0" dirty="0" smtClean="0">
              <a:ln>
                <a:noFill/>
              </a:ln>
              <a:solidFill>
                <a:srgbClr val="FFFFFF"/>
              </a:solidFill>
              <a:effectLst/>
              <a:uLnTx/>
              <a:uFillTx/>
              <a:latin typeface="ＭＳ Ｐゴシック" panose="020B0600070205080204" pitchFamily="50" charset="-128"/>
              <a:ea typeface="ＭＳ Ｐゴシック" panose="020B0600070205080204" pitchFamily="50" charset="-128"/>
              <a:cs typeface="MS PGothic" charset="-128"/>
            </a:endParaRPr>
          </a:p>
          <a:p>
            <a:pPr marL="0" marR="0" lvl="0" indent="0" algn="ctr" defTabSz="457067" rtl="0" eaLnBrk="1" fontAlgn="base" latinLnBrk="0" hangingPunct="1">
              <a:lnSpc>
                <a:spcPct val="100000"/>
              </a:lnSpc>
              <a:spcBef>
                <a:spcPct val="0"/>
              </a:spcBef>
              <a:spcAft>
                <a:spcPct val="0"/>
              </a:spcAft>
              <a:buClrTx/>
              <a:buSzTx/>
              <a:buFontTx/>
              <a:buNone/>
              <a:tabLst/>
              <a:defRPr/>
            </a:pPr>
            <a:r>
              <a:rPr kumimoji="0" lang="ja-JP" altLang="en-US" sz="1425" b="0" i="0" u="none" strike="noStrike" kern="1200" cap="none" spc="38" normalizeH="0" baseline="0" noProof="0" dirty="0" smtClean="0">
                <a:ln>
                  <a:noFill/>
                </a:ln>
                <a:solidFill>
                  <a:srgbClr val="FFFFFF"/>
                </a:solidFill>
                <a:effectLst/>
                <a:uLnTx/>
                <a:uFillTx/>
                <a:latin typeface="ＭＳ Ｐゴシック" panose="020B0600070205080204" pitchFamily="50" charset="-128"/>
                <a:ea typeface="ＭＳ Ｐゴシック" panose="020B0600070205080204" pitchFamily="50" charset="-128"/>
                <a:cs typeface="MS PGothic" charset="-128"/>
              </a:rPr>
              <a:t>（</a:t>
            </a:r>
            <a:r>
              <a:rPr kumimoji="0" lang="en-US" altLang="ja-JP" sz="1425" b="0" i="0" u="none" strike="noStrike" kern="1200" cap="none" spc="38" normalizeH="0" baseline="0" noProof="0" dirty="0" smtClean="0">
                <a:ln>
                  <a:noFill/>
                </a:ln>
                <a:solidFill>
                  <a:srgbClr val="FFFFFF"/>
                </a:solidFill>
                <a:effectLst/>
                <a:uLnTx/>
                <a:uFillTx/>
                <a:latin typeface="ＭＳ Ｐゴシック" panose="020B0600070205080204" pitchFamily="50" charset="-128"/>
                <a:ea typeface="ＭＳ Ｐゴシック" panose="020B0600070205080204" pitchFamily="50" charset="-128"/>
                <a:cs typeface="MS PGothic" charset="-128"/>
              </a:rPr>
              <a:t>NDP</a:t>
            </a:r>
            <a:r>
              <a:rPr kumimoji="0" lang="ja-JP" altLang="en-US" sz="1425" b="0" i="0" u="none" strike="noStrike" kern="1200" cap="none" spc="38" normalizeH="0" baseline="0" noProof="0" dirty="0" smtClean="0">
                <a:ln>
                  <a:noFill/>
                </a:ln>
                <a:solidFill>
                  <a:srgbClr val="FFFFFF"/>
                </a:solidFill>
                <a:effectLst/>
                <a:uLnTx/>
                <a:uFillTx/>
                <a:latin typeface="ＭＳ Ｐゴシック" panose="020B0600070205080204" pitchFamily="50" charset="-128"/>
                <a:ea typeface="ＭＳ Ｐゴシック" panose="020B0600070205080204" pitchFamily="50" charset="-128"/>
                <a:cs typeface="MS PGothic" charset="-128"/>
              </a:rPr>
              <a:t>）</a:t>
            </a:r>
            <a:endParaRPr kumimoji="0" lang="en-US" sz="1425" b="0" i="0" u="none" strike="noStrike" kern="1200" cap="none" spc="38"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cs typeface="MS PGothic" charset="-128"/>
            </a:endParaRPr>
          </a:p>
        </p:txBody>
      </p:sp>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960" y="1413846"/>
            <a:ext cx="1665855" cy="1665855"/>
          </a:xfrm>
          <a:prstGeom prst="rect">
            <a:avLst/>
          </a:prstGeom>
        </p:spPr>
      </p:pic>
      <p:sp>
        <p:nvSpPr>
          <p:cNvPr id="49" name="Rectangle 48"/>
          <p:cNvSpPr>
            <a:spLocks/>
          </p:cNvSpPr>
          <p:nvPr/>
        </p:nvSpPr>
        <p:spPr bwMode="gray">
          <a:xfrm>
            <a:off x="722526" y="2291922"/>
            <a:ext cx="1612724" cy="711591"/>
          </a:xfrm>
          <a:prstGeom prst="rect">
            <a:avLst/>
          </a:prstGeom>
          <a:noFill/>
          <a:ln>
            <a:noFill/>
          </a:ln>
          <a:effectLst/>
        </p:spPr>
        <p:style>
          <a:lnRef idx="1">
            <a:schemeClr val="accent6"/>
          </a:lnRef>
          <a:fillRef idx="3">
            <a:schemeClr val="accent6"/>
          </a:fillRef>
          <a:effectRef idx="2">
            <a:schemeClr val="accent6"/>
          </a:effectRef>
          <a:fontRef idx="minor">
            <a:schemeClr val="lt1"/>
          </a:fontRef>
        </p:style>
        <p:txBody>
          <a:bodyPr wrap="square" lIns="71997" tIns="71997" rIns="71997" bIns="71997"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600" b="0" i="0" u="none" strike="noStrike" kern="1200" cap="none" spc="0" normalizeH="0" baseline="0" noProof="0" dirty="0" smtClean="0">
                <a:ln>
                  <a:noFill/>
                </a:ln>
                <a:solidFill>
                  <a:srgbClr val="58585B">
                    <a:lumMod val="50000"/>
                  </a:srgbClr>
                </a:solidFill>
                <a:effectLst/>
                <a:uLnTx/>
                <a:uFillTx/>
                <a:latin typeface="ＭＳ Ｐゴシック" panose="020B0600070205080204" pitchFamily="50" charset="-128"/>
                <a:ea typeface="ＭＳ Ｐゴシック" panose="020B0600070205080204" pitchFamily="50" charset="-128"/>
                <a:cs typeface="MS PGothic" charset="-128"/>
              </a:rPr>
              <a:t>セキュア</a:t>
            </a:r>
            <a:endParaRPr kumimoji="0" lang="en-US" altLang="ja-JP" sz="1600" b="0" i="0" u="none" strike="noStrike" kern="1200" cap="none" spc="0" normalizeH="0" baseline="0" noProof="0" dirty="0" smtClean="0">
              <a:ln>
                <a:noFill/>
              </a:ln>
              <a:solidFill>
                <a:srgbClr val="58585B">
                  <a:lumMod val="50000"/>
                </a:srgbClr>
              </a:solidFill>
              <a:effectLst/>
              <a:uLnTx/>
              <a:uFillTx/>
              <a:latin typeface="ＭＳ Ｐゴシック" panose="020B0600070205080204" pitchFamily="50" charset="-128"/>
              <a:ea typeface="ＭＳ Ｐゴシック" panose="020B0600070205080204" pitchFamily="50" charset="-128"/>
              <a:cs typeface="MS PGothic" charset="-128"/>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600" b="0" i="0" u="none" strike="noStrike" kern="1200" cap="none" spc="0" normalizeH="0" baseline="0" noProof="0" dirty="0" smtClean="0">
                <a:ln>
                  <a:noFill/>
                </a:ln>
                <a:solidFill>
                  <a:srgbClr val="58585B">
                    <a:lumMod val="50000"/>
                  </a:srgbClr>
                </a:solidFill>
                <a:effectLst/>
                <a:uLnTx/>
                <a:uFillTx/>
                <a:latin typeface="ＭＳ Ｐゴシック" panose="020B0600070205080204" pitchFamily="50" charset="-128"/>
                <a:ea typeface="ＭＳ Ｐゴシック" panose="020B0600070205080204" pitchFamily="50" charset="-128"/>
                <a:cs typeface="MS PGothic" charset="-128"/>
              </a:rPr>
              <a:t>ファブリック</a:t>
            </a:r>
            <a:endParaRPr kumimoji="0" lang="en-US" sz="1600" b="0" i="0" u="none" strike="noStrike" kern="1200" cap="none" spc="0" normalizeH="0" baseline="0" noProof="0" dirty="0">
              <a:ln>
                <a:noFill/>
              </a:ln>
              <a:solidFill>
                <a:srgbClr val="58585B">
                  <a:lumMod val="50000"/>
                </a:srgbClr>
              </a:solidFill>
              <a:effectLst/>
              <a:uLnTx/>
              <a:uFillTx/>
              <a:latin typeface="ＭＳ Ｐゴシック" panose="020B0600070205080204" pitchFamily="50" charset="-128"/>
              <a:ea typeface="ＭＳ Ｐゴシック" panose="020B0600070205080204" pitchFamily="50" charset="-128"/>
              <a:cs typeface="MS PGothic" charset="-128"/>
            </a:endParaRPr>
          </a:p>
        </p:txBody>
      </p:sp>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1684" y="1413846"/>
            <a:ext cx="1665855" cy="1665855"/>
          </a:xfrm>
          <a:prstGeom prst="rect">
            <a:avLst/>
          </a:prstGeom>
        </p:spPr>
      </p:pic>
      <p:pic>
        <p:nvPicPr>
          <p:cNvPr id="54" name="Picture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7407" y="1413846"/>
            <a:ext cx="1665855" cy="1665855"/>
          </a:xfrm>
          <a:prstGeom prst="rect">
            <a:avLst/>
          </a:prstGeom>
        </p:spPr>
      </p:pic>
      <p:sp>
        <p:nvSpPr>
          <p:cNvPr id="55" name="Freeform 89"/>
          <p:cNvSpPr>
            <a:spLocks noEditPoints="1"/>
          </p:cNvSpPr>
          <p:nvPr/>
        </p:nvSpPr>
        <p:spPr bwMode="auto">
          <a:xfrm>
            <a:off x="1355652" y="1715581"/>
            <a:ext cx="433541" cy="517388"/>
          </a:xfrm>
          <a:custGeom>
            <a:avLst/>
            <a:gdLst/>
            <a:ahLst/>
            <a:cxnLst>
              <a:cxn ang="0">
                <a:pos x="172" y="31"/>
              </a:cxn>
              <a:cxn ang="0">
                <a:pos x="155" y="32"/>
              </a:cxn>
              <a:cxn ang="0">
                <a:pos x="106" y="19"/>
              </a:cxn>
              <a:cxn ang="0">
                <a:pos x="96" y="10"/>
              </a:cxn>
              <a:cxn ang="0">
                <a:pos x="93" y="7"/>
              </a:cxn>
              <a:cxn ang="0">
                <a:pos x="93" y="6"/>
              </a:cxn>
              <a:cxn ang="0">
                <a:pos x="89" y="0"/>
              </a:cxn>
              <a:cxn ang="0">
                <a:pos x="85" y="6"/>
              </a:cxn>
              <a:cxn ang="0">
                <a:pos x="84" y="7"/>
              </a:cxn>
              <a:cxn ang="0">
                <a:pos x="23" y="32"/>
              </a:cxn>
              <a:cxn ang="0">
                <a:pos x="5" y="31"/>
              </a:cxn>
              <a:cxn ang="0">
                <a:pos x="0" y="31"/>
              </a:cxn>
              <a:cxn ang="0">
                <a:pos x="0" y="36"/>
              </a:cxn>
              <a:cxn ang="0">
                <a:pos x="11" y="109"/>
              </a:cxn>
              <a:cxn ang="0">
                <a:pos x="87" y="212"/>
              </a:cxn>
              <a:cxn ang="0">
                <a:pos x="89" y="212"/>
              </a:cxn>
              <a:cxn ang="0">
                <a:pos x="91" y="212"/>
              </a:cxn>
              <a:cxn ang="0">
                <a:pos x="167" y="109"/>
              </a:cxn>
              <a:cxn ang="0">
                <a:pos x="177" y="36"/>
              </a:cxn>
              <a:cxn ang="0">
                <a:pos x="177" y="31"/>
              </a:cxn>
              <a:cxn ang="0">
                <a:pos x="172" y="31"/>
              </a:cxn>
              <a:cxn ang="0">
                <a:pos x="167" y="57"/>
              </a:cxn>
              <a:cxn ang="0">
                <a:pos x="89" y="202"/>
              </a:cxn>
              <a:cxn ang="0">
                <a:pos x="20" y="106"/>
              </a:cxn>
              <a:cxn ang="0">
                <a:pos x="11" y="57"/>
              </a:cxn>
              <a:cxn ang="0">
                <a:pos x="9" y="41"/>
              </a:cxn>
              <a:cxn ang="0">
                <a:pos x="23" y="42"/>
              </a:cxn>
              <a:cxn ang="0">
                <a:pos x="89" y="15"/>
              </a:cxn>
              <a:cxn ang="0">
                <a:pos x="155" y="42"/>
              </a:cxn>
              <a:cxn ang="0">
                <a:pos x="168" y="41"/>
              </a:cxn>
              <a:cxn ang="0">
                <a:pos x="167" y="57"/>
              </a:cxn>
              <a:cxn ang="0">
                <a:pos x="89" y="26"/>
              </a:cxn>
              <a:cxn ang="0">
                <a:pos x="89" y="26"/>
              </a:cxn>
              <a:cxn ang="0">
                <a:pos x="20" y="48"/>
              </a:cxn>
              <a:cxn ang="0">
                <a:pos x="40" y="140"/>
              </a:cxn>
              <a:cxn ang="0">
                <a:pos x="131" y="49"/>
              </a:cxn>
              <a:cxn ang="0">
                <a:pos x="89" y="26"/>
              </a:cxn>
              <a:cxn ang="0">
                <a:pos x="89" y="190"/>
              </a:cxn>
              <a:cxn ang="0">
                <a:pos x="158" y="48"/>
              </a:cxn>
              <a:cxn ang="0">
                <a:pos x="157" y="49"/>
              </a:cxn>
              <a:cxn ang="0">
                <a:pos x="49" y="156"/>
              </a:cxn>
              <a:cxn ang="0">
                <a:pos x="89" y="190"/>
              </a:cxn>
            </a:cxnLst>
            <a:rect l="0" t="0" r="r" b="b"/>
            <a:pathLst>
              <a:path w="177" h="212">
                <a:moveTo>
                  <a:pt x="172" y="31"/>
                </a:moveTo>
                <a:cubicBezTo>
                  <a:pt x="166" y="32"/>
                  <a:pt x="160" y="32"/>
                  <a:pt x="155" y="32"/>
                </a:cubicBezTo>
                <a:cubicBezTo>
                  <a:pt x="132" y="32"/>
                  <a:pt x="116" y="26"/>
                  <a:pt x="106" y="19"/>
                </a:cubicBezTo>
                <a:cubicBezTo>
                  <a:pt x="101" y="15"/>
                  <a:pt x="98" y="12"/>
                  <a:pt x="96" y="10"/>
                </a:cubicBezTo>
                <a:cubicBezTo>
                  <a:pt x="95" y="8"/>
                  <a:pt x="94" y="7"/>
                  <a:pt x="93" y="7"/>
                </a:cubicBezTo>
                <a:cubicBezTo>
                  <a:pt x="93" y="6"/>
                  <a:pt x="93" y="6"/>
                  <a:pt x="93" y="6"/>
                </a:cubicBezTo>
                <a:cubicBezTo>
                  <a:pt x="89" y="0"/>
                  <a:pt x="89" y="0"/>
                  <a:pt x="89" y="0"/>
                </a:cubicBezTo>
                <a:cubicBezTo>
                  <a:pt x="85" y="6"/>
                  <a:pt x="85" y="6"/>
                  <a:pt x="85" y="6"/>
                </a:cubicBezTo>
                <a:cubicBezTo>
                  <a:pt x="85" y="6"/>
                  <a:pt x="85" y="6"/>
                  <a:pt x="84" y="7"/>
                </a:cubicBezTo>
                <a:cubicBezTo>
                  <a:pt x="80" y="11"/>
                  <a:pt x="63" y="32"/>
                  <a:pt x="23" y="32"/>
                </a:cubicBezTo>
                <a:cubicBezTo>
                  <a:pt x="17" y="32"/>
                  <a:pt x="11" y="32"/>
                  <a:pt x="5" y="31"/>
                </a:cubicBezTo>
                <a:cubicBezTo>
                  <a:pt x="0" y="31"/>
                  <a:pt x="0" y="31"/>
                  <a:pt x="0" y="31"/>
                </a:cubicBezTo>
                <a:cubicBezTo>
                  <a:pt x="0" y="36"/>
                  <a:pt x="0" y="36"/>
                  <a:pt x="0" y="36"/>
                </a:cubicBezTo>
                <a:cubicBezTo>
                  <a:pt x="0" y="36"/>
                  <a:pt x="0" y="70"/>
                  <a:pt x="11" y="109"/>
                </a:cubicBezTo>
                <a:cubicBezTo>
                  <a:pt x="21" y="148"/>
                  <a:pt x="43" y="192"/>
                  <a:pt x="87" y="212"/>
                </a:cubicBezTo>
                <a:cubicBezTo>
                  <a:pt x="89" y="212"/>
                  <a:pt x="89" y="212"/>
                  <a:pt x="89" y="212"/>
                </a:cubicBezTo>
                <a:cubicBezTo>
                  <a:pt x="91" y="212"/>
                  <a:pt x="91" y="212"/>
                  <a:pt x="91" y="212"/>
                </a:cubicBezTo>
                <a:cubicBezTo>
                  <a:pt x="135" y="192"/>
                  <a:pt x="156" y="148"/>
                  <a:pt x="167" y="109"/>
                </a:cubicBezTo>
                <a:cubicBezTo>
                  <a:pt x="177" y="70"/>
                  <a:pt x="177" y="36"/>
                  <a:pt x="177" y="36"/>
                </a:cubicBezTo>
                <a:cubicBezTo>
                  <a:pt x="177" y="31"/>
                  <a:pt x="177" y="31"/>
                  <a:pt x="177" y="31"/>
                </a:cubicBezTo>
                <a:lnTo>
                  <a:pt x="172" y="31"/>
                </a:lnTo>
                <a:close/>
                <a:moveTo>
                  <a:pt x="167" y="57"/>
                </a:moveTo>
                <a:cubicBezTo>
                  <a:pt x="163" y="96"/>
                  <a:pt x="147" y="175"/>
                  <a:pt x="89" y="202"/>
                </a:cubicBezTo>
                <a:cubicBezTo>
                  <a:pt x="50" y="184"/>
                  <a:pt x="30" y="144"/>
                  <a:pt x="20" y="106"/>
                </a:cubicBezTo>
                <a:cubicBezTo>
                  <a:pt x="14" y="88"/>
                  <a:pt x="12" y="70"/>
                  <a:pt x="11" y="57"/>
                </a:cubicBezTo>
                <a:cubicBezTo>
                  <a:pt x="10" y="50"/>
                  <a:pt x="10" y="45"/>
                  <a:pt x="9" y="41"/>
                </a:cubicBezTo>
                <a:cubicBezTo>
                  <a:pt x="14" y="41"/>
                  <a:pt x="18" y="42"/>
                  <a:pt x="23" y="42"/>
                </a:cubicBezTo>
                <a:cubicBezTo>
                  <a:pt x="60" y="42"/>
                  <a:pt x="81" y="24"/>
                  <a:pt x="89" y="15"/>
                </a:cubicBezTo>
                <a:cubicBezTo>
                  <a:pt x="97" y="24"/>
                  <a:pt x="117" y="42"/>
                  <a:pt x="155" y="42"/>
                </a:cubicBezTo>
                <a:cubicBezTo>
                  <a:pt x="159" y="42"/>
                  <a:pt x="163" y="41"/>
                  <a:pt x="168" y="41"/>
                </a:cubicBezTo>
                <a:cubicBezTo>
                  <a:pt x="168" y="45"/>
                  <a:pt x="168" y="50"/>
                  <a:pt x="167" y="57"/>
                </a:cubicBezTo>
                <a:close/>
                <a:moveTo>
                  <a:pt x="89" y="26"/>
                </a:moveTo>
                <a:cubicBezTo>
                  <a:pt x="89" y="26"/>
                  <a:pt x="89" y="26"/>
                  <a:pt x="89" y="26"/>
                </a:cubicBezTo>
                <a:cubicBezTo>
                  <a:pt x="89" y="26"/>
                  <a:pt x="70" y="55"/>
                  <a:pt x="20" y="48"/>
                </a:cubicBezTo>
                <a:cubicBezTo>
                  <a:pt x="20" y="48"/>
                  <a:pt x="20" y="98"/>
                  <a:pt x="40" y="140"/>
                </a:cubicBezTo>
                <a:cubicBezTo>
                  <a:pt x="131" y="49"/>
                  <a:pt x="131" y="49"/>
                  <a:pt x="131" y="49"/>
                </a:cubicBezTo>
                <a:cubicBezTo>
                  <a:pt x="101" y="45"/>
                  <a:pt x="89" y="26"/>
                  <a:pt x="89" y="26"/>
                </a:cubicBezTo>
                <a:close/>
                <a:moveTo>
                  <a:pt x="89" y="190"/>
                </a:moveTo>
                <a:cubicBezTo>
                  <a:pt x="158" y="159"/>
                  <a:pt x="158" y="48"/>
                  <a:pt x="158" y="48"/>
                </a:cubicBezTo>
                <a:cubicBezTo>
                  <a:pt x="158" y="49"/>
                  <a:pt x="157" y="49"/>
                  <a:pt x="157" y="49"/>
                </a:cubicBezTo>
                <a:cubicBezTo>
                  <a:pt x="49" y="156"/>
                  <a:pt x="49" y="156"/>
                  <a:pt x="49" y="156"/>
                </a:cubicBezTo>
                <a:cubicBezTo>
                  <a:pt x="59" y="170"/>
                  <a:pt x="72" y="182"/>
                  <a:pt x="89" y="190"/>
                </a:cubicBezTo>
                <a:close/>
              </a:path>
            </a:pathLst>
          </a:custGeom>
          <a:solidFill>
            <a:srgbClr val="0070C0"/>
          </a:solidFill>
          <a:ln w="9525">
            <a:noFill/>
            <a:round/>
            <a:headEnd/>
            <a:tailEnd/>
          </a:ln>
          <a:effectLst/>
        </p:spPr>
        <p:txBody>
          <a:bodyPr vert="horz" wrap="square" lIns="91438" tIns="45719" rIns="91438" bIns="45719" numCol="1" anchor="t" anchorCtr="0" compatLnSpc="1">
            <a:prstTxWarp prst="textNoShape">
              <a:avLst/>
            </a:prstTxWarp>
          </a:bodyPr>
          <a:lstStyle/>
          <a:p>
            <a:pPr marL="0" marR="0" lvl="0" indent="0" algn="l" defTabSz="45599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endParaRPr>
          </a:p>
        </p:txBody>
      </p:sp>
      <p:sp>
        <p:nvSpPr>
          <p:cNvPr id="56" name="Rounded Rectangle 123"/>
          <p:cNvSpPr>
            <a:spLocks noChangeAspect="1"/>
          </p:cNvSpPr>
          <p:nvPr/>
        </p:nvSpPr>
        <p:spPr>
          <a:xfrm>
            <a:off x="1192559" y="2010823"/>
            <a:ext cx="324127" cy="395279"/>
          </a:xfrm>
          <a:custGeom>
            <a:avLst/>
            <a:gdLst>
              <a:gd name="connsiteX0" fmla="*/ 839415 w 1652127"/>
              <a:gd name="connsiteY0" fmla="*/ 254729 h 2014807"/>
              <a:gd name="connsiteX1" fmla="*/ 422261 w 1652127"/>
              <a:gd name="connsiteY1" fmla="*/ 671883 h 2014807"/>
              <a:gd name="connsiteX2" fmla="*/ 422261 w 1652127"/>
              <a:gd name="connsiteY2" fmla="*/ 878792 h 2014807"/>
              <a:gd name="connsiteX3" fmla="*/ 1256569 w 1652127"/>
              <a:gd name="connsiteY3" fmla="*/ 878792 h 2014807"/>
              <a:gd name="connsiteX4" fmla="*/ 1256569 w 1652127"/>
              <a:gd name="connsiteY4" fmla="*/ 671884 h 2014807"/>
              <a:gd name="connsiteX5" fmla="*/ 839415 w 1652127"/>
              <a:gd name="connsiteY5" fmla="*/ 254730 h 2014807"/>
              <a:gd name="connsiteX6" fmla="*/ 839415 w 1652127"/>
              <a:gd name="connsiteY6" fmla="*/ 254729 h 2014807"/>
              <a:gd name="connsiteX7" fmla="*/ 839415 w 1652127"/>
              <a:gd name="connsiteY7" fmla="*/ 0 h 2014807"/>
              <a:gd name="connsiteX8" fmla="*/ 1511299 w 1652127"/>
              <a:gd name="connsiteY8" fmla="*/ 671884 h 2014807"/>
              <a:gd name="connsiteX9" fmla="*/ 1511299 w 1652127"/>
              <a:gd name="connsiteY9" fmla="*/ 878792 h 2014807"/>
              <a:gd name="connsiteX10" fmla="*/ 1652127 w 1652127"/>
              <a:gd name="connsiteY10" fmla="*/ 878792 h 2014807"/>
              <a:gd name="connsiteX11" fmla="*/ 1652127 w 1652127"/>
              <a:gd name="connsiteY11" fmla="*/ 1055980 h 2014807"/>
              <a:gd name="connsiteX12" fmla="*/ 1652127 w 1652127"/>
              <a:gd name="connsiteY12" fmla="*/ 1174923 h 2014807"/>
              <a:gd name="connsiteX13" fmla="*/ 1652127 w 1652127"/>
              <a:gd name="connsiteY13" fmla="*/ 1813380 h 2014807"/>
              <a:gd name="connsiteX14" fmla="*/ 1450700 w 1652127"/>
              <a:gd name="connsiteY14" fmla="*/ 2014807 h 2014807"/>
              <a:gd name="connsiteX15" fmla="*/ 201427 w 1652127"/>
              <a:gd name="connsiteY15" fmla="*/ 2014807 h 2014807"/>
              <a:gd name="connsiteX16" fmla="*/ 0 w 1652127"/>
              <a:gd name="connsiteY16" fmla="*/ 1813380 h 2014807"/>
              <a:gd name="connsiteX17" fmla="*/ 0 w 1652127"/>
              <a:gd name="connsiteY17" fmla="*/ 878792 h 2014807"/>
              <a:gd name="connsiteX18" fmla="*/ 167531 w 1652127"/>
              <a:gd name="connsiteY18" fmla="*/ 878792 h 2014807"/>
              <a:gd name="connsiteX19" fmla="*/ 167531 w 1652127"/>
              <a:gd name="connsiteY19" fmla="*/ 671884 h 2014807"/>
              <a:gd name="connsiteX20" fmla="*/ 839415 w 1652127"/>
              <a:gd name="connsiteY20" fmla="*/ 0 h 2014807"/>
              <a:gd name="connsiteX0" fmla="*/ 839415 w 1652127"/>
              <a:gd name="connsiteY0" fmla="*/ 254729 h 2014807"/>
              <a:gd name="connsiteX1" fmla="*/ 422261 w 1652127"/>
              <a:gd name="connsiteY1" fmla="*/ 671883 h 2014807"/>
              <a:gd name="connsiteX2" fmla="*/ 422261 w 1652127"/>
              <a:gd name="connsiteY2" fmla="*/ 878792 h 2014807"/>
              <a:gd name="connsiteX3" fmla="*/ 1256569 w 1652127"/>
              <a:gd name="connsiteY3" fmla="*/ 878792 h 2014807"/>
              <a:gd name="connsiteX4" fmla="*/ 1256569 w 1652127"/>
              <a:gd name="connsiteY4" fmla="*/ 671884 h 2014807"/>
              <a:gd name="connsiteX5" fmla="*/ 839415 w 1652127"/>
              <a:gd name="connsiteY5" fmla="*/ 254730 h 2014807"/>
              <a:gd name="connsiteX6" fmla="*/ 839415 w 1652127"/>
              <a:gd name="connsiteY6" fmla="*/ 254729 h 2014807"/>
              <a:gd name="connsiteX7" fmla="*/ 839415 w 1652127"/>
              <a:gd name="connsiteY7" fmla="*/ 0 h 2014807"/>
              <a:gd name="connsiteX8" fmla="*/ 1511299 w 1652127"/>
              <a:gd name="connsiteY8" fmla="*/ 671884 h 2014807"/>
              <a:gd name="connsiteX9" fmla="*/ 1511299 w 1652127"/>
              <a:gd name="connsiteY9" fmla="*/ 878792 h 2014807"/>
              <a:gd name="connsiteX10" fmla="*/ 1652127 w 1652127"/>
              <a:gd name="connsiteY10" fmla="*/ 878792 h 2014807"/>
              <a:gd name="connsiteX11" fmla="*/ 1652127 w 1652127"/>
              <a:gd name="connsiteY11" fmla="*/ 1174923 h 2014807"/>
              <a:gd name="connsiteX12" fmla="*/ 1652127 w 1652127"/>
              <a:gd name="connsiteY12" fmla="*/ 1813380 h 2014807"/>
              <a:gd name="connsiteX13" fmla="*/ 1450700 w 1652127"/>
              <a:gd name="connsiteY13" fmla="*/ 2014807 h 2014807"/>
              <a:gd name="connsiteX14" fmla="*/ 201427 w 1652127"/>
              <a:gd name="connsiteY14" fmla="*/ 2014807 h 2014807"/>
              <a:gd name="connsiteX15" fmla="*/ 0 w 1652127"/>
              <a:gd name="connsiteY15" fmla="*/ 1813380 h 2014807"/>
              <a:gd name="connsiteX16" fmla="*/ 0 w 1652127"/>
              <a:gd name="connsiteY16" fmla="*/ 878792 h 2014807"/>
              <a:gd name="connsiteX17" fmla="*/ 167531 w 1652127"/>
              <a:gd name="connsiteY17" fmla="*/ 878792 h 2014807"/>
              <a:gd name="connsiteX18" fmla="*/ 167531 w 1652127"/>
              <a:gd name="connsiteY18" fmla="*/ 671884 h 2014807"/>
              <a:gd name="connsiteX19" fmla="*/ 839415 w 1652127"/>
              <a:gd name="connsiteY19" fmla="*/ 0 h 2014807"/>
              <a:gd name="connsiteX0" fmla="*/ 839415 w 1652127"/>
              <a:gd name="connsiteY0" fmla="*/ 254729 h 2014807"/>
              <a:gd name="connsiteX1" fmla="*/ 422261 w 1652127"/>
              <a:gd name="connsiteY1" fmla="*/ 671883 h 2014807"/>
              <a:gd name="connsiteX2" fmla="*/ 422261 w 1652127"/>
              <a:gd name="connsiteY2" fmla="*/ 878792 h 2014807"/>
              <a:gd name="connsiteX3" fmla="*/ 1256569 w 1652127"/>
              <a:gd name="connsiteY3" fmla="*/ 878792 h 2014807"/>
              <a:gd name="connsiteX4" fmla="*/ 1256569 w 1652127"/>
              <a:gd name="connsiteY4" fmla="*/ 671884 h 2014807"/>
              <a:gd name="connsiteX5" fmla="*/ 839415 w 1652127"/>
              <a:gd name="connsiteY5" fmla="*/ 254730 h 2014807"/>
              <a:gd name="connsiteX6" fmla="*/ 839415 w 1652127"/>
              <a:gd name="connsiteY6" fmla="*/ 254729 h 2014807"/>
              <a:gd name="connsiteX7" fmla="*/ 839415 w 1652127"/>
              <a:gd name="connsiteY7" fmla="*/ 0 h 2014807"/>
              <a:gd name="connsiteX8" fmla="*/ 1511299 w 1652127"/>
              <a:gd name="connsiteY8" fmla="*/ 671884 h 2014807"/>
              <a:gd name="connsiteX9" fmla="*/ 1511299 w 1652127"/>
              <a:gd name="connsiteY9" fmla="*/ 878792 h 2014807"/>
              <a:gd name="connsiteX10" fmla="*/ 1652127 w 1652127"/>
              <a:gd name="connsiteY10" fmla="*/ 878792 h 2014807"/>
              <a:gd name="connsiteX11" fmla="*/ 1652127 w 1652127"/>
              <a:gd name="connsiteY11" fmla="*/ 1813380 h 2014807"/>
              <a:gd name="connsiteX12" fmla="*/ 1450700 w 1652127"/>
              <a:gd name="connsiteY12" fmla="*/ 2014807 h 2014807"/>
              <a:gd name="connsiteX13" fmla="*/ 201427 w 1652127"/>
              <a:gd name="connsiteY13" fmla="*/ 2014807 h 2014807"/>
              <a:gd name="connsiteX14" fmla="*/ 0 w 1652127"/>
              <a:gd name="connsiteY14" fmla="*/ 1813380 h 2014807"/>
              <a:gd name="connsiteX15" fmla="*/ 0 w 1652127"/>
              <a:gd name="connsiteY15" fmla="*/ 878792 h 2014807"/>
              <a:gd name="connsiteX16" fmla="*/ 167531 w 1652127"/>
              <a:gd name="connsiteY16" fmla="*/ 878792 h 2014807"/>
              <a:gd name="connsiteX17" fmla="*/ 167531 w 1652127"/>
              <a:gd name="connsiteY17" fmla="*/ 671884 h 2014807"/>
              <a:gd name="connsiteX18" fmla="*/ 839415 w 1652127"/>
              <a:gd name="connsiteY18" fmla="*/ 0 h 201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52127" h="2014807">
                <a:moveTo>
                  <a:pt x="839415" y="254729"/>
                </a:moveTo>
                <a:cubicBezTo>
                  <a:pt x="609027" y="254729"/>
                  <a:pt x="422261" y="441495"/>
                  <a:pt x="422261" y="671883"/>
                </a:cubicBezTo>
                <a:lnTo>
                  <a:pt x="422261" y="878792"/>
                </a:lnTo>
                <a:lnTo>
                  <a:pt x="1256569" y="878792"/>
                </a:lnTo>
                <a:lnTo>
                  <a:pt x="1256569" y="671884"/>
                </a:lnTo>
                <a:cubicBezTo>
                  <a:pt x="1256569" y="441496"/>
                  <a:pt x="1069803" y="254730"/>
                  <a:pt x="839415" y="254730"/>
                </a:cubicBezTo>
                <a:lnTo>
                  <a:pt x="839415" y="254729"/>
                </a:lnTo>
                <a:close/>
                <a:moveTo>
                  <a:pt x="839415" y="0"/>
                </a:moveTo>
                <a:cubicBezTo>
                  <a:pt x="1210486" y="0"/>
                  <a:pt x="1511299" y="300813"/>
                  <a:pt x="1511299" y="671884"/>
                </a:cubicBezTo>
                <a:lnTo>
                  <a:pt x="1511299" y="878792"/>
                </a:lnTo>
                <a:lnTo>
                  <a:pt x="1652127" y="878792"/>
                </a:lnTo>
                <a:lnTo>
                  <a:pt x="1652127" y="1813380"/>
                </a:lnTo>
                <a:cubicBezTo>
                  <a:pt x="1652127" y="1924625"/>
                  <a:pt x="1561945" y="2014807"/>
                  <a:pt x="1450700" y="2014807"/>
                </a:cubicBezTo>
                <a:lnTo>
                  <a:pt x="201427" y="2014807"/>
                </a:lnTo>
                <a:cubicBezTo>
                  <a:pt x="90182" y="2014807"/>
                  <a:pt x="0" y="1924625"/>
                  <a:pt x="0" y="1813380"/>
                </a:cubicBezTo>
                <a:lnTo>
                  <a:pt x="0" y="878792"/>
                </a:lnTo>
                <a:lnTo>
                  <a:pt x="167531" y="878792"/>
                </a:lnTo>
                <a:lnTo>
                  <a:pt x="167531" y="671884"/>
                </a:lnTo>
                <a:cubicBezTo>
                  <a:pt x="167531" y="300813"/>
                  <a:pt x="468344" y="0"/>
                  <a:pt x="839415" y="0"/>
                </a:cubicBezTo>
                <a:close/>
              </a:path>
            </a:pathLst>
          </a:custGeom>
          <a:solidFill>
            <a:srgbClr val="0096FF"/>
          </a:solidFill>
          <a:ln>
            <a:noFill/>
          </a:ln>
        </p:spPr>
        <p:txBody>
          <a:bodyPr vert="horz" wrap="square" lIns="68585" tIns="34293" rIns="68585" bIns="34293"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58585B"/>
              </a:solidFill>
              <a:effectLst/>
              <a:uLnTx/>
              <a:uFillTx/>
              <a:latin typeface="ＭＳ Ｐゴシック" panose="020B0600070205080204" pitchFamily="50" charset="-128"/>
              <a:ea typeface="ＭＳ Ｐゴシック" panose="020B0600070205080204" pitchFamily="50" charset="-128"/>
              <a:cs typeface="ＭＳ Ｐゴシック" charset="0"/>
            </a:endParaRPr>
          </a:p>
        </p:txBody>
      </p:sp>
      <p:sp>
        <p:nvSpPr>
          <p:cNvPr id="57" name="Freeform 131"/>
          <p:cNvSpPr>
            <a:spLocks noEditPoints="1"/>
          </p:cNvSpPr>
          <p:nvPr/>
        </p:nvSpPr>
        <p:spPr bwMode="auto">
          <a:xfrm rot="20479378">
            <a:off x="4136907" y="1828119"/>
            <a:ext cx="519318" cy="513121"/>
          </a:xfrm>
          <a:custGeom>
            <a:avLst/>
            <a:gdLst/>
            <a:ahLst/>
            <a:cxnLst>
              <a:cxn ang="0">
                <a:pos x="259" y="120"/>
              </a:cxn>
              <a:cxn ang="0">
                <a:pos x="254" y="93"/>
              </a:cxn>
              <a:cxn ang="0">
                <a:pos x="250" y="89"/>
              </a:cxn>
              <a:cxn ang="0">
                <a:pos x="231" y="87"/>
              </a:cxn>
              <a:cxn ang="0">
                <a:pos x="216" y="62"/>
              </a:cxn>
              <a:cxn ang="0">
                <a:pos x="224" y="44"/>
              </a:cxn>
              <a:cxn ang="0">
                <a:pos x="222" y="39"/>
              </a:cxn>
              <a:cxn ang="0">
                <a:pos x="202" y="22"/>
              </a:cxn>
              <a:cxn ang="0">
                <a:pos x="196" y="21"/>
              </a:cxn>
              <a:cxn ang="0">
                <a:pos x="180" y="32"/>
              </a:cxn>
              <a:cxn ang="0">
                <a:pos x="152" y="22"/>
              </a:cxn>
              <a:cxn ang="0">
                <a:pos x="147" y="4"/>
              </a:cxn>
              <a:cxn ang="0">
                <a:pos x="143" y="0"/>
              </a:cxn>
              <a:cxn ang="0">
                <a:pos x="116" y="0"/>
              </a:cxn>
              <a:cxn ang="0">
                <a:pos x="111" y="4"/>
              </a:cxn>
              <a:cxn ang="0">
                <a:pos x="106" y="22"/>
              </a:cxn>
              <a:cxn ang="0">
                <a:pos x="78" y="32"/>
              </a:cxn>
              <a:cxn ang="0">
                <a:pos x="62" y="22"/>
              </a:cxn>
              <a:cxn ang="0">
                <a:pos x="56" y="22"/>
              </a:cxn>
              <a:cxn ang="0">
                <a:pos x="36" y="39"/>
              </a:cxn>
              <a:cxn ang="0">
                <a:pos x="35" y="45"/>
              </a:cxn>
              <a:cxn ang="0">
                <a:pos x="43" y="62"/>
              </a:cxn>
              <a:cxn ang="0">
                <a:pos x="28" y="88"/>
              </a:cxn>
              <a:cxn ang="0">
                <a:pos x="9" y="90"/>
              </a:cxn>
              <a:cxn ang="0">
                <a:pos x="5" y="94"/>
              </a:cxn>
              <a:cxn ang="0">
                <a:pos x="0" y="120"/>
              </a:cxn>
              <a:cxn ang="0">
                <a:pos x="3" y="126"/>
              </a:cxn>
              <a:cxn ang="0">
                <a:pos x="20" y="134"/>
              </a:cxn>
              <a:cxn ang="0">
                <a:pos x="25" y="163"/>
              </a:cxn>
              <a:cxn ang="0">
                <a:pos x="12" y="177"/>
              </a:cxn>
              <a:cxn ang="0">
                <a:pos x="11" y="183"/>
              </a:cxn>
              <a:cxn ang="0">
                <a:pos x="25" y="206"/>
              </a:cxn>
              <a:cxn ang="0">
                <a:pos x="30" y="208"/>
              </a:cxn>
              <a:cxn ang="0">
                <a:pos x="49" y="203"/>
              </a:cxn>
              <a:cxn ang="0">
                <a:pos x="71" y="222"/>
              </a:cxn>
              <a:cxn ang="0">
                <a:pos x="70" y="241"/>
              </a:cxn>
              <a:cxn ang="0">
                <a:pos x="73" y="246"/>
              </a:cxn>
              <a:cxn ang="0">
                <a:pos x="98" y="255"/>
              </a:cxn>
              <a:cxn ang="0">
                <a:pos x="104" y="254"/>
              </a:cxn>
              <a:cxn ang="0">
                <a:pos x="115" y="238"/>
              </a:cxn>
              <a:cxn ang="0">
                <a:pos x="130" y="239"/>
              </a:cxn>
              <a:cxn ang="0">
                <a:pos x="145" y="238"/>
              </a:cxn>
              <a:cxn ang="0">
                <a:pos x="156" y="253"/>
              </a:cxn>
              <a:cxn ang="0">
                <a:pos x="161" y="255"/>
              </a:cxn>
              <a:cxn ang="0">
                <a:pos x="187" y="246"/>
              </a:cxn>
              <a:cxn ang="0">
                <a:pos x="190" y="241"/>
              </a:cxn>
              <a:cxn ang="0">
                <a:pos x="188" y="222"/>
              </a:cxn>
              <a:cxn ang="0">
                <a:pos x="211" y="203"/>
              </a:cxn>
              <a:cxn ang="0">
                <a:pos x="230" y="207"/>
              </a:cxn>
              <a:cxn ang="0">
                <a:pos x="235" y="205"/>
              </a:cxn>
              <a:cxn ang="0">
                <a:pos x="248" y="182"/>
              </a:cxn>
              <a:cxn ang="0">
                <a:pos x="248" y="176"/>
              </a:cxn>
              <a:cxn ang="0">
                <a:pos x="234" y="162"/>
              </a:cxn>
              <a:cxn ang="0">
                <a:pos x="239" y="133"/>
              </a:cxn>
              <a:cxn ang="0">
                <a:pos x="256" y="125"/>
              </a:cxn>
              <a:cxn ang="0">
                <a:pos x="259" y="120"/>
              </a:cxn>
              <a:cxn ang="0">
                <a:pos x="165" y="190"/>
              </a:cxn>
              <a:cxn ang="0">
                <a:pos x="69" y="165"/>
              </a:cxn>
              <a:cxn ang="0">
                <a:pos x="94" y="69"/>
              </a:cxn>
              <a:cxn ang="0">
                <a:pos x="190" y="94"/>
              </a:cxn>
              <a:cxn ang="0">
                <a:pos x="165" y="190"/>
              </a:cxn>
            </a:cxnLst>
            <a:rect l="0" t="0" r="r" b="b"/>
            <a:pathLst>
              <a:path w="259" h="256">
                <a:moveTo>
                  <a:pt x="259" y="120"/>
                </a:moveTo>
                <a:cubicBezTo>
                  <a:pt x="259" y="118"/>
                  <a:pt x="254" y="94"/>
                  <a:pt x="254" y="93"/>
                </a:cubicBezTo>
                <a:cubicBezTo>
                  <a:pt x="254" y="91"/>
                  <a:pt x="252" y="89"/>
                  <a:pt x="250" y="89"/>
                </a:cubicBezTo>
                <a:cubicBezTo>
                  <a:pt x="247" y="89"/>
                  <a:pt x="233" y="88"/>
                  <a:pt x="231" y="87"/>
                </a:cubicBezTo>
                <a:cubicBezTo>
                  <a:pt x="227" y="78"/>
                  <a:pt x="222" y="70"/>
                  <a:pt x="216" y="62"/>
                </a:cubicBezTo>
                <a:cubicBezTo>
                  <a:pt x="217" y="60"/>
                  <a:pt x="223" y="47"/>
                  <a:pt x="224" y="44"/>
                </a:cubicBezTo>
                <a:cubicBezTo>
                  <a:pt x="225" y="42"/>
                  <a:pt x="224" y="40"/>
                  <a:pt x="222" y="39"/>
                </a:cubicBezTo>
                <a:cubicBezTo>
                  <a:pt x="222" y="38"/>
                  <a:pt x="203" y="22"/>
                  <a:pt x="202" y="22"/>
                </a:cubicBezTo>
                <a:cubicBezTo>
                  <a:pt x="200" y="20"/>
                  <a:pt x="198" y="20"/>
                  <a:pt x="196" y="21"/>
                </a:cubicBezTo>
                <a:cubicBezTo>
                  <a:pt x="194" y="23"/>
                  <a:pt x="182" y="31"/>
                  <a:pt x="180" y="32"/>
                </a:cubicBezTo>
                <a:cubicBezTo>
                  <a:pt x="172" y="27"/>
                  <a:pt x="162" y="24"/>
                  <a:pt x="152" y="22"/>
                </a:cubicBezTo>
                <a:cubicBezTo>
                  <a:pt x="152" y="20"/>
                  <a:pt x="148" y="6"/>
                  <a:pt x="147" y="4"/>
                </a:cubicBezTo>
                <a:cubicBezTo>
                  <a:pt x="147" y="2"/>
                  <a:pt x="145" y="0"/>
                  <a:pt x="143" y="0"/>
                </a:cubicBezTo>
                <a:cubicBezTo>
                  <a:pt x="116" y="0"/>
                  <a:pt x="116" y="0"/>
                  <a:pt x="116" y="0"/>
                </a:cubicBezTo>
                <a:cubicBezTo>
                  <a:pt x="113" y="0"/>
                  <a:pt x="112" y="2"/>
                  <a:pt x="111" y="4"/>
                </a:cubicBezTo>
                <a:cubicBezTo>
                  <a:pt x="110" y="7"/>
                  <a:pt x="107" y="20"/>
                  <a:pt x="106" y="22"/>
                </a:cubicBezTo>
                <a:cubicBezTo>
                  <a:pt x="96" y="24"/>
                  <a:pt x="87" y="28"/>
                  <a:pt x="78" y="32"/>
                </a:cubicBezTo>
                <a:cubicBezTo>
                  <a:pt x="76" y="31"/>
                  <a:pt x="65" y="23"/>
                  <a:pt x="62" y="22"/>
                </a:cubicBezTo>
                <a:cubicBezTo>
                  <a:pt x="61" y="21"/>
                  <a:pt x="58" y="20"/>
                  <a:pt x="56" y="22"/>
                </a:cubicBezTo>
                <a:cubicBezTo>
                  <a:pt x="56" y="23"/>
                  <a:pt x="37" y="38"/>
                  <a:pt x="36" y="39"/>
                </a:cubicBezTo>
                <a:cubicBezTo>
                  <a:pt x="34" y="41"/>
                  <a:pt x="34" y="43"/>
                  <a:pt x="35" y="45"/>
                </a:cubicBezTo>
                <a:cubicBezTo>
                  <a:pt x="36" y="48"/>
                  <a:pt x="42" y="60"/>
                  <a:pt x="43" y="62"/>
                </a:cubicBezTo>
                <a:cubicBezTo>
                  <a:pt x="37" y="70"/>
                  <a:pt x="32" y="79"/>
                  <a:pt x="28" y="88"/>
                </a:cubicBezTo>
                <a:cubicBezTo>
                  <a:pt x="25" y="88"/>
                  <a:pt x="12" y="90"/>
                  <a:pt x="9" y="90"/>
                </a:cubicBezTo>
                <a:cubicBezTo>
                  <a:pt x="7" y="90"/>
                  <a:pt x="5" y="91"/>
                  <a:pt x="5" y="94"/>
                </a:cubicBezTo>
                <a:cubicBezTo>
                  <a:pt x="4" y="95"/>
                  <a:pt x="0" y="119"/>
                  <a:pt x="0" y="120"/>
                </a:cubicBezTo>
                <a:cubicBezTo>
                  <a:pt x="0" y="123"/>
                  <a:pt x="1" y="125"/>
                  <a:pt x="3" y="126"/>
                </a:cubicBezTo>
                <a:cubicBezTo>
                  <a:pt x="6" y="127"/>
                  <a:pt x="18" y="133"/>
                  <a:pt x="20" y="134"/>
                </a:cubicBezTo>
                <a:cubicBezTo>
                  <a:pt x="20" y="144"/>
                  <a:pt x="22" y="154"/>
                  <a:pt x="25" y="163"/>
                </a:cubicBezTo>
                <a:cubicBezTo>
                  <a:pt x="24" y="165"/>
                  <a:pt x="14" y="175"/>
                  <a:pt x="12" y="177"/>
                </a:cubicBezTo>
                <a:cubicBezTo>
                  <a:pt x="10" y="178"/>
                  <a:pt x="10" y="180"/>
                  <a:pt x="11" y="183"/>
                </a:cubicBezTo>
                <a:cubicBezTo>
                  <a:pt x="12" y="184"/>
                  <a:pt x="24" y="205"/>
                  <a:pt x="25" y="206"/>
                </a:cubicBezTo>
                <a:cubicBezTo>
                  <a:pt x="26" y="208"/>
                  <a:pt x="28" y="208"/>
                  <a:pt x="30" y="208"/>
                </a:cubicBezTo>
                <a:cubicBezTo>
                  <a:pt x="33" y="207"/>
                  <a:pt x="46" y="204"/>
                  <a:pt x="49" y="203"/>
                </a:cubicBezTo>
                <a:cubicBezTo>
                  <a:pt x="55" y="210"/>
                  <a:pt x="63" y="217"/>
                  <a:pt x="71" y="222"/>
                </a:cubicBezTo>
                <a:cubicBezTo>
                  <a:pt x="71" y="224"/>
                  <a:pt x="70" y="238"/>
                  <a:pt x="70" y="241"/>
                </a:cubicBezTo>
                <a:cubicBezTo>
                  <a:pt x="70" y="243"/>
                  <a:pt x="71" y="245"/>
                  <a:pt x="73" y="246"/>
                </a:cubicBezTo>
                <a:cubicBezTo>
                  <a:pt x="74" y="247"/>
                  <a:pt x="97" y="255"/>
                  <a:pt x="98" y="255"/>
                </a:cubicBezTo>
                <a:cubicBezTo>
                  <a:pt x="101" y="256"/>
                  <a:pt x="103" y="255"/>
                  <a:pt x="104" y="254"/>
                </a:cubicBezTo>
                <a:cubicBezTo>
                  <a:pt x="106" y="251"/>
                  <a:pt x="114" y="240"/>
                  <a:pt x="115" y="238"/>
                </a:cubicBezTo>
                <a:cubicBezTo>
                  <a:pt x="120" y="239"/>
                  <a:pt x="125" y="239"/>
                  <a:pt x="130" y="239"/>
                </a:cubicBezTo>
                <a:cubicBezTo>
                  <a:pt x="135" y="239"/>
                  <a:pt x="140" y="239"/>
                  <a:pt x="145" y="238"/>
                </a:cubicBezTo>
                <a:cubicBezTo>
                  <a:pt x="146" y="240"/>
                  <a:pt x="154" y="251"/>
                  <a:pt x="156" y="253"/>
                </a:cubicBezTo>
                <a:cubicBezTo>
                  <a:pt x="157" y="255"/>
                  <a:pt x="159" y="256"/>
                  <a:pt x="161" y="255"/>
                </a:cubicBezTo>
                <a:cubicBezTo>
                  <a:pt x="163" y="255"/>
                  <a:pt x="186" y="246"/>
                  <a:pt x="187" y="246"/>
                </a:cubicBezTo>
                <a:cubicBezTo>
                  <a:pt x="189" y="245"/>
                  <a:pt x="190" y="243"/>
                  <a:pt x="190" y="241"/>
                </a:cubicBezTo>
                <a:cubicBezTo>
                  <a:pt x="190" y="238"/>
                  <a:pt x="188" y="224"/>
                  <a:pt x="188" y="222"/>
                </a:cubicBezTo>
                <a:cubicBezTo>
                  <a:pt x="197" y="216"/>
                  <a:pt x="204" y="210"/>
                  <a:pt x="211" y="203"/>
                </a:cubicBezTo>
                <a:cubicBezTo>
                  <a:pt x="213" y="203"/>
                  <a:pt x="227" y="207"/>
                  <a:pt x="230" y="207"/>
                </a:cubicBezTo>
                <a:cubicBezTo>
                  <a:pt x="231" y="208"/>
                  <a:pt x="234" y="207"/>
                  <a:pt x="235" y="205"/>
                </a:cubicBezTo>
                <a:cubicBezTo>
                  <a:pt x="235" y="204"/>
                  <a:pt x="248" y="183"/>
                  <a:pt x="248" y="182"/>
                </a:cubicBezTo>
                <a:cubicBezTo>
                  <a:pt x="249" y="180"/>
                  <a:pt x="249" y="178"/>
                  <a:pt x="248" y="176"/>
                </a:cubicBezTo>
                <a:cubicBezTo>
                  <a:pt x="245" y="174"/>
                  <a:pt x="236" y="164"/>
                  <a:pt x="234" y="162"/>
                </a:cubicBezTo>
                <a:cubicBezTo>
                  <a:pt x="237" y="153"/>
                  <a:pt x="239" y="143"/>
                  <a:pt x="239" y="133"/>
                </a:cubicBezTo>
                <a:cubicBezTo>
                  <a:pt x="241" y="132"/>
                  <a:pt x="254" y="126"/>
                  <a:pt x="256" y="125"/>
                </a:cubicBezTo>
                <a:cubicBezTo>
                  <a:pt x="258" y="124"/>
                  <a:pt x="259" y="122"/>
                  <a:pt x="259" y="120"/>
                </a:cubicBezTo>
                <a:close/>
                <a:moveTo>
                  <a:pt x="165" y="190"/>
                </a:moveTo>
                <a:cubicBezTo>
                  <a:pt x="131" y="209"/>
                  <a:pt x="88" y="198"/>
                  <a:pt x="69" y="165"/>
                </a:cubicBezTo>
                <a:cubicBezTo>
                  <a:pt x="50" y="131"/>
                  <a:pt x="61" y="88"/>
                  <a:pt x="94" y="69"/>
                </a:cubicBezTo>
                <a:cubicBezTo>
                  <a:pt x="128" y="49"/>
                  <a:pt x="171" y="60"/>
                  <a:pt x="190" y="94"/>
                </a:cubicBezTo>
                <a:cubicBezTo>
                  <a:pt x="210" y="127"/>
                  <a:pt x="198" y="170"/>
                  <a:pt x="165" y="190"/>
                </a:cubicBezTo>
                <a:close/>
              </a:path>
            </a:pathLst>
          </a:custGeom>
          <a:solidFill>
            <a:srgbClr val="0070C0"/>
          </a:solidFill>
          <a:ln>
            <a:noFill/>
          </a:ln>
          <a:effectLst/>
        </p:spPr>
        <p:style>
          <a:lnRef idx="1">
            <a:schemeClr val="accent5"/>
          </a:lnRef>
          <a:fillRef idx="3">
            <a:schemeClr val="accent5"/>
          </a:fillRef>
          <a:effectRef idx="2">
            <a:schemeClr val="accent5"/>
          </a:effectRef>
          <a:fontRef idx="minor">
            <a:schemeClr val="lt1"/>
          </a:fontRef>
        </p:style>
        <p:txBody>
          <a:bodyPr lIns="68577" tIns="34289" rIns="68577" bIns="34289" rtlCol="0" anchor="ctr"/>
          <a:lstStyle/>
          <a:p>
            <a:pPr marL="0" marR="0" lvl="0" indent="0" algn="ctr" defTabSz="457178"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endParaRPr>
          </a:p>
        </p:txBody>
      </p:sp>
      <p:sp>
        <p:nvSpPr>
          <p:cNvPr id="58" name="Freeform 131"/>
          <p:cNvSpPr>
            <a:spLocks noEditPoints="1"/>
          </p:cNvSpPr>
          <p:nvPr/>
        </p:nvSpPr>
        <p:spPr bwMode="auto">
          <a:xfrm rot="20479378">
            <a:off x="4588552" y="1687415"/>
            <a:ext cx="393618" cy="388921"/>
          </a:xfrm>
          <a:custGeom>
            <a:avLst/>
            <a:gdLst/>
            <a:ahLst/>
            <a:cxnLst>
              <a:cxn ang="0">
                <a:pos x="259" y="120"/>
              </a:cxn>
              <a:cxn ang="0">
                <a:pos x="254" y="93"/>
              </a:cxn>
              <a:cxn ang="0">
                <a:pos x="250" y="89"/>
              </a:cxn>
              <a:cxn ang="0">
                <a:pos x="231" y="87"/>
              </a:cxn>
              <a:cxn ang="0">
                <a:pos x="216" y="62"/>
              </a:cxn>
              <a:cxn ang="0">
                <a:pos x="224" y="44"/>
              </a:cxn>
              <a:cxn ang="0">
                <a:pos x="222" y="39"/>
              </a:cxn>
              <a:cxn ang="0">
                <a:pos x="202" y="22"/>
              </a:cxn>
              <a:cxn ang="0">
                <a:pos x="196" y="21"/>
              </a:cxn>
              <a:cxn ang="0">
                <a:pos x="180" y="32"/>
              </a:cxn>
              <a:cxn ang="0">
                <a:pos x="152" y="22"/>
              </a:cxn>
              <a:cxn ang="0">
                <a:pos x="147" y="4"/>
              </a:cxn>
              <a:cxn ang="0">
                <a:pos x="143" y="0"/>
              </a:cxn>
              <a:cxn ang="0">
                <a:pos x="116" y="0"/>
              </a:cxn>
              <a:cxn ang="0">
                <a:pos x="111" y="4"/>
              </a:cxn>
              <a:cxn ang="0">
                <a:pos x="106" y="22"/>
              </a:cxn>
              <a:cxn ang="0">
                <a:pos x="78" y="32"/>
              </a:cxn>
              <a:cxn ang="0">
                <a:pos x="62" y="22"/>
              </a:cxn>
              <a:cxn ang="0">
                <a:pos x="56" y="22"/>
              </a:cxn>
              <a:cxn ang="0">
                <a:pos x="36" y="39"/>
              </a:cxn>
              <a:cxn ang="0">
                <a:pos x="35" y="45"/>
              </a:cxn>
              <a:cxn ang="0">
                <a:pos x="43" y="62"/>
              </a:cxn>
              <a:cxn ang="0">
                <a:pos x="28" y="88"/>
              </a:cxn>
              <a:cxn ang="0">
                <a:pos x="9" y="90"/>
              </a:cxn>
              <a:cxn ang="0">
                <a:pos x="5" y="94"/>
              </a:cxn>
              <a:cxn ang="0">
                <a:pos x="0" y="120"/>
              </a:cxn>
              <a:cxn ang="0">
                <a:pos x="3" y="126"/>
              </a:cxn>
              <a:cxn ang="0">
                <a:pos x="20" y="134"/>
              </a:cxn>
              <a:cxn ang="0">
                <a:pos x="25" y="163"/>
              </a:cxn>
              <a:cxn ang="0">
                <a:pos x="12" y="177"/>
              </a:cxn>
              <a:cxn ang="0">
                <a:pos x="11" y="183"/>
              </a:cxn>
              <a:cxn ang="0">
                <a:pos x="25" y="206"/>
              </a:cxn>
              <a:cxn ang="0">
                <a:pos x="30" y="208"/>
              </a:cxn>
              <a:cxn ang="0">
                <a:pos x="49" y="203"/>
              </a:cxn>
              <a:cxn ang="0">
                <a:pos x="71" y="222"/>
              </a:cxn>
              <a:cxn ang="0">
                <a:pos x="70" y="241"/>
              </a:cxn>
              <a:cxn ang="0">
                <a:pos x="73" y="246"/>
              </a:cxn>
              <a:cxn ang="0">
                <a:pos x="98" y="255"/>
              </a:cxn>
              <a:cxn ang="0">
                <a:pos x="104" y="254"/>
              </a:cxn>
              <a:cxn ang="0">
                <a:pos x="115" y="238"/>
              </a:cxn>
              <a:cxn ang="0">
                <a:pos x="130" y="239"/>
              </a:cxn>
              <a:cxn ang="0">
                <a:pos x="145" y="238"/>
              </a:cxn>
              <a:cxn ang="0">
                <a:pos x="156" y="253"/>
              </a:cxn>
              <a:cxn ang="0">
                <a:pos x="161" y="255"/>
              </a:cxn>
              <a:cxn ang="0">
                <a:pos x="187" y="246"/>
              </a:cxn>
              <a:cxn ang="0">
                <a:pos x="190" y="241"/>
              </a:cxn>
              <a:cxn ang="0">
                <a:pos x="188" y="222"/>
              </a:cxn>
              <a:cxn ang="0">
                <a:pos x="211" y="203"/>
              </a:cxn>
              <a:cxn ang="0">
                <a:pos x="230" y="207"/>
              </a:cxn>
              <a:cxn ang="0">
                <a:pos x="235" y="205"/>
              </a:cxn>
              <a:cxn ang="0">
                <a:pos x="248" y="182"/>
              </a:cxn>
              <a:cxn ang="0">
                <a:pos x="248" y="176"/>
              </a:cxn>
              <a:cxn ang="0">
                <a:pos x="234" y="162"/>
              </a:cxn>
              <a:cxn ang="0">
                <a:pos x="239" y="133"/>
              </a:cxn>
              <a:cxn ang="0">
                <a:pos x="256" y="125"/>
              </a:cxn>
              <a:cxn ang="0">
                <a:pos x="259" y="120"/>
              </a:cxn>
              <a:cxn ang="0">
                <a:pos x="165" y="190"/>
              </a:cxn>
              <a:cxn ang="0">
                <a:pos x="69" y="165"/>
              </a:cxn>
              <a:cxn ang="0">
                <a:pos x="94" y="69"/>
              </a:cxn>
              <a:cxn ang="0">
                <a:pos x="190" y="94"/>
              </a:cxn>
              <a:cxn ang="0">
                <a:pos x="165" y="190"/>
              </a:cxn>
            </a:cxnLst>
            <a:rect l="0" t="0" r="r" b="b"/>
            <a:pathLst>
              <a:path w="259" h="256">
                <a:moveTo>
                  <a:pt x="259" y="120"/>
                </a:moveTo>
                <a:cubicBezTo>
                  <a:pt x="259" y="118"/>
                  <a:pt x="254" y="94"/>
                  <a:pt x="254" y="93"/>
                </a:cubicBezTo>
                <a:cubicBezTo>
                  <a:pt x="254" y="91"/>
                  <a:pt x="252" y="89"/>
                  <a:pt x="250" y="89"/>
                </a:cubicBezTo>
                <a:cubicBezTo>
                  <a:pt x="247" y="89"/>
                  <a:pt x="233" y="88"/>
                  <a:pt x="231" y="87"/>
                </a:cubicBezTo>
                <a:cubicBezTo>
                  <a:pt x="227" y="78"/>
                  <a:pt x="222" y="70"/>
                  <a:pt x="216" y="62"/>
                </a:cubicBezTo>
                <a:cubicBezTo>
                  <a:pt x="217" y="60"/>
                  <a:pt x="223" y="47"/>
                  <a:pt x="224" y="44"/>
                </a:cubicBezTo>
                <a:cubicBezTo>
                  <a:pt x="225" y="42"/>
                  <a:pt x="224" y="40"/>
                  <a:pt x="222" y="39"/>
                </a:cubicBezTo>
                <a:cubicBezTo>
                  <a:pt x="222" y="38"/>
                  <a:pt x="203" y="22"/>
                  <a:pt x="202" y="22"/>
                </a:cubicBezTo>
                <a:cubicBezTo>
                  <a:pt x="200" y="20"/>
                  <a:pt x="198" y="20"/>
                  <a:pt x="196" y="21"/>
                </a:cubicBezTo>
                <a:cubicBezTo>
                  <a:pt x="194" y="23"/>
                  <a:pt x="182" y="31"/>
                  <a:pt x="180" y="32"/>
                </a:cubicBezTo>
                <a:cubicBezTo>
                  <a:pt x="172" y="27"/>
                  <a:pt x="162" y="24"/>
                  <a:pt x="152" y="22"/>
                </a:cubicBezTo>
                <a:cubicBezTo>
                  <a:pt x="152" y="20"/>
                  <a:pt x="148" y="6"/>
                  <a:pt x="147" y="4"/>
                </a:cubicBezTo>
                <a:cubicBezTo>
                  <a:pt x="147" y="2"/>
                  <a:pt x="145" y="0"/>
                  <a:pt x="143" y="0"/>
                </a:cubicBezTo>
                <a:cubicBezTo>
                  <a:pt x="116" y="0"/>
                  <a:pt x="116" y="0"/>
                  <a:pt x="116" y="0"/>
                </a:cubicBezTo>
                <a:cubicBezTo>
                  <a:pt x="113" y="0"/>
                  <a:pt x="112" y="2"/>
                  <a:pt x="111" y="4"/>
                </a:cubicBezTo>
                <a:cubicBezTo>
                  <a:pt x="110" y="7"/>
                  <a:pt x="107" y="20"/>
                  <a:pt x="106" y="22"/>
                </a:cubicBezTo>
                <a:cubicBezTo>
                  <a:pt x="96" y="24"/>
                  <a:pt x="87" y="28"/>
                  <a:pt x="78" y="32"/>
                </a:cubicBezTo>
                <a:cubicBezTo>
                  <a:pt x="76" y="31"/>
                  <a:pt x="65" y="23"/>
                  <a:pt x="62" y="22"/>
                </a:cubicBezTo>
                <a:cubicBezTo>
                  <a:pt x="61" y="21"/>
                  <a:pt x="58" y="20"/>
                  <a:pt x="56" y="22"/>
                </a:cubicBezTo>
                <a:cubicBezTo>
                  <a:pt x="56" y="23"/>
                  <a:pt x="37" y="38"/>
                  <a:pt x="36" y="39"/>
                </a:cubicBezTo>
                <a:cubicBezTo>
                  <a:pt x="34" y="41"/>
                  <a:pt x="34" y="43"/>
                  <a:pt x="35" y="45"/>
                </a:cubicBezTo>
                <a:cubicBezTo>
                  <a:pt x="36" y="48"/>
                  <a:pt x="42" y="60"/>
                  <a:pt x="43" y="62"/>
                </a:cubicBezTo>
                <a:cubicBezTo>
                  <a:pt x="37" y="70"/>
                  <a:pt x="32" y="79"/>
                  <a:pt x="28" y="88"/>
                </a:cubicBezTo>
                <a:cubicBezTo>
                  <a:pt x="25" y="88"/>
                  <a:pt x="12" y="90"/>
                  <a:pt x="9" y="90"/>
                </a:cubicBezTo>
                <a:cubicBezTo>
                  <a:pt x="7" y="90"/>
                  <a:pt x="5" y="91"/>
                  <a:pt x="5" y="94"/>
                </a:cubicBezTo>
                <a:cubicBezTo>
                  <a:pt x="4" y="95"/>
                  <a:pt x="0" y="119"/>
                  <a:pt x="0" y="120"/>
                </a:cubicBezTo>
                <a:cubicBezTo>
                  <a:pt x="0" y="123"/>
                  <a:pt x="1" y="125"/>
                  <a:pt x="3" y="126"/>
                </a:cubicBezTo>
                <a:cubicBezTo>
                  <a:pt x="6" y="127"/>
                  <a:pt x="18" y="133"/>
                  <a:pt x="20" y="134"/>
                </a:cubicBezTo>
                <a:cubicBezTo>
                  <a:pt x="20" y="144"/>
                  <a:pt x="22" y="154"/>
                  <a:pt x="25" y="163"/>
                </a:cubicBezTo>
                <a:cubicBezTo>
                  <a:pt x="24" y="165"/>
                  <a:pt x="14" y="175"/>
                  <a:pt x="12" y="177"/>
                </a:cubicBezTo>
                <a:cubicBezTo>
                  <a:pt x="10" y="178"/>
                  <a:pt x="10" y="180"/>
                  <a:pt x="11" y="183"/>
                </a:cubicBezTo>
                <a:cubicBezTo>
                  <a:pt x="12" y="184"/>
                  <a:pt x="24" y="205"/>
                  <a:pt x="25" y="206"/>
                </a:cubicBezTo>
                <a:cubicBezTo>
                  <a:pt x="26" y="208"/>
                  <a:pt x="28" y="208"/>
                  <a:pt x="30" y="208"/>
                </a:cubicBezTo>
                <a:cubicBezTo>
                  <a:pt x="33" y="207"/>
                  <a:pt x="46" y="204"/>
                  <a:pt x="49" y="203"/>
                </a:cubicBezTo>
                <a:cubicBezTo>
                  <a:pt x="55" y="210"/>
                  <a:pt x="63" y="217"/>
                  <a:pt x="71" y="222"/>
                </a:cubicBezTo>
                <a:cubicBezTo>
                  <a:pt x="71" y="224"/>
                  <a:pt x="70" y="238"/>
                  <a:pt x="70" y="241"/>
                </a:cubicBezTo>
                <a:cubicBezTo>
                  <a:pt x="70" y="243"/>
                  <a:pt x="71" y="245"/>
                  <a:pt x="73" y="246"/>
                </a:cubicBezTo>
                <a:cubicBezTo>
                  <a:pt x="74" y="247"/>
                  <a:pt x="97" y="255"/>
                  <a:pt x="98" y="255"/>
                </a:cubicBezTo>
                <a:cubicBezTo>
                  <a:pt x="101" y="256"/>
                  <a:pt x="103" y="255"/>
                  <a:pt x="104" y="254"/>
                </a:cubicBezTo>
                <a:cubicBezTo>
                  <a:pt x="106" y="251"/>
                  <a:pt x="114" y="240"/>
                  <a:pt x="115" y="238"/>
                </a:cubicBezTo>
                <a:cubicBezTo>
                  <a:pt x="120" y="239"/>
                  <a:pt x="125" y="239"/>
                  <a:pt x="130" y="239"/>
                </a:cubicBezTo>
                <a:cubicBezTo>
                  <a:pt x="135" y="239"/>
                  <a:pt x="140" y="239"/>
                  <a:pt x="145" y="238"/>
                </a:cubicBezTo>
                <a:cubicBezTo>
                  <a:pt x="146" y="240"/>
                  <a:pt x="154" y="251"/>
                  <a:pt x="156" y="253"/>
                </a:cubicBezTo>
                <a:cubicBezTo>
                  <a:pt x="157" y="255"/>
                  <a:pt x="159" y="256"/>
                  <a:pt x="161" y="255"/>
                </a:cubicBezTo>
                <a:cubicBezTo>
                  <a:pt x="163" y="255"/>
                  <a:pt x="186" y="246"/>
                  <a:pt x="187" y="246"/>
                </a:cubicBezTo>
                <a:cubicBezTo>
                  <a:pt x="189" y="245"/>
                  <a:pt x="190" y="243"/>
                  <a:pt x="190" y="241"/>
                </a:cubicBezTo>
                <a:cubicBezTo>
                  <a:pt x="190" y="238"/>
                  <a:pt x="188" y="224"/>
                  <a:pt x="188" y="222"/>
                </a:cubicBezTo>
                <a:cubicBezTo>
                  <a:pt x="197" y="216"/>
                  <a:pt x="204" y="210"/>
                  <a:pt x="211" y="203"/>
                </a:cubicBezTo>
                <a:cubicBezTo>
                  <a:pt x="213" y="203"/>
                  <a:pt x="227" y="207"/>
                  <a:pt x="230" y="207"/>
                </a:cubicBezTo>
                <a:cubicBezTo>
                  <a:pt x="231" y="208"/>
                  <a:pt x="234" y="207"/>
                  <a:pt x="235" y="205"/>
                </a:cubicBezTo>
                <a:cubicBezTo>
                  <a:pt x="235" y="204"/>
                  <a:pt x="248" y="183"/>
                  <a:pt x="248" y="182"/>
                </a:cubicBezTo>
                <a:cubicBezTo>
                  <a:pt x="249" y="180"/>
                  <a:pt x="249" y="178"/>
                  <a:pt x="248" y="176"/>
                </a:cubicBezTo>
                <a:cubicBezTo>
                  <a:pt x="245" y="174"/>
                  <a:pt x="236" y="164"/>
                  <a:pt x="234" y="162"/>
                </a:cubicBezTo>
                <a:cubicBezTo>
                  <a:pt x="237" y="153"/>
                  <a:pt x="239" y="143"/>
                  <a:pt x="239" y="133"/>
                </a:cubicBezTo>
                <a:cubicBezTo>
                  <a:pt x="241" y="132"/>
                  <a:pt x="254" y="126"/>
                  <a:pt x="256" y="125"/>
                </a:cubicBezTo>
                <a:cubicBezTo>
                  <a:pt x="258" y="124"/>
                  <a:pt x="259" y="122"/>
                  <a:pt x="259" y="120"/>
                </a:cubicBezTo>
                <a:close/>
                <a:moveTo>
                  <a:pt x="165" y="190"/>
                </a:moveTo>
                <a:cubicBezTo>
                  <a:pt x="131" y="209"/>
                  <a:pt x="88" y="198"/>
                  <a:pt x="69" y="165"/>
                </a:cubicBezTo>
                <a:cubicBezTo>
                  <a:pt x="50" y="131"/>
                  <a:pt x="61" y="88"/>
                  <a:pt x="94" y="69"/>
                </a:cubicBezTo>
                <a:cubicBezTo>
                  <a:pt x="128" y="49"/>
                  <a:pt x="171" y="60"/>
                  <a:pt x="190" y="94"/>
                </a:cubicBezTo>
                <a:cubicBezTo>
                  <a:pt x="210" y="127"/>
                  <a:pt x="198" y="170"/>
                  <a:pt x="165" y="190"/>
                </a:cubicBezTo>
                <a:close/>
              </a:path>
            </a:pathLst>
          </a:custGeom>
          <a:solidFill>
            <a:srgbClr val="0096FF"/>
          </a:solidFill>
          <a:ln>
            <a:noFill/>
          </a:ln>
          <a:effectLst/>
        </p:spPr>
        <p:style>
          <a:lnRef idx="1">
            <a:schemeClr val="accent5"/>
          </a:lnRef>
          <a:fillRef idx="3">
            <a:schemeClr val="accent5"/>
          </a:fillRef>
          <a:effectRef idx="2">
            <a:schemeClr val="accent5"/>
          </a:effectRef>
          <a:fontRef idx="minor">
            <a:schemeClr val="lt1"/>
          </a:fontRef>
        </p:style>
        <p:txBody>
          <a:bodyPr lIns="68577" tIns="34289" rIns="68577" bIns="34289" rtlCol="0" anchor="ctr"/>
          <a:lstStyle/>
          <a:p>
            <a:pPr marL="0" marR="0" lvl="0" indent="0" algn="ctr" defTabSz="457178"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endParaRPr>
          </a:p>
        </p:txBody>
      </p:sp>
      <p:sp>
        <p:nvSpPr>
          <p:cNvPr id="59" name="Rectangle 58"/>
          <p:cNvSpPr>
            <a:spLocks/>
          </p:cNvSpPr>
          <p:nvPr/>
        </p:nvSpPr>
        <p:spPr bwMode="gray">
          <a:xfrm>
            <a:off x="3040523" y="2291921"/>
            <a:ext cx="2990844" cy="711593"/>
          </a:xfrm>
          <a:prstGeom prst="rect">
            <a:avLst/>
          </a:prstGeom>
          <a:noFill/>
          <a:ln>
            <a:noFill/>
          </a:ln>
          <a:effectLst/>
        </p:spPr>
        <p:style>
          <a:lnRef idx="1">
            <a:schemeClr val="accent6"/>
          </a:lnRef>
          <a:fillRef idx="3">
            <a:schemeClr val="accent6"/>
          </a:fillRef>
          <a:effectRef idx="2">
            <a:schemeClr val="accent6"/>
          </a:effectRef>
          <a:fontRef idx="minor">
            <a:schemeClr val="lt1"/>
          </a:fontRef>
        </p:style>
        <p:txBody>
          <a:bodyPr wrap="square" lIns="71997" tIns="71997" rIns="71997" bIns="71997"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500" b="0" i="0" u="none" strike="noStrike" kern="1200" cap="none" spc="0" normalizeH="0" baseline="0" noProof="0" dirty="0" smtClean="0">
                <a:ln>
                  <a:noFill/>
                </a:ln>
                <a:solidFill>
                  <a:srgbClr val="58585B">
                    <a:lumMod val="50000"/>
                  </a:srgbClr>
                </a:solidFill>
                <a:effectLst/>
                <a:uLnTx/>
                <a:uFillTx/>
                <a:latin typeface="ＭＳ Ｐゴシック" panose="020B0600070205080204" pitchFamily="50" charset="-128"/>
                <a:ea typeface="ＭＳ Ｐゴシック" panose="020B0600070205080204" pitchFamily="50" charset="-128"/>
                <a:cs typeface="MS PGothic" charset="-128"/>
              </a:rPr>
              <a:t>オートメーション</a:t>
            </a:r>
            <a:endParaRPr kumimoji="0" lang="en-US" altLang="ja-JP" sz="1500" b="0" i="0" u="none" strike="noStrike" kern="1200" cap="none" spc="0" normalizeH="0" baseline="0" noProof="0" dirty="0" smtClean="0">
              <a:ln>
                <a:noFill/>
              </a:ln>
              <a:solidFill>
                <a:srgbClr val="58585B">
                  <a:lumMod val="50000"/>
                </a:srgbClr>
              </a:solidFill>
              <a:effectLst/>
              <a:uLnTx/>
              <a:uFillTx/>
              <a:latin typeface="ＭＳ Ｐゴシック" panose="020B0600070205080204" pitchFamily="50" charset="-128"/>
              <a:ea typeface="ＭＳ Ｐゴシック" panose="020B0600070205080204" pitchFamily="50" charset="-128"/>
              <a:cs typeface="MS PGothic" charset="-128"/>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500" b="0" i="0" u="none" strike="noStrike" kern="1200" cap="none" spc="0" normalizeH="0" baseline="0" noProof="0" dirty="0" smtClean="0">
                <a:ln>
                  <a:noFill/>
                </a:ln>
                <a:solidFill>
                  <a:srgbClr val="58585B">
                    <a:lumMod val="50000"/>
                  </a:srgbClr>
                </a:solidFill>
                <a:effectLst/>
                <a:uLnTx/>
                <a:uFillTx/>
                <a:latin typeface="ＭＳ Ｐゴシック" panose="020B0600070205080204" pitchFamily="50" charset="-128"/>
                <a:ea typeface="ＭＳ Ｐゴシック" panose="020B0600070205080204" pitchFamily="50" charset="-128"/>
                <a:cs typeface="MS PGothic" charset="-128"/>
              </a:rPr>
              <a:t>（自動化）</a:t>
            </a:r>
            <a:endParaRPr kumimoji="0" lang="en-US" sz="1500" b="0" i="0" u="none" strike="noStrike" kern="1200" cap="none" spc="0" normalizeH="0" baseline="0" noProof="0" dirty="0">
              <a:ln>
                <a:noFill/>
              </a:ln>
              <a:solidFill>
                <a:srgbClr val="58585B">
                  <a:lumMod val="50000"/>
                </a:srgbClr>
              </a:solidFill>
              <a:effectLst/>
              <a:uLnTx/>
              <a:uFillTx/>
              <a:latin typeface="ＭＳ Ｐゴシック" panose="020B0600070205080204" pitchFamily="50" charset="-128"/>
              <a:ea typeface="ＭＳ Ｐゴシック" panose="020B0600070205080204" pitchFamily="50" charset="-128"/>
              <a:cs typeface="MS PGothic" charset="-128"/>
            </a:endParaRPr>
          </a:p>
        </p:txBody>
      </p:sp>
      <p:sp>
        <p:nvSpPr>
          <p:cNvPr id="60" name="Rectangle 59"/>
          <p:cNvSpPr>
            <a:spLocks/>
          </p:cNvSpPr>
          <p:nvPr/>
        </p:nvSpPr>
        <p:spPr bwMode="gray">
          <a:xfrm>
            <a:off x="6044135" y="2291921"/>
            <a:ext cx="3008719" cy="711593"/>
          </a:xfrm>
          <a:prstGeom prst="rect">
            <a:avLst/>
          </a:prstGeom>
          <a:noFill/>
          <a:ln>
            <a:noFill/>
          </a:ln>
          <a:effectLst/>
        </p:spPr>
        <p:style>
          <a:lnRef idx="1">
            <a:schemeClr val="accent6"/>
          </a:lnRef>
          <a:fillRef idx="3">
            <a:schemeClr val="accent6"/>
          </a:fillRef>
          <a:effectRef idx="2">
            <a:schemeClr val="accent6"/>
          </a:effectRef>
          <a:fontRef idx="minor">
            <a:schemeClr val="lt1"/>
          </a:fontRef>
        </p:style>
        <p:txBody>
          <a:bodyPr wrap="square" lIns="71997" tIns="71997" rIns="71997" bIns="71997" rtlCol="0" anchor="ctr" anchorCtr="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500" b="0" i="0" u="none" strike="noStrike" kern="1200" cap="none" spc="0" normalizeH="0" baseline="0" noProof="0" dirty="0" smtClean="0">
                <a:ln>
                  <a:noFill/>
                </a:ln>
                <a:solidFill>
                  <a:srgbClr val="58585B">
                    <a:lumMod val="50000"/>
                  </a:srgbClr>
                </a:solidFill>
                <a:effectLst/>
                <a:uLnTx/>
                <a:uFillTx/>
                <a:latin typeface="ＭＳ Ｐゴシック" panose="020B0600070205080204" pitchFamily="50" charset="-128"/>
                <a:ea typeface="ＭＳ Ｐゴシック" panose="020B0600070205080204" pitchFamily="50" charset="-128"/>
                <a:cs typeface="MS PGothic" charset="-128"/>
              </a:rPr>
              <a:t>アシュアランス</a:t>
            </a:r>
            <a:endParaRPr kumimoji="0" lang="en-US" sz="1500" b="0" i="0" u="none" strike="noStrike" kern="1200" cap="none" spc="0" normalizeH="0" baseline="0" noProof="0" dirty="0">
              <a:ln>
                <a:noFill/>
              </a:ln>
              <a:solidFill>
                <a:srgbClr val="58585B">
                  <a:lumMod val="50000"/>
                </a:srgbClr>
              </a:solidFill>
              <a:effectLst/>
              <a:uLnTx/>
              <a:uFillTx/>
              <a:latin typeface="ＭＳ Ｐゴシック" panose="020B0600070205080204" pitchFamily="50" charset="-128"/>
              <a:ea typeface="ＭＳ Ｐゴシック" panose="020B0600070205080204" pitchFamily="50" charset="-128"/>
              <a:cs typeface="MS PGothic" charset="-128"/>
            </a:endParaRPr>
          </a:p>
        </p:txBody>
      </p:sp>
      <p:sp>
        <p:nvSpPr>
          <p:cNvPr id="61" name="Freeform 11"/>
          <p:cNvSpPr>
            <a:spLocks noChangeAspect="1" noEditPoints="1"/>
          </p:cNvSpPr>
          <p:nvPr/>
        </p:nvSpPr>
        <p:spPr bwMode="auto">
          <a:xfrm>
            <a:off x="7206299" y="1742599"/>
            <a:ext cx="506776" cy="506525"/>
          </a:xfrm>
          <a:custGeom>
            <a:avLst/>
            <a:gdLst/>
            <a:ahLst/>
            <a:cxnLst>
              <a:cxn ang="0">
                <a:pos x="495" y="3"/>
              </a:cxn>
              <a:cxn ang="0">
                <a:pos x="327" y="146"/>
              </a:cxn>
              <a:cxn ang="0">
                <a:pos x="425" y="182"/>
              </a:cxn>
              <a:cxn ang="0">
                <a:pos x="746" y="183"/>
              </a:cxn>
              <a:cxn ang="0">
                <a:pos x="558" y="0"/>
              </a:cxn>
              <a:cxn ang="0">
                <a:pos x="1036" y="320"/>
              </a:cxn>
              <a:cxn ang="0">
                <a:pos x="1011" y="232"/>
              </a:cxn>
              <a:cxn ang="0">
                <a:pos x="985" y="371"/>
              </a:cxn>
              <a:cxn ang="0">
                <a:pos x="564" y="805"/>
              </a:cxn>
              <a:cxn ang="0">
                <a:pos x="857" y="835"/>
              </a:cxn>
              <a:cxn ang="0">
                <a:pos x="1093" y="401"/>
              </a:cxn>
              <a:cxn ang="0">
                <a:pos x="985" y="371"/>
              </a:cxn>
              <a:cxn ang="0">
                <a:pos x="958" y="364"/>
              </a:cxn>
              <a:cxn ang="0">
                <a:pos x="796" y="259"/>
              </a:cxn>
              <a:cxn ang="0">
                <a:pos x="553" y="783"/>
              </a:cxn>
              <a:cxn ang="0">
                <a:pos x="515" y="768"/>
              </a:cxn>
              <a:cxn ang="0">
                <a:pos x="731" y="281"/>
              </a:cxn>
              <a:cxn ang="0">
                <a:pos x="425" y="206"/>
              </a:cxn>
              <a:cxn ang="0">
                <a:pos x="327" y="249"/>
              </a:cxn>
              <a:cxn ang="0">
                <a:pos x="148" y="602"/>
              </a:cxn>
              <a:cxn ang="0">
                <a:pos x="225" y="701"/>
              </a:cxn>
              <a:cxn ang="0">
                <a:pos x="945" y="288"/>
              </a:cxn>
              <a:cxn ang="0">
                <a:pos x="986" y="200"/>
              </a:cxn>
              <a:cxn ang="0">
                <a:pos x="769" y="186"/>
              </a:cxn>
              <a:cxn ang="0">
                <a:pos x="883" y="890"/>
              </a:cxn>
              <a:cxn ang="0">
                <a:pos x="1037" y="841"/>
              </a:cxn>
              <a:cxn ang="0">
                <a:pos x="865" y="873"/>
              </a:cxn>
              <a:cxn ang="0">
                <a:pos x="561" y="840"/>
              </a:cxn>
              <a:cxn ang="0">
                <a:pos x="369" y="1005"/>
              </a:cxn>
              <a:cxn ang="0">
                <a:pos x="807" y="931"/>
              </a:cxn>
              <a:cxn ang="0">
                <a:pos x="948" y="813"/>
              </a:cxn>
              <a:cxn ang="0">
                <a:pos x="1115" y="557"/>
              </a:cxn>
              <a:cxn ang="0">
                <a:pos x="463" y="819"/>
              </a:cxn>
              <a:cxn ang="0">
                <a:pos x="127" y="698"/>
              </a:cxn>
              <a:cxn ang="0">
                <a:pos x="142" y="929"/>
              </a:cxn>
              <a:cxn ang="0">
                <a:pos x="74" y="647"/>
              </a:cxn>
              <a:cxn ang="0">
                <a:pos x="0" y="557"/>
              </a:cxn>
              <a:cxn ang="0">
                <a:pos x="74" y="647"/>
              </a:cxn>
              <a:cxn ang="0">
                <a:pos x="182" y="430"/>
              </a:cxn>
              <a:cxn ang="0">
                <a:pos x="93" y="250"/>
              </a:cxn>
              <a:cxn ang="0">
                <a:pos x="125" y="596"/>
              </a:cxn>
              <a:cxn ang="0">
                <a:pos x="462" y="856"/>
              </a:cxn>
              <a:cxn ang="0">
                <a:pos x="353" y="987"/>
              </a:cxn>
            </a:cxnLst>
            <a:rect l="0" t="0" r="r" b="b"/>
            <a:pathLst>
              <a:path w="1115" h="1114">
                <a:moveTo>
                  <a:pt x="327" y="146"/>
                </a:moveTo>
                <a:cubicBezTo>
                  <a:pt x="335" y="146"/>
                  <a:pt x="342" y="148"/>
                  <a:pt x="348" y="151"/>
                </a:cubicBezTo>
                <a:cubicBezTo>
                  <a:pt x="394" y="94"/>
                  <a:pt x="443" y="44"/>
                  <a:pt x="495" y="3"/>
                </a:cubicBezTo>
                <a:cubicBezTo>
                  <a:pt x="340" y="21"/>
                  <a:pt x="204" y="101"/>
                  <a:pt x="114" y="219"/>
                </a:cubicBezTo>
                <a:cubicBezTo>
                  <a:pt x="166" y="206"/>
                  <a:pt x="221" y="197"/>
                  <a:pt x="277" y="190"/>
                </a:cubicBezTo>
                <a:cubicBezTo>
                  <a:pt x="280" y="165"/>
                  <a:pt x="301" y="146"/>
                  <a:pt x="327" y="146"/>
                </a:cubicBezTo>
                <a:close/>
                <a:moveTo>
                  <a:pt x="367" y="165"/>
                </a:moveTo>
                <a:cubicBezTo>
                  <a:pt x="371" y="170"/>
                  <a:pt x="374" y="176"/>
                  <a:pt x="376" y="183"/>
                </a:cubicBezTo>
                <a:cubicBezTo>
                  <a:pt x="392" y="182"/>
                  <a:pt x="409" y="182"/>
                  <a:pt x="425" y="182"/>
                </a:cubicBezTo>
                <a:cubicBezTo>
                  <a:pt x="445" y="182"/>
                  <a:pt x="464" y="182"/>
                  <a:pt x="484" y="183"/>
                </a:cubicBezTo>
                <a:cubicBezTo>
                  <a:pt x="560" y="186"/>
                  <a:pt x="635" y="196"/>
                  <a:pt x="705" y="211"/>
                </a:cubicBezTo>
                <a:cubicBezTo>
                  <a:pt x="713" y="196"/>
                  <a:pt x="728" y="185"/>
                  <a:pt x="746" y="183"/>
                </a:cubicBezTo>
                <a:cubicBezTo>
                  <a:pt x="750" y="145"/>
                  <a:pt x="752" y="108"/>
                  <a:pt x="752" y="72"/>
                </a:cubicBezTo>
                <a:cubicBezTo>
                  <a:pt x="752" y="59"/>
                  <a:pt x="751" y="47"/>
                  <a:pt x="751" y="34"/>
                </a:cubicBezTo>
                <a:cubicBezTo>
                  <a:pt x="691" y="12"/>
                  <a:pt x="626" y="0"/>
                  <a:pt x="558" y="0"/>
                </a:cubicBezTo>
                <a:cubicBezTo>
                  <a:pt x="551" y="0"/>
                  <a:pt x="545" y="0"/>
                  <a:pt x="539" y="0"/>
                </a:cubicBezTo>
                <a:cubicBezTo>
                  <a:pt x="478" y="44"/>
                  <a:pt x="420" y="99"/>
                  <a:pt x="367" y="165"/>
                </a:cubicBezTo>
                <a:close/>
                <a:moveTo>
                  <a:pt x="1036" y="320"/>
                </a:moveTo>
                <a:cubicBezTo>
                  <a:pt x="1036" y="325"/>
                  <a:pt x="1035" y="329"/>
                  <a:pt x="1034" y="333"/>
                </a:cubicBezTo>
                <a:cubicBezTo>
                  <a:pt x="1050" y="341"/>
                  <a:pt x="1064" y="350"/>
                  <a:pt x="1079" y="359"/>
                </a:cubicBezTo>
                <a:cubicBezTo>
                  <a:pt x="1062" y="314"/>
                  <a:pt x="1038" y="271"/>
                  <a:pt x="1011" y="232"/>
                </a:cubicBezTo>
                <a:cubicBezTo>
                  <a:pt x="1010" y="246"/>
                  <a:pt x="1009" y="260"/>
                  <a:pt x="1007" y="274"/>
                </a:cubicBezTo>
                <a:cubicBezTo>
                  <a:pt x="1024" y="282"/>
                  <a:pt x="1036" y="300"/>
                  <a:pt x="1036" y="320"/>
                </a:cubicBezTo>
                <a:close/>
                <a:moveTo>
                  <a:pt x="985" y="371"/>
                </a:moveTo>
                <a:cubicBezTo>
                  <a:pt x="983" y="371"/>
                  <a:pt x="982" y="371"/>
                  <a:pt x="981" y="371"/>
                </a:cubicBezTo>
                <a:cubicBezTo>
                  <a:pt x="955" y="437"/>
                  <a:pt x="914" y="504"/>
                  <a:pt x="860" y="567"/>
                </a:cubicBezTo>
                <a:cubicBezTo>
                  <a:pt x="784" y="655"/>
                  <a:pt x="683" y="737"/>
                  <a:pt x="564" y="805"/>
                </a:cubicBezTo>
                <a:cubicBezTo>
                  <a:pt x="565" y="808"/>
                  <a:pt x="566" y="812"/>
                  <a:pt x="566" y="817"/>
                </a:cubicBezTo>
                <a:cubicBezTo>
                  <a:pt x="641" y="829"/>
                  <a:pt x="720" y="836"/>
                  <a:pt x="802" y="836"/>
                </a:cubicBezTo>
                <a:cubicBezTo>
                  <a:pt x="821" y="836"/>
                  <a:pt x="839" y="836"/>
                  <a:pt x="857" y="835"/>
                </a:cubicBezTo>
                <a:cubicBezTo>
                  <a:pt x="862" y="811"/>
                  <a:pt x="883" y="793"/>
                  <a:pt x="908" y="793"/>
                </a:cubicBezTo>
                <a:cubicBezTo>
                  <a:pt x="915" y="793"/>
                  <a:pt x="923" y="795"/>
                  <a:pt x="930" y="798"/>
                </a:cubicBezTo>
                <a:cubicBezTo>
                  <a:pt x="1025" y="673"/>
                  <a:pt x="1081" y="533"/>
                  <a:pt x="1093" y="401"/>
                </a:cubicBezTo>
                <a:cubicBezTo>
                  <a:pt x="1092" y="399"/>
                  <a:pt x="1092" y="398"/>
                  <a:pt x="1091" y="396"/>
                </a:cubicBezTo>
                <a:cubicBezTo>
                  <a:pt x="1070" y="381"/>
                  <a:pt x="1047" y="367"/>
                  <a:pt x="1023" y="354"/>
                </a:cubicBezTo>
                <a:cubicBezTo>
                  <a:pt x="1014" y="365"/>
                  <a:pt x="1000" y="371"/>
                  <a:pt x="985" y="371"/>
                </a:cubicBezTo>
                <a:close/>
                <a:moveTo>
                  <a:pt x="553" y="783"/>
                </a:moveTo>
                <a:cubicBezTo>
                  <a:pt x="670" y="717"/>
                  <a:pt x="768" y="637"/>
                  <a:pt x="841" y="552"/>
                </a:cubicBezTo>
                <a:cubicBezTo>
                  <a:pt x="894" y="490"/>
                  <a:pt x="933" y="426"/>
                  <a:pt x="958" y="364"/>
                </a:cubicBezTo>
                <a:cubicBezTo>
                  <a:pt x="943" y="355"/>
                  <a:pt x="934" y="339"/>
                  <a:pt x="934" y="320"/>
                </a:cubicBezTo>
                <a:cubicBezTo>
                  <a:pt x="934" y="317"/>
                  <a:pt x="934" y="313"/>
                  <a:pt x="935" y="310"/>
                </a:cubicBezTo>
                <a:cubicBezTo>
                  <a:pt x="891" y="290"/>
                  <a:pt x="844" y="273"/>
                  <a:pt x="796" y="259"/>
                </a:cubicBezTo>
                <a:cubicBezTo>
                  <a:pt x="788" y="274"/>
                  <a:pt x="772" y="284"/>
                  <a:pt x="754" y="285"/>
                </a:cubicBezTo>
                <a:cubicBezTo>
                  <a:pt x="737" y="377"/>
                  <a:pt x="708" y="473"/>
                  <a:pt x="667" y="569"/>
                </a:cubicBezTo>
                <a:cubicBezTo>
                  <a:pt x="634" y="646"/>
                  <a:pt x="596" y="718"/>
                  <a:pt x="553" y="783"/>
                </a:cubicBezTo>
                <a:close/>
                <a:moveTo>
                  <a:pt x="225" y="701"/>
                </a:moveTo>
                <a:cubicBezTo>
                  <a:pt x="295" y="740"/>
                  <a:pt x="377" y="773"/>
                  <a:pt x="469" y="796"/>
                </a:cubicBezTo>
                <a:cubicBezTo>
                  <a:pt x="477" y="779"/>
                  <a:pt x="495" y="768"/>
                  <a:pt x="515" y="768"/>
                </a:cubicBezTo>
                <a:cubicBezTo>
                  <a:pt x="521" y="768"/>
                  <a:pt x="527" y="769"/>
                  <a:pt x="532" y="771"/>
                </a:cubicBezTo>
                <a:cubicBezTo>
                  <a:pt x="574" y="707"/>
                  <a:pt x="612" y="636"/>
                  <a:pt x="645" y="559"/>
                </a:cubicBezTo>
                <a:cubicBezTo>
                  <a:pt x="685" y="465"/>
                  <a:pt x="713" y="371"/>
                  <a:pt x="731" y="281"/>
                </a:cubicBezTo>
                <a:cubicBezTo>
                  <a:pt x="713" y="273"/>
                  <a:pt x="700" y="255"/>
                  <a:pt x="700" y="234"/>
                </a:cubicBezTo>
                <a:cubicBezTo>
                  <a:pt x="631" y="220"/>
                  <a:pt x="558" y="210"/>
                  <a:pt x="483" y="207"/>
                </a:cubicBezTo>
                <a:cubicBezTo>
                  <a:pt x="464" y="206"/>
                  <a:pt x="444" y="206"/>
                  <a:pt x="425" y="206"/>
                </a:cubicBezTo>
                <a:cubicBezTo>
                  <a:pt x="425" y="206"/>
                  <a:pt x="425" y="206"/>
                  <a:pt x="425" y="206"/>
                </a:cubicBezTo>
                <a:cubicBezTo>
                  <a:pt x="409" y="206"/>
                  <a:pt x="393" y="206"/>
                  <a:pt x="378" y="207"/>
                </a:cubicBezTo>
                <a:cubicBezTo>
                  <a:pt x="373" y="231"/>
                  <a:pt x="352" y="249"/>
                  <a:pt x="327" y="249"/>
                </a:cubicBezTo>
                <a:cubicBezTo>
                  <a:pt x="321" y="249"/>
                  <a:pt x="314" y="247"/>
                  <a:pt x="309" y="245"/>
                </a:cubicBezTo>
                <a:cubicBezTo>
                  <a:pt x="270" y="304"/>
                  <a:pt x="234" y="369"/>
                  <a:pt x="204" y="439"/>
                </a:cubicBezTo>
                <a:cubicBezTo>
                  <a:pt x="181" y="493"/>
                  <a:pt x="163" y="548"/>
                  <a:pt x="148" y="602"/>
                </a:cubicBezTo>
                <a:cubicBezTo>
                  <a:pt x="165" y="610"/>
                  <a:pt x="176" y="627"/>
                  <a:pt x="176" y="647"/>
                </a:cubicBezTo>
                <a:cubicBezTo>
                  <a:pt x="176" y="654"/>
                  <a:pt x="174" y="661"/>
                  <a:pt x="172" y="667"/>
                </a:cubicBezTo>
                <a:cubicBezTo>
                  <a:pt x="189" y="679"/>
                  <a:pt x="206" y="690"/>
                  <a:pt x="225" y="701"/>
                </a:cubicBezTo>
                <a:close/>
                <a:moveTo>
                  <a:pt x="802" y="234"/>
                </a:moveTo>
                <a:cubicBezTo>
                  <a:pt x="802" y="235"/>
                  <a:pt x="802" y="235"/>
                  <a:pt x="802" y="236"/>
                </a:cubicBezTo>
                <a:cubicBezTo>
                  <a:pt x="852" y="250"/>
                  <a:pt x="900" y="268"/>
                  <a:pt x="945" y="288"/>
                </a:cubicBezTo>
                <a:cubicBezTo>
                  <a:pt x="954" y="277"/>
                  <a:pt x="968" y="270"/>
                  <a:pt x="983" y="269"/>
                </a:cubicBezTo>
                <a:cubicBezTo>
                  <a:pt x="986" y="253"/>
                  <a:pt x="987" y="237"/>
                  <a:pt x="987" y="221"/>
                </a:cubicBezTo>
                <a:cubicBezTo>
                  <a:pt x="987" y="214"/>
                  <a:pt x="986" y="207"/>
                  <a:pt x="986" y="200"/>
                </a:cubicBezTo>
                <a:cubicBezTo>
                  <a:pt x="930" y="133"/>
                  <a:pt x="857" y="79"/>
                  <a:pt x="775" y="44"/>
                </a:cubicBezTo>
                <a:cubicBezTo>
                  <a:pt x="776" y="53"/>
                  <a:pt x="776" y="63"/>
                  <a:pt x="776" y="72"/>
                </a:cubicBezTo>
                <a:cubicBezTo>
                  <a:pt x="776" y="109"/>
                  <a:pt x="774" y="147"/>
                  <a:pt x="769" y="186"/>
                </a:cubicBezTo>
                <a:cubicBezTo>
                  <a:pt x="789" y="194"/>
                  <a:pt x="802" y="212"/>
                  <a:pt x="802" y="234"/>
                </a:cubicBezTo>
                <a:close/>
                <a:moveTo>
                  <a:pt x="908" y="896"/>
                </a:moveTo>
                <a:cubicBezTo>
                  <a:pt x="899" y="896"/>
                  <a:pt x="890" y="894"/>
                  <a:pt x="883" y="890"/>
                </a:cubicBezTo>
                <a:cubicBezTo>
                  <a:pt x="864" y="910"/>
                  <a:pt x="844" y="929"/>
                  <a:pt x="822" y="948"/>
                </a:cubicBezTo>
                <a:cubicBezTo>
                  <a:pt x="741" y="1021"/>
                  <a:pt x="652" y="1076"/>
                  <a:pt x="560" y="1114"/>
                </a:cubicBezTo>
                <a:cubicBezTo>
                  <a:pt x="763" y="1113"/>
                  <a:pt x="940" y="1004"/>
                  <a:pt x="1037" y="841"/>
                </a:cubicBezTo>
                <a:cubicBezTo>
                  <a:pt x="1011" y="846"/>
                  <a:pt x="985" y="849"/>
                  <a:pt x="958" y="852"/>
                </a:cubicBezTo>
                <a:cubicBezTo>
                  <a:pt x="955" y="877"/>
                  <a:pt x="933" y="896"/>
                  <a:pt x="908" y="896"/>
                </a:cubicBezTo>
                <a:close/>
                <a:moveTo>
                  <a:pt x="865" y="873"/>
                </a:moveTo>
                <a:cubicBezTo>
                  <a:pt x="862" y="869"/>
                  <a:pt x="860" y="864"/>
                  <a:pt x="859" y="859"/>
                </a:cubicBezTo>
                <a:cubicBezTo>
                  <a:pt x="840" y="860"/>
                  <a:pt x="821" y="860"/>
                  <a:pt x="802" y="860"/>
                </a:cubicBezTo>
                <a:cubicBezTo>
                  <a:pt x="718" y="860"/>
                  <a:pt x="638" y="853"/>
                  <a:pt x="561" y="840"/>
                </a:cubicBezTo>
                <a:cubicBezTo>
                  <a:pt x="553" y="858"/>
                  <a:pt x="535" y="870"/>
                  <a:pt x="515" y="870"/>
                </a:cubicBezTo>
                <a:cubicBezTo>
                  <a:pt x="508" y="870"/>
                  <a:pt x="501" y="869"/>
                  <a:pt x="495" y="866"/>
                </a:cubicBezTo>
                <a:cubicBezTo>
                  <a:pt x="455" y="918"/>
                  <a:pt x="413" y="965"/>
                  <a:pt x="369" y="1005"/>
                </a:cubicBezTo>
                <a:cubicBezTo>
                  <a:pt x="349" y="1023"/>
                  <a:pt x="329" y="1040"/>
                  <a:pt x="309" y="1056"/>
                </a:cubicBezTo>
                <a:cubicBezTo>
                  <a:pt x="367" y="1085"/>
                  <a:pt x="432" y="1104"/>
                  <a:pt x="500" y="1111"/>
                </a:cubicBezTo>
                <a:cubicBezTo>
                  <a:pt x="607" y="1075"/>
                  <a:pt x="712" y="1015"/>
                  <a:pt x="807" y="931"/>
                </a:cubicBezTo>
                <a:cubicBezTo>
                  <a:pt x="827" y="912"/>
                  <a:pt x="847" y="893"/>
                  <a:pt x="865" y="873"/>
                </a:cubicBezTo>
                <a:close/>
                <a:moveTo>
                  <a:pt x="1108" y="467"/>
                </a:moveTo>
                <a:cubicBezTo>
                  <a:pt x="1085" y="585"/>
                  <a:pt x="1031" y="705"/>
                  <a:pt x="948" y="813"/>
                </a:cubicBezTo>
                <a:cubicBezTo>
                  <a:pt x="952" y="818"/>
                  <a:pt x="954" y="823"/>
                  <a:pt x="956" y="828"/>
                </a:cubicBezTo>
                <a:cubicBezTo>
                  <a:pt x="989" y="824"/>
                  <a:pt x="1021" y="820"/>
                  <a:pt x="1052" y="814"/>
                </a:cubicBezTo>
                <a:cubicBezTo>
                  <a:pt x="1092" y="737"/>
                  <a:pt x="1115" y="650"/>
                  <a:pt x="1115" y="557"/>
                </a:cubicBezTo>
                <a:cubicBezTo>
                  <a:pt x="1115" y="526"/>
                  <a:pt x="1112" y="496"/>
                  <a:pt x="1108" y="467"/>
                </a:cubicBezTo>
                <a:close/>
                <a:moveTo>
                  <a:pt x="464" y="829"/>
                </a:moveTo>
                <a:cubicBezTo>
                  <a:pt x="464" y="826"/>
                  <a:pt x="464" y="823"/>
                  <a:pt x="463" y="819"/>
                </a:cubicBezTo>
                <a:cubicBezTo>
                  <a:pt x="370" y="796"/>
                  <a:pt x="285" y="762"/>
                  <a:pt x="213" y="722"/>
                </a:cubicBezTo>
                <a:cubicBezTo>
                  <a:pt x="194" y="711"/>
                  <a:pt x="175" y="699"/>
                  <a:pt x="157" y="687"/>
                </a:cubicBezTo>
                <a:cubicBezTo>
                  <a:pt x="149" y="693"/>
                  <a:pt x="138" y="698"/>
                  <a:pt x="127" y="698"/>
                </a:cubicBezTo>
                <a:cubicBezTo>
                  <a:pt x="117" y="757"/>
                  <a:pt x="111" y="815"/>
                  <a:pt x="111" y="871"/>
                </a:cubicBezTo>
                <a:cubicBezTo>
                  <a:pt x="111" y="878"/>
                  <a:pt x="111" y="884"/>
                  <a:pt x="112" y="891"/>
                </a:cubicBezTo>
                <a:cubicBezTo>
                  <a:pt x="121" y="904"/>
                  <a:pt x="132" y="917"/>
                  <a:pt x="142" y="929"/>
                </a:cubicBezTo>
                <a:cubicBezTo>
                  <a:pt x="242" y="913"/>
                  <a:pt x="348" y="882"/>
                  <a:pt x="452" y="834"/>
                </a:cubicBezTo>
                <a:cubicBezTo>
                  <a:pt x="456" y="832"/>
                  <a:pt x="460" y="831"/>
                  <a:pt x="464" y="829"/>
                </a:cubicBezTo>
                <a:close/>
                <a:moveTo>
                  <a:pt x="74" y="647"/>
                </a:moveTo>
                <a:cubicBezTo>
                  <a:pt x="74" y="638"/>
                  <a:pt x="76" y="630"/>
                  <a:pt x="80" y="623"/>
                </a:cubicBezTo>
                <a:cubicBezTo>
                  <a:pt x="47" y="591"/>
                  <a:pt x="21" y="556"/>
                  <a:pt x="1" y="520"/>
                </a:cubicBezTo>
                <a:cubicBezTo>
                  <a:pt x="1" y="532"/>
                  <a:pt x="0" y="544"/>
                  <a:pt x="0" y="557"/>
                </a:cubicBezTo>
                <a:cubicBezTo>
                  <a:pt x="0" y="667"/>
                  <a:pt x="32" y="770"/>
                  <a:pt x="88" y="857"/>
                </a:cubicBezTo>
                <a:cubicBezTo>
                  <a:pt x="88" y="804"/>
                  <a:pt x="94" y="749"/>
                  <a:pt x="103" y="694"/>
                </a:cubicBezTo>
                <a:cubicBezTo>
                  <a:pt x="86" y="685"/>
                  <a:pt x="74" y="668"/>
                  <a:pt x="74" y="647"/>
                </a:cubicBezTo>
                <a:close/>
                <a:moveTo>
                  <a:pt x="125" y="596"/>
                </a:moveTo>
                <a:cubicBezTo>
                  <a:pt x="125" y="596"/>
                  <a:pt x="125" y="596"/>
                  <a:pt x="125" y="596"/>
                </a:cubicBezTo>
                <a:cubicBezTo>
                  <a:pt x="140" y="541"/>
                  <a:pt x="159" y="485"/>
                  <a:pt x="182" y="430"/>
                </a:cubicBezTo>
                <a:cubicBezTo>
                  <a:pt x="213" y="358"/>
                  <a:pt x="249" y="292"/>
                  <a:pt x="289" y="232"/>
                </a:cubicBezTo>
                <a:cubicBezTo>
                  <a:pt x="285" y="227"/>
                  <a:pt x="281" y="221"/>
                  <a:pt x="279" y="214"/>
                </a:cubicBezTo>
                <a:cubicBezTo>
                  <a:pt x="214" y="221"/>
                  <a:pt x="152" y="233"/>
                  <a:pt x="93" y="250"/>
                </a:cubicBezTo>
                <a:cubicBezTo>
                  <a:pt x="49" y="315"/>
                  <a:pt x="19" y="391"/>
                  <a:pt x="7" y="472"/>
                </a:cubicBezTo>
                <a:cubicBezTo>
                  <a:pt x="24" y="519"/>
                  <a:pt x="54" y="564"/>
                  <a:pt x="96" y="605"/>
                </a:cubicBezTo>
                <a:cubicBezTo>
                  <a:pt x="104" y="599"/>
                  <a:pt x="114" y="596"/>
                  <a:pt x="125" y="596"/>
                </a:cubicBezTo>
                <a:close/>
                <a:moveTo>
                  <a:pt x="476" y="852"/>
                </a:moveTo>
                <a:cubicBezTo>
                  <a:pt x="475" y="852"/>
                  <a:pt x="475" y="851"/>
                  <a:pt x="474" y="851"/>
                </a:cubicBezTo>
                <a:cubicBezTo>
                  <a:pt x="470" y="852"/>
                  <a:pt x="466" y="854"/>
                  <a:pt x="462" y="856"/>
                </a:cubicBezTo>
                <a:cubicBezTo>
                  <a:pt x="361" y="902"/>
                  <a:pt x="260" y="933"/>
                  <a:pt x="162" y="950"/>
                </a:cubicBezTo>
                <a:cubicBezTo>
                  <a:pt x="198" y="986"/>
                  <a:pt x="240" y="1018"/>
                  <a:pt x="285" y="1043"/>
                </a:cubicBezTo>
                <a:cubicBezTo>
                  <a:pt x="308" y="1027"/>
                  <a:pt x="331" y="1008"/>
                  <a:pt x="353" y="987"/>
                </a:cubicBezTo>
                <a:cubicBezTo>
                  <a:pt x="395" y="948"/>
                  <a:pt x="437" y="903"/>
                  <a:pt x="476" y="852"/>
                </a:cubicBezTo>
                <a:close/>
              </a:path>
            </a:pathLst>
          </a:custGeom>
          <a:solidFill>
            <a:schemeClr val="accent6"/>
          </a:solidFill>
          <a:ln w="9525">
            <a:noFill/>
            <a:round/>
            <a:headEnd/>
            <a:tailEnd/>
          </a:ln>
          <a:effectLst/>
        </p:spPr>
        <p:txBody>
          <a:bodyPr vert="horz" wrap="square" lIns="68582" tIns="34292" rIns="68582" bIns="34292" numCol="1" anchor="t" anchorCtr="0" compatLnSpc="1">
            <a:prstTxWarp prst="textNoShape">
              <a:avLst/>
            </a:prstTxWarp>
          </a:bodyPr>
          <a:lstStyle/>
          <a:p>
            <a:pPr marL="0" marR="0" lvl="0" indent="0" algn="l" defTabSz="60922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endParaRPr>
          </a:p>
        </p:txBody>
      </p:sp>
      <p:grpSp>
        <p:nvGrpSpPr>
          <p:cNvPr id="62" name="Group 61"/>
          <p:cNvGrpSpPr/>
          <p:nvPr/>
        </p:nvGrpSpPr>
        <p:grpSpPr>
          <a:xfrm>
            <a:off x="7587625" y="1812814"/>
            <a:ext cx="419732" cy="420155"/>
            <a:chOff x="7319091" y="3703654"/>
            <a:chExt cx="857885" cy="858752"/>
          </a:xfrm>
          <a:solidFill>
            <a:srgbClr val="0096FF"/>
          </a:solidFill>
        </p:grpSpPr>
        <p:sp>
          <p:nvSpPr>
            <p:cNvPr id="63" name="Oval 7"/>
            <p:cNvSpPr>
              <a:spLocks noChangeAspect="1"/>
            </p:cNvSpPr>
            <p:nvPr/>
          </p:nvSpPr>
          <p:spPr>
            <a:xfrm>
              <a:off x="7319091" y="3703654"/>
              <a:ext cx="857885" cy="858752"/>
            </a:xfrm>
            <a:custGeom>
              <a:avLst/>
              <a:gdLst/>
              <a:ahLst/>
              <a:cxnLst/>
              <a:rect l="l" t="t" r="r" b="b"/>
              <a:pathLst>
                <a:path w="857885" h="858752">
                  <a:moveTo>
                    <a:pt x="364072" y="60804"/>
                  </a:moveTo>
                  <a:cubicBezTo>
                    <a:pt x="196582" y="60804"/>
                    <a:pt x="60804" y="196581"/>
                    <a:pt x="60804" y="364072"/>
                  </a:cubicBezTo>
                  <a:cubicBezTo>
                    <a:pt x="60804" y="531563"/>
                    <a:pt x="196582" y="667340"/>
                    <a:pt x="364072" y="667340"/>
                  </a:cubicBezTo>
                  <a:cubicBezTo>
                    <a:pt x="531563" y="667340"/>
                    <a:pt x="667340" y="531563"/>
                    <a:pt x="667340" y="364072"/>
                  </a:cubicBezTo>
                  <a:cubicBezTo>
                    <a:pt x="667340" y="196581"/>
                    <a:pt x="531563" y="60804"/>
                    <a:pt x="364072" y="60804"/>
                  </a:cubicBezTo>
                  <a:close/>
                  <a:moveTo>
                    <a:pt x="364072" y="0"/>
                  </a:moveTo>
                  <a:cubicBezTo>
                    <a:pt x="565143" y="0"/>
                    <a:pt x="728144" y="163001"/>
                    <a:pt x="728144" y="364072"/>
                  </a:cubicBezTo>
                  <a:cubicBezTo>
                    <a:pt x="728144" y="439474"/>
                    <a:pt x="705222" y="509522"/>
                    <a:pt x="665966" y="567628"/>
                  </a:cubicBezTo>
                  <a:lnTo>
                    <a:pt x="650609" y="586242"/>
                  </a:lnTo>
                  <a:lnTo>
                    <a:pt x="844200" y="779235"/>
                  </a:lnTo>
                  <a:cubicBezTo>
                    <a:pt x="862407" y="797385"/>
                    <a:pt x="862453" y="826860"/>
                    <a:pt x="844302" y="845068"/>
                  </a:cubicBezTo>
                  <a:cubicBezTo>
                    <a:pt x="826151" y="863275"/>
                    <a:pt x="796676" y="863320"/>
                    <a:pt x="778469" y="845169"/>
                  </a:cubicBezTo>
                  <a:lnTo>
                    <a:pt x="584635" y="651934"/>
                  </a:lnTo>
                  <a:lnTo>
                    <a:pt x="567628" y="665966"/>
                  </a:lnTo>
                  <a:cubicBezTo>
                    <a:pt x="509522" y="705222"/>
                    <a:pt x="439474" y="728144"/>
                    <a:pt x="364072" y="728144"/>
                  </a:cubicBezTo>
                  <a:cubicBezTo>
                    <a:pt x="163001" y="728144"/>
                    <a:pt x="0" y="565143"/>
                    <a:pt x="0" y="364072"/>
                  </a:cubicBezTo>
                  <a:cubicBezTo>
                    <a:pt x="0" y="163001"/>
                    <a:pt x="163001" y="0"/>
                    <a:pt x="364072" y="0"/>
                  </a:cubicBezTo>
                  <a:close/>
                </a:path>
              </a:pathLst>
            </a:custGeom>
            <a:grpFill/>
            <a:ln>
              <a:noFill/>
            </a:ln>
            <a:effectLst/>
          </p:spPr>
          <p:style>
            <a:lnRef idx="1">
              <a:schemeClr val="accent5"/>
            </a:lnRef>
            <a:fillRef idx="3">
              <a:schemeClr val="accent5"/>
            </a:fillRef>
            <a:effectRef idx="2">
              <a:schemeClr val="accent5"/>
            </a:effectRef>
            <a:fontRef idx="minor">
              <a:schemeClr val="lt1"/>
            </a:fontRef>
          </p:style>
          <p:txBody>
            <a:bodyPr lIns="68577" tIns="34289" rIns="68577" bIns="34289" rtlCol="0" anchor="ctr"/>
            <a:lstStyle/>
            <a:p>
              <a:pPr marL="0" marR="0" lvl="0" indent="0" algn="ctr" defTabSz="457178"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endParaRPr>
            </a:p>
          </p:txBody>
        </p:sp>
        <p:sp>
          <p:nvSpPr>
            <p:cNvPr id="64" name="Oval 23"/>
            <p:cNvSpPr>
              <a:spLocks noChangeAspect="1"/>
            </p:cNvSpPr>
            <p:nvPr/>
          </p:nvSpPr>
          <p:spPr>
            <a:xfrm>
              <a:off x="7445435" y="3952047"/>
              <a:ext cx="477122" cy="379911"/>
            </a:xfrm>
            <a:custGeom>
              <a:avLst/>
              <a:gdLst/>
              <a:ahLst/>
              <a:cxnLst/>
              <a:rect l="l" t="t" r="r" b="b"/>
              <a:pathLst>
                <a:path w="477122" h="379911">
                  <a:moveTo>
                    <a:pt x="252554" y="155898"/>
                  </a:moveTo>
                  <a:lnTo>
                    <a:pt x="350844" y="155898"/>
                  </a:lnTo>
                  <a:lnTo>
                    <a:pt x="350844" y="355189"/>
                  </a:lnTo>
                  <a:lnTo>
                    <a:pt x="343244" y="359314"/>
                  </a:lnTo>
                  <a:cubicBezTo>
                    <a:pt x="326713" y="366306"/>
                    <a:pt x="309360" y="371736"/>
                    <a:pt x="291370" y="375417"/>
                  </a:cubicBezTo>
                  <a:lnTo>
                    <a:pt x="252554" y="379330"/>
                  </a:lnTo>
                  <a:close/>
                  <a:moveTo>
                    <a:pt x="0" y="92551"/>
                  </a:moveTo>
                  <a:lnTo>
                    <a:pt x="98290" y="92551"/>
                  </a:lnTo>
                  <a:lnTo>
                    <a:pt x="98290" y="343129"/>
                  </a:lnTo>
                  <a:lnTo>
                    <a:pt x="81166" y="333835"/>
                  </a:lnTo>
                  <a:cubicBezTo>
                    <a:pt x="51762" y="313970"/>
                    <a:pt x="26387" y="288594"/>
                    <a:pt x="6522" y="259190"/>
                  </a:cubicBezTo>
                  <a:lnTo>
                    <a:pt x="0" y="247175"/>
                  </a:lnTo>
                  <a:close/>
                  <a:moveTo>
                    <a:pt x="126277" y="38230"/>
                  </a:moveTo>
                  <a:lnTo>
                    <a:pt x="224567" y="38230"/>
                  </a:lnTo>
                  <a:lnTo>
                    <a:pt x="224567" y="379911"/>
                  </a:lnTo>
                  <a:lnTo>
                    <a:pt x="179982" y="375417"/>
                  </a:lnTo>
                  <a:cubicBezTo>
                    <a:pt x="161992" y="371736"/>
                    <a:pt x="144639" y="366306"/>
                    <a:pt x="128108" y="359314"/>
                  </a:cubicBezTo>
                  <a:lnTo>
                    <a:pt x="126277" y="358320"/>
                  </a:lnTo>
                  <a:close/>
                  <a:moveTo>
                    <a:pt x="378832" y="0"/>
                  </a:moveTo>
                  <a:lnTo>
                    <a:pt x="477122" y="0"/>
                  </a:lnTo>
                  <a:lnTo>
                    <a:pt x="477122" y="236545"/>
                  </a:lnTo>
                  <a:lnTo>
                    <a:pt x="464830" y="259190"/>
                  </a:lnTo>
                  <a:cubicBezTo>
                    <a:pt x="444966" y="288594"/>
                    <a:pt x="419590" y="313970"/>
                    <a:pt x="390186" y="333835"/>
                  </a:cubicBezTo>
                  <a:lnTo>
                    <a:pt x="378832" y="339998"/>
                  </a:lnTo>
                  <a:close/>
                </a:path>
              </a:pathLst>
            </a:custGeom>
            <a:grpFill/>
            <a:ln>
              <a:noFill/>
            </a:ln>
            <a:effectLst/>
          </p:spPr>
          <p:style>
            <a:lnRef idx="1">
              <a:schemeClr val="accent5"/>
            </a:lnRef>
            <a:fillRef idx="3">
              <a:schemeClr val="accent5"/>
            </a:fillRef>
            <a:effectRef idx="2">
              <a:schemeClr val="accent5"/>
            </a:effectRef>
            <a:fontRef idx="minor">
              <a:schemeClr val="lt1"/>
            </a:fontRef>
          </p:style>
          <p:txBody>
            <a:bodyPr lIns="68577" tIns="34289" rIns="68577" bIns="34289" rtlCol="0" anchor="ctr"/>
            <a:lstStyle/>
            <a:p>
              <a:pPr marL="0" marR="0" lvl="0" indent="0" algn="ctr" defTabSz="457178"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endParaRPr>
            </a:p>
          </p:txBody>
        </p:sp>
      </p:grpSp>
      <p:sp>
        <p:nvSpPr>
          <p:cNvPr id="65" name="Text Placeholder 2"/>
          <p:cNvSpPr txBox="1">
            <a:spLocks/>
          </p:cNvSpPr>
          <p:nvPr/>
        </p:nvSpPr>
        <p:spPr>
          <a:xfrm>
            <a:off x="0" y="1056037"/>
            <a:ext cx="9146059" cy="355478"/>
          </a:xfrm>
          <a:prstGeom prst="rect">
            <a:avLst/>
          </a:prstGeom>
        </p:spPr>
        <p:txBody>
          <a:bodyPr vert="horz" wrap="square" lIns="91436" tIns="45718" rIns="91436" bIns="45718">
            <a:spAutoFit/>
          </a:bodyPr>
          <a:lstStyle>
            <a:lvl1pPr marL="0" indent="0" algn="l" defTabSz="912261" rtl="0" eaLnBrk="1" fontAlgn="base" hangingPunct="1">
              <a:lnSpc>
                <a:spcPct val="95000"/>
              </a:lnSpc>
              <a:spcBef>
                <a:spcPts val="1433"/>
              </a:spcBef>
              <a:spcAft>
                <a:spcPct val="0"/>
              </a:spcAft>
              <a:buClr>
                <a:schemeClr val="tx2"/>
              </a:buClr>
              <a:buSzPct val="90000"/>
              <a:buFont typeface="Arial" charset="0"/>
              <a:buNone/>
              <a:defRPr lang="en-US" sz="4267" kern="1200" baseline="0">
                <a:solidFill>
                  <a:srgbClr val="676767"/>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2261" rtl="0" eaLnBrk="1" fontAlgn="base" latinLnBrk="0" hangingPunct="1">
              <a:lnSpc>
                <a:spcPct val="95000"/>
              </a:lnSpc>
              <a:spcBef>
                <a:spcPts val="1433"/>
              </a:spcBef>
              <a:spcAft>
                <a:spcPct val="0"/>
              </a:spcAft>
              <a:buClr>
                <a:srgbClr val="58585B"/>
              </a:buClr>
              <a:buSzPct val="90000"/>
              <a:buFont typeface="Arial" charset="0"/>
              <a:buNone/>
              <a:tabLst/>
              <a:defRPr/>
            </a:pPr>
            <a:r>
              <a:rPr kumimoji="0" lang="ja-JP" altLang="en-US" sz="1800" b="0" i="0" u="none" strike="noStrike" kern="1200" cap="none" spc="38" normalizeH="0" baseline="0" noProof="0" dirty="0" smtClean="0">
                <a:ln>
                  <a:noFill/>
                </a:ln>
                <a:solidFill>
                  <a:srgbClr val="004BAF">
                    <a:lumMod val="50000"/>
                  </a:srgbClr>
                </a:solidFill>
                <a:effectLst/>
                <a:uLnTx/>
                <a:uFillTx/>
                <a:latin typeface="ＭＳ Ｐゴシック" panose="020B0600070205080204" pitchFamily="50" charset="-128"/>
                <a:ea typeface="ＭＳ Ｐゴシック" panose="020B0600070205080204" pitchFamily="50" charset="-128"/>
                <a:cs typeface="MS PGothic" charset="-128"/>
              </a:rPr>
              <a:t>ネットワーク構成と管理手法のシフト</a:t>
            </a:r>
            <a:endParaRPr kumimoji="0" lang="en-US" sz="1800" b="0" i="0" u="none" strike="noStrike" kern="1200" cap="none" spc="38" normalizeH="0" baseline="0" noProof="0" dirty="0">
              <a:ln>
                <a:noFill/>
              </a:ln>
              <a:solidFill>
                <a:srgbClr val="004BAF">
                  <a:lumMod val="50000"/>
                </a:srgbClr>
              </a:solidFill>
              <a:effectLst/>
              <a:uLnTx/>
              <a:uFillTx/>
              <a:latin typeface="ＭＳ Ｐゴシック" panose="020B0600070205080204" pitchFamily="50" charset="-128"/>
              <a:ea typeface="ＭＳ Ｐゴシック" panose="020B0600070205080204" pitchFamily="50" charset="-128"/>
              <a:cs typeface="MS PGothic" charset="-128"/>
            </a:endParaRPr>
          </a:p>
        </p:txBody>
      </p:sp>
      <p:sp>
        <p:nvSpPr>
          <p:cNvPr id="31" name="テキスト ボックス 30"/>
          <p:cNvSpPr txBox="1"/>
          <p:nvPr/>
        </p:nvSpPr>
        <p:spPr>
          <a:xfrm>
            <a:off x="7967964" y="50669"/>
            <a:ext cx="994784"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smtClean="0">
                <a:ln>
                  <a:noFill/>
                </a:ln>
                <a:solidFill>
                  <a:srgbClr val="FF0000"/>
                </a:solidFill>
                <a:effectLst/>
                <a:uLnTx/>
                <a:uFillTx/>
                <a:latin typeface="ＭＳ Ｐゴシック" panose="020B0600070205080204" pitchFamily="50" charset="-128"/>
                <a:ea typeface="ＭＳ Ｐゴシック" panose="020B0600070205080204" pitchFamily="50" charset="-128"/>
              </a:rPr>
              <a:t>New!</a:t>
            </a:r>
            <a:endParaRPr kumimoji="1" lang="ja-JP" altLang="en-US" sz="24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06223997"/>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p:txBody>
          <a:bodyPr/>
          <a:lstStyle/>
          <a:p>
            <a:r>
              <a:rPr kumimoji="1" lang="en-US" altLang="ja-JP" sz="2800" dirty="0" smtClean="0">
                <a:latin typeface="+mn-ea"/>
                <a:ea typeface="+mn-ea"/>
              </a:rPr>
              <a:t>Cisco Cat</a:t>
            </a:r>
            <a:r>
              <a:rPr lang="en-US" altLang="ja-JP" sz="2800" dirty="0" smtClean="0">
                <a:latin typeface="+mn-ea"/>
                <a:ea typeface="+mn-ea"/>
              </a:rPr>
              <a:t>alyst</a:t>
            </a:r>
            <a:r>
              <a:rPr lang="ja-JP" altLang="en-US" sz="2800" dirty="0" smtClean="0">
                <a:latin typeface="+mn-ea"/>
                <a:ea typeface="+mn-ea"/>
              </a:rPr>
              <a:t> </a:t>
            </a:r>
            <a:r>
              <a:rPr lang="en-US" altLang="ja-JP" sz="2800" dirty="0" smtClean="0">
                <a:latin typeface="+mn-ea"/>
                <a:ea typeface="+mn-ea"/>
              </a:rPr>
              <a:t>9000</a:t>
            </a:r>
            <a:r>
              <a:rPr lang="ja-JP" altLang="en-US" sz="2800" dirty="0" smtClean="0">
                <a:latin typeface="+mn-ea"/>
                <a:ea typeface="+mn-ea"/>
              </a:rPr>
              <a:t> シリーズ概要</a:t>
            </a:r>
            <a:endParaRPr kumimoji="1" lang="en-US" altLang="ja-JP" sz="2800" dirty="0" smtClean="0">
              <a:latin typeface="+mn-ea"/>
              <a:ea typeface="+mn-ea"/>
            </a:endParaRPr>
          </a:p>
          <a:p>
            <a:r>
              <a:rPr lang="en-US" altLang="ja-JP" sz="2800" dirty="0" smtClean="0">
                <a:latin typeface="+mn-ea"/>
                <a:ea typeface="+mn-ea"/>
              </a:rPr>
              <a:t>SD-Access </a:t>
            </a:r>
            <a:r>
              <a:rPr lang="ja-JP" altLang="en-US" sz="2800" dirty="0">
                <a:latin typeface="+mn-ea"/>
                <a:ea typeface="+mn-ea"/>
              </a:rPr>
              <a:t>概要</a:t>
            </a:r>
            <a:endParaRPr kumimoji="1" lang="en-US" altLang="ja-JP" sz="2800" dirty="0" smtClean="0">
              <a:latin typeface="+mn-ea"/>
              <a:ea typeface="+mn-ea"/>
            </a:endParaRPr>
          </a:p>
          <a:p>
            <a:r>
              <a:rPr lang="en-US" altLang="ja-JP" sz="2800" dirty="0" smtClean="0">
                <a:latin typeface="+mn-ea"/>
                <a:ea typeface="+mn-ea"/>
              </a:rPr>
              <a:t>IOS</a:t>
            </a:r>
            <a:r>
              <a:rPr lang="ja-JP" altLang="en-US" sz="2800" dirty="0" smtClean="0">
                <a:latin typeface="+mn-ea"/>
                <a:ea typeface="+mn-ea"/>
              </a:rPr>
              <a:t>パッケージとライセンス</a:t>
            </a:r>
            <a:endParaRPr lang="en-US" altLang="ja-JP" sz="2800" dirty="0" smtClean="0">
              <a:latin typeface="+mn-ea"/>
              <a:ea typeface="+mn-ea"/>
            </a:endParaRPr>
          </a:p>
        </p:txBody>
      </p:sp>
      <p:sp>
        <p:nvSpPr>
          <p:cNvPr id="3" name="タイトル 2"/>
          <p:cNvSpPr>
            <a:spLocks noGrp="1"/>
          </p:cNvSpPr>
          <p:nvPr>
            <p:ph type="title"/>
          </p:nvPr>
        </p:nvSpPr>
        <p:spPr/>
        <p:txBody>
          <a:bodyPr/>
          <a:lstStyle/>
          <a:p>
            <a:r>
              <a:rPr kumimoji="1" lang="ja-JP" altLang="en-US" sz="3200" dirty="0">
                <a:latin typeface="+mn-ea"/>
                <a:ea typeface="+mn-ea"/>
              </a:rPr>
              <a:t>アジェンダ</a:t>
            </a:r>
          </a:p>
        </p:txBody>
      </p:sp>
    </p:spTree>
    <p:extLst>
      <p:ext uri="{BB962C8B-B14F-4D97-AF65-F5344CB8AC3E}">
        <p14:creationId xmlns:p14="http://schemas.microsoft.com/office/powerpoint/2010/main" val="50885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1908260" y="1246863"/>
            <a:ext cx="5174960" cy="797378"/>
          </a:xfrm>
          <a:prstGeom prst="round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srgbClr val="FFFFFF"/>
              </a:solidFill>
              <a:effectLst/>
              <a:uLnTx/>
              <a:uFillTx/>
              <a:latin typeface="Arial"/>
              <a:ea typeface="+mn-ea"/>
              <a:cs typeface="+mn-cs"/>
            </a:endParaRPr>
          </a:p>
        </p:txBody>
      </p:sp>
      <p:sp>
        <p:nvSpPr>
          <p:cNvPr id="2" name="Rounded Rectangle 1"/>
          <p:cNvSpPr/>
          <p:nvPr/>
        </p:nvSpPr>
        <p:spPr>
          <a:xfrm>
            <a:off x="2396119" y="1313176"/>
            <a:ext cx="1436651" cy="681953"/>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srgbClr val="FFFFFF"/>
              </a:solidFill>
              <a:effectLst/>
              <a:uLnTx/>
              <a:uFillTx/>
              <a:latin typeface="Arial"/>
              <a:ea typeface="+mn-ea"/>
              <a:cs typeface="+mn-cs"/>
            </a:endParaRPr>
          </a:p>
        </p:txBody>
      </p:sp>
      <p:sp>
        <p:nvSpPr>
          <p:cNvPr id="110" name="Rounded Rectangle 109"/>
          <p:cNvSpPr/>
          <p:nvPr/>
        </p:nvSpPr>
        <p:spPr>
          <a:xfrm>
            <a:off x="3925811" y="1305846"/>
            <a:ext cx="1436651" cy="681953"/>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srgbClr val="FFFFFF"/>
              </a:solidFill>
              <a:effectLst/>
              <a:uLnTx/>
              <a:uFillTx/>
              <a:latin typeface="Arial"/>
              <a:ea typeface="+mn-ea"/>
              <a:cs typeface="+mn-cs"/>
            </a:endParaRPr>
          </a:p>
        </p:txBody>
      </p:sp>
      <p:sp>
        <p:nvSpPr>
          <p:cNvPr id="111" name="Rounded Rectangle 110"/>
          <p:cNvSpPr/>
          <p:nvPr/>
        </p:nvSpPr>
        <p:spPr>
          <a:xfrm>
            <a:off x="5436380" y="1311375"/>
            <a:ext cx="1436651" cy="681953"/>
          </a:xfrm>
          <a:prstGeom prst="round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srgbClr val="FFFFFF"/>
              </a:solidFill>
              <a:effectLst/>
              <a:uLnTx/>
              <a:uFillTx/>
              <a:latin typeface="Arial"/>
              <a:ea typeface="+mn-ea"/>
              <a:cs typeface="+mn-cs"/>
            </a:endParaRPr>
          </a:p>
        </p:txBody>
      </p:sp>
      <p:sp>
        <p:nvSpPr>
          <p:cNvPr id="62" name="Rectangle 61"/>
          <p:cNvSpPr/>
          <p:nvPr/>
        </p:nvSpPr>
        <p:spPr>
          <a:xfrm>
            <a:off x="3995020" y="1357072"/>
            <a:ext cx="1323803" cy="534497"/>
          </a:xfrm>
          <a:prstGeom prst="rect">
            <a:avLst/>
          </a:prstGeom>
          <a:solidFill>
            <a:srgbClr val="FFFFFF"/>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ja-JP" altLang="en-US" sz="1800" b="0" i="0" u="none" strike="noStrike" kern="1200" cap="none" spc="0" normalizeH="0" baseline="0" noProof="0" dirty="0" smtClean="0">
                <a:ln>
                  <a:noFill/>
                </a:ln>
                <a:solidFill>
                  <a:srgbClr val="58585B">
                    <a:lumMod val="50000"/>
                  </a:srgbClr>
                </a:solidFill>
                <a:effectLst/>
                <a:uLnTx/>
                <a:uFillTx/>
                <a:latin typeface="MS PGothic" charset="-128"/>
                <a:ea typeface="MS PGothic" charset="-128"/>
                <a:cs typeface="MS PGothic" charset="-128"/>
              </a:rPr>
              <a:t>自動化</a:t>
            </a:r>
            <a:endParaRPr kumimoji="0" lang="en-US" altLang="ja-JP" sz="1800" b="0" i="0" u="none" strike="noStrike" kern="1200" cap="none" spc="0" normalizeH="0" baseline="0" noProof="0" dirty="0" smtClean="0">
              <a:ln>
                <a:noFill/>
              </a:ln>
              <a:solidFill>
                <a:srgbClr val="58585B">
                  <a:lumMod val="50000"/>
                </a:srgbClr>
              </a:solidFill>
              <a:effectLst/>
              <a:uLnTx/>
              <a:uFillTx/>
              <a:latin typeface="MS PGothic" charset="-128"/>
              <a:ea typeface="MS PGothic" charset="-128"/>
              <a:cs typeface="MS PGothic" charset="-128"/>
            </a:endParaRPr>
          </a:p>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smtClean="0">
                <a:ln>
                  <a:noFill/>
                </a:ln>
                <a:solidFill>
                  <a:srgbClr val="676767">
                    <a:lumMod val="50000"/>
                  </a:srgbClr>
                </a:solidFill>
                <a:effectLst/>
                <a:uLnTx/>
                <a:uFillTx/>
                <a:latin typeface="MS PGothic" charset="-128"/>
                <a:ea typeface="MS PGothic" charset="-128"/>
                <a:cs typeface="MS PGothic" charset="-128"/>
              </a:rPr>
              <a:t>APIC-EM</a:t>
            </a:r>
            <a:endParaRPr kumimoji="0" lang="en-US" sz="1050" b="0" i="0" u="none" strike="noStrike" kern="1200" cap="none" spc="0" normalizeH="0" baseline="0" noProof="0" dirty="0">
              <a:ln>
                <a:noFill/>
              </a:ln>
              <a:solidFill>
                <a:srgbClr val="676767">
                  <a:lumMod val="50000"/>
                </a:srgbClr>
              </a:solidFill>
              <a:effectLst/>
              <a:uLnTx/>
              <a:uFillTx/>
              <a:latin typeface="MS PGothic" charset="-128"/>
              <a:ea typeface="MS PGothic" charset="-128"/>
              <a:cs typeface="MS PGothic" charset="-128"/>
            </a:endParaRPr>
          </a:p>
        </p:txBody>
      </p:sp>
      <p:sp>
        <p:nvSpPr>
          <p:cNvPr id="63" name="Rectangle 62"/>
          <p:cNvSpPr/>
          <p:nvPr/>
        </p:nvSpPr>
        <p:spPr>
          <a:xfrm>
            <a:off x="2444459" y="1383287"/>
            <a:ext cx="1358312" cy="534497"/>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ja-JP" altLang="en-US" sz="1500" b="0" i="0" u="none" strike="noStrike" kern="1200" cap="none" spc="0" normalizeH="0" baseline="0" noProof="0" dirty="0" smtClean="0">
                <a:ln>
                  <a:noFill/>
                </a:ln>
                <a:solidFill>
                  <a:srgbClr val="58585B">
                    <a:lumMod val="50000"/>
                  </a:srgbClr>
                </a:solidFill>
                <a:effectLst/>
                <a:uLnTx/>
                <a:uFillTx/>
                <a:latin typeface="MS PGothic" charset="-128"/>
                <a:ea typeface="MS PGothic" charset="-128"/>
                <a:cs typeface="MS PGothic" charset="-128"/>
              </a:rPr>
              <a:t>ポリシー</a:t>
            </a:r>
            <a:endParaRPr kumimoji="0" lang="en-US" altLang="ja-JP" sz="1500" b="0" i="0" u="none" strike="noStrike" kern="1200" cap="none" spc="0" normalizeH="0" baseline="0" noProof="0" dirty="0" smtClean="0">
              <a:ln>
                <a:noFill/>
              </a:ln>
              <a:solidFill>
                <a:srgbClr val="58585B">
                  <a:lumMod val="50000"/>
                </a:srgbClr>
              </a:solidFill>
              <a:effectLst/>
              <a:uLnTx/>
              <a:uFillTx/>
              <a:latin typeface="MS PGothic" charset="-128"/>
              <a:ea typeface="MS PGothic" charset="-128"/>
              <a:cs typeface="MS PGothic" charset="-128"/>
            </a:endParaRPr>
          </a:p>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smtClean="0">
                <a:ln>
                  <a:noFill/>
                </a:ln>
                <a:solidFill>
                  <a:srgbClr val="58585B">
                    <a:lumMod val="50000"/>
                  </a:srgbClr>
                </a:solidFill>
                <a:effectLst/>
                <a:uLnTx/>
                <a:uFillTx/>
                <a:latin typeface="MS PGothic" charset="-128"/>
                <a:ea typeface="MS PGothic" charset="-128"/>
                <a:cs typeface="MS PGothic" charset="-128"/>
              </a:rPr>
              <a:t>Identity </a:t>
            </a:r>
            <a:r>
              <a:rPr kumimoji="0" lang="en-US" sz="1050" b="0" i="0" u="none" strike="noStrike" kern="1200" cap="none" spc="0" normalizeH="0" baseline="0" noProof="0" dirty="0">
                <a:ln>
                  <a:noFill/>
                </a:ln>
                <a:solidFill>
                  <a:srgbClr val="58585B">
                    <a:lumMod val="50000"/>
                  </a:srgbClr>
                </a:solidFill>
                <a:effectLst/>
                <a:uLnTx/>
                <a:uFillTx/>
                <a:latin typeface="MS PGothic" charset="-128"/>
                <a:ea typeface="MS PGothic" charset="-128"/>
                <a:cs typeface="MS PGothic" charset="-128"/>
              </a:rPr>
              <a:t>Services Engine (ISE)</a:t>
            </a:r>
          </a:p>
        </p:txBody>
      </p:sp>
      <p:sp>
        <p:nvSpPr>
          <p:cNvPr id="64" name="Rectangle 63"/>
          <p:cNvSpPr/>
          <p:nvPr/>
        </p:nvSpPr>
        <p:spPr>
          <a:xfrm>
            <a:off x="5495380" y="1394097"/>
            <a:ext cx="1358312" cy="534497"/>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r>
              <a:rPr kumimoji="0" lang="ja-JP" altLang="en-US" sz="1400" b="0" i="0" u="none" strike="noStrike" kern="1200" cap="none" spc="0" normalizeH="0" baseline="0" noProof="0" dirty="0" smtClean="0">
                <a:ln>
                  <a:noFill/>
                </a:ln>
                <a:solidFill>
                  <a:srgbClr val="58585B">
                    <a:lumMod val="50000"/>
                  </a:srgbClr>
                </a:solidFill>
                <a:effectLst/>
                <a:uLnTx/>
                <a:uFillTx/>
                <a:latin typeface="MS PGothic" charset="-128"/>
                <a:ea typeface="MS PGothic" charset="-128"/>
                <a:cs typeface="MS PGothic" charset="-128"/>
              </a:rPr>
              <a:t>アシュアランス</a:t>
            </a:r>
            <a:endParaRPr kumimoji="0" lang="en-US" altLang="ja-JP" sz="1400" b="0" i="0" u="none" strike="noStrike" kern="1200" cap="none" spc="0" normalizeH="0" baseline="0" noProof="0" dirty="0" smtClean="0">
              <a:ln>
                <a:noFill/>
              </a:ln>
              <a:solidFill>
                <a:srgbClr val="58585B">
                  <a:lumMod val="50000"/>
                </a:srgbClr>
              </a:solidFill>
              <a:effectLst/>
              <a:uLnTx/>
              <a:uFillTx/>
              <a:latin typeface="MS PGothic" charset="-128"/>
              <a:ea typeface="MS PGothic" charset="-128"/>
              <a:cs typeface="MS PGothic" charset="-128"/>
            </a:endParaRPr>
          </a:p>
          <a:p>
            <a:pPr marL="0" marR="0" lvl="0" indent="0" algn="ctr" defTabSz="3429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smtClean="0">
                <a:ln>
                  <a:noFill/>
                </a:ln>
                <a:solidFill>
                  <a:prstClr val="black">
                    <a:lumMod val="75000"/>
                    <a:lumOff val="25000"/>
                  </a:prstClr>
                </a:solidFill>
                <a:effectLst/>
                <a:uLnTx/>
                <a:uFillTx/>
                <a:latin typeface="MS PGothic" charset="-128"/>
                <a:ea typeface="MS PGothic" charset="-128"/>
                <a:cs typeface="MS PGothic" charset="-128"/>
              </a:rPr>
              <a:t>Network </a:t>
            </a:r>
            <a:r>
              <a:rPr kumimoji="0" lang="en-US" sz="1050" b="0" i="0" u="none" strike="noStrike" kern="1200" cap="none" spc="0" normalizeH="0" baseline="0" noProof="0" dirty="0">
                <a:ln>
                  <a:noFill/>
                </a:ln>
                <a:solidFill>
                  <a:prstClr val="black">
                    <a:lumMod val="75000"/>
                    <a:lumOff val="25000"/>
                  </a:prstClr>
                </a:solidFill>
                <a:effectLst/>
                <a:uLnTx/>
                <a:uFillTx/>
                <a:latin typeface="MS PGothic" charset="-128"/>
                <a:ea typeface="MS PGothic" charset="-128"/>
                <a:cs typeface="MS PGothic" charset="-128"/>
              </a:rPr>
              <a:t>Data Platform (NDP)</a:t>
            </a:r>
          </a:p>
        </p:txBody>
      </p:sp>
      <p:grpSp>
        <p:nvGrpSpPr>
          <p:cNvPr id="65" name="Group 64"/>
          <p:cNvGrpSpPr/>
          <p:nvPr/>
        </p:nvGrpSpPr>
        <p:grpSpPr>
          <a:xfrm>
            <a:off x="4289284" y="868942"/>
            <a:ext cx="756938" cy="529337"/>
            <a:chOff x="4208676" y="1629511"/>
            <a:chExt cx="1009251" cy="705783"/>
          </a:xfrm>
        </p:grpSpPr>
        <p:sp>
          <p:nvSpPr>
            <p:cNvPr id="66" name="Freeform 5"/>
            <p:cNvSpPr>
              <a:spLocks noEditPoints="1"/>
            </p:cNvSpPr>
            <p:nvPr/>
          </p:nvSpPr>
          <p:spPr bwMode="auto">
            <a:xfrm>
              <a:off x="4211624" y="1629511"/>
              <a:ext cx="978751" cy="705783"/>
            </a:xfrm>
            <a:custGeom>
              <a:avLst/>
              <a:gdLst>
                <a:gd name="T0" fmla="*/ 4026 w 4176"/>
                <a:gd name="T1" fmla="*/ 0 h 2976"/>
                <a:gd name="T2" fmla="*/ 150 w 4176"/>
                <a:gd name="T3" fmla="*/ 0 h 2976"/>
                <a:gd name="T4" fmla="*/ 0 w 4176"/>
                <a:gd name="T5" fmla="*/ 150 h 2976"/>
                <a:gd name="T6" fmla="*/ 0 w 4176"/>
                <a:gd name="T7" fmla="*/ 2502 h 2976"/>
                <a:gd name="T8" fmla="*/ 150 w 4176"/>
                <a:gd name="T9" fmla="*/ 2652 h 2976"/>
                <a:gd name="T10" fmla="*/ 1732 w 4176"/>
                <a:gd name="T11" fmla="*/ 2652 h 2976"/>
                <a:gd name="T12" fmla="*/ 1732 w 4176"/>
                <a:gd name="T13" fmla="*/ 2800 h 2976"/>
                <a:gd name="T14" fmla="*/ 1248 w 4176"/>
                <a:gd name="T15" fmla="*/ 2800 h 2976"/>
                <a:gd name="T16" fmla="*/ 1248 w 4176"/>
                <a:gd name="T17" fmla="*/ 2976 h 2976"/>
                <a:gd name="T18" fmla="*/ 2928 w 4176"/>
                <a:gd name="T19" fmla="*/ 2976 h 2976"/>
                <a:gd name="T20" fmla="*/ 2928 w 4176"/>
                <a:gd name="T21" fmla="*/ 2800 h 2976"/>
                <a:gd name="T22" fmla="*/ 2444 w 4176"/>
                <a:gd name="T23" fmla="*/ 2800 h 2976"/>
                <a:gd name="T24" fmla="*/ 2444 w 4176"/>
                <a:gd name="T25" fmla="*/ 2652 h 2976"/>
                <a:gd name="T26" fmla="*/ 4026 w 4176"/>
                <a:gd name="T27" fmla="*/ 2652 h 2976"/>
                <a:gd name="T28" fmla="*/ 4176 w 4176"/>
                <a:gd name="T29" fmla="*/ 2502 h 2976"/>
                <a:gd name="T30" fmla="*/ 4176 w 4176"/>
                <a:gd name="T31" fmla="*/ 150 h 2976"/>
                <a:gd name="T32" fmla="*/ 4026 w 4176"/>
                <a:gd name="T33" fmla="*/ 0 h 2976"/>
                <a:gd name="T34" fmla="*/ 256 w 4176"/>
                <a:gd name="T35" fmla="*/ 2384 h 2976"/>
                <a:gd name="T36" fmla="*/ 256 w 4176"/>
                <a:gd name="T37" fmla="*/ 240 h 2976"/>
                <a:gd name="T38" fmla="*/ 3920 w 4176"/>
                <a:gd name="T39" fmla="*/ 240 h 2976"/>
                <a:gd name="T40" fmla="*/ 3920 w 4176"/>
                <a:gd name="T41" fmla="*/ 2384 h 2976"/>
                <a:gd name="T42" fmla="*/ 256 w 4176"/>
                <a:gd name="T43" fmla="*/ 2384 h 2976"/>
                <a:gd name="T44" fmla="*/ 3936 w 4176"/>
                <a:gd name="T45" fmla="*/ 2557 h 2976"/>
                <a:gd name="T46" fmla="*/ 3636 w 4176"/>
                <a:gd name="T47" fmla="*/ 2557 h 2976"/>
                <a:gd name="T48" fmla="*/ 3636 w 4176"/>
                <a:gd name="T49" fmla="*/ 2480 h 2976"/>
                <a:gd name="T50" fmla="*/ 3936 w 4176"/>
                <a:gd name="T51" fmla="*/ 2480 h 2976"/>
                <a:gd name="T52" fmla="*/ 3936 w 4176"/>
                <a:gd name="T53" fmla="*/ 2557 h 2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76" h="2976">
                  <a:moveTo>
                    <a:pt x="4026" y="0"/>
                  </a:moveTo>
                  <a:cubicBezTo>
                    <a:pt x="150" y="0"/>
                    <a:pt x="150" y="0"/>
                    <a:pt x="150" y="0"/>
                  </a:cubicBezTo>
                  <a:cubicBezTo>
                    <a:pt x="67" y="0"/>
                    <a:pt x="0" y="67"/>
                    <a:pt x="0" y="150"/>
                  </a:cubicBezTo>
                  <a:cubicBezTo>
                    <a:pt x="0" y="2502"/>
                    <a:pt x="0" y="2502"/>
                    <a:pt x="0" y="2502"/>
                  </a:cubicBezTo>
                  <a:cubicBezTo>
                    <a:pt x="0" y="2585"/>
                    <a:pt x="67" y="2652"/>
                    <a:pt x="150" y="2652"/>
                  </a:cubicBezTo>
                  <a:cubicBezTo>
                    <a:pt x="1732" y="2652"/>
                    <a:pt x="1732" y="2652"/>
                    <a:pt x="1732" y="2652"/>
                  </a:cubicBezTo>
                  <a:cubicBezTo>
                    <a:pt x="1732" y="2800"/>
                    <a:pt x="1732" y="2800"/>
                    <a:pt x="1732" y="2800"/>
                  </a:cubicBezTo>
                  <a:cubicBezTo>
                    <a:pt x="1248" y="2800"/>
                    <a:pt x="1248" y="2800"/>
                    <a:pt x="1248" y="2800"/>
                  </a:cubicBezTo>
                  <a:cubicBezTo>
                    <a:pt x="1248" y="2976"/>
                    <a:pt x="1248" y="2976"/>
                    <a:pt x="1248" y="2976"/>
                  </a:cubicBezTo>
                  <a:cubicBezTo>
                    <a:pt x="2928" y="2976"/>
                    <a:pt x="2928" y="2976"/>
                    <a:pt x="2928" y="2976"/>
                  </a:cubicBezTo>
                  <a:cubicBezTo>
                    <a:pt x="2928" y="2800"/>
                    <a:pt x="2928" y="2800"/>
                    <a:pt x="2928" y="2800"/>
                  </a:cubicBezTo>
                  <a:cubicBezTo>
                    <a:pt x="2444" y="2800"/>
                    <a:pt x="2444" y="2800"/>
                    <a:pt x="2444" y="2800"/>
                  </a:cubicBezTo>
                  <a:cubicBezTo>
                    <a:pt x="2444" y="2652"/>
                    <a:pt x="2444" y="2652"/>
                    <a:pt x="2444" y="2652"/>
                  </a:cubicBezTo>
                  <a:cubicBezTo>
                    <a:pt x="4026" y="2652"/>
                    <a:pt x="4026" y="2652"/>
                    <a:pt x="4026" y="2652"/>
                  </a:cubicBezTo>
                  <a:cubicBezTo>
                    <a:pt x="4109" y="2652"/>
                    <a:pt x="4176" y="2585"/>
                    <a:pt x="4176" y="2502"/>
                  </a:cubicBezTo>
                  <a:cubicBezTo>
                    <a:pt x="4176" y="150"/>
                    <a:pt x="4176" y="150"/>
                    <a:pt x="4176" y="150"/>
                  </a:cubicBezTo>
                  <a:cubicBezTo>
                    <a:pt x="4176" y="67"/>
                    <a:pt x="4109" y="0"/>
                    <a:pt x="4026" y="0"/>
                  </a:cubicBezTo>
                  <a:close/>
                  <a:moveTo>
                    <a:pt x="256" y="2384"/>
                  </a:moveTo>
                  <a:cubicBezTo>
                    <a:pt x="256" y="240"/>
                    <a:pt x="256" y="240"/>
                    <a:pt x="256" y="240"/>
                  </a:cubicBezTo>
                  <a:cubicBezTo>
                    <a:pt x="3920" y="240"/>
                    <a:pt x="3920" y="240"/>
                    <a:pt x="3920" y="240"/>
                  </a:cubicBezTo>
                  <a:cubicBezTo>
                    <a:pt x="3920" y="2384"/>
                    <a:pt x="3920" y="2384"/>
                    <a:pt x="3920" y="2384"/>
                  </a:cubicBezTo>
                  <a:lnTo>
                    <a:pt x="256" y="2384"/>
                  </a:lnTo>
                  <a:close/>
                  <a:moveTo>
                    <a:pt x="3936" y="2557"/>
                  </a:moveTo>
                  <a:cubicBezTo>
                    <a:pt x="3636" y="2557"/>
                    <a:pt x="3636" y="2557"/>
                    <a:pt x="3636" y="2557"/>
                  </a:cubicBezTo>
                  <a:cubicBezTo>
                    <a:pt x="3636" y="2480"/>
                    <a:pt x="3636" y="2480"/>
                    <a:pt x="3636" y="2480"/>
                  </a:cubicBezTo>
                  <a:cubicBezTo>
                    <a:pt x="3936" y="2480"/>
                    <a:pt x="3936" y="2480"/>
                    <a:pt x="3936" y="2480"/>
                  </a:cubicBezTo>
                  <a:lnTo>
                    <a:pt x="3936" y="2557"/>
                  </a:lnTo>
                  <a:close/>
                </a:path>
              </a:pathLst>
            </a:custGeom>
            <a:solidFill>
              <a:schemeClr val="bg1">
                <a:lumMod val="75000"/>
              </a:schemeClr>
            </a:solidFill>
            <a:ln>
              <a:solidFill>
                <a:schemeClr val="tx2"/>
              </a:solidFill>
            </a:ln>
          </p:spPr>
          <p:txBody>
            <a:bodyPr vert="horz" wrap="square" lIns="68580" tIns="34290" rIns="68580" bIns="34290" numCol="1" anchor="t" anchorCtr="0" compatLnSpc="1">
              <a:prstTxWarp prst="textNoShape">
                <a:avLst/>
              </a:prstTxWarp>
            </a:bodyP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013" b="0" i="0" u="none" strike="noStrike" kern="1200" cap="none" spc="0" normalizeH="0" baseline="0" noProof="0" dirty="0">
                <a:ln>
                  <a:noFill/>
                </a:ln>
                <a:solidFill>
                  <a:srgbClr val="676767"/>
                </a:solidFill>
                <a:effectLst/>
                <a:uLnTx/>
                <a:uFillTx/>
                <a:latin typeface="Arial" charset="0"/>
                <a:ea typeface="Arial" charset="0"/>
                <a:cs typeface="Arial" charset="0"/>
              </a:endParaRPr>
            </a:p>
          </p:txBody>
        </p:sp>
        <p:sp>
          <p:nvSpPr>
            <p:cNvPr id="67" name="TextBox 66"/>
            <p:cNvSpPr txBox="1"/>
            <p:nvPr/>
          </p:nvSpPr>
          <p:spPr>
            <a:xfrm>
              <a:off x="4208676" y="1772154"/>
              <a:ext cx="1009251" cy="292388"/>
            </a:xfrm>
            <a:prstGeom prst="rect">
              <a:avLst/>
            </a:prstGeom>
            <a:noFill/>
          </p:spPr>
          <p:txBody>
            <a:bodyPr wrap="none" rtlCol="0">
              <a:spAutoFit/>
            </a:bodyPr>
            <a:lstStyle/>
            <a:p>
              <a:pPr marL="0" marR="0" lvl="0" indent="0" algn="ctr" defTabSz="685783" rtl="0" eaLnBrk="1" fontAlgn="base" latinLnBrk="0" hangingPunct="1">
                <a:lnSpc>
                  <a:spcPct val="100000"/>
                </a:lnSpc>
                <a:spcBef>
                  <a:spcPct val="0"/>
                </a:spcBef>
                <a:spcAft>
                  <a:spcPct val="0"/>
                </a:spcAft>
                <a:buClrTx/>
                <a:buSzTx/>
                <a:buFontTx/>
                <a:buNone/>
                <a:tabLst/>
                <a:defRPr/>
              </a:pPr>
              <a:r>
                <a:rPr kumimoji="0" lang="en-US" sz="825" b="0" i="0" u="none" strike="noStrike" kern="1200" cap="none" spc="0" normalizeH="0" baseline="0" noProof="0" dirty="0">
                  <a:ln>
                    <a:noFill/>
                  </a:ln>
                  <a:solidFill>
                    <a:srgbClr val="58585B">
                      <a:lumMod val="50000"/>
                    </a:srgbClr>
                  </a:solidFill>
                  <a:effectLst/>
                  <a:uLnTx/>
                  <a:uFillTx/>
                  <a:latin typeface="Arial" charset="0"/>
                  <a:ea typeface="Arial" charset="0"/>
                  <a:cs typeface="Arial" charset="0"/>
                </a:rPr>
                <a:t>DNA Center</a:t>
              </a:r>
            </a:p>
          </p:txBody>
        </p:sp>
      </p:grpSp>
      <p:cxnSp>
        <p:nvCxnSpPr>
          <p:cNvPr id="68" name="Straight Arrow Connector 67"/>
          <p:cNvCxnSpPr/>
          <p:nvPr/>
        </p:nvCxnSpPr>
        <p:spPr>
          <a:xfrm>
            <a:off x="3762346" y="1696564"/>
            <a:ext cx="20574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5256037" y="1701758"/>
            <a:ext cx="20574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70" name="Group 69"/>
          <p:cNvGrpSpPr/>
          <p:nvPr/>
        </p:nvGrpSpPr>
        <p:grpSpPr>
          <a:xfrm>
            <a:off x="1740100" y="1020492"/>
            <a:ext cx="601124" cy="619963"/>
            <a:chOff x="2096876" y="2868631"/>
            <a:chExt cx="1430948" cy="1430948"/>
          </a:xfrm>
        </p:grpSpPr>
        <p:pic>
          <p:nvPicPr>
            <p:cNvPr id="71" name="Picture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6876" y="2868631"/>
              <a:ext cx="1430948" cy="1430948"/>
            </a:xfrm>
            <a:prstGeom prst="rect">
              <a:avLst/>
            </a:prstGeom>
          </p:spPr>
        </p:pic>
        <p:pic>
          <p:nvPicPr>
            <p:cNvPr id="72" name="Picture 71"/>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2119963" y="2940872"/>
              <a:ext cx="1392633" cy="1335617"/>
            </a:xfrm>
            <a:prstGeom prst="rect">
              <a:avLst/>
            </a:prstGeom>
          </p:spPr>
        </p:pic>
      </p:grpSp>
      <p:sp>
        <p:nvSpPr>
          <p:cNvPr id="13" name="Rounded Rectangle 12"/>
          <p:cNvSpPr/>
          <p:nvPr/>
        </p:nvSpPr>
        <p:spPr>
          <a:xfrm>
            <a:off x="629114" y="2111268"/>
            <a:ext cx="8154140" cy="2205991"/>
          </a:xfrm>
          <a:prstGeom prst="roundRect">
            <a:avLst>
              <a:gd name="adj" fmla="val 8575"/>
            </a:avLst>
          </a:prstGeom>
          <a:solidFill>
            <a:schemeClr val="bg1"/>
          </a:solidFill>
          <a:ln>
            <a:noFill/>
          </a:ln>
          <a:effectLst>
            <a:outerShdw blurRad="254000" sx="99000" sy="99000" algn="ctr" rotWithShape="0">
              <a:prstClr val="black">
                <a:alpha val="27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1" i="0" u="none" strike="noStrike" kern="1200" cap="none" spc="0" normalizeH="0" baseline="0" noProof="0" dirty="0">
              <a:ln>
                <a:noFill/>
              </a:ln>
              <a:solidFill>
                <a:srgbClr val="FF0000"/>
              </a:solidFill>
              <a:effectLst/>
              <a:uLnTx/>
              <a:uFillTx/>
              <a:latin typeface="Arial" charset="0"/>
              <a:ea typeface="Arial" charset="0"/>
              <a:cs typeface="Arial" charset="0"/>
            </a:endParaRPr>
          </a:p>
        </p:txBody>
      </p:sp>
      <p:pic>
        <p:nvPicPr>
          <p:cNvPr id="135" name="Cloud" descr="shutterstock_32305564.png"/>
          <p:cNvPicPr>
            <a:picLocks noChangeAspect="1"/>
          </p:cNvPicPr>
          <p:nvPr/>
        </p:nvPicPr>
        <p:blipFill rotWithShape="1">
          <a:blip r:embed="rId4">
            <a:alphaModFix/>
          </a:blip>
          <a:srcRect b="24755"/>
          <a:stretch/>
        </p:blipFill>
        <p:spPr>
          <a:xfrm>
            <a:off x="1564189" y="1374382"/>
            <a:ext cx="6093845" cy="2226254"/>
          </a:xfrm>
          <a:prstGeom prst="rect">
            <a:avLst/>
          </a:prstGeom>
        </p:spPr>
      </p:pic>
      <p:sp>
        <p:nvSpPr>
          <p:cNvPr id="15" name="Rectangle 14"/>
          <p:cNvSpPr/>
          <p:nvPr/>
        </p:nvSpPr>
        <p:spPr>
          <a:xfrm>
            <a:off x="995422" y="4366661"/>
            <a:ext cx="8148578" cy="65507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srgbClr val="FFFFFF"/>
              </a:solidFill>
              <a:effectLst/>
              <a:uLnTx/>
              <a:uFillTx/>
              <a:latin typeface="Arial"/>
              <a:ea typeface="+mn-ea"/>
              <a:cs typeface="+mn-cs"/>
            </a:endParaRPr>
          </a:p>
        </p:txBody>
      </p:sp>
      <p:pic>
        <p:nvPicPr>
          <p:cNvPr id="4" name="Picture 3"/>
          <p:cNvPicPr>
            <a:picLocks noChangeAspect="1"/>
          </p:cNvPicPr>
          <p:nvPr/>
        </p:nvPicPr>
        <p:blipFill>
          <a:blip r:embed="rId5" cstate="print">
            <a:alphaModFix amt="50000"/>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6455288" y="2696174"/>
            <a:ext cx="337898" cy="261492"/>
          </a:xfrm>
          <a:prstGeom prst="rect">
            <a:avLst/>
          </a:prstGeom>
        </p:spPr>
      </p:pic>
      <p:pic>
        <p:nvPicPr>
          <p:cNvPr id="6" name="Picture 5"/>
          <p:cNvPicPr>
            <a:picLocks noChangeAspect="1"/>
          </p:cNvPicPr>
          <p:nvPr/>
        </p:nvPicPr>
        <p:blipFill>
          <a:blip r:embed="rId5" cstate="print">
            <a:alphaModFix amt="50000"/>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883059" y="2849459"/>
            <a:ext cx="337898" cy="261492"/>
          </a:xfrm>
          <a:prstGeom prst="rect">
            <a:avLst/>
          </a:prstGeom>
        </p:spPr>
      </p:pic>
      <p:pic>
        <p:nvPicPr>
          <p:cNvPr id="10" name="Picture 9"/>
          <p:cNvPicPr>
            <a:picLocks noChangeAspect="1"/>
          </p:cNvPicPr>
          <p:nvPr/>
        </p:nvPicPr>
        <p:blipFill>
          <a:blip r:embed="rId6" cstate="print">
            <a:alphaModFix amt="50000"/>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4359263" y="2480905"/>
            <a:ext cx="395571" cy="262890"/>
          </a:xfrm>
          <a:prstGeom prst="rect">
            <a:avLst/>
          </a:prstGeom>
        </p:spPr>
      </p:pic>
      <p:pic>
        <p:nvPicPr>
          <p:cNvPr id="11" name="Picture 10"/>
          <p:cNvPicPr>
            <a:picLocks noChangeAspect="1"/>
          </p:cNvPicPr>
          <p:nvPr/>
        </p:nvPicPr>
        <p:blipFill>
          <a:blip r:embed="rId7" cstate="print">
            <a:alphaModFix amt="50000"/>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3772443" y="2653306"/>
            <a:ext cx="259733" cy="259733"/>
          </a:xfrm>
          <a:prstGeom prst="rect">
            <a:avLst/>
          </a:prstGeom>
        </p:spPr>
      </p:pic>
      <p:pic>
        <p:nvPicPr>
          <p:cNvPr id="12" name="Picture 11"/>
          <p:cNvPicPr>
            <a:picLocks noChangeAspect="1"/>
          </p:cNvPicPr>
          <p:nvPr/>
        </p:nvPicPr>
        <p:blipFill>
          <a:blip r:embed="rId8" cstate="print">
            <a:alphaModFix amt="50000"/>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409479" y="2633461"/>
            <a:ext cx="284210" cy="284210"/>
          </a:xfrm>
          <a:prstGeom prst="rect">
            <a:avLst/>
          </a:prstGeom>
        </p:spPr>
      </p:pic>
      <p:grpSp>
        <p:nvGrpSpPr>
          <p:cNvPr id="60" name="図形グループ 59"/>
          <p:cNvGrpSpPr/>
          <p:nvPr/>
        </p:nvGrpSpPr>
        <p:grpSpPr>
          <a:xfrm>
            <a:off x="1679050" y="3347324"/>
            <a:ext cx="1759370" cy="964328"/>
            <a:chOff x="1679050" y="3347324"/>
            <a:chExt cx="1759370" cy="964328"/>
          </a:xfrm>
        </p:grpSpPr>
        <p:sp>
          <p:nvSpPr>
            <p:cNvPr id="23" name="Rounded Rectangle 22"/>
            <p:cNvSpPr/>
            <p:nvPr/>
          </p:nvSpPr>
          <p:spPr>
            <a:xfrm>
              <a:off x="1679050" y="3347324"/>
              <a:ext cx="1569239" cy="950358"/>
            </a:xfrm>
            <a:prstGeom prst="roundRect">
              <a:avLst/>
            </a:prstGeom>
            <a:noFill/>
            <a:ln w="25400" cap="flat" cmpd="sng" algn="ctr">
              <a:solidFill>
                <a:schemeClr val="bg1">
                  <a:lumMod val="50000"/>
                </a:schemeClr>
              </a:solid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grpSp>
          <p:nvGrpSpPr>
            <p:cNvPr id="59" name="図形グループ 58"/>
            <p:cNvGrpSpPr/>
            <p:nvPr/>
          </p:nvGrpSpPr>
          <p:grpSpPr>
            <a:xfrm>
              <a:off x="1740099" y="3413116"/>
              <a:ext cx="1698321" cy="898536"/>
              <a:chOff x="1740099" y="3413116"/>
              <a:chExt cx="1698321" cy="898536"/>
            </a:xfrm>
          </p:grpSpPr>
          <p:sp>
            <p:nvSpPr>
              <p:cNvPr id="25" name="TextBox 24"/>
              <p:cNvSpPr txBox="1"/>
              <p:nvPr/>
            </p:nvSpPr>
            <p:spPr>
              <a:xfrm>
                <a:off x="2643477" y="3789389"/>
                <a:ext cx="794943" cy="19620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675" b="0" i="0" u="none" strike="noStrike" kern="1200" cap="none" spc="0" normalizeH="0" baseline="0" noProof="0" dirty="0">
                    <a:ln>
                      <a:noFill/>
                    </a:ln>
                    <a:solidFill>
                      <a:srgbClr val="58585B">
                        <a:lumMod val="50000"/>
                      </a:srgbClr>
                    </a:solidFill>
                    <a:effectLst/>
                    <a:uLnTx/>
                    <a:uFillTx/>
                    <a:latin typeface="Arial" charset="0"/>
                    <a:ea typeface="Arial" charset="0"/>
                    <a:cs typeface="Arial" charset="0"/>
                  </a:rPr>
                  <a:t>Group 2</a:t>
                </a:r>
              </a:p>
            </p:txBody>
          </p:sp>
          <p:grpSp>
            <p:nvGrpSpPr>
              <p:cNvPr id="16" name="図形グループ 15"/>
              <p:cNvGrpSpPr/>
              <p:nvPr/>
            </p:nvGrpSpPr>
            <p:grpSpPr>
              <a:xfrm>
                <a:off x="1740099" y="3413116"/>
                <a:ext cx="1451312" cy="898536"/>
                <a:chOff x="1740099" y="3413116"/>
                <a:chExt cx="1451312" cy="898536"/>
              </a:xfrm>
            </p:grpSpPr>
            <p:sp>
              <p:nvSpPr>
                <p:cNvPr id="17" name="TextBox 16"/>
                <p:cNvSpPr txBox="1"/>
                <p:nvPr/>
              </p:nvSpPr>
              <p:spPr>
                <a:xfrm>
                  <a:off x="1876019" y="3919237"/>
                  <a:ext cx="1084271" cy="392415"/>
                </a:xfrm>
                <a:prstGeom prst="rect">
                  <a:avLst/>
                </a:prstGeom>
                <a:noFill/>
              </p:spPr>
              <p:txBody>
                <a:bodyPr wrap="none" lIns="68580" tIns="34290" rIns="68580" bIns="34290" rtlCol="0">
                  <a:spAutoFit/>
                </a:bodyPr>
                <a:lstStyle/>
                <a:p>
                  <a:pPr marL="0" marR="0" lvl="0" indent="0" algn="ctr" defTabSz="457178" rtl="0" eaLnBrk="1" fontAlgn="base" latinLnBrk="0" hangingPunct="1">
                    <a:lnSpc>
                      <a:spcPct val="100000"/>
                    </a:lnSpc>
                    <a:spcBef>
                      <a:spcPct val="0"/>
                    </a:spcBef>
                    <a:spcAft>
                      <a:spcPct val="0"/>
                    </a:spcAft>
                    <a:buClrTx/>
                    <a:buSzTx/>
                    <a:buFontTx/>
                    <a:buNone/>
                    <a:tabLst/>
                    <a:defRPr/>
                  </a:pPr>
                  <a:r>
                    <a:rPr kumimoji="0" lang="ja-JP" altLang="en-US" sz="1050" b="0" i="0" u="none" strike="noStrike" kern="1200" cap="none" spc="0" normalizeH="0" baseline="0" noProof="0" dirty="0" smtClean="0">
                      <a:ln>
                        <a:noFill/>
                      </a:ln>
                      <a:solidFill>
                        <a:srgbClr val="58585B">
                          <a:lumMod val="50000"/>
                        </a:srgbClr>
                      </a:solidFill>
                      <a:effectLst/>
                      <a:uLnTx/>
                      <a:uFillTx/>
                      <a:latin typeface="MS PGothic" charset="-128"/>
                      <a:ea typeface="MS PGothic" charset="-128"/>
                      <a:cs typeface="MS PGothic" charset="-128"/>
                    </a:rPr>
                    <a:t>従業員用</a:t>
                  </a:r>
                  <a:endParaRPr kumimoji="0" lang="en-US" altLang="ja-JP" sz="1050" b="0" i="0" u="none" strike="noStrike" kern="1200" cap="none" spc="0" normalizeH="0" baseline="0" noProof="0" dirty="0" smtClean="0">
                    <a:ln>
                      <a:noFill/>
                    </a:ln>
                    <a:solidFill>
                      <a:srgbClr val="58585B">
                        <a:lumMod val="50000"/>
                      </a:srgbClr>
                    </a:solidFill>
                    <a:effectLst/>
                    <a:uLnTx/>
                    <a:uFillTx/>
                    <a:latin typeface="MS PGothic" charset="-128"/>
                    <a:ea typeface="MS PGothic" charset="-128"/>
                    <a:cs typeface="MS PGothic" charset="-128"/>
                  </a:endParaRPr>
                </a:p>
                <a:p>
                  <a:pPr marL="0" marR="0" lvl="0" indent="0" algn="ctr" defTabSz="457178" rtl="0" eaLnBrk="1" fontAlgn="base" latinLnBrk="0" hangingPunct="1">
                    <a:lnSpc>
                      <a:spcPct val="100000"/>
                    </a:lnSpc>
                    <a:spcBef>
                      <a:spcPct val="0"/>
                    </a:spcBef>
                    <a:spcAft>
                      <a:spcPct val="0"/>
                    </a:spcAft>
                    <a:buClrTx/>
                    <a:buSzTx/>
                    <a:buFontTx/>
                    <a:buNone/>
                    <a:tabLst/>
                    <a:defRPr/>
                  </a:pPr>
                  <a:r>
                    <a:rPr kumimoji="0" lang="ja-JP" altLang="en-US" sz="1050" b="0" i="0" u="none" strike="noStrike" kern="1200" cap="none" spc="0" normalizeH="0" baseline="0" noProof="0" dirty="0" smtClean="0">
                      <a:ln>
                        <a:noFill/>
                      </a:ln>
                      <a:solidFill>
                        <a:srgbClr val="58585B">
                          <a:lumMod val="50000"/>
                        </a:srgbClr>
                      </a:solidFill>
                      <a:effectLst/>
                      <a:uLnTx/>
                      <a:uFillTx/>
                      <a:latin typeface="MS PGothic" charset="-128"/>
                      <a:ea typeface="MS PGothic" charset="-128"/>
                      <a:cs typeface="MS PGothic" charset="-128"/>
                    </a:rPr>
                    <a:t>仮想ネットワーク</a:t>
                  </a:r>
                  <a:endParaRPr kumimoji="0" lang="en-US" sz="1050" b="0" i="0" u="none" strike="noStrike" kern="1200" cap="none" spc="0" normalizeH="0" baseline="0" noProof="0" dirty="0">
                    <a:ln>
                      <a:noFill/>
                    </a:ln>
                    <a:solidFill>
                      <a:srgbClr val="58585B">
                        <a:lumMod val="50000"/>
                      </a:srgbClr>
                    </a:solidFill>
                    <a:effectLst/>
                    <a:uLnTx/>
                    <a:uFillTx/>
                    <a:latin typeface="MS PGothic" charset="-128"/>
                    <a:ea typeface="MS PGothic" charset="-128"/>
                    <a:cs typeface="MS PGothic" charset="-128"/>
                  </a:endParaRPr>
                </a:p>
              </p:txBody>
            </p:sp>
            <p:pic>
              <p:nvPicPr>
                <p:cNvPr id="18" name="Picture 17" descr="Management Manager.ico"/>
                <p:cNvPicPr>
                  <a:picLocks noChangeAspect="1"/>
                </p:cNvPicPr>
                <p:nvPr/>
              </p:nvPicPr>
              <p:blipFill>
                <a:blip r:embed="rId9" cstate="print">
                  <a:duotone>
                    <a:srgbClr val="57B74E">
                      <a:shade val="45000"/>
                      <a:satMod val="135000"/>
                    </a:srgbClr>
                    <a:prstClr val="white"/>
                  </a:duotone>
                  <a:extLst>
                    <a:ext uri="{28A0092B-C50C-407E-A947-70E740481C1C}">
                      <a14:useLocalDpi xmlns:a14="http://schemas.microsoft.com/office/drawing/2010/main" val="0"/>
                    </a:ext>
                  </a:extLst>
                </a:blip>
                <a:stretch>
                  <a:fillRect/>
                </a:stretch>
              </p:blipFill>
              <p:spPr>
                <a:xfrm>
                  <a:off x="1908260" y="3469660"/>
                  <a:ext cx="342900" cy="342900"/>
                </a:xfrm>
                <a:prstGeom prst="rect">
                  <a:avLst/>
                </a:prstGeom>
                <a:solidFill>
                  <a:schemeClr val="bg1"/>
                </a:solidFill>
              </p:spPr>
            </p:pic>
            <p:pic>
              <p:nvPicPr>
                <p:cNvPr id="19" name="Picture 18" descr="Management Manager.ico"/>
                <p:cNvPicPr>
                  <a:picLocks noChangeAspect="1"/>
                </p:cNvPicPr>
                <p:nvPr/>
              </p:nvPicPr>
              <p:blipFill>
                <a:blip r:embed="rId9" cstate="print">
                  <a:duotone>
                    <a:srgbClr val="8EBCDC">
                      <a:shade val="45000"/>
                      <a:satMod val="135000"/>
                    </a:srgbClr>
                    <a:prstClr val="white"/>
                  </a:duotone>
                  <a:extLst>
                    <a:ext uri="{28A0092B-C50C-407E-A947-70E740481C1C}">
                      <a14:useLocalDpi xmlns:a14="http://schemas.microsoft.com/office/drawing/2010/main" val="0"/>
                    </a:ext>
                  </a:extLst>
                </a:blip>
                <a:stretch>
                  <a:fillRect/>
                </a:stretch>
              </p:blipFill>
              <p:spPr>
                <a:xfrm>
                  <a:off x="2677061" y="3469660"/>
                  <a:ext cx="342900" cy="342900"/>
                </a:xfrm>
                <a:prstGeom prst="rect">
                  <a:avLst/>
                </a:prstGeom>
              </p:spPr>
            </p:pic>
            <p:pic>
              <p:nvPicPr>
                <p:cNvPr id="20" name="Picture 19" descr="Management Manager.ico"/>
                <p:cNvPicPr>
                  <a:picLocks noChangeAspect="1"/>
                </p:cNvPicPr>
                <p:nvPr/>
              </p:nvPicPr>
              <p:blipFill>
                <a:blip r:embed="rId9" cstate="print">
                  <a:duotone>
                    <a:srgbClr val="8EBCDC">
                      <a:shade val="45000"/>
                      <a:satMod val="135000"/>
                    </a:srgbClr>
                    <a:prstClr val="white"/>
                  </a:duotone>
                  <a:extLst>
                    <a:ext uri="{28A0092B-C50C-407E-A947-70E740481C1C}">
                      <a14:useLocalDpi xmlns:a14="http://schemas.microsoft.com/office/drawing/2010/main" val="0"/>
                    </a:ext>
                  </a:extLst>
                </a:blip>
                <a:stretch>
                  <a:fillRect/>
                </a:stretch>
              </p:blipFill>
              <p:spPr>
                <a:xfrm>
                  <a:off x="2505611" y="3460754"/>
                  <a:ext cx="342900" cy="342900"/>
                </a:xfrm>
                <a:prstGeom prst="rect">
                  <a:avLst/>
                </a:prstGeom>
              </p:spPr>
            </p:pic>
            <p:pic>
              <p:nvPicPr>
                <p:cNvPr id="21" name="Picture 20" descr="Management Manager.ico"/>
                <p:cNvPicPr>
                  <a:picLocks noChangeAspect="1"/>
                </p:cNvPicPr>
                <p:nvPr/>
              </p:nvPicPr>
              <p:blipFill>
                <a:blip r:embed="rId9" cstate="print">
                  <a:duotone>
                    <a:srgbClr val="8EBCDC">
                      <a:shade val="45000"/>
                      <a:satMod val="135000"/>
                    </a:srgbClr>
                    <a:prstClr val="white"/>
                  </a:duotone>
                  <a:extLst>
                    <a:ext uri="{28A0092B-C50C-407E-A947-70E740481C1C}">
                      <a14:useLocalDpi xmlns:a14="http://schemas.microsoft.com/office/drawing/2010/main" val="0"/>
                    </a:ext>
                  </a:extLst>
                </a:blip>
                <a:stretch>
                  <a:fillRect/>
                </a:stretch>
              </p:blipFill>
              <p:spPr>
                <a:xfrm>
                  <a:off x="2848511" y="3469660"/>
                  <a:ext cx="342900" cy="342900"/>
                </a:xfrm>
                <a:prstGeom prst="rect">
                  <a:avLst/>
                </a:prstGeom>
              </p:spPr>
            </p:pic>
            <p:pic>
              <p:nvPicPr>
                <p:cNvPr id="22" name="Picture 21" descr="Management Manager.ico"/>
                <p:cNvPicPr>
                  <a:picLocks noChangeAspect="1"/>
                </p:cNvPicPr>
                <p:nvPr/>
              </p:nvPicPr>
              <p:blipFill>
                <a:blip r:embed="rId9" cstate="print">
                  <a:duotone>
                    <a:srgbClr val="57B74E">
                      <a:shade val="45000"/>
                      <a:satMod val="135000"/>
                    </a:srgbClr>
                    <a:prstClr val="white"/>
                  </a:duotone>
                  <a:extLst>
                    <a:ext uri="{28A0092B-C50C-407E-A947-70E740481C1C}">
                      <a14:useLocalDpi xmlns:a14="http://schemas.microsoft.com/office/drawing/2010/main" val="0"/>
                    </a:ext>
                  </a:extLst>
                </a:blip>
                <a:stretch>
                  <a:fillRect/>
                </a:stretch>
              </p:blipFill>
              <p:spPr>
                <a:xfrm>
                  <a:off x="2072899" y="3476718"/>
                  <a:ext cx="342900" cy="342900"/>
                </a:xfrm>
                <a:prstGeom prst="rect">
                  <a:avLst/>
                </a:prstGeom>
              </p:spPr>
            </p:pic>
            <p:sp>
              <p:nvSpPr>
                <p:cNvPr id="24" name="TextBox 23"/>
                <p:cNvSpPr txBox="1"/>
                <p:nvPr/>
              </p:nvSpPr>
              <p:spPr>
                <a:xfrm>
                  <a:off x="1888168" y="3789653"/>
                  <a:ext cx="794943" cy="19620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675" b="0" i="0" u="none" strike="noStrike" kern="1200" cap="none" spc="0" normalizeH="0" baseline="0" noProof="0" dirty="0">
                      <a:ln>
                        <a:noFill/>
                      </a:ln>
                      <a:solidFill>
                        <a:srgbClr val="58585B">
                          <a:lumMod val="50000"/>
                        </a:srgbClr>
                      </a:solidFill>
                      <a:effectLst/>
                      <a:uLnTx/>
                      <a:uFillTx/>
                      <a:latin typeface="Arial" charset="0"/>
                      <a:ea typeface="Arial" charset="0"/>
                      <a:cs typeface="Arial" charset="0"/>
                    </a:rPr>
                    <a:t>Group 1</a:t>
                  </a:r>
                </a:p>
              </p:txBody>
            </p:sp>
            <p:sp>
              <p:nvSpPr>
                <p:cNvPr id="26" name="Rounded Rectangle 25"/>
                <p:cNvSpPr/>
                <p:nvPr/>
              </p:nvSpPr>
              <p:spPr>
                <a:xfrm>
                  <a:off x="1741774" y="3415309"/>
                  <a:ext cx="685895" cy="547205"/>
                </a:xfrm>
                <a:prstGeom prst="round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27" name="Rounded Rectangle 26"/>
                <p:cNvSpPr/>
                <p:nvPr/>
              </p:nvSpPr>
              <p:spPr>
                <a:xfrm>
                  <a:off x="2499255" y="3413116"/>
                  <a:ext cx="685895" cy="547205"/>
                </a:xfrm>
                <a:prstGeom prst="round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Arial" charset="0"/>
                    <a:cs typeface="Arial" charset="0"/>
                  </a:endParaRPr>
                </a:p>
              </p:txBody>
            </p:sp>
            <p:pic>
              <p:nvPicPr>
                <p:cNvPr id="28" name="Picture 27" descr="Management Manager.ico"/>
                <p:cNvPicPr>
                  <a:picLocks noChangeAspect="1"/>
                </p:cNvPicPr>
                <p:nvPr/>
              </p:nvPicPr>
              <p:blipFill>
                <a:blip r:embed="rId9" cstate="print">
                  <a:duotone>
                    <a:srgbClr val="57B74E">
                      <a:shade val="45000"/>
                      <a:satMod val="135000"/>
                    </a:srgbClr>
                    <a:prstClr val="white"/>
                  </a:duotone>
                  <a:extLst>
                    <a:ext uri="{28A0092B-C50C-407E-A947-70E740481C1C}">
                      <a14:useLocalDpi xmlns:a14="http://schemas.microsoft.com/office/drawing/2010/main" val="0"/>
                    </a:ext>
                  </a:extLst>
                </a:blip>
                <a:stretch>
                  <a:fillRect/>
                </a:stretch>
              </p:blipFill>
              <p:spPr>
                <a:xfrm>
                  <a:off x="1740099" y="3469660"/>
                  <a:ext cx="342900" cy="342900"/>
                </a:xfrm>
                <a:prstGeom prst="rect">
                  <a:avLst/>
                </a:prstGeom>
              </p:spPr>
            </p:pic>
          </p:grpSp>
        </p:grpSp>
      </p:grpSp>
      <p:grpSp>
        <p:nvGrpSpPr>
          <p:cNvPr id="53" name="図形グループ 52"/>
          <p:cNvGrpSpPr/>
          <p:nvPr/>
        </p:nvGrpSpPr>
        <p:grpSpPr>
          <a:xfrm>
            <a:off x="5954751" y="3344439"/>
            <a:ext cx="1774956" cy="964328"/>
            <a:chOff x="5954751" y="3344439"/>
            <a:chExt cx="1774956" cy="964328"/>
          </a:xfrm>
        </p:grpSpPr>
        <p:sp>
          <p:nvSpPr>
            <p:cNvPr id="29" name="TextBox 28"/>
            <p:cNvSpPr txBox="1"/>
            <p:nvPr/>
          </p:nvSpPr>
          <p:spPr>
            <a:xfrm>
              <a:off x="6151719" y="3916352"/>
              <a:ext cx="1084271" cy="392415"/>
            </a:xfrm>
            <a:prstGeom prst="rect">
              <a:avLst/>
            </a:prstGeom>
            <a:noFill/>
          </p:spPr>
          <p:txBody>
            <a:bodyPr wrap="none" lIns="68580" tIns="34290" rIns="68580" bIns="34290" rtlCol="0">
              <a:spAutoFit/>
            </a:bodyPr>
            <a:lstStyle/>
            <a:p>
              <a:pPr marL="0" marR="0" lvl="0" indent="0" algn="ctr" defTabSz="457178"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err="1" smtClean="0">
                  <a:ln>
                    <a:noFill/>
                  </a:ln>
                  <a:solidFill>
                    <a:srgbClr val="58585B">
                      <a:lumMod val="50000"/>
                    </a:srgbClr>
                  </a:solidFill>
                  <a:effectLst/>
                  <a:uLnTx/>
                  <a:uFillTx/>
                  <a:latin typeface="MS PGothic" charset="-128"/>
                  <a:ea typeface="MS PGothic" charset="-128"/>
                  <a:cs typeface="MS PGothic" charset="-128"/>
                </a:rPr>
                <a:t>IoT</a:t>
              </a:r>
              <a:r>
                <a:rPr kumimoji="0" lang="ja-JP" altLang="en-US" sz="1050" b="0" i="0" u="none" strike="noStrike" kern="1200" cap="none" spc="0" normalizeH="0" baseline="0" noProof="0" dirty="0" smtClean="0">
                  <a:ln>
                    <a:noFill/>
                  </a:ln>
                  <a:solidFill>
                    <a:srgbClr val="58585B">
                      <a:lumMod val="50000"/>
                    </a:srgbClr>
                  </a:solidFill>
                  <a:effectLst/>
                  <a:uLnTx/>
                  <a:uFillTx/>
                  <a:latin typeface="MS PGothic" charset="-128"/>
                  <a:ea typeface="MS PGothic" charset="-128"/>
                  <a:cs typeface="MS PGothic" charset="-128"/>
                </a:rPr>
                <a:t>用</a:t>
              </a:r>
              <a:endParaRPr kumimoji="0" lang="en-US" sz="1050" b="0" i="0" u="none" strike="noStrike" kern="1200" cap="none" spc="0" normalizeH="0" baseline="0" noProof="0" dirty="0">
                <a:ln>
                  <a:noFill/>
                </a:ln>
                <a:solidFill>
                  <a:srgbClr val="58585B">
                    <a:lumMod val="50000"/>
                  </a:srgbClr>
                </a:solidFill>
                <a:effectLst/>
                <a:uLnTx/>
                <a:uFillTx/>
                <a:latin typeface="MS PGothic" charset="-128"/>
                <a:ea typeface="MS PGothic" charset="-128"/>
                <a:cs typeface="MS PGothic" charset="-128"/>
              </a:endParaRPr>
            </a:p>
            <a:p>
              <a:pPr marL="0" marR="0" lvl="0" indent="0" algn="ctr" defTabSz="457178" rtl="0" eaLnBrk="1" fontAlgn="base" latinLnBrk="0" hangingPunct="1">
                <a:lnSpc>
                  <a:spcPct val="100000"/>
                </a:lnSpc>
                <a:spcBef>
                  <a:spcPct val="0"/>
                </a:spcBef>
                <a:spcAft>
                  <a:spcPct val="0"/>
                </a:spcAft>
                <a:buClrTx/>
                <a:buSzTx/>
                <a:buFontTx/>
                <a:buNone/>
                <a:tabLst/>
                <a:defRPr/>
              </a:pPr>
              <a:r>
                <a:rPr kumimoji="0" lang="ja-JP" altLang="en-US" sz="1050" b="0" i="0" u="none" strike="noStrike" kern="1200" cap="none" spc="0" normalizeH="0" baseline="0" noProof="0" dirty="0" smtClean="0">
                  <a:ln>
                    <a:noFill/>
                  </a:ln>
                  <a:solidFill>
                    <a:srgbClr val="58585B">
                      <a:lumMod val="50000"/>
                    </a:srgbClr>
                  </a:solidFill>
                  <a:effectLst/>
                  <a:uLnTx/>
                  <a:uFillTx/>
                  <a:latin typeface="MS PGothic" charset="-128"/>
                  <a:ea typeface="MS PGothic" charset="-128"/>
                  <a:cs typeface="MS PGothic" charset="-128"/>
                </a:rPr>
                <a:t>仮想ネットワーク</a:t>
              </a:r>
              <a:endParaRPr kumimoji="0" lang="en-US" sz="1050" b="0" i="0" u="none" strike="noStrike" kern="1200" cap="none" spc="0" normalizeH="0" baseline="0" noProof="0" dirty="0">
                <a:ln>
                  <a:noFill/>
                </a:ln>
                <a:solidFill>
                  <a:srgbClr val="58585B">
                    <a:lumMod val="50000"/>
                  </a:srgbClr>
                </a:solidFill>
                <a:effectLst/>
                <a:uLnTx/>
                <a:uFillTx/>
                <a:latin typeface="MS PGothic" charset="-128"/>
                <a:ea typeface="MS PGothic" charset="-128"/>
                <a:cs typeface="MS PGothic" charset="-128"/>
              </a:endParaRPr>
            </a:p>
          </p:txBody>
        </p:sp>
        <p:sp>
          <p:nvSpPr>
            <p:cNvPr id="30" name="Rounded Rectangle 29"/>
            <p:cNvSpPr/>
            <p:nvPr/>
          </p:nvSpPr>
          <p:spPr>
            <a:xfrm>
              <a:off x="5954751" y="3344439"/>
              <a:ext cx="1569239" cy="950358"/>
            </a:xfrm>
            <a:prstGeom prst="roundRect">
              <a:avLst/>
            </a:prstGeom>
            <a:noFill/>
            <a:ln w="25400" cap="flat" cmpd="sng" algn="ctr">
              <a:solidFill>
                <a:schemeClr val="bg1">
                  <a:lumMod val="50000"/>
                </a:schemeClr>
              </a:solid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charset="0"/>
                <a:ea typeface="Arial" charset="0"/>
                <a:cs typeface="Arial" charset="0"/>
              </a:endParaRPr>
            </a:p>
          </p:txBody>
        </p:sp>
        <p:sp>
          <p:nvSpPr>
            <p:cNvPr id="31" name="TextBox 30"/>
            <p:cNvSpPr txBox="1"/>
            <p:nvPr/>
          </p:nvSpPr>
          <p:spPr>
            <a:xfrm>
              <a:off x="6163868" y="3786768"/>
              <a:ext cx="794943" cy="19620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675" b="0" i="0" u="none" strike="noStrike" kern="1200" cap="none" spc="0" normalizeH="0" baseline="0" noProof="0" dirty="0">
                  <a:ln>
                    <a:noFill/>
                  </a:ln>
                  <a:solidFill>
                    <a:srgbClr val="58585B">
                      <a:lumMod val="50000"/>
                    </a:srgbClr>
                  </a:solidFill>
                  <a:effectLst/>
                  <a:uLnTx/>
                  <a:uFillTx/>
                  <a:latin typeface="Arial" charset="0"/>
                  <a:ea typeface="Arial" charset="0"/>
                  <a:cs typeface="Arial" charset="0"/>
                </a:rPr>
                <a:t>Group  3</a:t>
              </a:r>
            </a:p>
          </p:txBody>
        </p:sp>
        <p:sp>
          <p:nvSpPr>
            <p:cNvPr id="32" name="TextBox 31"/>
            <p:cNvSpPr txBox="1"/>
            <p:nvPr/>
          </p:nvSpPr>
          <p:spPr>
            <a:xfrm>
              <a:off x="6934764" y="3786505"/>
              <a:ext cx="794943" cy="19620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675" b="0" i="0" u="none" strike="noStrike" kern="1200" cap="none" spc="0" normalizeH="0" baseline="0" noProof="0" dirty="0">
                  <a:ln>
                    <a:noFill/>
                  </a:ln>
                  <a:solidFill>
                    <a:srgbClr val="58585B">
                      <a:lumMod val="50000"/>
                    </a:srgbClr>
                  </a:solidFill>
                  <a:effectLst/>
                  <a:uLnTx/>
                  <a:uFillTx/>
                  <a:latin typeface="Arial" charset="0"/>
                  <a:ea typeface="Arial" charset="0"/>
                  <a:cs typeface="Arial" charset="0"/>
                </a:rPr>
                <a:t>Group 4</a:t>
              </a:r>
            </a:p>
          </p:txBody>
        </p:sp>
        <p:sp>
          <p:nvSpPr>
            <p:cNvPr id="33" name="Rounded Rectangle 32"/>
            <p:cNvSpPr/>
            <p:nvPr/>
          </p:nvSpPr>
          <p:spPr>
            <a:xfrm>
              <a:off x="6017474" y="3412424"/>
              <a:ext cx="685895" cy="547205"/>
            </a:xfrm>
            <a:prstGeom prst="round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34" name="Rounded Rectangle 33"/>
            <p:cNvSpPr/>
            <p:nvPr/>
          </p:nvSpPr>
          <p:spPr>
            <a:xfrm>
              <a:off x="6790542" y="3410231"/>
              <a:ext cx="685895" cy="547205"/>
            </a:xfrm>
            <a:prstGeom prst="round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Arial" charset="0"/>
                <a:cs typeface="Arial" charset="0"/>
              </a:endParaRPr>
            </a:p>
          </p:txBody>
        </p:sp>
        <p:pic>
          <p:nvPicPr>
            <p:cNvPr id="35" name="Picture 34" descr="light-bulb-11.png"/>
            <p:cNvPicPr>
              <a:picLocks noChangeAspect="1"/>
            </p:cNvPicPr>
            <p:nvPr/>
          </p:nvPicPr>
          <p:blipFill>
            <a:blip r:embed="rId10"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5980678" y="3465109"/>
              <a:ext cx="342900" cy="342900"/>
            </a:xfrm>
            <a:prstGeom prst="rect">
              <a:avLst/>
            </a:prstGeom>
          </p:spPr>
        </p:pic>
        <p:pic>
          <p:nvPicPr>
            <p:cNvPr id="36" name="Picture 35" descr="light-bulb-11.png"/>
            <p:cNvPicPr>
              <a:picLocks noChangeAspect="1"/>
            </p:cNvPicPr>
            <p:nvPr/>
          </p:nvPicPr>
          <p:blipFill>
            <a:blip r:embed="rId10"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6196290" y="3462510"/>
              <a:ext cx="342900" cy="342900"/>
            </a:xfrm>
            <a:prstGeom prst="rect">
              <a:avLst/>
            </a:prstGeom>
          </p:spPr>
        </p:pic>
        <p:pic>
          <p:nvPicPr>
            <p:cNvPr id="37" name="Picture 36" descr="light-bulb-11.png"/>
            <p:cNvPicPr>
              <a:picLocks noChangeAspect="1"/>
            </p:cNvPicPr>
            <p:nvPr/>
          </p:nvPicPr>
          <p:blipFill>
            <a:blip r:embed="rId10"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6411902" y="3467705"/>
              <a:ext cx="342900" cy="342900"/>
            </a:xfrm>
            <a:prstGeom prst="rect">
              <a:avLst/>
            </a:prstGeom>
          </p:spPr>
        </p:pic>
        <p:pic>
          <p:nvPicPr>
            <p:cNvPr id="38" name="Picture 37" descr="Fire.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793853" y="3462511"/>
              <a:ext cx="289367" cy="289367"/>
            </a:xfrm>
            <a:prstGeom prst="rect">
              <a:avLst/>
            </a:prstGeom>
          </p:spPr>
        </p:pic>
        <p:pic>
          <p:nvPicPr>
            <p:cNvPr id="39" name="Picture 38" descr="Fire.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989163" y="3467705"/>
              <a:ext cx="289367" cy="289367"/>
            </a:xfrm>
            <a:prstGeom prst="rect">
              <a:avLst/>
            </a:prstGeom>
          </p:spPr>
        </p:pic>
        <p:pic>
          <p:nvPicPr>
            <p:cNvPr id="40" name="Picture 39" descr="Fire.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186427" y="3465109"/>
              <a:ext cx="289367" cy="289367"/>
            </a:xfrm>
            <a:prstGeom prst="rect">
              <a:avLst/>
            </a:prstGeom>
          </p:spPr>
        </p:pic>
      </p:grpSp>
      <p:sp>
        <p:nvSpPr>
          <p:cNvPr id="74" name="Title 1"/>
          <p:cNvSpPr>
            <a:spLocks noGrp="1"/>
          </p:cNvSpPr>
          <p:nvPr>
            <p:ph type="title"/>
          </p:nvPr>
        </p:nvSpPr>
        <p:spPr>
          <a:xfrm>
            <a:off x="342899" y="162202"/>
            <a:ext cx="7678037" cy="406640"/>
          </a:xfrm>
        </p:spPr>
        <p:txBody>
          <a:bodyPr>
            <a:noAutofit/>
          </a:bodyPr>
          <a:lstStyle/>
          <a:p>
            <a:r>
              <a:rPr lang="en-US" sz="2800" dirty="0" smtClean="0">
                <a:solidFill>
                  <a:schemeClr val="tx1">
                    <a:lumMod val="50000"/>
                  </a:schemeClr>
                </a:solidFill>
              </a:rPr>
              <a:t>SD-Access </a:t>
            </a:r>
            <a:r>
              <a:rPr lang="en-US" sz="2800" dirty="0">
                <a:solidFill>
                  <a:schemeClr val="tx1">
                    <a:lumMod val="50000"/>
                  </a:schemeClr>
                </a:solidFill>
              </a:rPr>
              <a:t>At a Glance</a:t>
            </a:r>
          </a:p>
        </p:txBody>
      </p:sp>
      <p:sp>
        <p:nvSpPr>
          <p:cNvPr id="75" name="Rectangle 74"/>
          <p:cNvSpPr/>
          <p:nvPr/>
        </p:nvSpPr>
        <p:spPr>
          <a:xfrm>
            <a:off x="415168" y="493256"/>
            <a:ext cx="3871573" cy="369332"/>
          </a:xfrm>
          <a:prstGeom prst="rect">
            <a:avLst/>
          </a:prstGeom>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ja-JP" altLang="en-US" sz="1800" b="0" i="0" u="none" strike="noStrike" kern="1200" cap="none" spc="0" normalizeH="0" baseline="0" noProof="0" dirty="0" smtClean="0">
                <a:ln>
                  <a:noFill/>
                </a:ln>
                <a:solidFill>
                  <a:srgbClr val="004BAF"/>
                </a:solidFill>
                <a:effectLst/>
                <a:uLnTx/>
                <a:uFillTx/>
                <a:latin typeface="MS PGothic" charset="-128"/>
                <a:ea typeface="MS PGothic" charset="-128"/>
                <a:cs typeface="MS PGothic" charset="-128"/>
              </a:rPr>
              <a:t>これからのソフトウェア</a:t>
            </a:r>
            <a:r>
              <a:rPr kumimoji="0" lang="en-US" altLang="ja-JP" sz="1800" b="0" i="0" u="none" strike="noStrike" kern="1200" cap="none" spc="0" normalizeH="0" baseline="0" noProof="0" dirty="0" smtClean="0">
                <a:ln>
                  <a:noFill/>
                </a:ln>
                <a:solidFill>
                  <a:srgbClr val="004BAF"/>
                </a:solidFill>
                <a:effectLst/>
                <a:uLnTx/>
                <a:uFillTx/>
                <a:latin typeface="MS PGothic" charset="-128"/>
                <a:ea typeface="MS PGothic" charset="-128"/>
                <a:cs typeface="MS PGothic" charset="-128"/>
              </a:rPr>
              <a:t> </a:t>
            </a:r>
            <a:r>
              <a:rPr kumimoji="0" lang="ja-JP" altLang="en-US" sz="1800" b="0" i="0" u="none" strike="noStrike" kern="1200" cap="none" spc="0" normalizeH="0" baseline="0" noProof="0" dirty="0" smtClean="0">
                <a:ln>
                  <a:noFill/>
                </a:ln>
                <a:solidFill>
                  <a:srgbClr val="004BAF"/>
                </a:solidFill>
                <a:effectLst/>
                <a:uLnTx/>
                <a:uFillTx/>
                <a:latin typeface="MS PGothic" charset="-128"/>
                <a:ea typeface="MS PGothic" charset="-128"/>
                <a:cs typeface="MS PGothic" charset="-128"/>
              </a:rPr>
              <a:t>アーキテクチャ</a:t>
            </a:r>
            <a:endParaRPr kumimoji="0" lang="en-US" sz="1800" b="0" i="0" u="none" strike="noStrike" kern="1200" cap="none" spc="0" normalizeH="0" baseline="0" noProof="0" dirty="0">
              <a:ln>
                <a:noFill/>
              </a:ln>
              <a:solidFill>
                <a:srgbClr val="004BAF"/>
              </a:solidFill>
              <a:effectLst/>
              <a:uLnTx/>
              <a:uFillTx/>
              <a:latin typeface="MS PGothic" charset="-128"/>
              <a:ea typeface="MS PGothic" charset="-128"/>
              <a:cs typeface="MS PGothic" charset="-128"/>
            </a:endParaRPr>
          </a:p>
        </p:txBody>
      </p:sp>
      <p:grpSp>
        <p:nvGrpSpPr>
          <p:cNvPr id="3" name="図形グループ 2"/>
          <p:cNvGrpSpPr/>
          <p:nvPr/>
        </p:nvGrpSpPr>
        <p:grpSpPr>
          <a:xfrm>
            <a:off x="2273275" y="4295313"/>
            <a:ext cx="5817923" cy="627403"/>
            <a:chOff x="2273275" y="4295313"/>
            <a:chExt cx="5817923" cy="627403"/>
          </a:xfrm>
        </p:grpSpPr>
        <p:cxnSp>
          <p:nvCxnSpPr>
            <p:cNvPr id="42" name="Straight Arrow Connector 41"/>
            <p:cNvCxnSpPr/>
            <p:nvPr/>
          </p:nvCxnSpPr>
          <p:spPr>
            <a:xfrm flipV="1">
              <a:off x="2698765" y="4698986"/>
              <a:ext cx="746957" cy="0"/>
            </a:xfrm>
            <a:prstGeom prst="straightConnector1">
              <a:avLst/>
            </a:prstGeom>
            <a:ln w="12700" cap="rnd" cmpd="sng">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2921839" y="4714969"/>
              <a:ext cx="754040" cy="207747"/>
            </a:xfrm>
            <a:prstGeom prst="rect">
              <a:avLst/>
            </a:prstGeom>
            <a:noFill/>
          </p:spPr>
          <p:txBody>
            <a:bodyPr wrap="none" lIns="68574" tIns="34289" rIns="68574" bIns="34289" rtlCol="0">
              <a:spAutoFit/>
            </a:bodyPr>
            <a:lstStyle/>
            <a:p>
              <a:pPr marL="0" marR="0" lvl="0" indent="0" algn="ctr" defTabSz="457103"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smtClean="0">
                  <a:ln>
                    <a:noFill/>
                  </a:ln>
                  <a:solidFill>
                    <a:srgbClr val="676767">
                      <a:lumMod val="50000"/>
                    </a:srgbClr>
                  </a:solidFill>
                  <a:effectLst/>
                  <a:uLnTx/>
                  <a:uFillTx/>
                  <a:latin typeface="MS PGothic" charset="-128"/>
                  <a:ea typeface="MS PGothic" charset="-128"/>
                  <a:cs typeface="MS PGothic" charset="-128"/>
                </a:rPr>
                <a:t>L2</a:t>
              </a:r>
              <a:r>
                <a:rPr kumimoji="0" lang="ja-JP" altLang="en-US" sz="900" b="0" i="0" u="none" strike="noStrike" kern="1200" cap="none" spc="0" normalizeH="0" baseline="0" noProof="0" dirty="0" smtClean="0">
                  <a:ln>
                    <a:noFill/>
                  </a:ln>
                  <a:solidFill>
                    <a:srgbClr val="676767">
                      <a:lumMod val="50000"/>
                    </a:srgbClr>
                  </a:solidFill>
                  <a:effectLst/>
                  <a:uLnTx/>
                  <a:uFillTx/>
                  <a:latin typeface="MS PGothic" charset="-128"/>
                  <a:ea typeface="MS PGothic" charset="-128"/>
                  <a:cs typeface="MS PGothic" charset="-128"/>
                </a:rPr>
                <a:t>ローミング</a:t>
              </a:r>
              <a:endParaRPr kumimoji="0" lang="en-US" sz="900" b="0" i="0" u="none" strike="noStrike" kern="1200" cap="none" spc="0" normalizeH="0" baseline="0" noProof="0" dirty="0">
                <a:ln>
                  <a:noFill/>
                </a:ln>
                <a:solidFill>
                  <a:srgbClr val="676767">
                    <a:lumMod val="50000"/>
                  </a:srgbClr>
                </a:solidFill>
                <a:effectLst/>
                <a:uLnTx/>
                <a:uFillTx/>
                <a:latin typeface="MS PGothic" charset="-128"/>
                <a:ea typeface="MS PGothic" charset="-128"/>
                <a:cs typeface="MS PGothic" charset="-128"/>
              </a:endParaRPr>
            </a:p>
          </p:txBody>
        </p:sp>
        <p:sp>
          <p:nvSpPr>
            <p:cNvPr id="44" name="TextBox 43"/>
            <p:cNvSpPr txBox="1"/>
            <p:nvPr/>
          </p:nvSpPr>
          <p:spPr>
            <a:xfrm>
              <a:off x="2749711" y="4499803"/>
              <a:ext cx="667478" cy="207747"/>
            </a:xfrm>
            <a:prstGeom prst="rect">
              <a:avLst/>
            </a:prstGeom>
            <a:noFill/>
          </p:spPr>
          <p:txBody>
            <a:bodyPr wrap="none" lIns="68574" tIns="34289" rIns="68574" bIns="34289" rtlCol="0">
              <a:spAutoFit/>
            </a:bodyPr>
            <a:lstStyle/>
            <a:p>
              <a:pPr marL="0" marR="0" lvl="0" indent="0" algn="ctr" defTabSz="457103" rtl="0" eaLnBrk="1" fontAlgn="base" latinLnBrk="0" hangingPunct="1">
                <a:lnSpc>
                  <a:spcPct val="100000"/>
                </a:lnSpc>
                <a:spcBef>
                  <a:spcPct val="0"/>
                </a:spcBef>
                <a:spcAft>
                  <a:spcPct val="0"/>
                </a:spcAft>
                <a:buClrTx/>
                <a:buSzTx/>
                <a:buFontTx/>
                <a:buNone/>
                <a:tabLst/>
                <a:defRPr/>
              </a:pPr>
              <a:r>
                <a:rPr kumimoji="0" lang="ja-JP" altLang="en-US" sz="900" b="0" i="0" u="none" strike="noStrike" kern="1200" cap="none" spc="0" normalizeH="0" baseline="0" noProof="0" smtClean="0">
                  <a:ln>
                    <a:noFill/>
                  </a:ln>
                  <a:solidFill>
                    <a:srgbClr val="676767">
                      <a:lumMod val="50000"/>
                    </a:srgbClr>
                  </a:solidFill>
                  <a:effectLst/>
                  <a:uLnTx/>
                  <a:uFillTx/>
                  <a:latin typeface="MS PGothic" charset="-128"/>
                  <a:ea typeface="MS PGothic" charset="-128"/>
                  <a:cs typeface="MS PGothic" charset="-128"/>
                </a:rPr>
                <a:t>シームレス</a:t>
              </a:r>
              <a:endParaRPr kumimoji="0" lang="en-US" sz="900" b="0" i="0" u="none" strike="noStrike" kern="1200" cap="none" spc="0" normalizeH="0" baseline="0" noProof="0" dirty="0">
                <a:ln>
                  <a:noFill/>
                </a:ln>
                <a:solidFill>
                  <a:srgbClr val="676767">
                    <a:lumMod val="50000"/>
                  </a:srgbClr>
                </a:solidFill>
                <a:effectLst/>
                <a:uLnTx/>
                <a:uFillTx/>
                <a:latin typeface="MS PGothic" charset="-128"/>
                <a:ea typeface="MS PGothic" charset="-128"/>
                <a:cs typeface="MS PGothic" charset="-128"/>
              </a:endParaRPr>
            </a:p>
          </p:txBody>
        </p:sp>
        <p:sp>
          <p:nvSpPr>
            <p:cNvPr id="45" name="Freeform 24"/>
            <p:cNvSpPr>
              <a:spLocks noEditPoints="1"/>
            </p:cNvSpPr>
            <p:nvPr/>
          </p:nvSpPr>
          <p:spPr bwMode="auto">
            <a:xfrm>
              <a:off x="3491606" y="4475001"/>
              <a:ext cx="433616" cy="249699"/>
            </a:xfrm>
            <a:custGeom>
              <a:avLst/>
              <a:gdLst>
                <a:gd name="T0" fmla="*/ 340 w 360"/>
                <a:gd name="T1" fmla="*/ 189 h 207"/>
                <a:gd name="T2" fmla="*/ 340 w 360"/>
                <a:gd name="T3" fmla="*/ 187 h 207"/>
                <a:gd name="T4" fmla="*/ 340 w 360"/>
                <a:gd name="T5" fmla="*/ 9 h 207"/>
                <a:gd name="T6" fmla="*/ 331 w 360"/>
                <a:gd name="T7" fmla="*/ 0 h 207"/>
                <a:gd name="T8" fmla="*/ 29 w 360"/>
                <a:gd name="T9" fmla="*/ 0 h 207"/>
                <a:gd name="T10" fmla="*/ 20 w 360"/>
                <a:gd name="T11" fmla="*/ 9 h 207"/>
                <a:gd name="T12" fmla="*/ 20 w 360"/>
                <a:gd name="T13" fmla="*/ 187 h 207"/>
                <a:gd name="T14" fmla="*/ 20 w 360"/>
                <a:gd name="T15" fmla="*/ 189 h 207"/>
                <a:gd name="T16" fmla="*/ 0 w 360"/>
                <a:gd name="T17" fmla="*/ 189 h 207"/>
                <a:gd name="T18" fmla="*/ 0 w 360"/>
                <a:gd name="T19" fmla="*/ 198 h 207"/>
                <a:gd name="T20" fmla="*/ 8 w 360"/>
                <a:gd name="T21" fmla="*/ 207 h 207"/>
                <a:gd name="T22" fmla="*/ 352 w 360"/>
                <a:gd name="T23" fmla="*/ 207 h 207"/>
                <a:gd name="T24" fmla="*/ 360 w 360"/>
                <a:gd name="T25" fmla="*/ 198 h 207"/>
                <a:gd name="T26" fmla="*/ 360 w 360"/>
                <a:gd name="T27" fmla="*/ 189 h 207"/>
                <a:gd name="T28" fmla="*/ 340 w 360"/>
                <a:gd name="T29" fmla="*/ 189 h 207"/>
                <a:gd name="T30" fmla="*/ 194 w 360"/>
                <a:gd name="T31" fmla="*/ 195 h 207"/>
                <a:gd name="T32" fmla="*/ 166 w 360"/>
                <a:gd name="T33" fmla="*/ 195 h 207"/>
                <a:gd name="T34" fmla="*/ 158 w 360"/>
                <a:gd name="T35" fmla="*/ 189 h 207"/>
                <a:gd name="T36" fmla="*/ 202 w 360"/>
                <a:gd name="T37" fmla="*/ 189 h 207"/>
                <a:gd name="T38" fmla="*/ 194 w 360"/>
                <a:gd name="T39" fmla="*/ 195 h 207"/>
                <a:gd name="T40" fmla="*/ 330 w 360"/>
                <a:gd name="T41" fmla="*/ 182 h 207"/>
                <a:gd name="T42" fmla="*/ 329 w 360"/>
                <a:gd name="T43" fmla="*/ 183 h 207"/>
                <a:gd name="T44" fmla="*/ 31 w 360"/>
                <a:gd name="T45" fmla="*/ 183 h 207"/>
                <a:gd name="T46" fmla="*/ 30 w 360"/>
                <a:gd name="T47" fmla="*/ 182 h 207"/>
                <a:gd name="T48" fmla="*/ 30 w 360"/>
                <a:gd name="T49" fmla="*/ 19 h 207"/>
                <a:gd name="T50" fmla="*/ 31 w 360"/>
                <a:gd name="T51" fmla="*/ 18 h 207"/>
                <a:gd name="T52" fmla="*/ 329 w 360"/>
                <a:gd name="T53" fmla="*/ 18 h 207"/>
                <a:gd name="T54" fmla="*/ 330 w 360"/>
                <a:gd name="T55" fmla="*/ 19 h 207"/>
                <a:gd name="T56" fmla="*/ 330 w 360"/>
                <a:gd name="T57" fmla="*/ 182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0" h="207">
                  <a:moveTo>
                    <a:pt x="340" y="189"/>
                  </a:moveTo>
                  <a:cubicBezTo>
                    <a:pt x="340" y="188"/>
                    <a:pt x="340" y="188"/>
                    <a:pt x="340" y="187"/>
                  </a:cubicBezTo>
                  <a:cubicBezTo>
                    <a:pt x="340" y="9"/>
                    <a:pt x="340" y="9"/>
                    <a:pt x="340" y="9"/>
                  </a:cubicBezTo>
                  <a:cubicBezTo>
                    <a:pt x="340" y="4"/>
                    <a:pt x="336" y="0"/>
                    <a:pt x="331" y="0"/>
                  </a:cubicBezTo>
                  <a:cubicBezTo>
                    <a:pt x="29" y="0"/>
                    <a:pt x="29" y="0"/>
                    <a:pt x="29" y="0"/>
                  </a:cubicBezTo>
                  <a:cubicBezTo>
                    <a:pt x="24" y="0"/>
                    <a:pt x="20" y="4"/>
                    <a:pt x="20" y="9"/>
                  </a:cubicBezTo>
                  <a:cubicBezTo>
                    <a:pt x="20" y="187"/>
                    <a:pt x="20" y="187"/>
                    <a:pt x="20" y="187"/>
                  </a:cubicBezTo>
                  <a:cubicBezTo>
                    <a:pt x="20" y="188"/>
                    <a:pt x="20" y="188"/>
                    <a:pt x="20" y="189"/>
                  </a:cubicBezTo>
                  <a:cubicBezTo>
                    <a:pt x="0" y="189"/>
                    <a:pt x="0" y="189"/>
                    <a:pt x="0" y="189"/>
                  </a:cubicBezTo>
                  <a:cubicBezTo>
                    <a:pt x="0" y="198"/>
                    <a:pt x="0" y="198"/>
                    <a:pt x="0" y="198"/>
                  </a:cubicBezTo>
                  <a:cubicBezTo>
                    <a:pt x="0" y="203"/>
                    <a:pt x="4" y="207"/>
                    <a:pt x="8" y="207"/>
                  </a:cubicBezTo>
                  <a:cubicBezTo>
                    <a:pt x="352" y="207"/>
                    <a:pt x="352" y="207"/>
                    <a:pt x="352" y="207"/>
                  </a:cubicBezTo>
                  <a:cubicBezTo>
                    <a:pt x="356" y="207"/>
                    <a:pt x="360" y="203"/>
                    <a:pt x="360" y="198"/>
                  </a:cubicBezTo>
                  <a:cubicBezTo>
                    <a:pt x="360" y="189"/>
                    <a:pt x="360" y="189"/>
                    <a:pt x="360" y="189"/>
                  </a:cubicBezTo>
                  <a:lnTo>
                    <a:pt x="340" y="189"/>
                  </a:lnTo>
                  <a:close/>
                  <a:moveTo>
                    <a:pt x="194" y="195"/>
                  </a:moveTo>
                  <a:cubicBezTo>
                    <a:pt x="166" y="195"/>
                    <a:pt x="166" y="195"/>
                    <a:pt x="166" y="195"/>
                  </a:cubicBezTo>
                  <a:cubicBezTo>
                    <a:pt x="162" y="195"/>
                    <a:pt x="158" y="192"/>
                    <a:pt x="158" y="189"/>
                  </a:cubicBezTo>
                  <a:cubicBezTo>
                    <a:pt x="202" y="189"/>
                    <a:pt x="202" y="189"/>
                    <a:pt x="202" y="189"/>
                  </a:cubicBezTo>
                  <a:cubicBezTo>
                    <a:pt x="202" y="192"/>
                    <a:pt x="198" y="195"/>
                    <a:pt x="194" y="195"/>
                  </a:cubicBezTo>
                  <a:close/>
                  <a:moveTo>
                    <a:pt x="330" y="182"/>
                  </a:moveTo>
                  <a:cubicBezTo>
                    <a:pt x="330" y="183"/>
                    <a:pt x="329" y="183"/>
                    <a:pt x="329" y="183"/>
                  </a:cubicBezTo>
                  <a:cubicBezTo>
                    <a:pt x="31" y="183"/>
                    <a:pt x="31" y="183"/>
                    <a:pt x="31" y="183"/>
                  </a:cubicBezTo>
                  <a:cubicBezTo>
                    <a:pt x="31" y="183"/>
                    <a:pt x="30" y="183"/>
                    <a:pt x="30" y="182"/>
                  </a:cubicBezTo>
                  <a:cubicBezTo>
                    <a:pt x="30" y="19"/>
                    <a:pt x="30" y="19"/>
                    <a:pt x="30" y="19"/>
                  </a:cubicBezTo>
                  <a:cubicBezTo>
                    <a:pt x="30" y="18"/>
                    <a:pt x="31" y="18"/>
                    <a:pt x="31" y="18"/>
                  </a:cubicBezTo>
                  <a:cubicBezTo>
                    <a:pt x="329" y="18"/>
                    <a:pt x="329" y="18"/>
                    <a:pt x="329" y="18"/>
                  </a:cubicBezTo>
                  <a:cubicBezTo>
                    <a:pt x="329" y="18"/>
                    <a:pt x="330" y="18"/>
                    <a:pt x="330" y="19"/>
                  </a:cubicBezTo>
                  <a:lnTo>
                    <a:pt x="330" y="182"/>
                  </a:lnTo>
                  <a:close/>
                </a:path>
              </a:pathLst>
            </a:custGeom>
            <a:solidFill>
              <a:schemeClr val="tx2"/>
            </a:solidFill>
            <a:ln>
              <a:noFill/>
            </a:ln>
            <a:extLst/>
          </p:spPr>
          <p:txBody>
            <a:bodyPr vert="horz" wrap="square" lIns="121908" tIns="60955" rIns="121908" bIns="60955" numCol="1" anchor="t" anchorCtr="0" compatLnSpc="1">
              <a:prstTxWarp prst="textNoShape">
                <a:avLst/>
              </a:prstTxWarp>
            </a:bodyPr>
            <a:lstStyle/>
            <a:p>
              <a:pPr marL="0" marR="0" lvl="0" indent="0" algn="l" defTabSz="1088301"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Arial" charset="0"/>
                <a:ea typeface="Arial" charset="0"/>
                <a:cs typeface="Arial" charset="0"/>
              </a:endParaRPr>
            </a:p>
          </p:txBody>
        </p:sp>
        <p:sp>
          <p:nvSpPr>
            <p:cNvPr id="46" name="Freeform 24"/>
            <p:cNvSpPr>
              <a:spLocks noEditPoints="1"/>
            </p:cNvSpPr>
            <p:nvPr/>
          </p:nvSpPr>
          <p:spPr bwMode="auto">
            <a:xfrm>
              <a:off x="2273275" y="4480196"/>
              <a:ext cx="433616" cy="249699"/>
            </a:xfrm>
            <a:custGeom>
              <a:avLst/>
              <a:gdLst>
                <a:gd name="T0" fmla="*/ 340 w 360"/>
                <a:gd name="T1" fmla="*/ 189 h 207"/>
                <a:gd name="T2" fmla="*/ 340 w 360"/>
                <a:gd name="T3" fmla="*/ 187 h 207"/>
                <a:gd name="T4" fmla="*/ 340 w 360"/>
                <a:gd name="T5" fmla="*/ 9 h 207"/>
                <a:gd name="T6" fmla="*/ 331 w 360"/>
                <a:gd name="T7" fmla="*/ 0 h 207"/>
                <a:gd name="T8" fmla="*/ 29 w 360"/>
                <a:gd name="T9" fmla="*/ 0 h 207"/>
                <a:gd name="T10" fmla="*/ 20 w 360"/>
                <a:gd name="T11" fmla="*/ 9 h 207"/>
                <a:gd name="T12" fmla="*/ 20 w 360"/>
                <a:gd name="T13" fmla="*/ 187 h 207"/>
                <a:gd name="T14" fmla="*/ 20 w 360"/>
                <a:gd name="T15" fmla="*/ 189 h 207"/>
                <a:gd name="T16" fmla="*/ 0 w 360"/>
                <a:gd name="T17" fmla="*/ 189 h 207"/>
                <a:gd name="T18" fmla="*/ 0 w 360"/>
                <a:gd name="T19" fmla="*/ 198 h 207"/>
                <a:gd name="T20" fmla="*/ 8 w 360"/>
                <a:gd name="T21" fmla="*/ 207 h 207"/>
                <a:gd name="T22" fmla="*/ 352 w 360"/>
                <a:gd name="T23" fmla="*/ 207 h 207"/>
                <a:gd name="T24" fmla="*/ 360 w 360"/>
                <a:gd name="T25" fmla="*/ 198 h 207"/>
                <a:gd name="T26" fmla="*/ 360 w 360"/>
                <a:gd name="T27" fmla="*/ 189 h 207"/>
                <a:gd name="T28" fmla="*/ 340 w 360"/>
                <a:gd name="T29" fmla="*/ 189 h 207"/>
                <a:gd name="T30" fmla="*/ 194 w 360"/>
                <a:gd name="T31" fmla="*/ 195 h 207"/>
                <a:gd name="T32" fmla="*/ 166 w 360"/>
                <a:gd name="T33" fmla="*/ 195 h 207"/>
                <a:gd name="T34" fmla="*/ 158 w 360"/>
                <a:gd name="T35" fmla="*/ 189 h 207"/>
                <a:gd name="T36" fmla="*/ 202 w 360"/>
                <a:gd name="T37" fmla="*/ 189 h 207"/>
                <a:gd name="T38" fmla="*/ 194 w 360"/>
                <a:gd name="T39" fmla="*/ 195 h 207"/>
                <a:gd name="T40" fmla="*/ 330 w 360"/>
                <a:gd name="T41" fmla="*/ 182 h 207"/>
                <a:gd name="T42" fmla="*/ 329 w 360"/>
                <a:gd name="T43" fmla="*/ 183 h 207"/>
                <a:gd name="T44" fmla="*/ 31 w 360"/>
                <a:gd name="T45" fmla="*/ 183 h 207"/>
                <a:gd name="T46" fmla="*/ 30 w 360"/>
                <a:gd name="T47" fmla="*/ 182 h 207"/>
                <a:gd name="T48" fmla="*/ 30 w 360"/>
                <a:gd name="T49" fmla="*/ 19 h 207"/>
                <a:gd name="T50" fmla="*/ 31 w 360"/>
                <a:gd name="T51" fmla="*/ 18 h 207"/>
                <a:gd name="T52" fmla="*/ 329 w 360"/>
                <a:gd name="T53" fmla="*/ 18 h 207"/>
                <a:gd name="T54" fmla="*/ 330 w 360"/>
                <a:gd name="T55" fmla="*/ 19 h 207"/>
                <a:gd name="T56" fmla="*/ 330 w 360"/>
                <a:gd name="T57" fmla="*/ 182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0" h="207">
                  <a:moveTo>
                    <a:pt x="340" y="189"/>
                  </a:moveTo>
                  <a:cubicBezTo>
                    <a:pt x="340" y="188"/>
                    <a:pt x="340" y="188"/>
                    <a:pt x="340" y="187"/>
                  </a:cubicBezTo>
                  <a:cubicBezTo>
                    <a:pt x="340" y="9"/>
                    <a:pt x="340" y="9"/>
                    <a:pt x="340" y="9"/>
                  </a:cubicBezTo>
                  <a:cubicBezTo>
                    <a:pt x="340" y="4"/>
                    <a:pt x="336" y="0"/>
                    <a:pt x="331" y="0"/>
                  </a:cubicBezTo>
                  <a:cubicBezTo>
                    <a:pt x="29" y="0"/>
                    <a:pt x="29" y="0"/>
                    <a:pt x="29" y="0"/>
                  </a:cubicBezTo>
                  <a:cubicBezTo>
                    <a:pt x="24" y="0"/>
                    <a:pt x="20" y="4"/>
                    <a:pt x="20" y="9"/>
                  </a:cubicBezTo>
                  <a:cubicBezTo>
                    <a:pt x="20" y="187"/>
                    <a:pt x="20" y="187"/>
                    <a:pt x="20" y="187"/>
                  </a:cubicBezTo>
                  <a:cubicBezTo>
                    <a:pt x="20" y="188"/>
                    <a:pt x="20" y="188"/>
                    <a:pt x="20" y="189"/>
                  </a:cubicBezTo>
                  <a:cubicBezTo>
                    <a:pt x="0" y="189"/>
                    <a:pt x="0" y="189"/>
                    <a:pt x="0" y="189"/>
                  </a:cubicBezTo>
                  <a:cubicBezTo>
                    <a:pt x="0" y="198"/>
                    <a:pt x="0" y="198"/>
                    <a:pt x="0" y="198"/>
                  </a:cubicBezTo>
                  <a:cubicBezTo>
                    <a:pt x="0" y="203"/>
                    <a:pt x="4" y="207"/>
                    <a:pt x="8" y="207"/>
                  </a:cubicBezTo>
                  <a:cubicBezTo>
                    <a:pt x="352" y="207"/>
                    <a:pt x="352" y="207"/>
                    <a:pt x="352" y="207"/>
                  </a:cubicBezTo>
                  <a:cubicBezTo>
                    <a:pt x="356" y="207"/>
                    <a:pt x="360" y="203"/>
                    <a:pt x="360" y="198"/>
                  </a:cubicBezTo>
                  <a:cubicBezTo>
                    <a:pt x="360" y="189"/>
                    <a:pt x="360" y="189"/>
                    <a:pt x="360" y="189"/>
                  </a:cubicBezTo>
                  <a:lnTo>
                    <a:pt x="340" y="189"/>
                  </a:lnTo>
                  <a:close/>
                  <a:moveTo>
                    <a:pt x="194" y="195"/>
                  </a:moveTo>
                  <a:cubicBezTo>
                    <a:pt x="166" y="195"/>
                    <a:pt x="166" y="195"/>
                    <a:pt x="166" y="195"/>
                  </a:cubicBezTo>
                  <a:cubicBezTo>
                    <a:pt x="162" y="195"/>
                    <a:pt x="158" y="192"/>
                    <a:pt x="158" y="189"/>
                  </a:cubicBezTo>
                  <a:cubicBezTo>
                    <a:pt x="202" y="189"/>
                    <a:pt x="202" y="189"/>
                    <a:pt x="202" y="189"/>
                  </a:cubicBezTo>
                  <a:cubicBezTo>
                    <a:pt x="202" y="192"/>
                    <a:pt x="198" y="195"/>
                    <a:pt x="194" y="195"/>
                  </a:cubicBezTo>
                  <a:close/>
                  <a:moveTo>
                    <a:pt x="330" y="182"/>
                  </a:moveTo>
                  <a:cubicBezTo>
                    <a:pt x="330" y="183"/>
                    <a:pt x="329" y="183"/>
                    <a:pt x="329" y="183"/>
                  </a:cubicBezTo>
                  <a:cubicBezTo>
                    <a:pt x="31" y="183"/>
                    <a:pt x="31" y="183"/>
                    <a:pt x="31" y="183"/>
                  </a:cubicBezTo>
                  <a:cubicBezTo>
                    <a:pt x="31" y="183"/>
                    <a:pt x="30" y="183"/>
                    <a:pt x="30" y="182"/>
                  </a:cubicBezTo>
                  <a:cubicBezTo>
                    <a:pt x="30" y="19"/>
                    <a:pt x="30" y="19"/>
                    <a:pt x="30" y="19"/>
                  </a:cubicBezTo>
                  <a:cubicBezTo>
                    <a:pt x="30" y="18"/>
                    <a:pt x="31" y="18"/>
                    <a:pt x="31" y="18"/>
                  </a:cubicBezTo>
                  <a:cubicBezTo>
                    <a:pt x="329" y="18"/>
                    <a:pt x="329" y="18"/>
                    <a:pt x="329" y="18"/>
                  </a:cubicBezTo>
                  <a:cubicBezTo>
                    <a:pt x="329" y="18"/>
                    <a:pt x="330" y="18"/>
                    <a:pt x="330" y="19"/>
                  </a:cubicBezTo>
                  <a:lnTo>
                    <a:pt x="330" y="182"/>
                  </a:lnTo>
                  <a:close/>
                </a:path>
              </a:pathLst>
            </a:custGeom>
            <a:solidFill>
              <a:schemeClr val="tx2"/>
            </a:solidFill>
            <a:ln>
              <a:noFill/>
            </a:ln>
            <a:extLst/>
          </p:spPr>
          <p:txBody>
            <a:bodyPr vert="horz" wrap="square" lIns="121908" tIns="60955" rIns="121908" bIns="60955" numCol="1" anchor="t" anchorCtr="0" compatLnSpc="1">
              <a:prstTxWarp prst="textNoShape">
                <a:avLst/>
              </a:prstTxWarp>
            </a:bodyPr>
            <a:lstStyle/>
            <a:p>
              <a:pPr marL="0" marR="0" lvl="0" indent="0" algn="l" defTabSz="1088301"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Arial" charset="0"/>
                <a:ea typeface="Arial" charset="0"/>
                <a:cs typeface="Arial" charset="0"/>
              </a:endParaRPr>
            </a:p>
          </p:txBody>
        </p:sp>
        <p:grpSp>
          <p:nvGrpSpPr>
            <p:cNvPr id="47" name="Group 46"/>
            <p:cNvGrpSpPr/>
            <p:nvPr/>
          </p:nvGrpSpPr>
          <p:grpSpPr>
            <a:xfrm>
              <a:off x="3766427" y="4351821"/>
              <a:ext cx="1455848" cy="543223"/>
              <a:chOff x="5455631" y="4537825"/>
              <a:chExt cx="1941131" cy="724297"/>
            </a:xfrm>
          </p:grpSpPr>
          <p:sp>
            <p:nvSpPr>
              <p:cNvPr id="48" name="TextBox 47"/>
              <p:cNvSpPr txBox="1"/>
              <p:nvPr/>
            </p:nvSpPr>
            <p:spPr>
              <a:xfrm>
                <a:off x="5455631" y="4954346"/>
                <a:ext cx="1941131" cy="307776"/>
              </a:xfrm>
              <a:prstGeom prst="rect">
                <a:avLst/>
              </a:prstGeom>
              <a:noFill/>
            </p:spPr>
            <p:txBody>
              <a:bodyPr wrap="none" rtlCol="0">
                <a:spAutoFit/>
              </a:bodyPr>
              <a:lstStyle/>
              <a:p>
                <a:pPr marL="0" marR="0" lvl="0" indent="0" algn="ctr" defTabSz="457103" rtl="0" eaLnBrk="1" fontAlgn="base" latinLnBrk="0" hangingPunct="1">
                  <a:lnSpc>
                    <a:spcPct val="100000"/>
                  </a:lnSpc>
                  <a:spcBef>
                    <a:spcPct val="0"/>
                  </a:spcBef>
                  <a:spcAft>
                    <a:spcPct val="0"/>
                  </a:spcAft>
                  <a:buClrTx/>
                  <a:buSzTx/>
                  <a:buFontTx/>
                  <a:buNone/>
                  <a:tabLst/>
                  <a:defRPr/>
                </a:pPr>
                <a:r>
                  <a:rPr kumimoji="0" lang="ja-JP" altLang="en-US" sz="900" b="0" i="0" u="none" strike="noStrike" kern="1200" cap="none" spc="0" normalizeH="0" baseline="0" noProof="0" dirty="0" smtClean="0">
                    <a:ln>
                      <a:noFill/>
                    </a:ln>
                    <a:solidFill>
                      <a:srgbClr val="676767">
                        <a:lumMod val="50000"/>
                      </a:srgbClr>
                    </a:solidFill>
                    <a:effectLst/>
                    <a:uLnTx/>
                    <a:uFillTx/>
                    <a:latin typeface="MS PGothic" charset="-128"/>
                    <a:ea typeface="MS PGothic" charset="-128"/>
                    <a:cs typeface="MS PGothic" charset="-128"/>
                  </a:rPr>
                  <a:t>ポリシーはユーザに紐付く</a:t>
                </a:r>
                <a:endParaRPr kumimoji="0" lang="en-US" sz="900" b="0" i="0" u="none" strike="noStrike" kern="1200" cap="none" spc="0" normalizeH="0" baseline="0" noProof="0" dirty="0">
                  <a:ln>
                    <a:noFill/>
                  </a:ln>
                  <a:solidFill>
                    <a:srgbClr val="676767">
                      <a:lumMod val="50000"/>
                    </a:srgbClr>
                  </a:solidFill>
                  <a:effectLst/>
                  <a:uLnTx/>
                  <a:uFillTx/>
                  <a:latin typeface="MS PGothic" charset="-128"/>
                  <a:ea typeface="MS PGothic" charset="-128"/>
                  <a:cs typeface="MS PGothic" charset="-128"/>
                </a:endParaRPr>
              </a:p>
            </p:txBody>
          </p:sp>
          <p:grpSp>
            <p:nvGrpSpPr>
              <p:cNvPr id="49" name="Group 48"/>
              <p:cNvGrpSpPr/>
              <p:nvPr/>
            </p:nvGrpSpPr>
            <p:grpSpPr>
              <a:xfrm>
                <a:off x="6536572" y="4595912"/>
                <a:ext cx="150825" cy="403528"/>
                <a:chOff x="5456020" y="3554477"/>
                <a:chExt cx="180980" cy="484205"/>
              </a:xfrm>
            </p:grpSpPr>
            <p:sp>
              <p:nvSpPr>
                <p:cNvPr id="51" name="Freeform 7"/>
                <p:cNvSpPr>
                  <a:spLocks noEditPoints="1"/>
                </p:cNvSpPr>
                <p:nvPr/>
              </p:nvSpPr>
              <p:spPr bwMode="auto">
                <a:xfrm flipH="1">
                  <a:off x="5456020" y="3681339"/>
                  <a:ext cx="180980" cy="357343"/>
                </a:xfrm>
                <a:custGeom>
                  <a:avLst/>
                  <a:gdLst/>
                  <a:ahLst/>
                  <a:cxnLst>
                    <a:cxn ang="0">
                      <a:pos x="478" y="0"/>
                    </a:cxn>
                    <a:cxn ang="0">
                      <a:pos x="48" y="0"/>
                    </a:cxn>
                    <a:cxn ang="0">
                      <a:pos x="0" y="48"/>
                    </a:cxn>
                    <a:cxn ang="0">
                      <a:pos x="0" y="992"/>
                    </a:cxn>
                    <a:cxn ang="0">
                      <a:pos x="48" y="1040"/>
                    </a:cxn>
                    <a:cxn ang="0">
                      <a:pos x="478" y="1040"/>
                    </a:cxn>
                    <a:cxn ang="0">
                      <a:pos x="526" y="992"/>
                    </a:cxn>
                    <a:cxn ang="0">
                      <a:pos x="526" y="48"/>
                    </a:cxn>
                    <a:cxn ang="0">
                      <a:pos x="478" y="0"/>
                    </a:cxn>
                    <a:cxn ang="0">
                      <a:pos x="195" y="75"/>
                    </a:cxn>
                    <a:cxn ang="0">
                      <a:pos x="331" y="75"/>
                    </a:cxn>
                    <a:cxn ang="0">
                      <a:pos x="340" y="82"/>
                    </a:cxn>
                    <a:cxn ang="0">
                      <a:pos x="331" y="89"/>
                    </a:cxn>
                    <a:cxn ang="0">
                      <a:pos x="195" y="89"/>
                    </a:cxn>
                    <a:cxn ang="0">
                      <a:pos x="186" y="82"/>
                    </a:cxn>
                    <a:cxn ang="0">
                      <a:pos x="195" y="75"/>
                    </a:cxn>
                    <a:cxn ang="0">
                      <a:pos x="263" y="999"/>
                    </a:cxn>
                    <a:cxn ang="0">
                      <a:pos x="207" y="943"/>
                    </a:cxn>
                    <a:cxn ang="0">
                      <a:pos x="263" y="887"/>
                    </a:cxn>
                    <a:cxn ang="0">
                      <a:pos x="319" y="943"/>
                    </a:cxn>
                    <a:cxn ang="0">
                      <a:pos x="263" y="999"/>
                    </a:cxn>
                    <a:cxn ang="0">
                      <a:pos x="473" y="817"/>
                    </a:cxn>
                    <a:cxn ang="0">
                      <a:pos x="53" y="817"/>
                    </a:cxn>
                    <a:cxn ang="0">
                      <a:pos x="53" y="131"/>
                    </a:cxn>
                    <a:cxn ang="0">
                      <a:pos x="473" y="131"/>
                    </a:cxn>
                    <a:cxn ang="0">
                      <a:pos x="473" y="817"/>
                    </a:cxn>
                    <a:cxn ang="0">
                      <a:pos x="263" y="899"/>
                    </a:cxn>
                    <a:cxn ang="0">
                      <a:pos x="219" y="943"/>
                    </a:cxn>
                    <a:cxn ang="0">
                      <a:pos x="263" y="987"/>
                    </a:cxn>
                    <a:cxn ang="0">
                      <a:pos x="307" y="943"/>
                    </a:cxn>
                    <a:cxn ang="0">
                      <a:pos x="263" y="899"/>
                    </a:cxn>
                  </a:cxnLst>
                  <a:rect l="0" t="0" r="r" b="b"/>
                  <a:pathLst>
                    <a:path w="526" h="1040">
                      <a:moveTo>
                        <a:pt x="478" y="0"/>
                      </a:moveTo>
                      <a:cubicBezTo>
                        <a:pt x="48" y="0"/>
                        <a:pt x="48" y="0"/>
                        <a:pt x="48" y="0"/>
                      </a:cubicBezTo>
                      <a:cubicBezTo>
                        <a:pt x="22" y="0"/>
                        <a:pt x="0" y="21"/>
                        <a:pt x="0" y="48"/>
                      </a:cubicBezTo>
                      <a:cubicBezTo>
                        <a:pt x="0" y="992"/>
                        <a:pt x="0" y="992"/>
                        <a:pt x="0" y="992"/>
                      </a:cubicBezTo>
                      <a:cubicBezTo>
                        <a:pt x="0" y="1019"/>
                        <a:pt x="22" y="1040"/>
                        <a:pt x="48" y="1040"/>
                      </a:cubicBezTo>
                      <a:cubicBezTo>
                        <a:pt x="478" y="1040"/>
                        <a:pt x="478" y="1040"/>
                        <a:pt x="478" y="1040"/>
                      </a:cubicBezTo>
                      <a:cubicBezTo>
                        <a:pt x="504" y="1040"/>
                        <a:pt x="526" y="1019"/>
                        <a:pt x="526" y="992"/>
                      </a:cubicBezTo>
                      <a:cubicBezTo>
                        <a:pt x="526" y="48"/>
                        <a:pt x="526" y="48"/>
                        <a:pt x="526" y="48"/>
                      </a:cubicBezTo>
                      <a:cubicBezTo>
                        <a:pt x="526" y="21"/>
                        <a:pt x="504" y="0"/>
                        <a:pt x="478" y="0"/>
                      </a:cubicBezTo>
                      <a:close/>
                      <a:moveTo>
                        <a:pt x="195" y="75"/>
                      </a:moveTo>
                      <a:cubicBezTo>
                        <a:pt x="331" y="75"/>
                        <a:pt x="331" y="75"/>
                        <a:pt x="331" y="75"/>
                      </a:cubicBezTo>
                      <a:cubicBezTo>
                        <a:pt x="335" y="75"/>
                        <a:pt x="340" y="79"/>
                        <a:pt x="340" y="82"/>
                      </a:cubicBezTo>
                      <a:cubicBezTo>
                        <a:pt x="340" y="87"/>
                        <a:pt x="335" y="89"/>
                        <a:pt x="331" y="89"/>
                      </a:cubicBezTo>
                      <a:cubicBezTo>
                        <a:pt x="195" y="89"/>
                        <a:pt x="195" y="89"/>
                        <a:pt x="195" y="89"/>
                      </a:cubicBezTo>
                      <a:cubicBezTo>
                        <a:pt x="189" y="89"/>
                        <a:pt x="186" y="87"/>
                        <a:pt x="186" y="82"/>
                      </a:cubicBezTo>
                      <a:cubicBezTo>
                        <a:pt x="186" y="79"/>
                        <a:pt x="189" y="75"/>
                        <a:pt x="195" y="75"/>
                      </a:cubicBezTo>
                      <a:close/>
                      <a:moveTo>
                        <a:pt x="263" y="999"/>
                      </a:moveTo>
                      <a:cubicBezTo>
                        <a:pt x="232" y="999"/>
                        <a:pt x="207" y="974"/>
                        <a:pt x="207" y="943"/>
                      </a:cubicBezTo>
                      <a:cubicBezTo>
                        <a:pt x="207" y="912"/>
                        <a:pt x="232" y="887"/>
                        <a:pt x="263" y="887"/>
                      </a:cubicBezTo>
                      <a:cubicBezTo>
                        <a:pt x="294" y="887"/>
                        <a:pt x="319" y="912"/>
                        <a:pt x="319" y="943"/>
                      </a:cubicBezTo>
                      <a:cubicBezTo>
                        <a:pt x="319" y="974"/>
                        <a:pt x="294" y="999"/>
                        <a:pt x="263" y="999"/>
                      </a:cubicBezTo>
                      <a:close/>
                      <a:moveTo>
                        <a:pt x="473" y="817"/>
                      </a:moveTo>
                      <a:cubicBezTo>
                        <a:pt x="53" y="817"/>
                        <a:pt x="53" y="817"/>
                        <a:pt x="53" y="817"/>
                      </a:cubicBezTo>
                      <a:cubicBezTo>
                        <a:pt x="53" y="131"/>
                        <a:pt x="53" y="131"/>
                        <a:pt x="53" y="131"/>
                      </a:cubicBezTo>
                      <a:cubicBezTo>
                        <a:pt x="473" y="131"/>
                        <a:pt x="473" y="131"/>
                        <a:pt x="473" y="131"/>
                      </a:cubicBezTo>
                      <a:lnTo>
                        <a:pt x="473" y="817"/>
                      </a:lnTo>
                      <a:close/>
                      <a:moveTo>
                        <a:pt x="263" y="899"/>
                      </a:moveTo>
                      <a:cubicBezTo>
                        <a:pt x="239" y="899"/>
                        <a:pt x="219" y="918"/>
                        <a:pt x="219" y="943"/>
                      </a:cubicBezTo>
                      <a:cubicBezTo>
                        <a:pt x="219" y="967"/>
                        <a:pt x="239" y="987"/>
                        <a:pt x="263" y="987"/>
                      </a:cubicBezTo>
                      <a:cubicBezTo>
                        <a:pt x="287" y="987"/>
                        <a:pt x="307" y="967"/>
                        <a:pt x="307" y="943"/>
                      </a:cubicBezTo>
                      <a:cubicBezTo>
                        <a:pt x="307" y="918"/>
                        <a:pt x="287" y="899"/>
                        <a:pt x="263" y="899"/>
                      </a:cubicBezTo>
                      <a:close/>
                    </a:path>
                  </a:pathLst>
                </a:custGeom>
                <a:solidFill>
                  <a:schemeClr val="tx2"/>
                </a:solidFill>
                <a:ln w="9525">
                  <a:noFill/>
                  <a:round/>
                  <a:headEnd/>
                  <a:tailEnd/>
                </a:ln>
                <a:effectLst/>
              </p:spPr>
              <p:txBody>
                <a:bodyPr vert="horz" wrap="square" lIns="121920" tIns="60960" rIns="121920" bIns="60960" numCol="1" anchor="t" anchorCtr="0" compatLnSpc="1">
                  <a:prstTxWarp prst="textNoShape">
                    <a:avLst/>
                  </a:prstTxWarp>
                </a:bodyPr>
                <a:lstStyle/>
                <a:p>
                  <a:pPr marL="0" marR="0" lvl="0" indent="0" algn="l" defTabSz="913595"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96D6"/>
                    </a:solidFill>
                    <a:effectLst/>
                    <a:uLnTx/>
                    <a:uFillTx/>
                    <a:latin typeface="Arial" charset="0"/>
                    <a:ea typeface="Arial" charset="0"/>
                    <a:cs typeface="Arial" charset="0"/>
                  </a:endParaRPr>
                </a:p>
              </p:txBody>
            </p:sp>
            <p:sp>
              <p:nvSpPr>
                <p:cNvPr id="52" name="Freeform 18"/>
                <p:cNvSpPr>
                  <a:spLocks noChangeAspect="1" noEditPoints="1"/>
                </p:cNvSpPr>
                <p:nvPr/>
              </p:nvSpPr>
              <p:spPr bwMode="auto">
                <a:xfrm>
                  <a:off x="5474232" y="3554477"/>
                  <a:ext cx="150130" cy="84811"/>
                </a:xfrm>
                <a:custGeom>
                  <a:avLst/>
                  <a:gdLst>
                    <a:gd name="T0" fmla="*/ 73 w 545"/>
                    <a:gd name="T1" fmla="*/ 223 h 307"/>
                    <a:gd name="T2" fmla="*/ 60 w 545"/>
                    <a:gd name="T3" fmla="*/ 219 h 307"/>
                    <a:gd name="T4" fmla="*/ 58 w 545"/>
                    <a:gd name="T5" fmla="*/ 191 h 307"/>
                    <a:gd name="T6" fmla="*/ 272 w 545"/>
                    <a:gd name="T7" fmla="*/ 91 h 307"/>
                    <a:gd name="T8" fmla="*/ 486 w 545"/>
                    <a:gd name="T9" fmla="*/ 191 h 307"/>
                    <a:gd name="T10" fmla="*/ 485 w 545"/>
                    <a:gd name="T11" fmla="*/ 219 h 307"/>
                    <a:gd name="T12" fmla="*/ 457 w 545"/>
                    <a:gd name="T13" fmla="*/ 217 h 307"/>
                    <a:gd name="T14" fmla="*/ 272 w 545"/>
                    <a:gd name="T15" fmla="*/ 129 h 307"/>
                    <a:gd name="T16" fmla="*/ 87 w 545"/>
                    <a:gd name="T17" fmla="*/ 217 h 307"/>
                    <a:gd name="T18" fmla="*/ 73 w 545"/>
                    <a:gd name="T19" fmla="*/ 223 h 307"/>
                    <a:gd name="T20" fmla="*/ 150 w 545"/>
                    <a:gd name="T21" fmla="*/ 296 h 307"/>
                    <a:gd name="T22" fmla="*/ 272 w 545"/>
                    <a:gd name="T23" fmla="*/ 223 h 307"/>
                    <a:gd name="T24" fmla="*/ 395 w 545"/>
                    <a:gd name="T25" fmla="*/ 296 h 307"/>
                    <a:gd name="T26" fmla="*/ 422 w 545"/>
                    <a:gd name="T27" fmla="*/ 301 h 307"/>
                    <a:gd name="T28" fmla="*/ 426 w 545"/>
                    <a:gd name="T29" fmla="*/ 274 h 307"/>
                    <a:gd name="T30" fmla="*/ 272 w 545"/>
                    <a:gd name="T31" fmla="*/ 185 h 307"/>
                    <a:gd name="T32" fmla="*/ 118 w 545"/>
                    <a:gd name="T33" fmla="*/ 274 h 307"/>
                    <a:gd name="T34" fmla="*/ 123 w 545"/>
                    <a:gd name="T35" fmla="*/ 301 h 307"/>
                    <a:gd name="T36" fmla="*/ 134 w 545"/>
                    <a:gd name="T37" fmla="*/ 304 h 307"/>
                    <a:gd name="T38" fmla="*/ 150 w 545"/>
                    <a:gd name="T39" fmla="*/ 296 h 307"/>
                    <a:gd name="T40" fmla="*/ 537 w 545"/>
                    <a:gd name="T41" fmla="*/ 151 h 307"/>
                    <a:gd name="T42" fmla="*/ 537 w 545"/>
                    <a:gd name="T43" fmla="*/ 123 h 307"/>
                    <a:gd name="T44" fmla="*/ 272 w 545"/>
                    <a:gd name="T45" fmla="*/ 0 h 307"/>
                    <a:gd name="T46" fmla="*/ 7 w 545"/>
                    <a:gd name="T47" fmla="*/ 123 h 307"/>
                    <a:gd name="T48" fmla="*/ 8 w 545"/>
                    <a:gd name="T49" fmla="*/ 151 h 307"/>
                    <a:gd name="T50" fmla="*/ 35 w 545"/>
                    <a:gd name="T51" fmla="*/ 150 h 307"/>
                    <a:gd name="T52" fmla="*/ 272 w 545"/>
                    <a:gd name="T53" fmla="*/ 39 h 307"/>
                    <a:gd name="T54" fmla="*/ 509 w 545"/>
                    <a:gd name="T55" fmla="*/ 150 h 307"/>
                    <a:gd name="T56" fmla="*/ 523 w 545"/>
                    <a:gd name="T57" fmla="*/ 156 h 307"/>
                    <a:gd name="T58" fmla="*/ 537 w 545"/>
                    <a:gd name="T59" fmla="*/ 151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5" h="307">
                      <a:moveTo>
                        <a:pt x="73" y="223"/>
                      </a:moveTo>
                      <a:cubicBezTo>
                        <a:pt x="68" y="223"/>
                        <a:pt x="63" y="222"/>
                        <a:pt x="60" y="219"/>
                      </a:cubicBezTo>
                      <a:cubicBezTo>
                        <a:pt x="52" y="212"/>
                        <a:pt x="51" y="199"/>
                        <a:pt x="58" y="191"/>
                      </a:cubicBezTo>
                      <a:cubicBezTo>
                        <a:pt x="115" y="126"/>
                        <a:pt x="191" y="91"/>
                        <a:pt x="272" y="91"/>
                      </a:cubicBezTo>
                      <a:cubicBezTo>
                        <a:pt x="354" y="91"/>
                        <a:pt x="430" y="126"/>
                        <a:pt x="486" y="191"/>
                      </a:cubicBezTo>
                      <a:cubicBezTo>
                        <a:pt x="493" y="199"/>
                        <a:pt x="493" y="212"/>
                        <a:pt x="485" y="219"/>
                      </a:cubicBezTo>
                      <a:cubicBezTo>
                        <a:pt x="476" y="226"/>
                        <a:pt x="464" y="225"/>
                        <a:pt x="457" y="217"/>
                      </a:cubicBezTo>
                      <a:cubicBezTo>
                        <a:pt x="408" y="160"/>
                        <a:pt x="342" y="129"/>
                        <a:pt x="272" y="129"/>
                      </a:cubicBezTo>
                      <a:cubicBezTo>
                        <a:pt x="202" y="129"/>
                        <a:pt x="136" y="160"/>
                        <a:pt x="87" y="217"/>
                      </a:cubicBezTo>
                      <a:cubicBezTo>
                        <a:pt x="83" y="221"/>
                        <a:pt x="78" y="223"/>
                        <a:pt x="73" y="223"/>
                      </a:cubicBezTo>
                      <a:close/>
                      <a:moveTo>
                        <a:pt x="150" y="296"/>
                      </a:moveTo>
                      <a:cubicBezTo>
                        <a:pt x="183" y="249"/>
                        <a:pt x="226" y="223"/>
                        <a:pt x="272" y="223"/>
                      </a:cubicBezTo>
                      <a:cubicBezTo>
                        <a:pt x="318" y="223"/>
                        <a:pt x="362" y="249"/>
                        <a:pt x="395" y="296"/>
                      </a:cubicBezTo>
                      <a:cubicBezTo>
                        <a:pt x="401" y="305"/>
                        <a:pt x="413" y="307"/>
                        <a:pt x="422" y="301"/>
                      </a:cubicBezTo>
                      <a:cubicBezTo>
                        <a:pt x="430" y="295"/>
                        <a:pt x="432" y="283"/>
                        <a:pt x="426" y="274"/>
                      </a:cubicBezTo>
                      <a:cubicBezTo>
                        <a:pt x="386" y="216"/>
                        <a:pt x="331" y="185"/>
                        <a:pt x="272" y="185"/>
                      </a:cubicBezTo>
                      <a:cubicBezTo>
                        <a:pt x="213" y="185"/>
                        <a:pt x="158" y="216"/>
                        <a:pt x="118" y="274"/>
                      </a:cubicBezTo>
                      <a:cubicBezTo>
                        <a:pt x="112" y="283"/>
                        <a:pt x="114" y="295"/>
                        <a:pt x="123" y="301"/>
                      </a:cubicBezTo>
                      <a:cubicBezTo>
                        <a:pt x="126" y="303"/>
                        <a:pt x="130" y="304"/>
                        <a:pt x="134" y="304"/>
                      </a:cubicBezTo>
                      <a:cubicBezTo>
                        <a:pt x="140" y="304"/>
                        <a:pt x="146" y="302"/>
                        <a:pt x="150" y="296"/>
                      </a:cubicBezTo>
                      <a:close/>
                      <a:moveTo>
                        <a:pt x="537" y="151"/>
                      </a:moveTo>
                      <a:cubicBezTo>
                        <a:pt x="544" y="143"/>
                        <a:pt x="545" y="131"/>
                        <a:pt x="537" y="123"/>
                      </a:cubicBezTo>
                      <a:cubicBezTo>
                        <a:pt x="463" y="45"/>
                        <a:pt x="367" y="0"/>
                        <a:pt x="272" y="0"/>
                      </a:cubicBezTo>
                      <a:cubicBezTo>
                        <a:pt x="178" y="0"/>
                        <a:pt x="81" y="45"/>
                        <a:pt x="7" y="123"/>
                      </a:cubicBezTo>
                      <a:cubicBezTo>
                        <a:pt x="0" y="131"/>
                        <a:pt x="0" y="143"/>
                        <a:pt x="8" y="151"/>
                      </a:cubicBezTo>
                      <a:cubicBezTo>
                        <a:pt x="15" y="158"/>
                        <a:pt x="28" y="158"/>
                        <a:pt x="35" y="150"/>
                      </a:cubicBezTo>
                      <a:cubicBezTo>
                        <a:pt x="102" y="79"/>
                        <a:pt x="188" y="39"/>
                        <a:pt x="272" y="39"/>
                      </a:cubicBezTo>
                      <a:cubicBezTo>
                        <a:pt x="356" y="39"/>
                        <a:pt x="443" y="79"/>
                        <a:pt x="509" y="150"/>
                      </a:cubicBezTo>
                      <a:cubicBezTo>
                        <a:pt x="513" y="154"/>
                        <a:pt x="518" y="156"/>
                        <a:pt x="523" y="156"/>
                      </a:cubicBezTo>
                      <a:cubicBezTo>
                        <a:pt x="528" y="156"/>
                        <a:pt x="533" y="154"/>
                        <a:pt x="537" y="151"/>
                      </a:cubicBezTo>
                      <a:close/>
                    </a:path>
                  </a:pathLst>
                </a:custGeom>
                <a:solidFill>
                  <a:schemeClr val="tx2"/>
                </a:solidFill>
                <a:ln>
                  <a:noFill/>
                </a:ln>
              </p:spPr>
              <p:txBody>
                <a:bodyPr vert="horz" wrap="square" lIns="121920" tIns="60960" rIns="121920" bIns="60960" numCol="1" anchor="t" anchorCtr="0" compatLnSpc="1">
                  <a:prstTxWarp prst="textNoShape">
                    <a:avLst/>
                  </a:prstTxWarp>
                </a:bodyPr>
                <a:lstStyle/>
                <a:p>
                  <a:pPr marL="0" marR="0" lvl="0" indent="0" algn="l" defTabSz="45710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676767"/>
                    </a:solidFill>
                    <a:effectLst/>
                    <a:uLnTx/>
                    <a:uFillTx/>
                    <a:latin typeface="Arial" charset="0"/>
                    <a:ea typeface="Arial" charset="0"/>
                    <a:cs typeface="Arial" charset="0"/>
                  </a:endParaRPr>
                </a:p>
              </p:txBody>
            </p:sp>
          </p:grpSp>
          <p:pic>
            <p:nvPicPr>
              <p:cNvPr id="50" name="Picture 49" descr="Management Manager.ico"/>
              <p:cNvPicPr>
                <a:picLocks noChangeAspect="1"/>
              </p:cNvPicPr>
              <p:nvPr/>
            </p:nvPicPr>
            <p:blipFill>
              <a:blip r:embed="rId9" cstate="print">
                <a:duotone>
                  <a:srgbClr val="8EBCDC">
                    <a:shade val="45000"/>
                    <a:satMod val="135000"/>
                  </a:srgbClr>
                  <a:prstClr val="white"/>
                </a:duotone>
                <a:extLst>
                  <a:ext uri="{28A0092B-C50C-407E-A947-70E740481C1C}">
                    <a14:useLocalDpi xmlns:a14="http://schemas.microsoft.com/office/drawing/2010/main" val="0"/>
                  </a:ext>
                </a:extLst>
              </a:blip>
              <a:stretch>
                <a:fillRect/>
              </a:stretch>
            </p:blipFill>
            <p:spPr>
              <a:xfrm>
                <a:off x="6066973" y="4537825"/>
                <a:ext cx="457200" cy="457200"/>
              </a:xfrm>
              <a:prstGeom prst="rect">
                <a:avLst/>
              </a:prstGeom>
            </p:spPr>
          </p:pic>
        </p:grpSp>
        <p:grpSp>
          <p:nvGrpSpPr>
            <p:cNvPr id="114" name="Group 113"/>
            <p:cNvGrpSpPr/>
            <p:nvPr/>
          </p:nvGrpSpPr>
          <p:grpSpPr>
            <a:xfrm>
              <a:off x="4579877" y="4295313"/>
              <a:ext cx="3511321" cy="597005"/>
              <a:chOff x="7309029" y="5913813"/>
              <a:chExt cx="4681761" cy="796006"/>
            </a:xfrm>
          </p:grpSpPr>
          <p:sp>
            <p:nvSpPr>
              <p:cNvPr id="97" name="Rectangle 96"/>
              <p:cNvSpPr/>
              <p:nvPr/>
            </p:nvSpPr>
            <p:spPr>
              <a:xfrm>
                <a:off x="7309029" y="5913813"/>
                <a:ext cx="4681761" cy="796006"/>
              </a:xfrm>
              <a:prstGeom prst="rect">
                <a:avLst/>
              </a:prstGeom>
              <a:noFill/>
              <a:ln w="25400" cap="flat" cmpd="sng" algn="ctr">
                <a:noFill/>
                <a:prstDash val="solid"/>
              </a:ln>
              <a:effectLst/>
            </p:spPr>
            <p:txBody>
              <a:bodyPr lIns="731392" tIns="60949" rIns="121899" bIns="60949" rtlCol="0" anchor="ctr"/>
              <a:lstStyle/>
              <a:p>
                <a:pPr marL="0" marR="0" lvl="0" indent="0" algn="ctr" defTabSz="609402"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smtClean="0">
                  <a:ln>
                    <a:noFill/>
                  </a:ln>
                  <a:solidFill>
                    <a:srgbClr val="004BAF"/>
                  </a:solidFill>
                  <a:effectLst/>
                  <a:uLnTx/>
                  <a:uFillTx/>
                  <a:latin typeface="MS PGothic" charset="-128"/>
                  <a:ea typeface="MS PGothic" charset="-128"/>
                  <a:cs typeface="MS PGothic" charset="-128"/>
                </a:endParaRPr>
              </a:p>
              <a:p>
                <a:pPr marL="171450" marR="0" lvl="0" indent="-171450" algn="ctr" defTabSz="609402" rtl="0" eaLnBrk="1" fontAlgn="base" latinLnBrk="0" hangingPunct="1">
                  <a:lnSpc>
                    <a:spcPct val="100000"/>
                  </a:lnSpc>
                  <a:spcBef>
                    <a:spcPct val="0"/>
                  </a:spcBef>
                  <a:spcAft>
                    <a:spcPct val="0"/>
                  </a:spcAft>
                  <a:buClrTx/>
                  <a:buSzTx/>
                  <a:buFont typeface="Arial" charset="0"/>
                  <a:buChar char="•"/>
                  <a:tabLst/>
                  <a:defRPr/>
                </a:pPr>
                <a:r>
                  <a:rPr kumimoji="0" lang="ja-JP" altLang="en-US" sz="1100" b="0" i="0" u="none" strike="noStrike" kern="0" cap="none" spc="0" normalizeH="0" baseline="0" noProof="0" dirty="0" smtClean="0">
                    <a:ln>
                      <a:noFill/>
                    </a:ln>
                    <a:solidFill>
                      <a:srgbClr val="004BAF"/>
                    </a:solidFill>
                    <a:effectLst/>
                    <a:uLnTx/>
                    <a:uFillTx/>
                    <a:latin typeface="MS PGothic" charset="-128"/>
                    <a:ea typeface="MS PGothic" charset="-128"/>
                    <a:cs typeface="MS PGothic" charset="-128"/>
                  </a:rPr>
                  <a:t>無線</a:t>
                </a:r>
                <a:r>
                  <a:rPr kumimoji="0" lang="en-US" altLang="ja-JP" sz="1100" b="0" i="0" u="none" strike="noStrike" kern="0" cap="none" spc="0" normalizeH="0" baseline="0" noProof="0" dirty="0" smtClean="0">
                    <a:ln>
                      <a:noFill/>
                    </a:ln>
                    <a:solidFill>
                      <a:srgbClr val="004BAF"/>
                    </a:solidFill>
                    <a:effectLst/>
                    <a:uLnTx/>
                    <a:uFillTx/>
                    <a:latin typeface="MS PGothic" charset="-128"/>
                    <a:ea typeface="MS PGothic" charset="-128"/>
                    <a:cs typeface="MS PGothic" charset="-128"/>
                  </a:rPr>
                  <a:t>&amp;</a:t>
                </a:r>
                <a:r>
                  <a:rPr kumimoji="0" lang="ja-JP" altLang="en-US" sz="1100" b="0" i="0" u="none" strike="noStrike" kern="0" cap="none" spc="0" normalizeH="0" baseline="0" noProof="0" dirty="0" smtClean="0">
                    <a:ln>
                      <a:noFill/>
                    </a:ln>
                    <a:solidFill>
                      <a:srgbClr val="004BAF"/>
                    </a:solidFill>
                    <a:effectLst/>
                    <a:uLnTx/>
                    <a:uFillTx/>
                    <a:latin typeface="MS PGothic" charset="-128"/>
                    <a:ea typeface="MS PGothic" charset="-128"/>
                    <a:cs typeface="MS PGothic" charset="-128"/>
                  </a:rPr>
                  <a:t>有線</a:t>
                </a:r>
                <a:endParaRPr kumimoji="0" lang="en-US" altLang="ja-JP" sz="1100" b="0" i="0" u="none" strike="noStrike" kern="0" cap="none" spc="0" normalizeH="0" baseline="0" noProof="0" dirty="0">
                  <a:ln>
                    <a:noFill/>
                  </a:ln>
                  <a:solidFill>
                    <a:srgbClr val="004BAF"/>
                  </a:solidFill>
                  <a:effectLst/>
                  <a:uLnTx/>
                  <a:uFillTx/>
                  <a:latin typeface="MS PGothic" charset="-128"/>
                  <a:ea typeface="MS PGothic" charset="-128"/>
                  <a:cs typeface="MS PGothic" charset="-128"/>
                </a:endParaRPr>
              </a:p>
              <a:p>
                <a:pPr marL="171450" marR="0" lvl="0" indent="-171450" algn="ctr" defTabSz="609402" rtl="0" eaLnBrk="1" fontAlgn="base" latinLnBrk="0" hangingPunct="1">
                  <a:lnSpc>
                    <a:spcPct val="100000"/>
                  </a:lnSpc>
                  <a:spcBef>
                    <a:spcPct val="0"/>
                  </a:spcBef>
                  <a:spcAft>
                    <a:spcPct val="0"/>
                  </a:spcAft>
                  <a:buClrTx/>
                  <a:buSzTx/>
                  <a:buFont typeface="Arial" charset="0"/>
                  <a:buChar char="•"/>
                  <a:tabLst/>
                  <a:defRPr/>
                </a:pPr>
                <a:r>
                  <a:rPr kumimoji="0" lang="ja-JP" altLang="en-US" sz="1100" b="0" i="0" u="none" strike="noStrike" kern="0" cap="none" spc="0" normalizeH="0" baseline="0" noProof="0" dirty="0" smtClean="0">
                    <a:ln>
                      <a:noFill/>
                    </a:ln>
                    <a:solidFill>
                      <a:srgbClr val="004BAF"/>
                    </a:solidFill>
                    <a:effectLst/>
                    <a:uLnTx/>
                    <a:uFillTx/>
                    <a:latin typeface="MS PGothic" charset="-128"/>
                    <a:ea typeface="MS PGothic" charset="-128"/>
                    <a:cs typeface="MS PGothic" charset="-128"/>
                  </a:rPr>
                  <a:t>一環したエクスペリエンス</a:t>
                </a:r>
                <a:endParaRPr kumimoji="0" lang="en-US" sz="1100" b="0" i="0" u="none" strike="noStrike" kern="0" cap="none" spc="0" normalizeH="0" baseline="0" noProof="0" dirty="0">
                  <a:ln>
                    <a:noFill/>
                  </a:ln>
                  <a:solidFill>
                    <a:srgbClr val="004BAF"/>
                  </a:solidFill>
                  <a:effectLst/>
                  <a:uLnTx/>
                  <a:uFillTx/>
                  <a:latin typeface="MS PGothic" charset="-128"/>
                  <a:ea typeface="MS PGothic" charset="-128"/>
                  <a:cs typeface="MS PGothic" charset="-128"/>
                </a:endParaRPr>
              </a:p>
            </p:txBody>
          </p:sp>
          <p:cxnSp>
            <p:nvCxnSpPr>
              <p:cNvPr id="98" name="Straight Connector 97"/>
              <p:cNvCxnSpPr/>
              <p:nvPr/>
            </p:nvCxnSpPr>
            <p:spPr>
              <a:xfrm>
                <a:off x="8003164" y="6414825"/>
                <a:ext cx="1003239" cy="10183"/>
              </a:xfrm>
              <a:prstGeom prst="line">
                <a:avLst/>
              </a:prstGeom>
              <a:noFill/>
              <a:ln w="12700" cap="flat" cmpd="sng" algn="ctr">
                <a:solidFill>
                  <a:schemeClr val="tx2">
                    <a:lumMod val="50000"/>
                  </a:schemeClr>
                </a:solidFill>
                <a:prstDash val="solid"/>
                <a:tailEnd type="arrow"/>
              </a:ln>
              <a:effectLst/>
            </p:spPr>
          </p:cxnSp>
          <p:sp>
            <p:nvSpPr>
              <p:cNvPr id="99" name="Oval 98"/>
              <p:cNvSpPr/>
              <p:nvPr/>
            </p:nvSpPr>
            <p:spPr>
              <a:xfrm>
                <a:off x="7948400" y="6390718"/>
                <a:ext cx="34290" cy="34290"/>
              </a:xfrm>
              <a:prstGeom prst="ellipse">
                <a:avLst/>
              </a:prstGeom>
              <a:solidFill>
                <a:schemeClr val="tx1"/>
              </a:solidFill>
              <a:ln w="25400" cap="flat" cmpd="sng" algn="ctr">
                <a:noFill/>
                <a:prstDash val="solid"/>
              </a:ln>
              <a:effectLst>
                <a:glow rad="63500">
                  <a:srgbClr val="00A3DE">
                    <a:satMod val="175000"/>
                    <a:alpha val="40000"/>
                  </a:srgbClr>
                </a:glow>
              </a:effectLst>
            </p:spPr>
            <p:txBody>
              <a:bodyPr rtlCol="0" anchor="ctr"/>
              <a:lstStyle/>
              <a:p>
                <a:pPr marL="0" marR="0" lvl="0" indent="0" algn="ctr" defTabSz="51435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4BAF"/>
                  </a:solidFill>
                  <a:effectLst/>
                  <a:uLnTx/>
                  <a:uFillTx/>
                  <a:latin typeface="Arial" charset="0"/>
                  <a:ea typeface="Arial" charset="0"/>
                  <a:cs typeface="Arial" charset="0"/>
                </a:endParaRPr>
              </a:p>
            </p:txBody>
          </p:sp>
        </p:grpSp>
      </p:grpSp>
      <p:grpSp>
        <p:nvGrpSpPr>
          <p:cNvPr id="117" name="Group 116"/>
          <p:cNvGrpSpPr/>
          <p:nvPr/>
        </p:nvGrpSpPr>
        <p:grpSpPr>
          <a:xfrm>
            <a:off x="2862749" y="3257317"/>
            <a:ext cx="3021517" cy="973115"/>
            <a:chOff x="3789602" y="4529817"/>
            <a:chExt cx="4028689" cy="1297485"/>
          </a:xfrm>
        </p:grpSpPr>
        <p:sp>
          <p:nvSpPr>
            <p:cNvPr id="106" name="Rectangle 105"/>
            <p:cNvSpPr/>
            <p:nvPr/>
          </p:nvSpPr>
          <p:spPr>
            <a:xfrm>
              <a:off x="3789602" y="5031296"/>
              <a:ext cx="4028689" cy="796006"/>
            </a:xfrm>
            <a:prstGeom prst="rect">
              <a:avLst/>
            </a:prstGeom>
            <a:noFill/>
            <a:ln w="25400" cap="flat" cmpd="sng" algn="ctr">
              <a:noFill/>
              <a:prstDash val="solid"/>
            </a:ln>
            <a:effectLst/>
          </p:spPr>
          <p:txBody>
            <a:bodyPr lIns="731392" tIns="60949" rIns="121899" bIns="60949" rtlCol="0" anchor="ctr"/>
            <a:lstStyle/>
            <a:p>
              <a:pPr marL="0" marR="0" lvl="0" indent="0" algn="ctr" defTabSz="609402" rtl="0" eaLnBrk="1" fontAlgn="base" latinLnBrk="0" hangingPunct="1">
                <a:lnSpc>
                  <a:spcPct val="100000"/>
                </a:lnSpc>
                <a:spcBef>
                  <a:spcPct val="0"/>
                </a:spcBef>
                <a:spcAft>
                  <a:spcPct val="0"/>
                </a:spcAft>
                <a:buClrTx/>
                <a:buSzTx/>
                <a:buFontTx/>
                <a:buNone/>
                <a:tabLst/>
                <a:defRPr/>
              </a:pPr>
              <a:r>
                <a:rPr kumimoji="0" lang="ja-JP" altLang="en-US" sz="1100" b="0" i="0" u="none" strike="noStrike" kern="0" cap="none" spc="0" normalizeH="0" baseline="0" noProof="0" dirty="0" smtClean="0">
                  <a:ln>
                    <a:noFill/>
                  </a:ln>
                  <a:solidFill>
                    <a:srgbClr val="004BAF"/>
                  </a:solidFill>
                  <a:effectLst/>
                  <a:uLnTx/>
                  <a:uFillTx/>
                  <a:latin typeface="MS PGothic" charset="-128"/>
                  <a:ea typeface="MS PGothic" charset="-128"/>
                  <a:cs typeface="MS PGothic" charset="-128"/>
                </a:rPr>
                <a:t>ファブリック</a:t>
              </a:r>
              <a:r>
                <a:rPr kumimoji="0" lang="en-US" altLang="ja-JP" sz="1100" b="0" i="0" u="none" strike="noStrike" kern="0" cap="none" spc="0" normalizeH="0" baseline="0" noProof="0" dirty="0" smtClean="0">
                  <a:ln>
                    <a:noFill/>
                  </a:ln>
                  <a:solidFill>
                    <a:srgbClr val="004BAF"/>
                  </a:solidFill>
                  <a:effectLst/>
                  <a:uLnTx/>
                  <a:uFillTx/>
                  <a:latin typeface="MS PGothic" charset="-128"/>
                  <a:ea typeface="MS PGothic" charset="-128"/>
                  <a:cs typeface="MS PGothic" charset="-128"/>
                </a:rPr>
                <a:t> - </a:t>
              </a:r>
              <a:r>
                <a:rPr kumimoji="0" lang="ja-JP" altLang="en-US" sz="1100" b="0" i="0" u="none" strike="noStrike" kern="0" cap="none" spc="0" normalizeH="0" baseline="0" noProof="0" dirty="0" smtClean="0">
                  <a:ln>
                    <a:noFill/>
                  </a:ln>
                  <a:solidFill>
                    <a:srgbClr val="004BAF"/>
                  </a:solidFill>
                  <a:effectLst/>
                  <a:uLnTx/>
                  <a:uFillTx/>
                  <a:latin typeface="MS PGothic" charset="-128"/>
                  <a:ea typeface="MS PGothic" charset="-128"/>
                  <a:cs typeface="MS PGothic" charset="-128"/>
                </a:rPr>
                <a:t>サービスやポリシーをネットワーク全体に展開</a:t>
              </a:r>
              <a:endParaRPr kumimoji="0" lang="en-US" sz="1100" b="0" i="0" u="none" strike="noStrike" kern="0" cap="none" spc="0" normalizeH="0" baseline="0" noProof="0" dirty="0">
                <a:ln>
                  <a:noFill/>
                </a:ln>
                <a:solidFill>
                  <a:srgbClr val="004BAF"/>
                </a:solidFill>
                <a:effectLst/>
                <a:uLnTx/>
                <a:uFillTx/>
                <a:latin typeface="MS PGothic" charset="-128"/>
                <a:ea typeface="MS PGothic" charset="-128"/>
                <a:cs typeface="MS PGothic" charset="-128"/>
              </a:endParaRPr>
            </a:p>
          </p:txBody>
        </p:sp>
        <p:sp>
          <p:nvSpPr>
            <p:cNvPr id="109" name="Oval 108"/>
            <p:cNvSpPr/>
            <p:nvPr/>
          </p:nvSpPr>
          <p:spPr>
            <a:xfrm>
              <a:off x="6072155" y="4529817"/>
              <a:ext cx="34290" cy="34290"/>
            </a:xfrm>
            <a:prstGeom prst="ellipse">
              <a:avLst/>
            </a:prstGeom>
            <a:solidFill>
              <a:schemeClr val="tx1"/>
            </a:solidFill>
            <a:ln w="25400" cap="flat" cmpd="sng" algn="ctr">
              <a:noFill/>
              <a:prstDash val="solid"/>
            </a:ln>
            <a:effectLst>
              <a:glow rad="63500">
                <a:srgbClr val="00A3DE">
                  <a:satMod val="175000"/>
                  <a:alpha val="40000"/>
                </a:srgbClr>
              </a:glow>
            </a:effectLst>
          </p:spPr>
          <p:txBody>
            <a:bodyPr rtlCol="0" anchor="ctr"/>
            <a:lstStyle/>
            <a:p>
              <a:pPr marL="0" marR="0" lvl="0" indent="0" algn="ctr" defTabSz="51435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4BAF"/>
                </a:solidFill>
                <a:effectLst/>
                <a:uLnTx/>
                <a:uFillTx/>
                <a:latin typeface="Arial" charset="0"/>
                <a:ea typeface="Arial" charset="0"/>
                <a:cs typeface="Arial" charset="0"/>
              </a:endParaRPr>
            </a:p>
          </p:txBody>
        </p:sp>
        <p:cxnSp>
          <p:nvCxnSpPr>
            <p:cNvPr id="108" name="Straight Connector 107"/>
            <p:cNvCxnSpPr/>
            <p:nvPr/>
          </p:nvCxnSpPr>
          <p:spPr>
            <a:xfrm>
              <a:off x="6095636" y="4577194"/>
              <a:ext cx="0" cy="501787"/>
            </a:xfrm>
            <a:prstGeom prst="line">
              <a:avLst/>
            </a:prstGeom>
            <a:noFill/>
            <a:ln w="12700" cap="flat" cmpd="sng" algn="ctr">
              <a:solidFill>
                <a:schemeClr val="tx2">
                  <a:lumMod val="50000"/>
                </a:schemeClr>
              </a:solidFill>
              <a:prstDash val="solid"/>
              <a:tailEnd type="arrow"/>
            </a:ln>
            <a:effectLst/>
          </p:spPr>
        </p:cxnSp>
      </p:grpSp>
      <p:sp>
        <p:nvSpPr>
          <p:cNvPr id="107" name="Rectangle 106"/>
          <p:cNvSpPr/>
          <p:nvPr/>
        </p:nvSpPr>
        <p:spPr>
          <a:xfrm flipH="1">
            <a:off x="398024" y="567789"/>
            <a:ext cx="34289" cy="279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41" name="Straight Connector 40"/>
          <p:cNvCxnSpPr/>
          <p:nvPr/>
        </p:nvCxnSpPr>
        <p:spPr>
          <a:xfrm flipV="1">
            <a:off x="2092938" y="3192601"/>
            <a:ext cx="5066226" cy="21662"/>
          </a:xfrm>
          <a:prstGeom prst="line">
            <a:avLst/>
          </a:prstGeom>
          <a:ln w="12700" cap="rnd">
            <a:solidFill>
              <a:srgbClr val="0075CD"/>
            </a:solidFill>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747963" y="3092977"/>
            <a:ext cx="0" cy="121286"/>
          </a:xfrm>
          <a:prstGeom prst="line">
            <a:avLst/>
          </a:prstGeom>
          <a:ln w="127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3557458" y="3082859"/>
            <a:ext cx="0" cy="121286"/>
          </a:xfrm>
          <a:prstGeom prst="line">
            <a:avLst/>
          </a:prstGeom>
          <a:ln w="127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4569365" y="3073632"/>
            <a:ext cx="0" cy="121286"/>
          </a:xfrm>
          <a:prstGeom prst="line">
            <a:avLst/>
          </a:prstGeom>
          <a:ln w="127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5252972" y="3074487"/>
            <a:ext cx="0" cy="121286"/>
          </a:xfrm>
          <a:prstGeom prst="line">
            <a:avLst/>
          </a:prstGeom>
          <a:ln w="127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5" cstate="print">
            <a:alphaModFix amt="50000"/>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2579014" y="2831485"/>
            <a:ext cx="337898" cy="261492"/>
          </a:xfrm>
          <a:prstGeom prst="rect">
            <a:avLst/>
          </a:prstGeom>
        </p:spPr>
      </p:pic>
      <p:pic>
        <p:nvPicPr>
          <p:cNvPr id="7" name="Picture 6"/>
          <p:cNvPicPr>
            <a:picLocks noChangeAspect="1"/>
          </p:cNvPicPr>
          <p:nvPr/>
        </p:nvPicPr>
        <p:blipFill>
          <a:blip r:embed="rId5" cstate="print">
            <a:alphaModFix amt="50000"/>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3392341" y="2839902"/>
            <a:ext cx="337898" cy="261492"/>
          </a:xfrm>
          <a:prstGeom prst="rect">
            <a:avLst/>
          </a:prstGeom>
        </p:spPr>
      </p:pic>
      <p:pic>
        <p:nvPicPr>
          <p:cNvPr id="9" name="Picture 8"/>
          <p:cNvPicPr>
            <a:picLocks noChangeAspect="1"/>
          </p:cNvPicPr>
          <p:nvPr/>
        </p:nvPicPr>
        <p:blipFill>
          <a:blip r:embed="rId5" cstate="print">
            <a:alphaModFix amt="50000"/>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084023" y="2845865"/>
            <a:ext cx="337898" cy="261492"/>
          </a:xfrm>
          <a:prstGeom prst="rect">
            <a:avLst/>
          </a:prstGeom>
        </p:spPr>
      </p:pic>
      <p:pic>
        <p:nvPicPr>
          <p:cNvPr id="8" name="Picture 7"/>
          <p:cNvPicPr>
            <a:picLocks noChangeAspect="1"/>
          </p:cNvPicPr>
          <p:nvPr/>
        </p:nvPicPr>
        <p:blipFill>
          <a:blip r:embed="rId5" cstate="print">
            <a:alphaModFix amt="50000"/>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4403666" y="2850926"/>
            <a:ext cx="337898" cy="261492"/>
          </a:xfrm>
          <a:prstGeom prst="rect">
            <a:avLst/>
          </a:prstGeom>
        </p:spPr>
      </p:pic>
      <p:cxnSp>
        <p:nvCxnSpPr>
          <p:cNvPr id="129" name="Straight Connector 128"/>
          <p:cNvCxnSpPr/>
          <p:nvPr/>
        </p:nvCxnSpPr>
        <p:spPr>
          <a:xfrm>
            <a:off x="6052008" y="3073632"/>
            <a:ext cx="0" cy="121286"/>
          </a:xfrm>
          <a:prstGeom prst="line">
            <a:avLst/>
          </a:prstGeom>
          <a:ln w="127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stCxn id="4" idx="2"/>
          </p:cNvCxnSpPr>
          <p:nvPr/>
        </p:nvCxnSpPr>
        <p:spPr>
          <a:xfrm>
            <a:off x="6624237" y="2957666"/>
            <a:ext cx="0" cy="231180"/>
          </a:xfrm>
          <a:prstGeom prst="line">
            <a:avLst/>
          </a:prstGeom>
          <a:ln w="127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2092938" y="3219968"/>
            <a:ext cx="0" cy="190263"/>
          </a:xfrm>
          <a:prstGeom prst="line">
            <a:avLst/>
          </a:prstGeom>
          <a:ln w="127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2852734" y="3214262"/>
            <a:ext cx="0" cy="190263"/>
          </a:xfrm>
          <a:prstGeom prst="line">
            <a:avLst/>
          </a:prstGeom>
          <a:ln w="127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6378406" y="3204145"/>
            <a:ext cx="0" cy="190263"/>
          </a:xfrm>
          <a:prstGeom prst="line">
            <a:avLst/>
          </a:prstGeom>
          <a:ln w="127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76" name="図形グループ 75"/>
          <p:cNvGrpSpPr/>
          <p:nvPr/>
        </p:nvGrpSpPr>
        <p:grpSpPr>
          <a:xfrm>
            <a:off x="6871626" y="2597663"/>
            <a:ext cx="2272373" cy="1191945"/>
            <a:chOff x="6871626" y="2597663"/>
            <a:chExt cx="2272373" cy="1191945"/>
          </a:xfrm>
        </p:grpSpPr>
        <p:sp>
          <p:nvSpPr>
            <p:cNvPr id="54" name="Rounded Rectangle 53"/>
            <p:cNvSpPr/>
            <p:nvPr/>
          </p:nvSpPr>
          <p:spPr>
            <a:xfrm>
              <a:off x="7953199" y="2597663"/>
              <a:ext cx="489233" cy="370479"/>
            </a:xfrm>
            <a:prstGeom prst="roundRect">
              <a:avLst>
                <a:gd name="adj" fmla="val 8575"/>
              </a:avLst>
            </a:prstGeom>
            <a:solidFill>
              <a:schemeClr val="bg1"/>
            </a:solidFill>
            <a:ln>
              <a:noFill/>
            </a:ln>
            <a:effectLst>
              <a:outerShdw blurRad="254000" sx="101000" sy="101000" algn="ctr" rotWithShape="0">
                <a:prstClr val="black">
                  <a:alpha val="3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750" b="1" i="0" u="none" strike="noStrike" kern="1200" cap="none" spc="0" normalizeH="0" baseline="0" noProof="0" dirty="0">
                <a:ln>
                  <a:noFill/>
                </a:ln>
                <a:solidFill>
                  <a:srgbClr val="FF0000"/>
                </a:solidFill>
                <a:effectLst/>
                <a:uLnTx/>
                <a:uFillTx/>
                <a:latin typeface="Arial" charset="0"/>
                <a:ea typeface="Arial" charset="0"/>
                <a:cs typeface="Arial" charset="0"/>
              </a:endParaRPr>
            </a:p>
          </p:txBody>
        </p:sp>
        <p:pic>
          <p:nvPicPr>
            <p:cNvPr id="55" name="Picture 54" descr="firemon-firewall-icon.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36624" y="2603788"/>
              <a:ext cx="322382" cy="307730"/>
            </a:xfrm>
            <a:prstGeom prst="rect">
              <a:avLst/>
            </a:prstGeom>
          </p:spPr>
        </p:pic>
        <p:sp>
          <p:nvSpPr>
            <p:cNvPr id="56" name="TextBox 55"/>
            <p:cNvSpPr txBox="1"/>
            <p:nvPr/>
          </p:nvSpPr>
          <p:spPr>
            <a:xfrm>
              <a:off x="7849473" y="2979391"/>
              <a:ext cx="684820" cy="253926"/>
            </a:xfrm>
            <a:prstGeom prst="rect">
              <a:avLst/>
            </a:prstGeom>
            <a:noFill/>
          </p:spPr>
          <p:txBody>
            <a:bodyPr wrap="none" lIns="91448" tIns="45725" rIns="91448" bIns="45725"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676767">
                      <a:lumMod val="50000"/>
                    </a:srgbClr>
                  </a:solidFill>
                  <a:effectLst/>
                  <a:uLnTx/>
                  <a:uFillTx/>
                  <a:latin typeface="Arial" charset="0"/>
                  <a:ea typeface="Arial" charset="0"/>
                  <a:cs typeface="Arial" charset="0"/>
                </a:rPr>
                <a:t>Firewall</a:t>
              </a:r>
              <a:endParaRPr kumimoji="0" lang="en-US" sz="1100" b="1" i="0" u="none" strike="noStrike" kern="1200" cap="none" spc="0" normalizeH="0" baseline="0" noProof="0" dirty="0">
                <a:ln>
                  <a:noFill/>
                </a:ln>
                <a:solidFill>
                  <a:srgbClr val="676767">
                    <a:lumMod val="50000"/>
                  </a:srgbClr>
                </a:solidFill>
                <a:effectLst/>
                <a:uLnTx/>
                <a:uFillTx/>
                <a:latin typeface="Arial" charset="0"/>
                <a:ea typeface="Arial" charset="0"/>
                <a:cs typeface="Arial" charset="0"/>
              </a:endParaRPr>
            </a:p>
          </p:txBody>
        </p:sp>
        <p:cxnSp>
          <p:nvCxnSpPr>
            <p:cNvPr id="58" name="Straight Arrow Connector 57"/>
            <p:cNvCxnSpPr/>
            <p:nvPr/>
          </p:nvCxnSpPr>
          <p:spPr>
            <a:xfrm flipV="1">
              <a:off x="7027517" y="2737158"/>
              <a:ext cx="796312" cy="0"/>
            </a:xfrm>
            <a:prstGeom prst="straightConnector1">
              <a:avLst/>
            </a:prstGeom>
            <a:ln>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15" name="Group 114"/>
            <p:cNvGrpSpPr/>
            <p:nvPr/>
          </p:nvGrpSpPr>
          <p:grpSpPr>
            <a:xfrm>
              <a:off x="6871626" y="2791458"/>
              <a:ext cx="2272373" cy="998150"/>
              <a:chOff x="9134772" y="3908674"/>
              <a:chExt cx="3029831" cy="1330866"/>
            </a:xfrm>
          </p:grpSpPr>
          <p:sp>
            <p:nvSpPr>
              <p:cNvPr id="103" name="Rectangle 102"/>
              <p:cNvSpPr/>
              <p:nvPr/>
            </p:nvSpPr>
            <p:spPr>
              <a:xfrm>
                <a:off x="9134772" y="4443532"/>
                <a:ext cx="3029831" cy="796008"/>
              </a:xfrm>
              <a:prstGeom prst="rect">
                <a:avLst/>
              </a:prstGeom>
              <a:noFill/>
              <a:ln w="25400" cap="flat" cmpd="sng" algn="ctr">
                <a:noFill/>
                <a:prstDash val="solid"/>
              </a:ln>
              <a:effectLst/>
            </p:spPr>
            <p:txBody>
              <a:bodyPr lIns="731392" tIns="60949" rIns="121899" bIns="60949" rtlCol="0" anchor="ctr"/>
              <a:lstStyle/>
              <a:p>
                <a:pPr marL="0" marR="0" lvl="0" indent="0" algn="ctr" defTabSz="609402" rtl="0" eaLnBrk="1" fontAlgn="base" latinLnBrk="0" hangingPunct="1">
                  <a:lnSpc>
                    <a:spcPct val="100000"/>
                  </a:lnSpc>
                  <a:spcBef>
                    <a:spcPct val="0"/>
                  </a:spcBef>
                  <a:spcAft>
                    <a:spcPct val="0"/>
                  </a:spcAft>
                  <a:buClrTx/>
                  <a:buSzTx/>
                  <a:buFontTx/>
                  <a:buNone/>
                  <a:tabLst/>
                  <a:defRPr/>
                </a:pPr>
                <a:r>
                  <a:rPr kumimoji="0" lang="ja-JP" altLang="en-US" sz="1100" b="0" i="0" u="none" strike="noStrike" kern="0" cap="none" spc="0" normalizeH="0" baseline="0" noProof="0" dirty="0" smtClean="0">
                    <a:ln>
                      <a:noFill/>
                    </a:ln>
                    <a:solidFill>
                      <a:srgbClr val="004BAF"/>
                    </a:solidFill>
                    <a:effectLst/>
                    <a:uLnTx/>
                    <a:uFillTx/>
                    <a:latin typeface="MS PGothic" charset="-128"/>
                    <a:ea typeface="MS PGothic" charset="-128"/>
                    <a:cs typeface="MS PGothic" charset="-128"/>
                  </a:rPr>
                  <a:t>ネットワーク</a:t>
                </a:r>
                <a:r>
                  <a:rPr kumimoji="0" lang="en-US" altLang="ja-JP" sz="1100" b="0" i="0" u="none" strike="noStrike" kern="0" cap="none" spc="0" normalizeH="0" baseline="0" noProof="0" dirty="0" smtClean="0">
                    <a:ln>
                      <a:noFill/>
                    </a:ln>
                    <a:solidFill>
                      <a:srgbClr val="004BAF"/>
                    </a:solidFill>
                    <a:effectLst/>
                    <a:uLnTx/>
                    <a:uFillTx/>
                    <a:latin typeface="MS PGothic" charset="-128"/>
                    <a:ea typeface="MS PGothic" charset="-128"/>
                    <a:cs typeface="MS PGothic" charset="-128"/>
                  </a:rPr>
                  <a:t> </a:t>
                </a:r>
                <a:r>
                  <a:rPr kumimoji="0" lang="ja-JP" altLang="en-US" sz="1100" b="0" i="0" u="none" strike="noStrike" kern="0" cap="none" spc="0" normalizeH="0" baseline="0" noProof="0" dirty="0" smtClean="0">
                    <a:ln>
                      <a:noFill/>
                    </a:ln>
                    <a:solidFill>
                      <a:srgbClr val="004BAF"/>
                    </a:solidFill>
                    <a:effectLst/>
                    <a:uLnTx/>
                    <a:uFillTx/>
                    <a:latin typeface="MS PGothic" charset="-128"/>
                    <a:ea typeface="MS PGothic" charset="-128"/>
                    <a:cs typeface="MS PGothic" charset="-128"/>
                  </a:rPr>
                  <a:t>サービスと外部機能の</a:t>
                </a:r>
                <a:r>
                  <a:rPr kumimoji="0" lang="en-US" altLang="ja-JP" sz="1100" b="0" i="0" u="none" strike="noStrike" kern="0" cap="none" spc="0" normalizeH="0" baseline="0" noProof="0" dirty="0" smtClean="0">
                    <a:ln>
                      <a:noFill/>
                    </a:ln>
                    <a:solidFill>
                      <a:srgbClr val="004BAF"/>
                    </a:solidFill>
                    <a:effectLst/>
                    <a:uLnTx/>
                    <a:uFillTx/>
                    <a:latin typeface="MS PGothic" charset="-128"/>
                    <a:ea typeface="MS PGothic" charset="-128"/>
                    <a:cs typeface="MS PGothic" charset="-128"/>
                  </a:rPr>
                  <a:t>API</a:t>
                </a:r>
                <a:r>
                  <a:rPr kumimoji="0" lang="ja-JP" altLang="en-US" sz="1100" b="0" i="0" u="none" strike="noStrike" kern="0" cap="none" spc="0" normalizeH="0" baseline="0" noProof="0" dirty="0" smtClean="0">
                    <a:ln>
                      <a:noFill/>
                    </a:ln>
                    <a:solidFill>
                      <a:srgbClr val="004BAF"/>
                    </a:solidFill>
                    <a:effectLst/>
                    <a:uLnTx/>
                    <a:uFillTx/>
                    <a:latin typeface="MS PGothic" charset="-128"/>
                    <a:ea typeface="MS PGothic" charset="-128"/>
                    <a:cs typeface="MS PGothic" charset="-128"/>
                  </a:rPr>
                  <a:t>連携</a:t>
                </a:r>
                <a:endParaRPr kumimoji="0" lang="en-US" altLang="ja-JP" sz="1100" b="0" i="0" u="none" strike="noStrike" kern="0" cap="none" spc="0" normalizeH="0" baseline="0" noProof="0" dirty="0" smtClean="0">
                  <a:ln>
                    <a:noFill/>
                  </a:ln>
                  <a:solidFill>
                    <a:srgbClr val="004BAF"/>
                  </a:solidFill>
                  <a:effectLst/>
                  <a:uLnTx/>
                  <a:uFillTx/>
                  <a:latin typeface="MS PGothic" charset="-128"/>
                  <a:ea typeface="MS PGothic" charset="-128"/>
                  <a:cs typeface="MS PGothic" charset="-128"/>
                </a:endParaRPr>
              </a:p>
            </p:txBody>
          </p:sp>
          <p:cxnSp>
            <p:nvCxnSpPr>
              <p:cNvPr id="104" name="Straight Connector 103"/>
              <p:cNvCxnSpPr/>
              <p:nvPr/>
            </p:nvCxnSpPr>
            <p:spPr>
              <a:xfrm>
                <a:off x="9948134" y="3942964"/>
                <a:ext cx="460322" cy="537058"/>
              </a:xfrm>
              <a:prstGeom prst="line">
                <a:avLst/>
              </a:prstGeom>
              <a:noFill/>
              <a:ln w="12700" cap="flat" cmpd="sng" algn="ctr">
                <a:solidFill>
                  <a:schemeClr val="tx2">
                    <a:lumMod val="50000"/>
                  </a:schemeClr>
                </a:solidFill>
                <a:prstDash val="solid"/>
                <a:tailEnd type="arrow"/>
              </a:ln>
              <a:effectLst/>
            </p:spPr>
          </p:cxnSp>
          <p:sp>
            <p:nvSpPr>
              <p:cNvPr id="105" name="Oval 104"/>
              <p:cNvSpPr/>
              <p:nvPr/>
            </p:nvSpPr>
            <p:spPr>
              <a:xfrm>
                <a:off x="9916792" y="3908674"/>
                <a:ext cx="34290" cy="34290"/>
              </a:xfrm>
              <a:prstGeom prst="ellipse">
                <a:avLst/>
              </a:prstGeom>
              <a:solidFill>
                <a:schemeClr val="tx1"/>
              </a:solidFill>
              <a:ln w="25400" cap="flat" cmpd="sng" algn="ctr">
                <a:noFill/>
                <a:prstDash val="solid"/>
              </a:ln>
              <a:effectLst>
                <a:glow rad="63500">
                  <a:srgbClr val="00A3DE">
                    <a:satMod val="175000"/>
                    <a:alpha val="40000"/>
                  </a:srgbClr>
                </a:glow>
              </a:effectLst>
            </p:spPr>
            <p:txBody>
              <a:bodyPr rtlCol="0" anchor="ctr"/>
              <a:lstStyle/>
              <a:p>
                <a:pPr marL="0" marR="0" lvl="0" indent="0" algn="ctr" defTabSz="51435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4BAF"/>
                  </a:solidFill>
                  <a:effectLst/>
                  <a:uLnTx/>
                  <a:uFillTx/>
                  <a:latin typeface="Arial" charset="0"/>
                  <a:ea typeface="Arial" charset="0"/>
                  <a:cs typeface="Arial" charset="0"/>
                </a:endParaRPr>
              </a:p>
            </p:txBody>
          </p:sp>
        </p:grpSp>
      </p:grpSp>
      <p:cxnSp>
        <p:nvCxnSpPr>
          <p:cNvPr id="134" name="Straight Connector 133"/>
          <p:cNvCxnSpPr/>
          <p:nvPr/>
        </p:nvCxnSpPr>
        <p:spPr>
          <a:xfrm>
            <a:off x="7158690" y="3194918"/>
            <a:ext cx="0" cy="190263"/>
          </a:xfrm>
          <a:prstGeom prst="line">
            <a:avLst/>
          </a:prstGeom>
          <a:ln w="12700" cap="rnd">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118" name="Group 117"/>
          <p:cNvGrpSpPr/>
          <p:nvPr/>
        </p:nvGrpSpPr>
        <p:grpSpPr>
          <a:xfrm>
            <a:off x="6265071" y="1697676"/>
            <a:ext cx="2770265" cy="880810"/>
            <a:chOff x="8326030" y="2450305"/>
            <a:chExt cx="3693687" cy="1174414"/>
          </a:xfrm>
        </p:grpSpPr>
        <p:sp>
          <p:nvSpPr>
            <p:cNvPr id="80" name="Rectangle 79"/>
            <p:cNvSpPr/>
            <p:nvPr/>
          </p:nvSpPr>
          <p:spPr>
            <a:xfrm>
              <a:off x="8326030" y="2828712"/>
              <a:ext cx="3693687" cy="796007"/>
            </a:xfrm>
            <a:prstGeom prst="rect">
              <a:avLst/>
            </a:prstGeom>
            <a:noFill/>
            <a:ln w="25400" cap="flat" cmpd="sng" algn="ctr">
              <a:noFill/>
              <a:prstDash val="solid"/>
            </a:ln>
            <a:effectLst/>
          </p:spPr>
          <p:txBody>
            <a:bodyPr lIns="731392" tIns="60949" rIns="121899" bIns="60949" rtlCol="0" anchor="ctr"/>
            <a:lstStyle/>
            <a:p>
              <a:pPr marL="0" marR="0" lvl="0" indent="0" algn="l" defTabSz="609402" rtl="0" eaLnBrk="1" fontAlgn="base" latinLnBrk="0" hangingPunct="1">
                <a:lnSpc>
                  <a:spcPct val="100000"/>
                </a:lnSpc>
                <a:spcBef>
                  <a:spcPct val="0"/>
                </a:spcBef>
                <a:spcAft>
                  <a:spcPct val="0"/>
                </a:spcAft>
                <a:buClrTx/>
                <a:buSzTx/>
                <a:buFontTx/>
                <a:buNone/>
                <a:tabLst/>
                <a:defRPr/>
              </a:pPr>
              <a:r>
                <a:rPr kumimoji="0" lang="ja-JP" altLang="en-US" sz="1100" b="0" i="0" u="none" strike="noStrike" kern="0" cap="none" spc="0" normalizeH="0" baseline="0" noProof="0" dirty="0" smtClean="0">
                  <a:ln>
                    <a:noFill/>
                  </a:ln>
                  <a:solidFill>
                    <a:srgbClr val="004BAF"/>
                  </a:solidFill>
                  <a:effectLst/>
                  <a:uLnTx/>
                  <a:uFillTx/>
                  <a:latin typeface="MS PGothic" charset="-128"/>
                  <a:ea typeface="MS PGothic" charset="-128"/>
                  <a:cs typeface="MS PGothic" charset="-128"/>
                </a:rPr>
                <a:t>ファブリック＆フォワーディングの</a:t>
              </a:r>
              <a:endParaRPr kumimoji="0" lang="en-US" altLang="ja-JP" sz="1100" b="0" i="0" u="none" strike="noStrike" kern="0" cap="none" spc="0" normalizeH="0" baseline="0" noProof="0" dirty="0" smtClean="0">
                <a:ln>
                  <a:noFill/>
                </a:ln>
                <a:solidFill>
                  <a:srgbClr val="004BAF"/>
                </a:solidFill>
                <a:effectLst/>
                <a:uLnTx/>
                <a:uFillTx/>
                <a:latin typeface="MS PGothic" charset="-128"/>
                <a:ea typeface="MS PGothic" charset="-128"/>
                <a:cs typeface="MS PGothic" charset="-128"/>
              </a:endParaRPr>
            </a:p>
            <a:p>
              <a:pPr marL="0" marR="0" lvl="0" indent="0" algn="l" defTabSz="609402" rtl="0" eaLnBrk="1" fontAlgn="base" latinLnBrk="0" hangingPunct="1">
                <a:lnSpc>
                  <a:spcPct val="100000"/>
                </a:lnSpc>
                <a:spcBef>
                  <a:spcPct val="0"/>
                </a:spcBef>
                <a:spcAft>
                  <a:spcPct val="0"/>
                </a:spcAft>
                <a:buClrTx/>
                <a:buSzTx/>
                <a:buFontTx/>
                <a:buNone/>
                <a:tabLst/>
                <a:defRPr/>
              </a:pPr>
              <a:r>
                <a:rPr kumimoji="0" lang="ja-JP" altLang="en-US" sz="1100" b="0" i="0" u="none" strike="noStrike" kern="0" cap="none" spc="0" normalizeH="0" baseline="0" noProof="0" dirty="0" smtClean="0">
                  <a:ln>
                    <a:noFill/>
                  </a:ln>
                  <a:solidFill>
                    <a:srgbClr val="004BAF"/>
                  </a:solidFill>
                  <a:effectLst/>
                  <a:uLnTx/>
                  <a:uFillTx/>
                  <a:latin typeface="MS PGothic" charset="-128"/>
                  <a:ea typeface="MS PGothic" charset="-128"/>
                  <a:cs typeface="MS PGothic" charset="-128"/>
                </a:rPr>
                <a:t>可視化と障害解析</a:t>
              </a:r>
              <a:endParaRPr kumimoji="0" lang="en-US" altLang="ja-JP" sz="1100" b="0" i="0" u="none" strike="noStrike" kern="0" cap="none" spc="0" normalizeH="0" baseline="0" noProof="0" dirty="0" smtClean="0">
                <a:ln>
                  <a:noFill/>
                </a:ln>
                <a:solidFill>
                  <a:srgbClr val="004BAF"/>
                </a:solidFill>
                <a:effectLst/>
                <a:uLnTx/>
                <a:uFillTx/>
                <a:latin typeface="MS PGothic" charset="-128"/>
                <a:ea typeface="MS PGothic" charset="-128"/>
                <a:cs typeface="MS PGothic" charset="-128"/>
              </a:endParaRPr>
            </a:p>
            <a:p>
              <a:pPr marL="0" marR="0" lvl="0" indent="0" algn="l" defTabSz="609402" rtl="0" eaLnBrk="1" fontAlgn="base" latinLnBrk="0" hangingPunct="1">
                <a:lnSpc>
                  <a:spcPct val="100000"/>
                </a:lnSpc>
                <a:spcBef>
                  <a:spcPct val="0"/>
                </a:spcBef>
                <a:spcAft>
                  <a:spcPct val="0"/>
                </a:spcAft>
                <a:buClrTx/>
                <a:buSzTx/>
                <a:buFontTx/>
                <a:buNone/>
                <a:tabLst/>
                <a:defRPr/>
              </a:pPr>
              <a:r>
                <a:rPr kumimoji="0" lang="ja-JP" altLang="en-US" sz="1100" b="0" i="0" u="none" strike="noStrike" kern="0" cap="none" spc="0" normalizeH="0" baseline="0" noProof="0" dirty="0" smtClean="0">
                  <a:ln>
                    <a:noFill/>
                  </a:ln>
                  <a:solidFill>
                    <a:srgbClr val="004BAF"/>
                  </a:solidFill>
                  <a:effectLst/>
                  <a:uLnTx/>
                  <a:uFillTx/>
                  <a:latin typeface="MS PGothic" charset="-128"/>
                  <a:ea typeface="MS PGothic" charset="-128"/>
                  <a:cs typeface="MS PGothic" charset="-128"/>
                </a:rPr>
                <a:t>（オーバーレイ＆アンダーレイ）</a:t>
              </a:r>
              <a:endParaRPr kumimoji="0" lang="en-US" sz="1100" b="0" i="0" u="none" strike="noStrike" kern="0" cap="none" spc="0" normalizeH="0" baseline="0" noProof="0" dirty="0">
                <a:ln>
                  <a:noFill/>
                </a:ln>
                <a:solidFill>
                  <a:srgbClr val="004BAF"/>
                </a:solidFill>
                <a:effectLst/>
                <a:uLnTx/>
                <a:uFillTx/>
                <a:latin typeface="MS PGothic" charset="-128"/>
                <a:ea typeface="MS PGothic" charset="-128"/>
                <a:cs typeface="MS PGothic" charset="-128"/>
              </a:endParaRPr>
            </a:p>
          </p:txBody>
        </p:sp>
        <p:cxnSp>
          <p:nvCxnSpPr>
            <p:cNvPr id="95" name="Straight Connector 94"/>
            <p:cNvCxnSpPr/>
            <p:nvPr/>
          </p:nvCxnSpPr>
          <p:spPr>
            <a:xfrm>
              <a:off x="9141211" y="2479573"/>
              <a:ext cx="479377" cy="432819"/>
            </a:xfrm>
            <a:prstGeom prst="line">
              <a:avLst/>
            </a:prstGeom>
            <a:noFill/>
            <a:ln w="12700" cap="flat" cmpd="sng" algn="ctr">
              <a:solidFill>
                <a:schemeClr val="tx2">
                  <a:lumMod val="50000"/>
                </a:schemeClr>
              </a:solidFill>
              <a:prstDash val="solid"/>
              <a:tailEnd type="arrow"/>
            </a:ln>
            <a:effectLst/>
          </p:spPr>
        </p:cxnSp>
        <p:sp>
          <p:nvSpPr>
            <p:cNvPr id="96" name="Oval 95"/>
            <p:cNvSpPr/>
            <p:nvPr/>
          </p:nvSpPr>
          <p:spPr>
            <a:xfrm>
              <a:off x="9129751" y="2450305"/>
              <a:ext cx="34290" cy="34290"/>
            </a:xfrm>
            <a:prstGeom prst="ellipse">
              <a:avLst/>
            </a:prstGeom>
            <a:solidFill>
              <a:schemeClr val="tx1"/>
            </a:solidFill>
            <a:ln w="25400" cap="flat" cmpd="sng" algn="ctr">
              <a:noFill/>
              <a:prstDash val="solid"/>
            </a:ln>
            <a:effectLst>
              <a:glow rad="63500">
                <a:srgbClr val="00A3DE">
                  <a:satMod val="175000"/>
                  <a:alpha val="40000"/>
                </a:srgbClr>
              </a:glow>
            </a:effectLst>
          </p:spPr>
          <p:txBody>
            <a:bodyPr rtlCol="0" anchor="ctr"/>
            <a:lstStyle/>
            <a:p>
              <a:pPr marL="0" marR="0" lvl="0" indent="0" algn="ctr" defTabSz="51435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4BAF"/>
                </a:solidFill>
                <a:effectLst/>
                <a:uLnTx/>
                <a:uFillTx/>
                <a:latin typeface="Arial" charset="0"/>
                <a:ea typeface="Arial" charset="0"/>
                <a:cs typeface="Arial" charset="0"/>
              </a:endParaRPr>
            </a:p>
          </p:txBody>
        </p:sp>
      </p:grpSp>
      <p:grpSp>
        <p:nvGrpSpPr>
          <p:cNvPr id="113" name="Group 112"/>
          <p:cNvGrpSpPr/>
          <p:nvPr/>
        </p:nvGrpSpPr>
        <p:grpSpPr>
          <a:xfrm>
            <a:off x="20549" y="1695214"/>
            <a:ext cx="2842200" cy="1013735"/>
            <a:chOff x="1" y="2447017"/>
            <a:chExt cx="3789600" cy="1351646"/>
          </a:xfrm>
        </p:grpSpPr>
        <p:sp>
          <p:nvSpPr>
            <p:cNvPr id="100" name="Rectangle 99"/>
            <p:cNvSpPr/>
            <p:nvPr/>
          </p:nvSpPr>
          <p:spPr>
            <a:xfrm>
              <a:off x="1" y="3002657"/>
              <a:ext cx="3789600" cy="796006"/>
            </a:xfrm>
            <a:prstGeom prst="rect">
              <a:avLst/>
            </a:prstGeom>
            <a:noFill/>
            <a:ln w="25400" cap="flat" cmpd="sng" algn="ctr">
              <a:noFill/>
              <a:prstDash val="solid"/>
            </a:ln>
            <a:effectLst/>
          </p:spPr>
          <p:txBody>
            <a:bodyPr lIns="731392" tIns="60949" rIns="121899" bIns="60949" rtlCol="0" anchor="ctr"/>
            <a:lstStyle/>
            <a:p>
              <a:pPr marL="171450" marR="0" lvl="0" indent="-171450" algn="ctr" defTabSz="609402" rtl="0" eaLnBrk="1" fontAlgn="base" latinLnBrk="0" hangingPunct="1">
                <a:lnSpc>
                  <a:spcPct val="100000"/>
                </a:lnSpc>
                <a:spcBef>
                  <a:spcPct val="0"/>
                </a:spcBef>
                <a:spcAft>
                  <a:spcPct val="0"/>
                </a:spcAft>
                <a:buClrTx/>
                <a:buSzTx/>
                <a:buFont typeface="Arial" charset="0"/>
                <a:buChar char="•"/>
                <a:tabLst/>
                <a:defRPr/>
              </a:pPr>
              <a:r>
                <a:rPr kumimoji="0" lang="ja-JP" altLang="en-US" sz="1100" b="0" i="0" u="none" strike="noStrike" kern="0" cap="none" spc="0" normalizeH="0" baseline="0" noProof="0" dirty="0" smtClean="0">
                  <a:ln>
                    <a:noFill/>
                  </a:ln>
                  <a:solidFill>
                    <a:srgbClr val="004BAF"/>
                  </a:solidFill>
                  <a:effectLst/>
                  <a:uLnTx/>
                  <a:uFillTx/>
                  <a:latin typeface="MS PGothic" charset="-128"/>
                  <a:ea typeface="MS PGothic" charset="-128"/>
                  <a:cs typeface="MS PGothic" charset="-128"/>
                </a:rPr>
                <a:t>物理トポロジー非依存</a:t>
              </a:r>
              <a:endParaRPr kumimoji="0" lang="en-US" altLang="ja-JP" sz="1100" b="0" i="0" u="none" strike="noStrike" kern="0" cap="none" spc="0" normalizeH="0" baseline="0" noProof="0" dirty="0" smtClean="0">
                <a:ln>
                  <a:noFill/>
                </a:ln>
                <a:solidFill>
                  <a:srgbClr val="004BAF"/>
                </a:solidFill>
                <a:effectLst/>
                <a:uLnTx/>
                <a:uFillTx/>
                <a:latin typeface="MS PGothic" charset="-128"/>
                <a:ea typeface="MS PGothic" charset="-128"/>
                <a:cs typeface="MS PGothic" charset="-128"/>
              </a:endParaRPr>
            </a:p>
            <a:p>
              <a:pPr marL="171450" marR="0" lvl="0" indent="-171450" algn="ctr" defTabSz="609402" rtl="0" eaLnBrk="1" fontAlgn="base" latinLnBrk="0" hangingPunct="1">
                <a:lnSpc>
                  <a:spcPct val="100000"/>
                </a:lnSpc>
                <a:spcBef>
                  <a:spcPct val="0"/>
                </a:spcBef>
                <a:spcAft>
                  <a:spcPct val="0"/>
                </a:spcAft>
                <a:buClrTx/>
                <a:buSzTx/>
                <a:buFont typeface="Arial" charset="0"/>
                <a:buChar char="•"/>
                <a:tabLst/>
                <a:defRPr/>
              </a:pPr>
              <a:r>
                <a:rPr kumimoji="0" lang="ja-JP" altLang="en-US" sz="1100" b="0" i="0" u="none" strike="noStrike" kern="0" cap="none" spc="0" normalizeH="0" baseline="0" noProof="0" dirty="0" smtClean="0">
                  <a:ln>
                    <a:noFill/>
                  </a:ln>
                  <a:solidFill>
                    <a:srgbClr val="004BAF"/>
                  </a:solidFill>
                  <a:effectLst/>
                  <a:uLnTx/>
                  <a:uFillTx/>
                  <a:latin typeface="MS PGothic" charset="-128"/>
                  <a:ea typeface="MS PGothic" charset="-128"/>
                  <a:cs typeface="MS PGothic" charset="-128"/>
                </a:rPr>
                <a:t>ポリシーのポータビリティ</a:t>
              </a:r>
              <a:endParaRPr kumimoji="0" lang="en-US" sz="1100" b="0" i="0" u="none" strike="noStrike" kern="0" cap="none" spc="0" normalizeH="0" baseline="0" noProof="0" dirty="0" smtClean="0">
                <a:ln>
                  <a:noFill/>
                </a:ln>
                <a:solidFill>
                  <a:srgbClr val="004BAF"/>
                </a:solidFill>
                <a:effectLst/>
                <a:uLnTx/>
                <a:uFillTx/>
                <a:latin typeface="MS PGothic" charset="-128"/>
                <a:ea typeface="MS PGothic" charset="-128"/>
                <a:cs typeface="MS PGothic" charset="-128"/>
              </a:endParaRPr>
            </a:p>
          </p:txBody>
        </p:sp>
        <p:cxnSp>
          <p:nvCxnSpPr>
            <p:cNvPr id="101" name="Straight Connector 100"/>
            <p:cNvCxnSpPr>
              <a:stCxn id="102" idx="3"/>
            </p:cNvCxnSpPr>
            <p:nvPr/>
          </p:nvCxnSpPr>
          <p:spPr>
            <a:xfrm flipH="1">
              <a:off x="2564231" y="2476285"/>
              <a:ext cx="617342" cy="569558"/>
            </a:xfrm>
            <a:prstGeom prst="line">
              <a:avLst/>
            </a:prstGeom>
            <a:noFill/>
            <a:ln w="12700" cap="flat" cmpd="sng" algn="ctr">
              <a:solidFill>
                <a:schemeClr val="tx2">
                  <a:lumMod val="50000"/>
                </a:schemeClr>
              </a:solidFill>
              <a:prstDash val="solid"/>
              <a:tailEnd type="arrow"/>
            </a:ln>
            <a:effectLst/>
          </p:spPr>
        </p:cxnSp>
        <p:sp>
          <p:nvSpPr>
            <p:cNvPr id="102" name="Oval 101"/>
            <p:cNvSpPr/>
            <p:nvPr/>
          </p:nvSpPr>
          <p:spPr>
            <a:xfrm>
              <a:off x="3176551" y="2447017"/>
              <a:ext cx="34290" cy="34290"/>
            </a:xfrm>
            <a:prstGeom prst="ellipse">
              <a:avLst/>
            </a:prstGeom>
            <a:solidFill>
              <a:schemeClr val="tx1"/>
            </a:solidFill>
            <a:ln w="25400" cap="flat" cmpd="sng" algn="ctr">
              <a:noFill/>
              <a:prstDash val="solid"/>
            </a:ln>
            <a:effectLst>
              <a:glow rad="63500">
                <a:srgbClr val="00A3DE">
                  <a:satMod val="175000"/>
                  <a:alpha val="40000"/>
                </a:srgbClr>
              </a:glow>
            </a:effectLst>
          </p:spPr>
          <p:txBody>
            <a:bodyPr rtlCol="0" anchor="ctr"/>
            <a:lstStyle/>
            <a:p>
              <a:pPr marL="0" marR="0" lvl="0" indent="0" algn="ctr" defTabSz="514350" rtl="0"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rgbClr val="004BAF"/>
                </a:solidFill>
                <a:effectLst/>
                <a:uLnTx/>
                <a:uFillTx/>
                <a:latin typeface="Arial" charset="0"/>
                <a:ea typeface="Arial" charset="0"/>
                <a:cs typeface="Arial" charset="0"/>
              </a:endParaRPr>
            </a:p>
          </p:txBody>
        </p:sp>
      </p:grpSp>
    </p:spTree>
    <p:extLst>
      <p:ext uri="{BB962C8B-B14F-4D97-AF65-F5344CB8AC3E}">
        <p14:creationId xmlns:p14="http://schemas.microsoft.com/office/powerpoint/2010/main" val="4138746563"/>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0" name="Rectangle 39"/>
          <p:cNvSpPr/>
          <p:nvPr/>
        </p:nvSpPr>
        <p:spPr>
          <a:xfrm>
            <a:off x="-1" y="157"/>
            <a:ext cx="9144001" cy="5143500"/>
          </a:xfrm>
          <a:prstGeom prst="rect">
            <a:avLst/>
          </a:prstGeom>
          <a:gradFill flip="none" rotWithShape="1">
            <a:gsLst>
              <a:gs pos="0">
                <a:schemeClr val="bg1">
                  <a:alpha val="60000"/>
                </a:schemeClr>
              </a:gs>
              <a:gs pos="31000">
                <a:srgbClr val="FFFFFF">
                  <a:alpha val="94000"/>
                </a:srgbClr>
              </a:gs>
              <a:gs pos="100000">
                <a:schemeClr val="bg1">
                  <a:alpha val="69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p:cNvSpPr/>
          <p:nvPr/>
        </p:nvSpPr>
        <p:spPr>
          <a:xfrm>
            <a:off x="230739" y="1069888"/>
            <a:ext cx="2149759" cy="1815096"/>
          </a:xfrm>
          <a:prstGeom prst="rect">
            <a:avLst/>
          </a:prstGeom>
          <a:solidFill>
            <a:schemeClr val="bg1">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7" name="Rectangle 36"/>
          <p:cNvSpPr/>
          <p:nvPr/>
        </p:nvSpPr>
        <p:spPr>
          <a:xfrm>
            <a:off x="2415136" y="1069888"/>
            <a:ext cx="2149759" cy="1815096"/>
          </a:xfrm>
          <a:prstGeom prst="rect">
            <a:avLst/>
          </a:prstGeom>
          <a:solidFill>
            <a:schemeClr val="bg1">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6" name="Rectangle 45"/>
          <p:cNvSpPr/>
          <p:nvPr/>
        </p:nvSpPr>
        <p:spPr>
          <a:xfrm>
            <a:off x="4599533" y="1069888"/>
            <a:ext cx="2149759" cy="1815096"/>
          </a:xfrm>
          <a:prstGeom prst="rect">
            <a:avLst/>
          </a:prstGeom>
          <a:solidFill>
            <a:schemeClr val="bg1">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8" name="Rectangle 47"/>
          <p:cNvSpPr/>
          <p:nvPr/>
        </p:nvSpPr>
        <p:spPr>
          <a:xfrm>
            <a:off x="6783930" y="1069888"/>
            <a:ext cx="2149759" cy="1815096"/>
          </a:xfrm>
          <a:prstGeom prst="rect">
            <a:avLst/>
          </a:prstGeom>
          <a:solidFill>
            <a:schemeClr val="bg1">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7" name="Shape 1884"/>
          <p:cNvSpPr/>
          <p:nvPr/>
        </p:nvSpPr>
        <p:spPr>
          <a:xfrm>
            <a:off x="0" y="3228811"/>
            <a:ext cx="9144000" cy="124260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FFFFFF"/>
              </a:solidFill>
              <a:effectLst/>
              <a:uLnTx/>
              <a:uFillTx/>
              <a:latin typeface="Arial"/>
              <a:ea typeface="+mn-ea"/>
              <a:cs typeface="+mn-cs"/>
              <a:sym typeface="Arial"/>
            </a:endParaRPr>
          </a:p>
        </p:txBody>
      </p:sp>
      <p:sp>
        <p:nvSpPr>
          <p:cNvPr id="2" name="Title 1"/>
          <p:cNvSpPr>
            <a:spLocks noGrp="1"/>
          </p:cNvSpPr>
          <p:nvPr>
            <p:ph type="title" idx="4294967295"/>
          </p:nvPr>
        </p:nvSpPr>
        <p:spPr>
          <a:xfrm>
            <a:off x="342900" y="138113"/>
            <a:ext cx="8801100" cy="731837"/>
          </a:xfrm>
          <a:noFill/>
          <a:ln>
            <a:noFill/>
          </a:ln>
        </p:spPr>
        <p:txBody>
          <a:bodyPr vert="horz" wrap="square" lIns="91424" tIns="45712" rIns="91424" bIns="45712" numCol="1" anchor="t" anchorCtr="0" compatLnSpc="1">
            <a:prstTxWarp prst="textNoShape">
              <a:avLst/>
            </a:prstTxWarp>
          </a:bodyPr>
          <a:lstStyle/>
          <a:p>
            <a:pPr>
              <a:lnSpc>
                <a:spcPct val="100000"/>
              </a:lnSpc>
            </a:pPr>
            <a:r>
              <a:rPr lang="en-US" sz="2800" dirty="0" smtClean="0">
                <a:solidFill>
                  <a:schemeClr val="tx1">
                    <a:lumMod val="50000"/>
                  </a:schemeClr>
                </a:solidFill>
              </a:rPr>
              <a:t>DNA Center</a:t>
            </a:r>
            <a:br>
              <a:rPr lang="en-US" sz="2800" dirty="0" smtClean="0">
                <a:solidFill>
                  <a:schemeClr val="tx1">
                    <a:lumMod val="50000"/>
                  </a:schemeClr>
                </a:solidFill>
              </a:rPr>
            </a:br>
            <a:r>
              <a:rPr lang="ja-JP" altLang="en-US" sz="2000" dirty="0" smtClean="0">
                <a:solidFill>
                  <a:schemeClr val="tx1">
                    <a:lumMod val="50000"/>
                  </a:schemeClr>
                </a:solidFill>
              </a:rPr>
              <a:t>シンプルなネットワーク</a:t>
            </a:r>
            <a:r>
              <a:rPr lang="en-US" altLang="ja-JP" sz="2000" dirty="0" smtClean="0">
                <a:solidFill>
                  <a:schemeClr val="tx1">
                    <a:lumMod val="50000"/>
                  </a:schemeClr>
                </a:solidFill>
              </a:rPr>
              <a:t> </a:t>
            </a:r>
            <a:r>
              <a:rPr lang="ja-JP" altLang="en-US" sz="2000" dirty="0" smtClean="0">
                <a:solidFill>
                  <a:schemeClr val="tx1">
                    <a:lumMod val="50000"/>
                  </a:schemeClr>
                </a:solidFill>
              </a:rPr>
              <a:t>マネジメント</a:t>
            </a:r>
            <a:endParaRPr lang="en-US" sz="2000" dirty="0">
              <a:solidFill>
                <a:schemeClr val="tx1">
                  <a:lumMod val="50000"/>
                </a:schemeClr>
              </a:solidFill>
            </a:endParaRPr>
          </a:p>
        </p:txBody>
      </p:sp>
      <p:sp>
        <p:nvSpPr>
          <p:cNvPr id="20" name="Rectangle 19"/>
          <p:cNvSpPr/>
          <p:nvPr/>
        </p:nvSpPr>
        <p:spPr>
          <a:xfrm>
            <a:off x="4130211" y="3429256"/>
            <a:ext cx="4603909" cy="830997"/>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DNA </a:t>
            </a:r>
            <a:r>
              <a:rPr kumimoji="0" lang="en-US" sz="1600" b="1" i="0" u="none" strike="noStrike" kern="1200" cap="none" spc="0" normalizeH="0" baseline="0" noProof="0" dirty="0" smtClean="0">
                <a:ln>
                  <a:noFill/>
                </a:ln>
                <a:solidFill>
                  <a:srgbClr val="FFFFFF"/>
                </a:solidFill>
                <a:effectLst/>
                <a:uLnTx/>
                <a:uFillTx/>
                <a:latin typeface="Arial" charset="0"/>
                <a:ea typeface="ＭＳ Ｐゴシック" pitchFamily="34" charset="-128"/>
                <a:cs typeface="+mn-cs"/>
              </a:rPr>
              <a:t>Center</a:t>
            </a:r>
            <a:r>
              <a:rPr kumimoji="0" lang="en-US" sz="16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 </a:t>
            </a:r>
            <a:r>
              <a:rPr kumimoji="0" lang="en-US" sz="1600" b="1" i="0" u="none" strike="noStrike" kern="1200" cap="none" spc="0" normalizeH="0" baseline="0" noProof="0" dirty="0" smtClean="0">
                <a:ln>
                  <a:noFill/>
                </a:ln>
                <a:solidFill>
                  <a:srgbClr val="FFFFFF"/>
                </a:solidFill>
                <a:effectLst/>
                <a:uLnTx/>
                <a:uFillTx/>
                <a:latin typeface="Arial" charset="0"/>
                <a:ea typeface="ＭＳ Ｐゴシック" pitchFamily="34" charset="-128"/>
                <a:cs typeface="+mn-cs"/>
              </a:rPr>
              <a:t>- </a:t>
            </a:r>
            <a:r>
              <a:rPr kumimoji="0" lang="ja-JP" altLang="en-US" sz="1600" b="1" i="0" u="none" strike="noStrike" kern="1200" cap="none" spc="0" normalizeH="0" baseline="0" noProof="0" dirty="0" smtClean="0">
                <a:ln>
                  <a:noFill/>
                </a:ln>
                <a:solidFill>
                  <a:srgbClr val="FFFFFF"/>
                </a:solidFill>
                <a:effectLst/>
                <a:uLnTx/>
                <a:uFillTx/>
                <a:latin typeface="Arial" charset="0"/>
                <a:ea typeface="ＭＳ Ｐゴシック" pitchFamily="34" charset="-128"/>
                <a:cs typeface="+mn-cs"/>
              </a:rPr>
              <a:t>一つの統合インターフェース：</a:t>
            </a:r>
            <a:endParaRPr kumimoji="0" lang="en-US" altLang="ja-JP" sz="1600" b="1" i="0" u="none" strike="noStrike" kern="1200" cap="none" spc="0" normalizeH="0" baseline="0" noProof="0" dirty="0" smtClean="0">
              <a:ln>
                <a:noFill/>
              </a:ln>
              <a:solidFill>
                <a:srgbClr val="FFFFFF"/>
              </a:solidFill>
              <a:effectLst/>
              <a:uLnTx/>
              <a:uFillTx/>
              <a:latin typeface="Arial" charset="0"/>
              <a:ea typeface="ＭＳ Ｐゴシック" pitchFamily="34" charset="-128"/>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ja-JP" altLang="en-US" sz="1600" b="1" i="0" u="none" strike="noStrike" kern="1200" cap="none" spc="0" normalizeH="0" baseline="0" noProof="0" dirty="0" smtClean="0">
                <a:ln>
                  <a:noFill/>
                </a:ln>
                <a:solidFill>
                  <a:srgbClr val="FFFFFF"/>
                </a:solidFill>
                <a:effectLst/>
                <a:uLnTx/>
                <a:uFillTx/>
                <a:latin typeface="Arial" charset="0"/>
                <a:ea typeface="ＭＳ Ｐゴシック" pitchFamily="34" charset="-128"/>
                <a:cs typeface="+mn-cs"/>
              </a:rPr>
              <a:t>デザイン、プロビジョン、ポリシー展開、ネットワークサービスのアシュアランス（保証）</a:t>
            </a:r>
            <a:endParaRPr kumimoji="0" lang="en-US" sz="16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endParaRPr>
          </a:p>
        </p:txBody>
      </p:sp>
      <p:grpSp>
        <p:nvGrpSpPr>
          <p:cNvPr id="3" name="Group 2"/>
          <p:cNvGrpSpPr/>
          <p:nvPr/>
        </p:nvGrpSpPr>
        <p:grpSpPr>
          <a:xfrm>
            <a:off x="896029" y="1176542"/>
            <a:ext cx="827233" cy="832751"/>
            <a:chOff x="727247" y="2974478"/>
            <a:chExt cx="1084212" cy="1084212"/>
          </a:xfrm>
        </p:grpSpPr>
        <p:sp>
          <p:nvSpPr>
            <p:cNvPr id="30" name="Oval 29"/>
            <p:cNvSpPr/>
            <p:nvPr/>
          </p:nvSpPr>
          <p:spPr>
            <a:xfrm>
              <a:off x="727247" y="2974478"/>
              <a:ext cx="1084212" cy="108421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38" name="Picture 3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6266" y="3230708"/>
              <a:ext cx="534739" cy="534738"/>
            </a:xfrm>
            <a:prstGeom prst="rect">
              <a:avLst/>
            </a:prstGeom>
            <a:solidFill>
              <a:schemeClr val="accent5"/>
            </a:solidFill>
            <a:ln>
              <a:noFill/>
            </a:ln>
          </p:spPr>
        </p:pic>
      </p:grpSp>
      <p:sp>
        <p:nvSpPr>
          <p:cNvPr id="42" name="TextBox 41"/>
          <p:cNvSpPr txBox="1"/>
          <p:nvPr/>
        </p:nvSpPr>
        <p:spPr>
          <a:xfrm>
            <a:off x="175873" y="2057249"/>
            <a:ext cx="2227668" cy="738664"/>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smtClean="0">
                <a:ln>
                  <a:noFill/>
                </a:ln>
                <a:solidFill>
                  <a:srgbClr val="049FD9"/>
                </a:solidFill>
                <a:effectLst/>
                <a:uLnTx/>
                <a:uFillTx/>
                <a:latin typeface="Arial"/>
                <a:ea typeface="ＭＳ Ｐゴシック" panose="020B0600070205080204" pitchFamily="50" charset="-128"/>
                <a:cs typeface="+mn-cs"/>
              </a:rPr>
              <a:t>ワーク</a:t>
            </a:r>
            <a:r>
              <a:rPr kumimoji="0" lang="en-US" altLang="ja-JP" sz="1050" b="1" i="0" u="none" strike="noStrike" kern="1200" cap="none" spc="0" normalizeH="0" baseline="0" noProof="0" dirty="0" smtClean="0">
                <a:ln>
                  <a:noFill/>
                </a:ln>
                <a:solidFill>
                  <a:srgbClr val="049FD9"/>
                </a:solidFill>
                <a:effectLst/>
                <a:uLnTx/>
                <a:uFillTx/>
                <a:latin typeface="Arial"/>
                <a:ea typeface="ＭＳ Ｐゴシック" panose="020B0600070205080204" pitchFamily="50" charset="-128"/>
                <a:cs typeface="+mn-cs"/>
              </a:rPr>
              <a:t> </a:t>
            </a:r>
            <a:r>
              <a:rPr kumimoji="0" lang="ja-JP" altLang="en-US" sz="1050" b="1" i="0" u="none" strike="noStrike" kern="1200" cap="none" spc="0" normalizeH="0" baseline="0" noProof="0" dirty="0" smtClean="0">
                <a:ln>
                  <a:noFill/>
                </a:ln>
                <a:solidFill>
                  <a:srgbClr val="049FD9"/>
                </a:solidFill>
                <a:effectLst/>
                <a:uLnTx/>
                <a:uFillTx/>
                <a:latin typeface="Arial"/>
                <a:ea typeface="ＭＳ Ｐゴシック" panose="020B0600070205080204" pitchFamily="50" charset="-128"/>
                <a:cs typeface="+mn-cs"/>
              </a:rPr>
              <a:t>フロー：</a:t>
            </a:r>
            <a:endParaRPr kumimoji="0" lang="en-US" altLang="ja-JP" sz="1050" b="1" i="0" u="none" strike="noStrike" kern="1200" cap="none" spc="0" normalizeH="0" baseline="0" noProof="0" dirty="0" smtClean="0">
              <a:ln>
                <a:noFill/>
              </a:ln>
              <a:solidFill>
                <a:srgbClr val="049FD9"/>
              </a:solidFill>
              <a:effectLst/>
              <a:uLnTx/>
              <a:uFillTx/>
              <a:latin typeface="Arial"/>
              <a:ea typeface="ＭＳ Ｐゴシック" panose="020B0600070205080204" pitchFamily="50"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smtClean="0">
                <a:ln>
                  <a:noFill/>
                </a:ln>
                <a:solidFill>
                  <a:srgbClr val="049FD9"/>
                </a:solidFill>
                <a:effectLst/>
                <a:uLnTx/>
                <a:uFillTx/>
                <a:latin typeface="Arial"/>
                <a:ea typeface="ＭＳ Ｐゴシック" panose="020B0600070205080204" pitchFamily="50" charset="-128"/>
                <a:cs typeface="+mn-cs"/>
              </a:rPr>
              <a:t>デザイン、プロビジョニング、</a:t>
            </a:r>
            <a:endParaRPr kumimoji="0" lang="en-US" altLang="ja-JP" sz="1050" b="1" i="0" u="none" strike="noStrike" kern="1200" cap="none" spc="0" normalizeH="0" baseline="0" noProof="0" dirty="0" smtClean="0">
              <a:ln>
                <a:noFill/>
              </a:ln>
              <a:solidFill>
                <a:srgbClr val="049FD9"/>
              </a:solidFill>
              <a:effectLst/>
              <a:uLnTx/>
              <a:uFillTx/>
              <a:latin typeface="Arial"/>
              <a:ea typeface="ＭＳ Ｐゴシック" panose="020B0600070205080204" pitchFamily="50"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smtClean="0">
                <a:ln>
                  <a:noFill/>
                </a:ln>
                <a:solidFill>
                  <a:srgbClr val="049FD9"/>
                </a:solidFill>
                <a:effectLst/>
                <a:uLnTx/>
                <a:uFillTx/>
                <a:latin typeface="Arial"/>
                <a:ea typeface="ＭＳ Ｐゴシック" panose="020B0600070205080204" pitchFamily="50" charset="-128"/>
                <a:cs typeface="+mn-cs"/>
              </a:rPr>
              <a:t>ポリシー</a:t>
            </a:r>
            <a:r>
              <a:rPr kumimoji="0" lang="ja-JP" altLang="en-US" sz="1050" b="1" i="0" u="none" strike="noStrike" kern="1200" cap="none" spc="0" normalizeH="0" baseline="0" noProof="0" dirty="0">
                <a:ln>
                  <a:noFill/>
                </a:ln>
                <a:solidFill>
                  <a:srgbClr val="049FD9"/>
                </a:solidFill>
                <a:effectLst/>
                <a:uLnTx/>
                <a:uFillTx/>
                <a:latin typeface="Arial"/>
                <a:ea typeface="ＭＳ Ｐゴシック" panose="020B0600070205080204" pitchFamily="50" charset="-128"/>
                <a:cs typeface="+mn-cs"/>
              </a:rPr>
              <a:t>設定</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050" b="0" i="0" u="none" strike="noStrike" kern="1200" cap="none" spc="0" normalizeH="0" baseline="0" noProof="0" dirty="0" smtClean="0">
                <a:ln>
                  <a:noFill/>
                </a:ln>
                <a:solidFill>
                  <a:srgbClr val="58585B">
                    <a:lumMod val="75000"/>
                  </a:srgbClr>
                </a:solidFill>
                <a:effectLst/>
                <a:uLnTx/>
                <a:uFillTx/>
                <a:latin typeface="Arial"/>
                <a:ea typeface="ＭＳ Ｐゴシック" pitchFamily="34" charset="-128"/>
                <a:cs typeface="+mn-cs"/>
              </a:rPr>
              <a:t>迅速な変更</a:t>
            </a:r>
            <a:endParaRPr kumimoji="0" lang="en-US" sz="1050" b="0" i="0" u="sng" strike="noStrike" kern="1200" cap="none" spc="0" normalizeH="0" baseline="0" noProof="0" dirty="0">
              <a:ln>
                <a:noFill/>
              </a:ln>
              <a:solidFill>
                <a:srgbClr val="049FD9"/>
              </a:solidFill>
              <a:effectLst/>
              <a:uLnTx/>
              <a:uFillTx/>
              <a:latin typeface="Arial"/>
              <a:ea typeface="ＭＳ Ｐゴシック" pitchFamily="34" charset="-128"/>
              <a:cs typeface="+mn-cs"/>
            </a:endParaRPr>
          </a:p>
        </p:txBody>
      </p:sp>
      <p:sp>
        <p:nvSpPr>
          <p:cNvPr id="43" name="TextBox 42"/>
          <p:cNvSpPr txBox="1"/>
          <p:nvPr/>
        </p:nvSpPr>
        <p:spPr>
          <a:xfrm>
            <a:off x="2420281" y="2057249"/>
            <a:ext cx="2065041" cy="577081"/>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smtClean="0">
                <a:ln>
                  <a:noFill/>
                </a:ln>
                <a:solidFill>
                  <a:srgbClr val="049FD9"/>
                </a:solidFill>
                <a:effectLst/>
                <a:uLnTx/>
                <a:uFillTx/>
                <a:latin typeface="Arial"/>
                <a:ea typeface="ＭＳ Ｐゴシック" panose="020B0600070205080204" pitchFamily="50" charset="-128"/>
                <a:cs typeface="+mn-cs"/>
              </a:rPr>
              <a:t>エンド ツー エンドの</a:t>
            </a:r>
            <a:endParaRPr kumimoji="0" lang="en-US" altLang="ja-JP" sz="1050" b="1" i="0" u="none" strike="noStrike" kern="1200" cap="none" spc="0" normalizeH="0" baseline="0" noProof="0" dirty="0" smtClean="0">
              <a:ln>
                <a:noFill/>
              </a:ln>
              <a:solidFill>
                <a:srgbClr val="049FD9"/>
              </a:solidFill>
              <a:effectLst/>
              <a:uLnTx/>
              <a:uFillTx/>
              <a:latin typeface="Arial"/>
              <a:ea typeface="ＭＳ Ｐゴシック" panose="020B0600070205080204" pitchFamily="50"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smtClean="0">
                <a:ln>
                  <a:noFill/>
                </a:ln>
                <a:solidFill>
                  <a:srgbClr val="049FD9"/>
                </a:solidFill>
                <a:effectLst/>
                <a:uLnTx/>
                <a:uFillTx/>
                <a:latin typeface="Arial"/>
                <a:ea typeface="ＭＳ Ｐゴシック" panose="020B0600070205080204" pitchFamily="50" charset="-128"/>
                <a:cs typeface="+mn-cs"/>
              </a:rPr>
              <a:t>ネットワーク</a:t>
            </a:r>
            <a:r>
              <a:rPr kumimoji="0" lang="ja-JP" altLang="en-US" sz="1050" b="1" i="0" u="none" strike="noStrike" kern="1200" cap="none" spc="0" normalizeH="0" baseline="0" noProof="0" dirty="0">
                <a:ln>
                  <a:noFill/>
                </a:ln>
                <a:solidFill>
                  <a:srgbClr val="049FD9"/>
                </a:solidFill>
                <a:effectLst/>
                <a:uLnTx/>
                <a:uFillTx/>
                <a:latin typeface="Arial"/>
                <a:ea typeface="ＭＳ Ｐゴシック" panose="020B0600070205080204" pitchFamily="50" charset="-128"/>
                <a:cs typeface="+mn-cs"/>
              </a:rPr>
              <a:t>性能</a:t>
            </a:r>
            <a:r>
              <a:rPr kumimoji="0" lang="ja-JP" altLang="en-US" sz="1050" b="1" i="0" u="none" strike="noStrike" kern="1200" cap="none" spc="0" normalizeH="0" baseline="0" noProof="0" dirty="0" smtClean="0">
                <a:ln>
                  <a:noFill/>
                </a:ln>
                <a:solidFill>
                  <a:srgbClr val="049FD9"/>
                </a:solidFill>
                <a:effectLst/>
                <a:uLnTx/>
                <a:uFillTx/>
                <a:latin typeface="Arial"/>
                <a:ea typeface="ＭＳ Ｐゴシック" panose="020B0600070205080204" pitchFamily="50" charset="-128"/>
                <a:cs typeface="+mn-cs"/>
              </a:rPr>
              <a:t>監視</a:t>
            </a:r>
            <a:r>
              <a:rPr kumimoji="0" lang="en-US" sz="1050" b="1" i="0" u="none" strike="noStrike" kern="1200" cap="none" spc="0" normalizeH="0" baseline="0" noProof="0" dirty="0">
                <a:ln>
                  <a:noFill/>
                </a:ln>
                <a:solidFill>
                  <a:srgbClr val="ABC233"/>
                </a:solidFill>
                <a:effectLst/>
                <a:uLnTx/>
                <a:uFillTx/>
                <a:latin typeface="Arial"/>
                <a:ea typeface="ＭＳ Ｐゴシック" pitchFamily="34" charset="-128"/>
                <a:cs typeface="+mn-cs"/>
              </a:rPr>
              <a:t/>
            </a:r>
            <a:br>
              <a:rPr kumimoji="0" lang="en-US" sz="1050" b="1" i="0" u="none" strike="noStrike" kern="1200" cap="none" spc="0" normalizeH="0" baseline="0" noProof="0" dirty="0">
                <a:ln>
                  <a:noFill/>
                </a:ln>
                <a:solidFill>
                  <a:srgbClr val="ABC233"/>
                </a:solidFill>
                <a:effectLst/>
                <a:uLnTx/>
                <a:uFillTx/>
                <a:latin typeface="Arial"/>
                <a:ea typeface="ＭＳ Ｐゴシック" pitchFamily="34" charset="-128"/>
                <a:cs typeface="+mn-cs"/>
              </a:rPr>
            </a:br>
            <a:r>
              <a:rPr kumimoji="0" lang="ja-JP" altLang="en-US" sz="1050" b="0" i="0" u="none" strike="noStrike" kern="1200" cap="none" spc="0" normalizeH="0" baseline="0" noProof="0" dirty="0">
                <a:ln>
                  <a:noFill/>
                </a:ln>
                <a:solidFill>
                  <a:srgbClr val="58585B">
                    <a:lumMod val="75000"/>
                  </a:srgbClr>
                </a:solidFill>
                <a:effectLst/>
                <a:uLnTx/>
                <a:uFillTx/>
                <a:latin typeface="Arial"/>
                <a:ea typeface="ＭＳ Ｐゴシック" pitchFamily="34" charset="-128"/>
                <a:cs typeface="+mn-cs"/>
              </a:rPr>
              <a:t>問題</a:t>
            </a:r>
            <a:r>
              <a:rPr kumimoji="0" lang="ja-JP" altLang="en-US" sz="1050" b="0" i="0" u="none" strike="noStrike" kern="1200" cap="none" spc="0" normalizeH="0" baseline="0" noProof="0" dirty="0" smtClean="0">
                <a:ln>
                  <a:noFill/>
                </a:ln>
                <a:solidFill>
                  <a:srgbClr val="58585B">
                    <a:lumMod val="75000"/>
                  </a:srgbClr>
                </a:solidFill>
                <a:effectLst/>
                <a:uLnTx/>
                <a:uFillTx/>
                <a:latin typeface="Arial"/>
                <a:ea typeface="ＭＳ Ｐゴシック" pitchFamily="34" charset="-128"/>
                <a:cs typeface="+mn-cs"/>
              </a:rPr>
              <a:t>発生前の予測・対応</a:t>
            </a:r>
            <a:endParaRPr kumimoji="0" lang="en-US" sz="1050" b="0" i="0" u="sng" strike="noStrike" kern="1200" cap="none" spc="0" normalizeH="0" baseline="0" noProof="0" dirty="0">
              <a:ln>
                <a:noFill/>
              </a:ln>
              <a:solidFill>
                <a:srgbClr val="049FD9"/>
              </a:solidFill>
              <a:effectLst/>
              <a:uLnTx/>
              <a:uFillTx/>
              <a:latin typeface="Arial"/>
              <a:ea typeface="ＭＳ Ｐゴシック" pitchFamily="34" charset="-128"/>
              <a:cs typeface="+mn-cs"/>
            </a:endParaRPr>
          </a:p>
        </p:txBody>
      </p:sp>
      <p:sp>
        <p:nvSpPr>
          <p:cNvPr id="44" name="TextBox 43"/>
          <p:cNvSpPr txBox="1"/>
          <p:nvPr/>
        </p:nvSpPr>
        <p:spPr>
          <a:xfrm>
            <a:off x="4650790" y="2057249"/>
            <a:ext cx="2024331" cy="738664"/>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srgbClr val="049FD9"/>
                </a:solidFill>
                <a:effectLst/>
                <a:uLnTx/>
                <a:uFillTx/>
                <a:latin typeface="Arial"/>
                <a:ea typeface="ＭＳ Ｐゴシック" panose="020B0600070205080204" pitchFamily="50" charset="-128"/>
                <a:cs typeface="+mn-cs"/>
              </a:rPr>
              <a:t>問題発生箇所の</a:t>
            </a:r>
            <a:r>
              <a:rPr kumimoji="0" lang="ja-JP" altLang="en-US" sz="1050" b="1" i="0" u="none" strike="noStrike" kern="1200" cap="none" spc="0" normalizeH="0" baseline="0" noProof="0" dirty="0" smtClean="0">
                <a:ln>
                  <a:noFill/>
                </a:ln>
                <a:solidFill>
                  <a:srgbClr val="049FD9"/>
                </a:solidFill>
                <a:effectLst/>
                <a:uLnTx/>
                <a:uFillTx/>
                <a:latin typeface="Arial"/>
                <a:ea typeface="ＭＳ Ｐゴシック" panose="020B0600070205080204" pitchFamily="50" charset="-128"/>
                <a:cs typeface="+mn-cs"/>
              </a:rPr>
              <a:t>特定</a:t>
            </a:r>
            <a:endParaRPr kumimoji="0" lang="en-US" altLang="ja-JP" sz="1050" b="1" i="0" u="none" strike="noStrike" kern="1200" cap="none" spc="0" normalizeH="0" baseline="0" noProof="0" dirty="0" smtClean="0">
              <a:ln>
                <a:noFill/>
              </a:ln>
              <a:solidFill>
                <a:srgbClr val="049FD9"/>
              </a:solidFill>
              <a:effectLst/>
              <a:uLnTx/>
              <a:uFillTx/>
              <a:latin typeface="Arial"/>
              <a:ea typeface="ＭＳ Ｐゴシック" panose="020B0600070205080204" pitchFamily="50"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050" b="0" i="0" u="none" strike="noStrike" kern="1200" cap="none" spc="0" normalizeH="0" baseline="0" noProof="0" dirty="0">
                <a:ln>
                  <a:noFill/>
                </a:ln>
                <a:solidFill>
                  <a:srgbClr val="58585B">
                    <a:lumMod val="75000"/>
                  </a:srgbClr>
                </a:solidFill>
                <a:effectLst/>
                <a:uLnTx/>
                <a:uFillTx/>
                <a:latin typeface="Arial" charset="0"/>
                <a:ea typeface="ＭＳ Ｐゴシック" pitchFamily="34" charset="-128"/>
                <a:cs typeface="+mn-cs"/>
              </a:rPr>
              <a:t>（ホップバイホップではなく</a:t>
            </a:r>
            <a:r>
              <a:rPr kumimoji="0" lang="ja-JP" altLang="en-US" sz="1050" b="0" i="0" u="none" strike="noStrike" kern="1200" cap="none" spc="0" normalizeH="0" baseline="0" noProof="0" dirty="0" smtClean="0">
                <a:ln>
                  <a:noFill/>
                </a:ln>
                <a:solidFill>
                  <a:srgbClr val="58585B">
                    <a:lumMod val="75000"/>
                  </a:srgbClr>
                </a:solidFill>
                <a:effectLst/>
                <a:uLnTx/>
                <a:uFillTx/>
                <a:latin typeface="Arial" charset="0"/>
                <a:ea typeface="ＭＳ Ｐゴシック" pitchFamily="34" charset="-128"/>
                <a:cs typeface="+mn-cs"/>
              </a:rPr>
              <a:t>）</a:t>
            </a:r>
            <a:endParaRPr kumimoji="0" lang="en-US" altLang="ja-JP" sz="1050" b="0" i="0" u="none" strike="noStrike" kern="1200" cap="none" spc="0" normalizeH="0" baseline="0" noProof="0" dirty="0" smtClean="0">
              <a:ln>
                <a:noFill/>
              </a:ln>
              <a:solidFill>
                <a:srgbClr val="58585B">
                  <a:lumMod val="75000"/>
                </a:srgbClr>
              </a:solidFill>
              <a:effectLst/>
              <a:uLnTx/>
              <a:uFillTx/>
              <a:latin typeface="Arial"/>
              <a:ea typeface="ＭＳ Ｐゴシック" pitchFamily="34"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050" b="0" i="0" u="none" strike="noStrike" kern="1200" cap="none" spc="0" normalizeH="0" baseline="0" noProof="0" dirty="0" smtClean="0">
                <a:ln>
                  <a:noFill/>
                </a:ln>
                <a:solidFill>
                  <a:srgbClr val="58585B">
                    <a:lumMod val="75000"/>
                  </a:srgbClr>
                </a:solidFill>
                <a:effectLst/>
                <a:uLnTx/>
                <a:uFillTx/>
                <a:latin typeface="Arial"/>
                <a:ea typeface="ＭＳ Ｐゴシック" pitchFamily="34" charset="-128"/>
                <a:cs typeface="+mn-cs"/>
              </a:rPr>
              <a:t>エンド ツー エンドの</a:t>
            </a:r>
            <a:r>
              <a:rPr kumimoji="0" lang="en-US" altLang="ja-JP" sz="1050" b="0" i="0" u="none" strike="noStrike" kern="1200" cap="none" spc="0" normalizeH="0" baseline="0" noProof="0" dirty="0" smtClean="0">
                <a:ln>
                  <a:noFill/>
                </a:ln>
                <a:solidFill>
                  <a:srgbClr val="58585B">
                    <a:lumMod val="75000"/>
                  </a:srgbClr>
                </a:solidFill>
                <a:effectLst/>
                <a:uLnTx/>
                <a:uFillTx/>
                <a:latin typeface="Arial"/>
                <a:ea typeface="ＭＳ Ｐゴシック" pitchFamily="34" charset="-128"/>
                <a:cs typeface="+mn-cs"/>
              </a:rPr>
              <a:t/>
            </a:r>
            <a:br>
              <a:rPr kumimoji="0" lang="en-US" altLang="ja-JP" sz="1050" b="0" i="0" u="none" strike="noStrike" kern="1200" cap="none" spc="0" normalizeH="0" baseline="0" noProof="0" dirty="0" smtClean="0">
                <a:ln>
                  <a:noFill/>
                </a:ln>
                <a:solidFill>
                  <a:srgbClr val="58585B">
                    <a:lumMod val="75000"/>
                  </a:srgbClr>
                </a:solidFill>
                <a:effectLst/>
                <a:uLnTx/>
                <a:uFillTx/>
                <a:latin typeface="Arial"/>
                <a:ea typeface="ＭＳ Ｐゴシック" pitchFamily="34" charset="-128"/>
                <a:cs typeface="+mn-cs"/>
              </a:rPr>
            </a:br>
            <a:r>
              <a:rPr kumimoji="0" lang="ja-JP" altLang="en-US" sz="1050" b="0" i="0" u="none" strike="noStrike" kern="1200" cap="none" spc="0" normalizeH="0" baseline="0" noProof="0" dirty="0" smtClean="0">
                <a:ln>
                  <a:noFill/>
                </a:ln>
                <a:solidFill>
                  <a:srgbClr val="58585B">
                    <a:lumMod val="75000"/>
                  </a:srgbClr>
                </a:solidFill>
                <a:effectLst/>
                <a:uLnTx/>
                <a:uFillTx/>
                <a:latin typeface="Arial"/>
                <a:ea typeface="ＭＳ Ｐゴシック" pitchFamily="34" charset="-128"/>
                <a:cs typeface="+mn-cs"/>
              </a:rPr>
              <a:t>ビュー</a:t>
            </a:r>
            <a:r>
              <a:rPr kumimoji="0" lang="en-US" altLang="ja-JP" sz="1050" b="0" i="0" u="none" strike="noStrike" kern="1200" cap="none" spc="0" normalizeH="0" baseline="0" noProof="0" dirty="0">
                <a:ln>
                  <a:noFill/>
                </a:ln>
                <a:solidFill>
                  <a:srgbClr val="58585B">
                    <a:lumMod val="75000"/>
                  </a:srgbClr>
                </a:solidFill>
                <a:effectLst/>
                <a:uLnTx/>
                <a:uFillTx/>
                <a:latin typeface="Arial"/>
                <a:ea typeface="ＭＳ Ｐゴシック" pitchFamily="34" charset="-128"/>
                <a:cs typeface="+mn-cs"/>
              </a:rPr>
              <a:t> </a:t>
            </a:r>
            <a:r>
              <a:rPr kumimoji="0" lang="ja-JP" altLang="en-US" sz="1050" b="0" i="0" u="none" strike="noStrike" kern="1200" cap="none" spc="0" normalizeH="0" baseline="0" noProof="0" dirty="0" smtClean="0">
                <a:ln>
                  <a:noFill/>
                </a:ln>
                <a:solidFill>
                  <a:srgbClr val="58585B">
                    <a:lumMod val="75000"/>
                  </a:srgbClr>
                </a:solidFill>
                <a:effectLst/>
                <a:uLnTx/>
                <a:uFillTx/>
                <a:latin typeface="Arial"/>
                <a:ea typeface="ＭＳ Ｐゴシック" pitchFamily="34" charset="-128"/>
                <a:cs typeface="+mn-cs"/>
              </a:rPr>
              <a:t>ダウンタイム軽減</a:t>
            </a:r>
            <a:endParaRPr kumimoji="0" lang="en-US" sz="1050" b="0" i="0" u="sng" strike="noStrike" kern="1200" cap="none" spc="0" normalizeH="0" baseline="0" noProof="0" dirty="0">
              <a:ln>
                <a:noFill/>
              </a:ln>
              <a:solidFill>
                <a:srgbClr val="049FD9"/>
              </a:solidFill>
              <a:effectLst/>
              <a:uLnTx/>
              <a:uFillTx/>
              <a:latin typeface="Arial"/>
              <a:ea typeface="ＭＳ Ｐゴシック" pitchFamily="34" charset="-128"/>
              <a:cs typeface="+mn-cs"/>
            </a:endParaRPr>
          </a:p>
        </p:txBody>
      </p:sp>
      <p:sp>
        <p:nvSpPr>
          <p:cNvPr id="45" name="TextBox 44"/>
          <p:cNvSpPr txBox="1"/>
          <p:nvPr/>
        </p:nvSpPr>
        <p:spPr>
          <a:xfrm>
            <a:off x="6665977" y="2057249"/>
            <a:ext cx="2404872" cy="738664"/>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a:ln>
                  <a:noFill/>
                </a:ln>
                <a:solidFill>
                  <a:srgbClr val="049FD9"/>
                </a:solidFill>
                <a:effectLst/>
                <a:uLnTx/>
                <a:uFillTx/>
                <a:latin typeface="Arial"/>
                <a:ea typeface="ＭＳ Ｐゴシック" panose="020B0600070205080204" pitchFamily="50" charset="-128"/>
                <a:cs typeface="+mn-cs"/>
              </a:rPr>
              <a:t>ハードウェアと</a:t>
            </a:r>
            <a:r>
              <a:rPr kumimoji="0" lang="ja-JP" altLang="en-US" sz="1050" b="1" i="0" u="none" strike="noStrike" kern="1200" cap="none" spc="0" normalizeH="0" baseline="0" noProof="0" dirty="0" smtClean="0">
                <a:ln>
                  <a:noFill/>
                </a:ln>
                <a:solidFill>
                  <a:srgbClr val="049FD9"/>
                </a:solidFill>
                <a:effectLst/>
                <a:uLnTx/>
                <a:uFillTx/>
                <a:latin typeface="Arial"/>
                <a:ea typeface="ＭＳ Ｐゴシック" panose="020B0600070205080204" pitchFamily="50" charset="-128"/>
                <a:cs typeface="+mn-cs"/>
              </a:rPr>
              <a:t>ソフトウェア</a:t>
            </a:r>
            <a:endParaRPr kumimoji="0" lang="en-US" altLang="ja-JP" sz="1050" b="1" i="0" u="none" strike="noStrike" kern="1200" cap="none" spc="0" normalizeH="0" baseline="0" noProof="0" dirty="0" smtClean="0">
              <a:ln>
                <a:noFill/>
              </a:ln>
              <a:solidFill>
                <a:srgbClr val="049FD9"/>
              </a:solidFill>
              <a:effectLst/>
              <a:uLnTx/>
              <a:uFillTx/>
              <a:latin typeface="Arial"/>
              <a:ea typeface="ＭＳ Ｐゴシック" panose="020B0600070205080204" pitchFamily="50"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050" b="1" i="0" u="none" strike="noStrike" kern="1200" cap="none" spc="0" normalizeH="0" baseline="0" noProof="0" dirty="0" smtClean="0">
                <a:ln>
                  <a:noFill/>
                </a:ln>
                <a:solidFill>
                  <a:srgbClr val="049FD9"/>
                </a:solidFill>
                <a:effectLst/>
                <a:uLnTx/>
                <a:uFillTx/>
                <a:latin typeface="Arial"/>
                <a:ea typeface="ＭＳ Ｐゴシック" panose="020B0600070205080204" pitchFamily="50" charset="-128"/>
                <a:cs typeface="+mn-cs"/>
              </a:rPr>
              <a:t>ライフサイクル</a:t>
            </a:r>
            <a:r>
              <a:rPr kumimoji="0" lang="ja-JP" altLang="en-US" sz="1050" b="1" i="0" u="none" strike="noStrike" kern="1200" cap="none" spc="0" normalizeH="0" baseline="0" noProof="0" dirty="0">
                <a:ln>
                  <a:noFill/>
                </a:ln>
                <a:solidFill>
                  <a:srgbClr val="049FD9"/>
                </a:solidFill>
                <a:effectLst/>
                <a:uLnTx/>
                <a:uFillTx/>
                <a:latin typeface="Arial"/>
                <a:ea typeface="ＭＳ Ｐゴシック" panose="020B0600070205080204" pitchFamily="50" charset="-128"/>
                <a:cs typeface="+mn-cs"/>
              </a:rPr>
              <a:t>の管理</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050" b="0" i="0" u="none" strike="noStrike" kern="1200" cap="none" spc="0" normalizeH="0" baseline="0" noProof="0" dirty="0">
                <a:ln>
                  <a:noFill/>
                </a:ln>
                <a:solidFill>
                  <a:srgbClr val="58585B">
                    <a:lumMod val="75000"/>
                  </a:srgbClr>
                </a:solidFill>
                <a:effectLst/>
                <a:uLnTx/>
                <a:uFillTx/>
                <a:latin typeface="Arial"/>
                <a:ea typeface="ＭＳ Ｐゴシック" pitchFamily="34" charset="-128"/>
                <a:cs typeface="+mn-cs"/>
              </a:rPr>
              <a:t>更新時期、コンプライアンス</a:t>
            </a:r>
            <a:r>
              <a:rPr kumimoji="0" lang="ja-JP" altLang="en-US" sz="1050" b="0" i="0" u="none" strike="noStrike" kern="1200" cap="none" spc="0" normalizeH="0" baseline="0" noProof="0" dirty="0" smtClean="0">
                <a:ln>
                  <a:noFill/>
                </a:ln>
                <a:solidFill>
                  <a:srgbClr val="58585B">
                    <a:lumMod val="75000"/>
                  </a:srgbClr>
                </a:solidFill>
                <a:effectLst/>
                <a:uLnTx/>
                <a:uFillTx/>
                <a:latin typeface="Arial"/>
                <a:ea typeface="ＭＳ Ｐゴシック" pitchFamily="34" charset="-128"/>
                <a:cs typeface="+mn-cs"/>
              </a:rPr>
              <a:t>、</a:t>
            </a:r>
            <a:endParaRPr kumimoji="0" lang="en-US" altLang="ja-JP" sz="1050" b="0" i="0" u="none" strike="noStrike" kern="1200" cap="none" spc="0" normalizeH="0" baseline="0" noProof="0" dirty="0" smtClean="0">
              <a:ln>
                <a:noFill/>
              </a:ln>
              <a:solidFill>
                <a:srgbClr val="58585B">
                  <a:lumMod val="75000"/>
                </a:srgbClr>
              </a:solidFill>
              <a:effectLst/>
              <a:uLnTx/>
              <a:uFillTx/>
              <a:latin typeface="Arial"/>
              <a:ea typeface="ＭＳ Ｐゴシック" pitchFamily="34"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050" b="0" i="0" u="none" strike="noStrike" kern="1200" cap="none" spc="0" normalizeH="0" baseline="0" noProof="0" dirty="0" smtClean="0">
                <a:ln>
                  <a:noFill/>
                </a:ln>
                <a:solidFill>
                  <a:srgbClr val="58585B">
                    <a:lumMod val="75000"/>
                  </a:srgbClr>
                </a:solidFill>
                <a:effectLst/>
                <a:uLnTx/>
                <a:uFillTx/>
                <a:latin typeface="Arial"/>
                <a:ea typeface="ＭＳ Ｐゴシック" pitchFamily="34" charset="-128"/>
                <a:cs typeface="+mn-cs"/>
              </a:rPr>
              <a:t>更新</a:t>
            </a:r>
            <a:r>
              <a:rPr kumimoji="0" lang="ja-JP" altLang="en-US" sz="1050" b="0" i="0" u="none" strike="noStrike" kern="1200" cap="none" spc="0" normalizeH="0" baseline="0" noProof="0" dirty="0">
                <a:ln>
                  <a:noFill/>
                </a:ln>
                <a:solidFill>
                  <a:srgbClr val="58585B">
                    <a:lumMod val="75000"/>
                  </a:srgbClr>
                </a:solidFill>
                <a:effectLst/>
                <a:uLnTx/>
                <a:uFillTx/>
                <a:latin typeface="Arial"/>
                <a:ea typeface="ＭＳ Ｐゴシック" pitchFamily="34" charset="-128"/>
                <a:cs typeface="+mn-cs"/>
              </a:rPr>
              <a:t>計画など</a:t>
            </a:r>
          </a:p>
        </p:txBody>
      </p:sp>
      <p:grpSp>
        <p:nvGrpSpPr>
          <p:cNvPr id="11" name="Group 10"/>
          <p:cNvGrpSpPr/>
          <p:nvPr/>
        </p:nvGrpSpPr>
        <p:grpSpPr>
          <a:xfrm>
            <a:off x="3060331" y="1176542"/>
            <a:ext cx="827233" cy="832751"/>
            <a:chOff x="3087763" y="1176542"/>
            <a:chExt cx="827233" cy="832751"/>
          </a:xfrm>
        </p:grpSpPr>
        <p:sp>
          <p:nvSpPr>
            <p:cNvPr id="31" name="Oval 30"/>
            <p:cNvSpPr/>
            <p:nvPr/>
          </p:nvSpPr>
          <p:spPr>
            <a:xfrm>
              <a:off x="3087763" y="1176542"/>
              <a:ext cx="827233" cy="83275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Rectangle 69"/>
            <p:cNvSpPr/>
            <p:nvPr/>
          </p:nvSpPr>
          <p:spPr>
            <a:xfrm>
              <a:off x="3280274" y="1399423"/>
              <a:ext cx="442210" cy="386988"/>
            </a:xfrm>
            <a:custGeom>
              <a:avLst/>
              <a:gdLst/>
              <a:ahLst/>
              <a:cxnLst/>
              <a:rect l="l" t="t" r="r" b="b"/>
              <a:pathLst>
                <a:path w="1398607" h="1223964">
                  <a:moveTo>
                    <a:pt x="448452" y="713662"/>
                  </a:moveTo>
                  <a:lnTo>
                    <a:pt x="448452" y="1223964"/>
                  </a:lnTo>
                  <a:lnTo>
                    <a:pt x="128879" y="1223964"/>
                  </a:lnTo>
                  <a:lnTo>
                    <a:pt x="128879" y="987516"/>
                  </a:lnTo>
                  <a:close/>
                  <a:moveTo>
                    <a:pt x="565558" y="613309"/>
                  </a:moveTo>
                  <a:lnTo>
                    <a:pt x="712642" y="776953"/>
                  </a:lnTo>
                  <a:lnTo>
                    <a:pt x="713615" y="776078"/>
                  </a:lnTo>
                  <a:lnTo>
                    <a:pt x="754145" y="823375"/>
                  </a:lnTo>
                  <a:lnTo>
                    <a:pt x="852026" y="739496"/>
                  </a:lnTo>
                  <a:lnTo>
                    <a:pt x="852026" y="1223963"/>
                  </a:lnTo>
                  <a:lnTo>
                    <a:pt x="532453" y="1223963"/>
                  </a:lnTo>
                  <a:lnTo>
                    <a:pt x="532453" y="641678"/>
                  </a:lnTo>
                  <a:close/>
                  <a:moveTo>
                    <a:pt x="1255599" y="393659"/>
                  </a:moveTo>
                  <a:lnTo>
                    <a:pt x="1255599" y="1223964"/>
                  </a:lnTo>
                  <a:lnTo>
                    <a:pt x="936026" y="1223964"/>
                  </a:lnTo>
                  <a:lnTo>
                    <a:pt x="936026" y="667513"/>
                  </a:lnTo>
                  <a:close/>
                  <a:moveTo>
                    <a:pt x="1095478" y="0"/>
                  </a:moveTo>
                  <a:lnTo>
                    <a:pt x="1354870" y="13749"/>
                  </a:lnTo>
                  <a:cubicBezTo>
                    <a:pt x="1367605" y="14423"/>
                    <a:pt x="1378860" y="20196"/>
                    <a:pt x="1386763" y="28983"/>
                  </a:cubicBezTo>
                  <a:cubicBezTo>
                    <a:pt x="1394666" y="37771"/>
                    <a:pt x="1399216" y="49573"/>
                    <a:pt x="1398542" y="62308"/>
                  </a:cubicBezTo>
                  <a:lnTo>
                    <a:pt x="1384696" y="323526"/>
                  </a:lnTo>
                  <a:lnTo>
                    <a:pt x="1384089" y="325881"/>
                  </a:lnTo>
                  <a:lnTo>
                    <a:pt x="1384510" y="328880"/>
                  </a:lnTo>
                  <a:cubicBezTo>
                    <a:pt x="1383959" y="339259"/>
                    <a:pt x="1379450" y="349428"/>
                    <a:pt x="1371111" y="356928"/>
                  </a:cubicBezTo>
                  <a:cubicBezTo>
                    <a:pt x="1362772" y="364427"/>
                    <a:pt x="1352183" y="367836"/>
                    <a:pt x="1341805" y="367286"/>
                  </a:cubicBezTo>
                  <a:cubicBezTo>
                    <a:pt x="1327217" y="366573"/>
                    <a:pt x="1321942" y="361315"/>
                    <a:pt x="1313757" y="353888"/>
                  </a:cubicBezTo>
                  <a:cubicBezTo>
                    <a:pt x="1310688" y="351102"/>
                    <a:pt x="1285838" y="323627"/>
                    <a:pt x="1251457" y="285348"/>
                  </a:cubicBezTo>
                  <a:lnTo>
                    <a:pt x="1248395" y="281935"/>
                  </a:lnTo>
                  <a:lnTo>
                    <a:pt x="755474" y="700083"/>
                  </a:lnTo>
                  <a:lnTo>
                    <a:pt x="566242" y="486786"/>
                  </a:lnTo>
                  <a:lnTo>
                    <a:pt x="559101" y="492970"/>
                  </a:lnTo>
                  <a:cubicBezTo>
                    <a:pt x="557825" y="494322"/>
                    <a:pt x="556549" y="495674"/>
                    <a:pt x="555273" y="497026"/>
                  </a:cubicBezTo>
                  <a:lnTo>
                    <a:pt x="151041" y="847108"/>
                  </a:lnTo>
                  <a:cubicBezTo>
                    <a:pt x="112932" y="880111"/>
                    <a:pt x="55284" y="875973"/>
                    <a:pt x="22280" y="837864"/>
                  </a:cubicBezTo>
                  <a:cubicBezTo>
                    <a:pt x="-10723" y="799756"/>
                    <a:pt x="-6585" y="742108"/>
                    <a:pt x="31524" y="709104"/>
                  </a:cubicBezTo>
                  <a:lnTo>
                    <a:pt x="435756" y="359022"/>
                  </a:lnTo>
                  <a:lnTo>
                    <a:pt x="440314" y="355815"/>
                  </a:lnTo>
                  <a:lnTo>
                    <a:pt x="447245" y="349812"/>
                  </a:lnTo>
                  <a:lnTo>
                    <a:pt x="446953" y="349477"/>
                  </a:lnTo>
                  <a:lnTo>
                    <a:pt x="583927" y="230479"/>
                  </a:lnTo>
                  <a:lnTo>
                    <a:pt x="772582" y="447633"/>
                  </a:lnTo>
                  <a:lnTo>
                    <a:pt x="1127274" y="146745"/>
                  </a:lnTo>
                  <a:lnTo>
                    <a:pt x="1092154" y="107546"/>
                  </a:lnTo>
                  <a:lnTo>
                    <a:pt x="1056866" y="68240"/>
                  </a:lnTo>
                  <a:cubicBezTo>
                    <a:pt x="1053116" y="64071"/>
                    <a:pt x="1050389" y="59339"/>
                    <a:pt x="1048668" y="54352"/>
                  </a:cubicBezTo>
                  <a:lnTo>
                    <a:pt x="1046508" y="38933"/>
                  </a:lnTo>
                  <a:cubicBezTo>
                    <a:pt x="1047058" y="28554"/>
                    <a:pt x="1051567" y="18385"/>
                    <a:pt x="1059906" y="10886"/>
                  </a:cubicBezTo>
                  <a:cubicBezTo>
                    <a:pt x="1068244" y="3387"/>
                    <a:pt x="1078833" y="-22"/>
                    <a:pt x="1089212" y="528"/>
                  </a:cubicBezTo>
                  <a:lnTo>
                    <a:pt x="1090207" y="777"/>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2444"/>
                </a:solidFill>
                <a:effectLst/>
                <a:uLnTx/>
                <a:uFillTx/>
                <a:latin typeface="Arial" charset="0"/>
                <a:ea typeface="ＭＳ Ｐゴシック" charset="0"/>
                <a:cs typeface="ＭＳ Ｐゴシック" charset="0"/>
              </a:endParaRPr>
            </a:p>
          </p:txBody>
        </p:sp>
      </p:grpSp>
      <p:grpSp>
        <p:nvGrpSpPr>
          <p:cNvPr id="10" name="Group 9"/>
          <p:cNvGrpSpPr/>
          <p:nvPr/>
        </p:nvGrpSpPr>
        <p:grpSpPr>
          <a:xfrm>
            <a:off x="7425512" y="1176542"/>
            <a:ext cx="827233" cy="832751"/>
            <a:chOff x="7471232" y="1176542"/>
            <a:chExt cx="827233" cy="832751"/>
          </a:xfrm>
        </p:grpSpPr>
        <p:sp>
          <p:nvSpPr>
            <p:cNvPr id="33" name="Oval 32"/>
            <p:cNvSpPr/>
            <p:nvPr/>
          </p:nvSpPr>
          <p:spPr>
            <a:xfrm>
              <a:off x="7471232" y="1176542"/>
              <a:ext cx="827233" cy="83275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28" name="Group 27"/>
            <p:cNvGrpSpPr/>
            <p:nvPr/>
          </p:nvGrpSpPr>
          <p:grpSpPr>
            <a:xfrm>
              <a:off x="7650431" y="1334439"/>
              <a:ext cx="460359" cy="504111"/>
              <a:chOff x="6868867" y="1107334"/>
              <a:chExt cx="1567680" cy="1696349"/>
            </a:xfrm>
            <a:solidFill>
              <a:schemeClr val="bg1"/>
            </a:solidFill>
          </p:grpSpPr>
          <p:sp>
            <p:nvSpPr>
              <p:cNvPr id="29" name="Oval 39"/>
              <p:cNvSpPr>
                <a:spLocks noChangeAspect="1"/>
              </p:cNvSpPr>
              <p:nvPr/>
            </p:nvSpPr>
            <p:spPr>
              <a:xfrm>
                <a:off x="6868867" y="1107334"/>
                <a:ext cx="941028" cy="1470352"/>
              </a:xfrm>
              <a:custGeom>
                <a:avLst/>
                <a:gdLst>
                  <a:gd name="connsiteX0" fmla="*/ 2096156 w 2813581"/>
                  <a:gd name="connsiteY0" fmla="*/ 0 h 4396207"/>
                  <a:gd name="connsiteX1" fmla="*/ 2185370 w 2813581"/>
                  <a:gd name="connsiteY1" fmla="*/ 36953 h 4396207"/>
                  <a:gd name="connsiteX2" fmla="*/ 2187149 w 2813581"/>
                  <a:gd name="connsiteY2" fmla="*/ 39597 h 4396207"/>
                  <a:gd name="connsiteX3" fmla="*/ 2200941 w 2813581"/>
                  <a:gd name="connsiteY3" fmla="*/ 48754 h 4396207"/>
                  <a:gd name="connsiteX4" fmla="*/ 2771559 w 2813581"/>
                  <a:gd name="connsiteY4" fmla="*/ 619372 h 4396207"/>
                  <a:gd name="connsiteX5" fmla="*/ 2813581 w 2813581"/>
                  <a:gd name="connsiteY5" fmla="*/ 720817 h 4396207"/>
                  <a:gd name="connsiteX6" fmla="*/ 2771559 w 2813581"/>
                  <a:gd name="connsiteY6" fmla="*/ 822265 h 4396207"/>
                  <a:gd name="connsiteX7" fmla="*/ 2196923 w 2813581"/>
                  <a:gd name="connsiteY7" fmla="*/ 1396901 h 4396207"/>
                  <a:gd name="connsiteX8" fmla="*/ 2190628 w 2813581"/>
                  <a:gd name="connsiteY8" fmla="*/ 1401080 h 4396207"/>
                  <a:gd name="connsiteX9" fmla="*/ 2185370 w 2813581"/>
                  <a:gd name="connsiteY9" fmla="*/ 1408881 h 4396207"/>
                  <a:gd name="connsiteX10" fmla="*/ 2096156 w 2813581"/>
                  <a:gd name="connsiteY10" fmla="*/ 1445834 h 4396207"/>
                  <a:gd name="connsiteX11" fmla="*/ 2006939 w 2813581"/>
                  <a:gd name="connsiteY11" fmla="*/ 1408881 h 4396207"/>
                  <a:gd name="connsiteX12" fmla="*/ 1969986 w 2813581"/>
                  <a:gd name="connsiteY12" fmla="*/ 1319667 h 4396207"/>
                  <a:gd name="connsiteX13" fmla="*/ 1968521 w 2813581"/>
                  <a:gd name="connsiteY13" fmla="*/ 1174717 h 4396207"/>
                  <a:gd name="connsiteX14" fmla="*/ 1968473 w 2813581"/>
                  <a:gd name="connsiteY14" fmla="*/ 1061876 h 4396207"/>
                  <a:gd name="connsiteX15" fmla="*/ 1780843 w 2813581"/>
                  <a:gd name="connsiteY15" fmla="*/ 1085307 h 4396207"/>
                  <a:gd name="connsiteX16" fmla="*/ 671238 w 2813581"/>
                  <a:gd name="connsiteY16" fmla="*/ 2190573 h 4396207"/>
                  <a:gd name="connsiteX17" fmla="*/ 1431911 w 2813581"/>
                  <a:gd name="connsiteY17" fmla="*/ 3782363 h 4396207"/>
                  <a:gd name="connsiteX18" fmla="*/ 1432937 w 2813581"/>
                  <a:gd name="connsiteY18" fmla="*/ 3783163 h 4396207"/>
                  <a:gd name="connsiteX19" fmla="*/ 1475445 w 2813581"/>
                  <a:gd name="connsiteY19" fmla="*/ 3806236 h 4396207"/>
                  <a:gd name="connsiteX20" fmla="*/ 1617644 w 2813581"/>
                  <a:gd name="connsiteY20" fmla="*/ 4073680 h 4396207"/>
                  <a:gd name="connsiteX21" fmla="*/ 1295117 w 2813581"/>
                  <a:gd name="connsiteY21" fmla="*/ 4396207 h 4396207"/>
                  <a:gd name="connsiteX22" fmla="*/ 1114789 w 2813581"/>
                  <a:gd name="connsiteY22" fmla="*/ 4341125 h 4396207"/>
                  <a:gd name="connsiteX23" fmla="*/ 990820 w 2813581"/>
                  <a:gd name="connsiteY23" fmla="*/ 4266878 h 4396207"/>
                  <a:gd name="connsiteX24" fmla="*/ 47148 w 2813581"/>
                  <a:gd name="connsiteY24" fmla="*/ 2055628 h 4396207"/>
                  <a:gd name="connsiteX25" fmla="*/ 1648407 w 2813581"/>
                  <a:gd name="connsiteY25" fmla="*/ 460636 h 4396207"/>
                  <a:gd name="connsiteX26" fmla="*/ 1969600 w 2813581"/>
                  <a:gd name="connsiteY26" fmla="*/ 420526 h 4396207"/>
                  <a:gd name="connsiteX27" fmla="*/ 1969845 w 2813581"/>
                  <a:gd name="connsiteY27" fmla="*/ 290273 h 4396207"/>
                  <a:gd name="connsiteX28" fmla="*/ 1969986 w 2813581"/>
                  <a:gd name="connsiteY28" fmla="*/ 126170 h 4396207"/>
                  <a:gd name="connsiteX29" fmla="*/ 1979901 w 2813581"/>
                  <a:gd name="connsiteY29" fmla="*/ 77060 h 4396207"/>
                  <a:gd name="connsiteX30" fmla="*/ 2006939 w 2813581"/>
                  <a:gd name="connsiteY30" fmla="*/ 36953 h 4396207"/>
                  <a:gd name="connsiteX31" fmla="*/ 2096156 w 2813581"/>
                  <a:gd name="connsiteY31" fmla="*/ 0 h 43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13581" h="4396207">
                    <a:moveTo>
                      <a:pt x="2096156" y="0"/>
                    </a:moveTo>
                    <a:cubicBezTo>
                      <a:pt x="2130996" y="0"/>
                      <a:pt x="2162537" y="14123"/>
                      <a:pt x="2185370" y="36953"/>
                    </a:cubicBezTo>
                    <a:lnTo>
                      <a:pt x="2187149" y="39597"/>
                    </a:lnTo>
                    <a:lnTo>
                      <a:pt x="2200941" y="48754"/>
                    </a:lnTo>
                    <a:lnTo>
                      <a:pt x="2771559" y="619372"/>
                    </a:lnTo>
                    <a:cubicBezTo>
                      <a:pt x="2799574" y="647386"/>
                      <a:pt x="2813581" y="684101"/>
                      <a:pt x="2813581" y="720817"/>
                    </a:cubicBezTo>
                    <a:cubicBezTo>
                      <a:pt x="2813581" y="757532"/>
                      <a:pt x="2799574" y="794251"/>
                      <a:pt x="2771559" y="822265"/>
                    </a:cubicBezTo>
                    <a:lnTo>
                      <a:pt x="2196923" y="1396901"/>
                    </a:lnTo>
                    <a:lnTo>
                      <a:pt x="2190628" y="1401080"/>
                    </a:lnTo>
                    <a:lnTo>
                      <a:pt x="2185370" y="1408881"/>
                    </a:lnTo>
                    <a:cubicBezTo>
                      <a:pt x="2162537" y="1431712"/>
                      <a:pt x="2130996" y="1445834"/>
                      <a:pt x="2096156" y="1445834"/>
                    </a:cubicBezTo>
                    <a:cubicBezTo>
                      <a:pt x="2061313" y="1445834"/>
                      <a:pt x="2029772" y="1431712"/>
                      <a:pt x="2006939" y="1408881"/>
                    </a:cubicBezTo>
                    <a:cubicBezTo>
                      <a:pt x="1974727" y="1376932"/>
                      <a:pt x="1973461" y="1353826"/>
                      <a:pt x="1969986" y="1319667"/>
                    </a:cubicBezTo>
                    <a:cubicBezTo>
                      <a:pt x="1969119" y="1311127"/>
                      <a:pt x="1968685" y="1257128"/>
                      <a:pt x="1968521" y="1174717"/>
                    </a:cubicBezTo>
                    <a:cubicBezTo>
                      <a:pt x="1968505" y="1137103"/>
                      <a:pt x="1968489" y="1099490"/>
                      <a:pt x="1968473" y="1061876"/>
                    </a:cubicBezTo>
                    <a:lnTo>
                      <a:pt x="1780843" y="1085307"/>
                    </a:lnTo>
                    <a:cubicBezTo>
                      <a:pt x="1233027" y="1201203"/>
                      <a:pt x="792693" y="1628871"/>
                      <a:pt x="671238" y="2190573"/>
                    </a:cubicBezTo>
                    <a:cubicBezTo>
                      <a:pt x="532432" y="2832518"/>
                      <a:pt x="845243" y="3487105"/>
                      <a:pt x="1431911" y="3782363"/>
                    </a:cubicBezTo>
                    <a:lnTo>
                      <a:pt x="1432937" y="3783163"/>
                    </a:lnTo>
                    <a:lnTo>
                      <a:pt x="1475445" y="3806236"/>
                    </a:lnTo>
                    <a:cubicBezTo>
                      <a:pt x="1561238" y="3864196"/>
                      <a:pt x="1617644" y="3962351"/>
                      <a:pt x="1617644" y="4073680"/>
                    </a:cubicBezTo>
                    <a:cubicBezTo>
                      <a:pt x="1617644" y="4251807"/>
                      <a:pt x="1473244" y="4396207"/>
                      <a:pt x="1295117" y="4396207"/>
                    </a:cubicBezTo>
                    <a:cubicBezTo>
                      <a:pt x="1228320" y="4396207"/>
                      <a:pt x="1166265" y="4375901"/>
                      <a:pt x="1114789" y="4341125"/>
                    </a:cubicBezTo>
                    <a:lnTo>
                      <a:pt x="990820" y="4266878"/>
                    </a:lnTo>
                    <a:cubicBezTo>
                      <a:pt x="244375" y="3808625"/>
                      <a:pt x="-140637" y="2924108"/>
                      <a:pt x="47148" y="2055628"/>
                    </a:cubicBezTo>
                    <a:cubicBezTo>
                      <a:pt x="222415" y="1245045"/>
                      <a:pt x="857856" y="627883"/>
                      <a:pt x="1648407" y="460636"/>
                    </a:cubicBezTo>
                    <a:lnTo>
                      <a:pt x="1969600" y="420526"/>
                    </a:lnTo>
                    <a:cubicBezTo>
                      <a:pt x="1969682" y="377108"/>
                      <a:pt x="1969763" y="333691"/>
                      <a:pt x="1969845" y="290273"/>
                    </a:cubicBezTo>
                    <a:lnTo>
                      <a:pt x="1969986" y="126170"/>
                    </a:lnTo>
                    <a:cubicBezTo>
                      <a:pt x="1969986" y="108749"/>
                      <a:pt x="1973516" y="92153"/>
                      <a:pt x="1979901" y="77060"/>
                    </a:cubicBezTo>
                    <a:lnTo>
                      <a:pt x="2006939" y="36953"/>
                    </a:lnTo>
                    <a:cubicBezTo>
                      <a:pt x="2029772" y="14123"/>
                      <a:pt x="2061313" y="0"/>
                      <a:pt x="2096156" y="0"/>
                    </a:cubicBezTo>
                    <a:close/>
                  </a:path>
                </a:pathLst>
              </a:custGeom>
              <a:grpFill/>
              <a:ln>
                <a:noFill/>
              </a:ln>
              <a:effectLst/>
            </p:spPr>
            <p:style>
              <a:lnRef idx="1">
                <a:schemeClr val="accent5"/>
              </a:lnRef>
              <a:fillRef idx="3">
                <a:schemeClr val="accent5"/>
              </a:fillRef>
              <a:effectRef idx="2">
                <a:schemeClr val="accent5"/>
              </a:effectRef>
              <a:fontRef idx="minor">
                <a:schemeClr val="lt1"/>
              </a:fontRef>
            </p:style>
            <p:txBody>
              <a:bodyPr lIns="91436" tIns="45718" rIns="91436" bIns="45718"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4" name="Oval 39"/>
              <p:cNvSpPr>
                <a:spLocks noChangeAspect="1"/>
              </p:cNvSpPr>
              <p:nvPr/>
            </p:nvSpPr>
            <p:spPr>
              <a:xfrm rot="10800000">
                <a:off x="7495519" y="1333331"/>
                <a:ext cx="941028" cy="1470352"/>
              </a:xfrm>
              <a:custGeom>
                <a:avLst/>
                <a:gdLst>
                  <a:gd name="connsiteX0" fmla="*/ 2096156 w 2813581"/>
                  <a:gd name="connsiteY0" fmla="*/ 0 h 4396207"/>
                  <a:gd name="connsiteX1" fmla="*/ 2185370 w 2813581"/>
                  <a:gd name="connsiteY1" fmla="*/ 36953 h 4396207"/>
                  <a:gd name="connsiteX2" fmla="*/ 2187149 w 2813581"/>
                  <a:gd name="connsiteY2" fmla="*/ 39597 h 4396207"/>
                  <a:gd name="connsiteX3" fmla="*/ 2200941 w 2813581"/>
                  <a:gd name="connsiteY3" fmla="*/ 48754 h 4396207"/>
                  <a:gd name="connsiteX4" fmla="*/ 2771559 w 2813581"/>
                  <a:gd name="connsiteY4" fmla="*/ 619372 h 4396207"/>
                  <a:gd name="connsiteX5" fmla="*/ 2813581 w 2813581"/>
                  <a:gd name="connsiteY5" fmla="*/ 720817 h 4396207"/>
                  <a:gd name="connsiteX6" fmla="*/ 2771559 w 2813581"/>
                  <a:gd name="connsiteY6" fmla="*/ 822265 h 4396207"/>
                  <a:gd name="connsiteX7" fmla="*/ 2196923 w 2813581"/>
                  <a:gd name="connsiteY7" fmla="*/ 1396901 h 4396207"/>
                  <a:gd name="connsiteX8" fmla="*/ 2190628 w 2813581"/>
                  <a:gd name="connsiteY8" fmla="*/ 1401080 h 4396207"/>
                  <a:gd name="connsiteX9" fmla="*/ 2185370 w 2813581"/>
                  <a:gd name="connsiteY9" fmla="*/ 1408881 h 4396207"/>
                  <a:gd name="connsiteX10" fmla="*/ 2096156 w 2813581"/>
                  <a:gd name="connsiteY10" fmla="*/ 1445834 h 4396207"/>
                  <a:gd name="connsiteX11" fmla="*/ 2006939 w 2813581"/>
                  <a:gd name="connsiteY11" fmla="*/ 1408881 h 4396207"/>
                  <a:gd name="connsiteX12" fmla="*/ 1969986 w 2813581"/>
                  <a:gd name="connsiteY12" fmla="*/ 1319667 h 4396207"/>
                  <a:gd name="connsiteX13" fmla="*/ 1968521 w 2813581"/>
                  <a:gd name="connsiteY13" fmla="*/ 1174717 h 4396207"/>
                  <a:gd name="connsiteX14" fmla="*/ 1968473 w 2813581"/>
                  <a:gd name="connsiteY14" fmla="*/ 1061876 h 4396207"/>
                  <a:gd name="connsiteX15" fmla="*/ 1780843 w 2813581"/>
                  <a:gd name="connsiteY15" fmla="*/ 1085307 h 4396207"/>
                  <a:gd name="connsiteX16" fmla="*/ 671238 w 2813581"/>
                  <a:gd name="connsiteY16" fmla="*/ 2190573 h 4396207"/>
                  <a:gd name="connsiteX17" fmla="*/ 1431911 w 2813581"/>
                  <a:gd name="connsiteY17" fmla="*/ 3782363 h 4396207"/>
                  <a:gd name="connsiteX18" fmla="*/ 1432937 w 2813581"/>
                  <a:gd name="connsiteY18" fmla="*/ 3783163 h 4396207"/>
                  <a:gd name="connsiteX19" fmla="*/ 1475445 w 2813581"/>
                  <a:gd name="connsiteY19" fmla="*/ 3806236 h 4396207"/>
                  <a:gd name="connsiteX20" fmla="*/ 1617644 w 2813581"/>
                  <a:gd name="connsiteY20" fmla="*/ 4073680 h 4396207"/>
                  <a:gd name="connsiteX21" fmla="*/ 1295117 w 2813581"/>
                  <a:gd name="connsiteY21" fmla="*/ 4396207 h 4396207"/>
                  <a:gd name="connsiteX22" fmla="*/ 1114789 w 2813581"/>
                  <a:gd name="connsiteY22" fmla="*/ 4341125 h 4396207"/>
                  <a:gd name="connsiteX23" fmla="*/ 990820 w 2813581"/>
                  <a:gd name="connsiteY23" fmla="*/ 4266878 h 4396207"/>
                  <a:gd name="connsiteX24" fmla="*/ 47148 w 2813581"/>
                  <a:gd name="connsiteY24" fmla="*/ 2055628 h 4396207"/>
                  <a:gd name="connsiteX25" fmla="*/ 1648407 w 2813581"/>
                  <a:gd name="connsiteY25" fmla="*/ 460636 h 4396207"/>
                  <a:gd name="connsiteX26" fmla="*/ 1969600 w 2813581"/>
                  <a:gd name="connsiteY26" fmla="*/ 420526 h 4396207"/>
                  <a:gd name="connsiteX27" fmla="*/ 1969845 w 2813581"/>
                  <a:gd name="connsiteY27" fmla="*/ 290273 h 4396207"/>
                  <a:gd name="connsiteX28" fmla="*/ 1969986 w 2813581"/>
                  <a:gd name="connsiteY28" fmla="*/ 126170 h 4396207"/>
                  <a:gd name="connsiteX29" fmla="*/ 1979901 w 2813581"/>
                  <a:gd name="connsiteY29" fmla="*/ 77060 h 4396207"/>
                  <a:gd name="connsiteX30" fmla="*/ 2006939 w 2813581"/>
                  <a:gd name="connsiteY30" fmla="*/ 36953 h 4396207"/>
                  <a:gd name="connsiteX31" fmla="*/ 2096156 w 2813581"/>
                  <a:gd name="connsiteY31" fmla="*/ 0 h 43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13581" h="4396207">
                    <a:moveTo>
                      <a:pt x="2096156" y="0"/>
                    </a:moveTo>
                    <a:cubicBezTo>
                      <a:pt x="2130996" y="0"/>
                      <a:pt x="2162537" y="14123"/>
                      <a:pt x="2185370" y="36953"/>
                    </a:cubicBezTo>
                    <a:lnTo>
                      <a:pt x="2187149" y="39597"/>
                    </a:lnTo>
                    <a:lnTo>
                      <a:pt x="2200941" y="48754"/>
                    </a:lnTo>
                    <a:lnTo>
                      <a:pt x="2771559" y="619372"/>
                    </a:lnTo>
                    <a:cubicBezTo>
                      <a:pt x="2799574" y="647386"/>
                      <a:pt x="2813581" y="684101"/>
                      <a:pt x="2813581" y="720817"/>
                    </a:cubicBezTo>
                    <a:cubicBezTo>
                      <a:pt x="2813581" y="757532"/>
                      <a:pt x="2799574" y="794251"/>
                      <a:pt x="2771559" y="822265"/>
                    </a:cubicBezTo>
                    <a:lnTo>
                      <a:pt x="2196923" y="1396901"/>
                    </a:lnTo>
                    <a:lnTo>
                      <a:pt x="2190628" y="1401080"/>
                    </a:lnTo>
                    <a:lnTo>
                      <a:pt x="2185370" y="1408881"/>
                    </a:lnTo>
                    <a:cubicBezTo>
                      <a:pt x="2162537" y="1431712"/>
                      <a:pt x="2130996" y="1445834"/>
                      <a:pt x="2096156" y="1445834"/>
                    </a:cubicBezTo>
                    <a:cubicBezTo>
                      <a:pt x="2061313" y="1445834"/>
                      <a:pt x="2029772" y="1431712"/>
                      <a:pt x="2006939" y="1408881"/>
                    </a:cubicBezTo>
                    <a:cubicBezTo>
                      <a:pt x="1974727" y="1376932"/>
                      <a:pt x="1973461" y="1353826"/>
                      <a:pt x="1969986" y="1319667"/>
                    </a:cubicBezTo>
                    <a:cubicBezTo>
                      <a:pt x="1969119" y="1311127"/>
                      <a:pt x="1968685" y="1257128"/>
                      <a:pt x="1968521" y="1174717"/>
                    </a:cubicBezTo>
                    <a:cubicBezTo>
                      <a:pt x="1968505" y="1137103"/>
                      <a:pt x="1968489" y="1099490"/>
                      <a:pt x="1968473" y="1061876"/>
                    </a:cubicBezTo>
                    <a:lnTo>
                      <a:pt x="1780843" y="1085307"/>
                    </a:lnTo>
                    <a:cubicBezTo>
                      <a:pt x="1233027" y="1201203"/>
                      <a:pt x="792693" y="1628871"/>
                      <a:pt x="671238" y="2190573"/>
                    </a:cubicBezTo>
                    <a:cubicBezTo>
                      <a:pt x="532432" y="2832518"/>
                      <a:pt x="845243" y="3487105"/>
                      <a:pt x="1431911" y="3782363"/>
                    </a:cubicBezTo>
                    <a:lnTo>
                      <a:pt x="1432937" y="3783163"/>
                    </a:lnTo>
                    <a:lnTo>
                      <a:pt x="1475445" y="3806236"/>
                    </a:lnTo>
                    <a:cubicBezTo>
                      <a:pt x="1561238" y="3864196"/>
                      <a:pt x="1617644" y="3962351"/>
                      <a:pt x="1617644" y="4073680"/>
                    </a:cubicBezTo>
                    <a:cubicBezTo>
                      <a:pt x="1617644" y="4251807"/>
                      <a:pt x="1473244" y="4396207"/>
                      <a:pt x="1295117" y="4396207"/>
                    </a:cubicBezTo>
                    <a:cubicBezTo>
                      <a:pt x="1228320" y="4396207"/>
                      <a:pt x="1166265" y="4375901"/>
                      <a:pt x="1114789" y="4341125"/>
                    </a:cubicBezTo>
                    <a:lnTo>
                      <a:pt x="990820" y="4266878"/>
                    </a:lnTo>
                    <a:cubicBezTo>
                      <a:pt x="244375" y="3808625"/>
                      <a:pt x="-140637" y="2924108"/>
                      <a:pt x="47148" y="2055628"/>
                    </a:cubicBezTo>
                    <a:cubicBezTo>
                      <a:pt x="222415" y="1245045"/>
                      <a:pt x="857856" y="627883"/>
                      <a:pt x="1648407" y="460636"/>
                    </a:cubicBezTo>
                    <a:lnTo>
                      <a:pt x="1969600" y="420526"/>
                    </a:lnTo>
                    <a:cubicBezTo>
                      <a:pt x="1969682" y="377108"/>
                      <a:pt x="1969763" y="333691"/>
                      <a:pt x="1969845" y="290273"/>
                    </a:cubicBezTo>
                    <a:lnTo>
                      <a:pt x="1969986" y="126170"/>
                    </a:lnTo>
                    <a:cubicBezTo>
                      <a:pt x="1969986" y="108749"/>
                      <a:pt x="1973516" y="92153"/>
                      <a:pt x="1979901" y="77060"/>
                    </a:cubicBezTo>
                    <a:lnTo>
                      <a:pt x="2006939" y="36953"/>
                    </a:lnTo>
                    <a:cubicBezTo>
                      <a:pt x="2029772" y="14123"/>
                      <a:pt x="2061313" y="0"/>
                      <a:pt x="2096156" y="0"/>
                    </a:cubicBezTo>
                    <a:close/>
                  </a:path>
                </a:pathLst>
              </a:custGeom>
              <a:grpFill/>
              <a:ln>
                <a:noFill/>
              </a:ln>
              <a:effectLst/>
            </p:spPr>
            <p:style>
              <a:lnRef idx="1">
                <a:schemeClr val="accent5"/>
              </a:lnRef>
              <a:fillRef idx="3">
                <a:schemeClr val="accent5"/>
              </a:fillRef>
              <a:effectRef idx="2">
                <a:schemeClr val="accent5"/>
              </a:effectRef>
              <a:fontRef idx="minor">
                <a:schemeClr val="lt1"/>
              </a:fontRef>
            </p:style>
            <p:txBody>
              <a:bodyPr lIns="91436" tIns="45718" rIns="91436" bIns="45718"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grpSp>
        <p:nvGrpSpPr>
          <p:cNvPr id="9" name="Group 8"/>
          <p:cNvGrpSpPr/>
          <p:nvPr/>
        </p:nvGrpSpPr>
        <p:grpSpPr>
          <a:xfrm>
            <a:off x="5252065" y="1176542"/>
            <a:ext cx="827233" cy="832751"/>
            <a:chOff x="5279497" y="1176542"/>
            <a:chExt cx="827233" cy="832751"/>
          </a:xfrm>
        </p:grpSpPr>
        <p:sp>
          <p:nvSpPr>
            <p:cNvPr id="32" name="Oval 31"/>
            <p:cNvSpPr/>
            <p:nvPr/>
          </p:nvSpPr>
          <p:spPr>
            <a:xfrm>
              <a:off x="5279497" y="1176542"/>
              <a:ext cx="827233" cy="83275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8" name="Group 7"/>
            <p:cNvGrpSpPr/>
            <p:nvPr/>
          </p:nvGrpSpPr>
          <p:grpSpPr>
            <a:xfrm>
              <a:off x="5456423" y="1346199"/>
              <a:ext cx="490168" cy="486332"/>
              <a:chOff x="5454042" y="1353040"/>
              <a:chExt cx="522223" cy="518139"/>
            </a:xfrm>
          </p:grpSpPr>
          <p:sp>
            <p:nvSpPr>
              <p:cNvPr id="35" name="Freeform 34"/>
              <p:cNvSpPr>
                <a:spLocks noChangeAspect="1" noChangeArrowheads="1"/>
              </p:cNvSpPr>
              <p:nvPr/>
            </p:nvSpPr>
            <p:spPr bwMode="auto">
              <a:xfrm>
                <a:off x="5454042" y="1353040"/>
                <a:ext cx="522223" cy="518139"/>
              </a:xfrm>
              <a:custGeom>
                <a:avLst/>
                <a:gdLst>
                  <a:gd name="connsiteX0" fmla="*/ 45879 w 202627"/>
                  <a:gd name="connsiteY0" fmla="*/ 64303 h 201678"/>
                  <a:gd name="connsiteX1" fmla="*/ 100685 w 202627"/>
                  <a:gd name="connsiteY1" fmla="*/ 64303 h 201678"/>
                  <a:gd name="connsiteX2" fmla="*/ 109819 w 202627"/>
                  <a:gd name="connsiteY2" fmla="*/ 73072 h 201678"/>
                  <a:gd name="connsiteX3" fmla="*/ 100685 w 202627"/>
                  <a:gd name="connsiteY3" fmla="*/ 82258 h 201678"/>
                  <a:gd name="connsiteX4" fmla="*/ 45879 w 202627"/>
                  <a:gd name="connsiteY4" fmla="*/ 82258 h 201678"/>
                  <a:gd name="connsiteX5" fmla="*/ 36745 w 202627"/>
                  <a:gd name="connsiteY5" fmla="*/ 73072 h 201678"/>
                  <a:gd name="connsiteX6" fmla="*/ 45879 w 202627"/>
                  <a:gd name="connsiteY6" fmla="*/ 64303 h 201678"/>
                  <a:gd name="connsiteX7" fmla="*/ 73549 w 202627"/>
                  <a:gd name="connsiteY7" fmla="*/ 17881 h 201678"/>
                  <a:gd name="connsiteX8" fmla="*/ 17970 w 202627"/>
                  <a:gd name="connsiteY8" fmla="*/ 72771 h 201678"/>
                  <a:gd name="connsiteX9" fmla="*/ 73549 w 202627"/>
                  <a:gd name="connsiteY9" fmla="*/ 128076 h 201678"/>
                  <a:gd name="connsiteX10" fmla="*/ 129129 w 202627"/>
                  <a:gd name="connsiteY10" fmla="*/ 72771 h 201678"/>
                  <a:gd name="connsiteX11" fmla="*/ 73549 w 202627"/>
                  <a:gd name="connsiteY11" fmla="*/ 17881 h 201678"/>
                  <a:gd name="connsiteX12" fmla="*/ 73549 w 202627"/>
                  <a:gd name="connsiteY12" fmla="*/ 0 h 201678"/>
                  <a:gd name="connsiteX13" fmla="*/ 147098 w 202627"/>
                  <a:gd name="connsiteY13" fmla="*/ 73186 h 201678"/>
                  <a:gd name="connsiteX14" fmla="*/ 131636 w 202627"/>
                  <a:gd name="connsiteY14" fmla="*/ 118096 h 201678"/>
                  <a:gd name="connsiteX15" fmla="*/ 200170 w 202627"/>
                  <a:gd name="connsiteY15" fmla="*/ 185877 h 201678"/>
                  <a:gd name="connsiteX16" fmla="*/ 199752 w 202627"/>
                  <a:gd name="connsiteY16" fmla="*/ 199183 h 201678"/>
                  <a:gd name="connsiteX17" fmla="*/ 193484 w 202627"/>
                  <a:gd name="connsiteY17" fmla="*/ 201678 h 201678"/>
                  <a:gd name="connsiteX18" fmla="*/ 186798 w 202627"/>
                  <a:gd name="connsiteY18" fmla="*/ 199183 h 201678"/>
                  <a:gd name="connsiteX19" fmla="*/ 118681 w 202627"/>
                  <a:gd name="connsiteY19" fmla="*/ 130987 h 201678"/>
                  <a:gd name="connsiteX20" fmla="*/ 73549 w 202627"/>
                  <a:gd name="connsiteY20" fmla="*/ 146789 h 201678"/>
                  <a:gd name="connsiteX21" fmla="*/ 0 w 202627"/>
                  <a:gd name="connsiteY21" fmla="*/ 73186 h 201678"/>
                  <a:gd name="connsiteX22" fmla="*/ 73549 w 202627"/>
                  <a:gd name="connsiteY22" fmla="*/ 0 h 20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2627" h="201678">
                    <a:moveTo>
                      <a:pt x="45879" y="64303"/>
                    </a:moveTo>
                    <a:lnTo>
                      <a:pt x="100685" y="64303"/>
                    </a:lnTo>
                    <a:cubicBezTo>
                      <a:pt x="106082" y="64303"/>
                      <a:pt x="109819" y="68479"/>
                      <a:pt x="109819" y="73072"/>
                    </a:cubicBezTo>
                    <a:cubicBezTo>
                      <a:pt x="109819" y="78082"/>
                      <a:pt x="106082" y="82258"/>
                      <a:pt x="100685" y="82258"/>
                    </a:cubicBezTo>
                    <a:lnTo>
                      <a:pt x="45879" y="82258"/>
                    </a:lnTo>
                    <a:cubicBezTo>
                      <a:pt x="40897" y="82258"/>
                      <a:pt x="36745" y="78082"/>
                      <a:pt x="36745" y="73072"/>
                    </a:cubicBezTo>
                    <a:cubicBezTo>
                      <a:pt x="36745" y="68479"/>
                      <a:pt x="40482" y="64303"/>
                      <a:pt x="45879" y="64303"/>
                    </a:cubicBezTo>
                    <a:close/>
                    <a:moveTo>
                      <a:pt x="73549" y="17881"/>
                    </a:moveTo>
                    <a:cubicBezTo>
                      <a:pt x="42625" y="17881"/>
                      <a:pt x="17970" y="42415"/>
                      <a:pt x="17970" y="72771"/>
                    </a:cubicBezTo>
                    <a:cubicBezTo>
                      <a:pt x="17970" y="103542"/>
                      <a:pt x="43043" y="128076"/>
                      <a:pt x="73549" y="128076"/>
                    </a:cubicBezTo>
                    <a:cubicBezTo>
                      <a:pt x="104055" y="128076"/>
                      <a:pt x="129129" y="103542"/>
                      <a:pt x="129129" y="72771"/>
                    </a:cubicBezTo>
                    <a:cubicBezTo>
                      <a:pt x="129129" y="42415"/>
                      <a:pt x="104055" y="17881"/>
                      <a:pt x="73549" y="17881"/>
                    </a:cubicBezTo>
                    <a:close/>
                    <a:moveTo>
                      <a:pt x="73549" y="0"/>
                    </a:moveTo>
                    <a:cubicBezTo>
                      <a:pt x="114502" y="0"/>
                      <a:pt x="147098" y="32851"/>
                      <a:pt x="147098" y="73186"/>
                    </a:cubicBezTo>
                    <a:cubicBezTo>
                      <a:pt x="147098" y="90235"/>
                      <a:pt x="141665" y="105621"/>
                      <a:pt x="131636" y="118096"/>
                    </a:cubicBezTo>
                    <a:lnTo>
                      <a:pt x="200170" y="185877"/>
                    </a:lnTo>
                    <a:cubicBezTo>
                      <a:pt x="203513" y="189203"/>
                      <a:pt x="203513" y="195025"/>
                      <a:pt x="199752" y="199183"/>
                    </a:cubicBezTo>
                    <a:cubicBezTo>
                      <a:pt x="197663" y="200847"/>
                      <a:pt x="195573" y="201678"/>
                      <a:pt x="193484" y="201678"/>
                    </a:cubicBezTo>
                    <a:cubicBezTo>
                      <a:pt x="190977" y="201678"/>
                      <a:pt x="188887" y="200847"/>
                      <a:pt x="186798" y="199183"/>
                    </a:cubicBezTo>
                    <a:lnTo>
                      <a:pt x="118681" y="130987"/>
                    </a:lnTo>
                    <a:cubicBezTo>
                      <a:pt x="106145" y="140967"/>
                      <a:pt x="90683" y="146789"/>
                      <a:pt x="73549" y="146789"/>
                    </a:cubicBezTo>
                    <a:cubicBezTo>
                      <a:pt x="32596" y="146789"/>
                      <a:pt x="0" y="113938"/>
                      <a:pt x="0" y="73186"/>
                    </a:cubicBezTo>
                    <a:cubicBezTo>
                      <a:pt x="0" y="32851"/>
                      <a:pt x="32596" y="0"/>
                      <a:pt x="73549" y="0"/>
                    </a:cubicBezTo>
                    <a:close/>
                  </a:path>
                </a:pathLst>
              </a:custGeom>
              <a:solidFill>
                <a:schemeClr val="bg1"/>
              </a:solidFill>
              <a:ln>
                <a:noFill/>
              </a:ln>
              <a:effectLst/>
              <a:extLst/>
            </p:spPr>
            <p:txBody>
              <a:bodyPr anchor="ctr"/>
              <a:lstStyle/>
              <a:p>
                <a:pPr marL="0" marR="0" lvl="0" indent="0" algn="l" defTabSz="457200" rtl="0" eaLnBrk="1" fontAlgn="base" latinLnBrk="0" hangingPunct="1">
                  <a:lnSpc>
                    <a:spcPct val="93000"/>
                  </a:lnSpc>
                  <a:spcBef>
                    <a:spcPct val="0"/>
                  </a:spcBef>
                  <a:spcAft>
                    <a:spcPct val="0"/>
                  </a:spcAft>
                  <a:buClr>
                    <a:srgbClr val="000000"/>
                  </a:buClr>
                  <a:buSzPct val="100000"/>
                  <a:buFont typeface="Times New Roman" charset="0"/>
                  <a:buNone/>
                  <a:tabLst/>
                  <a:defRPr/>
                </a:pPr>
                <a:endParaRPr kumimoji="0" lang="en-US" sz="18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sp>
            <p:nvSpPr>
              <p:cNvPr id="7" name="Oval 6"/>
              <p:cNvSpPr/>
              <p:nvPr/>
            </p:nvSpPr>
            <p:spPr>
              <a:xfrm>
                <a:off x="5500578" y="1409849"/>
                <a:ext cx="268790" cy="268790"/>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36" name="Freeform 35"/>
            <p:cNvSpPr>
              <a:spLocks noChangeAspect="1" noChangeArrowheads="1"/>
            </p:cNvSpPr>
            <p:nvPr/>
          </p:nvSpPr>
          <p:spPr bwMode="auto">
            <a:xfrm>
              <a:off x="5537893" y="1412728"/>
              <a:ext cx="192982" cy="166848"/>
            </a:xfrm>
            <a:custGeom>
              <a:avLst/>
              <a:gdLst>
                <a:gd name="T0" fmla="*/ 830 w 846"/>
                <a:gd name="T1" fmla="*/ 686 h 732"/>
                <a:gd name="T2" fmla="*/ 447 w 846"/>
                <a:gd name="T3" fmla="*/ 25 h 732"/>
                <a:gd name="T4" fmla="*/ 396 w 846"/>
                <a:gd name="T5" fmla="*/ 25 h 732"/>
                <a:gd name="T6" fmla="*/ 14 w 846"/>
                <a:gd name="T7" fmla="*/ 686 h 732"/>
                <a:gd name="T8" fmla="*/ 40 w 846"/>
                <a:gd name="T9" fmla="*/ 731 h 732"/>
                <a:gd name="T10" fmla="*/ 805 w 846"/>
                <a:gd name="T11" fmla="*/ 731 h 732"/>
                <a:gd name="T12" fmla="*/ 830 w 846"/>
                <a:gd name="T13" fmla="*/ 686 h 732"/>
                <a:gd name="T14" fmla="*/ 447 w 846"/>
                <a:gd name="T15" fmla="*/ 616 h 732"/>
                <a:gd name="T16" fmla="*/ 422 w 846"/>
                <a:gd name="T17" fmla="*/ 626 h 732"/>
                <a:gd name="T18" fmla="*/ 397 w 846"/>
                <a:gd name="T19" fmla="*/ 616 h 732"/>
                <a:gd name="T20" fmla="*/ 387 w 846"/>
                <a:gd name="T21" fmla="*/ 591 h 732"/>
                <a:gd name="T22" fmla="*/ 397 w 846"/>
                <a:gd name="T23" fmla="*/ 567 h 732"/>
                <a:gd name="T24" fmla="*/ 445 w 846"/>
                <a:gd name="T25" fmla="*/ 567 h 732"/>
                <a:gd name="T26" fmla="*/ 456 w 846"/>
                <a:gd name="T27" fmla="*/ 591 h 732"/>
                <a:gd name="T28" fmla="*/ 447 w 846"/>
                <a:gd name="T29" fmla="*/ 616 h 732"/>
                <a:gd name="T30" fmla="*/ 457 w 846"/>
                <a:gd name="T31" fmla="*/ 472 h 732"/>
                <a:gd name="T32" fmla="*/ 422 w 846"/>
                <a:gd name="T33" fmla="*/ 507 h 732"/>
                <a:gd name="T34" fmla="*/ 387 w 846"/>
                <a:gd name="T35" fmla="*/ 472 h 732"/>
                <a:gd name="T36" fmla="*/ 387 w 846"/>
                <a:gd name="T37" fmla="*/ 265 h 732"/>
                <a:gd name="T38" fmla="*/ 422 w 846"/>
                <a:gd name="T39" fmla="*/ 230 h 732"/>
                <a:gd name="T40" fmla="*/ 457 w 846"/>
                <a:gd name="T41" fmla="*/ 265 h 732"/>
                <a:gd name="T42" fmla="*/ 457 w 846"/>
                <a:gd name="T43" fmla="*/ 472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46" h="732">
                  <a:moveTo>
                    <a:pt x="830" y="686"/>
                  </a:moveTo>
                  <a:lnTo>
                    <a:pt x="447" y="25"/>
                  </a:lnTo>
                  <a:cubicBezTo>
                    <a:pt x="432" y="0"/>
                    <a:pt x="409" y="0"/>
                    <a:pt x="396" y="25"/>
                  </a:cubicBezTo>
                  <a:lnTo>
                    <a:pt x="14" y="686"/>
                  </a:lnTo>
                  <a:cubicBezTo>
                    <a:pt x="0" y="711"/>
                    <a:pt x="11" y="731"/>
                    <a:pt x="40" y="731"/>
                  </a:cubicBezTo>
                  <a:lnTo>
                    <a:pt x="805" y="731"/>
                  </a:lnTo>
                  <a:cubicBezTo>
                    <a:pt x="833" y="731"/>
                    <a:pt x="845" y="711"/>
                    <a:pt x="830" y="686"/>
                  </a:cubicBezTo>
                  <a:close/>
                  <a:moveTo>
                    <a:pt x="447" y="616"/>
                  </a:moveTo>
                  <a:cubicBezTo>
                    <a:pt x="441" y="623"/>
                    <a:pt x="432" y="626"/>
                    <a:pt x="422" y="626"/>
                  </a:cubicBezTo>
                  <a:cubicBezTo>
                    <a:pt x="412" y="626"/>
                    <a:pt x="405" y="623"/>
                    <a:pt x="397" y="616"/>
                  </a:cubicBezTo>
                  <a:cubicBezTo>
                    <a:pt x="390" y="610"/>
                    <a:pt x="387" y="602"/>
                    <a:pt x="387" y="591"/>
                  </a:cubicBezTo>
                  <a:cubicBezTo>
                    <a:pt x="387" y="583"/>
                    <a:pt x="390" y="574"/>
                    <a:pt x="397" y="567"/>
                  </a:cubicBezTo>
                  <a:cubicBezTo>
                    <a:pt x="410" y="553"/>
                    <a:pt x="434" y="553"/>
                    <a:pt x="445" y="567"/>
                  </a:cubicBezTo>
                  <a:cubicBezTo>
                    <a:pt x="453" y="574"/>
                    <a:pt x="456" y="583"/>
                    <a:pt x="456" y="591"/>
                  </a:cubicBezTo>
                  <a:cubicBezTo>
                    <a:pt x="456" y="600"/>
                    <a:pt x="453" y="610"/>
                    <a:pt x="447" y="616"/>
                  </a:cubicBezTo>
                  <a:close/>
                  <a:moveTo>
                    <a:pt x="457" y="472"/>
                  </a:moveTo>
                  <a:cubicBezTo>
                    <a:pt x="457" y="491"/>
                    <a:pt x="441" y="507"/>
                    <a:pt x="422" y="507"/>
                  </a:cubicBezTo>
                  <a:cubicBezTo>
                    <a:pt x="403" y="507"/>
                    <a:pt x="387" y="491"/>
                    <a:pt x="387" y="472"/>
                  </a:cubicBezTo>
                  <a:lnTo>
                    <a:pt x="387" y="265"/>
                  </a:lnTo>
                  <a:cubicBezTo>
                    <a:pt x="387" y="246"/>
                    <a:pt x="403" y="230"/>
                    <a:pt x="422" y="230"/>
                  </a:cubicBezTo>
                  <a:cubicBezTo>
                    <a:pt x="441" y="230"/>
                    <a:pt x="457" y="246"/>
                    <a:pt x="457" y="265"/>
                  </a:cubicBezTo>
                  <a:lnTo>
                    <a:pt x="457" y="472"/>
                  </a:lnTo>
                  <a:close/>
                </a:path>
              </a:pathLst>
            </a:custGeom>
            <a:solidFill>
              <a:schemeClr val="bg1"/>
            </a:solidFill>
            <a:ln>
              <a:noFill/>
            </a:ln>
            <a:effectLst/>
            <a:extLst/>
          </p:spPr>
          <p:txBody>
            <a:bodyPr wrap="none" anchor="ctr"/>
            <a:lstStyle/>
            <a:p>
              <a:pPr marL="0" marR="0" lvl="0" indent="0" algn="l" defTabSz="457200" rtl="0" eaLnBrk="1" fontAlgn="base" latinLnBrk="0" hangingPunct="1">
                <a:lnSpc>
                  <a:spcPct val="93000"/>
                </a:lnSpc>
                <a:spcBef>
                  <a:spcPct val="0"/>
                </a:spcBef>
                <a:spcAft>
                  <a:spcPct val="0"/>
                </a:spcAft>
                <a:buClr>
                  <a:srgbClr val="000000"/>
                </a:buClr>
                <a:buSzPct val="100000"/>
                <a:buFont typeface="Times New Roman" charset="0"/>
                <a:buNone/>
                <a:tabLst/>
                <a:defRPr/>
              </a:pPr>
              <a:endParaRPr kumimoji="0" lang="en-US" sz="1800" b="0" i="0" u="none" strike="noStrike" kern="1200" cap="none" spc="0" normalizeH="0" baseline="0" noProof="0">
                <a:ln>
                  <a:noFill/>
                </a:ln>
                <a:solidFill>
                  <a:srgbClr val="58585B"/>
                </a:solidFill>
                <a:effectLst/>
                <a:uLnTx/>
                <a:uFillTx/>
                <a:latin typeface="Arial" charset="0"/>
                <a:ea typeface="ＭＳ Ｐゴシック" pitchFamily="34" charset="-128"/>
                <a:cs typeface="+mn-cs"/>
              </a:endParaRPr>
            </a:p>
          </p:txBody>
        </p:sp>
      </p:grpSp>
      <p:sp>
        <p:nvSpPr>
          <p:cNvPr id="52" name="Rectangle 51"/>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marL="0" marR="0" lvl="0" indent="0" algn="l" defTabSz="610744"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lumMod val="50000"/>
                    <a:alpha val="60000"/>
                  </a:srgbClr>
                </a:solidFill>
                <a:effectLst/>
                <a:uLnTx/>
                <a:uFillTx/>
                <a:latin typeface="Arial"/>
                <a:ea typeface="ＭＳ Ｐゴシック" pitchFamily="34" charset="-128"/>
                <a:cs typeface="CiscoSans Thin"/>
              </a:rPr>
              <a:t>© 2017  Cisco and/or its affiliates. All rights reserved.   </a:t>
            </a:r>
            <a:r>
              <a:rPr kumimoji="0" lang="en-US" sz="600" b="0" i="0" u="none" strike="noStrike" kern="1200" cap="none" spc="0" normalizeH="0" baseline="0" noProof="0" dirty="0" smtClean="0">
                <a:ln>
                  <a:noFill/>
                </a:ln>
                <a:solidFill>
                  <a:srgbClr val="FFFFFF">
                    <a:lumMod val="50000"/>
                    <a:alpha val="60000"/>
                  </a:srgbClr>
                </a:solidFill>
                <a:effectLst/>
                <a:uLnTx/>
                <a:uFillTx/>
                <a:latin typeface="Arial"/>
                <a:ea typeface="ＭＳ Ｐゴシック" pitchFamily="34" charset="-128"/>
                <a:cs typeface="CiscoSans Thin"/>
              </a:rPr>
              <a:t>Cisco Public</a:t>
            </a:r>
            <a:endParaRPr kumimoji="0" lang="en-US" sz="600" b="0" i="0" u="none" strike="noStrike" kern="1200" cap="none" spc="0" normalizeH="0" baseline="0" noProof="0" dirty="0">
              <a:ln>
                <a:noFill/>
              </a:ln>
              <a:solidFill>
                <a:srgbClr val="FFFFFF">
                  <a:lumMod val="50000"/>
                  <a:alpha val="60000"/>
                </a:srgbClr>
              </a:solidFill>
              <a:effectLst/>
              <a:uLnTx/>
              <a:uFillTx/>
              <a:latin typeface="Arial"/>
              <a:ea typeface="ＭＳ Ｐゴシック" pitchFamily="34" charset="-128"/>
              <a:cs typeface="CiscoSans Thin"/>
            </a:endParaRPr>
          </a:p>
        </p:txBody>
      </p:sp>
      <p:pic>
        <p:nvPicPr>
          <p:cNvPr id="53" name="Picture 2"/>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477679" y="4625975"/>
            <a:ext cx="42418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7708" y="2870711"/>
            <a:ext cx="3687977" cy="2076331"/>
          </a:xfrm>
          <a:prstGeom prst="rect">
            <a:avLst/>
          </a:prstGeom>
        </p:spPr>
      </p:pic>
      <p:pic>
        <p:nvPicPr>
          <p:cNvPr id="41" name="Picture 40"/>
          <p:cNvPicPr/>
          <p:nvPr/>
        </p:nvPicPr>
        <p:blipFill>
          <a:blip r:embed="rId7" cstate="email">
            <a:extLst>
              <a:ext uri="{28A0092B-C50C-407E-A947-70E740481C1C}">
                <a14:useLocalDpi xmlns:a14="http://schemas.microsoft.com/office/drawing/2010/main"/>
              </a:ext>
            </a:extLst>
          </a:blip>
          <a:stretch>
            <a:fillRect/>
          </a:stretch>
        </p:blipFill>
        <p:spPr>
          <a:xfrm>
            <a:off x="1458981" y="3143250"/>
            <a:ext cx="2186853" cy="1366626"/>
          </a:xfrm>
          <a:prstGeom prst="rect">
            <a:avLst/>
          </a:prstGeom>
        </p:spPr>
      </p:pic>
      <p:sp>
        <p:nvSpPr>
          <p:cNvPr id="50" name="テキスト ボックス 49"/>
          <p:cNvSpPr txBox="1"/>
          <p:nvPr/>
        </p:nvSpPr>
        <p:spPr>
          <a:xfrm>
            <a:off x="7967964" y="50669"/>
            <a:ext cx="994784"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smtClean="0">
                <a:ln>
                  <a:noFill/>
                </a:ln>
                <a:solidFill>
                  <a:srgbClr val="FF0000"/>
                </a:solidFill>
                <a:effectLst/>
                <a:uLnTx/>
                <a:uFillTx/>
                <a:latin typeface="Arial" charset="0"/>
                <a:ea typeface="ＭＳ Ｐゴシック" pitchFamily="34" charset="-128"/>
                <a:cs typeface="+mn-cs"/>
              </a:rPr>
              <a:t>New!</a:t>
            </a:r>
            <a:endParaRPr kumimoji="1" lang="ja-JP" altLang="en-US" sz="2400" b="0" i="0" u="none" strike="noStrike" kern="1200" cap="none" spc="0" normalizeH="0" baseline="0" noProof="0" dirty="0">
              <a:ln>
                <a:noFill/>
              </a:ln>
              <a:solidFill>
                <a:srgbClr val="FF0000"/>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1602050633"/>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ounded Rectangle 16"/>
          <p:cNvSpPr/>
          <p:nvPr/>
        </p:nvSpPr>
        <p:spPr>
          <a:xfrm>
            <a:off x="625016" y="1016330"/>
            <a:ext cx="7851163" cy="2761904"/>
          </a:xfrm>
          <a:prstGeom prst="roundRect">
            <a:avLst>
              <a:gd name="adj" fmla="val 5556"/>
            </a:avLst>
          </a:prstGeom>
          <a:solidFill>
            <a:schemeClr val="bg1"/>
          </a:solidFill>
          <a:ln w="6350">
            <a:solidFill>
              <a:schemeClr val="tx2"/>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18" name="Object 17"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362" name="think-cell Slide" r:id="rId5" imgW="180" imgH="180" progId="TCLayout.ActiveDocument.1">
                  <p:embed/>
                </p:oleObj>
              </mc:Choice>
              <mc:Fallback>
                <p:oleObj name="think-cell Slide" r:id="rId5" imgW="180" imgH="180" progId="TCLayout.ActiveDocument.1">
                  <p:embed/>
                  <p:pic>
                    <p:nvPicPr>
                      <p:cNvPr id="18" name="Object 17" hidden="1"/>
                      <p:cNvPicPr/>
                      <p:nvPr/>
                    </p:nvPicPr>
                    <p:blipFill>
                      <a:blip r:embed="rId6"/>
                      <a:stretch>
                        <a:fillRect/>
                      </a:stretch>
                    </p:blipFill>
                    <p:spPr>
                      <a:xfrm>
                        <a:off x="1588" y="1588"/>
                        <a:ext cx="1587" cy="1587"/>
                      </a:xfrm>
                      <a:prstGeom prst="rect">
                        <a:avLst/>
                      </a:prstGeom>
                    </p:spPr>
                  </p:pic>
                </p:oleObj>
              </mc:Fallback>
            </mc:AlternateContent>
          </a:graphicData>
        </a:graphic>
      </p:graphicFrame>
      <p:grpSp>
        <p:nvGrpSpPr>
          <p:cNvPr id="48" name="図形グループ 47"/>
          <p:cNvGrpSpPr/>
          <p:nvPr/>
        </p:nvGrpSpPr>
        <p:grpSpPr>
          <a:xfrm>
            <a:off x="829748" y="1013737"/>
            <a:ext cx="7505076" cy="3930447"/>
            <a:chOff x="829748" y="1013737"/>
            <a:chExt cx="7505076" cy="3930447"/>
          </a:xfrm>
        </p:grpSpPr>
        <p:cxnSp>
          <p:nvCxnSpPr>
            <p:cNvPr id="80" name="Straight Connector 79"/>
            <p:cNvCxnSpPr/>
            <p:nvPr/>
          </p:nvCxnSpPr>
          <p:spPr>
            <a:xfrm flipH="1">
              <a:off x="4588340" y="3700896"/>
              <a:ext cx="1" cy="165551"/>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1180406" y="3915050"/>
              <a:ext cx="6799811" cy="994594"/>
            </a:xfrm>
            <a:prstGeom prst="roundRect">
              <a:avLst>
                <a:gd name="adj" fmla="val 5556"/>
              </a:avLst>
            </a:prstGeom>
            <a:solidFill>
              <a:schemeClr val="bg1"/>
            </a:solidFill>
            <a:ln w="6350">
              <a:solidFill>
                <a:schemeClr val="tx2"/>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4" name="Group 3"/>
            <p:cNvGrpSpPr/>
            <p:nvPr/>
          </p:nvGrpSpPr>
          <p:grpSpPr>
            <a:xfrm>
              <a:off x="3546630" y="1402259"/>
              <a:ext cx="2083426" cy="1172969"/>
              <a:chOff x="707708" y="2870711"/>
              <a:chExt cx="3687977" cy="2076331"/>
            </a:xfrm>
          </p:grpSpPr>
          <p:pic>
            <p:nvPicPr>
              <p:cNvPr id="2" name="Picture 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7708" y="2870711"/>
                <a:ext cx="3687977" cy="2076331"/>
              </a:xfrm>
              <a:prstGeom prst="rect">
                <a:avLst/>
              </a:prstGeom>
            </p:spPr>
          </p:pic>
          <p:pic>
            <p:nvPicPr>
              <p:cNvPr id="3" name="Picture 2"/>
              <p:cNvPicPr/>
              <p:nvPr/>
            </p:nvPicPr>
            <p:blipFill>
              <a:blip r:embed="rId8" cstate="screen">
                <a:extLst>
                  <a:ext uri="{28A0092B-C50C-407E-A947-70E740481C1C}">
                    <a14:useLocalDpi xmlns:a14="http://schemas.microsoft.com/office/drawing/2010/main"/>
                  </a:ext>
                </a:extLst>
              </a:blip>
              <a:stretch>
                <a:fillRect/>
              </a:stretch>
            </p:blipFill>
            <p:spPr>
              <a:xfrm>
                <a:off x="1458981" y="3143250"/>
                <a:ext cx="2186853" cy="1366626"/>
              </a:xfrm>
              <a:prstGeom prst="rect">
                <a:avLst/>
              </a:prstGeom>
            </p:spPr>
          </p:pic>
        </p:grpSp>
        <p:sp>
          <p:nvSpPr>
            <p:cNvPr id="5" name="TextBox 4"/>
            <p:cNvSpPr txBox="1"/>
            <p:nvPr/>
          </p:nvSpPr>
          <p:spPr>
            <a:xfrm>
              <a:off x="3971042" y="1060926"/>
              <a:ext cx="1235405" cy="461663"/>
            </a:xfrm>
            <a:prstGeom prst="rect">
              <a:avLst/>
            </a:prstGeom>
            <a:noFill/>
          </p:spPr>
          <p:txBody>
            <a:bodyPr wrap="square" lIns="91438" tIns="45719" rIns="91438" bIns="45719"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ja-JP" sz="1200" b="1" i="0" u="none" strike="noStrike" kern="1200" cap="none" spc="0" normalizeH="0" baseline="0" noProof="0" smtClean="0">
                  <a:ln>
                    <a:noFill/>
                  </a:ln>
                  <a:solidFill>
                    <a:srgbClr val="4D4D4C">
                      <a:lumMod val="50000"/>
                    </a:srgbClr>
                  </a:solidFill>
                  <a:effectLst/>
                  <a:uLnTx/>
                  <a:uFillTx/>
                  <a:latin typeface="Arial" charset="0"/>
                  <a:ea typeface="ＭＳ Ｐゴシック" pitchFamily="34" charset="-128"/>
                  <a:cs typeface="+mn-cs"/>
                </a:rPr>
                <a:t>DNA Center</a:t>
              </a:r>
              <a:r>
                <a:rPr kumimoji="0" lang="en-US" altLang="ja-JP" sz="1200" b="1" i="0" u="none" strike="noStrike" kern="1200" cap="none" spc="0" normalizeH="0" baseline="0" noProof="0">
                  <a:ln>
                    <a:noFill/>
                  </a:ln>
                  <a:solidFill>
                    <a:srgbClr val="4D4D4C">
                      <a:lumMod val="50000"/>
                    </a:srgbClr>
                  </a:solidFill>
                  <a:effectLst/>
                  <a:uLnTx/>
                  <a:uFillTx/>
                  <a:latin typeface="Arial" charset="0"/>
                  <a:ea typeface="ＭＳ Ｐゴシック" pitchFamily="34" charset="-128"/>
                  <a:cs typeface="+mn-cs"/>
                </a:rPr>
                <a:t> </a:t>
              </a:r>
              <a:r>
                <a:rPr kumimoji="0" lang="en-US" altLang="ja-JP" sz="1200" b="1" i="0" u="none" strike="noStrike" kern="1200" cap="none" spc="0" normalizeH="0" baseline="0" noProof="0" smtClean="0">
                  <a:ln>
                    <a:noFill/>
                  </a:ln>
                  <a:solidFill>
                    <a:srgbClr val="4D4D4C">
                      <a:lumMod val="50000"/>
                    </a:srgbClr>
                  </a:solidFill>
                  <a:effectLst/>
                  <a:uLnTx/>
                  <a:uFillTx/>
                  <a:latin typeface="Arial" charset="0"/>
                  <a:ea typeface="ＭＳ Ｐゴシック" pitchFamily="34" charset="-128"/>
                  <a:cs typeface="+mn-cs"/>
                </a:rPr>
                <a:t>(DNAC)</a:t>
              </a:r>
            </a:p>
          </p:txBody>
        </p:sp>
        <p:sp>
          <p:nvSpPr>
            <p:cNvPr id="6" name="Oval 5"/>
            <p:cNvSpPr/>
            <p:nvPr/>
          </p:nvSpPr>
          <p:spPr>
            <a:xfrm>
              <a:off x="7810372" y="2945693"/>
              <a:ext cx="485135" cy="485135"/>
            </a:xfrm>
            <a:prstGeom prst="ellipse">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Oval 6"/>
            <p:cNvSpPr/>
            <p:nvPr/>
          </p:nvSpPr>
          <p:spPr>
            <a:xfrm>
              <a:off x="829748" y="2937771"/>
              <a:ext cx="535244" cy="535244"/>
            </a:xfrm>
            <a:prstGeom prst="ellipse">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Oval 7"/>
            <p:cNvSpPr/>
            <p:nvPr/>
          </p:nvSpPr>
          <p:spPr>
            <a:xfrm>
              <a:off x="5800468" y="1340741"/>
              <a:ext cx="508000" cy="508000"/>
            </a:xfrm>
            <a:prstGeom prst="ellipse">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Oval 8"/>
            <p:cNvSpPr/>
            <p:nvPr/>
          </p:nvSpPr>
          <p:spPr>
            <a:xfrm>
              <a:off x="5800468" y="2067228"/>
              <a:ext cx="508000" cy="508000"/>
            </a:xfrm>
            <a:prstGeom prst="ellipse">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Oval 9"/>
            <p:cNvSpPr/>
            <p:nvPr/>
          </p:nvSpPr>
          <p:spPr>
            <a:xfrm>
              <a:off x="2869021" y="1340741"/>
              <a:ext cx="508000" cy="508000"/>
            </a:xfrm>
            <a:prstGeom prst="ellipse">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Oval 10"/>
            <p:cNvSpPr/>
            <p:nvPr/>
          </p:nvSpPr>
          <p:spPr>
            <a:xfrm>
              <a:off x="2869021" y="2067228"/>
              <a:ext cx="508000" cy="508000"/>
            </a:xfrm>
            <a:prstGeom prst="ellipse">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5" name="Rounded Rectangle 14"/>
            <p:cNvSpPr/>
            <p:nvPr/>
          </p:nvSpPr>
          <p:spPr>
            <a:xfrm>
              <a:off x="2466375" y="4067816"/>
              <a:ext cx="934720" cy="598091"/>
            </a:xfrm>
            <a:prstGeom prst="roundRect">
              <a:avLst>
                <a:gd name="adj" fmla="val 8772"/>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9" name="TextBox 18"/>
            <p:cNvSpPr txBox="1"/>
            <p:nvPr/>
          </p:nvSpPr>
          <p:spPr>
            <a:xfrm>
              <a:off x="2411638" y="4667187"/>
              <a:ext cx="934720" cy="276997"/>
            </a:xfrm>
            <a:prstGeom prst="rect">
              <a:avLst/>
            </a:prstGeom>
            <a:noFill/>
          </p:spPr>
          <p:txBody>
            <a:bodyPr wrap="square" lIns="91438" tIns="45719" rIns="91438" bIns="45719"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2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スイッチ</a:t>
              </a:r>
              <a:endParaRPr kumimoji="0" lang="en-US" sz="1200" b="1" i="0" u="none" strike="noStrike" kern="1200" cap="none" spc="0" normalizeH="0" baseline="0" noProof="0" dirty="0">
                <a:ln>
                  <a:noFill/>
                </a:ln>
                <a:solidFill>
                  <a:srgbClr val="4D4D4C">
                    <a:lumMod val="50000"/>
                  </a:srgbClr>
                </a:solidFill>
                <a:effectLst/>
                <a:uLnTx/>
                <a:uFillTx/>
                <a:latin typeface="Arial" charset="0"/>
                <a:ea typeface="ＭＳ Ｐゴシック" pitchFamily="34" charset="-128"/>
                <a:cs typeface="+mn-cs"/>
              </a:endParaRPr>
            </a:p>
          </p:txBody>
        </p:sp>
        <p:sp>
          <p:nvSpPr>
            <p:cNvPr id="20" name="TextBox 19"/>
            <p:cNvSpPr txBox="1"/>
            <p:nvPr/>
          </p:nvSpPr>
          <p:spPr>
            <a:xfrm>
              <a:off x="3531028" y="4667187"/>
              <a:ext cx="934720" cy="276997"/>
            </a:xfrm>
            <a:prstGeom prst="rect">
              <a:avLst/>
            </a:prstGeom>
            <a:noFill/>
          </p:spPr>
          <p:txBody>
            <a:bodyPr wrap="square" lIns="91438" tIns="45719" rIns="91438" bIns="45719"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2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ルータ</a:t>
              </a:r>
              <a:endParaRPr kumimoji="0" lang="en-US" sz="1200" b="1" i="0" u="none" strike="noStrike" kern="1200" cap="none" spc="0" normalizeH="0" baseline="0" noProof="0" dirty="0">
                <a:ln>
                  <a:noFill/>
                </a:ln>
                <a:solidFill>
                  <a:srgbClr val="4D4D4C">
                    <a:lumMod val="50000"/>
                  </a:srgbClr>
                </a:solidFill>
                <a:effectLst/>
                <a:uLnTx/>
                <a:uFillTx/>
                <a:latin typeface="Arial" charset="0"/>
                <a:ea typeface="ＭＳ Ｐゴシック" pitchFamily="34" charset="-128"/>
                <a:cs typeface="+mn-cs"/>
              </a:endParaRPr>
            </a:p>
          </p:txBody>
        </p:sp>
        <p:sp>
          <p:nvSpPr>
            <p:cNvPr id="21" name="TextBox 20"/>
            <p:cNvSpPr txBox="1"/>
            <p:nvPr/>
          </p:nvSpPr>
          <p:spPr>
            <a:xfrm>
              <a:off x="4456483" y="4678814"/>
              <a:ext cx="1384063" cy="230830"/>
            </a:xfrm>
            <a:prstGeom prst="rect">
              <a:avLst/>
            </a:prstGeom>
            <a:noFill/>
          </p:spPr>
          <p:txBody>
            <a:bodyPr wrap="square" lIns="91438" tIns="45719" rIns="91438" bIns="45719"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9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ワイヤレス</a:t>
              </a:r>
              <a:r>
                <a:rPr kumimoji="0" lang="en-US" altLang="ja-JP" sz="9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 </a:t>
              </a:r>
              <a:r>
                <a:rPr kumimoji="0" lang="ja-JP" altLang="en-US" sz="9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コントローラ</a:t>
              </a:r>
              <a:endParaRPr kumimoji="0" lang="en-US" sz="900" b="1" i="0" u="none" strike="noStrike" kern="1200" cap="none" spc="0" normalizeH="0" baseline="0" noProof="0" dirty="0">
                <a:ln>
                  <a:noFill/>
                </a:ln>
                <a:solidFill>
                  <a:srgbClr val="4D4D4C">
                    <a:lumMod val="50000"/>
                  </a:srgbClr>
                </a:solidFill>
                <a:effectLst/>
                <a:uLnTx/>
                <a:uFillTx/>
                <a:latin typeface="Arial" charset="0"/>
                <a:ea typeface="ＭＳ Ｐゴシック" pitchFamily="34" charset="-128"/>
                <a:cs typeface="+mn-cs"/>
              </a:endParaRPr>
            </a:p>
          </p:txBody>
        </p:sp>
        <p:sp>
          <p:nvSpPr>
            <p:cNvPr id="22" name="TextBox 21"/>
            <p:cNvSpPr txBox="1"/>
            <p:nvPr/>
          </p:nvSpPr>
          <p:spPr>
            <a:xfrm>
              <a:off x="5825686" y="4678814"/>
              <a:ext cx="1070894" cy="230830"/>
            </a:xfrm>
            <a:prstGeom prst="rect">
              <a:avLst/>
            </a:prstGeom>
            <a:noFill/>
          </p:spPr>
          <p:txBody>
            <a:bodyPr wrap="square" lIns="91438" tIns="45719" rIns="91438" bIns="45719"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9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アクセスポイント</a:t>
              </a:r>
              <a:endParaRPr kumimoji="0" lang="en-US" sz="900" b="1" i="0" u="none" strike="noStrike" kern="1200" cap="none" spc="0" normalizeH="0" baseline="0" noProof="0" dirty="0">
                <a:ln>
                  <a:noFill/>
                </a:ln>
                <a:solidFill>
                  <a:srgbClr val="4D4D4C">
                    <a:lumMod val="50000"/>
                  </a:srgbClr>
                </a:solidFill>
                <a:effectLst/>
                <a:uLnTx/>
                <a:uFillTx/>
                <a:latin typeface="Arial" charset="0"/>
                <a:ea typeface="ＭＳ Ｐゴシック" pitchFamily="34" charset="-128"/>
                <a:cs typeface="+mn-cs"/>
              </a:endParaRPr>
            </a:p>
          </p:txBody>
        </p:sp>
        <p:pic>
          <p:nvPicPr>
            <p:cNvPr id="23" name="Picture 2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22477" y="3004677"/>
              <a:ext cx="349787" cy="401432"/>
            </a:xfrm>
            <a:prstGeom prst="rect">
              <a:avLst/>
            </a:prstGeom>
          </p:spPr>
        </p:pic>
        <p:pic>
          <p:nvPicPr>
            <p:cNvPr id="24" name="Picture 2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71054" y="2906375"/>
              <a:ext cx="563770" cy="563770"/>
            </a:xfrm>
            <a:prstGeom prst="rect">
              <a:avLst/>
            </a:prstGeom>
          </p:spPr>
        </p:pic>
        <p:cxnSp>
          <p:nvCxnSpPr>
            <p:cNvPr id="26" name="Straight Connector 25"/>
            <p:cNvCxnSpPr>
              <a:stCxn id="8" idx="2"/>
            </p:cNvCxnSpPr>
            <p:nvPr/>
          </p:nvCxnSpPr>
          <p:spPr>
            <a:xfrm flipH="1">
              <a:off x="5206446" y="1594740"/>
              <a:ext cx="594021"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9" idx="2"/>
            </p:cNvCxnSpPr>
            <p:nvPr/>
          </p:nvCxnSpPr>
          <p:spPr>
            <a:xfrm flipH="1">
              <a:off x="5206446" y="2321228"/>
              <a:ext cx="594021" cy="7035"/>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0" idx="6"/>
            </p:cNvCxnSpPr>
            <p:nvPr/>
          </p:nvCxnSpPr>
          <p:spPr>
            <a:xfrm>
              <a:off x="3377021" y="1594740"/>
              <a:ext cx="550028"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11" idx="6"/>
            </p:cNvCxnSpPr>
            <p:nvPr/>
          </p:nvCxnSpPr>
          <p:spPr>
            <a:xfrm>
              <a:off x="3377021" y="2321227"/>
              <a:ext cx="550028"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903687" y="1388961"/>
              <a:ext cx="436880" cy="433440"/>
            </a:xfrm>
            <a:prstGeom prst="rect">
              <a:avLst/>
            </a:prstGeom>
          </p:spPr>
        </p:pic>
        <p:pic>
          <p:nvPicPr>
            <p:cNvPr id="34" name="Picture 3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868694" y="1408967"/>
              <a:ext cx="371548" cy="371548"/>
            </a:xfrm>
            <a:prstGeom prst="rect">
              <a:avLst/>
            </a:prstGeom>
          </p:spPr>
        </p:pic>
        <p:pic>
          <p:nvPicPr>
            <p:cNvPr id="35" name="Picture 3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824541" y="2091301"/>
              <a:ext cx="459854" cy="459854"/>
            </a:xfrm>
            <a:prstGeom prst="rect">
              <a:avLst/>
            </a:prstGeom>
          </p:spPr>
        </p:pic>
        <p:pic>
          <p:nvPicPr>
            <p:cNvPr id="36" name="Picture 3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927350" y="2136288"/>
              <a:ext cx="391343" cy="391343"/>
            </a:xfrm>
            <a:prstGeom prst="rect">
              <a:avLst/>
            </a:prstGeom>
          </p:spPr>
        </p:pic>
        <p:sp>
          <p:nvSpPr>
            <p:cNvPr id="37" name="TextBox 36"/>
            <p:cNvSpPr txBox="1"/>
            <p:nvPr/>
          </p:nvSpPr>
          <p:spPr>
            <a:xfrm>
              <a:off x="2688603" y="1025251"/>
              <a:ext cx="867045" cy="276997"/>
            </a:xfrm>
            <a:prstGeom prst="rect">
              <a:avLst/>
            </a:prstGeom>
            <a:noFill/>
          </p:spPr>
          <p:txBody>
            <a:bodyPr wrap="square" lIns="91438" tIns="45719" rIns="91438" bIns="45719"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2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ポリシー</a:t>
              </a:r>
              <a:endParaRPr kumimoji="0" lang="en-US" sz="1200" b="1" i="0" u="none" strike="noStrike" kern="1200" cap="none" spc="0" normalizeH="0" baseline="0" noProof="0" dirty="0">
                <a:ln>
                  <a:noFill/>
                </a:ln>
                <a:solidFill>
                  <a:srgbClr val="4D4D4C">
                    <a:lumMod val="50000"/>
                  </a:srgbClr>
                </a:solidFill>
                <a:effectLst/>
                <a:uLnTx/>
                <a:uFillTx/>
                <a:latin typeface="Arial" charset="0"/>
                <a:ea typeface="ＭＳ Ｐゴシック" pitchFamily="34" charset="-128"/>
                <a:cs typeface="+mn-cs"/>
              </a:endParaRPr>
            </a:p>
          </p:txBody>
        </p:sp>
        <p:sp>
          <p:nvSpPr>
            <p:cNvPr id="38" name="TextBox 37"/>
            <p:cNvSpPr txBox="1"/>
            <p:nvPr/>
          </p:nvSpPr>
          <p:spPr>
            <a:xfrm>
              <a:off x="5620944" y="1013737"/>
              <a:ext cx="867045" cy="276997"/>
            </a:xfrm>
            <a:prstGeom prst="rect">
              <a:avLst/>
            </a:prstGeom>
            <a:noFill/>
          </p:spPr>
          <p:txBody>
            <a:bodyPr wrap="square" lIns="91438" tIns="45719" rIns="91438" bIns="45719"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2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デザイン</a:t>
              </a:r>
              <a:endParaRPr kumimoji="0" lang="en-US" sz="1200" b="1" i="0" u="none" strike="noStrike" kern="1200" cap="none" spc="0" normalizeH="0" baseline="0" noProof="0" dirty="0">
                <a:ln>
                  <a:noFill/>
                </a:ln>
                <a:solidFill>
                  <a:srgbClr val="4D4D4C">
                    <a:lumMod val="50000"/>
                  </a:srgbClr>
                </a:solidFill>
                <a:effectLst/>
                <a:uLnTx/>
                <a:uFillTx/>
                <a:latin typeface="Arial" charset="0"/>
                <a:ea typeface="ＭＳ Ｐゴシック" pitchFamily="34" charset="-128"/>
                <a:cs typeface="+mn-cs"/>
              </a:endParaRPr>
            </a:p>
          </p:txBody>
        </p:sp>
        <p:sp>
          <p:nvSpPr>
            <p:cNvPr id="39" name="TextBox 38"/>
            <p:cNvSpPr txBox="1"/>
            <p:nvPr/>
          </p:nvSpPr>
          <p:spPr>
            <a:xfrm>
              <a:off x="2642816" y="2584803"/>
              <a:ext cx="1015498" cy="276997"/>
            </a:xfrm>
            <a:prstGeom prst="rect">
              <a:avLst/>
            </a:prstGeom>
            <a:noFill/>
          </p:spPr>
          <p:txBody>
            <a:bodyPr wrap="square" lIns="91438" tIns="45719" rIns="91438" bIns="45719"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200" b="1" i="0" u="none" strike="noStrike" kern="1200" cap="none" spc="0" normalizeH="0" baseline="0" noProof="0" smtClean="0">
                  <a:ln>
                    <a:noFill/>
                  </a:ln>
                  <a:solidFill>
                    <a:srgbClr val="4D4D4C">
                      <a:lumMod val="50000"/>
                    </a:srgbClr>
                  </a:solidFill>
                  <a:effectLst/>
                  <a:uLnTx/>
                  <a:uFillTx/>
                  <a:latin typeface="Arial" charset="0"/>
                  <a:ea typeface="ＭＳ Ｐゴシック" pitchFamily="34" charset="-128"/>
                  <a:cs typeface="+mn-cs"/>
                </a:rPr>
                <a:t>プロビジョン</a:t>
              </a:r>
              <a:endParaRPr kumimoji="0" lang="en-US" sz="1200" b="1" i="0" u="none" strike="noStrike" kern="1200" cap="none" spc="0" normalizeH="0" baseline="0" noProof="0" dirty="0">
                <a:ln>
                  <a:noFill/>
                </a:ln>
                <a:solidFill>
                  <a:srgbClr val="4D4D4C">
                    <a:lumMod val="50000"/>
                  </a:srgbClr>
                </a:solidFill>
                <a:effectLst/>
                <a:uLnTx/>
                <a:uFillTx/>
                <a:latin typeface="Arial" charset="0"/>
                <a:ea typeface="ＭＳ Ｐゴシック" pitchFamily="34" charset="-128"/>
                <a:cs typeface="+mn-cs"/>
              </a:endParaRPr>
            </a:p>
          </p:txBody>
        </p:sp>
        <p:sp>
          <p:nvSpPr>
            <p:cNvPr id="40" name="TextBox 39"/>
            <p:cNvSpPr txBox="1"/>
            <p:nvPr/>
          </p:nvSpPr>
          <p:spPr>
            <a:xfrm>
              <a:off x="5539916" y="2584803"/>
              <a:ext cx="1133635" cy="276997"/>
            </a:xfrm>
            <a:prstGeom prst="rect">
              <a:avLst/>
            </a:prstGeom>
            <a:noFill/>
          </p:spPr>
          <p:txBody>
            <a:bodyPr wrap="square" lIns="91438" tIns="45719" rIns="91438" bIns="45719"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200" b="1" i="0" u="none" strike="noStrike" kern="1200" cap="none" spc="0" normalizeH="0" baseline="0" noProof="0" smtClean="0">
                  <a:ln>
                    <a:noFill/>
                  </a:ln>
                  <a:solidFill>
                    <a:srgbClr val="4D4D4C">
                      <a:lumMod val="50000"/>
                    </a:srgbClr>
                  </a:solidFill>
                  <a:effectLst/>
                  <a:uLnTx/>
                  <a:uFillTx/>
                  <a:latin typeface="Arial" charset="0"/>
                  <a:ea typeface="ＭＳ Ｐゴシック" pitchFamily="34" charset="-128"/>
                  <a:cs typeface="+mn-cs"/>
                </a:rPr>
                <a:t>アシュアランス</a:t>
              </a:r>
              <a:endParaRPr kumimoji="0" lang="en-US" sz="1200" b="1" i="0" u="none" strike="noStrike" kern="1200" cap="none" spc="0" normalizeH="0" baseline="0" noProof="0" dirty="0">
                <a:ln>
                  <a:noFill/>
                </a:ln>
                <a:solidFill>
                  <a:srgbClr val="4D4D4C">
                    <a:lumMod val="50000"/>
                  </a:srgbClr>
                </a:solidFill>
                <a:effectLst/>
                <a:uLnTx/>
                <a:uFillTx/>
                <a:latin typeface="Arial" charset="0"/>
                <a:ea typeface="ＭＳ Ｐゴシック" pitchFamily="34" charset="-128"/>
                <a:cs typeface="+mn-cs"/>
              </a:endParaRPr>
            </a:p>
          </p:txBody>
        </p:sp>
        <p:sp>
          <p:nvSpPr>
            <p:cNvPr id="41" name="TextBox 40"/>
            <p:cNvSpPr txBox="1"/>
            <p:nvPr/>
          </p:nvSpPr>
          <p:spPr>
            <a:xfrm>
              <a:off x="5914582" y="2926705"/>
              <a:ext cx="2006287" cy="461663"/>
            </a:xfrm>
            <a:prstGeom prst="rect">
              <a:avLst/>
            </a:prstGeom>
            <a:noFill/>
          </p:spPr>
          <p:txBody>
            <a:bodyPr wrap="square" lIns="91438" tIns="45719" rIns="91438" bIns="45719" rtlCol="0">
              <a:spAutoFit/>
            </a:bodyPr>
            <a:lstStyle>
              <a:defPPr>
                <a:defRPr lang="en-US"/>
              </a:defPPr>
              <a:lvl1pPr algn="ctr">
                <a:defRPr sz="1200" b="1"/>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Network </a:t>
              </a:r>
              <a:r>
                <a:rPr kumimoji="0" lang="en-US" sz="1200" b="1" i="0" u="none" strike="noStrike" kern="1200" cap="none" spc="0" normalizeH="0" baseline="0" noProof="0" dirty="0">
                  <a:ln>
                    <a:noFill/>
                  </a:ln>
                  <a:solidFill>
                    <a:srgbClr val="4D4D4C">
                      <a:lumMod val="50000"/>
                    </a:srgbClr>
                  </a:solidFill>
                  <a:effectLst/>
                  <a:uLnTx/>
                  <a:uFillTx/>
                  <a:latin typeface="Arial" charset="0"/>
                  <a:ea typeface="ＭＳ Ｐゴシック" pitchFamily="34" charset="-128"/>
                  <a:cs typeface="+mn-cs"/>
                </a:rPr>
                <a:t>Data </a:t>
              </a:r>
              <a:r>
                <a:rPr kumimoji="0" lang="en-US" sz="12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Platform</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2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a:t>
              </a:r>
              <a:r>
                <a:rPr kumimoji="0" lang="en-US" altLang="ja-JP" sz="12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NDP</a:t>
              </a:r>
              <a:r>
                <a:rPr kumimoji="0" lang="ja-JP" altLang="en-US" sz="12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a:t>
              </a:r>
              <a:r>
                <a:rPr kumimoji="0" lang="en-US" sz="12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 </a:t>
              </a:r>
              <a:endParaRPr kumimoji="0" lang="en-US" sz="1200" b="1" i="0" u="none" strike="noStrike" kern="1200" cap="none" spc="0" normalizeH="0" baseline="0" noProof="0" dirty="0">
                <a:ln>
                  <a:noFill/>
                </a:ln>
                <a:solidFill>
                  <a:srgbClr val="4D4D4C">
                    <a:lumMod val="50000"/>
                  </a:srgbClr>
                </a:solidFill>
                <a:effectLst/>
                <a:uLnTx/>
                <a:uFillTx/>
                <a:latin typeface="Arial" charset="0"/>
                <a:ea typeface="ＭＳ Ｐゴシック" pitchFamily="34" charset="-128"/>
                <a:cs typeface="+mn-cs"/>
              </a:endParaRPr>
            </a:p>
          </p:txBody>
        </p:sp>
        <p:sp>
          <p:nvSpPr>
            <p:cNvPr id="42" name="TextBox 41"/>
            <p:cNvSpPr txBox="1"/>
            <p:nvPr/>
          </p:nvSpPr>
          <p:spPr>
            <a:xfrm>
              <a:off x="1325491" y="2937683"/>
              <a:ext cx="2006287" cy="276997"/>
            </a:xfrm>
            <a:prstGeom prst="rect">
              <a:avLst/>
            </a:prstGeom>
            <a:noFill/>
          </p:spPr>
          <p:txBody>
            <a:bodyPr wrap="square" lIns="91438" tIns="45719" rIns="91438" bIns="45719" rtlCol="0">
              <a:spAutoFit/>
            </a:bodyPr>
            <a:lstStyle>
              <a:defPPr>
                <a:defRPr lang="en-US"/>
              </a:defPPr>
              <a:lvl1pPr algn="ctr">
                <a:defRPr sz="1200" b="1"/>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Identity </a:t>
              </a:r>
              <a:r>
                <a:rPr kumimoji="0" lang="en-US" sz="1200" b="1" i="0" u="none" strike="noStrike" kern="1200" cap="none" spc="0" normalizeH="0" baseline="0" noProof="0">
                  <a:ln>
                    <a:noFill/>
                  </a:ln>
                  <a:solidFill>
                    <a:srgbClr val="4D4D4C">
                      <a:lumMod val="50000"/>
                    </a:srgbClr>
                  </a:solidFill>
                  <a:effectLst/>
                  <a:uLnTx/>
                  <a:uFillTx/>
                  <a:latin typeface="Arial" charset="0"/>
                  <a:ea typeface="ＭＳ Ｐゴシック" pitchFamily="34" charset="-128"/>
                  <a:cs typeface="+mn-cs"/>
                </a:rPr>
                <a:t>Services </a:t>
              </a:r>
              <a:r>
                <a:rPr kumimoji="0" lang="en-US" sz="1200" b="1" i="0" u="none" strike="noStrike" kern="1200" cap="none" spc="0" normalizeH="0" baseline="0" noProof="0" smtClean="0">
                  <a:ln>
                    <a:noFill/>
                  </a:ln>
                  <a:solidFill>
                    <a:srgbClr val="4D4D4C">
                      <a:lumMod val="50000"/>
                    </a:srgbClr>
                  </a:solidFill>
                  <a:effectLst/>
                  <a:uLnTx/>
                  <a:uFillTx/>
                  <a:latin typeface="Arial" charset="0"/>
                  <a:ea typeface="ＭＳ Ｐゴシック" pitchFamily="34" charset="-128"/>
                  <a:cs typeface="+mn-cs"/>
                </a:rPr>
                <a:t>Engine</a:t>
              </a:r>
              <a:endParaRPr kumimoji="0" lang="en-US" sz="1200" b="1" i="0" u="none" strike="noStrike" kern="1200" cap="none" spc="0" normalizeH="0" baseline="0" noProof="0" dirty="0">
                <a:ln>
                  <a:noFill/>
                </a:ln>
                <a:solidFill>
                  <a:srgbClr val="4D4D4C">
                    <a:lumMod val="50000"/>
                  </a:srgbClr>
                </a:solidFill>
                <a:effectLst/>
                <a:uLnTx/>
                <a:uFillTx/>
                <a:latin typeface="Arial" charset="0"/>
                <a:ea typeface="ＭＳ Ｐゴシック" pitchFamily="34" charset="-128"/>
                <a:cs typeface="+mn-cs"/>
              </a:endParaRPr>
            </a:p>
          </p:txBody>
        </p:sp>
        <p:pic>
          <p:nvPicPr>
            <p:cNvPr id="45" name="Picture 44"/>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3604032" y="4061836"/>
              <a:ext cx="719362" cy="593799"/>
            </a:xfrm>
            <a:prstGeom prst="rect">
              <a:avLst/>
            </a:prstGeom>
          </p:spPr>
        </p:pic>
        <p:pic>
          <p:nvPicPr>
            <p:cNvPr id="43" name="Picture 42"/>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2498200" y="3977205"/>
              <a:ext cx="711283" cy="763061"/>
            </a:xfrm>
            <a:prstGeom prst="rect">
              <a:avLst/>
            </a:prstGeom>
          </p:spPr>
        </p:pic>
        <p:pic>
          <p:nvPicPr>
            <p:cNvPr id="46" name="Picture 45"/>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4800962" y="4051563"/>
              <a:ext cx="664903" cy="614344"/>
            </a:xfrm>
            <a:prstGeom prst="rect">
              <a:avLst/>
            </a:prstGeom>
          </p:spPr>
        </p:pic>
        <p:pic>
          <p:nvPicPr>
            <p:cNvPr id="47" name="Picture 46"/>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895283" y="4063640"/>
              <a:ext cx="737739" cy="590191"/>
            </a:xfrm>
            <a:prstGeom prst="rect">
              <a:avLst/>
            </a:prstGeom>
          </p:spPr>
        </p:pic>
        <p:pic>
          <p:nvPicPr>
            <p:cNvPr id="51" name="Picture 50"/>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3394069" y="3361431"/>
              <a:ext cx="2347906" cy="296869"/>
            </a:xfrm>
            <a:prstGeom prst="rect">
              <a:avLst/>
            </a:prstGeom>
          </p:spPr>
        </p:pic>
        <p:sp>
          <p:nvSpPr>
            <p:cNvPr id="53" name="Oval 52"/>
            <p:cNvSpPr/>
            <p:nvPr/>
          </p:nvSpPr>
          <p:spPr>
            <a:xfrm>
              <a:off x="4529028" y="3255327"/>
              <a:ext cx="118627" cy="118627"/>
            </a:xfrm>
            <a:prstGeom prst="ellipse">
              <a:avLst/>
            </a:prstGeom>
            <a:gradFill flip="none" rotWithShape="1">
              <a:gsLst>
                <a:gs pos="0">
                  <a:schemeClr val="accent6">
                    <a:lumMod val="60000"/>
                    <a:lumOff val="40000"/>
                  </a:schemeClr>
                </a:gs>
                <a:gs pos="70000">
                  <a:schemeClr val="accent6">
                    <a:lumMod val="60000"/>
                    <a:lumOff val="40000"/>
                  </a:schemeClr>
                </a:gs>
                <a:gs pos="73000">
                  <a:schemeClr val="bg1"/>
                </a:gs>
                <a:gs pos="100000">
                  <a:schemeClr val="bg1"/>
                </a:gs>
              </a:gsLst>
              <a:path path="circle">
                <a:fillToRect l="50000" t="50000" r="50000" b="50000"/>
              </a:path>
              <a:tileRect/>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8" name="Oval 57"/>
            <p:cNvSpPr/>
            <p:nvPr/>
          </p:nvSpPr>
          <p:spPr>
            <a:xfrm>
              <a:off x="4529028" y="2423581"/>
              <a:ext cx="118627" cy="118627"/>
            </a:xfrm>
            <a:prstGeom prst="ellipse">
              <a:avLst/>
            </a:prstGeom>
            <a:gradFill flip="none" rotWithShape="1">
              <a:gsLst>
                <a:gs pos="0">
                  <a:schemeClr val="accent6">
                    <a:lumMod val="60000"/>
                    <a:lumOff val="40000"/>
                  </a:schemeClr>
                </a:gs>
                <a:gs pos="70000">
                  <a:schemeClr val="accent6">
                    <a:lumMod val="60000"/>
                    <a:lumOff val="40000"/>
                  </a:schemeClr>
                </a:gs>
                <a:gs pos="73000">
                  <a:schemeClr val="bg1"/>
                </a:gs>
                <a:gs pos="100000">
                  <a:schemeClr val="bg1"/>
                </a:gs>
              </a:gsLst>
              <a:path path="circle">
                <a:fillToRect l="50000" t="50000" r="50000" b="50000"/>
              </a:path>
              <a:tileRect/>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69" name="Straight Connector 68"/>
            <p:cNvCxnSpPr>
              <a:stCxn id="58" idx="4"/>
              <a:endCxn id="53" idx="0"/>
            </p:cNvCxnSpPr>
            <p:nvPr/>
          </p:nvCxnSpPr>
          <p:spPr>
            <a:xfrm>
              <a:off x="4588342" y="2542208"/>
              <a:ext cx="0" cy="713119"/>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759699" y="2901498"/>
              <a:ext cx="1657288" cy="461663"/>
            </a:xfrm>
            <a:prstGeom prst="rect">
              <a:avLst/>
            </a:prstGeom>
            <a:solidFill>
              <a:schemeClr val="bg1"/>
            </a:solidFill>
          </p:spPr>
          <p:txBody>
            <a:bodyPr wrap="square" lIns="91438" tIns="45719" rIns="91438" bIns="45719"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4D4D4C">
                      <a:lumMod val="50000"/>
                    </a:srgbClr>
                  </a:solidFill>
                  <a:effectLst/>
                  <a:uLnTx/>
                  <a:uFillTx/>
                  <a:latin typeface="Arial" charset="0"/>
                  <a:ea typeface="ＭＳ Ｐゴシック" pitchFamily="34" charset="-128"/>
                  <a:cs typeface="+mn-cs"/>
                </a:rPr>
                <a:t>APIC-EM </a:t>
              </a:r>
              <a:endParaRPr kumimoji="0" lang="en-US" sz="12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2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コントローラ</a:t>
              </a:r>
              <a:endParaRPr kumimoji="0" lang="en-US" sz="1200" b="1" i="0" u="none" strike="noStrike" kern="1200" cap="none" spc="0" normalizeH="0" baseline="0" noProof="0" dirty="0">
                <a:ln>
                  <a:noFill/>
                </a:ln>
                <a:solidFill>
                  <a:srgbClr val="4D4D4C">
                    <a:lumMod val="50000"/>
                  </a:srgbClr>
                </a:solidFill>
                <a:effectLst/>
                <a:uLnTx/>
                <a:uFillTx/>
                <a:latin typeface="Arial" charset="0"/>
                <a:ea typeface="ＭＳ Ｐゴシック" pitchFamily="34" charset="-128"/>
                <a:cs typeface="+mn-cs"/>
              </a:endParaRPr>
            </a:p>
          </p:txBody>
        </p:sp>
        <p:sp>
          <p:nvSpPr>
            <p:cNvPr id="78" name="Oval 77"/>
            <p:cNvSpPr/>
            <p:nvPr/>
          </p:nvSpPr>
          <p:spPr>
            <a:xfrm>
              <a:off x="4529026" y="3848435"/>
              <a:ext cx="118627" cy="118627"/>
            </a:xfrm>
            <a:prstGeom prst="ellipse">
              <a:avLst/>
            </a:prstGeom>
            <a:gradFill flip="none" rotWithShape="1">
              <a:gsLst>
                <a:gs pos="0">
                  <a:schemeClr val="accent6">
                    <a:lumMod val="60000"/>
                    <a:lumOff val="40000"/>
                  </a:schemeClr>
                </a:gs>
                <a:gs pos="70000">
                  <a:schemeClr val="accent6">
                    <a:lumMod val="60000"/>
                    <a:lumOff val="40000"/>
                  </a:schemeClr>
                </a:gs>
                <a:gs pos="73000">
                  <a:schemeClr val="bg1"/>
                </a:gs>
                <a:gs pos="100000">
                  <a:schemeClr val="bg1"/>
                </a:gs>
              </a:gsLst>
              <a:path path="circle">
                <a:fillToRect l="50000" t="50000" r="50000" b="50000"/>
              </a:path>
              <a:tileRect/>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56" name="Picture 55"/>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1105609" y="3366146"/>
              <a:ext cx="2347906" cy="296869"/>
            </a:xfrm>
            <a:prstGeom prst="rect">
              <a:avLst/>
            </a:prstGeom>
          </p:spPr>
        </p:pic>
        <p:pic>
          <p:nvPicPr>
            <p:cNvPr id="57" name="Picture 56"/>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5713090" y="3356716"/>
              <a:ext cx="2347906" cy="296869"/>
            </a:xfrm>
            <a:prstGeom prst="rect">
              <a:avLst/>
            </a:prstGeom>
          </p:spPr>
        </p:pic>
        <p:sp>
          <p:nvSpPr>
            <p:cNvPr id="59" name="Oval 58"/>
            <p:cNvSpPr/>
            <p:nvPr/>
          </p:nvSpPr>
          <p:spPr>
            <a:xfrm>
              <a:off x="3437022" y="3455266"/>
              <a:ext cx="118627" cy="118627"/>
            </a:xfrm>
            <a:prstGeom prst="ellipse">
              <a:avLst/>
            </a:prstGeom>
            <a:gradFill flip="none" rotWithShape="1">
              <a:gsLst>
                <a:gs pos="0">
                  <a:schemeClr val="accent6">
                    <a:lumMod val="60000"/>
                    <a:lumOff val="40000"/>
                  </a:schemeClr>
                </a:gs>
                <a:gs pos="70000">
                  <a:schemeClr val="accent6">
                    <a:lumMod val="60000"/>
                    <a:lumOff val="40000"/>
                  </a:schemeClr>
                </a:gs>
                <a:gs pos="73000">
                  <a:schemeClr val="bg1"/>
                </a:gs>
                <a:gs pos="100000">
                  <a:schemeClr val="bg1"/>
                </a:gs>
              </a:gsLst>
              <a:path path="circle">
                <a:fillToRect l="50000" t="50000" r="50000" b="50000"/>
              </a:path>
              <a:tileRect/>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0" name="Oval 59"/>
            <p:cNvSpPr/>
            <p:nvPr/>
          </p:nvSpPr>
          <p:spPr>
            <a:xfrm>
              <a:off x="3277985" y="3455266"/>
              <a:ext cx="118627" cy="118627"/>
            </a:xfrm>
            <a:prstGeom prst="ellipse">
              <a:avLst/>
            </a:prstGeom>
            <a:gradFill flip="none" rotWithShape="1">
              <a:gsLst>
                <a:gs pos="0">
                  <a:schemeClr val="accent6">
                    <a:lumMod val="60000"/>
                    <a:lumOff val="40000"/>
                  </a:schemeClr>
                </a:gs>
                <a:gs pos="70000">
                  <a:schemeClr val="accent6">
                    <a:lumMod val="60000"/>
                    <a:lumOff val="40000"/>
                  </a:schemeClr>
                </a:gs>
                <a:gs pos="73000">
                  <a:schemeClr val="bg1"/>
                </a:gs>
                <a:gs pos="100000">
                  <a:schemeClr val="bg1"/>
                </a:gs>
              </a:gsLst>
              <a:path path="circle">
                <a:fillToRect l="50000" t="50000" r="50000" b="50000"/>
              </a:path>
              <a:tileRect/>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2" name="Oval 61"/>
            <p:cNvSpPr/>
            <p:nvPr/>
          </p:nvSpPr>
          <p:spPr>
            <a:xfrm>
              <a:off x="5747167" y="3455266"/>
              <a:ext cx="118627" cy="118627"/>
            </a:xfrm>
            <a:prstGeom prst="ellipse">
              <a:avLst/>
            </a:prstGeom>
            <a:gradFill flip="none" rotWithShape="1">
              <a:gsLst>
                <a:gs pos="0">
                  <a:schemeClr val="accent6">
                    <a:lumMod val="60000"/>
                    <a:lumOff val="40000"/>
                  </a:schemeClr>
                </a:gs>
                <a:gs pos="70000">
                  <a:schemeClr val="accent6">
                    <a:lumMod val="60000"/>
                    <a:lumOff val="40000"/>
                  </a:schemeClr>
                </a:gs>
                <a:gs pos="73000">
                  <a:schemeClr val="bg1"/>
                </a:gs>
                <a:gs pos="100000">
                  <a:schemeClr val="bg1"/>
                </a:gs>
              </a:gsLst>
              <a:path path="circle">
                <a:fillToRect l="50000" t="50000" r="50000" b="50000"/>
              </a:path>
              <a:tileRect/>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3" name="Oval 62"/>
            <p:cNvSpPr/>
            <p:nvPr/>
          </p:nvSpPr>
          <p:spPr>
            <a:xfrm>
              <a:off x="5584727" y="3455266"/>
              <a:ext cx="118627" cy="118627"/>
            </a:xfrm>
            <a:prstGeom prst="ellipse">
              <a:avLst/>
            </a:prstGeom>
            <a:gradFill flip="none" rotWithShape="1">
              <a:gsLst>
                <a:gs pos="0">
                  <a:schemeClr val="accent6">
                    <a:lumMod val="60000"/>
                    <a:lumOff val="40000"/>
                  </a:schemeClr>
                </a:gs>
                <a:gs pos="70000">
                  <a:schemeClr val="accent6">
                    <a:lumMod val="60000"/>
                    <a:lumOff val="40000"/>
                  </a:schemeClr>
                </a:gs>
                <a:gs pos="73000">
                  <a:schemeClr val="bg1"/>
                </a:gs>
                <a:gs pos="100000">
                  <a:schemeClr val="bg1"/>
                </a:gs>
              </a:gsLst>
              <a:path path="circle">
                <a:fillToRect l="50000" t="50000" r="50000" b="50000"/>
              </a:path>
              <a:tileRect/>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29" name="Straight Connector 28"/>
            <p:cNvCxnSpPr>
              <a:stCxn id="59" idx="2"/>
              <a:endCxn id="60" idx="6"/>
            </p:cNvCxnSpPr>
            <p:nvPr/>
          </p:nvCxnSpPr>
          <p:spPr>
            <a:xfrm flipH="1">
              <a:off x="3396611" y="3514579"/>
              <a:ext cx="404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63" idx="6"/>
              <a:endCxn id="62" idx="2"/>
            </p:cNvCxnSpPr>
            <p:nvPr/>
          </p:nvCxnSpPr>
          <p:spPr>
            <a:xfrm>
              <a:off x="5703354" y="3514579"/>
              <a:ext cx="438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9"/>
            <p:cNvCxnSpPr/>
            <p:nvPr/>
          </p:nvCxnSpPr>
          <p:spPr>
            <a:xfrm flipH="1">
              <a:off x="6956480" y="3700896"/>
              <a:ext cx="1" cy="165551"/>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9"/>
            <p:cNvCxnSpPr/>
            <p:nvPr/>
          </p:nvCxnSpPr>
          <p:spPr>
            <a:xfrm flipH="1">
              <a:off x="2305172" y="3700896"/>
              <a:ext cx="1" cy="165551"/>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73" name="Oval 77"/>
            <p:cNvSpPr/>
            <p:nvPr/>
          </p:nvSpPr>
          <p:spPr>
            <a:xfrm>
              <a:off x="2245798" y="3848435"/>
              <a:ext cx="118627" cy="118627"/>
            </a:xfrm>
            <a:prstGeom prst="ellipse">
              <a:avLst/>
            </a:prstGeom>
            <a:gradFill flip="none" rotWithShape="1">
              <a:gsLst>
                <a:gs pos="0">
                  <a:schemeClr val="accent6">
                    <a:lumMod val="60000"/>
                    <a:lumOff val="40000"/>
                  </a:schemeClr>
                </a:gs>
                <a:gs pos="70000">
                  <a:schemeClr val="accent6">
                    <a:lumMod val="60000"/>
                    <a:lumOff val="40000"/>
                  </a:schemeClr>
                </a:gs>
                <a:gs pos="73000">
                  <a:schemeClr val="bg1"/>
                </a:gs>
                <a:gs pos="100000">
                  <a:schemeClr val="bg1"/>
                </a:gs>
              </a:gsLst>
              <a:path path="circle">
                <a:fillToRect l="50000" t="50000" r="50000" b="50000"/>
              </a:path>
              <a:tileRect/>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4" name="Oval 77"/>
            <p:cNvSpPr/>
            <p:nvPr/>
          </p:nvSpPr>
          <p:spPr>
            <a:xfrm>
              <a:off x="6900923" y="3848435"/>
              <a:ext cx="118627" cy="118627"/>
            </a:xfrm>
            <a:prstGeom prst="ellipse">
              <a:avLst/>
            </a:prstGeom>
            <a:gradFill flip="none" rotWithShape="1">
              <a:gsLst>
                <a:gs pos="0">
                  <a:schemeClr val="accent6">
                    <a:lumMod val="60000"/>
                    <a:lumOff val="40000"/>
                  </a:schemeClr>
                </a:gs>
                <a:gs pos="70000">
                  <a:schemeClr val="accent6">
                    <a:lumMod val="60000"/>
                    <a:lumOff val="40000"/>
                  </a:schemeClr>
                </a:gs>
                <a:gs pos="73000">
                  <a:schemeClr val="bg1"/>
                </a:gs>
                <a:gs pos="100000">
                  <a:schemeClr val="bg1"/>
                </a:gs>
              </a:gsLst>
              <a:path path="circle">
                <a:fillToRect l="50000" t="50000" r="50000" b="50000"/>
              </a:path>
              <a:tileRect/>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7" name="Oval 66"/>
            <p:cNvSpPr/>
            <p:nvPr/>
          </p:nvSpPr>
          <p:spPr>
            <a:xfrm>
              <a:off x="4529027" y="3602064"/>
              <a:ext cx="118627" cy="118627"/>
            </a:xfrm>
            <a:prstGeom prst="ellipse">
              <a:avLst/>
            </a:prstGeom>
            <a:gradFill flip="none" rotWithShape="1">
              <a:gsLst>
                <a:gs pos="0">
                  <a:schemeClr val="accent6">
                    <a:lumMod val="60000"/>
                    <a:lumOff val="40000"/>
                  </a:schemeClr>
                </a:gs>
                <a:gs pos="70000">
                  <a:schemeClr val="accent6">
                    <a:lumMod val="60000"/>
                    <a:lumOff val="40000"/>
                  </a:schemeClr>
                </a:gs>
                <a:gs pos="73000">
                  <a:schemeClr val="bg1"/>
                </a:gs>
                <a:gs pos="100000">
                  <a:schemeClr val="bg1"/>
                </a:gs>
              </a:gsLst>
              <a:path path="circle">
                <a:fillToRect l="50000" t="50000" r="50000" b="50000"/>
              </a:path>
              <a:tileRect/>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4" name="Oval 66"/>
            <p:cNvSpPr/>
            <p:nvPr/>
          </p:nvSpPr>
          <p:spPr>
            <a:xfrm>
              <a:off x="2245859" y="3602064"/>
              <a:ext cx="118627" cy="118627"/>
            </a:xfrm>
            <a:prstGeom prst="ellipse">
              <a:avLst/>
            </a:prstGeom>
            <a:gradFill flip="none" rotWithShape="1">
              <a:gsLst>
                <a:gs pos="0">
                  <a:schemeClr val="accent6">
                    <a:lumMod val="60000"/>
                    <a:lumOff val="40000"/>
                  </a:schemeClr>
                </a:gs>
                <a:gs pos="70000">
                  <a:schemeClr val="accent6">
                    <a:lumMod val="60000"/>
                    <a:lumOff val="40000"/>
                  </a:schemeClr>
                </a:gs>
                <a:gs pos="73000">
                  <a:schemeClr val="bg1"/>
                </a:gs>
                <a:gs pos="100000">
                  <a:schemeClr val="bg1"/>
                </a:gs>
              </a:gsLst>
              <a:path path="circle">
                <a:fillToRect l="50000" t="50000" r="50000" b="50000"/>
              </a:path>
              <a:tileRect/>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0" name="Oval 66"/>
            <p:cNvSpPr/>
            <p:nvPr/>
          </p:nvSpPr>
          <p:spPr>
            <a:xfrm>
              <a:off x="6895435" y="3602064"/>
              <a:ext cx="118627" cy="118627"/>
            </a:xfrm>
            <a:prstGeom prst="ellipse">
              <a:avLst/>
            </a:prstGeom>
            <a:gradFill flip="none" rotWithShape="1">
              <a:gsLst>
                <a:gs pos="0">
                  <a:schemeClr val="accent6">
                    <a:lumMod val="60000"/>
                    <a:lumOff val="40000"/>
                  </a:schemeClr>
                </a:gs>
                <a:gs pos="70000">
                  <a:schemeClr val="accent6">
                    <a:lumMod val="60000"/>
                    <a:lumOff val="40000"/>
                  </a:schemeClr>
                </a:gs>
                <a:gs pos="73000">
                  <a:schemeClr val="bg1"/>
                </a:gs>
                <a:gs pos="100000">
                  <a:schemeClr val="bg1"/>
                </a:gs>
              </a:gsLst>
              <a:path path="circle">
                <a:fillToRect l="50000" t="50000" r="50000" b="50000"/>
              </a:path>
              <a:tileRect/>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8" name="Rounded Rectangle 14"/>
            <p:cNvSpPr/>
            <p:nvPr/>
          </p:nvSpPr>
          <p:spPr>
            <a:xfrm>
              <a:off x="3557563" y="4052843"/>
              <a:ext cx="934720" cy="598091"/>
            </a:xfrm>
            <a:prstGeom prst="roundRect">
              <a:avLst>
                <a:gd name="adj" fmla="val 8772"/>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5" name="Rounded Rectangle 14"/>
            <p:cNvSpPr/>
            <p:nvPr/>
          </p:nvSpPr>
          <p:spPr>
            <a:xfrm>
              <a:off x="4695336" y="4052843"/>
              <a:ext cx="934720" cy="598091"/>
            </a:xfrm>
            <a:prstGeom prst="roundRect">
              <a:avLst>
                <a:gd name="adj" fmla="val 8772"/>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6" name="Rounded Rectangle 14"/>
            <p:cNvSpPr/>
            <p:nvPr/>
          </p:nvSpPr>
          <p:spPr>
            <a:xfrm>
              <a:off x="5833109" y="4021971"/>
              <a:ext cx="934720" cy="598091"/>
            </a:xfrm>
            <a:prstGeom prst="roundRect">
              <a:avLst>
                <a:gd name="adj" fmla="val 8772"/>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31" name="タイトル 30"/>
          <p:cNvSpPr>
            <a:spLocks noGrp="1"/>
          </p:cNvSpPr>
          <p:nvPr>
            <p:ph type="title"/>
          </p:nvPr>
        </p:nvSpPr>
        <p:spPr/>
        <p:txBody>
          <a:bodyPr/>
          <a:lstStyle/>
          <a:p>
            <a:r>
              <a:rPr kumimoji="1" lang="en-US" altLang="ja-JP" dirty="0" smtClean="0">
                <a:solidFill>
                  <a:schemeClr val="tx1">
                    <a:lumMod val="50000"/>
                  </a:schemeClr>
                </a:solidFill>
              </a:rPr>
              <a:t>DNA Center</a:t>
            </a:r>
            <a:r>
              <a:rPr kumimoji="1" lang="ja-JP" altLang="en-US" dirty="0" smtClean="0">
                <a:solidFill>
                  <a:schemeClr val="tx1">
                    <a:lumMod val="50000"/>
                  </a:schemeClr>
                </a:solidFill>
              </a:rPr>
              <a:t>を中心としたソフトウェア構成</a:t>
            </a:r>
            <a:endParaRPr kumimoji="1" lang="ja-JP" altLang="en-US" dirty="0">
              <a:solidFill>
                <a:schemeClr val="tx1">
                  <a:lumMod val="50000"/>
                </a:schemeClr>
              </a:solidFill>
            </a:endParaRPr>
          </a:p>
        </p:txBody>
      </p:sp>
      <p:sp>
        <p:nvSpPr>
          <p:cNvPr id="12" name="テキスト ボックス 11"/>
          <p:cNvSpPr txBox="1"/>
          <p:nvPr/>
        </p:nvSpPr>
        <p:spPr>
          <a:xfrm>
            <a:off x="6839245" y="1104439"/>
            <a:ext cx="1691276" cy="40011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オンプレミス</a:t>
            </a:r>
            <a:r>
              <a:rPr kumimoji="1" lang="en-US" altLang="ja-JP" sz="1100" b="0" i="0" u="none" strike="noStrike" kern="1200" cap="none" spc="0" normalizeH="0" baseline="0" noProof="0" dirty="0">
                <a:ln>
                  <a:noFill/>
                </a:ln>
                <a:solidFill>
                  <a:srgbClr val="4D4D4C">
                    <a:lumMod val="50000"/>
                  </a:srgbClr>
                </a:solidFill>
                <a:effectLst/>
                <a:uLnTx/>
                <a:uFillTx/>
                <a:latin typeface="Arial" charset="0"/>
                <a:ea typeface="ＭＳ Ｐゴシック" pitchFamily="34" charset="-128"/>
                <a:cs typeface="+mn-cs"/>
              </a:rPr>
              <a:t> </a:t>
            </a:r>
            <a:r>
              <a:rPr kumimoji="1" lang="en-US" altLang="ja-JP" sz="1100" b="0"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or </a:t>
            </a:r>
            <a:r>
              <a:rPr kumimoji="1" lang="ja-JP" altLang="en-US" sz="1100" b="0"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クラウド</a:t>
            </a:r>
            <a:r>
              <a:rPr kumimoji="1" lang="en-US" altLang="ja-JP" sz="1100" b="0"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a:t>
            </a:r>
          </a:p>
          <a:p>
            <a:pPr marL="0" marR="0" lvl="0" indent="0" algn="r" defTabSz="457200" rtl="0" eaLnBrk="1" fontAlgn="base" latinLnBrk="0" hangingPunct="1">
              <a:lnSpc>
                <a:spcPct val="100000"/>
              </a:lnSpc>
              <a:spcBef>
                <a:spcPct val="0"/>
              </a:spcBef>
              <a:spcAft>
                <a:spcPct val="0"/>
              </a:spcAft>
              <a:buClrTx/>
              <a:buSzTx/>
              <a:buFontTx/>
              <a:buNone/>
              <a:tabLst/>
              <a:defRPr/>
            </a:pPr>
            <a:r>
              <a:rPr kumimoji="1" lang="en-US" altLang="ja-JP" sz="900" b="0" i="1"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a:t>
            </a:r>
            <a:r>
              <a:rPr kumimoji="1" lang="ja-JP" altLang="en-US" sz="900" b="0" i="1"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ロードマップ</a:t>
            </a:r>
            <a:endParaRPr kumimoji="1" lang="ja-JP" altLang="en-US" sz="900" b="0" i="1" u="none" strike="noStrike" kern="1200" cap="none" spc="0" normalizeH="0" baseline="0" noProof="0" dirty="0">
              <a:ln>
                <a:noFill/>
              </a:ln>
              <a:solidFill>
                <a:srgbClr val="4D4D4C">
                  <a:lumMod val="50000"/>
                </a:srgbClr>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3718878147"/>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ounded Rectangle 16"/>
          <p:cNvSpPr/>
          <p:nvPr/>
        </p:nvSpPr>
        <p:spPr>
          <a:xfrm>
            <a:off x="625016" y="1016330"/>
            <a:ext cx="7851163" cy="2761904"/>
          </a:xfrm>
          <a:prstGeom prst="roundRect">
            <a:avLst>
              <a:gd name="adj" fmla="val 5556"/>
            </a:avLst>
          </a:prstGeom>
          <a:solidFill>
            <a:schemeClr val="bg1"/>
          </a:solidFill>
          <a:ln w="6350">
            <a:solidFill>
              <a:schemeClr val="tx2"/>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3" name="テキスト ボックス 82"/>
          <p:cNvSpPr txBox="1"/>
          <p:nvPr/>
        </p:nvSpPr>
        <p:spPr>
          <a:xfrm>
            <a:off x="6839245" y="1104439"/>
            <a:ext cx="1691276" cy="40011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オンプレミス</a:t>
            </a:r>
            <a:r>
              <a:rPr kumimoji="1" lang="en-US" altLang="ja-JP" sz="1100" b="0" i="0" u="none" strike="noStrike" kern="1200" cap="none" spc="0" normalizeH="0" baseline="0" noProof="0" dirty="0">
                <a:ln>
                  <a:noFill/>
                </a:ln>
                <a:solidFill>
                  <a:srgbClr val="4D4D4C">
                    <a:lumMod val="50000"/>
                  </a:srgbClr>
                </a:solidFill>
                <a:effectLst/>
                <a:uLnTx/>
                <a:uFillTx/>
                <a:latin typeface="Arial" charset="0"/>
                <a:ea typeface="ＭＳ Ｐゴシック" pitchFamily="34" charset="-128"/>
                <a:cs typeface="+mn-cs"/>
              </a:rPr>
              <a:t> </a:t>
            </a:r>
            <a:r>
              <a:rPr kumimoji="1" lang="en-US" altLang="ja-JP" sz="1100" b="0"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or </a:t>
            </a:r>
            <a:r>
              <a:rPr kumimoji="1" lang="ja-JP" altLang="en-US" sz="1100" b="0"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クラウド</a:t>
            </a:r>
            <a:r>
              <a:rPr kumimoji="1" lang="en-US" altLang="ja-JP" sz="1100" b="0"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a:t>
            </a:r>
          </a:p>
          <a:p>
            <a:pPr marL="0" marR="0" lvl="0" indent="0" algn="r" defTabSz="457200" rtl="0" eaLnBrk="1" fontAlgn="base" latinLnBrk="0" hangingPunct="1">
              <a:lnSpc>
                <a:spcPct val="100000"/>
              </a:lnSpc>
              <a:spcBef>
                <a:spcPct val="0"/>
              </a:spcBef>
              <a:spcAft>
                <a:spcPct val="0"/>
              </a:spcAft>
              <a:buClrTx/>
              <a:buSzTx/>
              <a:buFontTx/>
              <a:buNone/>
              <a:tabLst/>
              <a:defRPr/>
            </a:pPr>
            <a:r>
              <a:rPr kumimoji="1" lang="en-US" altLang="ja-JP" sz="900" b="0" i="1"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a:t>
            </a:r>
            <a:r>
              <a:rPr kumimoji="1" lang="ja-JP" altLang="en-US" sz="900" b="0" i="1"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ロードマップ</a:t>
            </a:r>
            <a:endParaRPr kumimoji="1" lang="ja-JP" altLang="en-US" sz="900" b="0" i="1" u="none" strike="noStrike" kern="1200" cap="none" spc="0" normalizeH="0" baseline="0" noProof="0" dirty="0">
              <a:ln>
                <a:noFill/>
              </a:ln>
              <a:solidFill>
                <a:srgbClr val="4D4D4C">
                  <a:lumMod val="50000"/>
                </a:srgbClr>
              </a:solidFill>
              <a:effectLst/>
              <a:uLnTx/>
              <a:uFillTx/>
              <a:latin typeface="Arial" charset="0"/>
              <a:ea typeface="ＭＳ Ｐゴシック" pitchFamily="34" charset="-128"/>
              <a:cs typeface="+mn-cs"/>
            </a:endParaRPr>
          </a:p>
        </p:txBody>
      </p:sp>
      <p:graphicFrame>
        <p:nvGraphicFramePr>
          <p:cNvPr id="18" name="Object 17"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386" name="think-cell Slide" r:id="rId5" imgW="180" imgH="180" progId="TCLayout.ActiveDocument.1">
                  <p:embed/>
                </p:oleObj>
              </mc:Choice>
              <mc:Fallback>
                <p:oleObj name="think-cell Slide" r:id="rId5" imgW="180" imgH="180" progId="TCLayout.ActiveDocument.1">
                  <p:embed/>
                  <p:pic>
                    <p:nvPicPr>
                      <p:cNvPr id="18" name="Object 17" hidden="1"/>
                      <p:cNvPicPr/>
                      <p:nvPr/>
                    </p:nvPicPr>
                    <p:blipFill>
                      <a:blip r:embed="rId6"/>
                      <a:stretch>
                        <a:fillRect/>
                      </a:stretch>
                    </p:blipFill>
                    <p:spPr>
                      <a:xfrm>
                        <a:off x="1588" y="1588"/>
                        <a:ext cx="1587" cy="1587"/>
                      </a:xfrm>
                      <a:prstGeom prst="rect">
                        <a:avLst/>
                      </a:prstGeom>
                    </p:spPr>
                  </p:pic>
                </p:oleObj>
              </mc:Fallback>
            </mc:AlternateContent>
          </a:graphicData>
        </a:graphic>
      </p:graphicFrame>
      <p:grpSp>
        <p:nvGrpSpPr>
          <p:cNvPr id="48" name="図形グループ 47"/>
          <p:cNvGrpSpPr/>
          <p:nvPr/>
        </p:nvGrpSpPr>
        <p:grpSpPr>
          <a:xfrm>
            <a:off x="829748" y="1013737"/>
            <a:ext cx="7505076" cy="3930447"/>
            <a:chOff x="829748" y="1013737"/>
            <a:chExt cx="7505076" cy="3930447"/>
          </a:xfrm>
        </p:grpSpPr>
        <p:cxnSp>
          <p:nvCxnSpPr>
            <p:cNvPr id="80" name="Straight Connector 79"/>
            <p:cNvCxnSpPr/>
            <p:nvPr/>
          </p:nvCxnSpPr>
          <p:spPr>
            <a:xfrm flipH="1">
              <a:off x="4588340" y="3700896"/>
              <a:ext cx="1" cy="165551"/>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1180406" y="3915050"/>
              <a:ext cx="6799811" cy="994594"/>
            </a:xfrm>
            <a:prstGeom prst="roundRect">
              <a:avLst>
                <a:gd name="adj" fmla="val 5556"/>
              </a:avLst>
            </a:prstGeom>
            <a:solidFill>
              <a:schemeClr val="bg1"/>
            </a:solidFill>
            <a:ln w="6350">
              <a:solidFill>
                <a:schemeClr val="tx2"/>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4" name="Group 3"/>
            <p:cNvGrpSpPr/>
            <p:nvPr/>
          </p:nvGrpSpPr>
          <p:grpSpPr>
            <a:xfrm>
              <a:off x="3546630" y="1402259"/>
              <a:ext cx="2083426" cy="1172969"/>
              <a:chOff x="707708" y="2870711"/>
              <a:chExt cx="3687977" cy="2076331"/>
            </a:xfrm>
          </p:grpSpPr>
          <p:pic>
            <p:nvPicPr>
              <p:cNvPr id="2" name="Picture 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7708" y="2870711"/>
                <a:ext cx="3687977" cy="2076331"/>
              </a:xfrm>
              <a:prstGeom prst="rect">
                <a:avLst/>
              </a:prstGeom>
            </p:spPr>
          </p:pic>
          <p:pic>
            <p:nvPicPr>
              <p:cNvPr id="3" name="Picture 2"/>
              <p:cNvPicPr/>
              <p:nvPr/>
            </p:nvPicPr>
            <p:blipFill>
              <a:blip r:embed="rId8" cstate="screen">
                <a:extLst>
                  <a:ext uri="{28A0092B-C50C-407E-A947-70E740481C1C}">
                    <a14:useLocalDpi xmlns:a14="http://schemas.microsoft.com/office/drawing/2010/main"/>
                  </a:ext>
                </a:extLst>
              </a:blip>
              <a:stretch>
                <a:fillRect/>
              </a:stretch>
            </p:blipFill>
            <p:spPr>
              <a:xfrm>
                <a:off x="1458981" y="3143250"/>
                <a:ext cx="2186853" cy="1366626"/>
              </a:xfrm>
              <a:prstGeom prst="rect">
                <a:avLst/>
              </a:prstGeom>
            </p:spPr>
          </p:pic>
        </p:grpSp>
        <p:sp>
          <p:nvSpPr>
            <p:cNvPr id="5" name="TextBox 4"/>
            <p:cNvSpPr txBox="1"/>
            <p:nvPr/>
          </p:nvSpPr>
          <p:spPr>
            <a:xfrm>
              <a:off x="3971042" y="1060926"/>
              <a:ext cx="1235405" cy="461663"/>
            </a:xfrm>
            <a:prstGeom prst="rect">
              <a:avLst/>
            </a:prstGeom>
            <a:noFill/>
          </p:spPr>
          <p:txBody>
            <a:bodyPr wrap="square" lIns="91438" tIns="45719" rIns="91438" bIns="45719"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ja-JP" sz="1200" b="1" i="0" u="none" strike="noStrike" kern="1200" cap="none" spc="0" normalizeH="0" baseline="0" noProof="0" smtClean="0">
                  <a:ln>
                    <a:noFill/>
                  </a:ln>
                  <a:solidFill>
                    <a:srgbClr val="4D4D4C">
                      <a:lumMod val="50000"/>
                    </a:srgbClr>
                  </a:solidFill>
                  <a:effectLst/>
                  <a:uLnTx/>
                  <a:uFillTx/>
                  <a:latin typeface="Arial" charset="0"/>
                  <a:ea typeface="ＭＳ Ｐゴシック" pitchFamily="34" charset="-128"/>
                  <a:cs typeface="+mn-cs"/>
                </a:rPr>
                <a:t>DNA Center</a:t>
              </a:r>
              <a:r>
                <a:rPr kumimoji="0" lang="en-US" altLang="ja-JP" sz="1200" b="1" i="0" u="none" strike="noStrike" kern="1200" cap="none" spc="0" normalizeH="0" baseline="0" noProof="0">
                  <a:ln>
                    <a:noFill/>
                  </a:ln>
                  <a:solidFill>
                    <a:srgbClr val="4D4D4C">
                      <a:lumMod val="50000"/>
                    </a:srgbClr>
                  </a:solidFill>
                  <a:effectLst/>
                  <a:uLnTx/>
                  <a:uFillTx/>
                  <a:latin typeface="Arial" charset="0"/>
                  <a:ea typeface="ＭＳ Ｐゴシック" pitchFamily="34" charset="-128"/>
                  <a:cs typeface="+mn-cs"/>
                </a:rPr>
                <a:t> </a:t>
              </a:r>
              <a:r>
                <a:rPr kumimoji="0" lang="en-US" altLang="ja-JP" sz="1200" b="1" i="0" u="none" strike="noStrike" kern="1200" cap="none" spc="0" normalizeH="0" baseline="0" noProof="0" smtClean="0">
                  <a:ln>
                    <a:noFill/>
                  </a:ln>
                  <a:solidFill>
                    <a:srgbClr val="4D4D4C">
                      <a:lumMod val="50000"/>
                    </a:srgbClr>
                  </a:solidFill>
                  <a:effectLst/>
                  <a:uLnTx/>
                  <a:uFillTx/>
                  <a:latin typeface="Arial" charset="0"/>
                  <a:ea typeface="ＭＳ Ｐゴシック" pitchFamily="34" charset="-128"/>
                  <a:cs typeface="+mn-cs"/>
                </a:rPr>
                <a:t>(DNAC)</a:t>
              </a:r>
            </a:p>
          </p:txBody>
        </p:sp>
        <p:sp>
          <p:nvSpPr>
            <p:cNvPr id="6" name="Oval 5"/>
            <p:cNvSpPr/>
            <p:nvPr/>
          </p:nvSpPr>
          <p:spPr>
            <a:xfrm>
              <a:off x="7810372" y="2945693"/>
              <a:ext cx="485135" cy="485135"/>
            </a:xfrm>
            <a:prstGeom prst="ellipse">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Oval 6"/>
            <p:cNvSpPr/>
            <p:nvPr/>
          </p:nvSpPr>
          <p:spPr>
            <a:xfrm>
              <a:off x="829748" y="2937771"/>
              <a:ext cx="535244" cy="535244"/>
            </a:xfrm>
            <a:prstGeom prst="ellipse">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Oval 7"/>
            <p:cNvSpPr/>
            <p:nvPr/>
          </p:nvSpPr>
          <p:spPr>
            <a:xfrm>
              <a:off x="5800468" y="1340741"/>
              <a:ext cx="508000" cy="508000"/>
            </a:xfrm>
            <a:prstGeom prst="ellipse">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Oval 8"/>
            <p:cNvSpPr/>
            <p:nvPr/>
          </p:nvSpPr>
          <p:spPr>
            <a:xfrm>
              <a:off x="5800468" y="2067228"/>
              <a:ext cx="508000" cy="508000"/>
            </a:xfrm>
            <a:prstGeom prst="ellipse">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Oval 9"/>
            <p:cNvSpPr/>
            <p:nvPr/>
          </p:nvSpPr>
          <p:spPr>
            <a:xfrm>
              <a:off x="2869021" y="1340741"/>
              <a:ext cx="508000" cy="508000"/>
            </a:xfrm>
            <a:prstGeom prst="ellipse">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Oval 10"/>
            <p:cNvSpPr/>
            <p:nvPr/>
          </p:nvSpPr>
          <p:spPr>
            <a:xfrm>
              <a:off x="2869021" y="2067228"/>
              <a:ext cx="508000" cy="508000"/>
            </a:xfrm>
            <a:prstGeom prst="ellipse">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5" name="Rounded Rectangle 14"/>
            <p:cNvSpPr/>
            <p:nvPr/>
          </p:nvSpPr>
          <p:spPr>
            <a:xfrm>
              <a:off x="2466375" y="4067816"/>
              <a:ext cx="934720" cy="598091"/>
            </a:xfrm>
            <a:prstGeom prst="roundRect">
              <a:avLst>
                <a:gd name="adj" fmla="val 8772"/>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9" name="TextBox 18"/>
            <p:cNvSpPr txBox="1"/>
            <p:nvPr/>
          </p:nvSpPr>
          <p:spPr>
            <a:xfrm>
              <a:off x="2411638" y="4667187"/>
              <a:ext cx="934720" cy="276997"/>
            </a:xfrm>
            <a:prstGeom prst="rect">
              <a:avLst/>
            </a:prstGeom>
            <a:noFill/>
          </p:spPr>
          <p:txBody>
            <a:bodyPr wrap="square" lIns="91438" tIns="45719" rIns="91438" bIns="45719"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2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スイッチ</a:t>
              </a:r>
              <a:endParaRPr kumimoji="0" lang="en-US" sz="1200" b="1" i="0" u="none" strike="noStrike" kern="1200" cap="none" spc="0" normalizeH="0" baseline="0" noProof="0" dirty="0">
                <a:ln>
                  <a:noFill/>
                </a:ln>
                <a:solidFill>
                  <a:srgbClr val="4D4D4C">
                    <a:lumMod val="50000"/>
                  </a:srgbClr>
                </a:solidFill>
                <a:effectLst/>
                <a:uLnTx/>
                <a:uFillTx/>
                <a:latin typeface="Arial" charset="0"/>
                <a:ea typeface="ＭＳ Ｐゴシック" pitchFamily="34" charset="-128"/>
                <a:cs typeface="+mn-cs"/>
              </a:endParaRPr>
            </a:p>
          </p:txBody>
        </p:sp>
        <p:sp>
          <p:nvSpPr>
            <p:cNvPr id="20" name="TextBox 19"/>
            <p:cNvSpPr txBox="1"/>
            <p:nvPr/>
          </p:nvSpPr>
          <p:spPr>
            <a:xfrm>
              <a:off x="3531028" y="4667187"/>
              <a:ext cx="934720" cy="276997"/>
            </a:xfrm>
            <a:prstGeom prst="rect">
              <a:avLst/>
            </a:prstGeom>
            <a:noFill/>
          </p:spPr>
          <p:txBody>
            <a:bodyPr wrap="square" lIns="91438" tIns="45719" rIns="91438" bIns="45719"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2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ルータ</a:t>
              </a:r>
              <a:endParaRPr kumimoji="0" lang="en-US" sz="1200" b="1" i="0" u="none" strike="noStrike" kern="1200" cap="none" spc="0" normalizeH="0" baseline="0" noProof="0" dirty="0">
                <a:ln>
                  <a:noFill/>
                </a:ln>
                <a:solidFill>
                  <a:srgbClr val="4D4D4C">
                    <a:lumMod val="50000"/>
                  </a:srgbClr>
                </a:solidFill>
                <a:effectLst/>
                <a:uLnTx/>
                <a:uFillTx/>
                <a:latin typeface="Arial" charset="0"/>
                <a:ea typeface="ＭＳ Ｐゴシック" pitchFamily="34" charset="-128"/>
                <a:cs typeface="+mn-cs"/>
              </a:endParaRPr>
            </a:p>
          </p:txBody>
        </p:sp>
        <p:sp>
          <p:nvSpPr>
            <p:cNvPr id="21" name="TextBox 20"/>
            <p:cNvSpPr txBox="1"/>
            <p:nvPr/>
          </p:nvSpPr>
          <p:spPr>
            <a:xfrm>
              <a:off x="4456483" y="4678814"/>
              <a:ext cx="1384063" cy="230830"/>
            </a:xfrm>
            <a:prstGeom prst="rect">
              <a:avLst/>
            </a:prstGeom>
            <a:noFill/>
          </p:spPr>
          <p:txBody>
            <a:bodyPr wrap="square" lIns="91438" tIns="45719" rIns="91438" bIns="45719"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9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ワイヤレス</a:t>
              </a:r>
              <a:r>
                <a:rPr kumimoji="0" lang="en-US" altLang="ja-JP" sz="9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 </a:t>
              </a:r>
              <a:r>
                <a:rPr kumimoji="0" lang="ja-JP" altLang="en-US" sz="9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コントローラ</a:t>
              </a:r>
              <a:endParaRPr kumimoji="0" lang="en-US" sz="900" b="1" i="0" u="none" strike="noStrike" kern="1200" cap="none" spc="0" normalizeH="0" baseline="0" noProof="0" dirty="0">
                <a:ln>
                  <a:noFill/>
                </a:ln>
                <a:solidFill>
                  <a:srgbClr val="4D4D4C">
                    <a:lumMod val="50000"/>
                  </a:srgbClr>
                </a:solidFill>
                <a:effectLst/>
                <a:uLnTx/>
                <a:uFillTx/>
                <a:latin typeface="Arial" charset="0"/>
                <a:ea typeface="ＭＳ Ｐゴシック" pitchFamily="34" charset="-128"/>
                <a:cs typeface="+mn-cs"/>
              </a:endParaRPr>
            </a:p>
          </p:txBody>
        </p:sp>
        <p:sp>
          <p:nvSpPr>
            <p:cNvPr id="22" name="TextBox 21"/>
            <p:cNvSpPr txBox="1"/>
            <p:nvPr/>
          </p:nvSpPr>
          <p:spPr>
            <a:xfrm>
              <a:off x="5825686" y="4678814"/>
              <a:ext cx="1070894" cy="230830"/>
            </a:xfrm>
            <a:prstGeom prst="rect">
              <a:avLst/>
            </a:prstGeom>
            <a:noFill/>
          </p:spPr>
          <p:txBody>
            <a:bodyPr wrap="square" lIns="91438" tIns="45719" rIns="91438" bIns="45719"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9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アクセスポイント</a:t>
              </a:r>
              <a:endParaRPr kumimoji="0" lang="en-US" sz="900" b="1" i="0" u="none" strike="noStrike" kern="1200" cap="none" spc="0" normalizeH="0" baseline="0" noProof="0" dirty="0">
                <a:ln>
                  <a:noFill/>
                </a:ln>
                <a:solidFill>
                  <a:srgbClr val="4D4D4C">
                    <a:lumMod val="50000"/>
                  </a:srgbClr>
                </a:solidFill>
                <a:effectLst/>
                <a:uLnTx/>
                <a:uFillTx/>
                <a:latin typeface="Arial" charset="0"/>
                <a:ea typeface="ＭＳ Ｐゴシック" pitchFamily="34" charset="-128"/>
                <a:cs typeface="+mn-cs"/>
              </a:endParaRPr>
            </a:p>
          </p:txBody>
        </p:sp>
        <p:pic>
          <p:nvPicPr>
            <p:cNvPr id="23" name="Picture 2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22477" y="3004677"/>
              <a:ext cx="349787" cy="401432"/>
            </a:xfrm>
            <a:prstGeom prst="rect">
              <a:avLst/>
            </a:prstGeom>
          </p:spPr>
        </p:pic>
        <p:pic>
          <p:nvPicPr>
            <p:cNvPr id="24" name="Picture 2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71054" y="2906375"/>
              <a:ext cx="563770" cy="563770"/>
            </a:xfrm>
            <a:prstGeom prst="rect">
              <a:avLst/>
            </a:prstGeom>
          </p:spPr>
        </p:pic>
        <p:cxnSp>
          <p:nvCxnSpPr>
            <p:cNvPr id="26" name="Straight Connector 25"/>
            <p:cNvCxnSpPr>
              <a:stCxn id="8" idx="2"/>
            </p:cNvCxnSpPr>
            <p:nvPr/>
          </p:nvCxnSpPr>
          <p:spPr>
            <a:xfrm flipH="1">
              <a:off x="5206446" y="1594740"/>
              <a:ext cx="594021"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9" idx="2"/>
            </p:cNvCxnSpPr>
            <p:nvPr/>
          </p:nvCxnSpPr>
          <p:spPr>
            <a:xfrm flipH="1">
              <a:off x="5206446" y="2321228"/>
              <a:ext cx="594021" cy="7035"/>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0" idx="6"/>
            </p:cNvCxnSpPr>
            <p:nvPr/>
          </p:nvCxnSpPr>
          <p:spPr>
            <a:xfrm>
              <a:off x="3377021" y="1594740"/>
              <a:ext cx="550028"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11" idx="6"/>
            </p:cNvCxnSpPr>
            <p:nvPr/>
          </p:nvCxnSpPr>
          <p:spPr>
            <a:xfrm>
              <a:off x="3377021" y="2321227"/>
              <a:ext cx="550028"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903687" y="1388961"/>
              <a:ext cx="436880" cy="433440"/>
            </a:xfrm>
            <a:prstGeom prst="rect">
              <a:avLst/>
            </a:prstGeom>
          </p:spPr>
        </p:pic>
        <p:pic>
          <p:nvPicPr>
            <p:cNvPr id="34" name="Picture 3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868694" y="1408967"/>
              <a:ext cx="371548" cy="371548"/>
            </a:xfrm>
            <a:prstGeom prst="rect">
              <a:avLst/>
            </a:prstGeom>
          </p:spPr>
        </p:pic>
        <p:pic>
          <p:nvPicPr>
            <p:cNvPr id="35" name="Picture 3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824541" y="2091301"/>
              <a:ext cx="459854" cy="459854"/>
            </a:xfrm>
            <a:prstGeom prst="rect">
              <a:avLst/>
            </a:prstGeom>
          </p:spPr>
        </p:pic>
        <p:pic>
          <p:nvPicPr>
            <p:cNvPr id="36" name="Picture 3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927350" y="2136288"/>
              <a:ext cx="391343" cy="391343"/>
            </a:xfrm>
            <a:prstGeom prst="rect">
              <a:avLst/>
            </a:prstGeom>
          </p:spPr>
        </p:pic>
        <p:sp>
          <p:nvSpPr>
            <p:cNvPr id="37" name="TextBox 36"/>
            <p:cNvSpPr txBox="1"/>
            <p:nvPr/>
          </p:nvSpPr>
          <p:spPr>
            <a:xfrm>
              <a:off x="2688603" y="1025251"/>
              <a:ext cx="867045" cy="276997"/>
            </a:xfrm>
            <a:prstGeom prst="rect">
              <a:avLst/>
            </a:prstGeom>
            <a:noFill/>
          </p:spPr>
          <p:txBody>
            <a:bodyPr wrap="square" lIns="91438" tIns="45719" rIns="91438" bIns="45719"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2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ポリシー</a:t>
              </a:r>
              <a:endParaRPr kumimoji="0" lang="en-US" sz="1200" b="1" i="0" u="none" strike="noStrike" kern="1200" cap="none" spc="0" normalizeH="0" baseline="0" noProof="0" dirty="0">
                <a:ln>
                  <a:noFill/>
                </a:ln>
                <a:solidFill>
                  <a:srgbClr val="4D4D4C">
                    <a:lumMod val="50000"/>
                  </a:srgbClr>
                </a:solidFill>
                <a:effectLst/>
                <a:uLnTx/>
                <a:uFillTx/>
                <a:latin typeface="Arial" charset="0"/>
                <a:ea typeface="ＭＳ Ｐゴシック" pitchFamily="34" charset="-128"/>
                <a:cs typeface="+mn-cs"/>
              </a:endParaRPr>
            </a:p>
          </p:txBody>
        </p:sp>
        <p:sp>
          <p:nvSpPr>
            <p:cNvPr id="38" name="TextBox 37"/>
            <p:cNvSpPr txBox="1"/>
            <p:nvPr/>
          </p:nvSpPr>
          <p:spPr>
            <a:xfrm>
              <a:off x="5620944" y="1013737"/>
              <a:ext cx="867045" cy="276997"/>
            </a:xfrm>
            <a:prstGeom prst="rect">
              <a:avLst/>
            </a:prstGeom>
            <a:noFill/>
          </p:spPr>
          <p:txBody>
            <a:bodyPr wrap="square" lIns="91438" tIns="45719" rIns="91438" bIns="45719"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2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デザイン</a:t>
              </a:r>
              <a:endParaRPr kumimoji="0" lang="en-US" sz="1200" b="1" i="0" u="none" strike="noStrike" kern="1200" cap="none" spc="0" normalizeH="0" baseline="0" noProof="0" dirty="0">
                <a:ln>
                  <a:noFill/>
                </a:ln>
                <a:solidFill>
                  <a:srgbClr val="4D4D4C">
                    <a:lumMod val="50000"/>
                  </a:srgbClr>
                </a:solidFill>
                <a:effectLst/>
                <a:uLnTx/>
                <a:uFillTx/>
                <a:latin typeface="Arial" charset="0"/>
                <a:ea typeface="ＭＳ Ｐゴシック" pitchFamily="34" charset="-128"/>
                <a:cs typeface="+mn-cs"/>
              </a:endParaRPr>
            </a:p>
          </p:txBody>
        </p:sp>
        <p:sp>
          <p:nvSpPr>
            <p:cNvPr id="39" name="TextBox 38"/>
            <p:cNvSpPr txBox="1"/>
            <p:nvPr/>
          </p:nvSpPr>
          <p:spPr>
            <a:xfrm>
              <a:off x="2642816" y="2584803"/>
              <a:ext cx="1015498" cy="276997"/>
            </a:xfrm>
            <a:prstGeom prst="rect">
              <a:avLst/>
            </a:prstGeom>
            <a:noFill/>
          </p:spPr>
          <p:txBody>
            <a:bodyPr wrap="square" lIns="91438" tIns="45719" rIns="91438" bIns="45719"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200" b="1" i="0" u="none" strike="noStrike" kern="1200" cap="none" spc="0" normalizeH="0" baseline="0" noProof="0" smtClean="0">
                  <a:ln>
                    <a:noFill/>
                  </a:ln>
                  <a:solidFill>
                    <a:srgbClr val="4D4D4C">
                      <a:lumMod val="50000"/>
                    </a:srgbClr>
                  </a:solidFill>
                  <a:effectLst/>
                  <a:uLnTx/>
                  <a:uFillTx/>
                  <a:latin typeface="Arial" charset="0"/>
                  <a:ea typeface="ＭＳ Ｐゴシック" pitchFamily="34" charset="-128"/>
                  <a:cs typeface="+mn-cs"/>
                </a:rPr>
                <a:t>プロビジョン</a:t>
              </a:r>
              <a:endParaRPr kumimoji="0" lang="en-US" sz="1200" b="1" i="0" u="none" strike="noStrike" kern="1200" cap="none" spc="0" normalizeH="0" baseline="0" noProof="0" dirty="0">
                <a:ln>
                  <a:noFill/>
                </a:ln>
                <a:solidFill>
                  <a:srgbClr val="4D4D4C">
                    <a:lumMod val="50000"/>
                  </a:srgbClr>
                </a:solidFill>
                <a:effectLst/>
                <a:uLnTx/>
                <a:uFillTx/>
                <a:latin typeface="Arial" charset="0"/>
                <a:ea typeface="ＭＳ Ｐゴシック" pitchFamily="34" charset="-128"/>
                <a:cs typeface="+mn-cs"/>
              </a:endParaRPr>
            </a:p>
          </p:txBody>
        </p:sp>
        <p:sp>
          <p:nvSpPr>
            <p:cNvPr id="40" name="TextBox 39"/>
            <p:cNvSpPr txBox="1"/>
            <p:nvPr/>
          </p:nvSpPr>
          <p:spPr>
            <a:xfrm>
              <a:off x="5539916" y="2584803"/>
              <a:ext cx="1133635" cy="276997"/>
            </a:xfrm>
            <a:prstGeom prst="rect">
              <a:avLst/>
            </a:prstGeom>
            <a:noFill/>
          </p:spPr>
          <p:txBody>
            <a:bodyPr wrap="square" lIns="91438" tIns="45719" rIns="91438" bIns="45719"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200" b="1" i="0" u="none" strike="noStrike" kern="1200" cap="none" spc="0" normalizeH="0" baseline="0" noProof="0" smtClean="0">
                  <a:ln>
                    <a:noFill/>
                  </a:ln>
                  <a:solidFill>
                    <a:srgbClr val="4D4D4C">
                      <a:lumMod val="50000"/>
                    </a:srgbClr>
                  </a:solidFill>
                  <a:effectLst/>
                  <a:uLnTx/>
                  <a:uFillTx/>
                  <a:latin typeface="Arial" charset="0"/>
                  <a:ea typeface="ＭＳ Ｐゴシック" pitchFamily="34" charset="-128"/>
                  <a:cs typeface="+mn-cs"/>
                </a:rPr>
                <a:t>アシュアランス</a:t>
              </a:r>
              <a:endParaRPr kumimoji="0" lang="en-US" sz="1200" b="1" i="0" u="none" strike="noStrike" kern="1200" cap="none" spc="0" normalizeH="0" baseline="0" noProof="0" dirty="0">
                <a:ln>
                  <a:noFill/>
                </a:ln>
                <a:solidFill>
                  <a:srgbClr val="4D4D4C">
                    <a:lumMod val="50000"/>
                  </a:srgbClr>
                </a:solidFill>
                <a:effectLst/>
                <a:uLnTx/>
                <a:uFillTx/>
                <a:latin typeface="Arial" charset="0"/>
                <a:ea typeface="ＭＳ Ｐゴシック" pitchFamily="34" charset="-128"/>
                <a:cs typeface="+mn-cs"/>
              </a:endParaRPr>
            </a:p>
          </p:txBody>
        </p:sp>
        <p:sp>
          <p:nvSpPr>
            <p:cNvPr id="41" name="TextBox 40"/>
            <p:cNvSpPr txBox="1"/>
            <p:nvPr/>
          </p:nvSpPr>
          <p:spPr>
            <a:xfrm>
              <a:off x="5914582" y="2926705"/>
              <a:ext cx="2006287" cy="461663"/>
            </a:xfrm>
            <a:prstGeom prst="rect">
              <a:avLst/>
            </a:prstGeom>
            <a:noFill/>
          </p:spPr>
          <p:txBody>
            <a:bodyPr wrap="square" lIns="91438" tIns="45719" rIns="91438" bIns="45719" rtlCol="0">
              <a:spAutoFit/>
            </a:bodyPr>
            <a:lstStyle>
              <a:defPPr>
                <a:defRPr lang="en-US"/>
              </a:defPPr>
              <a:lvl1pPr algn="ctr">
                <a:defRPr sz="1200" b="1"/>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Network </a:t>
              </a:r>
              <a:r>
                <a:rPr kumimoji="0" lang="en-US" sz="1200" b="1" i="0" u="none" strike="noStrike" kern="1200" cap="none" spc="0" normalizeH="0" baseline="0" noProof="0" dirty="0">
                  <a:ln>
                    <a:noFill/>
                  </a:ln>
                  <a:solidFill>
                    <a:srgbClr val="4D4D4C">
                      <a:lumMod val="50000"/>
                    </a:srgbClr>
                  </a:solidFill>
                  <a:effectLst/>
                  <a:uLnTx/>
                  <a:uFillTx/>
                  <a:latin typeface="Arial" charset="0"/>
                  <a:ea typeface="ＭＳ Ｐゴシック" pitchFamily="34" charset="-128"/>
                  <a:cs typeface="+mn-cs"/>
                </a:rPr>
                <a:t>Data </a:t>
              </a:r>
              <a:r>
                <a:rPr kumimoji="0" lang="en-US" sz="12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Platform</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2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a:t>
              </a:r>
              <a:r>
                <a:rPr kumimoji="0" lang="en-US" altLang="ja-JP" sz="12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NDP</a:t>
              </a:r>
              <a:r>
                <a:rPr kumimoji="0" lang="ja-JP" altLang="en-US" sz="12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a:t>
              </a:r>
              <a:r>
                <a:rPr kumimoji="0" lang="en-US" sz="12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 </a:t>
              </a:r>
              <a:endParaRPr kumimoji="0" lang="en-US" sz="1200" b="1" i="0" u="none" strike="noStrike" kern="1200" cap="none" spc="0" normalizeH="0" baseline="0" noProof="0" dirty="0">
                <a:ln>
                  <a:noFill/>
                </a:ln>
                <a:solidFill>
                  <a:srgbClr val="4D4D4C">
                    <a:lumMod val="50000"/>
                  </a:srgbClr>
                </a:solidFill>
                <a:effectLst/>
                <a:uLnTx/>
                <a:uFillTx/>
                <a:latin typeface="Arial" charset="0"/>
                <a:ea typeface="ＭＳ Ｐゴシック" pitchFamily="34" charset="-128"/>
                <a:cs typeface="+mn-cs"/>
              </a:endParaRPr>
            </a:p>
          </p:txBody>
        </p:sp>
        <p:sp>
          <p:nvSpPr>
            <p:cNvPr id="42" name="TextBox 41"/>
            <p:cNvSpPr txBox="1"/>
            <p:nvPr/>
          </p:nvSpPr>
          <p:spPr>
            <a:xfrm>
              <a:off x="1325491" y="2978779"/>
              <a:ext cx="2006287" cy="276997"/>
            </a:xfrm>
            <a:prstGeom prst="rect">
              <a:avLst/>
            </a:prstGeom>
            <a:noFill/>
          </p:spPr>
          <p:txBody>
            <a:bodyPr wrap="square" lIns="91438" tIns="45719" rIns="91438" bIns="45719" rtlCol="0">
              <a:spAutoFit/>
            </a:bodyPr>
            <a:lstStyle>
              <a:defPPr>
                <a:defRPr lang="en-US"/>
              </a:defPPr>
              <a:lvl1pPr algn="ctr">
                <a:defRPr sz="1200" b="1"/>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Identity </a:t>
              </a:r>
              <a:r>
                <a:rPr kumimoji="0" lang="en-US" sz="1200" b="1" i="0" u="none" strike="noStrike" kern="1200" cap="none" spc="0" normalizeH="0" baseline="0" noProof="0">
                  <a:ln>
                    <a:noFill/>
                  </a:ln>
                  <a:solidFill>
                    <a:srgbClr val="4D4D4C">
                      <a:lumMod val="50000"/>
                    </a:srgbClr>
                  </a:solidFill>
                  <a:effectLst/>
                  <a:uLnTx/>
                  <a:uFillTx/>
                  <a:latin typeface="Arial" charset="0"/>
                  <a:ea typeface="ＭＳ Ｐゴシック" pitchFamily="34" charset="-128"/>
                  <a:cs typeface="+mn-cs"/>
                </a:rPr>
                <a:t>Services </a:t>
              </a:r>
              <a:r>
                <a:rPr kumimoji="0" lang="en-US" sz="1200" b="1" i="0" u="none" strike="noStrike" kern="1200" cap="none" spc="0" normalizeH="0" baseline="0" noProof="0" smtClean="0">
                  <a:ln>
                    <a:noFill/>
                  </a:ln>
                  <a:solidFill>
                    <a:srgbClr val="4D4D4C">
                      <a:lumMod val="50000"/>
                    </a:srgbClr>
                  </a:solidFill>
                  <a:effectLst/>
                  <a:uLnTx/>
                  <a:uFillTx/>
                  <a:latin typeface="Arial" charset="0"/>
                  <a:ea typeface="ＭＳ Ｐゴシック" pitchFamily="34" charset="-128"/>
                  <a:cs typeface="+mn-cs"/>
                </a:rPr>
                <a:t>Engine</a:t>
              </a:r>
              <a:endParaRPr kumimoji="0" lang="en-US" sz="1200" b="1" i="0" u="none" strike="noStrike" kern="1200" cap="none" spc="0" normalizeH="0" baseline="0" noProof="0" dirty="0">
                <a:ln>
                  <a:noFill/>
                </a:ln>
                <a:solidFill>
                  <a:srgbClr val="4D4D4C">
                    <a:lumMod val="50000"/>
                  </a:srgbClr>
                </a:solidFill>
                <a:effectLst/>
                <a:uLnTx/>
                <a:uFillTx/>
                <a:latin typeface="Arial" charset="0"/>
                <a:ea typeface="ＭＳ Ｐゴシック" pitchFamily="34" charset="-128"/>
                <a:cs typeface="+mn-cs"/>
              </a:endParaRPr>
            </a:p>
          </p:txBody>
        </p:sp>
        <p:pic>
          <p:nvPicPr>
            <p:cNvPr id="45" name="Picture 44"/>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3604032" y="4061836"/>
              <a:ext cx="719362" cy="593799"/>
            </a:xfrm>
            <a:prstGeom prst="rect">
              <a:avLst/>
            </a:prstGeom>
          </p:spPr>
        </p:pic>
        <p:pic>
          <p:nvPicPr>
            <p:cNvPr id="43" name="Picture 42"/>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2498200" y="3977205"/>
              <a:ext cx="711283" cy="763061"/>
            </a:xfrm>
            <a:prstGeom prst="rect">
              <a:avLst/>
            </a:prstGeom>
          </p:spPr>
        </p:pic>
        <p:pic>
          <p:nvPicPr>
            <p:cNvPr id="46" name="Picture 45"/>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4800962" y="4051563"/>
              <a:ext cx="664903" cy="614344"/>
            </a:xfrm>
            <a:prstGeom prst="rect">
              <a:avLst/>
            </a:prstGeom>
          </p:spPr>
        </p:pic>
        <p:pic>
          <p:nvPicPr>
            <p:cNvPr id="47" name="Picture 46"/>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895283" y="4063640"/>
              <a:ext cx="737739" cy="590191"/>
            </a:xfrm>
            <a:prstGeom prst="rect">
              <a:avLst/>
            </a:prstGeom>
          </p:spPr>
        </p:pic>
        <p:pic>
          <p:nvPicPr>
            <p:cNvPr id="51" name="Picture 50"/>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3394069" y="3361431"/>
              <a:ext cx="2347906" cy="296869"/>
            </a:xfrm>
            <a:prstGeom prst="rect">
              <a:avLst/>
            </a:prstGeom>
          </p:spPr>
        </p:pic>
        <p:sp>
          <p:nvSpPr>
            <p:cNvPr id="53" name="Oval 52"/>
            <p:cNvSpPr/>
            <p:nvPr/>
          </p:nvSpPr>
          <p:spPr>
            <a:xfrm>
              <a:off x="4529028" y="3255327"/>
              <a:ext cx="118627" cy="118627"/>
            </a:xfrm>
            <a:prstGeom prst="ellipse">
              <a:avLst/>
            </a:prstGeom>
            <a:gradFill flip="none" rotWithShape="1">
              <a:gsLst>
                <a:gs pos="0">
                  <a:schemeClr val="accent6">
                    <a:lumMod val="60000"/>
                    <a:lumOff val="40000"/>
                  </a:schemeClr>
                </a:gs>
                <a:gs pos="70000">
                  <a:schemeClr val="accent6">
                    <a:lumMod val="60000"/>
                    <a:lumOff val="40000"/>
                  </a:schemeClr>
                </a:gs>
                <a:gs pos="73000">
                  <a:schemeClr val="bg1"/>
                </a:gs>
                <a:gs pos="100000">
                  <a:schemeClr val="bg1"/>
                </a:gs>
              </a:gsLst>
              <a:path path="circle">
                <a:fillToRect l="50000" t="50000" r="50000" b="50000"/>
              </a:path>
              <a:tileRect/>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8" name="Oval 57"/>
            <p:cNvSpPr/>
            <p:nvPr/>
          </p:nvSpPr>
          <p:spPr>
            <a:xfrm>
              <a:off x="4529028" y="2423581"/>
              <a:ext cx="118627" cy="118627"/>
            </a:xfrm>
            <a:prstGeom prst="ellipse">
              <a:avLst/>
            </a:prstGeom>
            <a:gradFill flip="none" rotWithShape="1">
              <a:gsLst>
                <a:gs pos="0">
                  <a:schemeClr val="accent6">
                    <a:lumMod val="60000"/>
                    <a:lumOff val="40000"/>
                  </a:schemeClr>
                </a:gs>
                <a:gs pos="70000">
                  <a:schemeClr val="accent6">
                    <a:lumMod val="60000"/>
                    <a:lumOff val="40000"/>
                  </a:schemeClr>
                </a:gs>
                <a:gs pos="73000">
                  <a:schemeClr val="bg1"/>
                </a:gs>
                <a:gs pos="100000">
                  <a:schemeClr val="bg1"/>
                </a:gs>
              </a:gsLst>
              <a:path path="circle">
                <a:fillToRect l="50000" t="50000" r="50000" b="50000"/>
              </a:path>
              <a:tileRect/>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69" name="Straight Connector 68"/>
            <p:cNvCxnSpPr>
              <a:stCxn id="58" idx="4"/>
              <a:endCxn id="53" idx="0"/>
            </p:cNvCxnSpPr>
            <p:nvPr/>
          </p:nvCxnSpPr>
          <p:spPr>
            <a:xfrm>
              <a:off x="4588342" y="2542208"/>
              <a:ext cx="0" cy="713119"/>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759699" y="2901498"/>
              <a:ext cx="1657288" cy="461663"/>
            </a:xfrm>
            <a:prstGeom prst="rect">
              <a:avLst/>
            </a:prstGeom>
            <a:solidFill>
              <a:schemeClr val="bg1"/>
            </a:solidFill>
          </p:spPr>
          <p:txBody>
            <a:bodyPr wrap="square" lIns="91438" tIns="45719" rIns="91438" bIns="45719"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4D4D4C">
                      <a:lumMod val="50000"/>
                    </a:srgbClr>
                  </a:solidFill>
                  <a:effectLst/>
                  <a:uLnTx/>
                  <a:uFillTx/>
                  <a:latin typeface="Arial" charset="0"/>
                  <a:ea typeface="ＭＳ Ｐゴシック" pitchFamily="34" charset="-128"/>
                  <a:cs typeface="+mn-cs"/>
                </a:rPr>
                <a:t>APIC-EM </a:t>
              </a:r>
              <a:endParaRPr kumimoji="0" lang="en-US" sz="12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2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コントローラー</a:t>
              </a:r>
              <a:endParaRPr kumimoji="0" lang="en-US" sz="1200" b="1" i="0" u="none" strike="noStrike" kern="1200" cap="none" spc="0" normalizeH="0" baseline="0" noProof="0" dirty="0">
                <a:ln>
                  <a:noFill/>
                </a:ln>
                <a:solidFill>
                  <a:srgbClr val="4D4D4C">
                    <a:lumMod val="50000"/>
                  </a:srgbClr>
                </a:solidFill>
                <a:effectLst/>
                <a:uLnTx/>
                <a:uFillTx/>
                <a:latin typeface="Arial" charset="0"/>
                <a:ea typeface="ＭＳ Ｐゴシック" pitchFamily="34" charset="-128"/>
                <a:cs typeface="+mn-cs"/>
              </a:endParaRPr>
            </a:p>
          </p:txBody>
        </p:sp>
        <p:sp>
          <p:nvSpPr>
            <p:cNvPr id="78" name="Oval 77"/>
            <p:cNvSpPr/>
            <p:nvPr/>
          </p:nvSpPr>
          <p:spPr>
            <a:xfrm>
              <a:off x="4529026" y="3848435"/>
              <a:ext cx="118627" cy="118627"/>
            </a:xfrm>
            <a:prstGeom prst="ellipse">
              <a:avLst/>
            </a:prstGeom>
            <a:gradFill flip="none" rotWithShape="1">
              <a:gsLst>
                <a:gs pos="0">
                  <a:schemeClr val="accent6">
                    <a:lumMod val="60000"/>
                    <a:lumOff val="40000"/>
                  </a:schemeClr>
                </a:gs>
                <a:gs pos="70000">
                  <a:schemeClr val="accent6">
                    <a:lumMod val="60000"/>
                    <a:lumOff val="40000"/>
                  </a:schemeClr>
                </a:gs>
                <a:gs pos="73000">
                  <a:schemeClr val="bg1"/>
                </a:gs>
                <a:gs pos="100000">
                  <a:schemeClr val="bg1"/>
                </a:gs>
              </a:gsLst>
              <a:path path="circle">
                <a:fillToRect l="50000" t="50000" r="50000" b="50000"/>
              </a:path>
              <a:tileRect/>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56" name="Picture 55"/>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1105609" y="3366146"/>
              <a:ext cx="2347906" cy="296869"/>
            </a:xfrm>
            <a:prstGeom prst="rect">
              <a:avLst/>
            </a:prstGeom>
          </p:spPr>
        </p:pic>
        <p:pic>
          <p:nvPicPr>
            <p:cNvPr id="57" name="Picture 56"/>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5713090" y="3356716"/>
              <a:ext cx="2347906" cy="296869"/>
            </a:xfrm>
            <a:prstGeom prst="rect">
              <a:avLst/>
            </a:prstGeom>
          </p:spPr>
        </p:pic>
        <p:sp>
          <p:nvSpPr>
            <p:cNvPr id="59" name="Oval 58"/>
            <p:cNvSpPr/>
            <p:nvPr/>
          </p:nvSpPr>
          <p:spPr>
            <a:xfrm>
              <a:off x="3437022" y="3455266"/>
              <a:ext cx="118627" cy="118627"/>
            </a:xfrm>
            <a:prstGeom prst="ellipse">
              <a:avLst/>
            </a:prstGeom>
            <a:gradFill flip="none" rotWithShape="1">
              <a:gsLst>
                <a:gs pos="0">
                  <a:schemeClr val="accent6">
                    <a:lumMod val="60000"/>
                    <a:lumOff val="40000"/>
                  </a:schemeClr>
                </a:gs>
                <a:gs pos="70000">
                  <a:schemeClr val="accent6">
                    <a:lumMod val="60000"/>
                    <a:lumOff val="40000"/>
                  </a:schemeClr>
                </a:gs>
                <a:gs pos="73000">
                  <a:schemeClr val="bg1"/>
                </a:gs>
                <a:gs pos="100000">
                  <a:schemeClr val="bg1"/>
                </a:gs>
              </a:gsLst>
              <a:path path="circle">
                <a:fillToRect l="50000" t="50000" r="50000" b="50000"/>
              </a:path>
              <a:tileRect/>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0" name="Oval 59"/>
            <p:cNvSpPr/>
            <p:nvPr/>
          </p:nvSpPr>
          <p:spPr>
            <a:xfrm>
              <a:off x="3277985" y="3455266"/>
              <a:ext cx="118627" cy="118627"/>
            </a:xfrm>
            <a:prstGeom prst="ellipse">
              <a:avLst/>
            </a:prstGeom>
            <a:gradFill flip="none" rotWithShape="1">
              <a:gsLst>
                <a:gs pos="0">
                  <a:schemeClr val="accent6">
                    <a:lumMod val="60000"/>
                    <a:lumOff val="40000"/>
                  </a:schemeClr>
                </a:gs>
                <a:gs pos="70000">
                  <a:schemeClr val="accent6">
                    <a:lumMod val="60000"/>
                    <a:lumOff val="40000"/>
                  </a:schemeClr>
                </a:gs>
                <a:gs pos="73000">
                  <a:schemeClr val="bg1"/>
                </a:gs>
                <a:gs pos="100000">
                  <a:schemeClr val="bg1"/>
                </a:gs>
              </a:gsLst>
              <a:path path="circle">
                <a:fillToRect l="50000" t="50000" r="50000" b="50000"/>
              </a:path>
              <a:tileRect/>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2" name="Oval 61"/>
            <p:cNvSpPr/>
            <p:nvPr/>
          </p:nvSpPr>
          <p:spPr>
            <a:xfrm>
              <a:off x="5747167" y="3455266"/>
              <a:ext cx="118627" cy="118627"/>
            </a:xfrm>
            <a:prstGeom prst="ellipse">
              <a:avLst/>
            </a:prstGeom>
            <a:gradFill flip="none" rotWithShape="1">
              <a:gsLst>
                <a:gs pos="0">
                  <a:schemeClr val="accent6">
                    <a:lumMod val="60000"/>
                    <a:lumOff val="40000"/>
                  </a:schemeClr>
                </a:gs>
                <a:gs pos="70000">
                  <a:schemeClr val="accent6">
                    <a:lumMod val="60000"/>
                    <a:lumOff val="40000"/>
                  </a:schemeClr>
                </a:gs>
                <a:gs pos="73000">
                  <a:schemeClr val="bg1"/>
                </a:gs>
                <a:gs pos="100000">
                  <a:schemeClr val="bg1"/>
                </a:gs>
              </a:gsLst>
              <a:path path="circle">
                <a:fillToRect l="50000" t="50000" r="50000" b="50000"/>
              </a:path>
              <a:tileRect/>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3" name="Oval 62"/>
            <p:cNvSpPr/>
            <p:nvPr/>
          </p:nvSpPr>
          <p:spPr>
            <a:xfrm>
              <a:off x="5584727" y="3455266"/>
              <a:ext cx="118627" cy="118627"/>
            </a:xfrm>
            <a:prstGeom prst="ellipse">
              <a:avLst/>
            </a:prstGeom>
            <a:gradFill flip="none" rotWithShape="1">
              <a:gsLst>
                <a:gs pos="0">
                  <a:schemeClr val="accent6">
                    <a:lumMod val="60000"/>
                    <a:lumOff val="40000"/>
                  </a:schemeClr>
                </a:gs>
                <a:gs pos="70000">
                  <a:schemeClr val="accent6">
                    <a:lumMod val="60000"/>
                    <a:lumOff val="40000"/>
                  </a:schemeClr>
                </a:gs>
                <a:gs pos="73000">
                  <a:schemeClr val="bg1"/>
                </a:gs>
                <a:gs pos="100000">
                  <a:schemeClr val="bg1"/>
                </a:gs>
              </a:gsLst>
              <a:path path="circle">
                <a:fillToRect l="50000" t="50000" r="50000" b="50000"/>
              </a:path>
              <a:tileRect/>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29" name="Straight Connector 28"/>
            <p:cNvCxnSpPr>
              <a:stCxn id="59" idx="2"/>
              <a:endCxn id="60" idx="6"/>
            </p:cNvCxnSpPr>
            <p:nvPr/>
          </p:nvCxnSpPr>
          <p:spPr>
            <a:xfrm flipH="1">
              <a:off x="3396611" y="3514579"/>
              <a:ext cx="404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63" idx="6"/>
              <a:endCxn id="62" idx="2"/>
            </p:cNvCxnSpPr>
            <p:nvPr/>
          </p:nvCxnSpPr>
          <p:spPr>
            <a:xfrm>
              <a:off x="5703354" y="3514579"/>
              <a:ext cx="438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9"/>
            <p:cNvCxnSpPr/>
            <p:nvPr/>
          </p:nvCxnSpPr>
          <p:spPr>
            <a:xfrm flipH="1">
              <a:off x="6956480" y="3700896"/>
              <a:ext cx="1" cy="165551"/>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9"/>
            <p:cNvCxnSpPr/>
            <p:nvPr/>
          </p:nvCxnSpPr>
          <p:spPr>
            <a:xfrm flipH="1">
              <a:off x="2305172" y="3700896"/>
              <a:ext cx="1" cy="165551"/>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73" name="Oval 77"/>
            <p:cNvSpPr/>
            <p:nvPr/>
          </p:nvSpPr>
          <p:spPr>
            <a:xfrm>
              <a:off x="2245798" y="3848435"/>
              <a:ext cx="118627" cy="118627"/>
            </a:xfrm>
            <a:prstGeom prst="ellipse">
              <a:avLst/>
            </a:prstGeom>
            <a:gradFill flip="none" rotWithShape="1">
              <a:gsLst>
                <a:gs pos="0">
                  <a:schemeClr val="accent6">
                    <a:lumMod val="60000"/>
                    <a:lumOff val="40000"/>
                  </a:schemeClr>
                </a:gs>
                <a:gs pos="70000">
                  <a:schemeClr val="accent6">
                    <a:lumMod val="60000"/>
                    <a:lumOff val="40000"/>
                  </a:schemeClr>
                </a:gs>
                <a:gs pos="73000">
                  <a:schemeClr val="bg1"/>
                </a:gs>
                <a:gs pos="100000">
                  <a:schemeClr val="bg1"/>
                </a:gs>
              </a:gsLst>
              <a:path path="circle">
                <a:fillToRect l="50000" t="50000" r="50000" b="50000"/>
              </a:path>
              <a:tileRect/>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4" name="Oval 77"/>
            <p:cNvSpPr/>
            <p:nvPr/>
          </p:nvSpPr>
          <p:spPr>
            <a:xfrm>
              <a:off x="6900923" y="3848435"/>
              <a:ext cx="118627" cy="118627"/>
            </a:xfrm>
            <a:prstGeom prst="ellipse">
              <a:avLst/>
            </a:prstGeom>
            <a:gradFill flip="none" rotWithShape="1">
              <a:gsLst>
                <a:gs pos="0">
                  <a:schemeClr val="accent6">
                    <a:lumMod val="60000"/>
                    <a:lumOff val="40000"/>
                  </a:schemeClr>
                </a:gs>
                <a:gs pos="70000">
                  <a:schemeClr val="accent6">
                    <a:lumMod val="60000"/>
                    <a:lumOff val="40000"/>
                  </a:schemeClr>
                </a:gs>
                <a:gs pos="73000">
                  <a:schemeClr val="bg1"/>
                </a:gs>
                <a:gs pos="100000">
                  <a:schemeClr val="bg1"/>
                </a:gs>
              </a:gsLst>
              <a:path path="circle">
                <a:fillToRect l="50000" t="50000" r="50000" b="50000"/>
              </a:path>
              <a:tileRect/>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7" name="Oval 66"/>
            <p:cNvSpPr/>
            <p:nvPr/>
          </p:nvSpPr>
          <p:spPr>
            <a:xfrm>
              <a:off x="4529027" y="3602064"/>
              <a:ext cx="118627" cy="118627"/>
            </a:xfrm>
            <a:prstGeom prst="ellipse">
              <a:avLst/>
            </a:prstGeom>
            <a:gradFill flip="none" rotWithShape="1">
              <a:gsLst>
                <a:gs pos="0">
                  <a:schemeClr val="accent6">
                    <a:lumMod val="60000"/>
                    <a:lumOff val="40000"/>
                  </a:schemeClr>
                </a:gs>
                <a:gs pos="70000">
                  <a:schemeClr val="accent6">
                    <a:lumMod val="60000"/>
                    <a:lumOff val="40000"/>
                  </a:schemeClr>
                </a:gs>
                <a:gs pos="73000">
                  <a:schemeClr val="bg1"/>
                </a:gs>
                <a:gs pos="100000">
                  <a:schemeClr val="bg1"/>
                </a:gs>
              </a:gsLst>
              <a:path path="circle">
                <a:fillToRect l="50000" t="50000" r="50000" b="50000"/>
              </a:path>
              <a:tileRect/>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4" name="Oval 66"/>
            <p:cNvSpPr/>
            <p:nvPr/>
          </p:nvSpPr>
          <p:spPr>
            <a:xfrm>
              <a:off x="2245859" y="3602064"/>
              <a:ext cx="118627" cy="118627"/>
            </a:xfrm>
            <a:prstGeom prst="ellipse">
              <a:avLst/>
            </a:prstGeom>
            <a:gradFill flip="none" rotWithShape="1">
              <a:gsLst>
                <a:gs pos="0">
                  <a:schemeClr val="accent6">
                    <a:lumMod val="60000"/>
                    <a:lumOff val="40000"/>
                  </a:schemeClr>
                </a:gs>
                <a:gs pos="70000">
                  <a:schemeClr val="accent6">
                    <a:lumMod val="60000"/>
                    <a:lumOff val="40000"/>
                  </a:schemeClr>
                </a:gs>
                <a:gs pos="73000">
                  <a:schemeClr val="bg1"/>
                </a:gs>
                <a:gs pos="100000">
                  <a:schemeClr val="bg1"/>
                </a:gs>
              </a:gsLst>
              <a:path path="circle">
                <a:fillToRect l="50000" t="50000" r="50000" b="50000"/>
              </a:path>
              <a:tileRect/>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0" name="Oval 66"/>
            <p:cNvSpPr/>
            <p:nvPr/>
          </p:nvSpPr>
          <p:spPr>
            <a:xfrm>
              <a:off x="6895435" y="3602064"/>
              <a:ext cx="118627" cy="118627"/>
            </a:xfrm>
            <a:prstGeom prst="ellipse">
              <a:avLst/>
            </a:prstGeom>
            <a:gradFill flip="none" rotWithShape="1">
              <a:gsLst>
                <a:gs pos="0">
                  <a:schemeClr val="accent6">
                    <a:lumMod val="60000"/>
                    <a:lumOff val="40000"/>
                  </a:schemeClr>
                </a:gs>
                <a:gs pos="70000">
                  <a:schemeClr val="accent6">
                    <a:lumMod val="60000"/>
                    <a:lumOff val="40000"/>
                  </a:schemeClr>
                </a:gs>
                <a:gs pos="73000">
                  <a:schemeClr val="bg1"/>
                </a:gs>
                <a:gs pos="100000">
                  <a:schemeClr val="bg1"/>
                </a:gs>
              </a:gsLst>
              <a:path path="circle">
                <a:fillToRect l="50000" t="50000" r="50000" b="50000"/>
              </a:path>
              <a:tileRect/>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8" name="Rounded Rectangle 14"/>
            <p:cNvSpPr/>
            <p:nvPr/>
          </p:nvSpPr>
          <p:spPr>
            <a:xfrm>
              <a:off x="3557563" y="4052843"/>
              <a:ext cx="934720" cy="598091"/>
            </a:xfrm>
            <a:prstGeom prst="roundRect">
              <a:avLst>
                <a:gd name="adj" fmla="val 8772"/>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5" name="Rounded Rectangle 14"/>
            <p:cNvSpPr/>
            <p:nvPr/>
          </p:nvSpPr>
          <p:spPr>
            <a:xfrm>
              <a:off x="4695336" y="4052843"/>
              <a:ext cx="934720" cy="598091"/>
            </a:xfrm>
            <a:prstGeom prst="roundRect">
              <a:avLst>
                <a:gd name="adj" fmla="val 8772"/>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6" name="Rounded Rectangle 14"/>
            <p:cNvSpPr/>
            <p:nvPr/>
          </p:nvSpPr>
          <p:spPr>
            <a:xfrm>
              <a:off x="5833109" y="4021971"/>
              <a:ext cx="934720" cy="598091"/>
            </a:xfrm>
            <a:prstGeom prst="roundRect">
              <a:avLst>
                <a:gd name="adj" fmla="val 8772"/>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31" name="タイトル 30"/>
          <p:cNvSpPr>
            <a:spLocks noGrp="1"/>
          </p:cNvSpPr>
          <p:nvPr>
            <p:ph type="title"/>
          </p:nvPr>
        </p:nvSpPr>
        <p:spPr/>
        <p:txBody>
          <a:bodyPr/>
          <a:lstStyle/>
          <a:p>
            <a:r>
              <a:rPr kumimoji="1" lang="en-US" altLang="ja-JP" dirty="0">
                <a:solidFill>
                  <a:schemeClr val="tx1">
                    <a:lumMod val="50000"/>
                  </a:schemeClr>
                </a:solidFill>
              </a:rPr>
              <a:t>DNA Center</a:t>
            </a:r>
            <a:r>
              <a:rPr kumimoji="1" lang="ja-JP" altLang="en-US" dirty="0">
                <a:solidFill>
                  <a:schemeClr val="tx1">
                    <a:lumMod val="50000"/>
                  </a:schemeClr>
                </a:solidFill>
              </a:rPr>
              <a:t>を中心としたソフトウェア構成</a:t>
            </a:r>
          </a:p>
        </p:txBody>
      </p:sp>
      <p:sp>
        <p:nvSpPr>
          <p:cNvPr id="12" name="正方形/長方形 11"/>
          <p:cNvSpPr/>
          <p:nvPr/>
        </p:nvSpPr>
        <p:spPr>
          <a:xfrm>
            <a:off x="3667803" y="3065955"/>
            <a:ext cx="1890445" cy="476560"/>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smtClean="0">
                <a:ln>
                  <a:noFill/>
                </a:ln>
                <a:solidFill>
                  <a:srgbClr val="4D4D4C">
                    <a:lumMod val="50000"/>
                  </a:srgbClr>
                </a:solidFill>
                <a:effectLst/>
                <a:uLnTx/>
                <a:uFillTx/>
                <a:latin typeface="Arial"/>
                <a:ea typeface="ＭＳ Ｐゴシック" panose="020B0600070205080204" pitchFamily="50" charset="-128"/>
                <a:cs typeface="+mn-cs"/>
              </a:rPr>
              <a:t>自動化＆管理</a:t>
            </a:r>
          </a:p>
        </p:txBody>
      </p:sp>
      <p:sp>
        <p:nvSpPr>
          <p:cNvPr id="77" name="正方形/長方形 76"/>
          <p:cNvSpPr/>
          <p:nvPr/>
        </p:nvSpPr>
        <p:spPr>
          <a:xfrm>
            <a:off x="5986169" y="3065955"/>
            <a:ext cx="1890445" cy="476560"/>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smtClean="0">
                <a:ln>
                  <a:noFill/>
                </a:ln>
                <a:solidFill>
                  <a:srgbClr val="4D4D4C">
                    <a:lumMod val="50000"/>
                  </a:srgbClr>
                </a:solidFill>
                <a:effectLst/>
                <a:uLnTx/>
                <a:uFillTx/>
                <a:latin typeface="Arial"/>
                <a:ea typeface="ＭＳ Ｐゴシック" panose="020B0600070205080204" pitchFamily="50" charset="-128"/>
                <a:cs typeface="+mn-cs"/>
              </a:rPr>
              <a:t>監視＆分析</a:t>
            </a:r>
          </a:p>
        </p:txBody>
      </p:sp>
      <p:sp>
        <p:nvSpPr>
          <p:cNvPr id="79" name="正方形/長方形 78"/>
          <p:cNvSpPr/>
          <p:nvPr/>
        </p:nvSpPr>
        <p:spPr>
          <a:xfrm>
            <a:off x="1400799" y="3065187"/>
            <a:ext cx="1890445" cy="476560"/>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4D4D4C">
                    <a:lumMod val="50000"/>
                  </a:srgbClr>
                </a:solidFill>
                <a:effectLst/>
                <a:uLnTx/>
                <a:uFillTx/>
                <a:latin typeface="Arial"/>
                <a:ea typeface="ＭＳ Ｐゴシック" panose="020B0600070205080204" pitchFamily="50" charset="-128"/>
                <a:cs typeface="+mn-cs"/>
              </a:rPr>
              <a:t>コンテクスト＆</a:t>
            </a:r>
            <a:endParaRPr kumimoji="1" lang="en-US" altLang="ja-JP" sz="1400" b="0" i="0" u="none" strike="noStrike" kern="1200" cap="none" spc="0" normalizeH="0" baseline="0" noProof="0" dirty="0" smtClean="0">
              <a:ln>
                <a:noFill/>
              </a:ln>
              <a:solidFill>
                <a:srgbClr val="4D4D4C">
                  <a:lumMod val="50000"/>
                </a:srgbClr>
              </a:solidFill>
              <a:effectLst/>
              <a:uLnTx/>
              <a:uFillTx/>
              <a:latin typeface="Arial"/>
              <a:ea typeface="ＭＳ Ｐゴシック" panose="020B0600070205080204" pitchFamily="50"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4D4D4C">
                    <a:lumMod val="50000"/>
                  </a:srgbClr>
                </a:solidFill>
                <a:effectLst/>
                <a:uLnTx/>
                <a:uFillTx/>
                <a:latin typeface="Arial"/>
                <a:ea typeface="ＭＳ Ｐゴシック" panose="020B0600070205080204" pitchFamily="50" charset="-128"/>
                <a:cs typeface="+mn-cs"/>
              </a:rPr>
              <a:t>ポリシー</a:t>
            </a:r>
          </a:p>
        </p:txBody>
      </p:sp>
      <p:sp>
        <p:nvSpPr>
          <p:cNvPr id="81" name="正方形/長方形 80"/>
          <p:cNvSpPr/>
          <p:nvPr/>
        </p:nvSpPr>
        <p:spPr>
          <a:xfrm>
            <a:off x="3640950" y="1934385"/>
            <a:ext cx="1890445" cy="476560"/>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smtClean="0">
                <a:ln>
                  <a:noFill/>
                </a:ln>
                <a:solidFill>
                  <a:srgbClr val="4D4D4C">
                    <a:lumMod val="50000"/>
                  </a:srgbClr>
                </a:solidFill>
                <a:effectLst/>
                <a:uLnTx/>
                <a:uFillTx/>
                <a:latin typeface="Arial"/>
                <a:ea typeface="ＭＳ Ｐゴシック" panose="020B0600070205080204" pitchFamily="50" charset="-128"/>
                <a:cs typeface="+mn-cs"/>
              </a:rPr>
              <a:t>グラフィカル</a:t>
            </a:r>
            <a:endParaRPr kumimoji="1" lang="en-US" altLang="ja-JP" sz="1200" b="0" i="0" u="none" strike="noStrike" kern="1200" cap="none" spc="0" normalizeH="0" baseline="0" noProof="0" dirty="0" smtClean="0">
              <a:ln>
                <a:noFill/>
              </a:ln>
              <a:solidFill>
                <a:srgbClr val="4D4D4C">
                  <a:lumMod val="50000"/>
                </a:srgbClr>
              </a:solidFill>
              <a:effectLst/>
              <a:uLnTx/>
              <a:uFillTx/>
              <a:latin typeface="Arial"/>
              <a:ea typeface="ＭＳ Ｐゴシック" panose="020B0600070205080204" pitchFamily="50"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smtClean="0">
                <a:ln>
                  <a:noFill/>
                </a:ln>
                <a:solidFill>
                  <a:srgbClr val="4D4D4C">
                    <a:lumMod val="50000"/>
                  </a:srgbClr>
                </a:solidFill>
                <a:effectLst/>
                <a:uLnTx/>
                <a:uFillTx/>
                <a:latin typeface="Arial"/>
                <a:ea typeface="ＭＳ Ｐゴシック" panose="020B0600070205080204" pitchFamily="50" charset="-128"/>
                <a:cs typeface="+mn-cs"/>
              </a:rPr>
              <a:t>ユーザ</a:t>
            </a:r>
            <a:r>
              <a:rPr kumimoji="1" lang="en-US" altLang="ja-JP" sz="1200" b="0" i="0" u="none" strike="noStrike" kern="1200" cap="none" spc="0" normalizeH="0" baseline="0" noProof="0" dirty="0" smtClean="0">
                <a:ln>
                  <a:noFill/>
                </a:ln>
                <a:solidFill>
                  <a:srgbClr val="4D4D4C">
                    <a:lumMod val="50000"/>
                  </a:srgbClr>
                </a:solidFill>
                <a:effectLst/>
                <a:uLnTx/>
                <a:uFillTx/>
                <a:latin typeface="Arial"/>
                <a:ea typeface="ＭＳ Ｐゴシック" panose="020B0600070205080204" pitchFamily="50" charset="-128"/>
                <a:cs typeface="+mn-cs"/>
              </a:rPr>
              <a:t> </a:t>
            </a:r>
            <a:r>
              <a:rPr kumimoji="1" lang="ja-JP" altLang="en-US" sz="1200" b="0" i="0" u="none" strike="noStrike" kern="1200" cap="none" spc="0" normalizeH="0" baseline="0" noProof="0" dirty="0" smtClean="0">
                <a:ln>
                  <a:noFill/>
                </a:ln>
                <a:solidFill>
                  <a:srgbClr val="4D4D4C">
                    <a:lumMod val="50000"/>
                  </a:srgbClr>
                </a:solidFill>
                <a:effectLst/>
                <a:uLnTx/>
                <a:uFillTx/>
                <a:latin typeface="Arial"/>
                <a:ea typeface="ＭＳ Ｐゴシック" panose="020B0600070205080204" pitchFamily="50" charset="-128"/>
                <a:cs typeface="+mn-cs"/>
              </a:rPr>
              <a:t>インターフェース</a:t>
            </a:r>
          </a:p>
        </p:txBody>
      </p:sp>
    </p:spTree>
    <p:extLst>
      <p:ext uri="{BB962C8B-B14F-4D97-AF65-F5344CB8AC3E}">
        <p14:creationId xmlns:p14="http://schemas.microsoft.com/office/powerpoint/2010/main" val="4109506716"/>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ounded Rectangle 16"/>
          <p:cNvSpPr/>
          <p:nvPr/>
        </p:nvSpPr>
        <p:spPr>
          <a:xfrm>
            <a:off x="625016" y="1016330"/>
            <a:ext cx="7851163" cy="2761904"/>
          </a:xfrm>
          <a:prstGeom prst="roundRect">
            <a:avLst>
              <a:gd name="adj" fmla="val 5556"/>
            </a:avLst>
          </a:prstGeom>
          <a:solidFill>
            <a:schemeClr val="bg1"/>
          </a:solidFill>
          <a:ln w="6350">
            <a:solidFill>
              <a:schemeClr val="tx2"/>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9" name="テキスト ボックス 78"/>
          <p:cNvSpPr txBox="1"/>
          <p:nvPr/>
        </p:nvSpPr>
        <p:spPr>
          <a:xfrm>
            <a:off x="6839245" y="1104439"/>
            <a:ext cx="1691276" cy="40011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オンプレミス</a:t>
            </a:r>
            <a:r>
              <a:rPr kumimoji="1" lang="en-US" altLang="ja-JP" sz="1100" b="0" i="0" u="none" strike="noStrike" kern="1200" cap="none" spc="0" normalizeH="0" baseline="0" noProof="0" dirty="0">
                <a:ln>
                  <a:noFill/>
                </a:ln>
                <a:solidFill>
                  <a:srgbClr val="4D4D4C">
                    <a:lumMod val="50000"/>
                  </a:srgbClr>
                </a:solidFill>
                <a:effectLst/>
                <a:uLnTx/>
                <a:uFillTx/>
                <a:latin typeface="Arial" charset="0"/>
                <a:ea typeface="ＭＳ Ｐゴシック" pitchFamily="34" charset="-128"/>
                <a:cs typeface="+mn-cs"/>
              </a:rPr>
              <a:t> </a:t>
            </a:r>
            <a:r>
              <a:rPr kumimoji="1" lang="en-US" altLang="ja-JP" sz="1100" b="0"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or </a:t>
            </a:r>
            <a:r>
              <a:rPr kumimoji="1" lang="ja-JP" altLang="en-US" sz="1100" b="0"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クラウド</a:t>
            </a:r>
            <a:r>
              <a:rPr kumimoji="1" lang="en-US" altLang="ja-JP" sz="1100" b="0"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a:t>
            </a:r>
          </a:p>
          <a:p>
            <a:pPr marL="0" marR="0" lvl="0" indent="0" algn="r" defTabSz="457200" rtl="0" eaLnBrk="1" fontAlgn="base" latinLnBrk="0" hangingPunct="1">
              <a:lnSpc>
                <a:spcPct val="100000"/>
              </a:lnSpc>
              <a:spcBef>
                <a:spcPct val="0"/>
              </a:spcBef>
              <a:spcAft>
                <a:spcPct val="0"/>
              </a:spcAft>
              <a:buClrTx/>
              <a:buSzTx/>
              <a:buFontTx/>
              <a:buNone/>
              <a:tabLst/>
              <a:defRPr/>
            </a:pPr>
            <a:r>
              <a:rPr kumimoji="1" lang="en-US" altLang="ja-JP" sz="900" b="0" i="1"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a:t>
            </a:r>
            <a:r>
              <a:rPr kumimoji="1" lang="ja-JP" altLang="en-US" sz="900" b="0" i="1"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ロードマップ</a:t>
            </a:r>
            <a:endParaRPr kumimoji="1" lang="ja-JP" altLang="en-US" sz="900" b="0" i="1" u="none" strike="noStrike" kern="1200" cap="none" spc="0" normalizeH="0" baseline="0" noProof="0" dirty="0">
              <a:ln>
                <a:noFill/>
              </a:ln>
              <a:solidFill>
                <a:srgbClr val="4D4D4C">
                  <a:lumMod val="50000"/>
                </a:srgbClr>
              </a:solidFill>
              <a:effectLst/>
              <a:uLnTx/>
              <a:uFillTx/>
              <a:latin typeface="Arial" charset="0"/>
              <a:ea typeface="ＭＳ Ｐゴシック" pitchFamily="34" charset="-128"/>
              <a:cs typeface="+mn-cs"/>
            </a:endParaRPr>
          </a:p>
        </p:txBody>
      </p:sp>
      <p:graphicFrame>
        <p:nvGraphicFramePr>
          <p:cNvPr id="18" name="Object 17"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410" name="think-cell Slide" r:id="rId5" imgW="180" imgH="180" progId="TCLayout.ActiveDocument.1">
                  <p:embed/>
                </p:oleObj>
              </mc:Choice>
              <mc:Fallback>
                <p:oleObj name="think-cell Slide" r:id="rId5" imgW="180" imgH="180" progId="TCLayout.ActiveDocument.1">
                  <p:embed/>
                  <p:pic>
                    <p:nvPicPr>
                      <p:cNvPr id="18" name="Object 17" hidden="1"/>
                      <p:cNvPicPr/>
                      <p:nvPr/>
                    </p:nvPicPr>
                    <p:blipFill>
                      <a:blip r:embed="rId6"/>
                      <a:stretch>
                        <a:fillRect/>
                      </a:stretch>
                    </p:blipFill>
                    <p:spPr>
                      <a:xfrm>
                        <a:off x="1588" y="1588"/>
                        <a:ext cx="1587" cy="1587"/>
                      </a:xfrm>
                      <a:prstGeom prst="rect">
                        <a:avLst/>
                      </a:prstGeom>
                    </p:spPr>
                  </p:pic>
                </p:oleObj>
              </mc:Fallback>
            </mc:AlternateContent>
          </a:graphicData>
        </a:graphic>
      </p:graphicFrame>
      <p:grpSp>
        <p:nvGrpSpPr>
          <p:cNvPr id="48" name="図形グループ 47"/>
          <p:cNvGrpSpPr/>
          <p:nvPr/>
        </p:nvGrpSpPr>
        <p:grpSpPr>
          <a:xfrm>
            <a:off x="829748" y="1013737"/>
            <a:ext cx="7505076" cy="3930447"/>
            <a:chOff x="829748" y="1013737"/>
            <a:chExt cx="7505076" cy="3930447"/>
          </a:xfrm>
        </p:grpSpPr>
        <p:cxnSp>
          <p:nvCxnSpPr>
            <p:cNvPr id="80" name="Straight Connector 79"/>
            <p:cNvCxnSpPr/>
            <p:nvPr/>
          </p:nvCxnSpPr>
          <p:spPr>
            <a:xfrm flipH="1">
              <a:off x="4588340" y="3700896"/>
              <a:ext cx="1" cy="165551"/>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1180406" y="3915050"/>
              <a:ext cx="6799811" cy="994594"/>
            </a:xfrm>
            <a:prstGeom prst="roundRect">
              <a:avLst>
                <a:gd name="adj" fmla="val 5556"/>
              </a:avLst>
            </a:prstGeom>
            <a:solidFill>
              <a:schemeClr val="bg1"/>
            </a:solidFill>
            <a:ln w="6350">
              <a:solidFill>
                <a:schemeClr val="tx2"/>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4" name="Group 3"/>
            <p:cNvGrpSpPr/>
            <p:nvPr/>
          </p:nvGrpSpPr>
          <p:grpSpPr>
            <a:xfrm>
              <a:off x="3546630" y="1402259"/>
              <a:ext cx="2083426" cy="1172969"/>
              <a:chOff x="707708" y="2870711"/>
              <a:chExt cx="3687977" cy="2076331"/>
            </a:xfrm>
          </p:grpSpPr>
          <p:pic>
            <p:nvPicPr>
              <p:cNvPr id="2" name="Picture 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7708" y="2870711"/>
                <a:ext cx="3687977" cy="2076331"/>
              </a:xfrm>
              <a:prstGeom prst="rect">
                <a:avLst/>
              </a:prstGeom>
            </p:spPr>
          </p:pic>
          <p:pic>
            <p:nvPicPr>
              <p:cNvPr id="3" name="Picture 2"/>
              <p:cNvPicPr/>
              <p:nvPr/>
            </p:nvPicPr>
            <p:blipFill>
              <a:blip r:embed="rId8" cstate="screen">
                <a:extLst>
                  <a:ext uri="{28A0092B-C50C-407E-A947-70E740481C1C}">
                    <a14:useLocalDpi xmlns:a14="http://schemas.microsoft.com/office/drawing/2010/main"/>
                  </a:ext>
                </a:extLst>
              </a:blip>
              <a:stretch>
                <a:fillRect/>
              </a:stretch>
            </p:blipFill>
            <p:spPr>
              <a:xfrm>
                <a:off x="1458981" y="3143250"/>
                <a:ext cx="2186853" cy="1366626"/>
              </a:xfrm>
              <a:prstGeom prst="rect">
                <a:avLst/>
              </a:prstGeom>
            </p:spPr>
          </p:pic>
        </p:grpSp>
        <p:sp>
          <p:nvSpPr>
            <p:cNvPr id="5" name="TextBox 4"/>
            <p:cNvSpPr txBox="1"/>
            <p:nvPr/>
          </p:nvSpPr>
          <p:spPr>
            <a:xfrm>
              <a:off x="3971042" y="1060926"/>
              <a:ext cx="1235405" cy="461663"/>
            </a:xfrm>
            <a:prstGeom prst="rect">
              <a:avLst/>
            </a:prstGeom>
            <a:noFill/>
          </p:spPr>
          <p:txBody>
            <a:bodyPr wrap="square" lIns="91438" tIns="45719" rIns="91438" bIns="45719"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ja-JP" sz="1200" b="1" i="0" u="none" strike="noStrike" kern="1200" cap="none" spc="0" normalizeH="0" baseline="0" noProof="0" dirty="0" smtClean="0">
                  <a:ln>
                    <a:noFill/>
                  </a:ln>
                  <a:solidFill>
                    <a:srgbClr val="FF0000"/>
                  </a:solidFill>
                  <a:effectLst/>
                  <a:uLnTx/>
                  <a:uFillTx/>
                  <a:latin typeface="Arial" charset="0"/>
                  <a:ea typeface="ＭＳ Ｐゴシック" pitchFamily="34" charset="-128"/>
                  <a:cs typeface="+mn-cs"/>
                </a:rPr>
                <a:t>DNA Center</a:t>
              </a:r>
              <a:r>
                <a:rPr kumimoji="0" lang="en-US" altLang="ja-JP" sz="1200" b="1" i="0" u="none" strike="noStrike" kern="1200" cap="none" spc="0" normalizeH="0" baseline="0" noProof="0" dirty="0">
                  <a:ln>
                    <a:noFill/>
                  </a:ln>
                  <a:solidFill>
                    <a:srgbClr val="FF0000"/>
                  </a:solidFill>
                  <a:effectLst/>
                  <a:uLnTx/>
                  <a:uFillTx/>
                  <a:latin typeface="Arial" charset="0"/>
                  <a:ea typeface="ＭＳ Ｐゴシック" pitchFamily="34" charset="-128"/>
                  <a:cs typeface="+mn-cs"/>
                </a:rPr>
                <a:t> </a:t>
              </a:r>
              <a:r>
                <a:rPr kumimoji="0" lang="en-US" altLang="ja-JP" sz="1200" b="1" i="0" u="none" strike="noStrike" kern="1200" cap="none" spc="0" normalizeH="0" baseline="0" noProof="0" dirty="0" smtClean="0">
                  <a:ln>
                    <a:noFill/>
                  </a:ln>
                  <a:solidFill>
                    <a:srgbClr val="FF0000"/>
                  </a:solidFill>
                  <a:effectLst/>
                  <a:uLnTx/>
                  <a:uFillTx/>
                  <a:latin typeface="Arial" charset="0"/>
                  <a:ea typeface="ＭＳ Ｐゴシック" pitchFamily="34" charset="-128"/>
                  <a:cs typeface="+mn-cs"/>
                </a:rPr>
                <a:t>(DNAC)</a:t>
              </a:r>
            </a:p>
          </p:txBody>
        </p:sp>
        <p:sp>
          <p:nvSpPr>
            <p:cNvPr id="6" name="Oval 5"/>
            <p:cNvSpPr/>
            <p:nvPr/>
          </p:nvSpPr>
          <p:spPr>
            <a:xfrm>
              <a:off x="7810372" y="2945693"/>
              <a:ext cx="485135" cy="485135"/>
            </a:xfrm>
            <a:prstGeom prst="ellipse">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Oval 6"/>
            <p:cNvSpPr/>
            <p:nvPr/>
          </p:nvSpPr>
          <p:spPr>
            <a:xfrm>
              <a:off x="829748" y="2937771"/>
              <a:ext cx="535244" cy="535244"/>
            </a:xfrm>
            <a:prstGeom prst="ellipse">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Oval 7"/>
            <p:cNvSpPr/>
            <p:nvPr/>
          </p:nvSpPr>
          <p:spPr>
            <a:xfrm>
              <a:off x="5800468" y="1340741"/>
              <a:ext cx="508000" cy="508000"/>
            </a:xfrm>
            <a:prstGeom prst="ellipse">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Oval 8"/>
            <p:cNvSpPr/>
            <p:nvPr/>
          </p:nvSpPr>
          <p:spPr>
            <a:xfrm>
              <a:off x="5800468" y="2067228"/>
              <a:ext cx="508000" cy="508000"/>
            </a:xfrm>
            <a:prstGeom prst="ellipse">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Oval 9"/>
            <p:cNvSpPr/>
            <p:nvPr/>
          </p:nvSpPr>
          <p:spPr>
            <a:xfrm>
              <a:off x="2869021" y="1340741"/>
              <a:ext cx="508000" cy="508000"/>
            </a:xfrm>
            <a:prstGeom prst="ellipse">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Oval 10"/>
            <p:cNvSpPr/>
            <p:nvPr/>
          </p:nvSpPr>
          <p:spPr>
            <a:xfrm>
              <a:off x="2869021" y="2067228"/>
              <a:ext cx="508000" cy="508000"/>
            </a:xfrm>
            <a:prstGeom prst="ellipse">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5" name="Rounded Rectangle 14"/>
            <p:cNvSpPr/>
            <p:nvPr/>
          </p:nvSpPr>
          <p:spPr>
            <a:xfrm>
              <a:off x="2466375" y="4067816"/>
              <a:ext cx="934720" cy="598091"/>
            </a:xfrm>
            <a:prstGeom prst="roundRect">
              <a:avLst>
                <a:gd name="adj" fmla="val 8772"/>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9" name="TextBox 18"/>
            <p:cNvSpPr txBox="1"/>
            <p:nvPr/>
          </p:nvSpPr>
          <p:spPr>
            <a:xfrm>
              <a:off x="2411638" y="4667187"/>
              <a:ext cx="934720" cy="276997"/>
            </a:xfrm>
            <a:prstGeom prst="rect">
              <a:avLst/>
            </a:prstGeom>
            <a:noFill/>
          </p:spPr>
          <p:txBody>
            <a:bodyPr wrap="square" lIns="91438" tIns="45719" rIns="91438" bIns="45719"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2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スイッチ</a:t>
              </a:r>
              <a:endParaRPr kumimoji="0" lang="en-US" sz="1200" b="1" i="0" u="none" strike="noStrike" kern="1200" cap="none" spc="0" normalizeH="0" baseline="0" noProof="0" dirty="0">
                <a:ln>
                  <a:noFill/>
                </a:ln>
                <a:solidFill>
                  <a:srgbClr val="4D4D4C">
                    <a:lumMod val="50000"/>
                  </a:srgbClr>
                </a:solidFill>
                <a:effectLst/>
                <a:uLnTx/>
                <a:uFillTx/>
                <a:latin typeface="Arial" charset="0"/>
                <a:ea typeface="ＭＳ Ｐゴシック" pitchFamily="34" charset="-128"/>
                <a:cs typeface="+mn-cs"/>
              </a:endParaRPr>
            </a:p>
          </p:txBody>
        </p:sp>
        <p:sp>
          <p:nvSpPr>
            <p:cNvPr id="20" name="TextBox 19"/>
            <p:cNvSpPr txBox="1"/>
            <p:nvPr/>
          </p:nvSpPr>
          <p:spPr>
            <a:xfrm>
              <a:off x="3531028" y="4667187"/>
              <a:ext cx="934720" cy="276997"/>
            </a:xfrm>
            <a:prstGeom prst="rect">
              <a:avLst/>
            </a:prstGeom>
            <a:noFill/>
          </p:spPr>
          <p:txBody>
            <a:bodyPr wrap="square" lIns="91438" tIns="45719" rIns="91438" bIns="45719"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2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ルータ</a:t>
              </a:r>
              <a:endParaRPr kumimoji="0" lang="en-US" sz="1200" b="1" i="0" u="none" strike="noStrike" kern="1200" cap="none" spc="0" normalizeH="0" baseline="0" noProof="0" dirty="0">
                <a:ln>
                  <a:noFill/>
                </a:ln>
                <a:solidFill>
                  <a:srgbClr val="4D4D4C">
                    <a:lumMod val="50000"/>
                  </a:srgbClr>
                </a:solidFill>
                <a:effectLst/>
                <a:uLnTx/>
                <a:uFillTx/>
                <a:latin typeface="Arial" charset="0"/>
                <a:ea typeface="ＭＳ Ｐゴシック" pitchFamily="34" charset="-128"/>
                <a:cs typeface="+mn-cs"/>
              </a:endParaRPr>
            </a:p>
          </p:txBody>
        </p:sp>
        <p:sp>
          <p:nvSpPr>
            <p:cNvPr id="21" name="TextBox 20"/>
            <p:cNvSpPr txBox="1"/>
            <p:nvPr/>
          </p:nvSpPr>
          <p:spPr>
            <a:xfrm>
              <a:off x="4456483" y="4678814"/>
              <a:ext cx="1384063" cy="230830"/>
            </a:xfrm>
            <a:prstGeom prst="rect">
              <a:avLst/>
            </a:prstGeom>
            <a:noFill/>
          </p:spPr>
          <p:txBody>
            <a:bodyPr wrap="square" lIns="91438" tIns="45719" rIns="91438" bIns="45719"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9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ワイヤレス</a:t>
              </a:r>
              <a:r>
                <a:rPr kumimoji="0" lang="en-US" altLang="ja-JP" sz="9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 </a:t>
              </a:r>
              <a:r>
                <a:rPr kumimoji="0" lang="ja-JP" altLang="en-US" sz="9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コントローラ</a:t>
              </a:r>
              <a:endParaRPr kumimoji="0" lang="en-US" sz="900" b="1" i="0" u="none" strike="noStrike" kern="1200" cap="none" spc="0" normalizeH="0" baseline="0" noProof="0" dirty="0">
                <a:ln>
                  <a:noFill/>
                </a:ln>
                <a:solidFill>
                  <a:srgbClr val="4D4D4C">
                    <a:lumMod val="50000"/>
                  </a:srgbClr>
                </a:solidFill>
                <a:effectLst/>
                <a:uLnTx/>
                <a:uFillTx/>
                <a:latin typeface="Arial" charset="0"/>
                <a:ea typeface="ＭＳ Ｐゴシック" pitchFamily="34" charset="-128"/>
                <a:cs typeface="+mn-cs"/>
              </a:endParaRPr>
            </a:p>
          </p:txBody>
        </p:sp>
        <p:sp>
          <p:nvSpPr>
            <p:cNvPr id="22" name="TextBox 21"/>
            <p:cNvSpPr txBox="1"/>
            <p:nvPr/>
          </p:nvSpPr>
          <p:spPr>
            <a:xfrm>
              <a:off x="5825686" y="4678814"/>
              <a:ext cx="1070894" cy="230830"/>
            </a:xfrm>
            <a:prstGeom prst="rect">
              <a:avLst/>
            </a:prstGeom>
            <a:noFill/>
          </p:spPr>
          <p:txBody>
            <a:bodyPr wrap="square" lIns="91438" tIns="45719" rIns="91438" bIns="45719"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9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アクセスポイント</a:t>
              </a:r>
              <a:endParaRPr kumimoji="0" lang="en-US" sz="900" b="1" i="0" u="none" strike="noStrike" kern="1200" cap="none" spc="0" normalizeH="0" baseline="0" noProof="0" dirty="0">
                <a:ln>
                  <a:noFill/>
                </a:ln>
                <a:solidFill>
                  <a:srgbClr val="4D4D4C">
                    <a:lumMod val="50000"/>
                  </a:srgbClr>
                </a:solidFill>
                <a:effectLst/>
                <a:uLnTx/>
                <a:uFillTx/>
                <a:latin typeface="Arial" charset="0"/>
                <a:ea typeface="ＭＳ Ｐゴシック" pitchFamily="34" charset="-128"/>
                <a:cs typeface="+mn-cs"/>
              </a:endParaRPr>
            </a:p>
          </p:txBody>
        </p:sp>
        <p:pic>
          <p:nvPicPr>
            <p:cNvPr id="23" name="Picture 2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22477" y="3004677"/>
              <a:ext cx="349787" cy="401432"/>
            </a:xfrm>
            <a:prstGeom prst="rect">
              <a:avLst/>
            </a:prstGeom>
          </p:spPr>
        </p:pic>
        <p:pic>
          <p:nvPicPr>
            <p:cNvPr id="24" name="Picture 2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71054" y="2906375"/>
              <a:ext cx="563770" cy="563770"/>
            </a:xfrm>
            <a:prstGeom prst="rect">
              <a:avLst/>
            </a:prstGeom>
          </p:spPr>
        </p:pic>
        <p:cxnSp>
          <p:nvCxnSpPr>
            <p:cNvPr id="26" name="Straight Connector 25"/>
            <p:cNvCxnSpPr>
              <a:stCxn id="8" idx="2"/>
            </p:cNvCxnSpPr>
            <p:nvPr/>
          </p:nvCxnSpPr>
          <p:spPr>
            <a:xfrm flipH="1">
              <a:off x="5206446" y="1594740"/>
              <a:ext cx="594021"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9" idx="2"/>
            </p:cNvCxnSpPr>
            <p:nvPr/>
          </p:nvCxnSpPr>
          <p:spPr>
            <a:xfrm flipH="1">
              <a:off x="5206446" y="2321228"/>
              <a:ext cx="594021" cy="7035"/>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0" idx="6"/>
            </p:cNvCxnSpPr>
            <p:nvPr/>
          </p:nvCxnSpPr>
          <p:spPr>
            <a:xfrm>
              <a:off x="3377021" y="1594740"/>
              <a:ext cx="550028"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11" idx="6"/>
            </p:cNvCxnSpPr>
            <p:nvPr/>
          </p:nvCxnSpPr>
          <p:spPr>
            <a:xfrm>
              <a:off x="3377021" y="2321227"/>
              <a:ext cx="550028"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903687" y="1388961"/>
              <a:ext cx="436880" cy="433440"/>
            </a:xfrm>
            <a:prstGeom prst="rect">
              <a:avLst/>
            </a:prstGeom>
          </p:spPr>
        </p:pic>
        <p:pic>
          <p:nvPicPr>
            <p:cNvPr id="34" name="Picture 3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868694" y="1408967"/>
              <a:ext cx="371548" cy="371548"/>
            </a:xfrm>
            <a:prstGeom prst="rect">
              <a:avLst/>
            </a:prstGeom>
          </p:spPr>
        </p:pic>
        <p:pic>
          <p:nvPicPr>
            <p:cNvPr id="35" name="Picture 3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824541" y="2091301"/>
              <a:ext cx="459854" cy="459854"/>
            </a:xfrm>
            <a:prstGeom prst="rect">
              <a:avLst/>
            </a:prstGeom>
          </p:spPr>
        </p:pic>
        <p:pic>
          <p:nvPicPr>
            <p:cNvPr id="36" name="Picture 3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927350" y="2136288"/>
              <a:ext cx="391343" cy="391343"/>
            </a:xfrm>
            <a:prstGeom prst="rect">
              <a:avLst/>
            </a:prstGeom>
          </p:spPr>
        </p:pic>
        <p:sp>
          <p:nvSpPr>
            <p:cNvPr id="37" name="TextBox 36"/>
            <p:cNvSpPr txBox="1"/>
            <p:nvPr/>
          </p:nvSpPr>
          <p:spPr>
            <a:xfrm>
              <a:off x="2688603" y="1025251"/>
              <a:ext cx="867045" cy="276997"/>
            </a:xfrm>
            <a:prstGeom prst="rect">
              <a:avLst/>
            </a:prstGeom>
            <a:noFill/>
          </p:spPr>
          <p:txBody>
            <a:bodyPr wrap="square" lIns="91438" tIns="45719" rIns="91438" bIns="45719"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200" b="1" i="0" u="none" strike="noStrike" kern="1200" cap="none" spc="0" normalizeH="0" baseline="0" noProof="0" dirty="0" smtClean="0">
                  <a:ln>
                    <a:noFill/>
                  </a:ln>
                  <a:solidFill>
                    <a:srgbClr val="FF0000"/>
                  </a:solidFill>
                  <a:effectLst/>
                  <a:uLnTx/>
                  <a:uFillTx/>
                  <a:latin typeface="Arial" charset="0"/>
                  <a:ea typeface="ＭＳ Ｐゴシック" pitchFamily="34" charset="-128"/>
                  <a:cs typeface="+mn-cs"/>
                </a:rPr>
                <a:t>ポリシー</a:t>
              </a:r>
              <a:endParaRPr kumimoji="0" lang="en-US" sz="1200" b="1" i="0" u="none" strike="noStrike" kern="1200" cap="none" spc="0" normalizeH="0" baseline="0" noProof="0" dirty="0">
                <a:ln>
                  <a:noFill/>
                </a:ln>
                <a:solidFill>
                  <a:srgbClr val="FF0000"/>
                </a:solidFill>
                <a:effectLst/>
                <a:uLnTx/>
                <a:uFillTx/>
                <a:latin typeface="Arial" charset="0"/>
                <a:ea typeface="ＭＳ Ｐゴシック" pitchFamily="34" charset="-128"/>
                <a:cs typeface="+mn-cs"/>
              </a:endParaRPr>
            </a:p>
          </p:txBody>
        </p:sp>
        <p:sp>
          <p:nvSpPr>
            <p:cNvPr id="38" name="TextBox 37"/>
            <p:cNvSpPr txBox="1"/>
            <p:nvPr/>
          </p:nvSpPr>
          <p:spPr>
            <a:xfrm>
              <a:off x="5620944" y="1013737"/>
              <a:ext cx="867045" cy="276997"/>
            </a:xfrm>
            <a:prstGeom prst="rect">
              <a:avLst/>
            </a:prstGeom>
            <a:noFill/>
          </p:spPr>
          <p:txBody>
            <a:bodyPr wrap="square" lIns="91438" tIns="45719" rIns="91438" bIns="45719"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200" b="1" i="0" u="none" strike="noStrike" kern="1200" cap="none" spc="0" normalizeH="0" baseline="0" noProof="0" dirty="0" smtClean="0">
                  <a:ln>
                    <a:noFill/>
                  </a:ln>
                  <a:solidFill>
                    <a:srgbClr val="FF0000"/>
                  </a:solidFill>
                  <a:effectLst/>
                  <a:uLnTx/>
                  <a:uFillTx/>
                  <a:latin typeface="Arial" charset="0"/>
                  <a:ea typeface="ＭＳ Ｐゴシック" pitchFamily="34" charset="-128"/>
                  <a:cs typeface="+mn-cs"/>
                </a:rPr>
                <a:t>デザイン</a:t>
              </a:r>
              <a:endParaRPr kumimoji="0" lang="en-US" sz="1200" b="1" i="0" u="none" strike="noStrike" kern="1200" cap="none" spc="0" normalizeH="0" baseline="0" noProof="0" dirty="0">
                <a:ln>
                  <a:noFill/>
                </a:ln>
                <a:solidFill>
                  <a:srgbClr val="FF0000"/>
                </a:solidFill>
                <a:effectLst/>
                <a:uLnTx/>
                <a:uFillTx/>
                <a:latin typeface="Arial" charset="0"/>
                <a:ea typeface="ＭＳ Ｐゴシック" pitchFamily="34" charset="-128"/>
                <a:cs typeface="+mn-cs"/>
              </a:endParaRPr>
            </a:p>
          </p:txBody>
        </p:sp>
        <p:sp>
          <p:nvSpPr>
            <p:cNvPr id="39" name="TextBox 38"/>
            <p:cNvSpPr txBox="1"/>
            <p:nvPr/>
          </p:nvSpPr>
          <p:spPr>
            <a:xfrm>
              <a:off x="2642816" y="2584803"/>
              <a:ext cx="1015498" cy="276997"/>
            </a:xfrm>
            <a:prstGeom prst="rect">
              <a:avLst/>
            </a:prstGeom>
            <a:noFill/>
          </p:spPr>
          <p:txBody>
            <a:bodyPr wrap="square" lIns="91438" tIns="45719" rIns="91438" bIns="45719"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200" b="1" i="0" u="none" strike="noStrike" kern="1200" cap="none" spc="0" normalizeH="0" baseline="0" noProof="0" smtClean="0">
                  <a:ln>
                    <a:noFill/>
                  </a:ln>
                  <a:solidFill>
                    <a:srgbClr val="FF0000"/>
                  </a:solidFill>
                  <a:effectLst/>
                  <a:uLnTx/>
                  <a:uFillTx/>
                  <a:latin typeface="Arial" charset="0"/>
                  <a:ea typeface="ＭＳ Ｐゴシック" pitchFamily="34" charset="-128"/>
                  <a:cs typeface="+mn-cs"/>
                </a:rPr>
                <a:t>プロビジョン</a:t>
              </a:r>
              <a:endParaRPr kumimoji="0" lang="en-US" sz="1200" b="1" i="0" u="none" strike="noStrike" kern="1200" cap="none" spc="0" normalizeH="0" baseline="0" noProof="0" dirty="0">
                <a:ln>
                  <a:noFill/>
                </a:ln>
                <a:solidFill>
                  <a:srgbClr val="FF0000"/>
                </a:solidFill>
                <a:effectLst/>
                <a:uLnTx/>
                <a:uFillTx/>
                <a:latin typeface="Arial" charset="0"/>
                <a:ea typeface="ＭＳ Ｐゴシック" pitchFamily="34" charset="-128"/>
                <a:cs typeface="+mn-cs"/>
              </a:endParaRPr>
            </a:p>
          </p:txBody>
        </p:sp>
        <p:sp>
          <p:nvSpPr>
            <p:cNvPr id="40" name="TextBox 39"/>
            <p:cNvSpPr txBox="1"/>
            <p:nvPr/>
          </p:nvSpPr>
          <p:spPr>
            <a:xfrm>
              <a:off x="5539916" y="2584803"/>
              <a:ext cx="1133635" cy="276997"/>
            </a:xfrm>
            <a:prstGeom prst="rect">
              <a:avLst/>
            </a:prstGeom>
            <a:noFill/>
          </p:spPr>
          <p:txBody>
            <a:bodyPr wrap="square" lIns="91438" tIns="45719" rIns="91438" bIns="45719"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200" b="1" i="0" u="none" strike="noStrike" kern="1200" cap="none" spc="0" normalizeH="0" baseline="0" noProof="0" smtClean="0">
                  <a:ln>
                    <a:noFill/>
                  </a:ln>
                  <a:solidFill>
                    <a:srgbClr val="FF0000"/>
                  </a:solidFill>
                  <a:effectLst/>
                  <a:uLnTx/>
                  <a:uFillTx/>
                  <a:latin typeface="Arial" charset="0"/>
                  <a:ea typeface="ＭＳ Ｐゴシック" pitchFamily="34" charset="-128"/>
                  <a:cs typeface="+mn-cs"/>
                </a:rPr>
                <a:t>アシュアランス</a:t>
              </a:r>
              <a:endParaRPr kumimoji="0" lang="en-US" sz="1200" b="1" i="0" u="none" strike="noStrike" kern="1200" cap="none" spc="0" normalizeH="0" baseline="0" noProof="0" dirty="0">
                <a:ln>
                  <a:noFill/>
                </a:ln>
                <a:solidFill>
                  <a:srgbClr val="FF0000"/>
                </a:solidFill>
                <a:effectLst/>
                <a:uLnTx/>
                <a:uFillTx/>
                <a:latin typeface="Arial" charset="0"/>
                <a:ea typeface="ＭＳ Ｐゴシック" pitchFamily="34" charset="-128"/>
                <a:cs typeface="+mn-cs"/>
              </a:endParaRPr>
            </a:p>
          </p:txBody>
        </p:sp>
        <p:sp>
          <p:nvSpPr>
            <p:cNvPr id="41" name="TextBox 40"/>
            <p:cNvSpPr txBox="1"/>
            <p:nvPr/>
          </p:nvSpPr>
          <p:spPr>
            <a:xfrm>
              <a:off x="5914582" y="2926705"/>
              <a:ext cx="2006287" cy="461663"/>
            </a:xfrm>
            <a:prstGeom prst="rect">
              <a:avLst/>
            </a:prstGeom>
            <a:noFill/>
          </p:spPr>
          <p:txBody>
            <a:bodyPr wrap="square" lIns="91438" tIns="45719" rIns="91438" bIns="45719" rtlCol="0">
              <a:spAutoFit/>
            </a:bodyPr>
            <a:lstStyle>
              <a:defPPr>
                <a:defRPr lang="en-US"/>
              </a:defPPr>
              <a:lvl1pPr algn="ctr">
                <a:defRPr sz="1200" b="1"/>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Network </a:t>
              </a:r>
              <a:r>
                <a:rPr kumimoji="0" lang="en-US" sz="1200" b="1" i="0" u="none" strike="noStrike" kern="1200" cap="none" spc="0" normalizeH="0" baseline="0" noProof="0" dirty="0">
                  <a:ln>
                    <a:noFill/>
                  </a:ln>
                  <a:solidFill>
                    <a:srgbClr val="4D4D4C">
                      <a:lumMod val="50000"/>
                    </a:srgbClr>
                  </a:solidFill>
                  <a:effectLst/>
                  <a:uLnTx/>
                  <a:uFillTx/>
                  <a:latin typeface="Arial" charset="0"/>
                  <a:ea typeface="ＭＳ Ｐゴシック" pitchFamily="34" charset="-128"/>
                  <a:cs typeface="+mn-cs"/>
                </a:rPr>
                <a:t>Data </a:t>
              </a:r>
              <a:r>
                <a:rPr kumimoji="0" lang="en-US" sz="12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Platform</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2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a:t>
              </a:r>
              <a:r>
                <a:rPr kumimoji="0" lang="en-US" altLang="ja-JP" sz="12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NDP</a:t>
              </a:r>
              <a:r>
                <a:rPr kumimoji="0" lang="ja-JP" altLang="en-US" sz="12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a:t>
              </a:r>
              <a:r>
                <a:rPr kumimoji="0" lang="en-US" sz="12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 </a:t>
              </a:r>
              <a:endParaRPr kumimoji="0" lang="en-US" sz="1200" b="1" i="0" u="none" strike="noStrike" kern="1200" cap="none" spc="0" normalizeH="0" baseline="0" noProof="0" dirty="0">
                <a:ln>
                  <a:noFill/>
                </a:ln>
                <a:solidFill>
                  <a:srgbClr val="4D4D4C">
                    <a:lumMod val="50000"/>
                  </a:srgbClr>
                </a:solidFill>
                <a:effectLst/>
                <a:uLnTx/>
                <a:uFillTx/>
                <a:latin typeface="Arial" charset="0"/>
                <a:ea typeface="ＭＳ Ｐゴシック" pitchFamily="34" charset="-128"/>
                <a:cs typeface="+mn-cs"/>
              </a:endParaRPr>
            </a:p>
          </p:txBody>
        </p:sp>
        <p:sp>
          <p:nvSpPr>
            <p:cNvPr id="42" name="TextBox 41"/>
            <p:cNvSpPr txBox="1"/>
            <p:nvPr/>
          </p:nvSpPr>
          <p:spPr>
            <a:xfrm>
              <a:off x="1325491" y="2958231"/>
              <a:ext cx="2006287" cy="276997"/>
            </a:xfrm>
            <a:prstGeom prst="rect">
              <a:avLst/>
            </a:prstGeom>
            <a:noFill/>
          </p:spPr>
          <p:txBody>
            <a:bodyPr wrap="square" lIns="91438" tIns="45719" rIns="91438" bIns="45719" rtlCol="0">
              <a:spAutoFit/>
            </a:bodyPr>
            <a:lstStyle>
              <a:defPPr>
                <a:defRPr lang="en-US"/>
              </a:defPPr>
              <a:lvl1pPr algn="ctr">
                <a:defRPr sz="1200" b="1"/>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Identity </a:t>
              </a:r>
              <a:r>
                <a:rPr kumimoji="0" lang="en-US" sz="1200" b="1" i="0" u="none" strike="noStrike" kern="1200" cap="none" spc="0" normalizeH="0" baseline="0" noProof="0">
                  <a:ln>
                    <a:noFill/>
                  </a:ln>
                  <a:solidFill>
                    <a:srgbClr val="4D4D4C">
                      <a:lumMod val="50000"/>
                    </a:srgbClr>
                  </a:solidFill>
                  <a:effectLst/>
                  <a:uLnTx/>
                  <a:uFillTx/>
                  <a:latin typeface="Arial" charset="0"/>
                  <a:ea typeface="ＭＳ Ｐゴシック" pitchFamily="34" charset="-128"/>
                  <a:cs typeface="+mn-cs"/>
                </a:rPr>
                <a:t>Services </a:t>
              </a:r>
              <a:r>
                <a:rPr kumimoji="0" lang="en-US" sz="1200" b="1" i="0" u="none" strike="noStrike" kern="1200" cap="none" spc="0" normalizeH="0" baseline="0" noProof="0" smtClean="0">
                  <a:ln>
                    <a:noFill/>
                  </a:ln>
                  <a:solidFill>
                    <a:srgbClr val="4D4D4C">
                      <a:lumMod val="50000"/>
                    </a:srgbClr>
                  </a:solidFill>
                  <a:effectLst/>
                  <a:uLnTx/>
                  <a:uFillTx/>
                  <a:latin typeface="Arial" charset="0"/>
                  <a:ea typeface="ＭＳ Ｐゴシック" pitchFamily="34" charset="-128"/>
                  <a:cs typeface="+mn-cs"/>
                </a:rPr>
                <a:t>Engine</a:t>
              </a:r>
              <a:endParaRPr kumimoji="0" lang="en-US" sz="1200" b="1" i="0" u="none" strike="noStrike" kern="1200" cap="none" spc="0" normalizeH="0" baseline="0" noProof="0" dirty="0">
                <a:ln>
                  <a:noFill/>
                </a:ln>
                <a:solidFill>
                  <a:srgbClr val="4D4D4C">
                    <a:lumMod val="50000"/>
                  </a:srgbClr>
                </a:solidFill>
                <a:effectLst/>
                <a:uLnTx/>
                <a:uFillTx/>
                <a:latin typeface="Arial" charset="0"/>
                <a:ea typeface="ＭＳ Ｐゴシック" pitchFamily="34" charset="-128"/>
                <a:cs typeface="+mn-cs"/>
              </a:endParaRPr>
            </a:p>
          </p:txBody>
        </p:sp>
        <p:pic>
          <p:nvPicPr>
            <p:cNvPr id="45" name="Picture 44"/>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3604032" y="4061836"/>
              <a:ext cx="719362" cy="593799"/>
            </a:xfrm>
            <a:prstGeom prst="rect">
              <a:avLst/>
            </a:prstGeom>
          </p:spPr>
        </p:pic>
        <p:pic>
          <p:nvPicPr>
            <p:cNvPr id="43" name="Picture 42"/>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2498200" y="3977205"/>
              <a:ext cx="711283" cy="763061"/>
            </a:xfrm>
            <a:prstGeom prst="rect">
              <a:avLst/>
            </a:prstGeom>
          </p:spPr>
        </p:pic>
        <p:pic>
          <p:nvPicPr>
            <p:cNvPr id="46" name="Picture 45"/>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4800962" y="4051563"/>
              <a:ext cx="664903" cy="614344"/>
            </a:xfrm>
            <a:prstGeom prst="rect">
              <a:avLst/>
            </a:prstGeom>
          </p:spPr>
        </p:pic>
        <p:pic>
          <p:nvPicPr>
            <p:cNvPr id="47" name="Picture 46"/>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895283" y="4063640"/>
              <a:ext cx="737739" cy="590191"/>
            </a:xfrm>
            <a:prstGeom prst="rect">
              <a:avLst/>
            </a:prstGeom>
          </p:spPr>
        </p:pic>
        <p:pic>
          <p:nvPicPr>
            <p:cNvPr id="51" name="Picture 50"/>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3394069" y="3361431"/>
              <a:ext cx="2347906" cy="296869"/>
            </a:xfrm>
            <a:prstGeom prst="rect">
              <a:avLst/>
            </a:prstGeom>
          </p:spPr>
        </p:pic>
        <p:sp>
          <p:nvSpPr>
            <p:cNvPr id="53" name="Oval 52"/>
            <p:cNvSpPr/>
            <p:nvPr/>
          </p:nvSpPr>
          <p:spPr>
            <a:xfrm>
              <a:off x="4529028" y="3255327"/>
              <a:ext cx="118627" cy="118627"/>
            </a:xfrm>
            <a:prstGeom prst="ellipse">
              <a:avLst/>
            </a:prstGeom>
            <a:gradFill flip="none" rotWithShape="1">
              <a:gsLst>
                <a:gs pos="0">
                  <a:schemeClr val="accent6">
                    <a:lumMod val="60000"/>
                    <a:lumOff val="40000"/>
                  </a:schemeClr>
                </a:gs>
                <a:gs pos="70000">
                  <a:schemeClr val="accent6">
                    <a:lumMod val="60000"/>
                    <a:lumOff val="40000"/>
                  </a:schemeClr>
                </a:gs>
                <a:gs pos="73000">
                  <a:schemeClr val="bg1"/>
                </a:gs>
                <a:gs pos="100000">
                  <a:schemeClr val="bg1"/>
                </a:gs>
              </a:gsLst>
              <a:path path="circle">
                <a:fillToRect l="50000" t="50000" r="50000" b="50000"/>
              </a:path>
              <a:tileRect/>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8" name="Oval 57"/>
            <p:cNvSpPr/>
            <p:nvPr/>
          </p:nvSpPr>
          <p:spPr>
            <a:xfrm>
              <a:off x="4529028" y="2423581"/>
              <a:ext cx="118627" cy="118627"/>
            </a:xfrm>
            <a:prstGeom prst="ellipse">
              <a:avLst/>
            </a:prstGeom>
            <a:gradFill flip="none" rotWithShape="1">
              <a:gsLst>
                <a:gs pos="0">
                  <a:schemeClr val="accent6">
                    <a:lumMod val="60000"/>
                    <a:lumOff val="40000"/>
                  </a:schemeClr>
                </a:gs>
                <a:gs pos="70000">
                  <a:schemeClr val="accent6">
                    <a:lumMod val="60000"/>
                    <a:lumOff val="40000"/>
                  </a:schemeClr>
                </a:gs>
                <a:gs pos="73000">
                  <a:schemeClr val="bg1"/>
                </a:gs>
                <a:gs pos="100000">
                  <a:schemeClr val="bg1"/>
                </a:gs>
              </a:gsLst>
              <a:path path="circle">
                <a:fillToRect l="50000" t="50000" r="50000" b="50000"/>
              </a:path>
              <a:tileRect/>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69" name="Straight Connector 68"/>
            <p:cNvCxnSpPr>
              <a:stCxn id="58" idx="4"/>
              <a:endCxn id="53" idx="0"/>
            </p:cNvCxnSpPr>
            <p:nvPr/>
          </p:nvCxnSpPr>
          <p:spPr>
            <a:xfrm>
              <a:off x="4588342" y="2542208"/>
              <a:ext cx="0" cy="713119"/>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759699" y="2901498"/>
              <a:ext cx="1657288" cy="461663"/>
            </a:xfrm>
            <a:prstGeom prst="rect">
              <a:avLst/>
            </a:prstGeom>
            <a:solidFill>
              <a:schemeClr val="bg1"/>
            </a:solidFill>
          </p:spPr>
          <p:txBody>
            <a:bodyPr wrap="square" lIns="91438" tIns="45719" rIns="91438" bIns="45719"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4D4D4C">
                      <a:lumMod val="50000"/>
                    </a:srgbClr>
                  </a:solidFill>
                  <a:effectLst/>
                  <a:uLnTx/>
                  <a:uFillTx/>
                  <a:latin typeface="Arial" charset="0"/>
                  <a:ea typeface="ＭＳ Ｐゴシック" pitchFamily="34" charset="-128"/>
                  <a:cs typeface="+mn-cs"/>
                </a:rPr>
                <a:t>APIC-EM </a:t>
              </a:r>
              <a:endParaRPr kumimoji="0" lang="en-US" sz="12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200" b="1" i="0" u="none" strike="noStrike" kern="1200" cap="none" spc="0" normalizeH="0" baseline="0" noProof="0" dirty="0" smtClean="0">
                  <a:ln>
                    <a:noFill/>
                  </a:ln>
                  <a:solidFill>
                    <a:srgbClr val="4D4D4C">
                      <a:lumMod val="50000"/>
                    </a:srgbClr>
                  </a:solidFill>
                  <a:effectLst/>
                  <a:uLnTx/>
                  <a:uFillTx/>
                  <a:latin typeface="Arial" charset="0"/>
                  <a:ea typeface="ＭＳ Ｐゴシック" pitchFamily="34" charset="-128"/>
                  <a:cs typeface="+mn-cs"/>
                </a:rPr>
                <a:t>コントローラー</a:t>
              </a:r>
              <a:endParaRPr kumimoji="0" lang="en-US" sz="1200" b="1" i="0" u="none" strike="noStrike" kern="1200" cap="none" spc="0" normalizeH="0" baseline="0" noProof="0" dirty="0">
                <a:ln>
                  <a:noFill/>
                </a:ln>
                <a:solidFill>
                  <a:srgbClr val="4D4D4C">
                    <a:lumMod val="50000"/>
                  </a:srgbClr>
                </a:solidFill>
                <a:effectLst/>
                <a:uLnTx/>
                <a:uFillTx/>
                <a:latin typeface="Arial" charset="0"/>
                <a:ea typeface="ＭＳ Ｐゴシック" pitchFamily="34" charset="-128"/>
                <a:cs typeface="+mn-cs"/>
              </a:endParaRPr>
            </a:p>
          </p:txBody>
        </p:sp>
        <p:sp>
          <p:nvSpPr>
            <p:cNvPr id="78" name="Oval 77"/>
            <p:cNvSpPr/>
            <p:nvPr/>
          </p:nvSpPr>
          <p:spPr>
            <a:xfrm>
              <a:off x="4529026" y="3848435"/>
              <a:ext cx="118627" cy="118627"/>
            </a:xfrm>
            <a:prstGeom prst="ellipse">
              <a:avLst/>
            </a:prstGeom>
            <a:gradFill flip="none" rotWithShape="1">
              <a:gsLst>
                <a:gs pos="0">
                  <a:schemeClr val="accent6">
                    <a:lumMod val="60000"/>
                    <a:lumOff val="40000"/>
                  </a:schemeClr>
                </a:gs>
                <a:gs pos="70000">
                  <a:schemeClr val="accent6">
                    <a:lumMod val="60000"/>
                    <a:lumOff val="40000"/>
                  </a:schemeClr>
                </a:gs>
                <a:gs pos="73000">
                  <a:schemeClr val="bg1"/>
                </a:gs>
                <a:gs pos="100000">
                  <a:schemeClr val="bg1"/>
                </a:gs>
              </a:gsLst>
              <a:path path="circle">
                <a:fillToRect l="50000" t="50000" r="50000" b="50000"/>
              </a:path>
              <a:tileRect/>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56" name="Picture 55"/>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1105609" y="3366146"/>
              <a:ext cx="2347906" cy="296869"/>
            </a:xfrm>
            <a:prstGeom prst="rect">
              <a:avLst/>
            </a:prstGeom>
          </p:spPr>
        </p:pic>
        <p:pic>
          <p:nvPicPr>
            <p:cNvPr id="57" name="Picture 56"/>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5713090" y="3356716"/>
              <a:ext cx="2347906" cy="296869"/>
            </a:xfrm>
            <a:prstGeom prst="rect">
              <a:avLst/>
            </a:prstGeom>
          </p:spPr>
        </p:pic>
        <p:sp>
          <p:nvSpPr>
            <p:cNvPr id="59" name="Oval 58"/>
            <p:cNvSpPr/>
            <p:nvPr/>
          </p:nvSpPr>
          <p:spPr>
            <a:xfrm>
              <a:off x="3437022" y="3455266"/>
              <a:ext cx="118627" cy="118627"/>
            </a:xfrm>
            <a:prstGeom prst="ellipse">
              <a:avLst/>
            </a:prstGeom>
            <a:gradFill flip="none" rotWithShape="1">
              <a:gsLst>
                <a:gs pos="0">
                  <a:schemeClr val="accent6">
                    <a:lumMod val="60000"/>
                    <a:lumOff val="40000"/>
                  </a:schemeClr>
                </a:gs>
                <a:gs pos="70000">
                  <a:schemeClr val="accent6">
                    <a:lumMod val="60000"/>
                    <a:lumOff val="40000"/>
                  </a:schemeClr>
                </a:gs>
                <a:gs pos="73000">
                  <a:schemeClr val="bg1"/>
                </a:gs>
                <a:gs pos="100000">
                  <a:schemeClr val="bg1"/>
                </a:gs>
              </a:gsLst>
              <a:path path="circle">
                <a:fillToRect l="50000" t="50000" r="50000" b="50000"/>
              </a:path>
              <a:tileRect/>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0" name="Oval 59"/>
            <p:cNvSpPr/>
            <p:nvPr/>
          </p:nvSpPr>
          <p:spPr>
            <a:xfrm>
              <a:off x="3277985" y="3455266"/>
              <a:ext cx="118627" cy="118627"/>
            </a:xfrm>
            <a:prstGeom prst="ellipse">
              <a:avLst/>
            </a:prstGeom>
            <a:gradFill flip="none" rotWithShape="1">
              <a:gsLst>
                <a:gs pos="0">
                  <a:schemeClr val="accent6">
                    <a:lumMod val="60000"/>
                    <a:lumOff val="40000"/>
                  </a:schemeClr>
                </a:gs>
                <a:gs pos="70000">
                  <a:schemeClr val="accent6">
                    <a:lumMod val="60000"/>
                    <a:lumOff val="40000"/>
                  </a:schemeClr>
                </a:gs>
                <a:gs pos="73000">
                  <a:schemeClr val="bg1"/>
                </a:gs>
                <a:gs pos="100000">
                  <a:schemeClr val="bg1"/>
                </a:gs>
              </a:gsLst>
              <a:path path="circle">
                <a:fillToRect l="50000" t="50000" r="50000" b="50000"/>
              </a:path>
              <a:tileRect/>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2" name="Oval 61"/>
            <p:cNvSpPr/>
            <p:nvPr/>
          </p:nvSpPr>
          <p:spPr>
            <a:xfrm>
              <a:off x="5747167" y="3455266"/>
              <a:ext cx="118627" cy="118627"/>
            </a:xfrm>
            <a:prstGeom prst="ellipse">
              <a:avLst/>
            </a:prstGeom>
            <a:gradFill flip="none" rotWithShape="1">
              <a:gsLst>
                <a:gs pos="0">
                  <a:schemeClr val="accent6">
                    <a:lumMod val="60000"/>
                    <a:lumOff val="40000"/>
                  </a:schemeClr>
                </a:gs>
                <a:gs pos="70000">
                  <a:schemeClr val="accent6">
                    <a:lumMod val="60000"/>
                    <a:lumOff val="40000"/>
                  </a:schemeClr>
                </a:gs>
                <a:gs pos="73000">
                  <a:schemeClr val="bg1"/>
                </a:gs>
                <a:gs pos="100000">
                  <a:schemeClr val="bg1"/>
                </a:gs>
              </a:gsLst>
              <a:path path="circle">
                <a:fillToRect l="50000" t="50000" r="50000" b="50000"/>
              </a:path>
              <a:tileRect/>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3" name="Oval 62"/>
            <p:cNvSpPr/>
            <p:nvPr/>
          </p:nvSpPr>
          <p:spPr>
            <a:xfrm>
              <a:off x="5584727" y="3455266"/>
              <a:ext cx="118627" cy="118627"/>
            </a:xfrm>
            <a:prstGeom prst="ellipse">
              <a:avLst/>
            </a:prstGeom>
            <a:gradFill flip="none" rotWithShape="1">
              <a:gsLst>
                <a:gs pos="0">
                  <a:schemeClr val="accent6">
                    <a:lumMod val="60000"/>
                    <a:lumOff val="40000"/>
                  </a:schemeClr>
                </a:gs>
                <a:gs pos="70000">
                  <a:schemeClr val="accent6">
                    <a:lumMod val="60000"/>
                    <a:lumOff val="40000"/>
                  </a:schemeClr>
                </a:gs>
                <a:gs pos="73000">
                  <a:schemeClr val="bg1"/>
                </a:gs>
                <a:gs pos="100000">
                  <a:schemeClr val="bg1"/>
                </a:gs>
              </a:gsLst>
              <a:path path="circle">
                <a:fillToRect l="50000" t="50000" r="50000" b="50000"/>
              </a:path>
              <a:tileRect/>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29" name="Straight Connector 28"/>
            <p:cNvCxnSpPr>
              <a:stCxn id="59" idx="2"/>
              <a:endCxn id="60" idx="6"/>
            </p:cNvCxnSpPr>
            <p:nvPr/>
          </p:nvCxnSpPr>
          <p:spPr>
            <a:xfrm flipH="1">
              <a:off x="3396611" y="3514579"/>
              <a:ext cx="404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63" idx="6"/>
              <a:endCxn id="62" idx="2"/>
            </p:cNvCxnSpPr>
            <p:nvPr/>
          </p:nvCxnSpPr>
          <p:spPr>
            <a:xfrm>
              <a:off x="5703354" y="3514579"/>
              <a:ext cx="438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9"/>
            <p:cNvCxnSpPr/>
            <p:nvPr/>
          </p:nvCxnSpPr>
          <p:spPr>
            <a:xfrm flipH="1">
              <a:off x="6956480" y="3700896"/>
              <a:ext cx="1" cy="165551"/>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9"/>
            <p:cNvCxnSpPr/>
            <p:nvPr/>
          </p:nvCxnSpPr>
          <p:spPr>
            <a:xfrm flipH="1">
              <a:off x="2305172" y="3700896"/>
              <a:ext cx="1" cy="165551"/>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73" name="Oval 77"/>
            <p:cNvSpPr/>
            <p:nvPr/>
          </p:nvSpPr>
          <p:spPr>
            <a:xfrm>
              <a:off x="2245798" y="3848435"/>
              <a:ext cx="118627" cy="118627"/>
            </a:xfrm>
            <a:prstGeom prst="ellipse">
              <a:avLst/>
            </a:prstGeom>
            <a:gradFill flip="none" rotWithShape="1">
              <a:gsLst>
                <a:gs pos="0">
                  <a:schemeClr val="accent6">
                    <a:lumMod val="60000"/>
                    <a:lumOff val="40000"/>
                  </a:schemeClr>
                </a:gs>
                <a:gs pos="70000">
                  <a:schemeClr val="accent6">
                    <a:lumMod val="60000"/>
                    <a:lumOff val="40000"/>
                  </a:schemeClr>
                </a:gs>
                <a:gs pos="73000">
                  <a:schemeClr val="bg1"/>
                </a:gs>
                <a:gs pos="100000">
                  <a:schemeClr val="bg1"/>
                </a:gs>
              </a:gsLst>
              <a:path path="circle">
                <a:fillToRect l="50000" t="50000" r="50000" b="50000"/>
              </a:path>
              <a:tileRect/>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4" name="Oval 77"/>
            <p:cNvSpPr/>
            <p:nvPr/>
          </p:nvSpPr>
          <p:spPr>
            <a:xfrm>
              <a:off x="6900923" y="3848435"/>
              <a:ext cx="118627" cy="118627"/>
            </a:xfrm>
            <a:prstGeom prst="ellipse">
              <a:avLst/>
            </a:prstGeom>
            <a:gradFill flip="none" rotWithShape="1">
              <a:gsLst>
                <a:gs pos="0">
                  <a:schemeClr val="accent6">
                    <a:lumMod val="60000"/>
                    <a:lumOff val="40000"/>
                  </a:schemeClr>
                </a:gs>
                <a:gs pos="70000">
                  <a:schemeClr val="accent6">
                    <a:lumMod val="60000"/>
                    <a:lumOff val="40000"/>
                  </a:schemeClr>
                </a:gs>
                <a:gs pos="73000">
                  <a:schemeClr val="bg1"/>
                </a:gs>
                <a:gs pos="100000">
                  <a:schemeClr val="bg1"/>
                </a:gs>
              </a:gsLst>
              <a:path path="circle">
                <a:fillToRect l="50000" t="50000" r="50000" b="50000"/>
              </a:path>
              <a:tileRect/>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7" name="Oval 66"/>
            <p:cNvSpPr/>
            <p:nvPr/>
          </p:nvSpPr>
          <p:spPr>
            <a:xfrm>
              <a:off x="4529027" y="3602064"/>
              <a:ext cx="118627" cy="118627"/>
            </a:xfrm>
            <a:prstGeom prst="ellipse">
              <a:avLst/>
            </a:prstGeom>
            <a:gradFill flip="none" rotWithShape="1">
              <a:gsLst>
                <a:gs pos="0">
                  <a:schemeClr val="accent6">
                    <a:lumMod val="60000"/>
                    <a:lumOff val="40000"/>
                  </a:schemeClr>
                </a:gs>
                <a:gs pos="70000">
                  <a:schemeClr val="accent6">
                    <a:lumMod val="60000"/>
                    <a:lumOff val="40000"/>
                  </a:schemeClr>
                </a:gs>
                <a:gs pos="73000">
                  <a:schemeClr val="bg1"/>
                </a:gs>
                <a:gs pos="100000">
                  <a:schemeClr val="bg1"/>
                </a:gs>
              </a:gsLst>
              <a:path path="circle">
                <a:fillToRect l="50000" t="50000" r="50000" b="50000"/>
              </a:path>
              <a:tileRect/>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4" name="Oval 66"/>
            <p:cNvSpPr/>
            <p:nvPr/>
          </p:nvSpPr>
          <p:spPr>
            <a:xfrm>
              <a:off x="2245859" y="3602064"/>
              <a:ext cx="118627" cy="118627"/>
            </a:xfrm>
            <a:prstGeom prst="ellipse">
              <a:avLst/>
            </a:prstGeom>
            <a:gradFill flip="none" rotWithShape="1">
              <a:gsLst>
                <a:gs pos="0">
                  <a:schemeClr val="accent6">
                    <a:lumMod val="60000"/>
                    <a:lumOff val="40000"/>
                  </a:schemeClr>
                </a:gs>
                <a:gs pos="70000">
                  <a:schemeClr val="accent6">
                    <a:lumMod val="60000"/>
                    <a:lumOff val="40000"/>
                  </a:schemeClr>
                </a:gs>
                <a:gs pos="73000">
                  <a:schemeClr val="bg1"/>
                </a:gs>
                <a:gs pos="100000">
                  <a:schemeClr val="bg1"/>
                </a:gs>
              </a:gsLst>
              <a:path path="circle">
                <a:fillToRect l="50000" t="50000" r="50000" b="50000"/>
              </a:path>
              <a:tileRect/>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0" name="Oval 66"/>
            <p:cNvSpPr/>
            <p:nvPr/>
          </p:nvSpPr>
          <p:spPr>
            <a:xfrm>
              <a:off x="6895435" y="3602064"/>
              <a:ext cx="118627" cy="118627"/>
            </a:xfrm>
            <a:prstGeom prst="ellipse">
              <a:avLst/>
            </a:prstGeom>
            <a:gradFill flip="none" rotWithShape="1">
              <a:gsLst>
                <a:gs pos="0">
                  <a:schemeClr val="accent6">
                    <a:lumMod val="60000"/>
                    <a:lumOff val="40000"/>
                  </a:schemeClr>
                </a:gs>
                <a:gs pos="70000">
                  <a:schemeClr val="accent6">
                    <a:lumMod val="60000"/>
                    <a:lumOff val="40000"/>
                  </a:schemeClr>
                </a:gs>
                <a:gs pos="73000">
                  <a:schemeClr val="bg1"/>
                </a:gs>
                <a:gs pos="100000">
                  <a:schemeClr val="bg1"/>
                </a:gs>
              </a:gsLst>
              <a:path path="circle">
                <a:fillToRect l="50000" t="50000" r="50000" b="50000"/>
              </a:path>
              <a:tileRect/>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8" name="Rounded Rectangle 14"/>
            <p:cNvSpPr/>
            <p:nvPr/>
          </p:nvSpPr>
          <p:spPr>
            <a:xfrm>
              <a:off x="3557563" y="4052843"/>
              <a:ext cx="934720" cy="598091"/>
            </a:xfrm>
            <a:prstGeom prst="roundRect">
              <a:avLst>
                <a:gd name="adj" fmla="val 8772"/>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5" name="Rounded Rectangle 14"/>
            <p:cNvSpPr/>
            <p:nvPr/>
          </p:nvSpPr>
          <p:spPr>
            <a:xfrm>
              <a:off x="4695336" y="4052843"/>
              <a:ext cx="934720" cy="598091"/>
            </a:xfrm>
            <a:prstGeom prst="roundRect">
              <a:avLst>
                <a:gd name="adj" fmla="val 8772"/>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6" name="Rounded Rectangle 14"/>
            <p:cNvSpPr/>
            <p:nvPr/>
          </p:nvSpPr>
          <p:spPr>
            <a:xfrm>
              <a:off x="5833109" y="4021971"/>
              <a:ext cx="934720" cy="598091"/>
            </a:xfrm>
            <a:prstGeom prst="roundRect">
              <a:avLst>
                <a:gd name="adj" fmla="val 8772"/>
              </a:avLst>
            </a:prstGeom>
            <a:no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31" name="タイトル 30"/>
          <p:cNvSpPr>
            <a:spLocks noGrp="1"/>
          </p:cNvSpPr>
          <p:nvPr>
            <p:ph type="title"/>
          </p:nvPr>
        </p:nvSpPr>
        <p:spPr/>
        <p:txBody>
          <a:bodyPr/>
          <a:lstStyle/>
          <a:p>
            <a:r>
              <a:rPr kumimoji="1" lang="en-US" altLang="ja-JP" dirty="0">
                <a:solidFill>
                  <a:schemeClr val="tx1">
                    <a:lumMod val="50000"/>
                  </a:schemeClr>
                </a:solidFill>
              </a:rPr>
              <a:t>DNA Center</a:t>
            </a:r>
            <a:r>
              <a:rPr kumimoji="1" lang="ja-JP" altLang="en-US" dirty="0">
                <a:solidFill>
                  <a:schemeClr val="tx1">
                    <a:lumMod val="50000"/>
                  </a:schemeClr>
                </a:solidFill>
              </a:rPr>
              <a:t>を中心としたソフトウェア構成</a:t>
            </a:r>
          </a:p>
        </p:txBody>
      </p:sp>
      <p:sp>
        <p:nvSpPr>
          <p:cNvPr id="12" name="雲 11"/>
          <p:cNvSpPr/>
          <p:nvPr/>
        </p:nvSpPr>
        <p:spPr>
          <a:xfrm>
            <a:off x="110288" y="2890122"/>
            <a:ext cx="8763990" cy="1065564"/>
          </a:xfrm>
          <a:prstGeom prst="cloud">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457200" rtl="0" eaLnBrk="1" fontAlgn="base" latinLnBrk="0" hangingPunct="1">
              <a:lnSpc>
                <a:spcPct val="100000"/>
              </a:lnSpc>
              <a:spcBef>
                <a:spcPct val="0"/>
              </a:spcBef>
              <a:spcAft>
                <a:spcPct val="0"/>
              </a:spcAft>
              <a:buClrTx/>
              <a:buSzTx/>
              <a:buFont typeface="Arial" charset="0"/>
              <a:buChar char="•"/>
              <a:tabLst/>
              <a:defRPr/>
            </a:pPr>
            <a:r>
              <a:rPr kumimoji="1" lang="ja-JP" altLang="en-US" sz="1400" b="0" i="0" u="none" strike="noStrike" kern="1200" cap="none" spc="0" normalizeH="0" baseline="0" noProof="0" dirty="0" smtClean="0">
                <a:ln>
                  <a:noFill/>
                </a:ln>
                <a:solidFill>
                  <a:srgbClr val="4D4D4C">
                    <a:lumMod val="50000"/>
                  </a:srgbClr>
                </a:solidFill>
                <a:effectLst/>
                <a:uLnTx/>
                <a:uFillTx/>
                <a:latin typeface="Arial"/>
                <a:ea typeface="ＭＳ Ｐゴシック" panose="020B0600070205080204" pitchFamily="50" charset="-128"/>
                <a:cs typeface="+mn-cs"/>
              </a:rPr>
              <a:t>人・組織やモノ、アプリケーション単位でのポリシー制御と可視化</a:t>
            </a:r>
            <a:endParaRPr kumimoji="1" lang="en-US" altLang="ja-JP" sz="1400" b="0" i="0" u="none" strike="noStrike" kern="1200" cap="none" spc="0" normalizeH="0" baseline="0" noProof="0" dirty="0" smtClean="0">
              <a:ln>
                <a:noFill/>
              </a:ln>
              <a:solidFill>
                <a:srgbClr val="4D4D4C">
                  <a:lumMod val="50000"/>
                </a:srgbClr>
              </a:solidFill>
              <a:effectLst/>
              <a:uLnTx/>
              <a:uFillTx/>
              <a:latin typeface="Arial"/>
              <a:ea typeface="ＭＳ Ｐゴシック" panose="020B0600070205080204" pitchFamily="50" charset="-128"/>
              <a:cs typeface="+mn-cs"/>
            </a:endParaRPr>
          </a:p>
          <a:p>
            <a:pPr marL="285750" marR="0" lvl="0" indent="-285750" algn="ctr" defTabSz="457200" rtl="0" eaLnBrk="1" fontAlgn="base" latinLnBrk="0" hangingPunct="1">
              <a:lnSpc>
                <a:spcPct val="100000"/>
              </a:lnSpc>
              <a:spcBef>
                <a:spcPct val="0"/>
              </a:spcBef>
              <a:spcAft>
                <a:spcPct val="0"/>
              </a:spcAft>
              <a:buClrTx/>
              <a:buSzTx/>
              <a:buFont typeface="Arial" charset="0"/>
              <a:buChar char="•"/>
              <a:tabLst/>
              <a:defRPr/>
            </a:pPr>
            <a:r>
              <a:rPr kumimoji="1" lang="ja-JP" altLang="en-US" sz="1400" b="0" i="0" u="none" strike="noStrike" kern="1200" cap="none" spc="0" normalizeH="0" baseline="0" noProof="0" dirty="0" smtClean="0">
                <a:ln>
                  <a:noFill/>
                </a:ln>
                <a:solidFill>
                  <a:srgbClr val="4D4D4C">
                    <a:lumMod val="50000"/>
                  </a:srgbClr>
                </a:solidFill>
                <a:effectLst/>
                <a:uLnTx/>
                <a:uFillTx/>
                <a:latin typeface="Arial"/>
                <a:ea typeface="ＭＳ Ｐゴシック" panose="020B0600070205080204" pitchFamily="50" charset="-128"/>
                <a:cs typeface="+mn-cs"/>
              </a:rPr>
              <a:t>基本的なモニタリング、マップ、パス、プラグ＆プレイ展開</a:t>
            </a:r>
            <a:endParaRPr kumimoji="1" lang="en-US" altLang="ja-JP" sz="1400" b="0" i="0" u="none" strike="noStrike" kern="1200" cap="none" spc="0" normalizeH="0" baseline="0" noProof="0" dirty="0" smtClean="0">
              <a:ln>
                <a:noFill/>
              </a:ln>
              <a:solidFill>
                <a:srgbClr val="4D4D4C">
                  <a:lumMod val="50000"/>
                </a:srgbClr>
              </a:solidFill>
              <a:effectLst/>
              <a:uLnTx/>
              <a:uFillTx/>
              <a:latin typeface="Arial"/>
              <a:ea typeface="ＭＳ Ｐゴシック" panose="020B0600070205080204" pitchFamily="50" charset="-128"/>
              <a:cs typeface="+mn-cs"/>
            </a:endParaRPr>
          </a:p>
          <a:p>
            <a:pPr marL="285750" marR="0" lvl="0" indent="-285750" algn="ctr" defTabSz="457200" rtl="0" eaLnBrk="1" fontAlgn="base" latinLnBrk="0" hangingPunct="1">
              <a:lnSpc>
                <a:spcPct val="100000"/>
              </a:lnSpc>
              <a:spcBef>
                <a:spcPct val="0"/>
              </a:spcBef>
              <a:spcAft>
                <a:spcPct val="0"/>
              </a:spcAft>
              <a:buClrTx/>
              <a:buSzTx/>
              <a:buFont typeface="Arial" charset="0"/>
              <a:buChar char="•"/>
              <a:tabLst/>
              <a:defRPr/>
            </a:pPr>
            <a:r>
              <a:rPr kumimoji="1" lang="ja-JP" altLang="en-US" sz="1400" b="0" i="0" u="none" strike="noStrike" kern="1200" cap="none" spc="0" normalizeH="0" baseline="0" noProof="0" dirty="0" smtClean="0">
                <a:ln>
                  <a:noFill/>
                </a:ln>
                <a:solidFill>
                  <a:srgbClr val="4D4D4C">
                    <a:lumMod val="50000"/>
                  </a:srgbClr>
                </a:solidFill>
                <a:effectLst/>
                <a:uLnTx/>
                <a:uFillTx/>
                <a:latin typeface="Arial"/>
                <a:ea typeface="ＭＳ Ｐゴシック" panose="020B0600070205080204" pitchFamily="50" charset="-128"/>
                <a:cs typeface="+mn-cs"/>
              </a:rPr>
              <a:t>ネットワーク機能やコンフィグは意識させない（コマンド不要）</a:t>
            </a:r>
            <a:endParaRPr kumimoji="1" lang="en-US" altLang="ja-JP" sz="1400" b="0" i="0" u="none" strike="noStrike" kern="1200" cap="none" spc="0" normalizeH="0" baseline="0" noProof="0" dirty="0" smtClean="0">
              <a:ln>
                <a:noFill/>
              </a:ln>
              <a:solidFill>
                <a:srgbClr val="4D4D4C">
                  <a:lumMod val="50000"/>
                </a:srgbClr>
              </a:solidFill>
              <a:effectLst/>
              <a:uLnTx/>
              <a:uFillTx/>
              <a:latin typeface="Arial"/>
              <a:ea typeface="ＭＳ Ｐゴシック" panose="020B0600070205080204" pitchFamily="50" charset="-128"/>
              <a:cs typeface="+mn-cs"/>
            </a:endParaRPr>
          </a:p>
        </p:txBody>
      </p:sp>
    </p:spTree>
    <p:extLst>
      <p:ext uri="{BB962C8B-B14F-4D97-AF65-F5344CB8AC3E}">
        <p14:creationId xmlns:p14="http://schemas.microsoft.com/office/powerpoint/2010/main" val="409459026"/>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467543" y="915409"/>
            <a:ext cx="7546923" cy="1944373"/>
          </a:xfrm>
        </p:spPr>
        <p:txBody>
          <a:bodyPr/>
          <a:lstStyle/>
          <a:p>
            <a:r>
              <a:rPr kumimoji="1" lang="en-US" altLang="ja-JP" dirty="0" smtClean="0"/>
              <a:t>IOS</a:t>
            </a:r>
            <a:r>
              <a:rPr kumimoji="1" lang="ja-JP" altLang="en-US" dirty="0" smtClean="0"/>
              <a:t>パッケージとライセンス</a:t>
            </a:r>
            <a:endParaRPr kumimoji="1" lang="ja-JP" altLang="en-US" dirty="0"/>
          </a:p>
        </p:txBody>
      </p:sp>
    </p:spTree>
    <p:extLst>
      <p:ext uri="{BB962C8B-B14F-4D97-AF65-F5344CB8AC3E}">
        <p14:creationId xmlns:p14="http://schemas.microsoft.com/office/powerpoint/2010/main" val="138562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latin typeface="MS PGothic" charset="-128"/>
                <a:ea typeface="MS PGothic" charset="-128"/>
                <a:cs typeface="MS PGothic" charset="-128"/>
              </a:rPr>
              <a:t>新しい時代のネットワークにふさわしい</a:t>
            </a:r>
            <a:r>
              <a:rPr lang="en-US" altLang="ja-JP" dirty="0">
                <a:latin typeface="MS PGothic" charset="-128"/>
                <a:ea typeface="MS PGothic" charset="-128"/>
                <a:cs typeface="MS PGothic" charset="-128"/>
              </a:rPr>
              <a:t/>
            </a:r>
            <a:br>
              <a:rPr lang="en-US" altLang="ja-JP" dirty="0">
                <a:latin typeface="MS PGothic" charset="-128"/>
                <a:ea typeface="MS PGothic" charset="-128"/>
                <a:cs typeface="MS PGothic" charset="-128"/>
              </a:rPr>
            </a:br>
            <a:r>
              <a:rPr lang="ja-JP" altLang="en-US" dirty="0">
                <a:latin typeface="MS PGothic" charset="-128"/>
                <a:ea typeface="MS PGothic" charset="-128"/>
                <a:cs typeface="MS PGothic" charset="-128"/>
              </a:rPr>
              <a:t>単純化された新アラカルト</a:t>
            </a:r>
            <a:r>
              <a:rPr lang="en-US" altLang="ja-JP" dirty="0">
                <a:latin typeface="MS PGothic" charset="-128"/>
                <a:ea typeface="MS PGothic" charset="-128"/>
                <a:cs typeface="MS PGothic" charset="-128"/>
              </a:rPr>
              <a:t> </a:t>
            </a:r>
            <a:r>
              <a:rPr lang="ja-JP" altLang="en-US" dirty="0">
                <a:latin typeface="MS PGothic" charset="-128"/>
                <a:ea typeface="MS PGothic" charset="-128"/>
                <a:cs typeface="MS PGothic" charset="-128"/>
              </a:rPr>
              <a:t>パッケージ</a:t>
            </a:r>
            <a:endParaRPr lang="ja-JP" altLang="en-US" sz="3600" dirty="0">
              <a:solidFill>
                <a:schemeClr val="bg1"/>
              </a:solidFill>
              <a:latin typeface="+mj-ea"/>
              <a:ea typeface="+mj-ea"/>
              <a:cs typeface="MS PGothic" charset="-128"/>
            </a:endParaRPr>
          </a:p>
        </p:txBody>
      </p:sp>
      <p:grpSp>
        <p:nvGrpSpPr>
          <p:cNvPr id="3" name="グループ化 2">
            <a:extLst>
              <a:ext uri="{FF2B5EF4-FFF2-40B4-BE49-F238E27FC236}">
                <a16:creationId xmlns:a16="http://schemas.microsoft.com/office/drawing/2014/main" id="{C6651C0A-E742-4F93-8584-7A1642F7D5F7}"/>
              </a:ext>
            </a:extLst>
          </p:cNvPr>
          <p:cNvGrpSpPr/>
          <p:nvPr/>
        </p:nvGrpSpPr>
        <p:grpSpPr>
          <a:xfrm>
            <a:off x="437766" y="1196557"/>
            <a:ext cx="8706233" cy="3547281"/>
            <a:chOff x="-196091" y="1197135"/>
            <a:chExt cx="9897012" cy="4032454"/>
          </a:xfrm>
        </p:grpSpPr>
        <p:sp>
          <p:nvSpPr>
            <p:cNvPr id="68" name="Trapezoid 40">
              <a:extLst>
                <a:ext uri="{FF2B5EF4-FFF2-40B4-BE49-F238E27FC236}">
                  <a16:creationId xmlns:a16="http://schemas.microsoft.com/office/drawing/2014/main" id="{82172703-56FC-4C43-B5A7-B198B4839E68}"/>
                </a:ext>
              </a:extLst>
            </p:cNvPr>
            <p:cNvSpPr/>
            <p:nvPr/>
          </p:nvSpPr>
          <p:spPr>
            <a:xfrm rot="5400000" flipH="1">
              <a:off x="6726285" y="1866287"/>
              <a:ext cx="2407276" cy="2156729"/>
            </a:xfrm>
            <a:prstGeom prst="trapezoid">
              <a:avLst/>
            </a:prstGeom>
            <a:gradFill flip="none" rotWithShape="1">
              <a:gsLst>
                <a:gs pos="0">
                  <a:sysClr val="window" lastClr="FFFFFF">
                    <a:lumMod val="95000"/>
                    <a:shade val="30000"/>
                    <a:satMod val="115000"/>
                  </a:sysClr>
                </a:gs>
                <a:gs pos="50000">
                  <a:sysClr val="window" lastClr="FFFFFF">
                    <a:lumMod val="95000"/>
                    <a:shade val="67500"/>
                    <a:satMod val="115000"/>
                  </a:sysClr>
                </a:gs>
                <a:gs pos="100000">
                  <a:sysClr val="window" lastClr="FFFFFF">
                    <a:lumMod val="95000"/>
                    <a:shade val="100000"/>
                    <a:satMod val="115000"/>
                  </a:sysClr>
                </a:gs>
              </a:gsLst>
              <a:lin ang="2700000" scaled="1"/>
              <a:tileRect/>
            </a:gradFill>
            <a:ln w="12700" cap="flat" cmpd="sng" algn="ctr">
              <a:noFill/>
              <a:prstDash val="solid"/>
              <a:miter lim="800000"/>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iscoSansTT ExtraLight"/>
                <a:ea typeface="ＭＳ Ｐゴシック"/>
                <a:cs typeface="MS PGothic" charset="-128"/>
              </a:endParaRPr>
            </a:p>
          </p:txBody>
        </p:sp>
        <p:sp>
          <p:nvSpPr>
            <p:cNvPr id="69" name="Trapezoid 12">
              <a:extLst>
                <a:ext uri="{FF2B5EF4-FFF2-40B4-BE49-F238E27FC236}">
                  <a16:creationId xmlns:a16="http://schemas.microsoft.com/office/drawing/2014/main" id="{F828871F-A16E-496E-AC75-D7D5B1D9F2FC}"/>
                </a:ext>
              </a:extLst>
            </p:cNvPr>
            <p:cNvSpPr/>
            <p:nvPr/>
          </p:nvSpPr>
          <p:spPr>
            <a:xfrm rot="16200000">
              <a:off x="3713151" y="1746974"/>
              <a:ext cx="2407276" cy="2344790"/>
            </a:xfrm>
            <a:prstGeom prst="trapezoid">
              <a:avLst/>
            </a:prstGeom>
            <a:gradFill flip="none" rotWithShape="1">
              <a:gsLst>
                <a:gs pos="0">
                  <a:sysClr val="window" lastClr="FFFFFF">
                    <a:lumMod val="95000"/>
                    <a:shade val="30000"/>
                    <a:satMod val="115000"/>
                  </a:sysClr>
                </a:gs>
                <a:gs pos="50000">
                  <a:sysClr val="window" lastClr="FFFFFF">
                    <a:lumMod val="95000"/>
                    <a:shade val="67500"/>
                    <a:satMod val="115000"/>
                  </a:sysClr>
                </a:gs>
                <a:gs pos="100000">
                  <a:sysClr val="window" lastClr="FFFFFF">
                    <a:lumMod val="95000"/>
                    <a:shade val="100000"/>
                    <a:satMod val="115000"/>
                  </a:sysClr>
                </a:gs>
              </a:gsLst>
              <a:lin ang="2700000" scaled="1"/>
              <a:tileRect/>
            </a:gradFill>
            <a:ln w="12700" cap="flat" cmpd="sng" algn="ctr">
              <a:noFill/>
              <a:prstDash val="solid"/>
              <a:miter lim="800000"/>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iscoSansTT ExtraLight"/>
                <a:ea typeface="ＭＳ Ｐゴシック"/>
                <a:cs typeface="MS PGothic" charset="-128"/>
              </a:endParaRPr>
            </a:p>
          </p:txBody>
        </p:sp>
        <p:sp>
          <p:nvSpPr>
            <p:cNvPr id="70" name="Rectangle 44">
              <a:extLst>
                <a:ext uri="{FF2B5EF4-FFF2-40B4-BE49-F238E27FC236}">
                  <a16:creationId xmlns:a16="http://schemas.microsoft.com/office/drawing/2014/main" id="{F0D66FEB-F045-4C8D-9F6A-1308120CA3A0}"/>
                </a:ext>
              </a:extLst>
            </p:cNvPr>
            <p:cNvSpPr/>
            <p:nvPr/>
          </p:nvSpPr>
          <p:spPr>
            <a:xfrm>
              <a:off x="4538486" y="1723107"/>
              <a:ext cx="3694743" cy="1120770"/>
            </a:xfrm>
            <a:prstGeom prst="rect">
              <a:avLst/>
            </a:prstGeom>
            <a:solidFill>
              <a:srgbClr val="A5A5A5">
                <a:lumMod val="20000"/>
                <a:lumOff val="80000"/>
                <a:alpha val="62000"/>
              </a:srgbClr>
            </a:solidFill>
            <a:ln w="9525" cap="flat" cmpd="sng" algn="ctr">
              <a:noFill/>
              <a:prstDash val="solid"/>
              <a:miter lim="800000"/>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err="1">
                <a:ln>
                  <a:noFill/>
                </a:ln>
                <a:solidFill>
                  <a:prstClr val="black"/>
                </a:solidFill>
                <a:effectLst/>
                <a:uLnTx/>
                <a:uFillTx/>
                <a:latin typeface="CiscoSansTT ExtraLight"/>
                <a:ea typeface="ＭＳ Ｐゴシック"/>
                <a:cs typeface="MS PGothic" charset="-128"/>
              </a:endParaRPr>
            </a:p>
          </p:txBody>
        </p:sp>
        <p:sp>
          <p:nvSpPr>
            <p:cNvPr id="71" name="Rectangle 5">
              <a:extLst>
                <a:ext uri="{FF2B5EF4-FFF2-40B4-BE49-F238E27FC236}">
                  <a16:creationId xmlns:a16="http://schemas.microsoft.com/office/drawing/2014/main" id="{8ACDC897-E4D4-42AC-8916-441A559E71E3}"/>
                </a:ext>
              </a:extLst>
            </p:cNvPr>
            <p:cNvSpPr/>
            <p:nvPr/>
          </p:nvSpPr>
          <p:spPr>
            <a:xfrm>
              <a:off x="531164" y="1197135"/>
              <a:ext cx="2842347" cy="3038655"/>
            </a:xfrm>
            <a:prstGeom prst="rect">
              <a:avLst/>
            </a:prstGeom>
            <a:gradFill flip="none" rotWithShape="1">
              <a:gsLst>
                <a:gs pos="0">
                  <a:srgbClr val="70AD47">
                    <a:lumMod val="0"/>
                    <a:lumOff val="100000"/>
                  </a:srgbClr>
                </a:gs>
                <a:gs pos="35000">
                  <a:srgbClr val="70AD47">
                    <a:lumMod val="0"/>
                    <a:lumOff val="100000"/>
                  </a:srgbClr>
                </a:gs>
                <a:gs pos="100000">
                  <a:sysClr val="window" lastClr="FFFFFF">
                    <a:lumMod val="85000"/>
                  </a:sysClr>
                </a:gs>
              </a:gsLst>
              <a:path path="circle">
                <a:fillToRect t="100000" r="100000"/>
              </a:path>
              <a:tileRect l="-100000" b="-100000"/>
            </a:gradFill>
            <a:ln w="9525" cap="flat" cmpd="sng" algn="ctr">
              <a:noFill/>
              <a:prstDash val="solid"/>
              <a:miter lim="800000"/>
            </a:ln>
            <a:effectLst/>
          </p:spPr>
          <p:txBody>
            <a:bodyPr lIns="68580" tIns="34290" rIns="68580" bIns="34290"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err="1">
                <a:ln>
                  <a:noFill/>
                </a:ln>
                <a:solidFill>
                  <a:prstClr val="black"/>
                </a:solidFill>
                <a:effectLst/>
                <a:uLnTx/>
                <a:uFillTx/>
                <a:latin typeface="CiscoSansTT ExtraLight"/>
                <a:ea typeface="ＭＳ Ｐゴシック"/>
                <a:cs typeface="MS PGothic" charset="-128"/>
              </a:endParaRPr>
            </a:p>
          </p:txBody>
        </p:sp>
        <p:sp>
          <p:nvSpPr>
            <p:cNvPr id="72" name="Rectangle 6">
              <a:extLst>
                <a:ext uri="{FF2B5EF4-FFF2-40B4-BE49-F238E27FC236}">
                  <a16:creationId xmlns:a16="http://schemas.microsoft.com/office/drawing/2014/main" id="{2B7CAA97-C325-42B0-B78E-5AC6877070A8}"/>
                </a:ext>
              </a:extLst>
            </p:cNvPr>
            <p:cNvSpPr/>
            <p:nvPr/>
          </p:nvSpPr>
          <p:spPr>
            <a:xfrm>
              <a:off x="536578" y="1199751"/>
              <a:ext cx="2836933" cy="360949"/>
            </a:xfrm>
            <a:prstGeom prst="rect">
              <a:avLst/>
            </a:prstGeom>
            <a:solidFill>
              <a:schemeClr val="bg1"/>
            </a:solidFill>
            <a:ln w="34925" cap="rnd">
              <a:noFill/>
              <a:round/>
              <a:headEnd/>
              <a:tailEnd/>
            </a:ln>
            <a:effectLst/>
          </p:spPr>
          <p:txBody>
            <a:bodyPr vert="horz" wrap="square" lIns="0" tIns="0" rIns="0" bIns="0" numCol="1" anchor="ctr" anchorCtr="1" compatLnSpc="1">
              <a:prstTxWarp prst="textNoShape">
                <a:avLst/>
              </a:prstTxWarp>
            </a:bodyPr>
            <a:lstStyle/>
            <a:p>
              <a:pPr marL="0" marR="0" lvl="0" indent="0" algn="ctr" defTabSz="685098"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white"/>
                  </a:solidFill>
                  <a:effectLst/>
                  <a:uLnTx/>
                  <a:uFillTx/>
                  <a:latin typeface="CiscoSansTT ExtraLight"/>
                  <a:ea typeface="ＭＳ Ｐゴシック"/>
                  <a:cs typeface="MS PGothic" charset="-128"/>
                </a:rPr>
                <a:t>現在のパッケージ</a:t>
              </a:r>
              <a:endParaRPr kumimoji="0" lang="en-US" sz="1100" b="0" i="0" u="none" strike="noStrike" kern="1200" cap="none" spc="0" normalizeH="0" baseline="0" noProof="0" dirty="0">
                <a:ln>
                  <a:noFill/>
                </a:ln>
                <a:solidFill>
                  <a:srgbClr val="FF0000"/>
                </a:solidFill>
                <a:effectLst/>
                <a:uLnTx/>
                <a:uFillTx/>
                <a:latin typeface="CiscoSansTT ExtraLight"/>
                <a:ea typeface="ＭＳ Ｐゴシック"/>
                <a:cs typeface="MS PGothic" charset="-128"/>
              </a:endParaRPr>
            </a:p>
          </p:txBody>
        </p:sp>
        <p:sp>
          <p:nvSpPr>
            <p:cNvPr id="73" name="Can 4">
              <a:extLst>
                <a:ext uri="{FF2B5EF4-FFF2-40B4-BE49-F238E27FC236}">
                  <a16:creationId xmlns:a16="http://schemas.microsoft.com/office/drawing/2014/main" id="{27FBDAE4-1860-4FCF-9780-46BA5B913422}"/>
                </a:ext>
              </a:extLst>
            </p:cNvPr>
            <p:cNvSpPr/>
            <p:nvPr/>
          </p:nvSpPr>
          <p:spPr>
            <a:xfrm>
              <a:off x="728563" y="1791562"/>
              <a:ext cx="2032757" cy="705166"/>
            </a:xfrm>
            <a:prstGeom prst="can">
              <a:avLst/>
            </a:prstGeom>
            <a:solidFill>
              <a:sysClr val="window" lastClr="FFFFFF">
                <a:lumMod val="65000"/>
              </a:sysClr>
            </a:solidFill>
            <a:ln w="9525" cap="flat" cmpd="sng" algn="ctr">
              <a:noFill/>
              <a:prstDash val="solid"/>
              <a:miter lim="800000"/>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white"/>
                  </a:solidFill>
                  <a:effectLst/>
                  <a:uLnTx/>
                  <a:uFillTx/>
                  <a:latin typeface="CiscoSansTT ExtraLight"/>
                  <a:ea typeface="ＭＳ Ｐゴシック"/>
                  <a:cs typeface="MS PGothic" charset="-128"/>
                </a:rPr>
                <a:t>IP Services</a:t>
              </a: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prstClr val="white"/>
                  </a:solidFill>
                  <a:effectLst/>
                  <a:uLnTx/>
                  <a:uFillTx/>
                  <a:latin typeface="CiscoSansTT ExtraLight"/>
                  <a:ea typeface="ＭＳ Ｐゴシック"/>
                  <a:cs typeface="MS PGothic" charset="-128"/>
                </a:rPr>
                <a:t>フル</a:t>
              </a:r>
              <a:r>
                <a:rPr kumimoji="0" lang="en-US" sz="800" b="0" i="0" u="none" strike="noStrike" kern="0" cap="none" spc="0" normalizeH="0" baseline="0" noProof="0" dirty="0">
                  <a:ln>
                    <a:noFill/>
                  </a:ln>
                  <a:solidFill>
                    <a:prstClr val="white"/>
                  </a:solidFill>
                  <a:effectLst/>
                  <a:uLnTx/>
                  <a:uFillTx/>
                  <a:latin typeface="CiscoSansTT ExtraLight"/>
                  <a:ea typeface="ＭＳ Ｐゴシック"/>
                  <a:cs typeface="MS PGothic" charset="-128"/>
                </a:rPr>
                <a:t>L3</a:t>
              </a:r>
              <a:r>
                <a:rPr kumimoji="0" lang="ja-JP" altLang="en-US" sz="800" b="0" i="0" u="none" strike="noStrike" kern="0" cap="none" spc="0" normalizeH="0" baseline="0" noProof="0" dirty="0">
                  <a:ln>
                    <a:noFill/>
                  </a:ln>
                  <a:solidFill>
                    <a:prstClr val="white"/>
                  </a:solidFill>
                  <a:effectLst/>
                  <a:uLnTx/>
                  <a:uFillTx/>
                  <a:latin typeface="CiscoSansTT ExtraLight"/>
                  <a:ea typeface="ＭＳ Ｐゴシック"/>
                  <a:cs typeface="MS PGothic" charset="-128"/>
                </a:rPr>
                <a:t>と</a:t>
              </a:r>
              <a:endParaRPr kumimoji="0" lang="en-US" altLang="ja-JP" sz="800" b="0" i="0" u="none" strike="noStrike" kern="0" cap="none" spc="0" normalizeH="0" baseline="0" noProof="0" dirty="0">
                <a:ln>
                  <a:noFill/>
                </a:ln>
                <a:solidFill>
                  <a:prstClr val="white"/>
                </a:solidFill>
                <a:effectLst/>
                <a:uLnTx/>
                <a:uFillTx/>
                <a:latin typeface="CiscoSansTT ExtraLight"/>
                <a:ea typeface="ＭＳ Ｐゴシック"/>
                <a:cs typeface="MS PGothic" charset="-128"/>
              </a:endParaRP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prstClr val="white"/>
                  </a:solidFill>
                  <a:effectLst/>
                  <a:uLnTx/>
                  <a:uFillTx/>
                  <a:latin typeface="CiscoSansTT ExtraLight"/>
                  <a:ea typeface="ＭＳ Ｐゴシック"/>
                  <a:cs typeface="MS PGothic" charset="-128"/>
                </a:rPr>
                <a:t>決定的に勝てる機能</a:t>
              </a:r>
              <a:endParaRPr kumimoji="0" lang="en-US" sz="800" b="0" i="0" u="none" strike="noStrike" kern="0" cap="none" spc="0" normalizeH="0" baseline="0" noProof="0" dirty="0">
                <a:ln>
                  <a:noFill/>
                </a:ln>
                <a:solidFill>
                  <a:prstClr val="white"/>
                </a:solidFill>
                <a:effectLst/>
                <a:uLnTx/>
                <a:uFillTx/>
                <a:latin typeface="CiscoSansTT ExtraLight"/>
                <a:ea typeface="ＭＳ Ｐゴシック"/>
                <a:cs typeface="MS PGothic" charset="-128"/>
              </a:endParaRPr>
            </a:p>
          </p:txBody>
        </p:sp>
        <p:sp>
          <p:nvSpPr>
            <p:cNvPr id="74" name="Can 3">
              <a:extLst>
                <a:ext uri="{FF2B5EF4-FFF2-40B4-BE49-F238E27FC236}">
                  <a16:creationId xmlns:a16="http://schemas.microsoft.com/office/drawing/2014/main" id="{ED6A4E2B-EAF2-4135-BAAB-1B7FCA121CB0}"/>
                </a:ext>
              </a:extLst>
            </p:cNvPr>
            <p:cNvSpPr/>
            <p:nvPr/>
          </p:nvSpPr>
          <p:spPr>
            <a:xfrm>
              <a:off x="728563" y="2607145"/>
              <a:ext cx="2032757" cy="705166"/>
            </a:xfrm>
            <a:prstGeom prst="can">
              <a:avLst/>
            </a:prstGeom>
            <a:solidFill>
              <a:sysClr val="window" lastClr="FFFFFF">
                <a:lumMod val="65000"/>
              </a:sysClr>
            </a:solidFill>
            <a:ln w="9525" cap="flat" cmpd="sng" algn="ctr">
              <a:noFill/>
              <a:prstDash val="solid"/>
              <a:miter lim="800000"/>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white"/>
                  </a:solidFill>
                  <a:effectLst/>
                  <a:uLnTx/>
                  <a:uFillTx/>
                  <a:latin typeface="CiscoSansTT ExtraLight"/>
                  <a:ea typeface="ＭＳ Ｐゴシック"/>
                  <a:cs typeface="MS PGothic" charset="-128"/>
                </a:rPr>
                <a:t>IP Base</a:t>
              </a: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altLang="ja-JP" sz="800" b="0" i="0" u="none" strike="noStrike" kern="0" cap="none" spc="0" normalizeH="0" baseline="0" noProof="0" dirty="0">
                  <a:ln>
                    <a:noFill/>
                  </a:ln>
                  <a:solidFill>
                    <a:prstClr val="white"/>
                  </a:solidFill>
                  <a:effectLst/>
                  <a:uLnTx/>
                  <a:uFillTx/>
                  <a:latin typeface="CiscoSansTT ExtraLight"/>
                  <a:ea typeface="ＭＳ Ｐゴシック"/>
                  <a:cs typeface="MS PGothic" charset="-128"/>
                </a:rPr>
                <a:t>IP</a:t>
              </a:r>
              <a:r>
                <a:rPr kumimoji="0" lang="ja-JP" altLang="en-US" sz="800" b="0" i="0" u="none" strike="noStrike" kern="0" cap="none" spc="0" normalizeH="0" baseline="0" noProof="0" dirty="0">
                  <a:ln>
                    <a:noFill/>
                  </a:ln>
                  <a:solidFill>
                    <a:prstClr val="white"/>
                  </a:solidFill>
                  <a:effectLst/>
                  <a:uLnTx/>
                  <a:uFillTx/>
                  <a:latin typeface="CiscoSansTT ExtraLight"/>
                  <a:ea typeface="ＭＳ Ｐゴシック"/>
                  <a:cs typeface="MS PGothic" charset="-128"/>
                </a:rPr>
                <a:t>ルーティング</a:t>
              </a:r>
              <a:endParaRPr kumimoji="0" lang="en-US" altLang="ja-JP" sz="800" b="0" i="0" u="none" strike="noStrike" kern="0" cap="none" spc="0" normalizeH="0" baseline="0" noProof="0" dirty="0">
                <a:ln>
                  <a:noFill/>
                </a:ln>
                <a:solidFill>
                  <a:prstClr val="white"/>
                </a:solidFill>
                <a:effectLst/>
                <a:uLnTx/>
                <a:uFillTx/>
                <a:latin typeface="CiscoSansTT ExtraLight"/>
                <a:ea typeface="ＭＳ Ｐゴシック"/>
                <a:cs typeface="MS PGothic" charset="-128"/>
              </a:endParaRP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prstClr val="white"/>
                  </a:solidFill>
                  <a:effectLst/>
                  <a:uLnTx/>
                  <a:uFillTx/>
                  <a:latin typeface="CiscoSansTT ExtraLight"/>
                  <a:ea typeface="ＭＳ Ｐゴシック"/>
                  <a:cs typeface="MS PGothic" charset="-128"/>
                </a:rPr>
                <a:t>競合に勝てる機能</a:t>
              </a:r>
              <a:endParaRPr kumimoji="0" lang="en-US" sz="800" b="0" i="0" u="none" strike="noStrike" kern="0" cap="none" spc="0" normalizeH="0" baseline="0" noProof="0" dirty="0">
                <a:ln>
                  <a:noFill/>
                </a:ln>
                <a:solidFill>
                  <a:prstClr val="white"/>
                </a:solidFill>
                <a:effectLst/>
                <a:uLnTx/>
                <a:uFillTx/>
                <a:latin typeface="CiscoSansTT ExtraLight"/>
                <a:ea typeface="ＭＳ Ｐゴシック"/>
                <a:cs typeface="MS PGothic" charset="-128"/>
              </a:endParaRPr>
            </a:p>
          </p:txBody>
        </p:sp>
        <p:sp>
          <p:nvSpPr>
            <p:cNvPr id="75" name="Can 2">
              <a:extLst>
                <a:ext uri="{FF2B5EF4-FFF2-40B4-BE49-F238E27FC236}">
                  <a16:creationId xmlns:a16="http://schemas.microsoft.com/office/drawing/2014/main" id="{A22B352F-FE9A-405E-8692-94117FF8F083}"/>
                </a:ext>
              </a:extLst>
            </p:cNvPr>
            <p:cNvSpPr/>
            <p:nvPr/>
          </p:nvSpPr>
          <p:spPr>
            <a:xfrm>
              <a:off x="728562" y="3406450"/>
              <a:ext cx="2032757" cy="705166"/>
            </a:xfrm>
            <a:prstGeom prst="can">
              <a:avLst/>
            </a:prstGeom>
            <a:solidFill>
              <a:sysClr val="window" lastClr="FFFFFF">
                <a:lumMod val="65000"/>
              </a:sysClr>
            </a:solidFill>
            <a:ln w="9525" cap="flat" cmpd="sng" algn="ctr">
              <a:noFill/>
              <a:prstDash val="solid"/>
              <a:miter lim="800000"/>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prstClr val="white"/>
                </a:solidFill>
                <a:effectLst/>
                <a:uLnTx/>
                <a:uFillTx/>
                <a:latin typeface="CiscoSansTT ExtraLight"/>
                <a:ea typeface="ＭＳ Ｐゴシック"/>
                <a:cs typeface="MS PGothic" charset="-128"/>
              </a:endParaRP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white"/>
                  </a:solidFill>
                  <a:effectLst/>
                  <a:uLnTx/>
                  <a:uFillTx/>
                  <a:latin typeface="CiscoSansTT ExtraLight"/>
                  <a:ea typeface="ＭＳ Ｐゴシック"/>
                  <a:cs typeface="MS PGothic" charset="-128"/>
                </a:rPr>
                <a:t>Lan Base</a:t>
              </a: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iscoSansTT ExtraLight"/>
                  <a:ea typeface="ＭＳ Ｐゴシック"/>
                  <a:cs typeface="MS PGothic" charset="-128"/>
                </a:rPr>
                <a:t>L2 </a:t>
              </a:r>
              <a:r>
                <a:rPr kumimoji="0" lang="ja-JP" altLang="en-US" sz="800" b="0" i="0" u="none" strike="noStrike" kern="0" cap="none" spc="0" normalizeH="0" baseline="0" noProof="0" dirty="0">
                  <a:ln>
                    <a:noFill/>
                  </a:ln>
                  <a:solidFill>
                    <a:prstClr val="white"/>
                  </a:solidFill>
                  <a:effectLst/>
                  <a:uLnTx/>
                  <a:uFillTx/>
                  <a:latin typeface="CiscoSansTT ExtraLight"/>
                  <a:ea typeface="ＭＳ Ｐゴシック"/>
                  <a:cs typeface="MS PGothic" charset="-128"/>
                </a:rPr>
                <a:t>機能と</a:t>
              </a:r>
              <a:endParaRPr kumimoji="0" lang="en-US" altLang="ja-JP" sz="800" b="0" i="0" u="none" strike="noStrike" kern="0" cap="none" spc="0" normalizeH="0" baseline="0" noProof="0" dirty="0">
                <a:ln>
                  <a:noFill/>
                </a:ln>
                <a:solidFill>
                  <a:prstClr val="white"/>
                </a:solidFill>
                <a:effectLst/>
                <a:uLnTx/>
                <a:uFillTx/>
                <a:latin typeface="CiscoSansTT ExtraLight"/>
                <a:ea typeface="ＭＳ Ｐゴシック"/>
                <a:cs typeface="MS PGothic" charset="-128"/>
              </a:endParaRP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prstClr val="white"/>
                  </a:solidFill>
                  <a:effectLst/>
                  <a:uLnTx/>
                  <a:uFillTx/>
                  <a:latin typeface="CiscoSansTT ExtraLight"/>
                  <a:ea typeface="ＭＳ Ｐゴシック"/>
                  <a:cs typeface="MS PGothic" charset="-128"/>
                </a:rPr>
                <a:t>競合と同等の機能</a:t>
              </a:r>
              <a:endParaRPr kumimoji="0" lang="en-US" sz="800" b="0" i="0" u="none" strike="noStrike" kern="0" cap="none" spc="0" normalizeH="0" baseline="0" noProof="0" dirty="0">
                <a:ln>
                  <a:noFill/>
                </a:ln>
                <a:solidFill>
                  <a:prstClr val="white"/>
                </a:solidFill>
                <a:effectLst/>
                <a:uLnTx/>
                <a:uFillTx/>
                <a:latin typeface="CiscoSansTT ExtraLight"/>
                <a:ea typeface="ＭＳ Ｐゴシック"/>
                <a:cs typeface="MS PGothic" charset="-128"/>
              </a:endParaRPr>
            </a:p>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err="1">
                <a:ln>
                  <a:noFill/>
                </a:ln>
                <a:solidFill>
                  <a:prstClr val="black"/>
                </a:solidFill>
                <a:effectLst/>
                <a:uLnTx/>
                <a:uFillTx/>
                <a:latin typeface="CiscoSansTT ExtraLight"/>
                <a:ea typeface="ＭＳ Ｐゴシック"/>
                <a:cs typeface="MS PGothic" charset="-128"/>
              </a:endParaRPr>
            </a:p>
          </p:txBody>
        </p:sp>
        <p:sp>
          <p:nvSpPr>
            <p:cNvPr id="76" name="Right Arrow 10">
              <a:extLst>
                <a:ext uri="{FF2B5EF4-FFF2-40B4-BE49-F238E27FC236}">
                  <a16:creationId xmlns:a16="http://schemas.microsoft.com/office/drawing/2014/main" id="{D7ECE656-09E7-4506-8A04-456FF7D1CD36}"/>
                </a:ext>
              </a:extLst>
            </p:cNvPr>
            <p:cNvSpPr/>
            <p:nvPr/>
          </p:nvSpPr>
          <p:spPr>
            <a:xfrm>
              <a:off x="2844252" y="2481625"/>
              <a:ext cx="844794" cy="895398"/>
            </a:xfrm>
            <a:prstGeom prst="rightArrow">
              <a:avLst/>
            </a:prstGeom>
            <a:solidFill>
              <a:schemeClr val="accent4"/>
            </a:solidFill>
            <a:ln>
              <a:noFill/>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err="1">
                <a:ln>
                  <a:noFill/>
                </a:ln>
                <a:solidFill>
                  <a:prstClr val="black"/>
                </a:solidFill>
                <a:effectLst/>
                <a:uLnTx/>
                <a:uFillTx/>
                <a:latin typeface="CiscoSansTT ExtraLight"/>
                <a:ea typeface="ＭＳ Ｐゴシック"/>
                <a:cs typeface="MS PGothic" charset="-128"/>
              </a:endParaRPr>
            </a:p>
          </p:txBody>
        </p:sp>
        <p:sp>
          <p:nvSpPr>
            <p:cNvPr id="77" name="Rectangle 11">
              <a:extLst>
                <a:ext uri="{FF2B5EF4-FFF2-40B4-BE49-F238E27FC236}">
                  <a16:creationId xmlns:a16="http://schemas.microsoft.com/office/drawing/2014/main" id="{258B7864-35C1-4CDA-812C-646F7C76E626}"/>
                </a:ext>
              </a:extLst>
            </p:cNvPr>
            <p:cNvSpPr/>
            <p:nvPr/>
          </p:nvSpPr>
          <p:spPr>
            <a:xfrm>
              <a:off x="-196091" y="4257455"/>
              <a:ext cx="3757585" cy="877596"/>
            </a:xfrm>
            <a:prstGeom prst="rect">
              <a:avLst/>
            </a:prstGeom>
            <a:solidFill>
              <a:sysClr val="window" lastClr="FFFFFF"/>
            </a:solidFill>
            <a:ln w="12700" cap="flat" cmpd="sng" algn="ctr">
              <a:noFill/>
              <a:prstDash val="solid"/>
              <a:miter lim="800000"/>
            </a:ln>
            <a:effectLst/>
          </p:spPr>
          <p:txBody>
            <a:bodyPr wrap="square">
              <a:spAutoFit/>
            </a:bodyPr>
            <a:lstStyle/>
            <a:p>
              <a:pPr marL="171450" marR="0" lvl="0" indent="-171450" algn="l" defTabSz="685766" rtl="0" eaLnBrk="1" fontAlgn="auto" latinLnBrk="0" hangingPunct="1">
                <a:lnSpc>
                  <a:spcPct val="100000"/>
                </a:lnSpc>
                <a:spcBef>
                  <a:spcPts val="450"/>
                </a:spcBef>
                <a:spcAft>
                  <a:spcPts val="0"/>
                </a:spcAft>
                <a:buClr>
                  <a:srgbClr val="E3241B"/>
                </a:buClr>
                <a:buSzTx/>
                <a:buFont typeface="Wingdings" panose="05000000000000000000" pitchFamily="2" charset="2"/>
                <a:buChar char="ü"/>
                <a:tabLst/>
                <a:defRPr/>
              </a:pPr>
              <a:r>
                <a:rPr kumimoji="0" lang="ja-JP" altLang="en-US" sz="1000" b="0" i="0" u="none" strike="noStrike" kern="0" cap="none" spc="0" normalizeH="0" baseline="0" noProof="0" dirty="0">
                  <a:ln>
                    <a:noFill/>
                  </a:ln>
                  <a:solidFill>
                    <a:srgbClr val="E3241B"/>
                  </a:solidFill>
                  <a:effectLst/>
                  <a:uLnTx/>
                  <a:uFillTx/>
                  <a:latin typeface="CiscoSansTT ExtraLight"/>
                  <a:ea typeface="ＭＳ Ｐゴシック"/>
                  <a:cs typeface="MS PGothic" charset="-128"/>
                </a:rPr>
                <a:t>ネットワークのスタックと競争力のある機能がミックスしている（戦略的に使えない）</a:t>
              </a:r>
              <a:endParaRPr kumimoji="0" lang="en-US" altLang="ja-JP" sz="1000" b="0" i="0" u="none" strike="noStrike" kern="0" cap="none" spc="0" normalizeH="0" baseline="0" noProof="0" dirty="0">
                <a:ln>
                  <a:noFill/>
                </a:ln>
                <a:solidFill>
                  <a:srgbClr val="E3241B"/>
                </a:solidFill>
                <a:effectLst/>
                <a:uLnTx/>
                <a:uFillTx/>
                <a:latin typeface="CiscoSansTT ExtraLight"/>
                <a:ea typeface="ＭＳ Ｐゴシック"/>
                <a:cs typeface="MS PGothic" charset="-128"/>
              </a:endParaRPr>
            </a:p>
            <a:p>
              <a:pPr marL="171450" marR="0" lvl="0" indent="-171450" algn="l" defTabSz="685766" rtl="0" eaLnBrk="1" fontAlgn="auto" latinLnBrk="0" hangingPunct="1">
                <a:lnSpc>
                  <a:spcPct val="100000"/>
                </a:lnSpc>
                <a:spcBef>
                  <a:spcPts val="450"/>
                </a:spcBef>
                <a:spcAft>
                  <a:spcPts val="0"/>
                </a:spcAft>
                <a:buClr>
                  <a:srgbClr val="E3241B"/>
                </a:buClr>
                <a:buSzTx/>
                <a:buFont typeface="Wingdings" panose="05000000000000000000" pitchFamily="2" charset="2"/>
                <a:buChar char="ü"/>
                <a:tabLst/>
                <a:defRPr/>
              </a:pPr>
              <a:r>
                <a:rPr kumimoji="0" lang="ja-JP" altLang="en-US" sz="1000" b="0" i="0" u="none" strike="noStrike" kern="0" cap="none" spc="0" normalizeH="0" baseline="0" noProof="0" dirty="0">
                  <a:ln>
                    <a:noFill/>
                  </a:ln>
                  <a:solidFill>
                    <a:srgbClr val="E3241B"/>
                  </a:solidFill>
                  <a:effectLst/>
                  <a:uLnTx/>
                  <a:uFillTx/>
                  <a:latin typeface="CiscoSansTT ExtraLight"/>
                  <a:ea typeface="ＭＳ Ｐゴシック"/>
                  <a:cs typeface="MS PGothic" charset="-128"/>
                </a:rPr>
                <a:t>競争力のある価格と</a:t>
              </a:r>
              <a:r>
                <a:rPr kumimoji="0" lang="en-US" altLang="ja-JP" sz="1000" b="0" i="0" u="none" strike="noStrike" kern="0" cap="none" spc="0" normalizeH="0" baseline="0" noProof="0" dirty="0">
                  <a:ln>
                    <a:noFill/>
                  </a:ln>
                  <a:solidFill>
                    <a:srgbClr val="E3241B"/>
                  </a:solidFill>
                  <a:effectLst/>
                  <a:uLnTx/>
                  <a:uFillTx/>
                  <a:latin typeface="CiscoSansTT ExtraLight"/>
                  <a:ea typeface="ＭＳ Ｐゴシック"/>
                  <a:cs typeface="MS PGothic" charset="-128"/>
                </a:rPr>
                <a:t>Cisco </a:t>
              </a:r>
              <a:r>
                <a:rPr kumimoji="0" lang="ja-JP" altLang="en-US" sz="1000" b="0" i="0" u="none" strike="noStrike" kern="0" cap="none" spc="0" normalizeH="0" baseline="0" noProof="0" dirty="0">
                  <a:ln>
                    <a:noFill/>
                  </a:ln>
                  <a:solidFill>
                    <a:srgbClr val="E3241B"/>
                  </a:solidFill>
                  <a:effectLst/>
                  <a:uLnTx/>
                  <a:uFillTx/>
                  <a:latin typeface="CiscoSansTT ExtraLight"/>
                  <a:ea typeface="ＭＳ Ｐゴシック"/>
                  <a:cs typeface="MS PGothic" charset="-128"/>
                </a:rPr>
                <a:t>ならではの価値の最大化の間で妥協すること慣例となってしまっている</a:t>
              </a:r>
              <a:endParaRPr kumimoji="0" lang="en-US" sz="1000" b="0" i="0" u="none" strike="noStrike" kern="0" cap="none" spc="0" normalizeH="0" baseline="0" noProof="0" dirty="0">
                <a:ln>
                  <a:noFill/>
                </a:ln>
                <a:solidFill>
                  <a:srgbClr val="E3241B"/>
                </a:solidFill>
                <a:effectLst/>
                <a:uLnTx/>
                <a:uFillTx/>
                <a:latin typeface="CiscoSansTT ExtraLight"/>
                <a:ea typeface="ＭＳ Ｐゴシック"/>
                <a:cs typeface="MS PGothic" charset="-128"/>
              </a:endParaRPr>
            </a:p>
          </p:txBody>
        </p:sp>
        <p:sp>
          <p:nvSpPr>
            <p:cNvPr id="78" name="Rectangle 13">
              <a:extLst>
                <a:ext uri="{FF2B5EF4-FFF2-40B4-BE49-F238E27FC236}">
                  <a16:creationId xmlns:a16="http://schemas.microsoft.com/office/drawing/2014/main" id="{E58A94DC-7C08-44F2-99C6-B6CD344B9541}"/>
                </a:ext>
              </a:extLst>
            </p:cNvPr>
            <p:cNvSpPr/>
            <p:nvPr/>
          </p:nvSpPr>
          <p:spPr>
            <a:xfrm>
              <a:off x="4538487" y="1199751"/>
              <a:ext cx="3694744" cy="360949"/>
            </a:xfrm>
            <a:prstGeom prst="rect">
              <a:avLst/>
            </a:prstGeom>
            <a:solidFill>
              <a:schemeClr val="accent1"/>
            </a:solidFill>
            <a:ln w="34925" cap="rnd">
              <a:noFill/>
              <a:round/>
              <a:headEnd/>
              <a:tailEnd/>
            </a:ln>
            <a:effectLst/>
          </p:spPr>
          <p:txBody>
            <a:bodyPr vert="horz" wrap="square" lIns="0" tIns="0" rIns="0" bIns="0" numCol="1" anchor="ctr" anchorCtr="1" compatLnSpc="1">
              <a:prstTxWarp prst="textNoShape">
                <a:avLst/>
              </a:prstTxWarp>
            </a:bodyPr>
            <a:lstStyle/>
            <a:p>
              <a:pPr marL="0" marR="0" lvl="0" indent="0" algn="ctr" defTabSz="685098"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white"/>
                  </a:solidFill>
                  <a:effectLst/>
                  <a:uLnTx/>
                  <a:uFillTx/>
                  <a:latin typeface="CiscoSansTT ExtraLight"/>
                  <a:ea typeface="ＭＳ Ｐゴシック"/>
                  <a:cs typeface="MS PGothic" charset="-128"/>
                </a:rPr>
                <a:t>新しいアラカルト・パッケージ</a:t>
              </a:r>
              <a:endParaRPr kumimoji="0" lang="en-US" sz="1100" b="0" i="0" u="none" strike="noStrike" kern="1200" cap="none" spc="0" normalizeH="0" baseline="0" noProof="0" dirty="0">
                <a:ln>
                  <a:noFill/>
                </a:ln>
                <a:solidFill>
                  <a:srgbClr val="FF0000"/>
                </a:solidFill>
                <a:effectLst/>
                <a:uLnTx/>
                <a:uFillTx/>
                <a:latin typeface="CiscoSansTT ExtraLight"/>
                <a:ea typeface="ＭＳ Ｐゴシック"/>
                <a:cs typeface="MS PGothic" charset="-128"/>
              </a:endParaRPr>
            </a:p>
          </p:txBody>
        </p:sp>
        <p:sp>
          <p:nvSpPr>
            <p:cNvPr id="79" name="Rectangle 19">
              <a:extLst>
                <a:ext uri="{FF2B5EF4-FFF2-40B4-BE49-F238E27FC236}">
                  <a16:creationId xmlns:a16="http://schemas.microsoft.com/office/drawing/2014/main" id="{F77CD2FE-290A-4408-93D9-3F1F51A3B9BA}"/>
                </a:ext>
              </a:extLst>
            </p:cNvPr>
            <p:cNvSpPr/>
            <p:nvPr/>
          </p:nvSpPr>
          <p:spPr>
            <a:xfrm>
              <a:off x="4333596" y="4403934"/>
              <a:ext cx="5367325" cy="775550"/>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p:spPr>
          <p:txBody>
            <a:bodyPr wrap="square">
              <a:spAutoFit/>
            </a:bodyPr>
            <a:lstStyle/>
            <a:p>
              <a:pPr marL="214303" marR="0" lvl="0" indent="-214303" algn="l" defTabSz="685766" rtl="0" eaLnBrk="1" fontAlgn="auto" latinLnBrk="0" hangingPunct="1">
                <a:lnSpc>
                  <a:spcPct val="100000"/>
                </a:lnSpc>
                <a:spcBef>
                  <a:spcPts val="450"/>
                </a:spcBef>
                <a:spcAft>
                  <a:spcPts val="0"/>
                </a:spcAft>
                <a:buClr>
                  <a:srgbClr val="5B9BD5">
                    <a:lumMod val="50000"/>
                  </a:srgbClr>
                </a:buClr>
                <a:buSzTx/>
                <a:buFont typeface="Wingdings" charset="2"/>
                <a:buChar char="§"/>
                <a:tabLst/>
                <a:defRPr/>
              </a:pPr>
              <a:r>
                <a:rPr kumimoji="0" lang="ja-JP" altLang="en-US" sz="1000" b="0" i="0" u="none" strike="noStrike" kern="0" cap="none" spc="0" normalizeH="0" baseline="0" noProof="0" dirty="0">
                  <a:ln>
                    <a:noFill/>
                  </a:ln>
                  <a:solidFill>
                    <a:prstClr val="white"/>
                  </a:solidFill>
                  <a:effectLst/>
                  <a:uLnTx/>
                  <a:uFillTx/>
                  <a:latin typeface="CiscoSansTT ExtraLight"/>
                  <a:ea typeface="ＭＳ Ｐゴシック"/>
                  <a:cs typeface="MS PGothic" charset="-128"/>
                </a:rPr>
                <a:t>競争力のある価格設定</a:t>
              </a:r>
              <a:endParaRPr kumimoji="0" lang="en-US" sz="1000" b="0" i="0" u="none" strike="noStrike" kern="0" cap="none" spc="0" normalizeH="0" baseline="0" noProof="0" dirty="0">
                <a:ln>
                  <a:noFill/>
                </a:ln>
                <a:solidFill>
                  <a:prstClr val="white"/>
                </a:solidFill>
                <a:effectLst/>
                <a:uLnTx/>
                <a:uFillTx/>
                <a:latin typeface="CiscoSansTT ExtraLight"/>
                <a:ea typeface="ＭＳ Ｐゴシック"/>
                <a:cs typeface="MS PGothic" charset="-128"/>
              </a:endParaRPr>
            </a:p>
            <a:p>
              <a:pPr marL="214303" marR="0" lvl="0" indent="-214303" algn="l" defTabSz="685766" rtl="0" eaLnBrk="1" fontAlgn="auto" latinLnBrk="0" hangingPunct="1">
                <a:lnSpc>
                  <a:spcPct val="100000"/>
                </a:lnSpc>
                <a:spcBef>
                  <a:spcPts val="450"/>
                </a:spcBef>
                <a:spcAft>
                  <a:spcPts val="0"/>
                </a:spcAft>
                <a:buClr>
                  <a:srgbClr val="5B9BD5">
                    <a:lumMod val="50000"/>
                  </a:srgbClr>
                </a:buClr>
                <a:buSzTx/>
                <a:buFont typeface="Wingdings" charset="2"/>
                <a:buChar char="§"/>
                <a:tabLst/>
                <a:defRPr/>
              </a:pPr>
              <a:r>
                <a:rPr kumimoji="0" lang="en-US" altLang="ja-JP" sz="1000" b="0" i="0" u="none" strike="noStrike" kern="0" cap="none" spc="0" normalizeH="0" baseline="0" noProof="0" dirty="0">
                  <a:ln>
                    <a:noFill/>
                  </a:ln>
                  <a:solidFill>
                    <a:prstClr val="white"/>
                  </a:solidFill>
                  <a:effectLst/>
                  <a:uLnTx/>
                  <a:uFillTx/>
                  <a:latin typeface="CiscoSansTT ExtraLight"/>
                  <a:ea typeface="ＭＳ Ｐゴシック"/>
                  <a:cs typeface="MS PGothic" charset="-128"/>
                </a:rPr>
                <a:t>3</a:t>
              </a:r>
              <a:r>
                <a:rPr kumimoji="0" lang="ja-JP" altLang="en-US" sz="1000" b="0" i="0" u="none" strike="noStrike" kern="0" cap="none" spc="0" normalizeH="0" baseline="0" noProof="0" dirty="0">
                  <a:ln>
                    <a:noFill/>
                  </a:ln>
                  <a:solidFill>
                    <a:prstClr val="white"/>
                  </a:solidFill>
                  <a:effectLst/>
                  <a:uLnTx/>
                  <a:uFillTx/>
                  <a:latin typeface="CiscoSansTT ExtraLight"/>
                  <a:ea typeface="ＭＳ Ｐゴシック"/>
                  <a:cs typeface="MS PGothic" charset="-128"/>
                </a:rPr>
                <a:t>年分の</a:t>
              </a:r>
              <a:r>
                <a:rPr kumimoji="0" lang="en-US" altLang="ja-JP" sz="1000" b="0" i="0" u="none" strike="noStrike" kern="0" cap="none" spc="0" normalizeH="0" baseline="0" noProof="0" dirty="0">
                  <a:ln>
                    <a:noFill/>
                  </a:ln>
                  <a:solidFill>
                    <a:prstClr val="white"/>
                  </a:solidFill>
                  <a:effectLst/>
                  <a:uLnTx/>
                  <a:uFillTx/>
                  <a:latin typeface="CiscoSansTT ExtraLight"/>
                  <a:ea typeface="ＭＳ Ｐゴシック"/>
                  <a:cs typeface="MS PGothic" charset="-128"/>
                </a:rPr>
                <a:t>DNA</a:t>
              </a:r>
              <a:r>
                <a:rPr kumimoji="0" lang="ja-JP" altLang="en-US" sz="1000" b="0" i="0" u="none" strike="noStrike" kern="0" cap="none" spc="0" normalizeH="0" baseline="0" noProof="0" dirty="0">
                  <a:ln>
                    <a:noFill/>
                  </a:ln>
                  <a:solidFill>
                    <a:prstClr val="white"/>
                  </a:solidFill>
                  <a:effectLst/>
                  <a:uLnTx/>
                  <a:uFillTx/>
                  <a:latin typeface="CiscoSansTT ExtraLight"/>
                  <a:ea typeface="ＭＳ Ｐゴシック"/>
                  <a:cs typeface="MS PGothic" charset="-128"/>
                </a:rPr>
                <a:t>価値を含んでいるので</a:t>
              </a:r>
              <a:r>
                <a:rPr kumimoji="0" lang="en-US" altLang="ja-JP" sz="1000" b="0" i="0" u="none" strike="noStrike" kern="0" cap="none" spc="0" normalizeH="0" baseline="0" noProof="0" dirty="0">
                  <a:ln>
                    <a:noFill/>
                  </a:ln>
                  <a:solidFill>
                    <a:prstClr val="white"/>
                  </a:solidFill>
                  <a:effectLst/>
                  <a:uLnTx/>
                  <a:uFillTx/>
                  <a:latin typeface="CiscoSansTT ExtraLight"/>
                  <a:ea typeface="ＭＳ Ｐゴシック"/>
                  <a:cs typeface="MS PGothic" charset="-128"/>
                </a:rPr>
                <a:t>DNA</a:t>
              </a:r>
              <a:r>
                <a:rPr kumimoji="0" lang="ja-JP" altLang="en-US" sz="1000" b="0" i="0" u="none" strike="noStrike" kern="0" cap="none" spc="0" normalizeH="0" baseline="0" noProof="0" dirty="0">
                  <a:ln>
                    <a:noFill/>
                  </a:ln>
                  <a:solidFill>
                    <a:prstClr val="white"/>
                  </a:solidFill>
                  <a:effectLst/>
                  <a:uLnTx/>
                  <a:uFillTx/>
                  <a:latin typeface="CiscoSansTT ExtraLight"/>
                  <a:ea typeface="ＭＳ Ｐゴシック"/>
                  <a:cs typeface="MS PGothic" charset="-128"/>
                </a:rPr>
                <a:t>思想実現の会話がすべての案件で可能</a:t>
              </a:r>
              <a:endParaRPr kumimoji="0" lang="en-US" altLang="ja-JP" sz="1000" b="0" i="0" u="none" strike="noStrike" kern="0" cap="none" spc="0" normalizeH="0" baseline="0" noProof="0" dirty="0">
                <a:ln>
                  <a:noFill/>
                </a:ln>
                <a:solidFill>
                  <a:prstClr val="white"/>
                </a:solidFill>
                <a:effectLst/>
                <a:uLnTx/>
                <a:uFillTx/>
                <a:latin typeface="CiscoSansTT ExtraLight"/>
                <a:ea typeface="ＭＳ Ｐゴシック"/>
                <a:cs typeface="MS PGothic" charset="-128"/>
              </a:endParaRPr>
            </a:p>
            <a:p>
              <a:pPr marL="214303" marR="0" lvl="0" indent="-214303" algn="l" defTabSz="685766" rtl="0" eaLnBrk="1" fontAlgn="auto" latinLnBrk="0" hangingPunct="1">
                <a:lnSpc>
                  <a:spcPct val="100000"/>
                </a:lnSpc>
                <a:spcBef>
                  <a:spcPts val="450"/>
                </a:spcBef>
                <a:spcAft>
                  <a:spcPts val="0"/>
                </a:spcAft>
                <a:buClr>
                  <a:srgbClr val="5B9BD5">
                    <a:lumMod val="50000"/>
                  </a:srgbClr>
                </a:buClr>
                <a:buSzTx/>
                <a:buFont typeface="Wingdings" charset="2"/>
                <a:buChar char="§"/>
                <a:tabLst/>
                <a:defRPr/>
              </a:pPr>
              <a:r>
                <a:rPr kumimoji="0" lang="ja-JP" altLang="en-US" sz="1000" b="0" i="0" u="none" strike="noStrike" kern="0" cap="none" spc="0" normalizeH="0" baseline="0" noProof="0" dirty="0">
                  <a:ln>
                    <a:noFill/>
                  </a:ln>
                  <a:solidFill>
                    <a:prstClr val="white"/>
                  </a:solidFill>
                  <a:effectLst/>
                  <a:uLnTx/>
                  <a:uFillTx/>
                  <a:latin typeface="CiscoSansTT ExtraLight"/>
                  <a:ea typeface="ＭＳ Ｐゴシック"/>
                  <a:cs typeface="MS PGothic" charset="-128"/>
                </a:rPr>
                <a:t>サブスクリプション期間をさらに延ばすことでアップセル</a:t>
              </a:r>
              <a:endParaRPr kumimoji="0" lang="en-US" sz="1000" b="0" i="0" u="none" strike="noStrike" kern="0" cap="none" spc="0" normalizeH="0" baseline="0" noProof="0" dirty="0">
                <a:ln>
                  <a:noFill/>
                </a:ln>
                <a:solidFill>
                  <a:prstClr val="white"/>
                </a:solidFill>
                <a:effectLst/>
                <a:uLnTx/>
                <a:uFillTx/>
                <a:latin typeface="CiscoSansTT ExtraLight"/>
                <a:ea typeface="ＭＳ Ｐゴシック"/>
                <a:cs typeface="MS PGothic" charset="-128"/>
              </a:endParaRPr>
            </a:p>
          </p:txBody>
        </p:sp>
        <p:sp>
          <p:nvSpPr>
            <p:cNvPr id="80" name="Can 42">
              <a:extLst>
                <a:ext uri="{FF2B5EF4-FFF2-40B4-BE49-F238E27FC236}">
                  <a16:creationId xmlns:a16="http://schemas.microsoft.com/office/drawing/2014/main" id="{689409B9-16A3-4BAA-8AEF-42D05162EEBD}"/>
                </a:ext>
              </a:extLst>
            </p:cNvPr>
            <p:cNvSpPr/>
            <p:nvPr/>
          </p:nvSpPr>
          <p:spPr>
            <a:xfrm>
              <a:off x="4721080" y="2374415"/>
              <a:ext cx="1327580" cy="303737"/>
            </a:xfrm>
            <a:prstGeom prst="can">
              <a:avLst/>
            </a:prstGeom>
            <a:solidFill>
              <a:srgbClr val="70AD47">
                <a:lumMod val="75000"/>
              </a:srgbClr>
            </a:solidFill>
            <a:ln w="9525" cap="flat" cmpd="sng" algn="ctr">
              <a:noFill/>
              <a:prstDash val="solid"/>
              <a:miter lim="800000"/>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iscoSansTT ExtraLight"/>
                  <a:ea typeface="ＭＳ Ｐゴシック"/>
                  <a:cs typeface="MS PGothic" charset="-128"/>
                </a:rPr>
                <a:t>Network (IP_S)</a:t>
              </a:r>
            </a:p>
          </p:txBody>
        </p:sp>
        <p:sp>
          <p:nvSpPr>
            <p:cNvPr id="81" name="Can 43">
              <a:extLst>
                <a:ext uri="{FF2B5EF4-FFF2-40B4-BE49-F238E27FC236}">
                  <a16:creationId xmlns:a16="http://schemas.microsoft.com/office/drawing/2014/main" id="{A3DCB6BB-4E17-4579-A166-01914C3BEC5A}"/>
                </a:ext>
              </a:extLst>
            </p:cNvPr>
            <p:cNvSpPr/>
            <p:nvPr/>
          </p:nvSpPr>
          <p:spPr>
            <a:xfrm>
              <a:off x="6906620" y="2367771"/>
              <a:ext cx="1156185" cy="303737"/>
            </a:xfrm>
            <a:prstGeom prst="can">
              <a:avLst/>
            </a:prstGeom>
            <a:solidFill>
              <a:srgbClr val="70AD47">
                <a:lumMod val="75000"/>
              </a:srgbClr>
            </a:solidFill>
            <a:ln w="9525" cap="flat" cmpd="sng" algn="ctr">
              <a:noFill/>
              <a:prstDash val="solid"/>
              <a:miter lim="800000"/>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iscoSansTT ExtraLight"/>
                  <a:ea typeface="ＭＳ Ｐゴシック"/>
                  <a:cs typeface="MS PGothic" charset="-128"/>
                </a:rPr>
                <a:t>DNA</a:t>
              </a:r>
            </a:p>
          </p:txBody>
        </p:sp>
        <p:sp>
          <p:nvSpPr>
            <p:cNvPr id="82" name="TextBox 46">
              <a:extLst>
                <a:ext uri="{FF2B5EF4-FFF2-40B4-BE49-F238E27FC236}">
                  <a16:creationId xmlns:a16="http://schemas.microsoft.com/office/drawing/2014/main" id="{10BDD57F-2260-437C-8C50-3A5541A1B004}"/>
                </a:ext>
              </a:extLst>
            </p:cNvPr>
            <p:cNvSpPr txBox="1"/>
            <p:nvPr/>
          </p:nvSpPr>
          <p:spPr>
            <a:xfrm>
              <a:off x="5504076" y="1685450"/>
              <a:ext cx="1947130" cy="205118"/>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wrap="square" lIns="0" tIns="0" rIns="0" bIns="0" rtlCol="0">
              <a:no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white"/>
                  </a:solidFill>
                  <a:effectLst/>
                  <a:uLnTx/>
                  <a:uFillTx/>
                  <a:latin typeface="CiscoSansTT ExtraLight"/>
                  <a:ea typeface="ＭＳ Ｐゴシック"/>
                  <a:cs typeface="MS PGothic" charset="-128"/>
                </a:rPr>
                <a:t>ADVANTAGE</a:t>
              </a:r>
            </a:p>
          </p:txBody>
        </p:sp>
        <p:sp>
          <p:nvSpPr>
            <p:cNvPr id="83" name="Rectangle 47">
              <a:extLst>
                <a:ext uri="{FF2B5EF4-FFF2-40B4-BE49-F238E27FC236}">
                  <a16:creationId xmlns:a16="http://schemas.microsoft.com/office/drawing/2014/main" id="{D1FD1992-A87D-4AF5-A27D-F08564465892}"/>
                </a:ext>
              </a:extLst>
            </p:cNvPr>
            <p:cNvSpPr/>
            <p:nvPr/>
          </p:nvSpPr>
          <p:spPr>
            <a:xfrm>
              <a:off x="4538487" y="2929324"/>
              <a:ext cx="3694744" cy="1270054"/>
            </a:xfrm>
            <a:prstGeom prst="rect">
              <a:avLst/>
            </a:prstGeom>
            <a:solidFill>
              <a:srgbClr val="A5A5A5">
                <a:lumMod val="20000"/>
                <a:lumOff val="80000"/>
                <a:alpha val="62000"/>
              </a:srgbClr>
            </a:solidFill>
            <a:ln w="9525" cap="flat" cmpd="sng" algn="ctr">
              <a:noFill/>
              <a:prstDash val="solid"/>
              <a:miter lim="800000"/>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err="1">
                <a:ln>
                  <a:noFill/>
                </a:ln>
                <a:solidFill>
                  <a:prstClr val="black"/>
                </a:solidFill>
                <a:effectLst/>
                <a:uLnTx/>
                <a:uFillTx/>
                <a:latin typeface="CiscoSansTT ExtraLight"/>
                <a:ea typeface="ＭＳ Ｐゴシック"/>
                <a:cs typeface="MS PGothic" charset="-128"/>
              </a:endParaRPr>
            </a:p>
          </p:txBody>
        </p:sp>
        <p:sp>
          <p:nvSpPr>
            <p:cNvPr id="84" name="Can 50">
              <a:extLst>
                <a:ext uri="{FF2B5EF4-FFF2-40B4-BE49-F238E27FC236}">
                  <a16:creationId xmlns:a16="http://schemas.microsoft.com/office/drawing/2014/main" id="{5A21CC13-2A6A-4DFE-AC5E-10928E513F63}"/>
                </a:ext>
              </a:extLst>
            </p:cNvPr>
            <p:cNvSpPr/>
            <p:nvPr/>
          </p:nvSpPr>
          <p:spPr>
            <a:xfrm>
              <a:off x="4728264" y="3378882"/>
              <a:ext cx="1273870" cy="303737"/>
            </a:xfrm>
            <a:prstGeom prst="can">
              <a:avLst/>
            </a:prstGeom>
            <a:solidFill>
              <a:srgbClr val="4472C4">
                <a:lumMod val="75000"/>
              </a:srgbClr>
            </a:solidFill>
            <a:ln w="9525" cap="flat" cmpd="sng" algn="ctr">
              <a:noFill/>
              <a:prstDash val="solid"/>
              <a:miter lim="800000"/>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iscoSansTT ExtraLight"/>
                  <a:ea typeface="ＭＳ Ｐゴシック"/>
                  <a:cs typeface="MS PGothic" charset="-128"/>
                </a:rPr>
                <a:t>Network (IP_B)</a:t>
              </a:r>
            </a:p>
          </p:txBody>
        </p:sp>
        <p:sp>
          <p:nvSpPr>
            <p:cNvPr id="85" name="Can 51">
              <a:extLst>
                <a:ext uri="{FF2B5EF4-FFF2-40B4-BE49-F238E27FC236}">
                  <a16:creationId xmlns:a16="http://schemas.microsoft.com/office/drawing/2014/main" id="{B763CCE8-104A-439B-81E7-25184E7FC3FD}"/>
                </a:ext>
              </a:extLst>
            </p:cNvPr>
            <p:cNvSpPr/>
            <p:nvPr/>
          </p:nvSpPr>
          <p:spPr>
            <a:xfrm>
              <a:off x="6906620" y="3362993"/>
              <a:ext cx="1156185" cy="303737"/>
            </a:xfrm>
            <a:prstGeom prst="can">
              <a:avLst/>
            </a:prstGeom>
            <a:solidFill>
              <a:srgbClr val="4472C4">
                <a:lumMod val="75000"/>
              </a:srgbClr>
            </a:solidFill>
            <a:ln w="9525" cap="flat" cmpd="sng" algn="ctr">
              <a:noFill/>
              <a:prstDash val="solid"/>
              <a:miter lim="800000"/>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iscoSansTT ExtraLight"/>
                  <a:ea typeface="ＭＳ Ｐゴシック"/>
                  <a:cs typeface="MS PGothic" charset="-128"/>
                </a:rPr>
                <a:t>DNA</a:t>
              </a:r>
            </a:p>
          </p:txBody>
        </p:sp>
        <p:sp>
          <p:nvSpPr>
            <p:cNvPr id="86" name="TextBox 52">
              <a:extLst>
                <a:ext uri="{FF2B5EF4-FFF2-40B4-BE49-F238E27FC236}">
                  <a16:creationId xmlns:a16="http://schemas.microsoft.com/office/drawing/2014/main" id="{0892A00E-DA13-48C1-A566-CAE1989E6D18}"/>
                </a:ext>
              </a:extLst>
            </p:cNvPr>
            <p:cNvSpPr txBox="1"/>
            <p:nvPr/>
          </p:nvSpPr>
          <p:spPr>
            <a:xfrm>
              <a:off x="5496807" y="3964591"/>
              <a:ext cx="1947130" cy="205118"/>
            </a:xfrm>
            <a:prstGeom prst="rect">
              <a:avLst/>
            </a:prstGeom>
            <a:solidFill>
              <a:schemeClr val="bg1"/>
            </a:solidFill>
            <a:ln>
              <a:noFill/>
            </a:ln>
            <a:effectLst/>
          </p:spPr>
          <p:txBody>
            <a:bodyPr wrap="square" lIns="0" tIns="0" rIns="0" bIns="0" rtlCol="0">
              <a:no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white"/>
                  </a:solidFill>
                  <a:effectLst/>
                  <a:uLnTx/>
                  <a:uFillTx/>
                  <a:latin typeface="CiscoSansTT ExtraLight"/>
                  <a:ea typeface="ＭＳ Ｐゴシック"/>
                  <a:cs typeface="MS PGothic" charset="-128"/>
                </a:rPr>
                <a:t>ESSENTIALS</a:t>
              </a:r>
            </a:p>
          </p:txBody>
        </p:sp>
        <p:sp>
          <p:nvSpPr>
            <p:cNvPr id="87" name="TextBox 53">
              <a:extLst>
                <a:ext uri="{FF2B5EF4-FFF2-40B4-BE49-F238E27FC236}">
                  <a16:creationId xmlns:a16="http://schemas.microsoft.com/office/drawing/2014/main" id="{7C3A2E80-7388-4452-88CB-AAA63397F79F}"/>
                </a:ext>
              </a:extLst>
            </p:cNvPr>
            <p:cNvSpPr txBox="1"/>
            <p:nvPr/>
          </p:nvSpPr>
          <p:spPr>
            <a:xfrm>
              <a:off x="4678874" y="3080425"/>
              <a:ext cx="1478709" cy="343480"/>
            </a:xfrm>
            <a:prstGeom prst="rect">
              <a:avLst/>
            </a:prstGeom>
            <a:noFill/>
          </p:spPr>
          <p:txBody>
            <a:bodyPr wrap="square" lIns="0" tIns="0" rIns="0" bIns="0" rtlCol="0">
              <a:no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iscoSansTT ExtraLight"/>
                  <a:ea typeface="ＭＳ Ｐゴシック"/>
                  <a:cs typeface="MS PGothic" charset="-128"/>
                </a:rPr>
                <a:t>L2</a:t>
              </a:r>
              <a:r>
                <a:rPr kumimoji="0" lang="ja-JP" altLang="en-US" sz="800" b="0" i="0" u="none" strike="noStrike" kern="1200" cap="none" spc="0" normalizeH="0" baseline="0" noProof="0" dirty="0">
                  <a:ln>
                    <a:noFill/>
                  </a:ln>
                  <a:solidFill>
                    <a:prstClr val="black"/>
                  </a:solidFill>
                  <a:effectLst/>
                  <a:uLnTx/>
                  <a:uFillTx/>
                  <a:latin typeface="CiscoSansTT ExtraLight"/>
                  <a:ea typeface="ＭＳ Ｐゴシック"/>
                  <a:cs typeface="MS PGothic" charset="-128"/>
                </a:rPr>
                <a:t>＋ルーティング基本機能</a:t>
              </a:r>
              <a:endParaRPr kumimoji="0" lang="en-US" sz="800" b="0" i="0" u="none" strike="noStrike" kern="1200" cap="none" spc="0" normalizeH="0" baseline="0" noProof="0" dirty="0">
                <a:ln>
                  <a:noFill/>
                </a:ln>
                <a:solidFill>
                  <a:prstClr val="black"/>
                </a:solidFill>
                <a:effectLst/>
                <a:uLnTx/>
                <a:uFillTx/>
                <a:latin typeface="CiscoSansTT ExtraLight"/>
                <a:ea typeface="ＭＳ Ｐゴシック"/>
                <a:cs typeface="MS PGothic" charset="-128"/>
              </a:endParaRPr>
            </a:p>
          </p:txBody>
        </p:sp>
        <p:sp>
          <p:nvSpPr>
            <p:cNvPr id="88" name="TextBox 55">
              <a:extLst>
                <a:ext uri="{FF2B5EF4-FFF2-40B4-BE49-F238E27FC236}">
                  <a16:creationId xmlns:a16="http://schemas.microsoft.com/office/drawing/2014/main" id="{302D9128-9937-4FEB-AEFD-A4EB7D62D5EA}"/>
                </a:ext>
              </a:extLst>
            </p:cNvPr>
            <p:cNvSpPr txBox="1"/>
            <p:nvPr/>
          </p:nvSpPr>
          <p:spPr>
            <a:xfrm>
              <a:off x="6551724" y="3068704"/>
              <a:ext cx="1856650" cy="343480"/>
            </a:xfrm>
            <a:prstGeom prst="rect">
              <a:avLst/>
            </a:prstGeom>
            <a:noFill/>
          </p:spPr>
          <p:txBody>
            <a:bodyPr wrap="square" lIns="0" tIns="0" rIns="0" bIns="0" rtlCol="0">
              <a:no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a:ln>
                    <a:noFill/>
                  </a:ln>
                  <a:solidFill>
                    <a:prstClr val="black"/>
                  </a:solidFill>
                  <a:effectLst/>
                  <a:uLnTx/>
                  <a:uFillTx/>
                  <a:latin typeface="CiscoSansTT ExtraLight"/>
                  <a:ea typeface="ＭＳ Ｐゴシック"/>
                  <a:cs typeface="MS PGothic" charset="-128"/>
                </a:rPr>
                <a:t>運用の自動化簡素化</a:t>
              </a:r>
              <a:endParaRPr kumimoji="0" lang="en-US" sz="800" b="0" i="0" u="none" strike="noStrike" kern="1200" cap="none" spc="0" normalizeH="0" baseline="0" noProof="0" dirty="0">
                <a:ln>
                  <a:noFill/>
                </a:ln>
                <a:solidFill>
                  <a:prstClr val="black"/>
                </a:solidFill>
                <a:effectLst/>
                <a:uLnTx/>
                <a:uFillTx/>
                <a:latin typeface="CiscoSansTT ExtraLight"/>
                <a:ea typeface="ＭＳ Ｐゴシック"/>
                <a:cs typeface="MS PGothic" charset="-128"/>
              </a:endParaRPr>
            </a:p>
          </p:txBody>
        </p:sp>
        <p:sp>
          <p:nvSpPr>
            <p:cNvPr id="89" name="TextBox 62">
              <a:extLst>
                <a:ext uri="{FF2B5EF4-FFF2-40B4-BE49-F238E27FC236}">
                  <a16:creationId xmlns:a16="http://schemas.microsoft.com/office/drawing/2014/main" id="{7DBB25CC-EB8F-411E-9EAF-795C286A7107}"/>
                </a:ext>
              </a:extLst>
            </p:cNvPr>
            <p:cNvSpPr txBox="1"/>
            <p:nvPr/>
          </p:nvSpPr>
          <p:spPr>
            <a:xfrm>
              <a:off x="7979409" y="2314905"/>
              <a:ext cx="1276601" cy="367013"/>
            </a:xfrm>
            <a:prstGeom prst="rect">
              <a:avLst/>
            </a:prstGeom>
            <a:noFill/>
          </p:spPr>
          <p:txBody>
            <a:bodyPr wrap="square" lIns="0" tIns="0" rIns="0" bIns="0" rtlCol="0">
              <a:no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CiscoSansTT ExtraLight"/>
                  <a:ea typeface="ＭＳ Ｐゴシック"/>
                  <a:cs typeface="MS PGothic" charset="-128"/>
                </a:rPr>
                <a:t>セキュリティ</a:t>
              </a:r>
              <a:endParaRPr kumimoji="0" lang="en-US" sz="800" b="0" i="0" u="none" strike="noStrike" kern="1200" cap="none" spc="0" normalizeH="0" baseline="0" noProof="0" dirty="0">
                <a:ln>
                  <a:noFill/>
                </a:ln>
                <a:solidFill>
                  <a:prstClr val="black"/>
                </a:solidFill>
                <a:effectLst/>
                <a:uLnTx/>
                <a:uFillTx/>
                <a:latin typeface="CiscoSansTT ExtraLight"/>
                <a:ea typeface="ＭＳ Ｐゴシック"/>
                <a:cs typeface="MS PGothic" charset="-128"/>
              </a:endParaRP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CiscoSansTT ExtraLight"/>
                  <a:ea typeface="ＭＳ Ｐゴシック"/>
                  <a:cs typeface="MS PGothic" charset="-128"/>
                </a:rPr>
                <a:t>IoT</a:t>
              </a:r>
              <a:endParaRPr kumimoji="0" lang="en-US" sz="800" b="0" i="0" u="none" strike="noStrike" kern="1200" cap="none" spc="0" normalizeH="0" baseline="0" noProof="0" dirty="0">
                <a:ln>
                  <a:noFill/>
                </a:ln>
                <a:solidFill>
                  <a:prstClr val="black"/>
                </a:solidFill>
                <a:effectLst/>
                <a:uLnTx/>
                <a:uFillTx/>
                <a:latin typeface="CiscoSansTT ExtraLight"/>
                <a:ea typeface="ＭＳ Ｐゴシック"/>
                <a:cs typeface="MS PGothic" charset="-128"/>
              </a:endParaRP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CiscoSansTT ExtraLight"/>
                  <a:ea typeface="ＭＳ Ｐゴシック"/>
                  <a:cs typeface="MS PGothic" charset="-128"/>
                </a:rPr>
                <a:t>モビリティ</a:t>
              </a:r>
              <a:endParaRPr kumimoji="0" lang="en-US" sz="800" b="0" i="0" u="none" strike="noStrike" kern="1200" cap="none" spc="0" normalizeH="0" baseline="0" noProof="0" dirty="0">
                <a:ln>
                  <a:noFill/>
                </a:ln>
                <a:solidFill>
                  <a:prstClr val="black"/>
                </a:solidFill>
                <a:effectLst/>
                <a:uLnTx/>
                <a:uFillTx/>
                <a:latin typeface="CiscoSansTT ExtraLight"/>
                <a:ea typeface="ＭＳ Ｐゴシック"/>
                <a:cs typeface="MS PGothic" charset="-128"/>
              </a:endParaRPr>
            </a:p>
          </p:txBody>
        </p:sp>
        <p:sp>
          <p:nvSpPr>
            <p:cNvPr id="90" name="TextBox 63">
              <a:extLst>
                <a:ext uri="{FF2B5EF4-FFF2-40B4-BE49-F238E27FC236}">
                  <a16:creationId xmlns:a16="http://schemas.microsoft.com/office/drawing/2014/main" id="{FA93235E-F597-4DE9-B44C-DD5ABCFAF371}"/>
                </a:ext>
              </a:extLst>
            </p:cNvPr>
            <p:cNvSpPr txBox="1"/>
            <p:nvPr/>
          </p:nvSpPr>
          <p:spPr>
            <a:xfrm>
              <a:off x="8224892" y="3398766"/>
              <a:ext cx="779535" cy="176209"/>
            </a:xfrm>
            <a:prstGeom prst="rect">
              <a:avLst/>
            </a:prstGeom>
            <a:noFill/>
          </p:spPr>
          <p:txBody>
            <a:bodyPr wrap="square" lIns="0" tIns="0" rIns="0" bIns="0" rtlCol="0">
              <a:no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CiscoSansTT ExtraLight"/>
                  <a:ea typeface="ＭＳ Ｐゴシック"/>
                  <a:cs typeface="MS PGothic" charset="-128"/>
                </a:rPr>
                <a:t>クラウド運用</a:t>
              </a:r>
              <a:endParaRPr kumimoji="0" lang="en-US" sz="800" b="0" i="0" u="none" strike="noStrike" kern="1200" cap="none" spc="0" normalizeH="0" baseline="0" noProof="0" dirty="0">
                <a:ln>
                  <a:noFill/>
                </a:ln>
                <a:solidFill>
                  <a:prstClr val="black"/>
                </a:solidFill>
                <a:effectLst/>
                <a:uLnTx/>
                <a:uFillTx/>
                <a:latin typeface="CiscoSansTT ExtraLight"/>
                <a:ea typeface="ＭＳ Ｐゴシック"/>
                <a:cs typeface="MS PGothic" charset="-128"/>
              </a:endParaRPr>
            </a:p>
          </p:txBody>
        </p:sp>
        <p:sp>
          <p:nvSpPr>
            <p:cNvPr id="91" name="TextBox 65">
              <a:extLst>
                <a:ext uri="{FF2B5EF4-FFF2-40B4-BE49-F238E27FC236}">
                  <a16:creationId xmlns:a16="http://schemas.microsoft.com/office/drawing/2014/main" id="{685592AC-FD63-4100-B068-86D247F7C368}"/>
                </a:ext>
              </a:extLst>
            </p:cNvPr>
            <p:cNvSpPr txBox="1"/>
            <p:nvPr/>
          </p:nvSpPr>
          <p:spPr>
            <a:xfrm>
              <a:off x="7884814" y="2850344"/>
              <a:ext cx="1471376" cy="330062"/>
            </a:xfrm>
            <a:prstGeom prst="rect">
              <a:avLst/>
            </a:prstGeom>
            <a:noFill/>
          </p:spPr>
          <p:txBody>
            <a:bodyPr wrap="square" lIns="0" tIns="0" rIns="0" bIns="0" rtlCol="0">
              <a:no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srgbClr val="E7E6E6">
                      <a:lumMod val="50000"/>
                    </a:srgbClr>
                  </a:solidFill>
                  <a:effectLst/>
                  <a:uLnTx/>
                  <a:uFillTx/>
                  <a:latin typeface="CiscoSansTT ExtraLight"/>
                  <a:ea typeface="ＭＳ Ｐゴシック"/>
                  <a:cs typeface="MS PGothic" charset="-128"/>
                </a:rPr>
                <a:t>DNA</a:t>
              </a:r>
              <a:r>
                <a:rPr kumimoji="0" lang="ja-JP" altLang="en-US" sz="1000" b="0" i="0" u="none" strike="noStrike" kern="1200" cap="none" spc="0" normalizeH="0" baseline="0" noProof="0" dirty="0">
                  <a:ln>
                    <a:noFill/>
                  </a:ln>
                  <a:solidFill>
                    <a:srgbClr val="E7E6E6">
                      <a:lumMod val="50000"/>
                    </a:srgbClr>
                  </a:solidFill>
                  <a:effectLst/>
                  <a:uLnTx/>
                  <a:uFillTx/>
                  <a:latin typeface="CiscoSansTT ExtraLight"/>
                  <a:ea typeface="ＭＳ Ｐゴシック"/>
                  <a:cs typeface="MS PGothic" charset="-128"/>
                </a:rPr>
                <a:t>思想の</a:t>
              </a:r>
              <a:endParaRPr kumimoji="0" lang="en-US" altLang="ja-JP" sz="1000" b="0" i="0" u="none" strike="noStrike" kern="1200" cap="none" spc="0" normalizeH="0" baseline="0" noProof="0" dirty="0">
                <a:ln>
                  <a:noFill/>
                </a:ln>
                <a:solidFill>
                  <a:srgbClr val="E7E6E6">
                    <a:lumMod val="50000"/>
                  </a:srgbClr>
                </a:solidFill>
                <a:effectLst/>
                <a:uLnTx/>
                <a:uFillTx/>
                <a:latin typeface="CiscoSansTT ExtraLight"/>
                <a:ea typeface="ＭＳ Ｐゴシック"/>
                <a:cs typeface="MS PGothic" charset="-128"/>
              </a:endParaRP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srgbClr val="E7E6E6">
                      <a:lumMod val="50000"/>
                    </a:srgbClr>
                  </a:solidFill>
                  <a:effectLst/>
                  <a:uLnTx/>
                  <a:uFillTx/>
                  <a:latin typeface="CiscoSansTT ExtraLight"/>
                  <a:ea typeface="ＭＳ Ｐゴシック"/>
                  <a:cs typeface="MS PGothic" charset="-128"/>
                </a:rPr>
                <a:t>実現</a:t>
              </a:r>
              <a:endParaRPr kumimoji="0" lang="en-US" sz="1000" b="0" i="0" u="none" strike="noStrike" kern="1200" cap="none" spc="0" normalizeH="0" baseline="0" noProof="0" dirty="0">
                <a:ln>
                  <a:noFill/>
                </a:ln>
                <a:solidFill>
                  <a:srgbClr val="E7E6E6">
                    <a:lumMod val="50000"/>
                  </a:srgbClr>
                </a:solidFill>
                <a:effectLst/>
                <a:uLnTx/>
                <a:uFillTx/>
                <a:latin typeface="CiscoSansTT ExtraLight"/>
                <a:ea typeface="ＭＳ Ｐゴシック"/>
                <a:cs typeface="MS PGothic" charset="-128"/>
              </a:endParaRPr>
            </a:p>
          </p:txBody>
        </p:sp>
        <p:sp>
          <p:nvSpPr>
            <p:cNvPr id="92" name="TextBox 25">
              <a:extLst>
                <a:ext uri="{FF2B5EF4-FFF2-40B4-BE49-F238E27FC236}">
                  <a16:creationId xmlns:a16="http://schemas.microsoft.com/office/drawing/2014/main" id="{95A494DF-C660-49BE-B184-2EBAEE9DD82D}"/>
                </a:ext>
              </a:extLst>
            </p:cNvPr>
            <p:cNvSpPr txBox="1"/>
            <p:nvPr/>
          </p:nvSpPr>
          <p:spPr>
            <a:xfrm>
              <a:off x="4670997" y="1943366"/>
              <a:ext cx="1391282" cy="415521"/>
            </a:xfrm>
            <a:prstGeom prst="rect">
              <a:avLst/>
            </a:prstGeom>
            <a:noFill/>
          </p:spPr>
          <p:txBody>
            <a:bodyPr wrap="square" lIns="0" tIns="0" rIns="0" bIns="0" rtlCol="0">
              <a:no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CiscoSansTT ExtraLight"/>
                  <a:ea typeface="ＭＳ Ｐゴシック"/>
                  <a:cs typeface="MS PGothic" charset="-128"/>
                </a:rPr>
                <a:t>フル</a:t>
              </a:r>
              <a:r>
                <a:rPr kumimoji="0" lang="en-US" sz="800" b="0" i="0" u="none" strike="noStrike" kern="1200" cap="none" spc="0" normalizeH="0" baseline="0" noProof="0" dirty="0">
                  <a:ln>
                    <a:noFill/>
                  </a:ln>
                  <a:solidFill>
                    <a:prstClr val="black"/>
                  </a:solidFill>
                  <a:effectLst/>
                  <a:uLnTx/>
                  <a:uFillTx/>
                  <a:latin typeface="CiscoSansTT ExtraLight"/>
                  <a:ea typeface="ＭＳ Ｐゴシック"/>
                  <a:cs typeface="MS PGothic" charset="-128"/>
                </a:rPr>
                <a:t>L3</a:t>
              </a: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CiscoSansTT ExtraLight"/>
                  <a:ea typeface="ＭＳ Ｐゴシック"/>
                  <a:cs typeface="MS PGothic" charset="-128"/>
                </a:rPr>
                <a:t>セグメンテーション</a:t>
              </a:r>
              <a:endParaRPr kumimoji="0" lang="en-US" altLang="ja-JP" sz="800" b="0" i="0" u="none" strike="noStrike" kern="1200" cap="none" spc="0" normalizeH="0" baseline="0" noProof="0" dirty="0">
                <a:ln>
                  <a:noFill/>
                </a:ln>
                <a:solidFill>
                  <a:prstClr val="black"/>
                </a:solidFill>
                <a:effectLst/>
                <a:uLnTx/>
                <a:uFillTx/>
                <a:latin typeface="CiscoSansTT ExtraLight"/>
                <a:ea typeface="ＭＳ Ｐゴシック"/>
                <a:cs typeface="MS PGothic" charset="-128"/>
              </a:endParaRP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CiscoSansTT ExtraLight"/>
                  <a:ea typeface="ＭＳ Ｐゴシック"/>
                  <a:cs typeface="MS PGothic" charset="-128"/>
                </a:rPr>
                <a:t>耐障害性</a:t>
              </a:r>
              <a:endParaRPr kumimoji="0" lang="en-US" sz="800" b="0" i="0" u="none" strike="noStrike" kern="1200" cap="none" spc="0" normalizeH="0" baseline="0" noProof="0" dirty="0">
                <a:ln>
                  <a:noFill/>
                </a:ln>
                <a:solidFill>
                  <a:prstClr val="black"/>
                </a:solidFill>
                <a:effectLst/>
                <a:uLnTx/>
                <a:uFillTx/>
                <a:latin typeface="CiscoSansTT ExtraLight"/>
                <a:ea typeface="ＭＳ Ｐゴシック"/>
                <a:cs typeface="MS PGothic" charset="-128"/>
              </a:endParaRPr>
            </a:p>
          </p:txBody>
        </p:sp>
        <p:sp>
          <p:nvSpPr>
            <p:cNvPr id="93" name="TextBox 23">
              <a:extLst>
                <a:ext uri="{FF2B5EF4-FFF2-40B4-BE49-F238E27FC236}">
                  <a16:creationId xmlns:a16="http://schemas.microsoft.com/office/drawing/2014/main" id="{4BB037BF-80BB-4939-A3A1-BBB650313EA7}"/>
                </a:ext>
              </a:extLst>
            </p:cNvPr>
            <p:cNvSpPr txBox="1"/>
            <p:nvPr/>
          </p:nvSpPr>
          <p:spPr>
            <a:xfrm>
              <a:off x="6761854" y="1975474"/>
              <a:ext cx="1471376" cy="343480"/>
            </a:xfrm>
            <a:prstGeom prst="rect">
              <a:avLst/>
            </a:prstGeom>
            <a:noFill/>
          </p:spPr>
          <p:txBody>
            <a:bodyPr wrap="square" lIns="0" tIns="0" rIns="0" bIns="0" rtlCol="0">
              <a:no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CiscoSansTT ExtraLight"/>
                  <a:ea typeface="ＭＳ Ｐゴシック"/>
                  <a:cs typeface="MS PGothic" charset="-128"/>
                </a:rPr>
                <a:t>セキュリティ</a:t>
              </a:r>
              <a:endParaRPr kumimoji="0" lang="en-US" altLang="ja-JP" sz="800" b="0" i="0" u="none" strike="noStrike" kern="1200" cap="none" spc="0" normalizeH="0" baseline="0" noProof="0" dirty="0">
                <a:ln>
                  <a:noFill/>
                </a:ln>
                <a:solidFill>
                  <a:prstClr val="black"/>
                </a:solidFill>
                <a:effectLst/>
                <a:uLnTx/>
                <a:uFillTx/>
                <a:latin typeface="CiscoSansTT ExtraLight"/>
                <a:ea typeface="ＭＳ Ｐゴシック"/>
                <a:cs typeface="MS PGothic" charset="-128"/>
              </a:endParaRP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CiscoSansTT ExtraLight"/>
                  <a:ea typeface="ＭＳ Ｐゴシック"/>
                  <a:cs typeface="MS PGothic" charset="-128"/>
                </a:rPr>
                <a:t>アシュアランス</a:t>
              </a:r>
              <a:endParaRPr kumimoji="0" lang="en-US" sz="800" b="0" i="0" u="none" strike="noStrike" kern="1200" cap="none" spc="0" normalizeH="0" baseline="0" noProof="0" dirty="0">
                <a:ln>
                  <a:noFill/>
                </a:ln>
                <a:solidFill>
                  <a:prstClr val="black"/>
                </a:solidFill>
                <a:effectLst/>
                <a:uLnTx/>
                <a:uFillTx/>
                <a:latin typeface="CiscoSansTT ExtraLight"/>
                <a:ea typeface="ＭＳ Ｐゴシック"/>
                <a:cs typeface="MS PGothic" charset="-128"/>
              </a:endParaRPr>
            </a:p>
          </p:txBody>
        </p:sp>
        <p:sp>
          <p:nvSpPr>
            <p:cNvPr id="94" name="TextBox 68">
              <a:extLst>
                <a:ext uri="{FF2B5EF4-FFF2-40B4-BE49-F238E27FC236}">
                  <a16:creationId xmlns:a16="http://schemas.microsoft.com/office/drawing/2014/main" id="{80AC12C7-DBF2-4661-AF3E-DC3AB1F53DA0}"/>
                </a:ext>
              </a:extLst>
            </p:cNvPr>
            <p:cNvSpPr txBox="1"/>
            <p:nvPr/>
          </p:nvSpPr>
          <p:spPr>
            <a:xfrm>
              <a:off x="3609772" y="2617600"/>
              <a:ext cx="1064747" cy="698596"/>
            </a:xfrm>
            <a:prstGeom prst="rect">
              <a:avLst/>
            </a:prstGeom>
            <a:noFill/>
          </p:spPr>
          <p:txBody>
            <a:bodyPr wrap="square" lIns="0" tIns="0" rIns="0" bIns="0" rtlCol="0">
              <a:no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srgbClr val="E7E6E6">
                      <a:lumMod val="50000"/>
                    </a:srgbClr>
                  </a:solidFill>
                  <a:effectLst/>
                  <a:uLnTx/>
                  <a:uFillTx/>
                  <a:latin typeface="CiscoSansTT ExtraLight"/>
                  <a:ea typeface="ＭＳ Ｐゴシック"/>
                  <a:cs typeface="MS PGothic" charset="-128"/>
                </a:rPr>
                <a:t>同等な機能</a:t>
              </a:r>
              <a:endParaRPr kumimoji="0" lang="en-US" altLang="ja-JP" sz="800" b="0" i="0" u="none" strike="noStrike" kern="1200" cap="none" spc="0" normalizeH="0" baseline="0" noProof="0" dirty="0">
                <a:ln>
                  <a:noFill/>
                </a:ln>
                <a:solidFill>
                  <a:srgbClr val="E7E6E6">
                    <a:lumMod val="50000"/>
                  </a:srgbClr>
                </a:solidFill>
                <a:effectLst/>
                <a:uLnTx/>
                <a:uFillTx/>
                <a:latin typeface="CiscoSansTT ExtraLight"/>
                <a:ea typeface="ＭＳ Ｐゴシック"/>
                <a:cs typeface="MS PGothic" charset="-128"/>
              </a:endParaRP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srgbClr val="E7E6E6">
                      <a:lumMod val="50000"/>
                    </a:srgbClr>
                  </a:solidFill>
                  <a:effectLst/>
                  <a:uLnTx/>
                  <a:uFillTx/>
                  <a:latin typeface="CiscoSansTT ExtraLight"/>
                  <a:ea typeface="ＭＳ Ｐゴシック"/>
                  <a:cs typeface="MS PGothic" charset="-128"/>
                </a:rPr>
                <a:t>競争力のある</a:t>
              </a:r>
              <a:endParaRPr kumimoji="0" lang="en-US" altLang="ja-JP" sz="800" b="0" i="0" u="none" strike="noStrike" kern="1200" cap="none" spc="0" normalizeH="0" baseline="0" noProof="0" dirty="0">
                <a:ln>
                  <a:noFill/>
                </a:ln>
                <a:solidFill>
                  <a:srgbClr val="E7E6E6">
                    <a:lumMod val="50000"/>
                  </a:srgbClr>
                </a:solidFill>
                <a:effectLst/>
                <a:uLnTx/>
                <a:uFillTx/>
                <a:latin typeface="CiscoSansTT ExtraLight"/>
                <a:ea typeface="ＭＳ Ｐゴシック"/>
                <a:cs typeface="MS PGothic" charset="-128"/>
              </a:endParaRP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srgbClr val="E7E6E6">
                      <a:lumMod val="50000"/>
                    </a:srgbClr>
                  </a:solidFill>
                  <a:effectLst/>
                  <a:uLnTx/>
                  <a:uFillTx/>
                  <a:latin typeface="CiscoSansTT ExtraLight"/>
                  <a:ea typeface="ＭＳ Ｐゴシック"/>
                  <a:cs typeface="MS PGothic" charset="-128"/>
                </a:rPr>
                <a:t>価格</a:t>
              </a:r>
              <a:endParaRPr kumimoji="0" lang="en-US" sz="800" b="0" i="0" u="none" strike="noStrike" kern="1200" cap="none" spc="0" normalizeH="0" baseline="0" noProof="0" dirty="0">
                <a:ln>
                  <a:noFill/>
                </a:ln>
                <a:solidFill>
                  <a:srgbClr val="E7E6E6">
                    <a:lumMod val="50000"/>
                  </a:srgbClr>
                </a:solidFill>
                <a:effectLst/>
                <a:uLnTx/>
                <a:uFillTx/>
                <a:latin typeface="CiscoSansTT ExtraLight"/>
                <a:ea typeface="ＭＳ Ｐゴシック"/>
                <a:cs typeface="MS PGothic" charset="-128"/>
              </a:endParaRPr>
            </a:p>
            <a:p>
              <a:pPr marL="0" marR="0" lvl="0" indent="0" algn="ctr" defTabSz="685766"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srgbClr val="E7E6E6">
                      <a:lumMod val="50000"/>
                    </a:srgbClr>
                  </a:solidFill>
                  <a:effectLst/>
                  <a:uLnTx/>
                  <a:uFillTx/>
                  <a:latin typeface="CiscoSansTT ExtraLight"/>
                  <a:ea typeface="ＭＳ Ｐゴシック"/>
                  <a:cs typeface="MS PGothic" charset="-128"/>
                </a:rPr>
                <a:t>▲</a:t>
              </a:r>
              <a:r>
                <a:rPr kumimoji="0" lang="en-US" altLang="ja-JP" sz="800" b="0" i="0" u="none" strike="noStrike" kern="1200" cap="none" spc="0" normalizeH="0" baseline="0" noProof="0" dirty="0">
                  <a:ln>
                    <a:noFill/>
                  </a:ln>
                  <a:solidFill>
                    <a:srgbClr val="E7E6E6">
                      <a:lumMod val="50000"/>
                    </a:srgbClr>
                  </a:solidFill>
                  <a:effectLst/>
                  <a:uLnTx/>
                  <a:uFillTx/>
                  <a:latin typeface="CiscoSansTT ExtraLight"/>
                  <a:ea typeface="ＭＳ Ｐゴシック"/>
                  <a:cs typeface="MS PGothic" charset="-128"/>
                </a:rPr>
                <a:t>30</a:t>
              </a:r>
              <a:r>
                <a:rPr kumimoji="0" lang="ja-JP" altLang="en-US" sz="800" b="0" i="0" u="none" strike="noStrike" kern="1200" cap="none" spc="0" normalizeH="0" baseline="0" noProof="0" dirty="0">
                  <a:ln>
                    <a:noFill/>
                  </a:ln>
                  <a:solidFill>
                    <a:srgbClr val="E7E6E6">
                      <a:lumMod val="50000"/>
                    </a:srgbClr>
                  </a:solidFill>
                  <a:effectLst/>
                  <a:uLnTx/>
                  <a:uFillTx/>
                  <a:latin typeface="CiscoSansTT ExtraLight"/>
                  <a:ea typeface="ＭＳ Ｐゴシック"/>
                  <a:cs typeface="MS PGothic" charset="-128"/>
                </a:rPr>
                <a:t>％</a:t>
              </a:r>
              <a:endParaRPr kumimoji="0" lang="en-US" sz="800" b="0" i="0" u="none" strike="noStrike" kern="1200" cap="none" spc="0" normalizeH="0" baseline="0" noProof="0" dirty="0">
                <a:ln>
                  <a:noFill/>
                </a:ln>
                <a:solidFill>
                  <a:srgbClr val="E7E6E6">
                    <a:lumMod val="50000"/>
                  </a:srgbClr>
                </a:solidFill>
                <a:effectLst/>
                <a:uLnTx/>
                <a:uFillTx/>
                <a:latin typeface="CiscoSansTT ExtraLight"/>
                <a:ea typeface="ＭＳ Ｐゴシック"/>
                <a:cs typeface="MS PGothic" charset="-128"/>
              </a:endParaRPr>
            </a:p>
          </p:txBody>
        </p:sp>
        <p:sp>
          <p:nvSpPr>
            <p:cNvPr id="95" name="TextBox 69">
              <a:extLst>
                <a:ext uri="{FF2B5EF4-FFF2-40B4-BE49-F238E27FC236}">
                  <a16:creationId xmlns:a16="http://schemas.microsoft.com/office/drawing/2014/main" id="{D496F7B7-4471-4168-A89E-3B80AACFBDE2}"/>
                </a:ext>
              </a:extLst>
            </p:cNvPr>
            <p:cNvSpPr txBox="1"/>
            <p:nvPr/>
          </p:nvSpPr>
          <p:spPr>
            <a:xfrm>
              <a:off x="4649181" y="3728379"/>
              <a:ext cx="1471376" cy="161334"/>
            </a:xfrm>
            <a:prstGeom prst="rect">
              <a:avLst/>
            </a:prstGeom>
            <a:noFill/>
          </p:spPr>
          <p:txBody>
            <a:bodyPr wrap="square" lIns="0" tIns="0" rIns="0" bIns="0" rtlCol="0">
              <a:no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CiscoSansTT ExtraLight"/>
                  <a:ea typeface="ＭＳ Ｐゴシック"/>
                  <a:cs typeface="MS PGothic" charset="-128"/>
                </a:rPr>
                <a:t>恒久ライセンス</a:t>
              </a:r>
              <a:endParaRPr kumimoji="0" lang="en-US" sz="700" b="0" i="0" u="none" strike="noStrike" kern="1200" cap="none" spc="0" normalizeH="0" baseline="0" noProof="0" dirty="0">
                <a:ln>
                  <a:noFill/>
                </a:ln>
                <a:solidFill>
                  <a:prstClr val="black"/>
                </a:solidFill>
                <a:effectLst/>
                <a:uLnTx/>
                <a:uFillTx/>
                <a:latin typeface="CiscoSansTT ExtraLight"/>
                <a:ea typeface="ＭＳ Ｐゴシック"/>
                <a:cs typeface="MS PGothic" charset="-128"/>
              </a:endParaRPr>
            </a:p>
          </p:txBody>
        </p:sp>
        <p:sp>
          <p:nvSpPr>
            <p:cNvPr id="96" name="TextBox 70">
              <a:extLst>
                <a:ext uri="{FF2B5EF4-FFF2-40B4-BE49-F238E27FC236}">
                  <a16:creationId xmlns:a16="http://schemas.microsoft.com/office/drawing/2014/main" id="{BE7C02B9-D617-4DE1-BE06-96FB8D749351}"/>
                </a:ext>
              </a:extLst>
            </p:cNvPr>
            <p:cNvSpPr txBox="1"/>
            <p:nvPr/>
          </p:nvSpPr>
          <p:spPr>
            <a:xfrm>
              <a:off x="6782917" y="3724370"/>
              <a:ext cx="1471376" cy="156925"/>
            </a:xfrm>
            <a:prstGeom prst="rect">
              <a:avLst/>
            </a:prstGeom>
            <a:noFill/>
          </p:spPr>
          <p:txBody>
            <a:bodyPr wrap="square" lIns="0" tIns="0" rIns="0" bIns="0" rtlCol="0">
              <a:no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CiscoSansTT ExtraLight"/>
                  <a:ea typeface="ＭＳ Ｐゴシック"/>
                  <a:cs typeface="MS PGothic" charset="-128"/>
                </a:rPr>
                <a:t>サブスクリプション</a:t>
              </a:r>
              <a:r>
                <a:rPr kumimoji="0" lang="en-US" sz="700" b="0" i="0" u="none" strike="noStrike" kern="1200" cap="none" spc="0" normalizeH="0" baseline="0" noProof="0" dirty="0">
                  <a:ln>
                    <a:noFill/>
                  </a:ln>
                  <a:solidFill>
                    <a:prstClr val="black"/>
                  </a:solidFill>
                  <a:effectLst/>
                  <a:uLnTx/>
                  <a:uFillTx/>
                  <a:latin typeface="CiscoSansTT ExtraLight"/>
                  <a:ea typeface="ＭＳ Ｐゴシック"/>
                  <a:cs typeface="MS PGothic" charset="-128"/>
                </a:rPr>
                <a:t>(3/5/7Y)</a:t>
              </a:r>
            </a:p>
          </p:txBody>
        </p:sp>
        <p:sp>
          <p:nvSpPr>
            <p:cNvPr id="97" name="TextBox 72">
              <a:extLst>
                <a:ext uri="{FF2B5EF4-FFF2-40B4-BE49-F238E27FC236}">
                  <a16:creationId xmlns:a16="http://schemas.microsoft.com/office/drawing/2014/main" id="{B8C5CB05-A9E2-48A2-8FA4-54285EEE8EBF}"/>
                </a:ext>
              </a:extLst>
            </p:cNvPr>
            <p:cNvSpPr txBox="1"/>
            <p:nvPr/>
          </p:nvSpPr>
          <p:spPr>
            <a:xfrm>
              <a:off x="4649182" y="2687055"/>
              <a:ext cx="1471376" cy="161334"/>
            </a:xfrm>
            <a:prstGeom prst="rect">
              <a:avLst/>
            </a:prstGeom>
            <a:noFill/>
          </p:spPr>
          <p:txBody>
            <a:bodyPr wrap="square" lIns="0" tIns="0" rIns="0" bIns="0" rtlCol="0">
              <a:no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CiscoSansTT ExtraLight"/>
                  <a:ea typeface="ＭＳ Ｐゴシック"/>
                  <a:cs typeface="MS PGothic" charset="-128"/>
                </a:rPr>
                <a:t>恒久ライセンス</a:t>
              </a:r>
              <a:endParaRPr kumimoji="0" lang="en-US" sz="700" b="0" i="0" u="none" strike="noStrike" kern="1200" cap="none" spc="0" normalizeH="0" baseline="0" noProof="0" dirty="0">
                <a:ln>
                  <a:noFill/>
                </a:ln>
                <a:solidFill>
                  <a:prstClr val="black"/>
                </a:solidFill>
                <a:effectLst/>
                <a:uLnTx/>
                <a:uFillTx/>
                <a:latin typeface="CiscoSansTT ExtraLight"/>
                <a:ea typeface="ＭＳ Ｐゴシック"/>
                <a:cs typeface="MS PGothic" charset="-128"/>
              </a:endParaRPr>
            </a:p>
          </p:txBody>
        </p:sp>
        <p:sp>
          <p:nvSpPr>
            <p:cNvPr id="98" name="TextBox 73">
              <a:extLst>
                <a:ext uri="{FF2B5EF4-FFF2-40B4-BE49-F238E27FC236}">
                  <a16:creationId xmlns:a16="http://schemas.microsoft.com/office/drawing/2014/main" id="{47DF7367-BAF1-4859-B9C9-52018E67F0C2}"/>
                </a:ext>
              </a:extLst>
            </p:cNvPr>
            <p:cNvSpPr txBox="1"/>
            <p:nvPr/>
          </p:nvSpPr>
          <p:spPr>
            <a:xfrm>
              <a:off x="6778231" y="2710251"/>
              <a:ext cx="1471376" cy="156925"/>
            </a:xfrm>
            <a:prstGeom prst="rect">
              <a:avLst/>
            </a:prstGeom>
            <a:noFill/>
          </p:spPr>
          <p:txBody>
            <a:bodyPr wrap="square" lIns="0" tIns="0" rIns="0" bIns="0" rtlCol="0">
              <a:no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CiscoSansTT ExtraLight"/>
                  <a:ea typeface="ＭＳ Ｐゴシック"/>
                  <a:cs typeface="MS PGothic" charset="-128"/>
                </a:rPr>
                <a:t>サブスクリプション</a:t>
              </a:r>
              <a:r>
                <a:rPr kumimoji="0" lang="en-US" sz="700" b="0" i="0" u="none" strike="noStrike" kern="1200" cap="none" spc="0" normalizeH="0" baseline="0" noProof="0" dirty="0">
                  <a:ln>
                    <a:noFill/>
                  </a:ln>
                  <a:solidFill>
                    <a:prstClr val="black"/>
                  </a:solidFill>
                  <a:effectLst/>
                  <a:uLnTx/>
                  <a:uFillTx/>
                  <a:latin typeface="CiscoSansTT ExtraLight"/>
                  <a:ea typeface="ＭＳ Ｐゴシック"/>
                  <a:cs typeface="MS PGothic" charset="-128"/>
                </a:rPr>
                <a:t>(3/5/7Y)</a:t>
              </a:r>
            </a:p>
          </p:txBody>
        </p:sp>
        <p:sp>
          <p:nvSpPr>
            <p:cNvPr id="99" name="TextBox 74">
              <a:extLst>
                <a:ext uri="{FF2B5EF4-FFF2-40B4-BE49-F238E27FC236}">
                  <a16:creationId xmlns:a16="http://schemas.microsoft.com/office/drawing/2014/main" id="{684976D1-2FAE-4D7A-ADFD-DB047679D5F4}"/>
                </a:ext>
              </a:extLst>
            </p:cNvPr>
            <p:cNvSpPr txBox="1"/>
            <p:nvPr/>
          </p:nvSpPr>
          <p:spPr>
            <a:xfrm>
              <a:off x="6354545" y="2211827"/>
              <a:ext cx="158151" cy="303066"/>
            </a:xfrm>
            <a:prstGeom prst="rect">
              <a:avLst/>
            </a:prstGeom>
            <a:noFill/>
          </p:spPr>
          <p:txBody>
            <a:bodyPr wrap="none" lIns="0" tIns="0" rIns="0" bIns="0" rtlCol="0">
              <a:noAutofit/>
            </a:bodyPr>
            <a:lstStyle/>
            <a:p>
              <a:pPr marL="169851" marR="0" lvl="0" indent="-169851" algn="l" defTabSz="91433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iscoSansTT ExtraLight"/>
                  <a:ea typeface="ＭＳ Ｐゴシック"/>
                  <a:cs typeface="MS PGothic" charset="-128"/>
                </a:rPr>
                <a:t>+</a:t>
              </a:r>
              <a:endParaRPr kumimoji="0" lang="en-US" sz="1400" b="0" i="0" u="none" strike="noStrike" kern="1200" cap="none" spc="0" normalizeH="0" baseline="0" noProof="0" dirty="0" err="1">
                <a:ln>
                  <a:noFill/>
                </a:ln>
                <a:solidFill>
                  <a:prstClr val="black"/>
                </a:solidFill>
                <a:effectLst/>
                <a:uLnTx/>
                <a:uFillTx/>
                <a:latin typeface="CiscoSansTT ExtraLight"/>
                <a:ea typeface="ＭＳ Ｐゴシック"/>
                <a:cs typeface="MS PGothic" charset="-128"/>
              </a:endParaRPr>
            </a:p>
          </p:txBody>
        </p:sp>
        <p:sp>
          <p:nvSpPr>
            <p:cNvPr id="100" name="TextBox 75">
              <a:extLst>
                <a:ext uri="{FF2B5EF4-FFF2-40B4-BE49-F238E27FC236}">
                  <a16:creationId xmlns:a16="http://schemas.microsoft.com/office/drawing/2014/main" id="{2015BB2A-F6F0-44AC-8A34-A41341C9255B}"/>
                </a:ext>
              </a:extLst>
            </p:cNvPr>
            <p:cNvSpPr txBox="1"/>
            <p:nvPr/>
          </p:nvSpPr>
          <p:spPr>
            <a:xfrm>
              <a:off x="6354545" y="3362990"/>
              <a:ext cx="158151" cy="303066"/>
            </a:xfrm>
            <a:prstGeom prst="rect">
              <a:avLst/>
            </a:prstGeom>
            <a:noFill/>
          </p:spPr>
          <p:txBody>
            <a:bodyPr wrap="none" lIns="0" tIns="0" rIns="0" bIns="0" rtlCol="0">
              <a:noAutofit/>
            </a:bodyPr>
            <a:lstStyle/>
            <a:p>
              <a:pPr marL="169851" marR="0" lvl="0" indent="-169851" algn="l" defTabSz="91433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iscoSansTT ExtraLight"/>
                  <a:ea typeface="ＭＳ Ｐゴシック"/>
                  <a:cs typeface="MS PGothic" charset="-128"/>
                </a:rPr>
                <a:t>+</a:t>
              </a:r>
              <a:endParaRPr kumimoji="0" lang="en-US" sz="1400" b="0" i="0" u="none" strike="noStrike" kern="1200" cap="none" spc="0" normalizeH="0" baseline="0" noProof="0" dirty="0" err="1">
                <a:ln>
                  <a:noFill/>
                </a:ln>
                <a:solidFill>
                  <a:prstClr val="black"/>
                </a:solidFill>
                <a:effectLst/>
                <a:uLnTx/>
                <a:uFillTx/>
                <a:latin typeface="CiscoSansTT ExtraLight"/>
                <a:ea typeface="ＭＳ Ｐゴシック"/>
                <a:cs typeface="MS PGothic" charset="-128"/>
              </a:endParaRPr>
            </a:p>
          </p:txBody>
        </p:sp>
        <p:sp>
          <p:nvSpPr>
            <p:cNvPr id="101" name="Right Arrow 37">
              <a:extLst>
                <a:ext uri="{FF2B5EF4-FFF2-40B4-BE49-F238E27FC236}">
                  <a16:creationId xmlns:a16="http://schemas.microsoft.com/office/drawing/2014/main" id="{5F1C7AD6-7017-4F0C-8A21-B50EE6A5A0F7}"/>
                </a:ext>
              </a:extLst>
            </p:cNvPr>
            <p:cNvSpPr/>
            <p:nvPr/>
          </p:nvSpPr>
          <p:spPr>
            <a:xfrm>
              <a:off x="3561494" y="4334191"/>
              <a:ext cx="688737" cy="895398"/>
            </a:xfrm>
            <a:prstGeom prst="rightArrow">
              <a:avLst/>
            </a:prstGeom>
            <a:solidFill>
              <a:schemeClr val="accent4"/>
            </a:solidFill>
            <a:ln>
              <a:noFill/>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err="1">
                <a:ln>
                  <a:noFill/>
                </a:ln>
                <a:solidFill>
                  <a:prstClr val="black"/>
                </a:solidFill>
                <a:effectLst/>
                <a:uLnTx/>
                <a:uFillTx/>
                <a:latin typeface="CiscoSansTT ExtraLight"/>
                <a:ea typeface="ＭＳ Ｐゴシック"/>
                <a:cs typeface="MS PGothic" charset="-128"/>
              </a:endParaRPr>
            </a:p>
          </p:txBody>
        </p:sp>
        <p:sp>
          <p:nvSpPr>
            <p:cNvPr id="102" name="Rounded Rectangle 9">
              <a:extLst>
                <a:ext uri="{FF2B5EF4-FFF2-40B4-BE49-F238E27FC236}">
                  <a16:creationId xmlns:a16="http://schemas.microsoft.com/office/drawing/2014/main" id="{28B3CEC4-EC53-4E0A-B489-7CC104DCBDCF}"/>
                </a:ext>
              </a:extLst>
            </p:cNvPr>
            <p:cNvSpPr/>
            <p:nvPr/>
          </p:nvSpPr>
          <p:spPr>
            <a:xfrm>
              <a:off x="4538486" y="2929325"/>
              <a:ext cx="3614642" cy="1346820"/>
            </a:xfrm>
            <a:prstGeom prst="roundRect">
              <a:avLst/>
            </a:prstGeom>
            <a:noFill/>
            <a:ln w="38100" cap="flat" cmpd="sng" algn="ctr">
              <a:solidFill>
                <a:srgbClr val="ED7D31"/>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iscoSansTT ExtraLight"/>
                <a:ea typeface="ＭＳ Ｐゴシック"/>
                <a:cs typeface="MS PGothic" charset="-128"/>
              </a:endParaRPr>
            </a:p>
          </p:txBody>
        </p:sp>
        <p:sp>
          <p:nvSpPr>
            <p:cNvPr id="103" name="Rounded Rectangle 39">
              <a:extLst>
                <a:ext uri="{FF2B5EF4-FFF2-40B4-BE49-F238E27FC236}">
                  <a16:creationId xmlns:a16="http://schemas.microsoft.com/office/drawing/2014/main" id="{B7359358-B76F-4CE9-AF09-BCB037D9A0F0}"/>
                </a:ext>
              </a:extLst>
            </p:cNvPr>
            <p:cNvSpPr/>
            <p:nvPr/>
          </p:nvSpPr>
          <p:spPr>
            <a:xfrm>
              <a:off x="4538486" y="1602920"/>
              <a:ext cx="3614642" cy="1313224"/>
            </a:xfrm>
            <a:prstGeom prst="roundRect">
              <a:avLst/>
            </a:prstGeom>
            <a:noFill/>
            <a:ln w="38100" cap="flat" cmpd="sng" algn="ctr">
              <a:solidFill>
                <a:srgbClr val="ED7D31"/>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iscoSansTT ExtraLight"/>
                <a:ea typeface="ＭＳ Ｐゴシック"/>
                <a:cs typeface="MS PGothic" charset="-128"/>
              </a:endParaRPr>
            </a:p>
          </p:txBody>
        </p:sp>
        <p:sp>
          <p:nvSpPr>
            <p:cNvPr id="104" name="Up-Down Arrow 8">
              <a:extLst>
                <a:ext uri="{FF2B5EF4-FFF2-40B4-BE49-F238E27FC236}">
                  <a16:creationId xmlns:a16="http://schemas.microsoft.com/office/drawing/2014/main" id="{5A0AB2F0-1DA8-4DC2-8C57-5CB161D7F18F}"/>
                </a:ext>
              </a:extLst>
            </p:cNvPr>
            <p:cNvSpPr/>
            <p:nvPr/>
          </p:nvSpPr>
          <p:spPr>
            <a:xfrm>
              <a:off x="6101118" y="2532908"/>
              <a:ext cx="689869" cy="792696"/>
            </a:xfrm>
            <a:prstGeom prst="upDownArrow">
              <a:avLst/>
            </a:prstGeom>
            <a:solidFill>
              <a:srgbClr val="ED7D31"/>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prstClr val="white"/>
                  </a:solidFill>
                  <a:effectLst/>
                  <a:uLnTx/>
                  <a:uFillTx/>
                  <a:latin typeface="CiscoSansTT ExtraLight"/>
                  <a:ea typeface="ＭＳ Ｐゴシック"/>
                  <a:cs typeface="MS PGothic" charset="-128"/>
                </a:rPr>
                <a:t>選択</a:t>
              </a:r>
              <a:endParaRPr kumimoji="0" lang="en-US" sz="800" b="0" i="0" u="none" strike="noStrike" kern="0" cap="none" spc="0" normalizeH="0" baseline="0" noProof="0" dirty="0">
                <a:ln>
                  <a:noFill/>
                </a:ln>
                <a:solidFill>
                  <a:prstClr val="white"/>
                </a:solidFill>
                <a:effectLst/>
                <a:uLnTx/>
                <a:uFillTx/>
                <a:latin typeface="CiscoSansTT ExtraLight"/>
                <a:ea typeface="ＭＳ Ｐゴシック"/>
                <a:cs typeface="MS PGothic" charset="-128"/>
              </a:endParaRPr>
            </a:p>
          </p:txBody>
        </p:sp>
      </p:grpSp>
    </p:spTree>
    <p:extLst>
      <p:ext uri="{BB962C8B-B14F-4D97-AF65-F5344CB8AC3E}">
        <p14:creationId xmlns:p14="http://schemas.microsoft.com/office/powerpoint/2010/main" val="2079858852"/>
      </p:ext>
    </p:extLst>
  </p:cSld>
  <p:clrMapOvr>
    <a:masterClrMapping/>
  </p:clrMapOvr>
  <p:transition spd="slow">
    <p:push/>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Single Corner Rectangle 7"/>
          <p:cNvSpPr/>
          <p:nvPr/>
        </p:nvSpPr>
        <p:spPr>
          <a:xfrm flipH="1">
            <a:off x="257430" y="653826"/>
            <a:ext cx="66098" cy="308254"/>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endParaRPr>
          </a:p>
        </p:txBody>
      </p:sp>
      <p:sp>
        <p:nvSpPr>
          <p:cNvPr id="9" name="TextBox 8"/>
          <p:cNvSpPr txBox="1"/>
          <p:nvPr/>
        </p:nvSpPr>
        <p:spPr>
          <a:xfrm>
            <a:off x="2437041" y="-514350"/>
            <a:ext cx="138564" cy="346249"/>
          </a:xfrm>
          <a:prstGeom prst="rect">
            <a:avLst/>
          </a:prstGeom>
          <a:noFill/>
        </p:spPr>
        <p:txBody>
          <a:bodyPr wrap="none" lIns="68580" tIns="34290" rIns="68580" bIns="34290"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p:txBody>
      </p:sp>
      <p:sp>
        <p:nvSpPr>
          <p:cNvPr id="10" name="Rectangle 9"/>
          <p:cNvSpPr/>
          <p:nvPr/>
        </p:nvSpPr>
        <p:spPr>
          <a:xfrm>
            <a:off x="194273" y="3225063"/>
            <a:ext cx="2078978" cy="654025"/>
          </a:xfrm>
          <a:prstGeom prst="rect">
            <a:avLst/>
          </a:prstGeom>
        </p:spPr>
        <p:txBody>
          <a:bodyPr wrap="square" lIns="68580" tIns="34290" rIns="68580" bIns="34290">
            <a:spAutoFit/>
          </a:bodyPr>
          <a:lstStyle/>
          <a:p>
            <a:pPr marL="0" marR="0" lvl="0" indent="0" algn="ctr" defTabSz="457189" rtl="0" eaLnBrk="1" fontAlgn="b" latinLnBrk="0" hangingPunct="1">
              <a:lnSpc>
                <a:spcPct val="100000"/>
              </a:lnSpc>
              <a:spcBef>
                <a:spcPct val="0"/>
              </a:spcBef>
              <a:spcAft>
                <a:spcPct val="0"/>
              </a:spcAft>
              <a:buClrTx/>
              <a:buSzTx/>
              <a:buFontTx/>
              <a:buNone/>
              <a:tabLst/>
              <a:defRPr/>
            </a:pPr>
            <a:r>
              <a:rPr kumimoji="0" lang="ja-JP" altLang="en-US" sz="1100" b="1" i="0" u="none" strike="noStrike" kern="1200" cap="none" spc="0" normalizeH="0" baseline="0" noProof="0" dirty="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cs typeface="Arial" charset="0"/>
              </a:rPr>
              <a:t>標準的</a:t>
            </a:r>
            <a:r>
              <a:rPr kumimoji="0" lang="ja-JP" altLang="en-US" sz="1100" b="1" i="0" u="none" strike="noStrike" kern="1200" cap="none" spc="0" normalizeH="0" baseline="0" noProof="0" dirty="0" smtClean="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cs typeface="Arial" charset="0"/>
              </a:rPr>
              <a:t>なスイッチ機能搭載</a:t>
            </a:r>
            <a:endParaRPr kumimoji="0" lang="en-US" sz="1100" b="1" i="0" u="none" strike="noStrike" kern="1200" cap="none" spc="0" normalizeH="0" baseline="0" noProof="0" dirty="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ctr" defTabSz="457189" rtl="0" eaLnBrk="1" fontAlgn="b"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70AD47"/>
                </a:solidFill>
                <a:effectLst/>
                <a:uLnTx/>
                <a:uFillTx/>
                <a:latin typeface="ＭＳ Ｐゴシック" panose="020B0600070205080204" pitchFamily="50" charset="-128"/>
                <a:ea typeface="ＭＳ Ｐゴシック" panose="020B0600070205080204" pitchFamily="50" charset="-128"/>
                <a:cs typeface="Arial" charset="0"/>
              </a:rPr>
              <a:t>Layer 2, </a:t>
            </a:r>
            <a:r>
              <a:rPr kumimoji="0" lang="en-US" sz="900" b="1" i="0" u="none" strike="noStrike" kern="1200" cap="none" spc="0" normalizeH="0" baseline="0" noProof="0" dirty="0">
                <a:ln>
                  <a:noFill/>
                </a:ln>
                <a:solidFill>
                  <a:srgbClr val="70AD47">
                    <a:lumMod val="75000"/>
                  </a:srgbClr>
                </a:solidFill>
                <a:effectLst/>
                <a:uLnTx/>
                <a:uFillTx/>
                <a:latin typeface="ＭＳ Ｐゴシック" panose="020B0600070205080204" pitchFamily="50" charset="-128"/>
                <a:ea typeface="ＭＳ Ｐゴシック" panose="020B0600070205080204" pitchFamily="50" charset="-128"/>
                <a:cs typeface="Arial" charset="0"/>
              </a:rPr>
              <a:t>Routed Access</a:t>
            </a:r>
            <a:r>
              <a:rPr kumimoji="0" lang="en-US" sz="900" b="0" i="0" u="none" strike="noStrike" kern="1200" cap="none" spc="0" normalizeH="0" baseline="0" noProof="0" dirty="0">
                <a:ln>
                  <a:noFill/>
                </a:ln>
                <a:solidFill>
                  <a:srgbClr val="70AD47"/>
                </a:solidFill>
                <a:effectLst/>
                <a:uLnTx/>
                <a:uFillTx/>
                <a:latin typeface="ＭＳ Ｐゴシック" panose="020B0600070205080204" pitchFamily="50" charset="-128"/>
                <a:ea typeface="ＭＳ Ｐゴシック" panose="020B0600070205080204" pitchFamily="50" charset="-128"/>
                <a:cs typeface="Arial" charset="0"/>
              </a:rPr>
              <a:t>, Security, QOS, IPv6 Tunnel Capabilities</a:t>
            </a:r>
          </a:p>
          <a:p>
            <a:pPr marL="0" marR="0" lvl="0" indent="0" algn="ctr" defTabSz="457189" rtl="0" eaLnBrk="1" fontAlgn="b"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70AD47"/>
              </a:solidFill>
              <a:effectLst/>
              <a:uLnTx/>
              <a:uFillTx/>
              <a:latin typeface="ＭＳ Ｐゴシック" panose="020B0600070205080204" pitchFamily="50" charset="-128"/>
              <a:ea typeface="ＭＳ Ｐゴシック" panose="020B0600070205080204" pitchFamily="50" charset="-128"/>
              <a:cs typeface="Arial" charset="0"/>
            </a:endParaRPr>
          </a:p>
        </p:txBody>
      </p:sp>
      <p:sp>
        <p:nvSpPr>
          <p:cNvPr id="11" name="Rectangle 10"/>
          <p:cNvSpPr/>
          <p:nvPr/>
        </p:nvSpPr>
        <p:spPr>
          <a:xfrm>
            <a:off x="2030363" y="3485176"/>
            <a:ext cx="2078978" cy="377026"/>
          </a:xfrm>
          <a:prstGeom prst="rect">
            <a:avLst/>
          </a:prstGeom>
        </p:spPr>
        <p:txBody>
          <a:bodyPr wrap="square" lIns="68580" tIns="34290" rIns="68580" bIns="34290">
            <a:spAutoFit/>
          </a:bodyPr>
          <a:lstStyle/>
          <a:p>
            <a:pPr marL="0" marR="0" lvl="0" indent="0" algn="ctr" defTabSz="457189" rtl="0" eaLnBrk="1" fontAlgn="b" latinLnBrk="0" hangingPunct="1">
              <a:lnSpc>
                <a:spcPct val="100000"/>
              </a:lnSpc>
              <a:spcBef>
                <a:spcPct val="0"/>
              </a:spcBef>
              <a:spcAft>
                <a:spcPct val="0"/>
              </a:spcAft>
              <a:buClrTx/>
              <a:buSzTx/>
              <a:buFontTx/>
              <a:buNone/>
              <a:tabLst/>
              <a:defRPr/>
            </a:pPr>
            <a:r>
              <a:rPr kumimoji="0" lang="en-US" altLang="ja-JP" sz="1100" b="1" i="0" u="none" strike="noStrike" kern="1200" cap="none" spc="0" normalizeH="0" baseline="0" noProof="0" dirty="0" smtClean="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cs typeface="Arial" charset="0"/>
              </a:rPr>
              <a:t>Programmability</a:t>
            </a:r>
            <a:endParaRPr kumimoji="0" lang="en-US" sz="1100" b="1" i="0" u="none" strike="noStrike" kern="1200" cap="none" spc="0" normalizeH="0" baseline="0" noProof="0" dirty="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ctr" defTabSz="457189" rtl="0" eaLnBrk="1" fontAlgn="b"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smtClean="0">
                <a:ln>
                  <a:noFill/>
                </a:ln>
                <a:solidFill>
                  <a:srgbClr val="70AD47"/>
                </a:solidFill>
                <a:effectLst/>
                <a:uLnTx/>
                <a:uFillTx/>
                <a:latin typeface="ＭＳ Ｐゴシック" panose="020B0600070205080204" pitchFamily="50" charset="-128"/>
                <a:ea typeface="ＭＳ Ｐゴシック" panose="020B0600070205080204" pitchFamily="50" charset="-128"/>
                <a:cs typeface="Arial" charset="0"/>
              </a:rPr>
              <a:t>Open </a:t>
            </a:r>
            <a:r>
              <a:rPr kumimoji="0" lang="en-US" sz="900" b="0" i="0" u="none" strike="noStrike" kern="1200" cap="none" spc="0" normalizeH="0" baseline="0" noProof="0" dirty="0">
                <a:ln>
                  <a:noFill/>
                </a:ln>
                <a:solidFill>
                  <a:srgbClr val="70AD47"/>
                </a:solidFill>
                <a:effectLst/>
                <a:uLnTx/>
                <a:uFillTx/>
                <a:latin typeface="ＭＳ Ｐゴシック" panose="020B0600070205080204" pitchFamily="50" charset="-128"/>
                <a:ea typeface="ＭＳ Ｐゴシック" panose="020B0600070205080204" pitchFamily="50" charset="-128"/>
                <a:cs typeface="Arial" charset="0"/>
              </a:rPr>
              <a:t>Models and </a:t>
            </a:r>
            <a:r>
              <a:rPr kumimoji="0" lang="en-US" sz="900" b="0" i="0" u="none" strike="noStrike" kern="1200" cap="none" spc="0" normalizeH="0" baseline="0" noProof="0" dirty="0" err="1">
                <a:ln>
                  <a:noFill/>
                </a:ln>
                <a:solidFill>
                  <a:srgbClr val="70AD47"/>
                </a:solidFill>
                <a:effectLst/>
                <a:uLnTx/>
                <a:uFillTx/>
                <a:latin typeface="ＭＳ Ｐゴシック" panose="020B0600070205080204" pitchFamily="50" charset="-128"/>
                <a:ea typeface="ＭＳ Ｐゴシック" panose="020B0600070205080204" pitchFamily="50" charset="-128"/>
                <a:cs typeface="Arial" charset="0"/>
              </a:rPr>
              <a:t>Netconf</a:t>
            </a:r>
            <a:r>
              <a:rPr kumimoji="0" lang="en-US" sz="900" b="0" i="0" u="none" strike="noStrike" kern="1200" cap="none" spc="0" normalizeH="0" baseline="0" noProof="0" dirty="0">
                <a:ln>
                  <a:noFill/>
                </a:ln>
                <a:solidFill>
                  <a:srgbClr val="70AD47"/>
                </a:solidFill>
                <a:effectLst/>
                <a:uLnTx/>
                <a:uFillTx/>
                <a:latin typeface="ＭＳ Ｐゴシック" panose="020B0600070205080204" pitchFamily="50" charset="-128"/>
                <a:ea typeface="ＭＳ Ｐゴシック" panose="020B0600070205080204" pitchFamily="50" charset="-128"/>
                <a:cs typeface="Arial" charset="0"/>
              </a:rPr>
              <a:t> / </a:t>
            </a:r>
            <a:r>
              <a:rPr kumimoji="0" lang="en-US" sz="900" b="0" i="0" u="none" strike="noStrike" kern="1200" cap="none" spc="0" normalizeH="0" baseline="0" noProof="0" dirty="0" err="1">
                <a:ln>
                  <a:noFill/>
                </a:ln>
                <a:solidFill>
                  <a:srgbClr val="70AD47"/>
                </a:solidFill>
                <a:effectLst/>
                <a:uLnTx/>
                <a:uFillTx/>
                <a:latin typeface="ＭＳ Ｐゴシック" panose="020B0600070205080204" pitchFamily="50" charset="-128"/>
                <a:ea typeface="ＭＳ Ｐゴシック" panose="020B0600070205080204" pitchFamily="50" charset="-128"/>
                <a:cs typeface="Arial" charset="0"/>
              </a:rPr>
              <a:t>Restconf</a:t>
            </a:r>
            <a:endParaRPr kumimoji="0" lang="en-US" sz="900" b="0" i="0" u="none" strike="noStrike" kern="1200" cap="none" spc="0" normalizeH="0" baseline="0" noProof="0" dirty="0">
              <a:ln>
                <a:noFill/>
              </a:ln>
              <a:solidFill>
                <a:srgbClr val="70AD47"/>
              </a:solidFill>
              <a:effectLst/>
              <a:uLnTx/>
              <a:uFillTx/>
              <a:latin typeface="ＭＳ Ｐゴシック" panose="020B0600070205080204" pitchFamily="50" charset="-128"/>
              <a:ea typeface="ＭＳ Ｐゴシック" panose="020B0600070205080204" pitchFamily="50" charset="-128"/>
              <a:cs typeface="Arial" charset="0"/>
            </a:endParaRPr>
          </a:p>
        </p:txBody>
      </p:sp>
      <p:sp>
        <p:nvSpPr>
          <p:cNvPr id="12" name="Rectangle 11"/>
          <p:cNvSpPr/>
          <p:nvPr/>
        </p:nvSpPr>
        <p:spPr>
          <a:xfrm>
            <a:off x="2168386" y="3176904"/>
            <a:ext cx="2078978" cy="377026"/>
          </a:xfrm>
          <a:prstGeom prst="rect">
            <a:avLst/>
          </a:prstGeom>
        </p:spPr>
        <p:txBody>
          <a:bodyPr wrap="square" lIns="68580" tIns="34290" rIns="68580" bIns="34290">
            <a:spAutoFit/>
          </a:bodyPr>
          <a:lstStyle/>
          <a:p>
            <a:pPr marL="0" marR="0" lvl="0" indent="0" algn="ctr" defTabSz="457189" rtl="0" eaLnBrk="1" fontAlgn="b" latinLnBrk="0" hangingPunct="1">
              <a:lnSpc>
                <a:spcPct val="100000"/>
              </a:lnSpc>
              <a:spcBef>
                <a:spcPct val="0"/>
              </a:spcBef>
              <a:spcAft>
                <a:spcPct val="0"/>
              </a:spcAft>
              <a:buClrTx/>
              <a:buSzTx/>
              <a:buFontTx/>
              <a:buNone/>
              <a:tabLst/>
              <a:defRPr/>
            </a:pPr>
            <a:r>
              <a:rPr kumimoji="0" lang="ja-JP" altLang="en-US" sz="1100" b="1" i="0" u="none" strike="noStrike" kern="1200" cap="none" spc="0" normalizeH="0" baseline="0" noProof="0" dirty="0" smtClean="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cs typeface="Arial" charset="0"/>
              </a:rPr>
              <a:t>トラフィックの可視化</a:t>
            </a:r>
            <a:endParaRPr kumimoji="0" lang="en-US" sz="1100" b="1" i="0" u="none" strike="noStrike" kern="1200" cap="none" spc="0" normalizeH="0" baseline="0" noProof="0" dirty="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ctr" defTabSz="457189" rtl="0" eaLnBrk="1" fontAlgn="b"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70AD47"/>
                </a:solidFill>
                <a:effectLst/>
                <a:uLnTx/>
                <a:uFillTx/>
                <a:latin typeface="ＭＳ Ｐゴシック" panose="020B0600070205080204" pitchFamily="50" charset="-128"/>
                <a:ea typeface="ＭＳ Ｐゴシック" panose="020B0600070205080204" pitchFamily="50" charset="-128"/>
                <a:cs typeface="Arial" charset="0"/>
              </a:rPr>
              <a:t>Sampled </a:t>
            </a:r>
            <a:r>
              <a:rPr kumimoji="0" lang="en-US" sz="900" b="0" i="0" u="none" strike="noStrike" kern="1200" cap="none" spc="0" normalizeH="0" baseline="0" noProof="0" dirty="0" err="1">
                <a:ln>
                  <a:noFill/>
                </a:ln>
                <a:solidFill>
                  <a:srgbClr val="70AD47"/>
                </a:solidFill>
                <a:effectLst/>
                <a:uLnTx/>
                <a:uFillTx/>
                <a:latin typeface="ＭＳ Ｐゴシック" panose="020B0600070205080204" pitchFamily="50" charset="-128"/>
                <a:ea typeface="ＭＳ Ｐゴシック" panose="020B0600070205080204" pitchFamily="50" charset="-128"/>
                <a:cs typeface="Arial" charset="0"/>
              </a:rPr>
              <a:t>Netflow</a:t>
            </a:r>
            <a:endParaRPr kumimoji="0" lang="en-US" sz="900" b="1" i="0" u="none" strike="noStrike" kern="1200" cap="none" spc="0" normalizeH="0" baseline="0" noProof="0" dirty="0">
              <a:ln>
                <a:noFill/>
              </a:ln>
              <a:solidFill>
                <a:srgbClr val="70AD47">
                  <a:lumMod val="75000"/>
                </a:srgbClr>
              </a:solidFill>
              <a:effectLst/>
              <a:uLnTx/>
              <a:uFillTx/>
              <a:latin typeface="ＭＳ Ｐゴシック" panose="020B0600070205080204" pitchFamily="50" charset="-128"/>
              <a:ea typeface="ＭＳ Ｐゴシック" panose="020B0600070205080204" pitchFamily="50" charset="-128"/>
              <a:cs typeface="Arial" charset="0"/>
            </a:endParaRPr>
          </a:p>
        </p:txBody>
      </p:sp>
      <p:grpSp>
        <p:nvGrpSpPr>
          <p:cNvPr id="21" name="Group 20"/>
          <p:cNvGrpSpPr/>
          <p:nvPr/>
        </p:nvGrpSpPr>
        <p:grpSpPr>
          <a:xfrm>
            <a:off x="4737738" y="3209853"/>
            <a:ext cx="4024838" cy="1039907"/>
            <a:chOff x="1778174" y="683259"/>
            <a:chExt cx="4024838" cy="1039907"/>
          </a:xfrm>
        </p:grpSpPr>
        <p:sp>
          <p:nvSpPr>
            <p:cNvPr id="22" name="Rectangle 21"/>
            <p:cNvSpPr/>
            <p:nvPr/>
          </p:nvSpPr>
          <p:spPr>
            <a:xfrm>
              <a:off x="3857349" y="683259"/>
              <a:ext cx="1945663" cy="377026"/>
            </a:xfrm>
            <a:prstGeom prst="rect">
              <a:avLst/>
            </a:prstGeom>
          </p:spPr>
          <p:txBody>
            <a:bodyPr wrap="square" lIns="68580" tIns="34290" rIns="68580" bIns="34290">
              <a:spAutoFit/>
            </a:bodyPr>
            <a:lstStyle/>
            <a:p>
              <a:pPr marL="0" marR="0" lvl="0" indent="0" algn="ctr" defTabSz="457189" rtl="0" eaLnBrk="1" fontAlgn="b" latinLnBrk="0" hangingPunct="1">
                <a:lnSpc>
                  <a:spcPct val="100000"/>
                </a:lnSpc>
                <a:spcBef>
                  <a:spcPct val="0"/>
                </a:spcBef>
                <a:spcAft>
                  <a:spcPct val="0"/>
                </a:spcAft>
                <a:buClrTx/>
                <a:buSzTx/>
                <a:buFontTx/>
                <a:buNone/>
                <a:tabLst/>
                <a:defRPr/>
              </a:pPr>
              <a:r>
                <a:rPr kumimoji="0" lang="ja-JP" altLang="en-US" sz="1100" b="1" i="0" u="none" strike="noStrike" kern="1200" cap="none" spc="0" normalizeH="0" baseline="0" noProof="0" dirty="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cs typeface="Arial" charset="0"/>
                </a:rPr>
                <a:t>基本的</a:t>
              </a:r>
              <a:r>
                <a:rPr kumimoji="0" lang="ja-JP" altLang="en-US" sz="1100" b="1" i="0" u="none" strike="noStrike" kern="1200" cap="none" spc="0" normalizeH="0" baseline="0" noProof="0" dirty="0" smtClean="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cs typeface="Arial" charset="0"/>
                </a:rPr>
                <a:t>な自動化機能</a:t>
              </a:r>
              <a:endParaRPr kumimoji="0" lang="en-US" sz="1100" b="1" i="0" u="none" strike="noStrike" kern="1200" cap="none" spc="0" normalizeH="0" baseline="0" noProof="0" dirty="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ctr" defTabSz="457189" rtl="0" eaLnBrk="1" fontAlgn="b"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70AD47">
                      <a:lumMod val="75000"/>
                    </a:srgbClr>
                  </a:solidFill>
                  <a:effectLst/>
                  <a:uLnTx/>
                  <a:uFillTx/>
                  <a:latin typeface="ＭＳ Ｐゴシック" panose="020B0600070205080204" pitchFamily="50" charset="-128"/>
                  <a:ea typeface="ＭＳ Ｐゴシック" panose="020B0600070205080204" pitchFamily="50" charset="-128"/>
                  <a:cs typeface="Arial" charset="0"/>
                </a:rPr>
                <a:t>Plug and Play</a:t>
              </a:r>
              <a:r>
                <a:rPr kumimoji="0" lang="en-US" sz="900" b="0" i="0" u="none" strike="noStrike" kern="1200" cap="none" spc="0" normalizeH="0" baseline="0" noProof="0" dirty="0">
                  <a:ln>
                    <a:noFill/>
                  </a:ln>
                  <a:solidFill>
                    <a:srgbClr val="70AD47"/>
                  </a:solidFill>
                  <a:effectLst/>
                  <a:uLnTx/>
                  <a:uFillTx/>
                  <a:latin typeface="ＭＳ Ｐゴシック" panose="020B0600070205080204" pitchFamily="50" charset="-128"/>
                  <a:ea typeface="ＭＳ Ｐゴシック" panose="020B0600070205080204" pitchFamily="50" charset="-128"/>
                  <a:cs typeface="Arial" charset="0"/>
                </a:rPr>
                <a:t>, EZQOS Configuration</a:t>
              </a:r>
            </a:p>
          </p:txBody>
        </p:sp>
        <p:sp>
          <p:nvSpPr>
            <p:cNvPr id="33" name="Rectangle 32"/>
            <p:cNvSpPr/>
            <p:nvPr/>
          </p:nvSpPr>
          <p:spPr>
            <a:xfrm>
              <a:off x="3835211" y="1187183"/>
              <a:ext cx="1951094" cy="515526"/>
            </a:xfrm>
            <a:prstGeom prst="rect">
              <a:avLst/>
            </a:prstGeom>
          </p:spPr>
          <p:txBody>
            <a:bodyPr wrap="square" lIns="68580" tIns="34290" rIns="68580" bIns="34290">
              <a:spAutoFit/>
            </a:bodyPr>
            <a:lstStyle/>
            <a:p>
              <a:pPr marL="0" marR="0" lvl="0" indent="0" algn="ctr" defTabSz="457189" rtl="0" eaLnBrk="1" fontAlgn="b" latinLnBrk="0" hangingPunct="1">
                <a:lnSpc>
                  <a:spcPct val="100000"/>
                </a:lnSpc>
                <a:spcBef>
                  <a:spcPct val="0"/>
                </a:spcBef>
                <a:spcAft>
                  <a:spcPct val="0"/>
                </a:spcAft>
                <a:buClrTx/>
                <a:buSzTx/>
                <a:buFontTx/>
                <a:buNone/>
                <a:tabLst/>
                <a:defRPr/>
              </a:pPr>
              <a:r>
                <a:rPr kumimoji="0" lang="ja-JP" altLang="en-US" sz="1100" b="1" i="0" u="none" strike="noStrike" kern="1200" cap="none" spc="0" normalizeH="0" baseline="0" noProof="0" dirty="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cs typeface="Arial" charset="0"/>
                </a:rPr>
                <a:t>基本的</a:t>
              </a:r>
              <a:r>
                <a:rPr kumimoji="0" lang="ja-JP" altLang="en-US" sz="1100" b="1" i="0" u="none" strike="noStrike" kern="1200" cap="none" spc="0" normalizeH="0" baseline="0" noProof="0" dirty="0" smtClean="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cs typeface="Arial" charset="0"/>
                </a:rPr>
                <a:t>なモニタリング機能</a:t>
              </a:r>
              <a:endParaRPr kumimoji="0" lang="en-US" sz="11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ctr" defTabSz="457189" rtl="0" eaLnBrk="1" fontAlgn="b"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70AD47"/>
                  </a:solidFill>
                  <a:effectLst/>
                  <a:uLnTx/>
                  <a:uFillTx/>
                  <a:latin typeface="ＭＳ Ｐゴシック" panose="020B0600070205080204" pitchFamily="50" charset="-128"/>
                  <a:ea typeface="ＭＳ Ｐゴシック" panose="020B0600070205080204" pitchFamily="50" charset="-128"/>
                  <a:cs typeface="Arial" charset="0"/>
                </a:rPr>
                <a:t>EZQOS Monitoring, </a:t>
              </a:r>
              <a:r>
                <a:rPr kumimoji="0" lang="en-US" sz="900" b="1" i="0" u="none" strike="noStrike" kern="1200" cap="none" spc="0" normalizeH="0" baseline="0" noProof="0" dirty="0">
                  <a:ln>
                    <a:noFill/>
                  </a:ln>
                  <a:solidFill>
                    <a:srgbClr val="70AD47">
                      <a:lumMod val="75000"/>
                    </a:srgbClr>
                  </a:solidFill>
                  <a:effectLst/>
                  <a:uLnTx/>
                  <a:uFillTx/>
                  <a:latin typeface="ＭＳ Ｐゴシック" panose="020B0600070205080204" pitchFamily="50" charset="-128"/>
                  <a:ea typeface="ＭＳ Ｐゴシック" panose="020B0600070205080204" pitchFamily="50" charset="-128"/>
                  <a:cs typeface="Arial" charset="0"/>
                </a:rPr>
                <a:t>Client and Device 360</a:t>
              </a:r>
              <a:r>
                <a:rPr kumimoji="0" lang="en-US" sz="900" b="0" i="0" u="none" strike="noStrike" kern="1200" cap="none" spc="0" normalizeH="0" baseline="0" noProof="0" dirty="0">
                  <a:ln>
                    <a:noFill/>
                  </a:ln>
                  <a:solidFill>
                    <a:srgbClr val="70AD47"/>
                  </a:solidFill>
                  <a:effectLst/>
                  <a:uLnTx/>
                  <a:uFillTx/>
                  <a:latin typeface="ＭＳ Ｐゴシック" panose="020B0600070205080204" pitchFamily="50" charset="-128"/>
                  <a:ea typeface="ＭＳ Ｐゴシック" panose="020B0600070205080204" pitchFamily="50" charset="-128"/>
                  <a:cs typeface="Arial" charset="0"/>
                </a:rPr>
                <a:t>, PSIRT Compliance</a:t>
              </a:r>
              <a:endParaRPr kumimoji="0" lang="en-US" sz="1100" b="0" i="0" u="none" strike="noStrike" kern="1200" cap="none" spc="0" normalizeH="0" baseline="0" noProof="0" dirty="0">
                <a:ln>
                  <a:noFill/>
                </a:ln>
                <a:solidFill>
                  <a:srgbClr val="70AD47"/>
                </a:solidFill>
                <a:effectLst/>
                <a:uLnTx/>
                <a:uFillTx/>
                <a:latin typeface="ＭＳ Ｐゴシック" panose="020B0600070205080204" pitchFamily="50" charset="-128"/>
                <a:ea typeface="ＭＳ Ｐゴシック" panose="020B0600070205080204" pitchFamily="50" charset="-128"/>
                <a:cs typeface="Arial" charset="0"/>
              </a:endParaRPr>
            </a:p>
          </p:txBody>
        </p:sp>
        <p:sp>
          <p:nvSpPr>
            <p:cNvPr id="37" name="Rectangle 36"/>
            <p:cNvSpPr/>
            <p:nvPr/>
          </p:nvSpPr>
          <p:spPr>
            <a:xfrm>
              <a:off x="1778174" y="1207640"/>
              <a:ext cx="2078978" cy="515526"/>
            </a:xfrm>
            <a:prstGeom prst="rect">
              <a:avLst/>
            </a:prstGeom>
          </p:spPr>
          <p:txBody>
            <a:bodyPr wrap="square" lIns="68580" tIns="34290" rIns="68580" bIns="34290">
              <a:spAutoFit/>
            </a:bodyPr>
            <a:lstStyle/>
            <a:p>
              <a:pPr marL="0" marR="0" lvl="0" indent="0" algn="ctr" defTabSz="457189" rtl="0" eaLnBrk="1" fontAlgn="b" latinLnBrk="0" hangingPunct="1">
                <a:lnSpc>
                  <a:spcPct val="100000"/>
                </a:lnSpc>
                <a:spcBef>
                  <a:spcPct val="0"/>
                </a:spcBef>
                <a:spcAft>
                  <a:spcPct val="0"/>
                </a:spcAft>
                <a:buClrTx/>
                <a:buSzTx/>
                <a:buFontTx/>
                <a:buNone/>
                <a:tabLst/>
                <a:defRPr/>
              </a:pPr>
              <a:r>
                <a:rPr kumimoji="0" lang="ja-JP" altLang="en-US" sz="1100" b="1" i="0" u="none" strike="noStrike" kern="1200" cap="none" spc="0" normalizeH="0" baseline="0" noProof="0" dirty="0" smtClean="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cs typeface="Arial" charset="0"/>
                </a:rPr>
                <a:t>エレメント</a:t>
              </a:r>
              <a:r>
                <a:rPr kumimoji="0" lang="ja-JP" altLang="en-US" sz="1100" b="1" i="0" u="none" strike="noStrike" kern="1200" cap="none" spc="0" normalizeH="0" baseline="0" noProof="0" dirty="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cs typeface="Arial" charset="0"/>
                </a:rPr>
                <a:t>管理</a:t>
              </a:r>
              <a:endParaRPr kumimoji="0" lang="en-US" sz="1100" b="1" i="0" u="none" strike="noStrike" kern="1200" cap="none" spc="0" normalizeH="0" baseline="0" noProof="0" dirty="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ctr" defTabSz="457189" rtl="0" eaLnBrk="1" fontAlgn="b"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70AD47">
                      <a:lumMod val="75000"/>
                    </a:srgbClr>
                  </a:solidFill>
                  <a:effectLst/>
                  <a:uLnTx/>
                  <a:uFillTx/>
                  <a:latin typeface="ＭＳ Ｐゴシック" panose="020B0600070205080204" pitchFamily="50" charset="-128"/>
                  <a:ea typeface="ＭＳ Ｐゴシック" panose="020B0600070205080204" pitchFamily="50" charset="-128"/>
                  <a:cs typeface="Arial" charset="0"/>
                </a:rPr>
                <a:t>Image and Patch Management</a:t>
              </a:r>
              <a:r>
                <a:rPr kumimoji="0" lang="en-US" sz="900" b="0" i="0" u="none" strike="noStrike" kern="1200" cap="none" spc="0" normalizeH="0" baseline="0" noProof="0" dirty="0">
                  <a:ln>
                    <a:noFill/>
                  </a:ln>
                  <a:solidFill>
                    <a:srgbClr val="70AD47"/>
                  </a:solidFill>
                  <a:effectLst/>
                  <a:uLnTx/>
                  <a:uFillTx/>
                  <a:latin typeface="ＭＳ Ｐゴシック" panose="020B0600070205080204" pitchFamily="50" charset="-128"/>
                  <a:ea typeface="ＭＳ Ｐゴシック" panose="020B0600070205080204" pitchFamily="50" charset="-128"/>
                  <a:cs typeface="Arial" charset="0"/>
                </a:rPr>
                <a:t>, Topology and Discovery</a:t>
              </a:r>
            </a:p>
          </p:txBody>
        </p:sp>
        <p:sp>
          <p:nvSpPr>
            <p:cNvPr id="38" name="Rectangle 37"/>
            <p:cNvSpPr/>
            <p:nvPr/>
          </p:nvSpPr>
          <p:spPr>
            <a:xfrm>
              <a:off x="1797514" y="718550"/>
              <a:ext cx="2172633" cy="515526"/>
            </a:xfrm>
            <a:prstGeom prst="rect">
              <a:avLst/>
            </a:prstGeom>
          </p:spPr>
          <p:txBody>
            <a:bodyPr wrap="square" lIns="68580" tIns="34290" rIns="68580" bIns="34290">
              <a:spAutoFit/>
            </a:bodyPr>
            <a:lstStyle/>
            <a:p>
              <a:pPr marL="0" marR="0" lvl="0" indent="0" algn="ctr" defTabSz="457189" rtl="0" eaLnBrk="1" fontAlgn="b" latinLnBrk="0" hangingPunct="1">
                <a:lnSpc>
                  <a:spcPct val="100000"/>
                </a:lnSpc>
                <a:spcBef>
                  <a:spcPct val="0"/>
                </a:spcBef>
                <a:spcAft>
                  <a:spcPct val="0"/>
                </a:spcAft>
                <a:buClrTx/>
                <a:buSzTx/>
                <a:buFontTx/>
                <a:buNone/>
                <a:tabLst/>
                <a:defRPr/>
              </a:pPr>
              <a:r>
                <a:rPr kumimoji="0" lang="ja-JP" altLang="en-US" sz="1100" b="1" i="0" u="none" strike="noStrike" kern="1200" cap="none" spc="0" normalizeH="0" baseline="0" noProof="0" dirty="0" smtClean="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cs typeface="Arial" charset="0"/>
                </a:rPr>
                <a:t>差別化機能</a:t>
              </a:r>
              <a:endParaRPr kumimoji="0" lang="en-US" sz="1100" b="1" i="0" u="none" strike="noStrike" kern="1200" cap="none" spc="0" normalizeH="0" baseline="0" noProof="0" dirty="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ctr" defTabSz="457189" rtl="0" eaLnBrk="1" fontAlgn="b"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70AD47">
                      <a:lumMod val="75000"/>
                    </a:srgbClr>
                  </a:solidFill>
                  <a:effectLst/>
                  <a:uLnTx/>
                  <a:uFillTx/>
                  <a:latin typeface="ＭＳ Ｐゴシック" panose="020B0600070205080204" pitchFamily="50" charset="-128"/>
                  <a:ea typeface="ＭＳ Ｐゴシック" panose="020B0600070205080204" pitchFamily="50" charset="-128"/>
                  <a:cs typeface="Arial" charset="0"/>
                </a:rPr>
                <a:t>Full </a:t>
              </a:r>
              <a:r>
                <a:rPr kumimoji="0" lang="en-US" sz="900" b="1" i="0" u="none" strike="noStrike" kern="1200" cap="none" spc="0" normalizeH="0" baseline="0" noProof="0" dirty="0" err="1">
                  <a:ln>
                    <a:noFill/>
                  </a:ln>
                  <a:solidFill>
                    <a:srgbClr val="70AD47">
                      <a:lumMod val="75000"/>
                    </a:srgbClr>
                  </a:solidFill>
                  <a:effectLst/>
                  <a:uLnTx/>
                  <a:uFillTx/>
                  <a:latin typeface="ＭＳ Ｐゴシック" panose="020B0600070205080204" pitchFamily="50" charset="-128"/>
                  <a:ea typeface="ＭＳ Ｐゴシック" panose="020B0600070205080204" pitchFamily="50" charset="-128"/>
                  <a:cs typeface="Arial" charset="0"/>
                </a:rPr>
                <a:t>Netflow</a:t>
              </a:r>
              <a:r>
                <a:rPr kumimoji="0" lang="en-US" sz="900" b="0" i="0" u="none" strike="noStrike" kern="1200" cap="none" spc="0" normalizeH="0" baseline="0" noProof="0" dirty="0">
                  <a:ln>
                    <a:noFill/>
                  </a:ln>
                  <a:solidFill>
                    <a:srgbClr val="70AD47">
                      <a:lumMod val="75000"/>
                    </a:srgbClr>
                  </a:solidFill>
                  <a:effectLst/>
                  <a:uLnTx/>
                  <a:uFillTx/>
                  <a:latin typeface="ＭＳ Ｐゴシック" panose="020B0600070205080204" pitchFamily="50" charset="-128"/>
                  <a:ea typeface="ＭＳ Ｐゴシック" panose="020B0600070205080204" pitchFamily="50" charset="-128"/>
                  <a:cs typeface="Arial" charset="0"/>
                </a:rPr>
                <a:t>, </a:t>
              </a:r>
              <a:r>
                <a:rPr kumimoji="0" lang="en-US" sz="900" b="1" i="0" u="none" strike="noStrike" kern="1200" cap="none" spc="0" normalizeH="0" baseline="0" noProof="0" dirty="0">
                  <a:ln>
                    <a:noFill/>
                  </a:ln>
                  <a:solidFill>
                    <a:srgbClr val="70AD47">
                      <a:lumMod val="75000"/>
                    </a:srgbClr>
                  </a:solidFill>
                  <a:effectLst/>
                  <a:uLnTx/>
                  <a:uFillTx/>
                  <a:latin typeface="ＭＳ Ｐゴシック" panose="020B0600070205080204" pitchFamily="50" charset="-128"/>
                  <a:ea typeface="ＭＳ Ｐゴシック" panose="020B0600070205080204" pitchFamily="50" charset="-128"/>
                  <a:cs typeface="Arial" charset="0"/>
                </a:rPr>
                <a:t>On-box Python</a:t>
              </a:r>
              <a:r>
                <a:rPr kumimoji="0" lang="en-US" sz="900" b="0" i="0" u="none" strike="noStrike" kern="1200" cap="none" spc="0" normalizeH="0" baseline="0" noProof="0" dirty="0">
                  <a:ln>
                    <a:noFill/>
                  </a:ln>
                  <a:solidFill>
                    <a:srgbClr val="70AD47">
                      <a:lumMod val="75000"/>
                    </a:srgbClr>
                  </a:solidFill>
                  <a:effectLst/>
                  <a:uLnTx/>
                  <a:uFillTx/>
                  <a:latin typeface="ＭＳ Ｐゴシック" panose="020B0600070205080204" pitchFamily="50" charset="-128"/>
                  <a:ea typeface="ＭＳ Ｐゴシック" panose="020B0600070205080204" pitchFamily="50" charset="-128"/>
                  <a:cs typeface="Arial" charset="0"/>
                </a:rPr>
                <a:t>, </a:t>
              </a:r>
              <a:r>
                <a:rPr kumimoji="0" lang="en-US" sz="900" b="1" i="0" u="none" strike="noStrike" kern="1200" cap="none" spc="0" normalizeH="0" baseline="0" noProof="0" dirty="0">
                  <a:ln>
                    <a:noFill/>
                  </a:ln>
                  <a:solidFill>
                    <a:srgbClr val="70AD47">
                      <a:lumMod val="75000"/>
                    </a:srgbClr>
                  </a:solidFill>
                  <a:effectLst/>
                  <a:uLnTx/>
                  <a:uFillTx/>
                  <a:latin typeface="ＭＳ Ｐゴシック" panose="020B0600070205080204" pitchFamily="50" charset="-128"/>
                  <a:ea typeface="ＭＳ Ｐゴシック" panose="020B0600070205080204" pitchFamily="50" charset="-128"/>
                  <a:cs typeface="Arial" charset="0"/>
                </a:rPr>
                <a:t>Container Hosting</a:t>
              </a:r>
              <a:r>
                <a:rPr kumimoji="0" lang="en-US" sz="900" b="0" i="0" u="none" strike="noStrike" kern="1200" cap="none" spc="0" normalizeH="0" baseline="0" noProof="0" dirty="0">
                  <a:ln>
                    <a:noFill/>
                  </a:ln>
                  <a:solidFill>
                    <a:srgbClr val="70AD47"/>
                  </a:solidFill>
                  <a:effectLst/>
                  <a:uLnTx/>
                  <a:uFillTx/>
                  <a:latin typeface="ＭＳ Ｐゴシック" panose="020B0600070205080204" pitchFamily="50" charset="-128"/>
                  <a:ea typeface="ＭＳ Ｐゴシック" panose="020B0600070205080204" pitchFamily="50" charset="-128"/>
                  <a:cs typeface="Arial" charset="0"/>
                </a:rPr>
                <a:t>, PnP Agent</a:t>
              </a:r>
            </a:p>
          </p:txBody>
        </p:sp>
      </p:grpSp>
      <p:sp>
        <p:nvSpPr>
          <p:cNvPr id="20" name="Can 19"/>
          <p:cNvSpPr/>
          <p:nvPr/>
        </p:nvSpPr>
        <p:spPr>
          <a:xfrm>
            <a:off x="1040545" y="1297970"/>
            <a:ext cx="2157722" cy="1642451"/>
          </a:xfrm>
          <a:prstGeom prst="can">
            <a:avLst/>
          </a:prstGeom>
          <a:ln>
            <a:solidFill>
              <a:schemeClr val="bg2"/>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rPr>
              <a:t>Network </a:t>
            </a:r>
            <a:r>
              <a:rPr kumimoji="0" lang="en-US" sz="18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rPr>
              <a:t>Essentials</a:t>
            </a:r>
          </a:p>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rPr>
              <a:t>(IP</a:t>
            </a:r>
            <a:r>
              <a:rPr kumimoji="0" lang="en-US" sz="16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rPr>
              <a:t> </a:t>
            </a:r>
            <a:r>
              <a:rPr kumimoji="0" lang="en-US" sz="16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rPr>
              <a:t>Base</a:t>
            </a:r>
            <a:r>
              <a:rPr kumimoji="0" lang="ja-JP" altLang="en-US" sz="16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rPr>
              <a:t>相当</a:t>
            </a:r>
            <a:r>
              <a:rPr kumimoji="0" lang="en-US" sz="16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rPr>
              <a:t>)</a:t>
            </a:r>
            <a:endParaRPr kumimoji="0" lang="en-US" sz="16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endParaRPr>
          </a:p>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rPr>
              <a:t>Full L2 </a:t>
            </a:r>
            <a:r>
              <a:rPr kumimoji="0" lang="ja-JP" altLang="en-US" sz="11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rPr>
              <a:t>と</a:t>
            </a:r>
            <a:r>
              <a:rPr kumimoji="0" lang="en-US" altLang="ja-JP" sz="11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rPr>
              <a:t> </a:t>
            </a:r>
            <a:r>
              <a:rPr kumimoji="0" lang="en-US" sz="11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rPr>
              <a:t>Routed </a:t>
            </a:r>
            <a:r>
              <a:rPr kumimoji="0" lang="en-US" sz="11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rPr>
              <a:t>Access</a:t>
            </a:r>
          </a:p>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endParaRPr>
          </a:p>
        </p:txBody>
      </p:sp>
      <p:sp>
        <p:nvSpPr>
          <p:cNvPr id="4" name="Rectangle 3"/>
          <p:cNvSpPr/>
          <p:nvPr/>
        </p:nvSpPr>
        <p:spPr>
          <a:xfrm>
            <a:off x="133553" y="3175071"/>
            <a:ext cx="4089272" cy="8236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endParaRPr>
          </a:p>
        </p:txBody>
      </p:sp>
      <p:sp>
        <p:nvSpPr>
          <p:cNvPr id="26" name="Can 25"/>
          <p:cNvSpPr/>
          <p:nvPr/>
        </p:nvSpPr>
        <p:spPr>
          <a:xfrm>
            <a:off x="5467882" y="1297970"/>
            <a:ext cx="2157722" cy="1642451"/>
          </a:xfrm>
          <a:prstGeom prst="can">
            <a:avLst/>
          </a:prstGeom>
          <a:ln>
            <a:solidFill>
              <a:schemeClr val="bg2"/>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rPr>
              <a:t>DNA Essentials</a:t>
            </a:r>
          </a:p>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ctr" defTabSz="457189" rtl="0" eaLnBrk="1" fontAlgn="base" latinLnBrk="0" hangingPunct="1">
              <a:lnSpc>
                <a:spcPct val="100000"/>
              </a:lnSpc>
              <a:spcBef>
                <a:spcPct val="0"/>
              </a:spcBef>
              <a:spcAft>
                <a:spcPct val="0"/>
              </a:spcAft>
              <a:buClrTx/>
              <a:buSzTx/>
              <a:buFontTx/>
              <a:buNone/>
              <a:tabLst/>
              <a:defRPr/>
            </a:pPr>
            <a:r>
              <a:rPr kumimoji="0" lang="ja-JP" altLang="en-US" sz="11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rPr>
              <a:t>単純化されたネットワーク</a:t>
            </a:r>
            <a:endParaRPr kumimoji="0" lang="en-US" altLang="ja-JP" sz="11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endParaRPr>
          </a:p>
          <a:p>
            <a:pPr marL="0" marR="0" lvl="0" indent="0" algn="ctr" defTabSz="457189" rtl="0" eaLnBrk="1" fontAlgn="base" latinLnBrk="0" hangingPunct="1">
              <a:lnSpc>
                <a:spcPct val="100000"/>
              </a:lnSpc>
              <a:spcBef>
                <a:spcPct val="0"/>
              </a:spcBef>
              <a:spcAft>
                <a:spcPct val="0"/>
              </a:spcAft>
              <a:buClrTx/>
              <a:buSzTx/>
              <a:buFontTx/>
              <a:buNone/>
              <a:tabLst/>
              <a:defRPr/>
            </a:pPr>
            <a:r>
              <a:rPr kumimoji="0" lang="ja-JP" altLang="en-US" sz="11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rPr>
              <a:t>運用ソリューション</a:t>
            </a:r>
            <a:r>
              <a:rPr kumimoji="0" lang="ja-JP" altLang="en-US" sz="1100" b="0" i="0" u="none" strike="noStrike" kern="1200" cap="none" spc="0" normalizeH="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rPr>
              <a:t> </a:t>
            </a:r>
            <a:r>
              <a:rPr kumimoji="0" lang="ja-JP" altLang="en-US" sz="11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rPr>
              <a:t>パッケージ</a:t>
            </a:r>
            <a:endParaRPr kumimoji="0" lang="en-US" sz="11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endParaRPr>
          </a:p>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endParaRPr>
          </a:p>
        </p:txBody>
      </p:sp>
      <p:sp>
        <p:nvSpPr>
          <p:cNvPr id="28" name="Rectangle 27"/>
          <p:cNvSpPr/>
          <p:nvPr/>
        </p:nvSpPr>
        <p:spPr>
          <a:xfrm>
            <a:off x="4772080" y="3175071"/>
            <a:ext cx="4079312" cy="11041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endParaRPr>
          </a:p>
        </p:txBody>
      </p:sp>
      <p:sp>
        <p:nvSpPr>
          <p:cNvPr id="30" name="Rectangle 29"/>
          <p:cNvSpPr/>
          <p:nvPr/>
        </p:nvSpPr>
        <p:spPr>
          <a:xfrm rot="16200000">
            <a:off x="7215152" y="2038830"/>
            <a:ext cx="1247494" cy="256544"/>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6956"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rPr>
              <a:t>3,5,7 Year Term</a:t>
            </a:r>
          </a:p>
        </p:txBody>
      </p:sp>
      <p:sp>
        <p:nvSpPr>
          <p:cNvPr id="31" name="Rectangle 30"/>
          <p:cNvSpPr/>
          <p:nvPr/>
        </p:nvSpPr>
        <p:spPr>
          <a:xfrm rot="16200000">
            <a:off x="2805951" y="2068851"/>
            <a:ext cx="1187450" cy="256544"/>
          </a:xfrm>
          <a:prstGeom prst="rect">
            <a:avLst/>
          </a:prstGeom>
          <a:ln/>
        </p:spPr>
        <p:style>
          <a:lnRef idx="0">
            <a:schemeClr val="dk1"/>
          </a:lnRef>
          <a:fillRef idx="3">
            <a:schemeClr val="dk1"/>
          </a:fillRef>
          <a:effectRef idx="3">
            <a:schemeClr val="dk1"/>
          </a:effectRef>
          <a:fontRef idx="minor">
            <a:schemeClr val="lt1"/>
          </a:fontRef>
        </p:style>
        <p:txBody>
          <a:bodyPr lIns="0" tIns="0" rIns="0" bIns="0" rtlCol="0" anchor="ctr"/>
          <a:lstStyle/>
          <a:p>
            <a:pPr marL="0" marR="0" lvl="0" indent="0" algn="ctr" defTabSz="456956"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rPr>
              <a:t>Perpetual</a:t>
            </a:r>
          </a:p>
        </p:txBody>
      </p:sp>
      <p:sp>
        <p:nvSpPr>
          <p:cNvPr id="23" name="Title 2"/>
          <p:cNvSpPr txBox="1">
            <a:spLocks/>
          </p:cNvSpPr>
          <p:nvPr/>
        </p:nvSpPr>
        <p:spPr bwMode="auto">
          <a:xfrm>
            <a:off x="194273" y="305442"/>
            <a:ext cx="8511189" cy="26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50" tIns="34275" rIns="68550" bIns="34275" numCol="1" anchor="ctr" anchorCtr="0" compatLnSpc="1">
            <a:prstTxWarp prst="textNoShape">
              <a:avLst/>
            </a:prstTxWarp>
          </a:bodyPr>
          <a:lstStyle>
            <a:lvl1pPr marL="8334" indent="-8334" algn="l" rtl="0" eaLnBrk="1" fontAlgn="base" hangingPunct="1">
              <a:lnSpc>
                <a:spcPct val="90000"/>
              </a:lnSpc>
              <a:spcBef>
                <a:spcPct val="0"/>
              </a:spcBef>
              <a:spcAft>
                <a:spcPct val="0"/>
              </a:spcAft>
              <a:defRPr lang="en-US" sz="3733" b="0" kern="1200" dirty="0" smtClean="0">
                <a:solidFill>
                  <a:schemeClr val="tx1"/>
                </a:solidFill>
                <a:latin typeface="+mj-lt"/>
                <a:ea typeface="+mj-ea"/>
                <a:cs typeface="+mj-cs"/>
                <a:sym typeface="Arial" pitchFamily="34" charset="0"/>
              </a:defRPr>
            </a:lvl1pPr>
            <a:lvl2pPr marL="8334" indent="-8334" algn="l" rtl="0" eaLnBrk="1" fontAlgn="base" hangingPunct="1">
              <a:lnSpc>
                <a:spcPct val="90000"/>
              </a:lnSpc>
              <a:spcBef>
                <a:spcPct val="0"/>
              </a:spcBef>
              <a:spcAft>
                <a:spcPct val="0"/>
              </a:spcAft>
              <a:defRPr sz="3600" b="1">
                <a:solidFill>
                  <a:srgbClr val="B1059D"/>
                </a:solidFill>
                <a:latin typeface="Arial" pitchFamily="-107" charset="0"/>
                <a:ea typeface="Apple LiGothic Medium" pitchFamily="-107" charset="-120"/>
                <a:cs typeface="Apple LiGothic Medium" pitchFamily="-107" charset="-120"/>
                <a:sym typeface="Arial" pitchFamily="34" charset="0"/>
              </a:defRPr>
            </a:lvl2pPr>
            <a:lvl3pPr marL="8334" indent="-8334" algn="l" rtl="0" eaLnBrk="1" fontAlgn="base" hangingPunct="1">
              <a:lnSpc>
                <a:spcPct val="90000"/>
              </a:lnSpc>
              <a:spcBef>
                <a:spcPct val="0"/>
              </a:spcBef>
              <a:spcAft>
                <a:spcPct val="0"/>
              </a:spcAft>
              <a:defRPr sz="3600" b="1">
                <a:solidFill>
                  <a:srgbClr val="B1059D"/>
                </a:solidFill>
                <a:latin typeface="Arial" pitchFamily="-107" charset="0"/>
                <a:ea typeface="Apple LiGothic Medium" pitchFamily="-107" charset="-120"/>
                <a:cs typeface="Apple LiGothic Medium" pitchFamily="-107" charset="-120"/>
                <a:sym typeface="Arial" pitchFamily="34" charset="0"/>
              </a:defRPr>
            </a:lvl3pPr>
            <a:lvl4pPr marL="8334" indent="-8334" algn="l" rtl="0" eaLnBrk="1" fontAlgn="base" hangingPunct="1">
              <a:lnSpc>
                <a:spcPct val="90000"/>
              </a:lnSpc>
              <a:spcBef>
                <a:spcPct val="0"/>
              </a:spcBef>
              <a:spcAft>
                <a:spcPct val="0"/>
              </a:spcAft>
              <a:defRPr sz="3600" b="1">
                <a:solidFill>
                  <a:srgbClr val="B1059D"/>
                </a:solidFill>
                <a:latin typeface="Arial" pitchFamily="-107" charset="0"/>
                <a:ea typeface="Apple LiGothic Medium" pitchFamily="-107" charset="-120"/>
                <a:cs typeface="Apple LiGothic Medium" pitchFamily="-107" charset="-120"/>
                <a:sym typeface="Arial" pitchFamily="34" charset="0"/>
              </a:defRPr>
            </a:lvl4pPr>
            <a:lvl5pPr marL="8334" indent="-8334" algn="l" rtl="0" eaLnBrk="1" fontAlgn="base" hangingPunct="1">
              <a:lnSpc>
                <a:spcPct val="90000"/>
              </a:lnSpc>
              <a:spcBef>
                <a:spcPct val="0"/>
              </a:spcBef>
              <a:spcAft>
                <a:spcPct val="0"/>
              </a:spcAft>
              <a:defRPr sz="3600" b="1">
                <a:solidFill>
                  <a:srgbClr val="B1059D"/>
                </a:solidFill>
                <a:latin typeface="Arial" pitchFamily="-107" charset="0"/>
                <a:ea typeface="Apple LiGothic Medium" pitchFamily="-107" charset="-120"/>
                <a:cs typeface="Apple LiGothic Medium" pitchFamily="-107" charset="-120"/>
                <a:sym typeface="Arial" pitchFamily="34" charset="0"/>
              </a:defRPr>
            </a:lvl5pPr>
            <a:lvl6pPr marL="351226" algn="l" rtl="0" eaLnBrk="1" fontAlgn="base" hangingPunct="1">
              <a:lnSpc>
                <a:spcPct val="90000"/>
              </a:lnSpc>
              <a:spcBef>
                <a:spcPct val="0"/>
              </a:spcBef>
              <a:spcAft>
                <a:spcPct val="0"/>
              </a:spcAft>
              <a:defRPr sz="3600" b="1">
                <a:solidFill>
                  <a:srgbClr val="1EB9E4"/>
                </a:solidFill>
                <a:latin typeface="Arial" pitchFamily="-107" charset="0"/>
                <a:ea typeface="Apple LiGothic Medium" pitchFamily="-107" charset="-120"/>
                <a:cs typeface="Apple LiGothic Medium" pitchFamily="-107" charset="-120"/>
                <a:sym typeface="Arial" pitchFamily="-107" charset="0"/>
              </a:defRPr>
            </a:lvl6pPr>
            <a:lvl7pPr marL="694117" algn="l" rtl="0" eaLnBrk="1" fontAlgn="base" hangingPunct="1">
              <a:lnSpc>
                <a:spcPct val="90000"/>
              </a:lnSpc>
              <a:spcBef>
                <a:spcPct val="0"/>
              </a:spcBef>
              <a:spcAft>
                <a:spcPct val="0"/>
              </a:spcAft>
              <a:defRPr sz="3600" b="1">
                <a:solidFill>
                  <a:srgbClr val="1EB9E4"/>
                </a:solidFill>
                <a:latin typeface="Arial" pitchFamily="-107" charset="0"/>
                <a:ea typeface="Apple LiGothic Medium" pitchFamily="-107" charset="-120"/>
                <a:cs typeface="Apple LiGothic Medium" pitchFamily="-107" charset="-120"/>
                <a:sym typeface="Arial" pitchFamily="-107" charset="0"/>
              </a:defRPr>
            </a:lvl7pPr>
            <a:lvl8pPr marL="1037009" algn="l" rtl="0" eaLnBrk="1" fontAlgn="base" hangingPunct="1">
              <a:lnSpc>
                <a:spcPct val="90000"/>
              </a:lnSpc>
              <a:spcBef>
                <a:spcPct val="0"/>
              </a:spcBef>
              <a:spcAft>
                <a:spcPct val="0"/>
              </a:spcAft>
              <a:defRPr sz="3600" b="1">
                <a:solidFill>
                  <a:srgbClr val="1EB9E4"/>
                </a:solidFill>
                <a:latin typeface="Arial" pitchFamily="-107" charset="0"/>
                <a:ea typeface="Apple LiGothic Medium" pitchFamily="-107" charset="-120"/>
                <a:cs typeface="Apple LiGothic Medium" pitchFamily="-107" charset="-120"/>
                <a:sym typeface="Arial" pitchFamily="-107" charset="0"/>
              </a:defRPr>
            </a:lvl8pPr>
            <a:lvl9pPr marL="1379900" algn="l" rtl="0" eaLnBrk="1" fontAlgn="base" hangingPunct="1">
              <a:lnSpc>
                <a:spcPct val="90000"/>
              </a:lnSpc>
              <a:spcBef>
                <a:spcPct val="0"/>
              </a:spcBef>
              <a:spcAft>
                <a:spcPct val="0"/>
              </a:spcAft>
              <a:defRPr sz="3600" b="1">
                <a:solidFill>
                  <a:srgbClr val="1EB9E4"/>
                </a:solidFill>
                <a:latin typeface="Arial" pitchFamily="-107" charset="0"/>
                <a:ea typeface="Apple LiGothic Medium" pitchFamily="-107" charset="-120"/>
                <a:cs typeface="Apple LiGothic Medium" pitchFamily="-107" charset="-120"/>
                <a:sym typeface="Arial" pitchFamily="-107" charset="0"/>
              </a:defRPr>
            </a:lvl9pPr>
          </a:lstStyle>
          <a:p>
            <a:pPr marL="8334" marR="0" lvl="0" indent="-8334" algn="l" defTabSz="685561" rtl="0" eaLnBrk="1" fontAlgn="base" latinLnBrk="0" hangingPunct="1">
              <a:lnSpc>
                <a:spcPct val="90000"/>
              </a:lnSpc>
              <a:spcBef>
                <a:spcPct val="0"/>
              </a:spcBef>
              <a:spcAft>
                <a:spcPct val="0"/>
              </a:spcAft>
              <a:buClrTx/>
              <a:buSzTx/>
              <a:buFontTx/>
              <a:buNone/>
              <a:tabLst/>
              <a:defRPr/>
            </a:pPr>
            <a:r>
              <a:rPr kumimoji="0" lang="ja-JP" altLang="en-US" sz="2800" dirty="0">
                <a:solidFill>
                  <a:prstClr val="black">
                    <a:lumMod val="65000"/>
                    <a:lumOff val="35000"/>
                  </a:prstClr>
                </a:solidFill>
                <a:latin typeface="ＭＳ Ｐゴシック" panose="020B0600070205080204" pitchFamily="50" charset="-128"/>
                <a:ea typeface="ＭＳ Ｐゴシック" panose="020B0600070205080204" pitchFamily="50" charset="-128"/>
                <a:cs typeface="Arial" panose="020B0604020202020204" pitchFamily="34" charset="0"/>
              </a:rPr>
              <a:t>競争力</a:t>
            </a:r>
            <a:r>
              <a:rPr kumimoji="0" lang="ja-JP" altLang="en-US" sz="2800" dirty="0" smtClean="0">
                <a:solidFill>
                  <a:prstClr val="black">
                    <a:lumMod val="65000"/>
                    <a:lumOff val="35000"/>
                  </a:prstClr>
                </a:solidFill>
                <a:latin typeface="ＭＳ Ｐゴシック" panose="020B0600070205080204" pitchFamily="50" charset="-128"/>
                <a:ea typeface="ＭＳ Ｐゴシック" panose="020B0600070205080204" pitchFamily="50" charset="-128"/>
                <a:cs typeface="Arial" panose="020B0604020202020204" pitchFamily="34" charset="0"/>
              </a:rPr>
              <a:t>のある</a:t>
            </a:r>
            <a:r>
              <a:rPr kumimoji="0" lang="ja-JP" altLang="en-US" sz="2800" dirty="0">
                <a:solidFill>
                  <a:prstClr val="black">
                    <a:lumMod val="65000"/>
                    <a:lumOff val="35000"/>
                  </a:prstClr>
                </a:solidFill>
                <a:latin typeface="ＭＳ Ｐゴシック" panose="020B0600070205080204" pitchFamily="50" charset="-128"/>
                <a:ea typeface="ＭＳ Ｐゴシック" panose="020B0600070205080204" pitchFamily="50" charset="-128"/>
                <a:cs typeface="Arial" panose="020B0604020202020204" pitchFamily="34" charset="0"/>
              </a:rPr>
              <a:t> </a:t>
            </a:r>
            <a:r>
              <a:rPr kumimoji="0" lang="en-US" sz="2800" b="0" i="0" u="none" strike="noStrike" kern="1200" cap="none" spc="0" normalizeH="0" baseline="0" noProof="0" dirty="0" smtClean="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sym typeface="Arial" pitchFamily="34" charset="0"/>
              </a:rPr>
              <a:t>Essentials </a:t>
            </a:r>
            <a:r>
              <a:rPr kumimoji="0" lang="en-US" sz="2800" b="0" i="0" u="none" strike="noStrike" kern="1200" cap="none" spc="0" normalizeH="0" baseline="0" noProof="0" dirty="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sym typeface="Arial" pitchFamily="34" charset="0"/>
              </a:rPr>
              <a:t>(E) package</a:t>
            </a:r>
          </a:p>
        </p:txBody>
      </p:sp>
      <p:sp>
        <p:nvSpPr>
          <p:cNvPr id="25" name="Rectangle 24"/>
          <p:cNvSpPr/>
          <p:nvPr/>
        </p:nvSpPr>
        <p:spPr>
          <a:xfrm>
            <a:off x="293916" y="599363"/>
            <a:ext cx="2660024" cy="286156"/>
          </a:xfrm>
          <a:prstGeom prst="rect">
            <a:avLst/>
          </a:prstGeom>
        </p:spPr>
        <p:txBody>
          <a:bodyPr wrap="none" lIns="68580" tIns="34290" rIns="68580" bIns="34290">
            <a:spAutoFit/>
          </a:bodyPr>
          <a:lstStyle/>
          <a:p>
            <a:pPr marL="0" marR="0" lvl="0" indent="0" algn="l" defTabSz="685561" rtl="0" eaLnBrk="1" fontAlgn="base" latinLnBrk="0" hangingPunct="1">
              <a:lnSpc>
                <a:spcPct val="100000"/>
              </a:lnSpc>
              <a:spcBef>
                <a:spcPct val="0"/>
              </a:spcBef>
              <a:spcAft>
                <a:spcPct val="0"/>
              </a:spcAft>
              <a:buClrTx/>
              <a:buSzTx/>
              <a:buFontTx/>
              <a:buNone/>
              <a:tabLst/>
              <a:defRPr/>
            </a:pPr>
            <a:r>
              <a:rPr kumimoji="0" lang="ja-JP" altLang="en-US" sz="1800" b="0" i="0" u="none" strike="noStrike" kern="1200" cap="none" spc="0" normalizeH="0" baseline="0" noProof="0" dirty="0" smtClean="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基本的なネットワーク運用</a:t>
            </a:r>
            <a:endParaRPr kumimoji="0" lang="en-US" sz="1800" b="0" i="0" u="none" strike="noStrike" kern="1200" cap="none" spc="0" normalizeH="0" baseline="0" noProof="0" dirty="0" smtClean="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4" name="Rectangle 23"/>
          <p:cNvSpPr/>
          <p:nvPr/>
        </p:nvSpPr>
        <p:spPr>
          <a:xfrm>
            <a:off x="7668344" y="320785"/>
            <a:ext cx="1490643" cy="224775"/>
          </a:xfrm>
          <a:prstGeom prst="rect">
            <a:avLst/>
          </a:prstGeom>
          <a:noFill/>
          <a:ln w="34925" cap="rnd">
            <a:noFill/>
            <a:round/>
            <a:headEnd/>
            <a:tailEnd/>
          </a:ln>
          <a:effectLst/>
        </p:spPr>
        <p:txBody>
          <a:bodyPr vert="horz" wrap="square" lIns="0" tIns="0" rIns="0" bIns="0" numCol="1" anchor="ctr" anchorCtr="1" compatLnSpc="1">
            <a:prstTxWarp prst="textNoShape">
              <a:avLst/>
            </a:prstTxWarp>
          </a:bodyPr>
          <a:lstStyle/>
          <a:p>
            <a:pPr marL="0" marR="0" lvl="0" indent="0" algn="ctr" defTabSz="68513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76767">
                    <a:lumMod val="75000"/>
                  </a:srgbClr>
                </a:solidFill>
                <a:effectLst/>
                <a:uLnTx/>
                <a:uFillTx/>
                <a:latin typeface="ＭＳ Ｐゴシック" panose="020B0600070205080204" pitchFamily="50" charset="-128"/>
                <a:ea typeface="ＭＳ Ｐゴシック" panose="020B0600070205080204" pitchFamily="50" charset="-128"/>
                <a:cs typeface="ＭＳ Ｐゴシック" charset="0"/>
              </a:rPr>
              <a:t>Subscription</a:t>
            </a:r>
          </a:p>
        </p:txBody>
      </p:sp>
      <p:sp>
        <p:nvSpPr>
          <p:cNvPr id="27" name="Rectangle 26"/>
          <p:cNvSpPr/>
          <p:nvPr/>
        </p:nvSpPr>
        <p:spPr>
          <a:xfrm>
            <a:off x="7964165" y="546775"/>
            <a:ext cx="780243" cy="224775"/>
          </a:xfrm>
          <a:prstGeom prst="rect">
            <a:avLst/>
          </a:prstGeom>
          <a:noFill/>
          <a:ln w="34925" cap="rnd">
            <a:noFill/>
            <a:round/>
            <a:headEnd/>
            <a:tailEnd/>
          </a:ln>
          <a:effectLst/>
        </p:spPr>
        <p:txBody>
          <a:bodyPr vert="horz" wrap="square" lIns="0" tIns="0" rIns="0" bIns="0" numCol="1" anchor="ctr" anchorCtr="1" compatLnSpc="1">
            <a:prstTxWarp prst="textNoShape">
              <a:avLst/>
            </a:prstTxWarp>
          </a:bodyPr>
          <a:lstStyle/>
          <a:p>
            <a:pPr marL="0" marR="0" lvl="0" indent="0" algn="ctr" defTabSz="68513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76767">
                    <a:lumMod val="75000"/>
                  </a:srgbClr>
                </a:solidFill>
                <a:effectLst/>
                <a:uLnTx/>
                <a:uFillTx/>
                <a:latin typeface="ＭＳ Ｐゴシック" panose="020B0600070205080204" pitchFamily="50" charset="-128"/>
                <a:ea typeface="ＭＳ Ｐゴシック" panose="020B0600070205080204" pitchFamily="50" charset="-128"/>
                <a:cs typeface="ＭＳ Ｐゴシック" charset="0"/>
              </a:rPr>
              <a:t>Perpetual</a:t>
            </a:r>
          </a:p>
        </p:txBody>
      </p:sp>
      <p:sp>
        <p:nvSpPr>
          <p:cNvPr id="29" name="Rectangle 28"/>
          <p:cNvSpPr/>
          <p:nvPr/>
        </p:nvSpPr>
        <p:spPr>
          <a:xfrm rot="16200000">
            <a:off x="7886382" y="304902"/>
            <a:ext cx="155566" cy="256544"/>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6956"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endParaRPr>
          </a:p>
        </p:txBody>
      </p:sp>
      <p:sp>
        <p:nvSpPr>
          <p:cNvPr id="32" name="Rectangle 31"/>
          <p:cNvSpPr/>
          <p:nvPr/>
        </p:nvSpPr>
        <p:spPr>
          <a:xfrm rot="16200000">
            <a:off x="7881033" y="530891"/>
            <a:ext cx="164530" cy="256544"/>
          </a:xfrm>
          <a:prstGeom prst="rect">
            <a:avLst/>
          </a:prstGeom>
          <a:ln/>
        </p:spPr>
        <p:style>
          <a:lnRef idx="0">
            <a:schemeClr val="dk1"/>
          </a:lnRef>
          <a:fillRef idx="3">
            <a:schemeClr val="dk1"/>
          </a:fillRef>
          <a:effectRef idx="3">
            <a:schemeClr val="dk1"/>
          </a:effectRef>
          <a:fontRef idx="minor">
            <a:schemeClr val="lt1"/>
          </a:fontRef>
        </p:style>
        <p:txBody>
          <a:bodyPr lIns="0" tIns="0" rIns="0" bIns="0" rtlCol="0" anchor="ctr"/>
          <a:lstStyle/>
          <a:p>
            <a:pPr marL="0" marR="0" lvl="0" indent="0" algn="ctr" defTabSz="456956"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87576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Single Corner Rectangle 7"/>
          <p:cNvSpPr/>
          <p:nvPr/>
        </p:nvSpPr>
        <p:spPr>
          <a:xfrm flipH="1">
            <a:off x="349816" y="785342"/>
            <a:ext cx="45719" cy="346248"/>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endParaRPr>
          </a:p>
        </p:txBody>
      </p:sp>
      <p:sp>
        <p:nvSpPr>
          <p:cNvPr id="9" name="TextBox 8"/>
          <p:cNvSpPr txBox="1"/>
          <p:nvPr/>
        </p:nvSpPr>
        <p:spPr>
          <a:xfrm>
            <a:off x="2437041" y="-514350"/>
            <a:ext cx="138564" cy="346249"/>
          </a:xfrm>
          <a:prstGeom prst="rect">
            <a:avLst/>
          </a:prstGeom>
          <a:noFill/>
        </p:spPr>
        <p:txBody>
          <a:bodyPr wrap="none" lIns="68580" tIns="34290" rIns="68580" bIns="34290"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p:txBody>
      </p:sp>
      <p:sp>
        <p:nvSpPr>
          <p:cNvPr id="20" name="Can 19"/>
          <p:cNvSpPr/>
          <p:nvPr/>
        </p:nvSpPr>
        <p:spPr>
          <a:xfrm>
            <a:off x="1040545" y="1299115"/>
            <a:ext cx="2157722" cy="1642451"/>
          </a:xfrm>
          <a:prstGeom prst="can">
            <a:avLst/>
          </a:prstGeom>
          <a:ln>
            <a:solidFill>
              <a:schemeClr val="bg2"/>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rPr>
              <a:t>Network </a:t>
            </a:r>
            <a:r>
              <a:rPr kumimoji="0" lang="en-US" sz="16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rPr>
              <a:t>Advantage</a:t>
            </a:r>
          </a:p>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rPr>
              <a:t>(IP Service</a:t>
            </a:r>
            <a:r>
              <a:rPr kumimoji="0" lang="ja-JP" altLang="en-US" sz="16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rPr>
              <a:t>相当</a:t>
            </a:r>
            <a:r>
              <a:rPr kumimoji="0" lang="en-US" sz="16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rPr>
              <a:t>)</a:t>
            </a:r>
            <a:endParaRPr kumimoji="0" lang="en-US" sz="16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endParaRPr>
          </a:p>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rPr>
              <a:t>Full L3 , </a:t>
            </a:r>
            <a:r>
              <a:rPr kumimoji="0" lang="ja-JP" altLang="en-US" sz="11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rPr>
              <a:t>セグメンテーション</a:t>
            </a:r>
            <a:endParaRPr kumimoji="0" lang="en-US" altLang="ja-JP" sz="11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endParaRPr>
          </a:p>
          <a:p>
            <a:pPr marL="0" marR="0" lvl="0" indent="0" algn="ctr" defTabSz="457189" rtl="0" eaLnBrk="1" fontAlgn="base" latinLnBrk="0" hangingPunct="1">
              <a:lnSpc>
                <a:spcPct val="100000"/>
              </a:lnSpc>
              <a:spcBef>
                <a:spcPct val="0"/>
              </a:spcBef>
              <a:spcAft>
                <a:spcPct val="0"/>
              </a:spcAft>
              <a:buClrTx/>
              <a:buSzTx/>
              <a:buFontTx/>
              <a:buNone/>
              <a:tabLst/>
              <a:defRPr/>
            </a:pPr>
            <a:r>
              <a:rPr kumimoji="0" lang="ja-JP" altLang="en-US" sz="11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rPr>
              <a:t>ネットワーク耐障害性</a:t>
            </a:r>
            <a:endParaRPr kumimoji="0" lang="en-US" sz="11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endParaRPr>
          </a:p>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endParaRPr>
          </a:p>
        </p:txBody>
      </p:sp>
      <p:sp>
        <p:nvSpPr>
          <p:cNvPr id="4" name="Rectangle 3"/>
          <p:cNvSpPr/>
          <p:nvPr/>
        </p:nvSpPr>
        <p:spPr>
          <a:xfrm>
            <a:off x="167098" y="3169004"/>
            <a:ext cx="4089272" cy="13906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endParaRPr>
          </a:p>
        </p:txBody>
      </p:sp>
      <p:sp>
        <p:nvSpPr>
          <p:cNvPr id="26" name="Can 25"/>
          <p:cNvSpPr/>
          <p:nvPr/>
        </p:nvSpPr>
        <p:spPr>
          <a:xfrm>
            <a:off x="5467882" y="1299114"/>
            <a:ext cx="2157722" cy="1642451"/>
          </a:xfrm>
          <a:prstGeom prst="can">
            <a:avLst/>
          </a:prstGeom>
          <a:ln>
            <a:solidFill>
              <a:schemeClr val="bg2"/>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rPr>
              <a:t>DNA Advantage</a:t>
            </a:r>
          </a:p>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endParaRPr>
          </a:p>
          <a:p>
            <a:pPr marL="0" marR="0" lvl="0" indent="0" algn="ctr" defTabSz="457189" rtl="0" eaLnBrk="1" fontAlgn="base" latinLnBrk="0" hangingPunct="1">
              <a:lnSpc>
                <a:spcPct val="100000"/>
              </a:lnSpc>
              <a:spcBef>
                <a:spcPct val="0"/>
              </a:spcBef>
              <a:spcAft>
                <a:spcPct val="0"/>
              </a:spcAft>
              <a:buClrTx/>
              <a:buSzTx/>
              <a:buFontTx/>
              <a:buNone/>
              <a:tabLst/>
              <a:defRPr/>
            </a:pPr>
            <a:r>
              <a:rPr kumimoji="0" lang="ja-JP" altLang="en-US" sz="11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rPr>
              <a:t>セキュリティーとネットワーク</a:t>
            </a:r>
            <a:endParaRPr kumimoji="0" lang="en-US" altLang="ja-JP" sz="11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endParaRPr>
          </a:p>
          <a:p>
            <a:pPr marL="0" marR="0" lvl="0" indent="0" algn="ctr" defTabSz="457189" rtl="0" eaLnBrk="1" fontAlgn="base" latinLnBrk="0" hangingPunct="1">
              <a:lnSpc>
                <a:spcPct val="100000"/>
              </a:lnSpc>
              <a:spcBef>
                <a:spcPct val="0"/>
              </a:spcBef>
              <a:spcAft>
                <a:spcPct val="0"/>
              </a:spcAft>
              <a:buClrTx/>
              <a:buSzTx/>
              <a:buFontTx/>
              <a:buNone/>
              <a:tabLst/>
              <a:defRPr/>
            </a:pPr>
            <a:r>
              <a:rPr kumimoji="0" lang="ja-JP" altLang="en-US" sz="1100" b="0"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rPr>
              <a:t>品質保証のパッケージ</a:t>
            </a:r>
            <a:endParaRPr kumimoji="0" lang="en-US" sz="11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endParaRPr>
          </a:p>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endParaRPr>
          </a:p>
        </p:txBody>
      </p:sp>
      <p:sp>
        <p:nvSpPr>
          <p:cNvPr id="28" name="Rectangle 27"/>
          <p:cNvSpPr/>
          <p:nvPr/>
        </p:nvSpPr>
        <p:spPr>
          <a:xfrm>
            <a:off x="4765401" y="3169003"/>
            <a:ext cx="4089272" cy="11307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endParaRPr>
          </a:p>
        </p:txBody>
      </p:sp>
      <p:sp>
        <p:nvSpPr>
          <p:cNvPr id="30" name="Rectangle 29"/>
          <p:cNvSpPr/>
          <p:nvPr/>
        </p:nvSpPr>
        <p:spPr>
          <a:xfrm rot="16200000">
            <a:off x="7252367" y="2073413"/>
            <a:ext cx="1189632" cy="256544"/>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6956"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rPr>
              <a:t>3,5,7  Year Term</a:t>
            </a:r>
          </a:p>
        </p:txBody>
      </p:sp>
      <p:sp>
        <p:nvSpPr>
          <p:cNvPr id="31" name="Rectangle 30"/>
          <p:cNvSpPr/>
          <p:nvPr/>
        </p:nvSpPr>
        <p:spPr>
          <a:xfrm rot="16200000">
            <a:off x="2833850" y="2102344"/>
            <a:ext cx="1131769" cy="256544"/>
          </a:xfrm>
          <a:prstGeom prst="rect">
            <a:avLst/>
          </a:prstGeom>
          <a:ln/>
        </p:spPr>
        <p:style>
          <a:lnRef idx="0">
            <a:schemeClr val="dk1"/>
          </a:lnRef>
          <a:fillRef idx="3">
            <a:schemeClr val="dk1"/>
          </a:fillRef>
          <a:effectRef idx="3">
            <a:schemeClr val="dk1"/>
          </a:effectRef>
          <a:fontRef idx="minor">
            <a:schemeClr val="lt1"/>
          </a:fontRef>
        </p:style>
        <p:txBody>
          <a:bodyPr lIns="0" tIns="0" rIns="0" bIns="0" rtlCol="0" anchor="ctr"/>
          <a:lstStyle/>
          <a:p>
            <a:pPr marL="0" marR="0" lvl="0" indent="0" algn="ctr" defTabSz="456956"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rPr>
              <a:t>Perpetual</a:t>
            </a:r>
          </a:p>
        </p:txBody>
      </p:sp>
      <p:sp>
        <p:nvSpPr>
          <p:cNvPr id="32" name="Rectangle 31"/>
          <p:cNvSpPr/>
          <p:nvPr/>
        </p:nvSpPr>
        <p:spPr>
          <a:xfrm>
            <a:off x="189719" y="4170140"/>
            <a:ext cx="1839254" cy="377026"/>
          </a:xfrm>
          <a:prstGeom prst="rect">
            <a:avLst/>
          </a:prstGeom>
        </p:spPr>
        <p:txBody>
          <a:bodyPr wrap="square" lIns="68580" tIns="34290" rIns="68580" bIns="34290">
            <a:spAutoFit/>
          </a:bodyPr>
          <a:lstStyle/>
          <a:p>
            <a:pPr marL="0" marR="0" lvl="0" indent="0" algn="ctr" defTabSz="457189" rtl="0" eaLnBrk="1" fontAlgn="b" latinLnBrk="0" hangingPunct="1">
              <a:lnSpc>
                <a:spcPct val="100000"/>
              </a:lnSpc>
              <a:spcBef>
                <a:spcPct val="0"/>
              </a:spcBef>
              <a:spcAft>
                <a:spcPct val="0"/>
              </a:spcAft>
              <a:buClrTx/>
              <a:buSzTx/>
              <a:buFontTx/>
              <a:buNone/>
              <a:tabLst/>
              <a:defRPr/>
            </a:pPr>
            <a:r>
              <a:rPr kumimoji="0" lang="ja-JP" altLang="en-US" sz="1100" b="1" i="0" u="none" strike="noStrike" kern="1200" cap="none" spc="0" normalizeH="0" baseline="0" noProof="0" dirty="0" smtClean="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rPr>
              <a:t>フルルーティング機能</a:t>
            </a:r>
            <a:r>
              <a:rPr kumimoji="0" lang="en-US" sz="1100" b="0" i="0" u="none" strike="noStrike" kern="1200" cap="none" spc="0" normalizeH="0" baseline="0" noProof="0" dirty="0" smtClean="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cs typeface="ＭＳ Ｐゴシック" charset="0"/>
              </a:rPr>
              <a:t> </a:t>
            </a:r>
            <a:endParaRPr kumimoji="0" lang="en-US" sz="1100" b="0" i="0" u="none" strike="noStrike" kern="1200" cap="none" spc="0" normalizeH="0" baseline="0" noProof="0" dirty="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cs typeface="ＭＳ Ｐゴシック" charset="0"/>
            </a:endParaRPr>
          </a:p>
          <a:p>
            <a:pPr marL="0" marR="0" lvl="0" indent="0" algn="ctr" defTabSz="457189" rtl="0" eaLnBrk="1" fontAlgn="b"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70AD47"/>
                </a:solidFill>
                <a:effectLst/>
                <a:uLnTx/>
                <a:uFillTx/>
                <a:latin typeface="ＭＳ Ｐゴシック" panose="020B0600070205080204" pitchFamily="50" charset="-128"/>
                <a:ea typeface="ＭＳ Ｐゴシック" panose="020B0600070205080204" pitchFamily="50" charset="-128"/>
                <a:cs typeface="ＭＳ Ｐゴシック" charset="0"/>
              </a:rPr>
              <a:t>BGP, HSRP, VRRP, ISIS</a:t>
            </a:r>
          </a:p>
        </p:txBody>
      </p:sp>
      <p:sp>
        <p:nvSpPr>
          <p:cNvPr id="36" name="Rectangle 35"/>
          <p:cNvSpPr/>
          <p:nvPr/>
        </p:nvSpPr>
        <p:spPr>
          <a:xfrm>
            <a:off x="2119405" y="3169005"/>
            <a:ext cx="2301520" cy="684803"/>
          </a:xfrm>
          <a:prstGeom prst="rect">
            <a:avLst/>
          </a:prstGeom>
        </p:spPr>
        <p:txBody>
          <a:bodyPr wrap="square" lIns="68580" tIns="34290" rIns="68580" bIns="34290">
            <a:spAutoFit/>
          </a:bodyPr>
          <a:lstStyle/>
          <a:p>
            <a:pPr marL="0" marR="0" lvl="0" indent="0" algn="ctr" defTabSz="457189" rtl="0" eaLnBrk="1" fontAlgn="b" latinLnBrk="0" hangingPunct="1">
              <a:lnSpc>
                <a:spcPct val="100000"/>
              </a:lnSpc>
              <a:spcBef>
                <a:spcPct val="0"/>
              </a:spcBef>
              <a:spcAft>
                <a:spcPct val="0"/>
              </a:spcAft>
              <a:buClrTx/>
              <a:buSzTx/>
              <a:buFontTx/>
              <a:buNone/>
              <a:tabLst/>
              <a:defRPr/>
            </a:pPr>
            <a:r>
              <a:rPr kumimoji="0" lang="ja-JP" altLang="en-US" sz="1100" b="1" i="0" u="none" strike="noStrike" kern="1200" cap="none" spc="0" normalizeH="0" baseline="0" noProof="0" dirty="0" smtClean="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cs typeface="ＭＳ Ｐゴシック" charset="0"/>
              </a:rPr>
              <a:t>フレキシブル ネットワーク</a:t>
            </a:r>
            <a:r>
              <a:rPr kumimoji="0" lang="en-US" altLang="ja-JP" sz="1100" b="1" i="0" u="none" strike="noStrike" kern="1200" cap="none" spc="0" normalizeH="0" baseline="0" noProof="0" smtClean="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cs typeface="ＭＳ Ｐゴシック" charset="0"/>
              </a:rPr>
              <a:t/>
            </a:r>
            <a:br>
              <a:rPr kumimoji="0" lang="en-US" altLang="ja-JP" sz="1100" b="1" i="0" u="none" strike="noStrike" kern="1200" cap="none" spc="0" normalizeH="0" baseline="0" noProof="0" smtClean="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cs typeface="ＭＳ Ｐゴシック" charset="0"/>
              </a:rPr>
            </a:br>
            <a:r>
              <a:rPr kumimoji="0" lang="ja-JP" altLang="en-US" sz="1100" b="1" i="0" u="none" strike="noStrike" kern="1200" cap="none" spc="0" normalizeH="0" baseline="0" noProof="0" dirty="0" smtClean="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cs typeface="ＭＳ Ｐゴシック" charset="0"/>
              </a:rPr>
              <a:t>セグメンテーション</a:t>
            </a:r>
            <a:endParaRPr kumimoji="0" lang="en-US" sz="1100" b="1" i="0" u="none" strike="noStrike" kern="1200" cap="none" spc="0" normalizeH="0" baseline="0" noProof="0" dirty="0" smtClean="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cs typeface="ＭＳ Ｐゴシック" charset="0"/>
            </a:endParaRPr>
          </a:p>
          <a:p>
            <a:pPr marL="0" marR="0" lvl="0" indent="0" algn="ctr" defTabSz="457189" rtl="0" eaLnBrk="1" fontAlgn="b"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smtClean="0">
                <a:ln>
                  <a:noFill/>
                </a:ln>
                <a:solidFill>
                  <a:srgbClr val="70AD47">
                    <a:lumMod val="75000"/>
                  </a:srgbClr>
                </a:solidFill>
                <a:effectLst/>
                <a:uLnTx/>
                <a:uFillTx/>
                <a:latin typeface="ＭＳ Ｐゴシック" panose="020B0600070205080204" pitchFamily="50" charset="-128"/>
                <a:ea typeface="ＭＳ Ｐゴシック" panose="020B0600070205080204" pitchFamily="50" charset="-128"/>
                <a:cs typeface="ＭＳ Ｐゴシック" charset="0"/>
              </a:rPr>
              <a:t>LISP </a:t>
            </a:r>
            <a:r>
              <a:rPr kumimoji="0" lang="en-US" sz="900" b="1" i="0" u="none" strike="noStrike" kern="1200" cap="none" spc="0" normalizeH="0" baseline="0" noProof="0" dirty="0">
                <a:ln>
                  <a:noFill/>
                </a:ln>
                <a:solidFill>
                  <a:srgbClr val="70AD47">
                    <a:lumMod val="75000"/>
                  </a:srgbClr>
                </a:solidFill>
                <a:effectLst/>
                <a:uLnTx/>
                <a:uFillTx/>
                <a:latin typeface="ＭＳ Ｐゴシック" panose="020B0600070205080204" pitchFamily="50" charset="-128"/>
                <a:ea typeface="ＭＳ Ｐゴシック" panose="020B0600070205080204" pitchFamily="50" charset="-128"/>
                <a:cs typeface="ＭＳ Ｐゴシック" charset="0"/>
              </a:rPr>
              <a:t>for </a:t>
            </a:r>
            <a:r>
              <a:rPr kumimoji="0" lang="en-US" sz="900" b="1" i="0" u="none" strike="noStrike" kern="1200" cap="none" spc="0" normalizeH="0" baseline="0" noProof="0" dirty="0" smtClean="0">
                <a:ln>
                  <a:noFill/>
                </a:ln>
                <a:solidFill>
                  <a:srgbClr val="70AD47">
                    <a:lumMod val="75000"/>
                  </a:srgbClr>
                </a:solidFill>
                <a:effectLst/>
                <a:uLnTx/>
                <a:uFillTx/>
                <a:latin typeface="ＭＳ Ｐゴシック" panose="020B0600070205080204" pitchFamily="50" charset="-128"/>
                <a:ea typeface="ＭＳ Ｐゴシック" panose="020B0600070205080204" pitchFamily="50" charset="-128"/>
                <a:cs typeface="ＭＳ Ｐゴシック" charset="0"/>
              </a:rPr>
              <a:t>Access</a:t>
            </a:r>
            <a:endParaRPr kumimoji="0" lang="en-US" sz="900" b="1" i="0" u="none" strike="noStrike" kern="1200" cap="none" spc="0" normalizeH="0" baseline="0" noProof="0" dirty="0">
              <a:ln>
                <a:noFill/>
              </a:ln>
              <a:solidFill>
                <a:srgbClr val="70AD47">
                  <a:lumMod val="75000"/>
                </a:srgbClr>
              </a:solidFill>
              <a:effectLst/>
              <a:uLnTx/>
              <a:uFillTx/>
              <a:latin typeface="ＭＳ Ｐゴシック" panose="020B0600070205080204" pitchFamily="50" charset="-128"/>
              <a:ea typeface="ＭＳ Ｐゴシック" panose="020B0600070205080204" pitchFamily="50" charset="-128"/>
              <a:cs typeface="ＭＳ Ｐゴシック" charset="0"/>
            </a:endParaRPr>
          </a:p>
          <a:p>
            <a:pPr marL="0" marR="0" lvl="0" indent="0" algn="ctr" defTabSz="457189" rtl="0" eaLnBrk="1" fontAlgn="b"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70AD47"/>
                </a:solidFill>
                <a:effectLst/>
                <a:uLnTx/>
                <a:uFillTx/>
                <a:latin typeface="ＭＳ Ｐゴシック" panose="020B0600070205080204" pitchFamily="50" charset="-128"/>
                <a:ea typeface="ＭＳ Ｐゴシック" panose="020B0600070205080204" pitchFamily="50" charset="-128"/>
                <a:cs typeface="ＭＳ Ｐゴシック" charset="0"/>
              </a:rPr>
              <a:t>MPLS L3 VPNs, MPLS L2 VPN</a:t>
            </a:r>
            <a:endParaRPr kumimoji="0" lang="en-US" sz="1100" b="0" i="0" u="none" strike="noStrike" kern="1200" cap="none" spc="0" normalizeH="0" baseline="0" noProof="0" dirty="0">
              <a:ln>
                <a:noFill/>
              </a:ln>
              <a:solidFill>
                <a:srgbClr val="70AD47"/>
              </a:solidFill>
              <a:effectLst/>
              <a:uLnTx/>
              <a:uFillTx/>
              <a:latin typeface="ＭＳ Ｐゴシック" panose="020B0600070205080204" pitchFamily="50" charset="-128"/>
              <a:ea typeface="ＭＳ Ｐゴシック" panose="020B0600070205080204" pitchFamily="50" charset="-128"/>
              <a:cs typeface="ＭＳ Ｐゴシック" charset="0"/>
            </a:endParaRPr>
          </a:p>
        </p:txBody>
      </p:sp>
      <p:sp>
        <p:nvSpPr>
          <p:cNvPr id="39" name="Rectangle 38"/>
          <p:cNvSpPr/>
          <p:nvPr/>
        </p:nvSpPr>
        <p:spPr>
          <a:xfrm>
            <a:off x="227818" y="3654206"/>
            <a:ext cx="1952462" cy="515526"/>
          </a:xfrm>
          <a:prstGeom prst="rect">
            <a:avLst/>
          </a:prstGeom>
        </p:spPr>
        <p:txBody>
          <a:bodyPr wrap="square" lIns="68580" tIns="34290" rIns="68580" bIns="34290">
            <a:spAutoFit/>
          </a:bodyPr>
          <a:lstStyle/>
          <a:p>
            <a:pPr marL="0" marR="0" lvl="0" indent="0" algn="ctr" defTabSz="457189" rtl="0" eaLnBrk="1" fontAlgn="b" latinLnBrk="0" hangingPunct="1">
              <a:lnSpc>
                <a:spcPct val="100000"/>
              </a:lnSpc>
              <a:spcBef>
                <a:spcPct val="0"/>
              </a:spcBef>
              <a:spcAft>
                <a:spcPct val="0"/>
              </a:spcAft>
              <a:buClrTx/>
              <a:buSzTx/>
              <a:buFontTx/>
              <a:buNone/>
              <a:tabLst/>
              <a:defRPr/>
            </a:pPr>
            <a:r>
              <a:rPr kumimoji="0" lang="ja-JP" altLang="en-US" sz="1100" b="1" i="0" u="none" strike="noStrike" kern="1200" cap="none" spc="0" normalizeH="0" baseline="0" noProof="0" dirty="0" smtClean="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cs typeface="ＭＳ Ｐゴシック" charset="0"/>
              </a:rPr>
              <a:t>ネットワーク ダウンタイム削減</a:t>
            </a:r>
            <a:endParaRPr kumimoji="0" lang="en-US" sz="1100" b="1" i="0" u="none" strike="noStrike" kern="1200" cap="none" spc="0" normalizeH="0" baseline="0" noProof="0" dirty="0" smtClean="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cs typeface="ＭＳ Ｐゴシック" charset="0"/>
            </a:endParaRPr>
          </a:p>
          <a:p>
            <a:pPr marL="0" marR="0" lvl="0" indent="0" algn="ctr" defTabSz="457189" rtl="0" eaLnBrk="1" fontAlgn="b"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smtClean="0">
                <a:ln>
                  <a:noFill/>
                </a:ln>
                <a:solidFill>
                  <a:srgbClr val="70AD47"/>
                </a:solidFill>
                <a:effectLst/>
                <a:uLnTx/>
                <a:uFillTx/>
                <a:latin typeface="ＭＳ Ｐゴシック" panose="020B0600070205080204" pitchFamily="50" charset="-128"/>
                <a:ea typeface="ＭＳ Ｐゴシック" panose="020B0600070205080204" pitchFamily="50" charset="-128"/>
                <a:cs typeface="ＭＳ Ｐゴシック" charset="0"/>
              </a:rPr>
              <a:t>SSO</a:t>
            </a:r>
            <a:r>
              <a:rPr kumimoji="0" lang="en-US" sz="900" b="0" i="0" u="none" strike="noStrike" kern="1200" cap="none" spc="0" normalizeH="0" baseline="0" noProof="0" dirty="0">
                <a:ln>
                  <a:noFill/>
                </a:ln>
                <a:solidFill>
                  <a:srgbClr val="70AD47">
                    <a:lumMod val="75000"/>
                  </a:srgbClr>
                </a:solidFill>
                <a:effectLst/>
                <a:uLnTx/>
                <a:uFillTx/>
                <a:latin typeface="ＭＳ Ｐゴシック" panose="020B0600070205080204" pitchFamily="50" charset="-128"/>
                <a:ea typeface="ＭＳ Ｐゴシック" panose="020B0600070205080204" pitchFamily="50" charset="-128"/>
                <a:cs typeface="ＭＳ Ｐゴシック" charset="0"/>
              </a:rPr>
              <a:t>, </a:t>
            </a:r>
            <a:r>
              <a:rPr kumimoji="0" lang="en-US" sz="900" b="1" i="0" u="none" strike="noStrike" kern="1200" cap="none" spc="0" normalizeH="0" baseline="0" noProof="0" dirty="0">
                <a:ln>
                  <a:noFill/>
                </a:ln>
                <a:solidFill>
                  <a:srgbClr val="70AD47">
                    <a:lumMod val="75000"/>
                  </a:srgbClr>
                </a:solidFill>
                <a:effectLst/>
                <a:uLnTx/>
                <a:uFillTx/>
                <a:latin typeface="ＭＳ Ｐゴシック" panose="020B0600070205080204" pitchFamily="50" charset="-128"/>
                <a:ea typeface="ＭＳ Ｐゴシック" panose="020B0600070205080204" pitchFamily="50" charset="-128"/>
                <a:cs typeface="ＭＳ Ｐゴシック" charset="0"/>
              </a:rPr>
              <a:t>GIR, </a:t>
            </a:r>
            <a:r>
              <a:rPr kumimoji="0" lang="en-US" sz="900" b="1" i="0" u="none" strike="noStrike" kern="1200" cap="none" spc="0" normalizeH="0" baseline="0" noProof="0" dirty="0" err="1">
                <a:ln>
                  <a:noFill/>
                </a:ln>
                <a:solidFill>
                  <a:srgbClr val="70AD47">
                    <a:lumMod val="75000"/>
                  </a:srgbClr>
                </a:solidFill>
                <a:effectLst/>
                <a:uLnTx/>
                <a:uFillTx/>
                <a:latin typeface="ＭＳ Ｐゴシック" panose="020B0600070205080204" pitchFamily="50" charset="-128"/>
                <a:ea typeface="ＭＳ Ｐゴシック" panose="020B0600070205080204" pitchFamily="50" charset="-128"/>
                <a:cs typeface="ＭＳ Ｐゴシック" charset="0"/>
              </a:rPr>
              <a:t>Stackwise</a:t>
            </a:r>
            <a:r>
              <a:rPr kumimoji="0" lang="en-US" sz="900" b="1" i="0" u="none" strike="noStrike" kern="1200" cap="none" spc="0" normalizeH="0" baseline="0" noProof="0" dirty="0">
                <a:ln>
                  <a:noFill/>
                </a:ln>
                <a:solidFill>
                  <a:srgbClr val="70AD47">
                    <a:lumMod val="75000"/>
                  </a:srgbClr>
                </a:solidFill>
                <a:effectLst/>
                <a:uLnTx/>
                <a:uFillTx/>
                <a:latin typeface="ＭＳ Ｐゴシック" panose="020B0600070205080204" pitchFamily="50" charset="-128"/>
                <a:ea typeface="ＭＳ Ｐゴシック" panose="020B0600070205080204" pitchFamily="50" charset="-128"/>
                <a:cs typeface="ＭＳ Ｐゴシック" charset="0"/>
              </a:rPr>
              <a:t> Virtual</a:t>
            </a:r>
            <a:r>
              <a:rPr kumimoji="0" lang="en-US" sz="900" b="0" i="0" u="none" strike="noStrike" kern="1200" cap="none" spc="0" normalizeH="0" baseline="0" noProof="0" dirty="0">
                <a:ln>
                  <a:noFill/>
                </a:ln>
                <a:solidFill>
                  <a:srgbClr val="70AD47">
                    <a:lumMod val="75000"/>
                  </a:srgbClr>
                </a:solidFill>
                <a:effectLst/>
                <a:uLnTx/>
                <a:uFillTx/>
                <a:latin typeface="ＭＳ Ｐゴシック" panose="020B0600070205080204" pitchFamily="50" charset="-128"/>
                <a:ea typeface="ＭＳ Ｐゴシック" panose="020B0600070205080204" pitchFamily="50" charset="-128"/>
                <a:cs typeface="ＭＳ Ｐゴシック" charset="0"/>
              </a:rPr>
              <a:t>, </a:t>
            </a:r>
            <a:r>
              <a:rPr kumimoji="0" lang="en-US" sz="900" b="1" i="0" u="none" strike="noStrike" kern="1200" cap="none" spc="0" normalizeH="0" baseline="0" noProof="0" dirty="0">
                <a:ln>
                  <a:noFill/>
                </a:ln>
                <a:solidFill>
                  <a:srgbClr val="70AD47">
                    <a:lumMod val="75000"/>
                  </a:srgbClr>
                </a:solidFill>
                <a:effectLst/>
                <a:uLnTx/>
                <a:uFillTx/>
                <a:latin typeface="ＭＳ Ｐゴシック" panose="020B0600070205080204" pitchFamily="50" charset="-128"/>
                <a:ea typeface="ＭＳ Ｐゴシック" panose="020B0600070205080204" pitchFamily="50" charset="-128"/>
                <a:cs typeface="ＭＳ Ｐゴシック" charset="0"/>
              </a:rPr>
              <a:t>Patching</a:t>
            </a:r>
            <a:r>
              <a:rPr kumimoji="0" lang="en-US" sz="900" b="0" i="0" u="none" strike="noStrike" kern="1200" cap="none" spc="0" normalizeH="0" baseline="0" noProof="0" dirty="0">
                <a:ln>
                  <a:noFill/>
                </a:ln>
                <a:solidFill>
                  <a:srgbClr val="70AD47">
                    <a:lumMod val="75000"/>
                  </a:srgbClr>
                </a:solidFill>
                <a:effectLst/>
                <a:uLnTx/>
                <a:uFillTx/>
                <a:latin typeface="ＭＳ Ｐゴシック" panose="020B0600070205080204" pitchFamily="50" charset="-128"/>
                <a:ea typeface="ＭＳ Ｐゴシック" panose="020B0600070205080204" pitchFamily="50" charset="-128"/>
                <a:cs typeface="ＭＳ Ｐゴシック" charset="0"/>
              </a:rPr>
              <a:t>,  </a:t>
            </a:r>
            <a:r>
              <a:rPr kumimoji="0" lang="en-US" sz="900" b="0" i="0" u="none" strike="noStrike" kern="1200" cap="none" spc="0" normalizeH="0" baseline="0" noProof="0" dirty="0">
                <a:ln>
                  <a:noFill/>
                </a:ln>
                <a:solidFill>
                  <a:srgbClr val="70AD47"/>
                </a:solidFill>
                <a:effectLst/>
                <a:uLnTx/>
                <a:uFillTx/>
                <a:latin typeface="ＭＳ Ｐゴシック" panose="020B0600070205080204" pitchFamily="50" charset="-128"/>
                <a:ea typeface="ＭＳ Ｐゴシック" panose="020B0600070205080204" pitchFamily="50" charset="-128"/>
                <a:cs typeface="ＭＳ Ｐゴシック" charset="0"/>
              </a:rPr>
              <a:t>ISSU</a:t>
            </a:r>
          </a:p>
        </p:txBody>
      </p:sp>
      <p:sp>
        <p:nvSpPr>
          <p:cNvPr id="40" name="Rectangle 39"/>
          <p:cNvSpPr/>
          <p:nvPr/>
        </p:nvSpPr>
        <p:spPr>
          <a:xfrm>
            <a:off x="167098" y="3169005"/>
            <a:ext cx="1884500" cy="515526"/>
          </a:xfrm>
          <a:prstGeom prst="rect">
            <a:avLst/>
          </a:prstGeom>
        </p:spPr>
        <p:txBody>
          <a:bodyPr wrap="square" lIns="68580" tIns="34290" rIns="68580" bIns="34290">
            <a:spAutoFit/>
          </a:bodyPr>
          <a:lstStyle/>
          <a:p>
            <a:pPr marL="0" marR="0" lvl="0" indent="0" algn="ctr" defTabSz="457189" rtl="0" eaLnBrk="1" fontAlgn="b" latinLnBrk="0" hangingPunct="1">
              <a:lnSpc>
                <a:spcPct val="100000"/>
              </a:lnSpc>
              <a:spcBef>
                <a:spcPct val="0"/>
              </a:spcBef>
              <a:spcAft>
                <a:spcPct val="0"/>
              </a:spcAft>
              <a:buClrTx/>
              <a:buSzTx/>
              <a:buFontTx/>
              <a:buNone/>
              <a:tabLst/>
              <a:defRPr/>
            </a:pPr>
            <a:r>
              <a:rPr kumimoji="0" lang="ja-JP" altLang="en-US" sz="1100" b="1" i="0" u="none" strike="noStrike" kern="1200" cap="none" spc="0" normalizeH="0" baseline="0" noProof="0" dirty="0" smtClean="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cs typeface="ＭＳ Ｐゴシック" charset="0"/>
              </a:rPr>
              <a:t>セキュリティ拡張機能</a:t>
            </a:r>
            <a:endParaRPr kumimoji="0" lang="en-US" sz="1100" b="0" i="0" u="none" strike="noStrike" kern="1200" cap="none" spc="0" normalizeH="0" baseline="0" noProof="0" dirty="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cs typeface="ＭＳ Ｐゴシック" charset="0"/>
            </a:endParaRPr>
          </a:p>
          <a:p>
            <a:pPr marL="0" marR="0" lvl="0" indent="0" algn="ctr" defTabSz="457189" rtl="0" eaLnBrk="1" fontAlgn="b"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70AD47">
                    <a:lumMod val="75000"/>
                  </a:srgbClr>
                </a:solidFill>
                <a:effectLst/>
                <a:uLnTx/>
                <a:uFillTx/>
                <a:latin typeface="ＭＳ Ｐゴシック" panose="020B0600070205080204" pitchFamily="50" charset="-128"/>
                <a:ea typeface="ＭＳ Ｐゴシック" panose="020B0600070205080204" pitchFamily="50" charset="-128"/>
                <a:cs typeface="ＭＳ Ｐゴシック" charset="0"/>
              </a:rPr>
              <a:t>MACSEC-256</a:t>
            </a:r>
            <a:r>
              <a:rPr kumimoji="0" lang="en-US" sz="900" b="0" i="0" u="none" strike="noStrike" kern="1200" cap="none" spc="0" normalizeH="0" baseline="0" noProof="0" dirty="0">
                <a:ln>
                  <a:noFill/>
                </a:ln>
                <a:solidFill>
                  <a:srgbClr val="70AD47">
                    <a:lumMod val="75000"/>
                  </a:srgbClr>
                </a:solidFill>
                <a:effectLst/>
                <a:uLnTx/>
                <a:uFillTx/>
                <a:latin typeface="ＭＳ Ｐゴシック" panose="020B0600070205080204" pitchFamily="50" charset="-128"/>
                <a:ea typeface="ＭＳ Ｐゴシック" panose="020B0600070205080204" pitchFamily="50" charset="-128"/>
                <a:cs typeface="ＭＳ Ｐゴシック" charset="0"/>
              </a:rPr>
              <a:t>, </a:t>
            </a:r>
            <a:r>
              <a:rPr kumimoji="0" lang="en-US" sz="900" b="0" i="0" u="none" strike="noStrike" kern="1200" cap="none" spc="0" normalizeH="0" baseline="0" noProof="0" dirty="0">
                <a:ln>
                  <a:noFill/>
                </a:ln>
                <a:solidFill>
                  <a:srgbClr val="70AD47"/>
                </a:solidFill>
                <a:effectLst/>
                <a:uLnTx/>
                <a:uFillTx/>
                <a:latin typeface="ＭＳ Ｐゴシック" panose="020B0600070205080204" pitchFamily="50" charset="-128"/>
                <a:ea typeface="ＭＳ Ｐゴシック" panose="020B0600070205080204" pitchFamily="50" charset="-128"/>
                <a:cs typeface="ＭＳ Ｐゴシック" charset="0"/>
              </a:rPr>
              <a:t>Advanced ACL, COPP, Lawful Intercept</a:t>
            </a:r>
            <a:endParaRPr kumimoji="0" lang="en-US" sz="1100" b="0" i="0" u="none" strike="noStrike" kern="1200" cap="none" spc="0" normalizeH="0" baseline="0" noProof="0" dirty="0">
              <a:ln>
                <a:noFill/>
              </a:ln>
              <a:solidFill>
                <a:srgbClr val="70AD47"/>
              </a:solidFill>
              <a:effectLst/>
              <a:uLnTx/>
              <a:uFillTx/>
              <a:latin typeface="ＭＳ Ｐゴシック" panose="020B0600070205080204" pitchFamily="50" charset="-128"/>
              <a:ea typeface="ＭＳ Ｐゴシック" panose="020B0600070205080204" pitchFamily="50" charset="-128"/>
              <a:cs typeface="ＭＳ Ｐゴシック" charset="0"/>
            </a:endParaRPr>
          </a:p>
        </p:txBody>
      </p:sp>
      <p:sp>
        <p:nvSpPr>
          <p:cNvPr id="41" name="Rectangle 40"/>
          <p:cNvSpPr/>
          <p:nvPr/>
        </p:nvSpPr>
        <p:spPr>
          <a:xfrm>
            <a:off x="2119405" y="4182622"/>
            <a:ext cx="2136965" cy="377026"/>
          </a:xfrm>
          <a:prstGeom prst="rect">
            <a:avLst/>
          </a:prstGeom>
        </p:spPr>
        <p:txBody>
          <a:bodyPr wrap="square" lIns="68580" tIns="34290" rIns="68580" bIns="34290">
            <a:spAutoFit/>
          </a:bodyPr>
          <a:lstStyle/>
          <a:p>
            <a:pPr marL="0" marR="0" lvl="0" indent="0" algn="ctr" defTabSz="457189" rtl="0" eaLnBrk="1" fontAlgn="b" latinLnBrk="0" hangingPunct="1">
              <a:lnSpc>
                <a:spcPct val="100000"/>
              </a:lnSpc>
              <a:spcBef>
                <a:spcPct val="0"/>
              </a:spcBef>
              <a:spcAft>
                <a:spcPct val="0"/>
              </a:spcAft>
              <a:buClrTx/>
              <a:buSzTx/>
              <a:buFontTx/>
              <a:buNone/>
              <a:tabLst/>
              <a:defRPr/>
            </a:pPr>
            <a:r>
              <a:rPr kumimoji="0" lang="ja-JP" altLang="en-US" sz="1100" b="1" i="0" u="none" strike="noStrike" kern="1200" cap="none" spc="0" normalizeH="0" baseline="0" noProof="0" dirty="0" smtClean="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rPr>
              <a:t>ネットワークの時間同期</a:t>
            </a:r>
            <a:endParaRPr kumimoji="0" lang="en-US" sz="1100" b="1" i="0" u="none" strike="noStrike" kern="1200" cap="none" spc="0" normalizeH="0" baseline="0" noProof="0" dirty="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endParaRPr>
          </a:p>
          <a:p>
            <a:pPr marL="0" marR="0" lvl="0" indent="0" algn="ctr" defTabSz="457189" rtl="0" eaLnBrk="1" fontAlgn="b"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70AD47">
                    <a:lumMod val="75000"/>
                  </a:srgbClr>
                </a:solidFill>
                <a:effectLst/>
                <a:uLnTx/>
                <a:uFillTx/>
                <a:latin typeface="ＭＳ Ｐゴシック" panose="020B0600070205080204" pitchFamily="50" charset="-128"/>
                <a:ea typeface="ＭＳ Ｐゴシック" panose="020B0600070205080204" pitchFamily="50" charset="-128"/>
                <a:cs typeface="ＭＳ Ｐゴシック" charset="0"/>
              </a:rPr>
              <a:t>AVB</a:t>
            </a:r>
            <a:r>
              <a:rPr kumimoji="0" lang="en-US" sz="900" b="0" i="0" u="none" strike="noStrike" kern="1200" cap="none" spc="0" normalizeH="0" baseline="0" noProof="0" dirty="0">
                <a:ln>
                  <a:noFill/>
                </a:ln>
                <a:solidFill>
                  <a:srgbClr val="70AD47">
                    <a:lumMod val="75000"/>
                  </a:srgbClr>
                </a:solidFill>
                <a:effectLst/>
                <a:uLnTx/>
                <a:uFillTx/>
                <a:latin typeface="ＭＳ Ｐゴシック" panose="020B0600070205080204" pitchFamily="50" charset="-128"/>
                <a:ea typeface="ＭＳ Ｐゴシック" panose="020B0600070205080204" pitchFamily="50" charset="-128"/>
                <a:cs typeface="ＭＳ Ｐゴシック" charset="0"/>
              </a:rPr>
              <a:t> </a:t>
            </a:r>
            <a:r>
              <a:rPr kumimoji="0" lang="en-US" sz="900" b="0" i="0" u="none" strike="noStrike" kern="1200" cap="none" spc="0" normalizeH="0" baseline="0" noProof="0" dirty="0">
                <a:ln>
                  <a:noFill/>
                </a:ln>
                <a:solidFill>
                  <a:srgbClr val="70AD47"/>
                </a:solidFill>
                <a:effectLst/>
                <a:uLnTx/>
                <a:uFillTx/>
                <a:latin typeface="ＭＳ Ｐゴシック" panose="020B0600070205080204" pitchFamily="50" charset="-128"/>
                <a:ea typeface="ＭＳ Ｐゴシック" panose="020B0600070205080204" pitchFamily="50" charset="-128"/>
                <a:cs typeface="ＭＳ Ｐゴシック" charset="0"/>
              </a:rPr>
              <a:t>and PTP 1588</a:t>
            </a:r>
          </a:p>
        </p:txBody>
      </p:sp>
      <p:sp>
        <p:nvSpPr>
          <p:cNvPr id="42" name="Rectangle 41"/>
          <p:cNvSpPr/>
          <p:nvPr/>
        </p:nvSpPr>
        <p:spPr>
          <a:xfrm>
            <a:off x="2142030" y="3614966"/>
            <a:ext cx="2114342" cy="546303"/>
          </a:xfrm>
          <a:prstGeom prst="rect">
            <a:avLst/>
          </a:prstGeom>
        </p:spPr>
        <p:txBody>
          <a:bodyPr wrap="square" lIns="68580" tIns="34290" rIns="68580" bIns="34290">
            <a:spAutoFit/>
          </a:bodyPr>
          <a:lstStyle/>
          <a:p>
            <a:pPr marL="0" marR="0" lvl="0" indent="0" algn="ctr" defTabSz="457189" rtl="0" eaLnBrk="1" fontAlgn="b"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smtClean="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cs typeface="ＭＳ Ｐゴシック" charset="0"/>
            </a:endParaRPr>
          </a:p>
          <a:p>
            <a:pPr marL="0" marR="0" lvl="0" indent="0" algn="ctr" defTabSz="457189" rtl="0" eaLnBrk="1" fontAlgn="b" latinLnBrk="0" hangingPunct="1">
              <a:lnSpc>
                <a:spcPct val="100000"/>
              </a:lnSpc>
              <a:spcBef>
                <a:spcPct val="0"/>
              </a:spcBef>
              <a:spcAft>
                <a:spcPct val="0"/>
              </a:spcAft>
              <a:buClrTx/>
              <a:buSzTx/>
              <a:buFontTx/>
              <a:buNone/>
              <a:tabLst/>
              <a:defRPr/>
            </a:pPr>
            <a:r>
              <a:rPr kumimoji="0" lang="ja-JP" altLang="en-US" sz="1100" b="1" i="0" u="none" strike="noStrike" kern="1200" cap="none" spc="0" normalizeH="0" baseline="0" noProof="0" dirty="0" smtClean="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rPr>
              <a:t>マルチキャスト帯域幅の最適化</a:t>
            </a:r>
            <a:endParaRPr kumimoji="0" lang="en-US" sz="1100" b="1" i="0" u="none" strike="noStrike" kern="1200" cap="none" spc="0" normalizeH="0" baseline="0" noProof="0" dirty="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endParaRPr>
          </a:p>
          <a:p>
            <a:pPr marL="0" marR="0" lvl="0" indent="0" algn="ctr" defTabSz="457189" rtl="0" eaLnBrk="1" fontAlgn="b"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70AD47"/>
                </a:solidFill>
                <a:effectLst/>
                <a:uLnTx/>
                <a:uFillTx/>
                <a:latin typeface="ＭＳ Ｐゴシック" panose="020B0600070205080204" pitchFamily="50" charset="-128"/>
                <a:ea typeface="ＭＳ Ｐゴシック" panose="020B0600070205080204" pitchFamily="50" charset="-128"/>
                <a:cs typeface="ＭＳ Ｐゴシック" charset="0"/>
              </a:rPr>
              <a:t>MSDP, Multicast 6VPE, Extranet MVPN</a:t>
            </a:r>
            <a:endParaRPr kumimoji="0" lang="en-US" sz="1100" b="0" i="0" u="none" strike="noStrike" kern="1200" cap="none" spc="0" normalizeH="0" baseline="0" noProof="0" dirty="0">
              <a:ln>
                <a:noFill/>
              </a:ln>
              <a:solidFill>
                <a:srgbClr val="70AD47"/>
              </a:solidFill>
              <a:effectLst/>
              <a:uLnTx/>
              <a:uFillTx/>
              <a:latin typeface="ＭＳ Ｐゴシック" panose="020B0600070205080204" pitchFamily="50" charset="-128"/>
              <a:ea typeface="ＭＳ Ｐゴシック" panose="020B0600070205080204" pitchFamily="50" charset="-128"/>
              <a:cs typeface="ＭＳ Ｐゴシック" charset="0"/>
            </a:endParaRPr>
          </a:p>
        </p:txBody>
      </p:sp>
      <p:sp>
        <p:nvSpPr>
          <p:cNvPr id="43" name="Title 2"/>
          <p:cNvSpPr txBox="1">
            <a:spLocks/>
          </p:cNvSpPr>
          <p:nvPr/>
        </p:nvSpPr>
        <p:spPr bwMode="auto">
          <a:xfrm>
            <a:off x="274320" y="229169"/>
            <a:ext cx="8330128" cy="71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50" tIns="34275" rIns="68550" bIns="34275" numCol="1" anchor="ctr" anchorCtr="0" compatLnSpc="1">
            <a:prstTxWarp prst="textNoShape">
              <a:avLst/>
            </a:prstTxWarp>
          </a:bodyPr>
          <a:lstStyle>
            <a:lvl1pPr marL="8334" indent="-8334" algn="l" rtl="0" eaLnBrk="1" fontAlgn="base" hangingPunct="1">
              <a:lnSpc>
                <a:spcPct val="90000"/>
              </a:lnSpc>
              <a:spcBef>
                <a:spcPct val="0"/>
              </a:spcBef>
              <a:spcAft>
                <a:spcPct val="0"/>
              </a:spcAft>
              <a:defRPr lang="en-US" sz="3733" b="0" kern="1200" dirty="0" smtClean="0">
                <a:solidFill>
                  <a:schemeClr val="tx1"/>
                </a:solidFill>
                <a:latin typeface="+mj-lt"/>
                <a:ea typeface="+mj-ea"/>
                <a:cs typeface="+mj-cs"/>
                <a:sym typeface="Arial" pitchFamily="34" charset="0"/>
              </a:defRPr>
            </a:lvl1pPr>
            <a:lvl2pPr marL="8334" indent="-8334" algn="l" rtl="0" eaLnBrk="1" fontAlgn="base" hangingPunct="1">
              <a:lnSpc>
                <a:spcPct val="90000"/>
              </a:lnSpc>
              <a:spcBef>
                <a:spcPct val="0"/>
              </a:spcBef>
              <a:spcAft>
                <a:spcPct val="0"/>
              </a:spcAft>
              <a:defRPr sz="3600" b="1">
                <a:solidFill>
                  <a:srgbClr val="B1059D"/>
                </a:solidFill>
                <a:latin typeface="Arial" pitchFamily="-107" charset="0"/>
                <a:ea typeface="Apple LiGothic Medium" pitchFamily="-107" charset="-120"/>
                <a:cs typeface="Apple LiGothic Medium" pitchFamily="-107" charset="-120"/>
                <a:sym typeface="Arial" pitchFamily="34" charset="0"/>
              </a:defRPr>
            </a:lvl2pPr>
            <a:lvl3pPr marL="8334" indent="-8334" algn="l" rtl="0" eaLnBrk="1" fontAlgn="base" hangingPunct="1">
              <a:lnSpc>
                <a:spcPct val="90000"/>
              </a:lnSpc>
              <a:spcBef>
                <a:spcPct val="0"/>
              </a:spcBef>
              <a:spcAft>
                <a:spcPct val="0"/>
              </a:spcAft>
              <a:defRPr sz="3600" b="1">
                <a:solidFill>
                  <a:srgbClr val="B1059D"/>
                </a:solidFill>
                <a:latin typeface="Arial" pitchFamily="-107" charset="0"/>
                <a:ea typeface="Apple LiGothic Medium" pitchFamily="-107" charset="-120"/>
                <a:cs typeface="Apple LiGothic Medium" pitchFamily="-107" charset="-120"/>
                <a:sym typeface="Arial" pitchFamily="34" charset="0"/>
              </a:defRPr>
            </a:lvl3pPr>
            <a:lvl4pPr marL="8334" indent="-8334" algn="l" rtl="0" eaLnBrk="1" fontAlgn="base" hangingPunct="1">
              <a:lnSpc>
                <a:spcPct val="90000"/>
              </a:lnSpc>
              <a:spcBef>
                <a:spcPct val="0"/>
              </a:spcBef>
              <a:spcAft>
                <a:spcPct val="0"/>
              </a:spcAft>
              <a:defRPr sz="3600" b="1">
                <a:solidFill>
                  <a:srgbClr val="B1059D"/>
                </a:solidFill>
                <a:latin typeface="Arial" pitchFamily="-107" charset="0"/>
                <a:ea typeface="Apple LiGothic Medium" pitchFamily="-107" charset="-120"/>
                <a:cs typeface="Apple LiGothic Medium" pitchFamily="-107" charset="-120"/>
                <a:sym typeface="Arial" pitchFamily="34" charset="0"/>
              </a:defRPr>
            </a:lvl4pPr>
            <a:lvl5pPr marL="8334" indent="-8334" algn="l" rtl="0" eaLnBrk="1" fontAlgn="base" hangingPunct="1">
              <a:lnSpc>
                <a:spcPct val="90000"/>
              </a:lnSpc>
              <a:spcBef>
                <a:spcPct val="0"/>
              </a:spcBef>
              <a:spcAft>
                <a:spcPct val="0"/>
              </a:spcAft>
              <a:defRPr sz="3600" b="1">
                <a:solidFill>
                  <a:srgbClr val="B1059D"/>
                </a:solidFill>
                <a:latin typeface="Arial" pitchFamily="-107" charset="0"/>
                <a:ea typeface="Apple LiGothic Medium" pitchFamily="-107" charset="-120"/>
                <a:cs typeface="Apple LiGothic Medium" pitchFamily="-107" charset="-120"/>
                <a:sym typeface="Arial" pitchFamily="34" charset="0"/>
              </a:defRPr>
            </a:lvl5pPr>
            <a:lvl6pPr marL="351226" algn="l" rtl="0" eaLnBrk="1" fontAlgn="base" hangingPunct="1">
              <a:lnSpc>
                <a:spcPct val="90000"/>
              </a:lnSpc>
              <a:spcBef>
                <a:spcPct val="0"/>
              </a:spcBef>
              <a:spcAft>
                <a:spcPct val="0"/>
              </a:spcAft>
              <a:defRPr sz="3600" b="1">
                <a:solidFill>
                  <a:srgbClr val="1EB9E4"/>
                </a:solidFill>
                <a:latin typeface="Arial" pitchFamily="-107" charset="0"/>
                <a:ea typeface="Apple LiGothic Medium" pitchFamily="-107" charset="-120"/>
                <a:cs typeface="Apple LiGothic Medium" pitchFamily="-107" charset="-120"/>
                <a:sym typeface="Arial" pitchFamily="-107" charset="0"/>
              </a:defRPr>
            </a:lvl6pPr>
            <a:lvl7pPr marL="694117" algn="l" rtl="0" eaLnBrk="1" fontAlgn="base" hangingPunct="1">
              <a:lnSpc>
                <a:spcPct val="90000"/>
              </a:lnSpc>
              <a:spcBef>
                <a:spcPct val="0"/>
              </a:spcBef>
              <a:spcAft>
                <a:spcPct val="0"/>
              </a:spcAft>
              <a:defRPr sz="3600" b="1">
                <a:solidFill>
                  <a:srgbClr val="1EB9E4"/>
                </a:solidFill>
                <a:latin typeface="Arial" pitchFamily="-107" charset="0"/>
                <a:ea typeface="Apple LiGothic Medium" pitchFamily="-107" charset="-120"/>
                <a:cs typeface="Apple LiGothic Medium" pitchFamily="-107" charset="-120"/>
                <a:sym typeface="Arial" pitchFamily="-107" charset="0"/>
              </a:defRPr>
            </a:lvl7pPr>
            <a:lvl8pPr marL="1037009" algn="l" rtl="0" eaLnBrk="1" fontAlgn="base" hangingPunct="1">
              <a:lnSpc>
                <a:spcPct val="90000"/>
              </a:lnSpc>
              <a:spcBef>
                <a:spcPct val="0"/>
              </a:spcBef>
              <a:spcAft>
                <a:spcPct val="0"/>
              </a:spcAft>
              <a:defRPr sz="3600" b="1">
                <a:solidFill>
                  <a:srgbClr val="1EB9E4"/>
                </a:solidFill>
                <a:latin typeface="Arial" pitchFamily="-107" charset="0"/>
                <a:ea typeface="Apple LiGothic Medium" pitchFamily="-107" charset="-120"/>
                <a:cs typeface="Apple LiGothic Medium" pitchFamily="-107" charset="-120"/>
                <a:sym typeface="Arial" pitchFamily="-107" charset="0"/>
              </a:defRPr>
            </a:lvl8pPr>
            <a:lvl9pPr marL="1379900" algn="l" rtl="0" eaLnBrk="1" fontAlgn="base" hangingPunct="1">
              <a:lnSpc>
                <a:spcPct val="90000"/>
              </a:lnSpc>
              <a:spcBef>
                <a:spcPct val="0"/>
              </a:spcBef>
              <a:spcAft>
                <a:spcPct val="0"/>
              </a:spcAft>
              <a:defRPr sz="3600" b="1">
                <a:solidFill>
                  <a:srgbClr val="1EB9E4"/>
                </a:solidFill>
                <a:latin typeface="Arial" pitchFamily="-107" charset="0"/>
                <a:ea typeface="Apple LiGothic Medium" pitchFamily="-107" charset="-120"/>
                <a:cs typeface="Apple LiGothic Medium" pitchFamily="-107" charset="-120"/>
                <a:sym typeface="Arial" pitchFamily="-107" charset="0"/>
              </a:defRPr>
            </a:lvl9pPr>
          </a:lstStyle>
          <a:p>
            <a:pPr lvl="0" defTabSz="685561">
              <a:defRPr/>
            </a:pPr>
            <a:r>
              <a:rPr kumimoji="0" lang="ja-JP" altLang="en-US" sz="2400" dirty="0">
                <a:solidFill>
                  <a:prstClr val="black">
                    <a:lumMod val="65000"/>
                    <a:lumOff val="35000"/>
                  </a:prstClr>
                </a:solidFill>
                <a:latin typeface="ＭＳ Ｐゴシック" panose="020B0600070205080204" pitchFamily="50" charset="-128"/>
                <a:ea typeface="ＭＳ Ｐゴシック" panose="020B0600070205080204" pitchFamily="50" charset="-128"/>
                <a:cs typeface="Arial" panose="020B0604020202020204" pitchFamily="34" charset="0"/>
              </a:rPr>
              <a:t>競争力の</a:t>
            </a:r>
            <a:r>
              <a:rPr kumimoji="0" lang="ja-JP" altLang="en-US" sz="2400" dirty="0" err="1" smtClean="0">
                <a:solidFill>
                  <a:prstClr val="black">
                    <a:lumMod val="65000"/>
                    <a:lumOff val="35000"/>
                  </a:prstClr>
                </a:solidFill>
                <a:latin typeface="ＭＳ Ｐゴシック" panose="020B0600070205080204" pitchFamily="50" charset="-128"/>
                <a:ea typeface="ＭＳ Ｐゴシック" panose="020B0600070205080204" pitchFamily="50" charset="-128"/>
                <a:cs typeface="Arial" panose="020B0604020202020204" pitchFamily="34" charset="0"/>
              </a:rPr>
              <a:t>あ</a:t>
            </a:r>
            <a:r>
              <a:rPr kumimoji="0" lang="ja-JP" altLang="en-US" sz="2700" b="0" i="0" u="none" strike="noStrike" kern="1200" cap="none" spc="0" normalizeH="0" baseline="0" noProof="0" dirty="0" smtClean="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sym typeface="Arial" pitchFamily="34" charset="0"/>
              </a:rPr>
              <a:t>る</a:t>
            </a:r>
            <a:r>
              <a:rPr kumimoji="0" lang="ja-JP" altLang="en-US" sz="2700" b="0" i="0" u="none" strike="noStrike" kern="1200" cap="none" spc="0" normalizeH="0" noProof="0" dirty="0" smtClean="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sym typeface="Arial" pitchFamily="34" charset="0"/>
              </a:rPr>
              <a:t> </a:t>
            </a:r>
            <a:r>
              <a:rPr kumimoji="0" lang="en-US" sz="2700" b="0" i="0" u="none" strike="noStrike" kern="1200" cap="none" spc="0" normalizeH="0" baseline="0" noProof="0" dirty="0" smtClean="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sym typeface="Arial" pitchFamily="34" charset="0"/>
              </a:rPr>
              <a:t>Advantage </a:t>
            </a:r>
            <a:r>
              <a:rPr kumimoji="0" lang="en-US" sz="2700" b="0" i="0" u="none" strike="noStrike" kern="1200" cap="none" spc="0" normalizeH="0" baseline="0" noProof="0" dirty="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sym typeface="Arial" pitchFamily="34" charset="0"/>
              </a:rPr>
              <a:t>(A) Package</a:t>
            </a:r>
          </a:p>
        </p:txBody>
      </p:sp>
      <p:sp>
        <p:nvSpPr>
          <p:cNvPr id="44" name="Rectangle 43"/>
          <p:cNvSpPr/>
          <p:nvPr/>
        </p:nvSpPr>
        <p:spPr>
          <a:xfrm>
            <a:off x="395536" y="713333"/>
            <a:ext cx="7653532" cy="346249"/>
          </a:xfrm>
          <a:prstGeom prst="rect">
            <a:avLst/>
          </a:prstGeom>
        </p:spPr>
        <p:txBody>
          <a:bodyPr wrap="square" lIns="68580" tIns="34290" rIns="68580" bIns="34290">
            <a:spAutoFit/>
          </a:bodyPr>
          <a:lstStyle/>
          <a:p>
            <a:pPr marL="0" marR="0" lvl="0" indent="0" algn="l" defTabSz="685561" rtl="0" eaLnBrk="1" fontAlgn="base" latinLnBrk="0" hangingPunct="1">
              <a:lnSpc>
                <a:spcPct val="100000"/>
              </a:lnSpc>
              <a:spcBef>
                <a:spcPct val="0"/>
              </a:spcBef>
              <a:spcAft>
                <a:spcPct val="0"/>
              </a:spcAft>
              <a:buClrTx/>
              <a:buSzTx/>
              <a:buFontTx/>
              <a:buNone/>
              <a:tabLst/>
              <a:defRPr/>
            </a:pPr>
            <a:r>
              <a:rPr kumimoji="0" lang="ja-JP" altLang="en-US" sz="1800" b="0" i="0" u="none" strike="noStrike" kern="1200" cap="none" spc="0" normalizeH="0" baseline="0" noProof="0" dirty="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セキュリティー、モビリティー、</a:t>
            </a:r>
            <a:r>
              <a:rPr kumimoji="0" lang="en-US" altLang="ja-JP" sz="1800" b="0" i="0" u="none" strike="noStrike" kern="1200" cap="none" spc="0" normalizeH="0" baseline="0" noProof="0" dirty="0" err="1" smtClean="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IoT</a:t>
            </a:r>
            <a:r>
              <a:rPr kumimoji="0" lang="ja-JP" altLang="en-US" sz="1800" b="0" i="0" u="none" strike="noStrike" kern="1200" cap="none" spc="0" normalizeH="0" baseline="0" noProof="0" dirty="0" smtClean="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で</a:t>
            </a:r>
            <a:r>
              <a:rPr kumimoji="0" lang="en-US" altLang="ja-JP" sz="1800" b="0" i="0" u="none" strike="noStrike" kern="1200" cap="none" spc="0" normalizeH="0" baseline="0" noProof="0" dirty="0" smtClean="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DNA</a:t>
            </a:r>
            <a:r>
              <a:rPr kumimoji="0" lang="ja-JP" altLang="en-US" sz="1800" b="0" i="0" u="none" strike="noStrike" kern="1200" cap="none" spc="0" normalizeH="0" baseline="0" noProof="0" dirty="0" smtClean="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rPr>
              <a:t>の利点を最大限に引き出すパッケージ</a:t>
            </a:r>
            <a:endParaRPr kumimoji="0" lang="en-US" sz="1800" b="0" i="0" u="none" strike="noStrike" kern="1200" cap="none" spc="0" normalizeH="0" baseline="0" noProof="0" dirty="0">
              <a:ln>
                <a:noFill/>
              </a:ln>
              <a:solidFill>
                <a:prstClr val="black">
                  <a:lumMod val="65000"/>
                  <a:lumOff val="35000"/>
                </a:prstClr>
              </a:solidFill>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nvGrpSpPr>
          <p:cNvPr id="45" name="Group 44"/>
          <p:cNvGrpSpPr/>
          <p:nvPr/>
        </p:nvGrpSpPr>
        <p:grpSpPr>
          <a:xfrm>
            <a:off x="4782315" y="3203819"/>
            <a:ext cx="4035353" cy="1044091"/>
            <a:chOff x="7767287" y="2913108"/>
            <a:chExt cx="4035353" cy="1044091"/>
          </a:xfrm>
        </p:grpSpPr>
        <p:sp>
          <p:nvSpPr>
            <p:cNvPr id="46" name="Rectangle 45"/>
            <p:cNvSpPr/>
            <p:nvPr/>
          </p:nvSpPr>
          <p:spPr>
            <a:xfrm>
              <a:off x="7767287" y="2913108"/>
              <a:ext cx="1934253" cy="515526"/>
            </a:xfrm>
            <a:prstGeom prst="rect">
              <a:avLst/>
            </a:prstGeom>
          </p:spPr>
          <p:txBody>
            <a:bodyPr wrap="square" lIns="68580" tIns="34290" rIns="68580" bIns="34290">
              <a:spAutoFit/>
            </a:bodyPr>
            <a:lstStyle/>
            <a:p>
              <a:pPr marL="0" marR="0" lvl="0" indent="0" algn="ctr" defTabSz="457189" rtl="0" eaLnBrk="1" fontAlgn="b"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smtClean="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rPr>
                <a:t>Digital Network Architecture </a:t>
              </a:r>
              <a:endParaRPr kumimoji="0" lang="en-US" sz="1100" b="0" i="0" u="none" strike="noStrike" kern="1200" cap="none" spc="0" normalizeH="0" baseline="0" noProof="0" dirty="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cs typeface="ＭＳ Ｐゴシック" charset="0"/>
              </a:endParaRPr>
            </a:p>
            <a:p>
              <a:pPr marL="0" marR="0" lvl="0" indent="0" algn="ctr" defTabSz="457189" rtl="0" eaLnBrk="1" fontAlgn="b"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70AD47">
                      <a:lumMod val="75000"/>
                    </a:srgbClr>
                  </a:solidFill>
                  <a:effectLst/>
                  <a:uLnTx/>
                  <a:uFillTx/>
                  <a:latin typeface="ＭＳ Ｐゴシック" panose="020B0600070205080204" pitchFamily="50" charset="-128"/>
                  <a:ea typeface="ＭＳ Ｐゴシック" panose="020B0600070205080204" pitchFamily="50" charset="-128"/>
                  <a:cs typeface="ＭＳ Ｐゴシック" charset="0"/>
                </a:rPr>
                <a:t>Policy-based Automation and </a:t>
              </a:r>
              <a:r>
                <a:rPr kumimoji="0" lang="en-US" sz="900" b="1" i="0" u="none" strike="noStrike" kern="1200" cap="none" spc="0" normalizeH="0" baseline="0" noProof="0" dirty="0" smtClean="0">
                  <a:ln>
                    <a:noFill/>
                  </a:ln>
                  <a:solidFill>
                    <a:srgbClr val="70AD47">
                      <a:lumMod val="75000"/>
                    </a:srgbClr>
                  </a:solidFill>
                  <a:effectLst/>
                  <a:uLnTx/>
                  <a:uFillTx/>
                  <a:latin typeface="ＭＳ Ｐゴシック" panose="020B0600070205080204" pitchFamily="50" charset="-128"/>
                  <a:ea typeface="ＭＳ Ｐゴシック" panose="020B0600070205080204" pitchFamily="50" charset="-128"/>
                  <a:cs typeface="ＭＳ Ｐゴシック" charset="0"/>
                </a:rPr>
                <a:t>Assurance</a:t>
              </a:r>
              <a:endParaRPr kumimoji="0" lang="en-US" sz="900" b="0" i="0" u="none" strike="noStrike" kern="1200" cap="none" spc="0" normalizeH="0" baseline="0" noProof="0" dirty="0">
                <a:ln>
                  <a:noFill/>
                </a:ln>
                <a:solidFill>
                  <a:srgbClr val="70AD47"/>
                </a:solidFill>
                <a:effectLst/>
                <a:uLnTx/>
                <a:uFillTx/>
                <a:latin typeface="ＭＳ Ｐゴシック" panose="020B0600070205080204" pitchFamily="50" charset="-128"/>
                <a:ea typeface="ＭＳ Ｐゴシック" panose="020B0600070205080204" pitchFamily="50" charset="-128"/>
                <a:cs typeface="ＭＳ Ｐゴシック" charset="0"/>
              </a:endParaRPr>
            </a:p>
          </p:txBody>
        </p:sp>
        <p:sp>
          <p:nvSpPr>
            <p:cNvPr id="47" name="Rectangle 46"/>
            <p:cNvSpPr/>
            <p:nvPr/>
          </p:nvSpPr>
          <p:spPr>
            <a:xfrm>
              <a:off x="9686510" y="2926147"/>
              <a:ext cx="2096467" cy="515526"/>
            </a:xfrm>
            <a:prstGeom prst="rect">
              <a:avLst/>
            </a:prstGeom>
          </p:spPr>
          <p:txBody>
            <a:bodyPr wrap="square" lIns="68580" tIns="34290" rIns="68580" bIns="34290">
              <a:spAutoFit/>
            </a:bodyPr>
            <a:lstStyle/>
            <a:p>
              <a:pPr marL="0" marR="0" lvl="0" indent="0" algn="ctr" defTabSz="457189" rtl="0" eaLnBrk="1" fontAlgn="b"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smtClean="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rPr>
                <a:t>DNA</a:t>
              </a:r>
              <a:r>
                <a:rPr kumimoji="0" lang="en-US" sz="1100" b="0" i="0" u="none" strike="noStrike" kern="1200" cap="none" spc="0" normalizeH="0" baseline="0" noProof="0" dirty="0" smtClean="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cs typeface="ＭＳ Ｐゴシック" charset="0"/>
                </a:rPr>
                <a:t> </a:t>
              </a:r>
              <a:r>
                <a:rPr kumimoji="0" lang="en-US" sz="1100" b="0" i="0" u="none" strike="noStrike" kern="1200" cap="none" spc="0" normalizeH="0" baseline="0" noProof="0" dirty="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cs typeface="ＭＳ Ｐゴシック" charset="0"/>
                </a:rPr>
                <a:t>Border Capabilities</a:t>
              </a:r>
              <a:endParaRPr kumimoji="0" lang="en-US" sz="11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ＭＳ Ｐゴシック" charset="0"/>
              </a:endParaRPr>
            </a:p>
            <a:p>
              <a:pPr marL="0" marR="0" lvl="0" indent="0" algn="ctr" defTabSz="457189" rtl="0" eaLnBrk="1" fontAlgn="b"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70AD47">
                      <a:lumMod val="75000"/>
                    </a:srgbClr>
                  </a:solidFill>
                  <a:effectLst/>
                  <a:uLnTx/>
                  <a:uFillTx/>
                  <a:latin typeface="ＭＳ Ｐゴシック" panose="020B0600070205080204" pitchFamily="50" charset="-128"/>
                  <a:ea typeface="ＭＳ Ｐゴシック" panose="020B0600070205080204" pitchFamily="50" charset="-128"/>
                  <a:cs typeface="ＭＳ Ｐゴシック" charset="0"/>
                </a:rPr>
                <a:t>Cross-domain Connectivity, </a:t>
              </a:r>
              <a:r>
                <a:rPr kumimoji="0" lang="en-US" sz="900" b="0" i="0" u="none" strike="noStrike" kern="1200" cap="none" spc="0" normalizeH="0" baseline="0" noProof="0" dirty="0">
                  <a:ln>
                    <a:noFill/>
                  </a:ln>
                  <a:solidFill>
                    <a:srgbClr val="70AD47"/>
                  </a:solidFill>
                  <a:effectLst/>
                  <a:uLnTx/>
                  <a:uFillTx/>
                  <a:latin typeface="ＭＳ Ｐゴシック" panose="020B0600070205080204" pitchFamily="50" charset="-128"/>
                  <a:ea typeface="ＭＳ Ｐゴシック" panose="020B0600070205080204" pitchFamily="50" charset="-128"/>
                  <a:cs typeface="ＭＳ Ｐゴシック" charset="0"/>
                </a:rPr>
                <a:t>LISP Extranet, L2 Gateway</a:t>
              </a:r>
              <a:endParaRPr kumimoji="0" lang="en-US" sz="1100" b="0" i="0" u="none" strike="noStrike" kern="1200" cap="none" spc="0" normalizeH="0" baseline="0" noProof="0" dirty="0">
                <a:ln>
                  <a:noFill/>
                </a:ln>
                <a:solidFill>
                  <a:srgbClr val="70AD47"/>
                </a:solidFill>
                <a:effectLst/>
                <a:uLnTx/>
                <a:uFillTx/>
                <a:latin typeface="ＭＳ Ｐゴシック" panose="020B0600070205080204" pitchFamily="50" charset="-128"/>
                <a:ea typeface="ＭＳ Ｐゴシック" panose="020B0600070205080204" pitchFamily="50" charset="-128"/>
                <a:cs typeface="ＭＳ Ｐゴシック" charset="0"/>
              </a:endParaRPr>
            </a:p>
          </p:txBody>
        </p:sp>
        <p:sp>
          <p:nvSpPr>
            <p:cNvPr id="48" name="Rectangle 47"/>
            <p:cNvSpPr/>
            <p:nvPr/>
          </p:nvSpPr>
          <p:spPr>
            <a:xfrm>
              <a:off x="7767287" y="3537935"/>
              <a:ext cx="1951166" cy="377026"/>
            </a:xfrm>
            <a:prstGeom prst="rect">
              <a:avLst/>
            </a:prstGeom>
          </p:spPr>
          <p:txBody>
            <a:bodyPr wrap="square" lIns="68580" tIns="34290" rIns="68580" bIns="34290">
              <a:spAutoFit/>
            </a:bodyPr>
            <a:lstStyle/>
            <a:p>
              <a:pPr marL="0" marR="0" lvl="0" indent="0" algn="ctr" defTabSz="457189" rtl="0" eaLnBrk="1" fontAlgn="b" latinLnBrk="0" hangingPunct="1">
                <a:lnSpc>
                  <a:spcPct val="100000"/>
                </a:lnSpc>
                <a:spcBef>
                  <a:spcPct val="0"/>
                </a:spcBef>
                <a:spcAft>
                  <a:spcPct val="0"/>
                </a:spcAft>
                <a:buClrTx/>
                <a:buSzTx/>
                <a:buFontTx/>
                <a:buNone/>
                <a:tabLst/>
                <a:defRPr/>
              </a:pPr>
              <a:r>
                <a:rPr kumimoji="0" lang="ja-JP" altLang="en-US" sz="1100" b="1" i="0" u="none" strike="noStrike" kern="1200" cap="none" spc="0" normalizeH="0" baseline="0" noProof="0" dirty="0" smtClean="0">
                  <a:ln>
                    <a:noFill/>
                  </a:ln>
                  <a:solidFill>
                    <a:srgbClr val="002060"/>
                  </a:solidFill>
                  <a:effectLst/>
                  <a:uLnTx/>
                  <a:uFillTx/>
                  <a:latin typeface="ＭＳ Ｐゴシック" panose="020B0600070205080204" pitchFamily="50" charset="-128"/>
                  <a:ea typeface="ＭＳ Ｐゴシック" panose="020B0600070205080204" pitchFamily="50" charset="-128"/>
                </a:rPr>
                <a:t>セキュリティ</a:t>
              </a:r>
              <a:r>
                <a:rPr kumimoji="0" lang="ja-JP" altLang="en-US" sz="1100"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rPr>
                <a:t>機能</a:t>
              </a:r>
              <a:endParaRPr kumimoji="0" lang="en-US" sz="1100"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endParaRPr>
            </a:p>
            <a:p>
              <a:pPr marL="0" marR="0" lvl="0" indent="0" algn="ctr" defTabSz="457189" rtl="0" eaLnBrk="1" fontAlgn="b"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smtClean="0">
                  <a:ln>
                    <a:noFill/>
                  </a:ln>
                  <a:solidFill>
                    <a:srgbClr val="70AD47">
                      <a:lumMod val="75000"/>
                    </a:srgbClr>
                  </a:solidFill>
                  <a:effectLst/>
                  <a:uLnTx/>
                  <a:uFillTx/>
                  <a:latin typeface="ＭＳ Ｐゴシック" panose="020B0600070205080204" pitchFamily="50" charset="-128"/>
                  <a:ea typeface="ＭＳ Ｐゴシック" panose="020B0600070205080204" pitchFamily="50" charset="-128"/>
                  <a:cs typeface="ＭＳ Ｐゴシック" charset="0"/>
                </a:rPr>
                <a:t>ETA</a:t>
              </a:r>
              <a:r>
                <a:rPr kumimoji="0" lang="en-US" sz="900" b="0" i="0" u="none" strike="noStrike" kern="1200" cap="none" spc="0" normalizeH="0" baseline="0" noProof="0" dirty="0">
                  <a:ln>
                    <a:noFill/>
                  </a:ln>
                  <a:solidFill>
                    <a:srgbClr val="70AD47"/>
                  </a:solidFill>
                  <a:effectLst/>
                  <a:uLnTx/>
                  <a:uFillTx/>
                  <a:latin typeface="ＭＳ Ｐゴシック" panose="020B0600070205080204" pitchFamily="50" charset="-128"/>
                  <a:ea typeface="ＭＳ Ｐゴシック" panose="020B0600070205080204" pitchFamily="50" charset="-128"/>
                  <a:cs typeface="ＭＳ Ｐゴシック" charset="0"/>
                </a:rPr>
                <a:t>, SLN, SD-AVC, </a:t>
              </a:r>
              <a:r>
                <a:rPr kumimoji="0" lang="en-US" sz="900" b="0" i="0" u="none" strike="noStrike" kern="1200" cap="none" spc="0" normalizeH="0" baseline="0" noProof="0" dirty="0" err="1">
                  <a:ln>
                    <a:noFill/>
                  </a:ln>
                  <a:solidFill>
                    <a:srgbClr val="70AD47"/>
                  </a:solidFill>
                  <a:effectLst/>
                  <a:uLnTx/>
                  <a:uFillTx/>
                  <a:latin typeface="ＭＳ Ｐゴシック" panose="020B0600070205080204" pitchFamily="50" charset="-128"/>
                  <a:ea typeface="ＭＳ Ｐゴシック" panose="020B0600070205080204" pitchFamily="50" charset="-128"/>
                  <a:cs typeface="ＭＳ Ｐゴシック" charset="0"/>
                </a:rPr>
                <a:t>IPSec</a:t>
              </a:r>
              <a:endParaRPr kumimoji="0" lang="en-US" sz="1100" b="0" i="0" u="none" strike="noStrike" kern="1200" cap="none" spc="0" normalizeH="0" baseline="0" noProof="0" dirty="0">
                <a:ln>
                  <a:noFill/>
                </a:ln>
                <a:solidFill>
                  <a:srgbClr val="70AD47"/>
                </a:solidFill>
                <a:effectLst/>
                <a:uLnTx/>
                <a:uFillTx/>
                <a:latin typeface="ＭＳ Ｐゴシック" panose="020B0600070205080204" pitchFamily="50" charset="-128"/>
                <a:ea typeface="ＭＳ Ｐゴシック" panose="020B0600070205080204" pitchFamily="50" charset="-128"/>
                <a:cs typeface="ＭＳ Ｐゴシック" charset="0"/>
              </a:endParaRPr>
            </a:p>
          </p:txBody>
        </p:sp>
        <p:sp>
          <p:nvSpPr>
            <p:cNvPr id="49" name="Rectangle 48"/>
            <p:cNvSpPr/>
            <p:nvPr/>
          </p:nvSpPr>
          <p:spPr>
            <a:xfrm>
              <a:off x="9706173" y="3441673"/>
              <a:ext cx="2096467" cy="515526"/>
            </a:xfrm>
            <a:prstGeom prst="rect">
              <a:avLst/>
            </a:prstGeom>
          </p:spPr>
          <p:txBody>
            <a:bodyPr wrap="square" lIns="68580" tIns="34290" rIns="68580" bIns="34290">
              <a:spAutoFit/>
            </a:bodyPr>
            <a:lstStyle/>
            <a:p>
              <a:pPr marL="0" marR="0" lvl="0" indent="0" algn="ctr" defTabSz="457189" rtl="0" eaLnBrk="1" fontAlgn="b" latinLnBrk="0" hangingPunct="1">
                <a:lnSpc>
                  <a:spcPct val="100000"/>
                </a:lnSpc>
                <a:spcBef>
                  <a:spcPct val="0"/>
                </a:spcBef>
                <a:spcAft>
                  <a:spcPct val="0"/>
                </a:spcAft>
                <a:buClrTx/>
                <a:buSzTx/>
                <a:buFontTx/>
                <a:buNone/>
                <a:tabLst/>
                <a:defRPr/>
              </a:pPr>
              <a:r>
                <a:rPr kumimoji="0" lang="ja-JP" altLang="en-US" sz="1100" b="1" i="0" u="none" strike="noStrike" kern="1200" cap="none" spc="0" normalizeH="0" baseline="0" noProof="0" dirty="0" smtClean="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rPr>
                <a:t>ネットワーク解析</a:t>
              </a:r>
              <a:r>
                <a:rPr kumimoji="0" lang="ja-JP" altLang="en-US" sz="1100" b="1" dirty="0" err="1">
                  <a:solidFill>
                    <a:srgbClr val="5B9BD5">
                      <a:lumMod val="50000"/>
                    </a:srgbClr>
                  </a:solidFill>
                  <a:latin typeface="ＭＳ Ｐゴシック" panose="020B0600070205080204" pitchFamily="50" charset="-128"/>
                  <a:ea typeface="ＭＳ Ｐゴシック" panose="020B0600070205080204" pitchFamily="50" charset="-128"/>
                </a:rPr>
                <a:t>、</a:t>
              </a:r>
              <a:r>
                <a:rPr kumimoji="0" lang="en-US" sz="1100" b="1" i="0" u="none" strike="noStrike" kern="1200" cap="none" spc="0" normalizeH="0" baseline="0" noProof="0" smtClean="0">
                  <a:ln>
                    <a:noFill/>
                  </a:ln>
                  <a:solidFill>
                    <a:srgbClr val="5B9BD5">
                      <a:lumMod val="50000"/>
                    </a:srgbClr>
                  </a:solidFill>
                  <a:effectLst/>
                  <a:uLnTx/>
                  <a:uFillTx/>
                  <a:latin typeface="ＭＳ Ｐゴシック" panose="020B0600070205080204" pitchFamily="50" charset="-128"/>
                  <a:ea typeface="ＭＳ Ｐゴシック" panose="020B0600070205080204" pitchFamily="50" charset="-128"/>
                </a:rPr>
                <a:t>IOT</a:t>
              </a:r>
              <a:endParaRPr kumimoji="0" lang="en-US" sz="11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endParaRPr>
            </a:p>
            <a:p>
              <a:pPr marL="0" marR="0" lvl="0" indent="0" algn="ctr" defTabSz="457189" rtl="0" eaLnBrk="1" fontAlgn="b"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70AD47">
                      <a:lumMod val="75000"/>
                    </a:srgbClr>
                  </a:solidFill>
                  <a:effectLst/>
                  <a:uLnTx/>
                  <a:uFillTx/>
                  <a:latin typeface="ＭＳ Ｐゴシック" panose="020B0600070205080204" pitchFamily="50" charset="-128"/>
                  <a:ea typeface="ＭＳ Ｐゴシック" panose="020B0600070205080204" pitchFamily="50" charset="-128"/>
                  <a:cs typeface="Arial" charset="0"/>
                </a:rPr>
                <a:t>ERSPAN, </a:t>
              </a:r>
              <a:r>
                <a:rPr kumimoji="0" lang="en-US" sz="900" b="0" i="0" u="none" strike="noStrike" kern="1200" cap="none" spc="0" normalizeH="0" baseline="0" noProof="0" dirty="0" err="1">
                  <a:ln>
                    <a:noFill/>
                  </a:ln>
                  <a:solidFill>
                    <a:srgbClr val="70AD47"/>
                  </a:solidFill>
                  <a:effectLst/>
                  <a:uLnTx/>
                  <a:uFillTx/>
                  <a:latin typeface="ＭＳ Ｐゴシック" panose="020B0600070205080204" pitchFamily="50" charset="-128"/>
                  <a:ea typeface="ＭＳ Ｐゴシック" panose="020B0600070205080204" pitchFamily="50" charset="-128"/>
                  <a:cs typeface="ＭＳ Ｐゴシック" charset="0"/>
                </a:rPr>
                <a:t>IoT</a:t>
              </a:r>
              <a:r>
                <a:rPr kumimoji="0" lang="en-US" sz="900" b="0" i="0" u="none" strike="noStrike" kern="1200" cap="none" spc="0" normalizeH="0" baseline="0" noProof="0" dirty="0">
                  <a:ln>
                    <a:noFill/>
                  </a:ln>
                  <a:solidFill>
                    <a:srgbClr val="70AD47"/>
                  </a:solidFill>
                  <a:effectLst/>
                  <a:uLnTx/>
                  <a:uFillTx/>
                  <a:latin typeface="ＭＳ Ｐゴシック" panose="020B0600070205080204" pitchFamily="50" charset="-128"/>
                  <a:ea typeface="ＭＳ Ｐゴシック" panose="020B0600070205080204" pitchFamily="50" charset="-128"/>
                  <a:cs typeface="ＭＳ Ｐゴシック" charset="0"/>
                </a:rPr>
                <a:t> Analytics, </a:t>
              </a:r>
              <a:r>
                <a:rPr kumimoji="0" lang="en-US" sz="900" b="1" i="0" u="none" strike="noStrike" kern="1200" cap="none" spc="0" normalizeH="0" baseline="0" noProof="0" dirty="0">
                  <a:ln>
                    <a:noFill/>
                  </a:ln>
                  <a:solidFill>
                    <a:srgbClr val="70AD47"/>
                  </a:solidFill>
                  <a:effectLst/>
                  <a:uLnTx/>
                  <a:uFillTx/>
                  <a:latin typeface="ＭＳ Ｐゴシック" panose="020B0600070205080204" pitchFamily="50" charset="-128"/>
                  <a:ea typeface="ＭＳ Ｐゴシック" panose="020B0600070205080204" pitchFamily="50" charset="-128"/>
                  <a:cs typeface="ＭＳ Ｐゴシック" charset="0"/>
                </a:rPr>
                <a:t>SD-Bonjour</a:t>
              </a:r>
              <a:r>
                <a:rPr kumimoji="0" lang="en-US" sz="900" b="0" i="0" u="none" strike="noStrike" kern="1200" cap="none" spc="0" normalizeH="0" baseline="0" noProof="0" dirty="0">
                  <a:ln>
                    <a:noFill/>
                  </a:ln>
                  <a:solidFill>
                    <a:srgbClr val="70AD47"/>
                  </a:solidFill>
                  <a:effectLst/>
                  <a:uLnTx/>
                  <a:uFillTx/>
                  <a:latin typeface="ＭＳ Ｐゴシック" panose="020B0600070205080204" pitchFamily="50" charset="-128"/>
                  <a:ea typeface="ＭＳ Ｐゴシック" panose="020B0600070205080204" pitchFamily="50" charset="-128"/>
                  <a:cs typeface="ＭＳ Ｐゴシック" charset="0"/>
                </a:rPr>
                <a:t>, Enhanced Device Profiling (MUD)</a:t>
              </a:r>
              <a:endParaRPr kumimoji="0" lang="en-US" sz="1100" b="0" i="0" u="none" strike="noStrike" kern="1200" cap="none" spc="0" normalizeH="0" baseline="0" noProof="0" dirty="0">
                <a:ln>
                  <a:noFill/>
                </a:ln>
                <a:solidFill>
                  <a:srgbClr val="70AD47"/>
                </a:solidFill>
                <a:effectLst/>
                <a:uLnTx/>
                <a:uFillTx/>
                <a:latin typeface="ＭＳ Ｐゴシック" panose="020B0600070205080204" pitchFamily="50" charset="-128"/>
                <a:ea typeface="ＭＳ Ｐゴシック" panose="020B0600070205080204" pitchFamily="50" charset="-128"/>
                <a:cs typeface="ＭＳ Ｐゴシック" charset="0"/>
              </a:endParaRPr>
            </a:p>
          </p:txBody>
        </p:sp>
      </p:grpSp>
      <p:sp>
        <p:nvSpPr>
          <p:cNvPr id="23" name="Rectangle 22"/>
          <p:cNvSpPr/>
          <p:nvPr/>
        </p:nvSpPr>
        <p:spPr>
          <a:xfrm>
            <a:off x="7740352" y="176769"/>
            <a:ext cx="1490643" cy="224775"/>
          </a:xfrm>
          <a:prstGeom prst="rect">
            <a:avLst/>
          </a:prstGeom>
          <a:noFill/>
          <a:ln w="34925" cap="rnd">
            <a:noFill/>
            <a:round/>
            <a:headEnd/>
            <a:tailEnd/>
          </a:ln>
          <a:effectLst/>
        </p:spPr>
        <p:txBody>
          <a:bodyPr vert="horz" wrap="square" lIns="0" tIns="0" rIns="0" bIns="0" numCol="1" anchor="ctr" anchorCtr="1" compatLnSpc="1">
            <a:prstTxWarp prst="textNoShape">
              <a:avLst/>
            </a:prstTxWarp>
          </a:bodyPr>
          <a:lstStyle/>
          <a:p>
            <a:pPr marL="0" marR="0" lvl="0" indent="0" algn="ctr" defTabSz="68513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76767">
                    <a:lumMod val="75000"/>
                  </a:srgbClr>
                </a:solidFill>
                <a:effectLst/>
                <a:uLnTx/>
                <a:uFillTx/>
                <a:latin typeface="ＭＳ Ｐゴシック" panose="020B0600070205080204" pitchFamily="50" charset="-128"/>
                <a:ea typeface="ＭＳ Ｐゴシック" panose="020B0600070205080204" pitchFamily="50" charset="-128"/>
                <a:cs typeface="ＭＳ Ｐゴシック" charset="0"/>
              </a:rPr>
              <a:t>Subscription</a:t>
            </a:r>
          </a:p>
        </p:txBody>
      </p:sp>
      <p:sp>
        <p:nvSpPr>
          <p:cNvPr id="24" name="Rectangle 23"/>
          <p:cNvSpPr/>
          <p:nvPr/>
        </p:nvSpPr>
        <p:spPr>
          <a:xfrm>
            <a:off x="8036173" y="402759"/>
            <a:ext cx="780243" cy="224775"/>
          </a:xfrm>
          <a:prstGeom prst="rect">
            <a:avLst/>
          </a:prstGeom>
          <a:noFill/>
          <a:ln w="34925" cap="rnd">
            <a:noFill/>
            <a:round/>
            <a:headEnd/>
            <a:tailEnd/>
          </a:ln>
          <a:effectLst/>
        </p:spPr>
        <p:txBody>
          <a:bodyPr vert="horz" wrap="square" lIns="0" tIns="0" rIns="0" bIns="0" numCol="1" anchor="ctr" anchorCtr="1" compatLnSpc="1">
            <a:prstTxWarp prst="textNoShape">
              <a:avLst/>
            </a:prstTxWarp>
          </a:bodyPr>
          <a:lstStyle/>
          <a:p>
            <a:pPr marL="0" marR="0" lvl="0" indent="0" algn="ctr" defTabSz="68513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76767">
                    <a:lumMod val="75000"/>
                  </a:srgbClr>
                </a:solidFill>
                <a:effectLst/>
                <a:uLnTx/>
                <a:uFillTx/>
                <a:latin typeface="ＭＳ Ｐゴシック" panose="020B0600070205080204" pitchFamily="50" charset="-128"/>
                <a:ea typeface="ＭＳ Ｐゴシック" panose="020B0600070205080204" pitchFamily="50" charset="-128"/>
                <a:cs typeface="ＭＳ Ｐゴシック" charset="0"/>
              </a:rPr>
              <a:t>Perpetual</a:t>
            </a:r>
          </a:p>
        </p:txBody>
      </p:sp>
      <p:sp>
        <p:nvSpPr>
          <p:cNvPr id="25" name="Rectangle 24"/>
          <p:cNvSpPr/>
          <p:nvPr/>
        </p:nvSpPr>
        <p:spPr>
          <a:xfrm rot="16200000">
            <a:off x="7958390" y="160886"/>
            <a:ext cx="155566" cy="256544"/>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6956"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endParaRPr>
          </a:p>
        </p:txBody>
      </p:sp>
      <p:sp>
        <p:nvSpPr>
          <p:cNvPr id="27" name="Rectangle 26"/>
          <p:cNvSpPr/>
          <p:nvPr/>
        </p:nvSpPr>
        <p:spPr>
          <a:xfrm rot="16200000">
            <a:off x="7953041" y="386875"/>
            <a:ext cx="164530" cy="256544"/>
          </a:xfrm>
          <a:prstGeom prst="rect">
            <a:avLst/>
          </a:prstGeom>
          <a:ln/>
        </p:spPr>
        <p:style>
          <a:lnRef idx="0">
            <a:schemeClr val="dk1"/>
          </a:lnRef>
          <a:fillRef idx="3">
            <a:schemeClr val="dk1"/>
          </a:fillRef>
          <a:effectRef idx="3">
            <a:schemeClr val="dk1"/>
          </a:effectRef>
          <a:fontRef idx="minor">
            <a:schemeClr val="lt1"/>
          </a:fontRef>
        </p:style>
        <p:txBody>
          <a:bodyPr lIns="0" tIns="0" rIns="0" bIns="0" rtlCol="0" anchor="ctr"/>
          <a:lstStyle/>
          <a:p>
            <a:pPr marL="0" marR="0" lvl="0" indent="0" algn="ctr" defTabSz="456956"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681246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30220"/>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251520" y="627534"/>
            <a:ext cx="8727575" cy="1944373"/>
          </a:xfrm>
        </p:spPr>
        <p:txBody>
          <a:bodyPr/>
          <a:lstStyle/>
          <a:p>
            <a:r>
              <a:rPr kumimoji="1" lang="en-US" altLang="ja-JP" dirty="0" smtClean="0">
                <a:latin typeface="+mn-ea"/>
                <a:ea typeface="+mn-ea"/>
              </a:rPr>
              <a:t>Cisco Catalyst 9000</a:t>
            </a:r>
            <a:r>
              <a:rPr kumimoji="1" lang="ja-JP" altLang="en-US" dirty="0" smtClean="0">
                <a:latin typeface="+mn-ea"/>
                <a:ea typeface="+mn-ea"/>
              </a:rPr>
              <a:t> シリーズ概要</a:t>
            </a:r>
            <a:endParaRPr kumimoji="1" lang="ja-JP" altLang="en-US" dirty="0">
              <a:latin typeface="+mn-ea"/>
              <a:ea typeface="+mn-ea"/>
            </a:endParaRPr>
          </a:p>
        </p:txBody>
      </p:sp>
    </p:spTree>
    <p:extLst>
      <p:ext uri="{BB962C8B-B14F-4D97-AF65-F5344CB8AC3E}">
        <p14:creationId xmlns:p14="http://schemas.microsoft.com/office/powerpoint/2010/main" val="169280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Picture 54">
            <a:extLst>
              <a:ext uri="{FF2B5EF4-FFF2-40B4-BE49-F238E27FC236}">
                <a16:creationId xmlns:a16="http://schemas.microsoft.com/office/drawing/2014/main" id="{AF4EFB0D-9D50-4AE1-9749-36D775FEAEEA}"/>
              </a:ext>
            </a:extLst>
          </p:cNvPr>
          <p:cNvPicPr>
            <a:picLocks noChangeAspect="1"/>
          </p:cNvPicPr>
          <p:nvPr/>
        </p:nvPicPr>
        <p:blipFill>
          <a:blip r:embed="rId3">
            <a:alphaModFix amt="47000"/>
            <a:extLst>
              <a:ext uri="{28A0092B-C50C-407E-A947-70E740481C1C}">
                <a14:useLocalDpi xmlns:a14="http://schemas.microsoft.com/office/drawing/2010/main" val="0"/>
              </a:ext>
            </a:extLst>
          </a:blip>
          <a:stretch>
            <a:fillRect/>
          </a:stretch>
        </p:blipFill>
        <p:spPr>
          <a:xfrm>
            <a:off x="629789" y="-76977"/>
            <a:ext cx="6572303" cy="5516981"/>
          </a:xfrm>
          <a:prstGeom prst="rect">
            <a:avLst/>
          </a:prstGeom>
        </p:spPr>
      </p:pic>
      <p:sp>
        <p:nvSpPr>
          <p:cNvPr id="111" name="Rectangle 2">
            <a:extLst>
              <a:ext uri="{FF2B5EF4-FFF2-40B4-BE49-F238E27FC236}">
                <a16:creationId xmlns:a16="http://schemas.microsoft.com/office/drawing/2014/main" id="{F06B3E2A-A181-4004-94AA-AF63244747FC}"/>
              </a:ext>
            </a:extLst>
          </p:cNvPr>
          <p:cNvSpPr/>
          <p:nvPr/>
        </p:nvSpPr>
        <p:spPr>
          <a:xfrm>
            <a:off x="3765307" y="3131697"/>
            <a:ext cx="3567479" cy="180660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ea"/>
              <a:cs typeface="+mn-cs"/>
            </a:endParaRPr>
          </a:p>
        </p:txBody>
      </p:sp>
      <p:grpSp>
        <p:nvGrpSpPr>
          <p:cNvPr id="113" name="Group 56">
            <a:extLst>
              <a:ext uri="{FF2B5EF4-FFF2-40B4-BE49-F238E27FC236}">
                <a16:creationId xmlns:a16="http://schemas.microsoft.com/office/drawing/2014/main" id="{2CD97827-8B6F-48DE-9C16-B1D7506165A5}"/>
              </a:ext>
            </a:extLst>
          </p:cNvPr>
          <p:cNvGrpSpPr/>
          <p:nvPr/>
        </p:nvGrpSpPr>
        <p:grpSpPr>
          <a:xfrm>
            <a:off x="79215" y="1291247"/>
            <a:ext cx="2998912" cy="3398920"/>
            <a:chOff x="126053" y="827820"/>
            <a:chExt cx="5317121" cy="6026341"/>
          </a:xfrm>
        </p:grpSpPr>
        <p:pic>
          <p:nvPicPr>
            <p:cNvPr id="114" name="Picture 57">
              <a:extLst>
                <a:ext uri="{FF2B5EF4-FFF2-40B4-BE49-F238E27FC236}">
                  <a16:creationId xmlns:a16="http://schemas.microsoft.com/office/drawing/2014/main" id="{4BFF7055-9D1D-487E-8D3D-F09727A266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478" y="827820"/>
              <a:ext cx="4765696" cy="4765696"/>
            </a:xfrm>
            <a:prstGeom prst="rect">
              <a:avLst/>
            </a:prstGeom>
          </p:spPr>
        </p:pic>
        <p:sp>
          <p:nvSpPr>
            <p:cNvPr id="115" name="Oval 58">
              <a:extLst>
                <a:ext uri="{FF2B5EF4-FFF2-40B4-BE49-F238E27FC236}">
                  <a16:creationId xmlns:a16="http://schemas.microsoft.com/office/drawing/2014/main" id="{F687D74B-9E6A-43DC-8C70-F6EDEA4296A4}"/>
                </a:ext>
              </a:extLst>
            </p:cNvPr>
            <p:cNvSpPr/>
            <p:nvPr/>
          </p:nvSpPr>
          <p:spPr>
            <a:xfrm>
              <a:off x="1276612" y="3734646"/>
              <a:ext cx="725336" cy="714105"/>
            </a:xfrm>
            <a:prstGeom prst="ellipse">
              <a:avLst/>
            </a:prstGeom>
            <a:solidFill>
              <a:sysClr val="window" lastClr="FFFFFF"/>
            </a:solidFill>
            <a:ln w="12700" cap="flat" cmpd="sng" algn="ctr">
              <a:solidFill>
                <a:srgbClr val="0096FF"/>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3" b="0" i="0" u="none" strike="noStrike" kern="0" cap="none" spc="0" normalizeH="0" baseline="0" noProof="0" dirty="0">
                <a:ln>
                  <a:noFill/>
                </a:ln>
                <a:solidFill>
                  <a:prstClr val="white"/>
                </a:solidFill>
                <a:effectLst/>
                <a:uLnTx/>
                <a:uFillTx/>
                <a:latin typeface="+mn-ea"/>
                <a:cs typeface="Arial" charset="0"/>
              </a:endParaRPr>
            </a:p>
          </p:txBody>
        </p:sp>
        <p:pic>
          <p:nvPicPr>
            <p:cNvPr id="116" name="Picture 59">
              <a:extLst>
                <a:ext uri="{FF2B5EF4-FFF2-40B4-BE49-F238E27FC236}">
                  <a16:creationId xmlns:a16="http://schemas.microsoft.com/office/drawing/2014/main" id="{E0C91642-B851-4F29-9DFB-31305099B8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9187" y="3827073"/>
              <a:ext cx="527795" cy="527795"/>
            </a:xfrm>
            <a:prstGeom prst="rect">
              <a:avLst/>
            </a:prstGeom>
          </p:spPr>
        </p:pic>
        <p:sp>
          <p:nvSpPr>
            <p:cNvPr id="117" name="TextBox 60">
              <a:extLst>
                <a:ext uri="{FF2B5EF4-FFF2-40B4-BE49-F238E27FC236}">
                  <a16:creationId xmlns:a16="http://schemas.microsoft.com/office/drawing/2014/main" id="{DAAC62A3-CE0B-48D4-ADBB-979F0F20B196}"/>
                </a:ext>
              </a:extLst>
            </p:cNvPr>
            <p:cNvSpPr txBox="1"/>
            <p:nvPr/>
          </p:nvSpPr>
          <p:spPr>
            <a:xfrm>
              <a:off x="354340" y="4005385"/>
              <a:ext cx="1128224" cy="45019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mn-ea"/>
                  <a:cs typeface="Arial" charset="0"/>
                </a:rPr>
                <a:t>Voice</a:t>
              </a:r>
            </a:p>
          </p:txBody>
        </p:sp>
        <p:sp>
          <p:nvSpPr>
            <p:cNvPr id="118" name="Oval 61">
              <a:extLst>
                <a:ext uri="{FF2B5EF4-FFF2-40B4-BE49-F238E27FC236}">
                  <a16:creationId xmlns:a16="http://schemas.microsoft.com/office/drawing/2014/main" id="{FFE82C2A-24F5-4568-B9A4-983386C70609}"/>
                </a:ext>
              </a:extLst>
            </p:cNvPr>
            <p:cNvSpPr/>
            <p:nvPr/>
          </p:nvSpPr>
          <p:spPr>
            <a:xfrm>
              <a:off x="969413" y="2923705"/>
              <a:ext cx="725336" cy="714105"/>
            </a:xfrm>
            <a:prstGeom prst="ellipse">
              <a:avLst/>
            </a:prstGeom>
            <a:solidFill>
              <a:sysClr val="window" lastClr="FFFFFF"/>
            </a:solidFill>
            <a:ln w="12700" cap="flat" cmpd="sng" algn="ctr">
              <a:solidFill>
                <a:srgbClr val="0096FF"/>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3" b="0" i="0" u="none" strike="noStrike" kern="0" cap="none" spc="0" normalizeH="0" baseline="0" noProof="0" dirty="0">
                <a:ln>
                  <a:noFill/>
                </a:ln>
                <a:solidFill>
                  <a:prstClr val="white"/>
                </a:solidFill>
                <a:effectLst/>
                <a:uLnTx/>
                <a:uFillTx/>
                <a:latin typeface="+mn-ea"/>
                <a:cs typeface="Arial" charset="0"/>
              </a:endParaRPr>
            </a:p>
          </p:txBody>
        </p:sp>
        <p:pic>
          <p:nvPicPr>
            <p:cNvPr id="119" name="Picture 62">
              <a:extLst>
                <a:ext uri="{FF2B5EF4-FFF2-40B4-BE49-F238E27FC236}">
                  <a16:creationId xmlns:a16="http://schemas.microsoft.com/office/drawing/2014/main" id="{76E860BA-1407-40B2-A55D-ABCBA3AD87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9667" y="3055564"/>
              <a:ext cx="436145" cy="436145"/>
            </a:xfrm>
            <a:prstGeom prst="rect">
              <a:avLst/>
            </a:prstGeom>
          </p:spPr>
        </p:pic>
        <p:sp>
          <p:nvSpPr>
            <p:cNvPr id="120" name="TextBox 63">
              <a:extLst>
                <a:ext uri="{FF2B5EF4-FFF2-40B4-BE49-F238E27FC236}">
                  <a16:creationId xmlns:a16="http://schemas.microsoft.com/office/drawing/2014/main" id="{D371DCDD-6919-4FC1-B7EC-F1AC3342DB21}"/>
                </a:ext>
              </a:extLst>
            </p:cNvPr>
            <p:cNvSpPr txBox="1"/>
            <p:nvPr/>
          </p:nvSpPr>
          <p:spPr>
            <a:xfrm>
              <a:off x="126053" y="3099238"/>
              <a:ext cx="890163" cy="450197"/>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mn-ea"/>
                  <a:cs typeface="Arial" charset="0"/>
                </a:rPr>
                <a:t>Video</a:t>
              </a:r>
            </a:p>
          </p:txBody>
        </p:sp>
        <p:sp>
          <p:nvSpPr>
            <p:cNvPr id="121" name="Oval 64">
              <a:extLst>
                <a:ext uri="{FF2B5EF4-FFF2-40B4-BE49-F238E27FC236}">
                  <a16:creationId xmlns:a16="http://schemas.microsoft.com/office/drawing/2014/main" id="{8904B182-4489-4FC8-86E8-6628055D5A61}"/>
                </a:ext>
              </a:extLst>
            </p:cNvPr>
            <p:cNvSpPr/>
            <p:nvPr/>
          </p:nvSpPr>
          <p:spPr>
            <a:xfrm>
              <a:off x="1815596" y="4319626"/>
              <a:ext cx="725336" cy="714105"/>
            </a:xfrm>
            <a:prstGeom prst="ellipse">
              <a:avLst/>
            </a:prstGeom>
            <a:solidFill>
              <a:sysClr val="window" lastClr="FFFFFF"/>
            </a:solidFill>
            <a:ln w="12700" cap="flat" cmpd="sng" algn="ctr">
              <a:solidFill>
                <a:srgbClr val="0096FF"/>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3" b="0" i="0" u="none" strike="noStrike" kern="0" cap="none" spc="0" normalizeH="0" baseline="0" noProof="0" dirty="0">
                <a:ln>
                  <a:noFill/>
                </a:ln>
                <a:solidFill>
                  <a:prstClr val="white"/>
                </a:solidFill>
                <a:effectLst/>
                <a:uLnTx/>
                <a:uFillTx/>
                <a:latin typeface="+mn-ea"/>
                <a:cs typeface="Arial" charset="0"/>
              </a:endParaRPr>
            </a:p>
          </p:txBody>
        </p:sp>
        <p:pic>
          <p:nvPicPr>
            <p:cNvPr id="122" name="Picture 65">
              <a:extLst>
                <a:ext uri="{FF2B5EF4-FFF2-40B4-BE49-F238E27FC236}">
                  <a16:creationId xmlns:a16="http://schemas.microsoft.com/office/drawing/2014/main" id="{ADB92A14-A9D9-41CD-84B2-08E9C64E4B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38084" y="4447294"/>
              <a:ext cx="488616" cy="488616"/>
            </a:xfrm>
            <a:prstGeom prst="rect">
              <a:avLst/>
            </a:prstGeom>
          </p:spPr>
        </p:pic>
        <p:sp>
          <p:nvSpPr>
            <p:cNvPr id="123" name="TextBox 66">
              <a:extLst>
                <a:ext uri="{FF2B5EF4-FFF2-40B4-BE49-F238E27FC236}">
                  <a16:creationId xmlns:a16="http://schemas.microsoft.com/office/drawing/2014/main" id="{0BC14B83-C924-4AFA-A85E-7BA8FA8F4B90}"/>
                </a:ext>
              </a:extLst>
            </p:cNvPr>
            <p:cNvSpPr txBox="1"/>
            <p:nvPr/>
          </p:nvSpPr>
          <p:spPr>
            <a:xfrm>
              <a:off x="981195" y="4601584"/>
              <a:ext cx="810581" cy="450197"/>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mn-ea"/>
                  <a:cs typeface="Arial" charset="0"/>
                </a:rPr>
                <a:t>Data</a:t>
              </a:r>
            </a:p>
          </p:txBody>
        </p:sp>
        <p:sp>
          <p:nvSpPr>
            <p:cNvPr id="124" name="TextBox 67">
              <a:extLst>
                <a:ext uri="{FF2B5EF4-FFF2-40B4-BE49-F238E27FC236}">
                  <a16:creationId xmlns:a16="http://schemas.microsoft.com/office/drawing/2014/main" id="{0C6E63C9-B981-4171-A0B2-1C7AB7A9A560}"/>
                </a:ext>
              </a:extLst>
            </p:cNvPr>
            <p:cNvSpPr txBox="1"/>
            <p:nvPr/>
          </p:nvSpPr>
          <p:spPr>
            <a:xfrm>
              <a:off x="1652457" y="6199329"/>
              <a:ext cx="3323768" cy="654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kern="0" noProof="0" dirty="0" smtClean="0">
                  <a:solidFill>
                    <a:srgbClr val="4472C4">
                      <a:lumMod val="50000"/>
                    </a:srgbClr>
                  </a:solidFill>
                  <a:latin typeface="+mn-ea"/>
                  <a:cs typeface="Arial" charset="0"/>
                </a:rPr>
                <a:t>　　　 現在</a:t>
              </a:r>
              <a:endParaRPr kumimoji="0" lang="en-US" altLang="ja-JP" sz="1800" b="0" i="0" u="none" strike="noStrike" kern="0" cap="none" spc="0" normalizeH="0" baseline="0" noProof="0" dirty="0">
                <a:ln>
                  <a:noFill/>
                </a:ln>
                <a:solidFill>
                  <a:srgbClr val="4472C4">
                    <a:lumMod val="50000"/>
                  </a:srgbClr>
                </a:solidFill>
                <a:effectLst/>
                <a:uLnTx/>
                <a:uFillTx/>
                <a:latin typeface="+mn-ea"/>
                <a:cs typeface="Arial" charset="0"/>
              </a:endParaRPr>
            </a:p>
          </p:txBody>
        </p:sp>
      </p:grpSp>
      <p:sp>
        <p:nvSpPr>
          <p:cNvPr id="125" name="TextBox 68">
            <a:extLst>
              <a:ext uri="{FF2B5EF4-FFF2-40B4-BE49-F238E27FC236}">
                <a16:creationId xmlns:a16="http://schemas.microsoft.com/office/drawing/2014/main" id="{D6D0DAD3-2560-4DC5-92BF-F1A942A16176}"/>
              </a:ext>
            </a:extLst>
          </p:cNvPr>
          <p:cNvSpPr txBox="1"/>
          <p:nvPr/>
        </p:nvSpPr>
        <p:spPr>
          <a:xfrm>
            <a:off x="5487117" y="3953250"/>
            <a:ext cx="643125" cy="25391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mn-ea"/>
                <a:cs typeface="Arial" charset="0"/>
              </a:rPr>
              <a:t>Mobility</a:t>
            </a:r>
          </a:p>
        </p:txBody>
      </p:sp>
      <p:sp>
        <p:nvSpPr>
          <p:cNvPr id="126" name="TextBox 69">
            <a:extLst>
              <a:ext uri="{FF2B5EF4-FFF2-40B4-BE49-F238E27FC236}">
                <a16:creationId xmlns:a16="http://schemas.microsoft.com/office/drawing/2014/main" id="{A8490BDD-3D3B-41FD-A5DF-8C91ED5152F0}"/>
              </a:ext>
            </a:extLst>
          </p:cNvPr>
          <p:cNvSpPr txBox="1"/>
          <p:nvPr/>
        </p:nvSpPr>
        <p:spPr>
          <a:xfrm>
            <a:off x="6498853" y="2845351"/>
            <a:ext cx="671979" cy="25391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mn-ea"/>
                <a:cs typeface="Arial" charset="0"/>
              </a:rPr>
              <a:t>Security</a:t>
            </a:r>
          </a:p>
        </p:txBody>
      </p:sp>
      <p:sp>
        <p:nvSpPr>
          <p:cNvPr id="127" name="TextBox 70">
            <a:extLst>
              <a:ext uri="{FF2B5EF4-FFF2-40B4-BE49-F238E27FC236}">
                <a16:creationId xmlns:a16="http://schemas.microsoft.com/office/drawing/2014/main" id="{097F485A-392C-4273-A042-49B3B8044E34}"/>
              </a:ext>
            </a:extLst>
          </p:cNvPr>
          <p:cNvSpPr txBox="1"/>
          <p:nvPr/>
        </p:nvSpPr>
        <p:spPr>
          <a:xfrm>
            <a:off x="6292720" y="3343850"/>
            <a:ext cx="506870" cy="25391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mn-ea"/>
                <a:cs typeface="Arial" charset="0"/>
              </a:rPr>
              <a:t>Cloud</a:t>
            </a:r>
          </a:p>
        </p:txBody>
      </p:sp>
      <p:sp>
        <p:nvSpPr>
          <p:cNvPr id="128" name="TextBox 71">
            <a:extLst>
              <a:ext uri="{FF2B5EF4-FFF2-40B4-BE49-F238E27FC236}">
                <a16:creationId xmlns:a16="http://schemas.microsoft.com/office/drawing/2014/main" id="{CD7ADBF1-FB5E-414E-9147-350707EC04A1}"/>
              </a:ext>
            </a:extLst>
          </p:cNvPr>
          <p:cNvSpPr txBox="1"/>
          <p:nvPr/>
        </p:nvSpPr>
        <p:spPr>
          <a:xfrm>
            <a:off x="5972688" y="3688166"/>
            <a:ext cx="391454" cy="25391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mn-ea"/>
                <a:cs typeface="Arial" charset="0"/>
              </a:rPr>
              <a:t>IOT</a:t>
            </a:r>
          </a:p>
        </p:txBody>
      </p:sp>
      <p:pic>
        <p:nvPicPr>
          <p:cNvPr id="129" name="Picture 73">
            <a:extLst>
              <a:ext uri="{FF2B5EF4-FFF2-40B4-BE49-F238E27FC236}">
                <a16:creationId xmlns:a16="http://schemas.microsoft.com/office/drawing/2014/main" id="{550FAAC7-74DB-4315-A836-D6820141CE7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35274" y="1030364"/>
            <a:ext cx="3209669" cy="3209669"/>
          </a:xfrm>
          <a:prstGeom prst="rect">
            <a:avLst/>
          </a:prstGeom>
        </p:spPr>
      </p:pic>
      <p:grpSp>
        <p:nvGrpSpPr>
          <p:cNvPr id="130" name="Group 75">
            <a:extLst>
              <a:ext uri="{FF2B5EF4-FFF2-40B4-BE49-F238E27FC236}">
                <a16:creationId xmlns:a16="http://schemas.microsoft.com/office/drawing/2014/main" id="{44ED9A42-8BAF-4F17-8D02-AD8450524105}"/>
              </a:ext>
            </a:extLst>
          </p:cNvPr>
          <p:cNvGrpSpPr/>
          <p:nvPr/>
        </p:nvGrpSpPr>
        <p:grpSpPr>
          <a:xfrm>
            <a:off x="6060308" y="2598645"/>
            <a:ext cx="470741" cy="463453"/>
            <a:chOff x="8657196" y="1751494"/>
            <a:chExt cx="654902" cy="644762"/>
          </a:xfrm>
        </p:grpSpPr>
        <p:sp>
          <p:nvSpPr>
            <p:cNvPr id="131" name="Oval 85">
              <a:extLst>
                <a:ext uri="{FF2B5EF4-FFF2-40B4-BE49-F238E27FC236}">
                  <a16:creationId xmlns:a16="http://schemas.microsoft.com/office/drawing/2014/main" id="{4CF56BE4-E3A7-4CDA-940F-5A0105880FAC}"/>
                </a:ext>
              </a:extLst>
            </p:cNvPr>
            <p:cNvSpPr/>
            <p:nvPr/>
          </p:nvSpPr>
          <p:spPr>
            <a:xfrm>
              <a:off x="8657196" y="1751494"/>
              <a:ext cx="654902" cy="644762"/>
            </a:xfrm>
            <a:prstGeom prst="ellipse">
              <a:avLst/>
            </a:prstGeom>
            <a:solidFill>
              <a:sysClr val="window" lastClr="FFFFFF"/>
            </a:solidFill>
            <a:ln w="12700" cap="flat" cmpd="sng" algn="ctr">
              <a:solidFill>
                <a:srgbClr val="0096FF"/>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3" b="0" i="0" u="none" strike="noStrike" kern="0" cap="none" spc="0" normalizeH="0" baseline="0" noProof="0" dirty="0">
                <a:ln>
                  <a:noFill/>
                </a:ln>
                <a:solidFill>
                  <a:prstClr val="white"/>
                </a:solidFill>
                <a:effectLst/>
                <a:uLnTx/>
                <a:uFillTx/>
                <a:latin typeface="+mn-ea"/>
                <a:cs typeface="Arial" charset="0"/>
              </a:endParaRPr>
            </a:p>
          </p:txBody>
        </p:sp>
        <p:pic>
          <p:nvPicPr>
            <p:cNvPr id="132" name="Picture 86">
              <a:extLst>
                <a:ext uri="{FF2B5EF4-FFF2-40B4-BE49-F238E27FC236}">
                  <a16:creationId xmlns:a16="http://schemas.microsoft.com/office/drawing/2014/main" id="{2B08577D-655B-4D04-A160-2A030EF0C55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87192" y="1837611"/>
              <a:ext cx="408558" cy="411420"/>
            </a:xfrm>
            <a:prstGeom prst="rect">
              <a:avLst/>
            </a:prstGeom>
          </p:spPr>
        </p:pic>
      </p:grpSp>
      <p:grpSp>
        <p:nvGrpSpPr>
          <p:cNvPr id="133" name="Group 76">
            <a:extLst>
              <a:ext uri="{FF2B5EF4-FFF2-40B4-BE49-F238E27FC236}">
                <a16:creationId xmlns:a16="http://schemas.microsoft.com/office/drawing/2014/main" id="{44AEB487-4510-47D4-9489-191036D3650B}"/>
              </a:ext>
            </a:extLst>
          </p:cNvPr>
          <p:cNvGrpSpPr/>
          <p:nvPr/>
        </p:nvGrpSpPr>
        <p:grpSpPr>
          <a:xfrm>
            <a:off x="5886552" y="3038823"/>
            <a:ext cx="470741" cy="463453"/>
            <a:chOff x="9190370" y="2296747"/>
            <a:chExt cx="654902" cy="644762"/>
          </a:xfrm>
        </p:grpSpPr>
        <p:sp>
          <p:nvSpPr>
            <p:cNvPr id="134" name="Oval 83">
              <a:extLst>
                <a:ext uri="{FF2B5EF4-FFF2-40B4-BE49-F238E27FC236}">
                  <a16:creationId xmlns:a16="http://schemas.microsoft.com/office/drawing/2014/main" id="{1A4E2A75-396E-4517-990A-A20B62F5DF78}"/>
                </a:ext>
              </a:extLst>
            </p:cNvPr>
            <p:cNvSpPr/>
            <p:nvPr/>
          </p:nvSpPr>
          <p:spPr>
            <a:xfrm>
              <a:off x="9190370" y="2296747"/>
              <a:ext cx="654902" cy="644762"/>
            </a:xfrm>
            <a:prstGeom prst="ellipse">
              <a:avLst/>
            </a:prstGeom>
            <a:solidFill>
              <a:sysClr val="window" lastClr="FFFFFF"/>
            </a:solidFill>
            <a:ln w="12700" cap="flat" cmpd="sng" algn="ctr">
              <a:solidFill>
                <a:srgbClr val="0096FF"/>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3" b="0" i="0" u="none" strike="noStrike" kern="0" cap="none" spc="0" normalizeH="0" baseline="0" noProof="0" dirty="0">
                <a:ln>
                  <a:noFill/>
                </a:ln>
                <a:solidFill>
                  <a:prstClr val="white"/>
                </a:solidFill>
                <a:effectLst/>
                <a:uLnTx/>
                <a:uFillTx/>
                <a:latin typeface="+mn-ea"/>
                <a:cs typeface="Arial" charset="0"/>
              </a:endParaRPr>
            </a:p>
          </p:txBody>
        </p:sp>
        <p:pic>
          <p:nvPicPr>
            <p:cNvPr id="135" name="Picture 84">
              <a:extLst>
                <a:ext uri="{FF2B5EF4-FFF2-40B4-BE49-F238E27FC236}">
                  <a16:creationId xmlns:a16="http://schemas.microsoft.com/office/drawing/2014/main" id="{B343BECF-EF62-4D23-9D1D-8BB70EF72B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02155" y="2434068"/>
              <a:ext cx="487494" cy="384862"/>
            </a:xfrm>
            <a:prstGeom prst="rect">
              <a:avLst/>
            </a:prstGeom>
          </p:spPr>
        </p:pic>
      </p:grpSp>
      <p:grpSp>
        <p:nvGrpSpPr>
          <p:cNvPr id="136" name="Group 77">
            <a:extLst>
              <a:ext uri="{FF2B5EF4-FFF2-40B4-BE49-F238E27FC236}">
                <a16:creationId xmlns:a16="http://schemas.microsoft.com/office/drawing/2014/main" id="{B8499EA3-567A-4099-AAF8-E7F74D100BEB}"/>
              </a:ext>
            </a:extLst>
          </p:cNvPr>
          <p:cNvGrpSpPr/>
          <p:nvPr/>
        </p:nvGrpSpPr>
        <p:grpSpPr>
          <a:xfrm>
            <a:off x="5549047" y="3373368"/>
            <a:ext cx="470741" cy="463453"/>
            <a:chOff x="9420955" y="2983298"/>
            <a:chExt cx="654902" cy="644762"/>
          </a:xfrm>
        </p:grpSpPr>
        <p:sp>
          <p:nvSpPr>
            <p:cNvPr id="137" name="Oval 81">
              <a:extLst>
                <a:ext uri="{FF2B5EF4-FFF2-40B4-BE49-F238E27FC236}">
                  <a16:creationId xmlns:a16="http://schemas.microsoft.com/office/drawing/2014/main" id="{63FB77C3-9030-43DD-A6C6-CC6F488A9CA5}"/>
                </a:ext>
              </a:extLst>
            </p:cNvPr>
            <p:cNvSpPr/>
            <p:nvPr/>
          </p:nvSpPr>
          <p:spPr>
            <a:xfrm>
              <a:off x="9420955" y="2983298"/>
              <a:ext cx="654902" cy="644762"/>
            </a:xfrm>
            <a:prstGeom prst="ellipse">
              <a:avLst/>
            </a:prstGeom>
            <a:solidFill>
              <a:sysClr val="window" lastClr="FFFFFF"/>
            </a:solidFill>
            <a:ln w="12700" cap="flat" cmpd="sng" algn="ctr">
              <a:solidFill>
                <a:srgbClr val="0096FF"/>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3" b="0" i="0" u="none" strike="noStrike" kern="0" cap="none" spc="0" normalizeH="0" baseline="0" noProof="0" dirty="0">
                <a:ln>
                  <a:noFill/>
                </a:ln>
                <a:solidFill>
                  <a:prstClr val="white"/>
                </a:solidFill>
                <a:effectLst/>
                <a:uLnTx/>
                <a:uFillTx/>
                <a:latin typeface="+mn-ea"/>
                <a:cs typeface="Arial" charset="0"/>
              </a:endParaRPr>
            </a:p>
          </p:txBody>
        </p:sp>
        <p:pic>
          <p:nvPicPr>
            <p:cNvPr id="138" name="Picture 82">
              <a:extLst>
                <a:ext uri="{FF2B5EF4-FFF2-40B4-BE49-F238E27FC236}">
                  <a16:creationId xmlns:a16="http://schemas.microsoft.com/office/drawing/2014/main" id="{D7E9976F-3DD0-4B6E-89CF-A064FE876EB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06167" y="3078829"/>
              <a:ext cx="480656" cy="480656"/>
            </a:xfrm>
            <a:prstGeom prst="rect">
              <a:avLst/>
            </a:prstGeom>
          </p:spPr>
        </p:pic>
      </p:grpSp>
      <p:grpSp>
        <p:nvGrpSpPr>
          <p:cNvPr id="139" name="Group 78">
            <a:extLst>
              <a:ext uri="{FF2B5EF4-FFF2-40B4-BE49-F238E27FC236}">
                <a16:creationId xmlns:a16="http://schemas.microsoft.com/office/drawing/2014/main" id="{3AD33DC7-4AE2-4420-91ED-7B93F2CE91C6}"/>
              </a:ext>
            </a:extLst>
          </p:cNvPr>
          <p:cNvGrpSpPr/>
          <p:nvPr/>
        </p:nvGrpSpPr>
        <p:grpSpPr>
          <a:xfrm>
            <a:off x="5115123" y="3555007"/>
            <a:ext cx="470741" cy="463453"/>
            <a:chOff x="9331921" y="3726477"/>
            <a:chExt cx="654902" cy="644762"/>
          </a:xfrm>
        </p:grpSpPr>
        <p:sp>
          <p:nvSpPr>
            <p:cNvPr id="140" name="Oval 79">
              <a:extLst>
                <a:ext uri="{FF2B5EF4-FFF2-40B4-BE49-F238E27FC236}">
                  <a16:creationId xmlns:a16="http://schemas.microsoft.com/office/drawing/2014/main" id="{1A0DDA25-72CF-4D52-9112-8AEE0BACBC34}"/>
                </a:ext>
              </a:extLst>
            </p:cNvPr>
            <p:cNvSpPr/>
            <p:nvPr/>
          </p:nvSpPr>
          <p:spPr>
            <a:xfrm>
              <a:off x="9331921" y="3726477"/>
              <a:ext cx="654902" cy="644762"/>
            </a:xfrm>
            <a:prstGeom prst="ellipse">
              <a:avLst/>
            </a:prstGeom>
            <a:solidFill>
              <a:sysClr val="window" lastClr="FFFFFF"/>
            </a:solidFill>
            <a:ln w="12700" cap="flat" cmpd="sng" algn="ctr">
              <a:solidFill>
                <a:srgbClr val="0096FF"/>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3" b="0" i="0" u="none" strike="noStrike" kern="0" cap="none" spc="0" normalizeH="0" baseline="0" noProof="0" dirty="0">
                <a:ln>
                  <a:noFill/>
                </a:ln>
                <a:solidFill>
                  <a:prstClr val="white"/>
                </a:solidFill>
                <a:effectLst/>
                <a:uLnTx/>
                <a:uFillTx/>
                <a:latin typeface="+mn-ea"/>
                <a:cs typeface="Arial" charset="0"/>
              </a:endParaRPr>
            </a:p>
          </p:txBody>
        </p:sp>
        <p:pic>
          <p:nvPicPr>
            <p:cNvPr id="141" name="Picture 80">
              <a:extLst>
                <a:ext uri="{FF2B5EF4-FFF2-40B4-BE49-F238E27FC236}">
                  <a16:creationId xmlns:a16="http://schemas.microsoft.com/office/drawing/2014/main" id="{FCDFD107-D984-4E15-BEE0-41F72B15E51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35310" y="3847732"/>
              <a:ext cx="388591" cy="402252"/>
            </a:xfrm>
            <a:prstGeom prst="rect">
              <a:avLst/>
            </a:prstGeom>
          </p:spPr>
        </p:pic>
      </p:grpSp>
      <p:sp>
        <p:nvSpPr>
          <p:cNvPr id="142" name="TextBox 87">
            <a:extLst>
              <a:ext uri="{FF2B5EF4-FFF2-40B4-BE49-F238E27FC236}">
                <a16:creationId xmlns:a16="http://schemas.microsoft.com/office/drawing/2014/main" id="{8B5DA780-9FEA-41F1-B7F3-FE9631AEAEF5}"/>
              </a:ext>
            </a:extLst>
          </p:cNvPr>
          <p:cNvSpPr txBox="1"/>
          <p:nvPr/>
        </p:nvSpPr>
        <p:spPr>
          <a:xfrm>
            <a:off x="4316529" y="4286145"/>
            <a:ext cx="1837220"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dirty="0" smtClean="0">
                <a:solidFill>
                  <a:srgbClr val="4472C4">
                    <a:lumMod val="50000"/>
                  </a:srgbClr>
                </a:solidFill>
                <a:latin typeface="+mn-ea"/>
                <a:cs typeface="Arial" charset="0"/>
              </a:rPr>
              <a:t>新たな時代</a:t>
            </a:r>
            <a:endParaRPr kumimoji="0" lang="en-US" sz="1800" b="0" i="0" u="none" strike="noStrike" kern="1200" cap="none" spc="0" normalizeH="0" baseline="0" noProof="0" dirty="0">
              <a:ln>
                <a:noFill/>
              </a:ln>
              <a:solidFill>
                <a:srgbClr val="4472C4">
                  <a:lumMod val="50000"/>
                </a:srgbClr>
              </a:solidFill>
              <a:effectLst/>
              <a:uLnTx/>
              <a:uFillTx/>
              <a:latin typeface="+mn-ea"/>
              <a:cs typeface="Arial" charset="0"/>
            </a:endParaRPr>
          </a:p>
        </p:txBody>
      </p:sp>
      <p:grpSp>
        <p:nvGrpSpPr>
          <p:cNvPr id="143" name="Group 88">
            <a:extLst>
              <a:ext uri="{FF2B5EF4-FFF2-40B4-BE49-F238E27FC236}">
                <a16:creationId xmlns:a16="http://schemas.microsoft.com/office/drawing/2014/main" id="{CD7E693F-8BAA-43C9-81BA-B7EDE5BAEC67}"/>
              </a:ext>
            </a:extLst>
          </p:cNvPr>
          <p:cNvGrpSpPr/>
          <p:nvPr/>
        </p:nvGrpSpPr>
        <p:grpSpPr>
          <a:xfrm>
            <a:off x="6838384" y="240080"/>
            <a:ext cx="2305617" cy="1368638"/>
            <a:chOff x="9111510" y="1119538"/>
            <a:chExt cx="1510673" cy="896750"/>
          </a:xfrm>
        </p:grpSpPr>
        <p:pic>
          <p:nvPicPr>
            <p:cNvPr id="144" name="Picture 89">
              <a:extLst>
                <a:ext uri="{FF2B5EF4-FFF2-40B4-BE49-F238E27FC236}">
                  <a16:creationId xmlns:a16="http://schemas.microsoft.com/office/drawing/2014/main" id="{70410DA0-B2B0-42CC-B267-EE1B3D22034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61121" y="1119538"/>
              <a:ext cx="598821" cy="613460"/>
            </a:xfrm>
            <a:prstGeom prst="rect">
              <a:avLst/>
            </a:prstGeom>
          </p:spPr>
        </p:pic>
        <p:sp>
          <p:nvSpPr>
            <p:cNvPr id="145" name="Rectangle 90">
              <a:extLst>
                <a:ext uri="{FF2B5EF4-FFF2-40B4-BE49-F238E27FC236}">
                  <a16:creationId xmlns:a16="http://schemas.microsoft.com/office/drawing/2014/main" id="{4AC03537-2EC4-4B1F-8066-3D48148A7E11}"/>
                </a:ext>
              </a:extLst>
            </p:cNvPr>
            <p:cNvSpPr/>
            <p:nvPr/>
          </p:nvSpPr>
          <p:spPr>
            <a:xfrm>
              <a:off x="9111510" y="1713799"/>
              <a:ext cx="1510673" cy="302489"/>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50000"/>
                    </a:srgbClr>
                  </a:solidFill>
                  <a:effectLst/>
                  <a:uLnTx/>
                  <a:uFillTx/>
                  <a:latin typeface="+mn-ea"/>
                  <a:cs typeface="Arial" charset="0"/>
                </a:rPr>
                <a:t>Software Defined Access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50000"/>
                    </a:srgbClr>
                  </a:solidFill>
                  <a:effectLst/>
                  <a:uLnTx/>
                  <a:uFillTx/>
                  <a:latin typeface="+mn-ea"/>
                  <a:cs typeface="Arial" charset="0"/>
                </a:rPr>
                <a:t>(SD-Access)</a:t>
              </a:r>
            </a:p>
          </p:txBody>
        </p:sp>
      </p:grpSp>
      <p:sp>
        <p:nvSpPr>
          <p:cNvPr id="146" name="Rectangle 93">
            <a:extLst>
              <a:ext uri="{FF2B5EF4-FFF2-40B4-BE49-F238E27FC236}">
                <a16:creationId xmlns:a16="http://schemas.microsoft.com/office/drawing/2014/main" id="{709BF8E8-EB21-4921-903A-84D7E0EB70EE}"/>
              </a:ext>
            </a:extLst>
          </p:cNvPr>
          <p:cNvSpPr/>
          <p:nvPr/>
        </p:nvSpPr>
        <p:spPr>
          <a:xfrm>
            <a:off x="6969594" y="2715766"/>
            <a:ext cx="2027777" cy="276999"/>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4472C4">
                    <a:lumMod val="50000"/>
                  </a:srgbClr>
                </a:solidFill>
                <a:effectLst/>
                <a:uLnTx/>
                <a:uFillTx/>
                <a:latin typeface="+mn-ea"/>
                <a:cs typeface="Arial" charset="0"/>
              </a:rPr>
              <a:t>Cisco Catalyst 9000 </a:t>
            </a:r>
            <a:r>
              <a:rPr kumimoji="0" lang="en-US" sz="1200" b="0" i="0" u="none" strike="noStrike" kern="1200" cap="none" spc="0" normalizeH="0" baseline="0" noProof="0" dirty="0">
                <a:ln>
                  <a:noFill/>
                </a:ln>
                <a:solidFill>
                  <a:srgbClr val="4472C4">
                    <a:lumMod val="50000"/>
                  </a:srgbClr>
                </a:solidFill>
                <a:effectLst/>
                <a:uLnTx/>
                <a:uFillTx/>
                <a:latin typeface="+mn-ea"/>
                <a:cs typeface="Arial" charset="0"/>
              </a:rPr>
              <a:t>Series</a:t>
            </a:r>
          </a:p>
        </p:txBody>
      </p:sp>
      <p:sp>
        <p:nvSpPr>
          <p:cNvPr id="147" name="Content Placeholder 4">
            <a:extLst>
              <a:ext uri="{FF2B5EF4-FFF2-40B4-BE49-F238E27FC236}">
                <a16:creationId xmlns:a16="http://schemas.microsoft.com/office/drawing/2014/main" id="{6E40E6BB-FB18-4E0E-899B-BC01E068C3AA}"/>
              </a:ext>
            </a:extLst>
          </p:cNvPr>
          <p:cNvSpPr txBox="1">
            <a:spLocks/>
          </p:cNvSpPr>
          <p:nvPr/>
        </p:nvSpPr>
        <p:spPr>
          <a:xfrm>
            <a:off x="3588068" y="4580114"/>
            <a:ext cx="3936522" cy="535861"/>
          </a:xfrm>
          <a:prstGeom prst="rect">
            <a:avLst/>
          </a:prstGeom>
          <a:solidFill>
            <a:schemeClr val="bg2"/>
          </a:solidFill>
        </p:spPr>
        <p:txBody>
          <a:bodyPr/>
          <a:lstStyle>
            <a:lvl1pPr marL="228600" indent="-228600" algn="l" defTabSz="914400" rtl="0" eaLnBrk="1" latinLnBrk="0" hangingPunct="1">
              <a:lnSpc>
                <a:spcPct val="90000"/>
              </a:lnSpc>
              <a:spcBef>
                <a:spcPts val="1000"/>
              </a:spcBef>
              <a:buFont typeface="Arial"/>
              <a:buChar char="•"/>
              <a:defRPr sz="2800" kern="1200">
                <a:solidFill>
                  <a:schemeClr val="tx1">
                    <a:lumMod val="75000"/>
                    <a:lumOff val="25000"/>
                  </a:schemeClr>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lumMod val="75000"/>
                    <a:lumOff val="25000"/>
                  </a:schemeClr>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lumMod val="75000"/>
                    <a:lumOff val="2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lumMod val="75000"/>
                    <a:lumOff val="25000"/>
                  </a:schemeClr>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lumMod val="75000"/>
                    <a:lumOff val="2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a:buNone/>
              <a:tabLst/>
              <a:defRPr/>
            </a:pPr>
            <a:r>
              <a:rPr kumimoji="0" lang="en-US" sz="1500" b="0" i="0" u="none" strike="noStrike" kern="1200" cap="none" spc="90" normalizeH="0" baseline="0" noProof="0" dirty="0">
                <a:ln>
                  <a:noFill/>
                </a:ln>
                <a:solidFill>
                  <a:srgbClr val="005073"/>
                </a:solidFill>
                <a:effectLst/>
                <a:uLnTx/>
                <a:uFillTx/>
                <a:latin typeface="+mn-ea"/>
                <a:ea typeface="+mn-ea"/>
                <a:cs typeface="Arial" charset="0"/>
              </a:rPr>
              <a:t>- </a:t>
            </a:r>
            <a:r>
              <a:rPr kumimoji="0" lang="ja-JP" altLang="en-US" sz="1500" b="0" i="0" u="none" strike="noStrike" kern="1200" cap="none" spc="90" normalizeH="0" baseline="0" noProof="0" dirty="0" smtClean="0">
                <a:ln>
                  <a:noFill/>
                </a:ln>
                <a:solidFill>
                  <a:srgbClr val="005073"/>
                </a:solidFill>
                <a:effectLst/>
                <a:uLnTx/>
                <a:uFillTx/>
                <a:latin typeface="+mn-ea"/>
                <a:ea typeface="+mn-ea"/>
                <a:cs typeface="Arial" charset="0"/>
              </a:rPr>
              <a:t>ポリシー ベース</a:t>
            </a:r>
            <a:r>
              <a:rPr kumimoji="0" lang="ja-JP" altLang="en-US" sz="1500" b="0" i="0" u="none" strike="noStrike" kern="1200" cap="none" spc="90" normalizeH="0" baseline="0" noProof="0" dirty="0" smtClean="0">
                <a:ln>
                  <a:noFill/>
                </a:ln>
                <a:solidFill>
                  <a:srgbClr val="005073"/>
                </a:solidFill>
                <a:effectLst/>
                <a:uLnTx/>
                <a:uFillTx/>
                <a:latin typeface="+mn-ea"/>
                <a:ea typeface="+mn-ea"/>
                <a:cs typeface="Arial" charset="0"/>
              </a:rPr>
              <a:t>に</a:t>
            </a:r>
            <a:r>
              <a:rPr kumimoji="0" lang="ja-JP" altLang="en-US" sz="1500" spc="90" dirty="0">
                <a:solidFill>
                  <a:srgbClr val="005073"/>
                </a:solidFill>
                <a:latin typeface="+mn-ea"/>
                <a:ea typeface="+mn-ea"/>
              </a:rPr>
              <a:t>基</a:t>
            </a:r>
            <a:r>
              <a:rPr kumimoji="0" lang="ja-JP" altLang="en-US" sz="1500" spc="90" dirty="0" smtClean="0">
                <a:solidFill>
                  <a:srgbClr val="005073"/>
                </a:solidFill>
                <a:latin typeface="+mn-ea"/>
                <a:ea typeface="+mn-ea"/>
              </a:rPr>
              <a:t>づく</a:t>
            </a:r>
            <a:r>
              <a:rPr kumimoji="0" lang="ja-JP" altLang="en-US" sz="1500" b="0" i="0" u="none" strike="noStrike" kern="1200" cap="none" spc="90" normalizeH="0" baseline="0" noProof="0" dirty="0" smtClean="0">
                <a:ln>
                  <a:noFill/>
                </a:ln>
                <a:solidFill>
                  <a:srgbClr val="005073"/>
                </a:solidFill>
                <a:effectLst/>
                <a:uLnTx/>
                <a:uFillTx/>
                <a:latin typeface="+mn-ea"/>
                <a:ea typeface="+mn-ea"/>
                <a:cs typeface="Arial" charset="0"/>
              </a:rPr>
              <a:t>自動化</a:t>
            </a:r>
            <a:endParaRPr kumimoji="0" lang="en-US" sz="1650" b="0" i="1" u="none" strike="noStrike" kern="1200" cap="none" spc="90" normalizeH="0" baseline="0" noProof="0" dirty="0">
              <a:ln>
                <a:noFill/>
              </a:ln>
              <a:solidFill>
                <a:srgbClr val="005073"/>
              </a:solidFill>
              <a:effectLst/>
              <a:uLnTx/>
              <a:uFillTx/>
              <a:latin typeface="+mn-ea"/>
              <a:ea typeface="+mn-ea"/>
              <a:cs typeface="Arial" charset="0"/>
            </a:endParaRPr>
          </a:p>
        </p:txBody>
      </p:sp>
      <p:sp>
        <p:nvSpPr>
          <p:cNvPr id="148" name="Rectangle 53">
            <a:extLst>
              <a:ext uri="{FF2B5EF4-FFF2-40B4-BE49-F238E27FC236}">
                <a16:creationId xmlns:a16="http://schemas.microsoft.com/office/drawing/2014/main" id="{ECD0447C-F916-46D8-90AE-2E635F550415}"/>
              </a:ext>
            </a:extLst>
          </p:cNvPr>
          <p:cNvSpPr/>
          <p:nvPr/>
        </p:nvSpPr>
        <p:spPr>
          <a:xfrm>
            <a:off x="1279893" y="4788370"/>
            <a:ext cx="1664546" cy="369332"/>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mn-ea"/>
                <a:cs typeface="Arial" charset="0"/>
              </a:rPr>
              <a:t>SD-Access</a:t>
            </a:r>
            <a:endParaRPr kumimoji="0" lang="en-US" sz="1800" b="0" i="0" u="sng" strike="noStrike" kern="1200" cap="none" spc="0" normalizeH="0" baseline="0" noProof="0" dirty="0">
              <a:ln>
                <a:noFill/>
              </a:ln>
              <a:solidFill>
                <a:prstClr val="white"/>
              </a:solidFill>
              <a:effectLst/>
              <a:uLnTx/>
              <a:uFillTx/>
              <a:latin typeface="+mn-ea"/>
              <a:cs typeface="Arial" charset="0"/>
            </a:endParaRPr>
          </a:p>
        </p:txBody>
      </p:sp>
      <p:pic>
        <p:nvPicPr>
          <p:cNvPr id="149" name="Picture 4">
            <a:extLst>
              <a:ext uri="{FF2B5EF4-FFF2-40B4-BE49-F238E27FC236}">
                <a16:creationId xmlns:a16="http://schemas.microsoft.com/office/drawing/2014/main" id="{351EC55D-0546-4382-8149-4128A061859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34807" y="1429705"/>
            <a:ext cx="3029631" cy="1514816"/>
          </a:xfrm>
          <a:prstGeom prst="rect">
            <a:avLst/>
          </a:prstGeom>
        </p:spPr>
      </p:pic>
      <p:sp>
        <p:nvSpPr>
          <p:cNvPr id="4" name="タイトル 3"/>
          <p:cNvSpPr>
            <a:spLocks noGrp="1"/>
          </p:cNvSpPr>
          <p:nvPr>
            <p:ph type="title"/>
          </p:nvPr>
        </p:nvSpPr>
        <p:spPr>
          <a:xfrm>
            <a:off x="437766" y="341313"/>
            <a:ext cx="8706234" cy="731837"/>
          </a:xfrm>
        </p:spPr>
        <p:txBody>
          <a:bodyPr/>
          <a:lstStyle/>
          <a:p>
            <a:r>
              <a:rPr kumimoji="1" lang="en-US" altLang="ja-JP" dirty="0">
                <a:solidFill>
                  <a:schemeClr val="bg1"/>
                </a:solidFill>
                <a:latin typeface="+mn-ea"/>
                <a:ea typeface="+mn-ea"/>
                <a:cs typeface="Meiryo" charset="-128"/>
              </a:rPr>
              <a:t>A New Era in Networking</a:t>
            </a:r>
            <a:br>
              <a:rPr kumimoji="1" lang="en-US" altLang="ja-JP" dirty="0">
                <a:solidFill>
                  <a:schemeClr val="bg1"/>
                </a:solidFill>
                <a:latin typeface="+mn-ea"/>
                <a:ea typeface="+mn-ea"/>
                <a:cs typeface="Meiryo" charset="-128"/>
              </a:rPr>
            </a:br>
            <a:r>
              <a:rPr kumimoji="1" lang="ja-JP" altLang="en-US" sz="2000" dirty="0">
                <a:solidFill>
                  <a:schemeClr val="bg1"/>
                </a:solidFill>
                <a:latin typeface="+mn-ea"/>
                <a:ea typeface="+mn-ea"/>
                <a:cs typeface="Meiryo" charset="-128"/>
              </a:rPr>
              <a:t>新たなネットワークの時代へ</a:t>
            </a:r>
          </a:p>
        </p:txBody>
      </p:sp>
    </p:spTree>
    <p:extLst>
      <p:ext uri="{BB962C8B-B14F-4D97-AF65-F5344CB8AC3E}">
        <p14:creationId xmlns:p14="http://schemas.microsoft.com/office/powerpoint/2010/main" val="1673420005"/>
      </p:ext>
    </p:extLst>
  </p:cSld>
  <p:clrMapOvr>
    <a:masterClrMapping/>
  </p:clrMapOvr>
  <p:transition spd="slow">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37766" y="341313"/>
            <a:ext cx="8706234" cy="731837"/>
          </a:xfrm>
        </p:spPr>
        <p:txBody>
          <a:bodyPr/>
          <a:lstStyle/>
          <a:p>
            <a:r>
              <a:rPr kumimoji="1" lang="en-US" altLang="ja-JP" dirty="0" smtClean="0">
                <a:solidFill>
                  <a:schemeClr val="bg1"/>
                </a:solidFill>
                <a:latin typeface="+mn-ea"/>
                <a:ea typeface="+mn-ea"/>
                <a:cs typeface="Meiryo" charset="-128"/>
              </a:rPr>
              <a:t>Cisco Catalyst </a:t>
            </a:r>
            <a:r>
              <a:rPr kumimoji="1" lang="ja-JP" altLang="en-US" dirty="0">
                <a:solidFill>
                  <a:schemeClr val="bg1"/>
                </a:solidFill>
                <a:latin typeface="+mn-ea"/>
                <a:ea typeface="+mn-ea"/>
                <a:cs typeface="Meiryo" charset="-128"/>
              </a:rPr>
              <a:t>スイッチ ポジショニング </a:t>
            </a:r>
            <a:r>
              <a:rPr kumimoji="1" lang="en-US" altLang="ja-JP" dirty="0">
                <a:solidFill>
                  <a:schemeClr val="bg1"/>
                </a:solidFill>
                <a:latin typeface="+mn-ea"/>
                <a:ea typeface="+mn-ea"/>
                <a:cs typeface="Meiryo" charset="-128"/>
              </a:rPr>
              <a:t>&amp; </a:t>
            </a:r>
            <a:r>
              <a:rPr kumimoji="1" lang="ja-JP" altLang="en-US" dirty="0">
                <a:solidFill>
                  <a:schemeClr val="bg1"/>
                </a:solidFill>
                <a:latin typeface="+mn-ea"/>
                <a:ea typeface="+mn-ea"/>
                <a:cs typeface="Meiryo" charset="-128"/>
              </a:rPr>
              <a:t>ポートフォリオ</a:t>
            </a:r>
          </a:p>
        </p:txBody>
      </p:sp>
      <p:sp>
        <p:nvSpPr>
          <p:cNvPr id="110" name="Rounded Rectangle 135">
            <a:extLst>
              <a:ext uri="{FF2B5EF4-FFF2-40B4-BE49-F238E27FC236}">
                <a16:creationId xmlns:a16="http://schemas.microsoft.com/office/drawing/2014/main" id="{24381D72-0E01-4D47-A058-35B09B388D95}"/>
              </a:ext>
            </a:extLst>
          </p:cNvPr>
          <p:cNvSpPr/>
          <p:nvPr/>
        </p:nvSpPr>
        <p:spPr>
          <a:xfrm>
            <a:off x="732049" y="1438937"/>
            <a:ext cx="3000968" cy="426509"/>
          </a:xfrm>
          <a:prstGeom prst="roundRect">
            <a:avLst>
              <a:gd name="adj" fmla="val 6029"/>
            </a:avLst>
          </a:prstGeom>
          <a:solidFill>
            <a:schemeClr val="accent4">
              <a:lumMod val="20000"/>
              <a:lumOff val="80000"/>
              <a:alpha val="26000"/>
            </a:schemeClr>
          </a:solidFill>
          <a:ln w="9525" cap="flat" cmpd="sng" algn="ctr">
            <a:noFill/>
            <a:prstDash val="dot"/>
            <a:miter lim="800000"/>
          </a:ln>
          <a:effectLst/>
        </p:spPr>
        <p:txBody>
          <a:bodyPr lIns="91438" tIns="45719" rIns="91438" bIns="45719" rtlCol="0" anchor="ctr"/>
          <a:lstStyle/>
          <a:p>
            <a:pPr marL="0" marR="0" lvl="0" indent="0" algn="ctr" defTabSz="457157"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mn-ea"/>
              <a:cs typeface="+mn-cs"/>
            </a:endParaRPr>
          </a:p>
        </p:txBody>
      </p:sp>
      <p:cxnSp>
        <p:nvCxnSpPr>
          <p:cNvPr id="111" name="Straight Arrow Connector 8">
            <a:extLst>
              <a:ext uri="{FF2B5EF4-FFF2-40B4-BE49-F238E27FC236}">
                <a16:creationId xmlns:a16="http://schemas.microsoft.com/office/drawing/2014/main" id="{C9DDD5E9-72B8-4499-A18D-A1BB2F15B706}"/>
              </a:ext>
            </a:extLst>
          </p:cNvPr>
          <p:cNvCxnSpPr>
            <a:cxnSpLocks/>
          </p:cNvCxnSpPr>
          <p:nvPr/>
        </p:nvCxnSpPr>
        <p:spPr>
          <a:xfrm flipV="1">
            <a:off x="643795" y="1025376"/>
            <a:ext cx="0" cy="3683953"/>
          </a:xfrm>
          <a:prstGeom prst="straightConnector1">
            <a:avLst/>
          </a:prstGeom>
          <a:noFill/>
          <a:ln w="6350" cap="flat" cmpd="sng" algn="ctr">
            <a:solidFill>
              <a:sysClr val="windowText" lastClr="000000">
                <a:lumMod val="60000"/>
                <a:lumOff val="40000"/>
              </a:sysClr>
            </a:solidFill>
            <a:prstDash val="solid"/>
            <a:miter lim="800000"/>
            <a:tailEnd type="triangle"/>
          </a:ln>
          <a:effectLst/>
        </p:spPr>
      </p:cxnSp>
      <p:sp>
        <p:nvSpPr>
          <p:cNvPr id="112" name="TextBox 65">
            <a:extLst>
              <a:ext uri="{FF2B5EF4-FFF2-40B4-BE49-F238E27FC236}">
                <a16:creationId xmlns:a16="http://schemas.microsoft.com/office/drawing/2014/main" id="{2B0B2C23-577B-4D47-995D-62B938654C95}"/>
              </a:ext>
            </a:extLst>
          </p:cNvPr>
          <p:cNvSpPr txBox="1"/>
          <p:nvPr/>
        </p:nvSpPr>
        <p:spPr>
          <a:xfrm rot="16200000">
            <a:off x="105901" y="2242951"/>
            <a:ext cx="948561" cy="238501"/>
          </a:xfrm>
          <a:prstGeom prst="rect">
            <a:avLst/>
          </a:prstGeom>
          <a:solidFill>
            <a:sysClr val="window" lastClr="FFFFFF"/>
          </a:solidFill>
        </p:spPr>
        <p:txBody>
          <a:bodyPr wrap="square" lIns="68553" tIns="34277" rIns="68553" bIns="34277" rtlCol="0" anchor="ctr">
            <a:spAutoFit/>
          </a:bodyPr>
          <a:lstStyle/>
          <a:p>
            <a:pPr marL="0" marR="0" lvl="0" indent="0" algn="ctr" defTabSz="685732"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60000"/>
                    <a:lumOff val="40000"/>
                  </a:prstClr>
                </a:solidFill>
                <a:effectLst/>
                <a:uLnTx/>
                <a:uFillTx/>
                <a:latin typeface="+mn-ea"/>
                <a:cs typeface="+mn-cs"/>
              </a:rPr>
              <a:t>Capabilities</a:t>
            </a:r>
          </a:p>
        </p:txBody>
      </p:sp>
      <p:sp>
        <p:nvSpPr>
          <p:cNvPr id="113" name="Rounded Rectangle 159">
            <a:extLst>
              <a:ext uri="{FF2B5EF4-FFF2-40B4-BE49-F238E27FC236}">
                <a16:creationId xmlns:a16="http://schemas.microsoft.com/office/drawing/2014/main" id="{E51705A0-9870-4F47-8305-505FD73C08F0}"/>
              </a:ext>
            </a:extLst>
          </p:cNvPr>
          <p:cNvSpPr/>
          <p:nvPr/>
        </p:nvSpPr>
        <p:spPr>
          <a:xfrm>
            <a:off x="7531408" y="1611727"/>
            <a:ext cx="1156811" cy="1269835"/>
          </a:xfrm>
          <a:prstGeom prst="roundRect">
            <a:avLst>
              <a:gd name="adj" fmla="val 6029"/>
            </a:avLst>
          </a:prstGeom>
          <a:solidFill>
            <a:sysClr val="window" lastClr="FFFFFF"/>
          </a:solidFill>
          <a:ln w="3175" cap="flat" cmpd="sng" algn="ctr">
            <a:noFill/>
            <a:prstDash val="dot"/>
            <a:miter lim="800000"/>
          </a:ln>
          <a:effectLst>
            <a:outerShdw blurRad="50800" dist="38100" dir="2700000" algn="tl" rotWithShape="0">
              <a:prstClr val="black">
                <a:alpha val="40000"/>
              </a:prstClr>
            </a:outerShdw>
          </a:effectLst>
        </p:spPr>
        <p:txBody>
          <a:bodyPr lIns="91438" tIns="45719" rIns="91438" bIns="45719" rtlCol="0" anchor="ctr"/>
          <a:lstStyle/>
          <a:p>
            <a:pPr marL="0" marR="0" lvl="0" indent="0" algn="ctr" defTabSz="457157"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mn-ea"/>
              <a:cs typeface="+mn-cs"/>
            </a:endParaRPr>
          </a:p>
        </p:txBody>
      </p:sp>
      <p:sp>
        <p:nvSpPr>
          <p:cNvPr id="114" name="Rounded Rectangle 156">
            <a:extLst>
              <a:ext uri="{FF2B5EF4-FFF2-40B4-BE49-F238E27FC236}">
                <a16:creationId xmlns:a16="http://schemas.microsoft.com/office/drawing/2014/main" id="{4E3BD9A7-FA88-41C9-A478-2B17F4EAF020}"/>
              </a:ext>
            </a:extLst>
          </p:cNvPr>
          <p:cNvSpPr/>
          <p:nvPr/>
        </p:nvSpPr>
        <p:spPr>
          <a:xfrm>
            <a:off x="6472240" y="1600182"/>
            <a:ext cx="1030776" cy="1269834"/>
          </a:xfrm>
          <a:prstGeom prst="roundRect">
            <a:avLst>
              <a:gd name="adj" fmla="val 6029"/>
            </a:avLst>
          </a:prstGeom>
          <a:solidFill>
            <a:sysClr val="window" lastClr="FFFFFF"/>
          </a:solidFill>
          <a:ln w="3175" cap="flat" cmpd="sng" algn="ctr">
            <a:noFill/>
            <a:prstDash val="dot"/>
            <a:miter lim="800000"/>
          </a:ln>
          <a:effectLst>
            <a:outerShdw blurRad="50800" dist="38100" dir="2700000" algn="tl" rotWithShape="0">
              <a:prstClr val="black">
                <a:alpha val="40000"/>
              </a:prstClr>
            </a:outerShdw>
          </a:effectLst>
        </p:spPr>
        <p:txBody>
          <a:bodyPr lIns="91438" tIns="45719" rIns="91438" bIns="45719" rtlCol="0" anchor="ctr"/>
          <a:lstStyle/>
          <a:p>
            <a:pPr marL="0" marR="0" lvl="0" indent="0" algn="ctr" defTabSz="457157"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mn-ea"/>
              <a:cs typeface="+mn-cs"/>
            </a:endParaRPr>
          </a:p>
        </p:txBody>
      </p:sp>
      <p:sp>
        <p:nvSpPr>
          <p:cNvPr id="115" name="Rounded Rectangle 155">
            <a:extLst>
              <a:ext uri="{FF2B5EF4-FFF2-40B4-BE49-F238E27FC236}">
                <a16:creationId xmlns:a16="http://schemas.microsoft.com/office/drawing/2014/main" id="{5269683F-F7D6-4066-AD52-B41577D288D8}"/>
              </a:ext>
            </a:extLst>
          </p:cNvPr>
          <p:cNvSpPr/>
          <p:nvPr/>
        </p:nvSpPr>
        <p:spPr>
          <a:xfrm>
            <a:off x="5202815" y="1714742"/>
            <a:ext cx="1187000" cy="1358562"/>
          </a:xfrm>
          <a:prstGeom prst="roundRect">
            <a:avLst>
              <a:gd name="adj" fmla="val 6029"/>
            </a:avLst>
          </a:prstGeom>
          <a:solidFill>
            <a:sysClr val="window" lastClr="FFFFFF"/>
          </a:solidFill>
          <a:ln w="3175" cap="flat" cmpd="sng" algn="ctr">
            <a:noFill/>
            <a:prstDash val="dot"/>
            <a:miter lim="800000"/>
          </a:ln>
          <a:effectLst>
            <a:outerShdw blurRad="50800" dist="38100" dir="2700000" algn="tl" rotWithShape="0">
              <a:prstClr val="black">
                <a:alpha val="40000"/>
              </a:prstClr>
            </a:outerShdw>
          </a:effectLst>
        </p:spPr>
        <p:txBody>
          <a:bodyPr lIns="91438" tIns="45719" rIns="91438" bIns="45719" rtlCol="0" anchor="ctr"/>
          <a:lstStyle/>
          <a:p>
            <a:pPr marL="0" marR="0" lvl="0" indent="0" algn="ctr" defTabSz="457157"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mn-ea"/>
              <a:cs typeface="+mn-cs"/>
            </a:endParaRPr>
          </a:p>
        </p:txBody>
      </p:sp>
      <p:sp>
        <p:nvSpPr>
          <p:cNvPr id="116" name="Rounded Rectangle 153">
            <a:extLst>
              <a:ext uri="{FF2B5EF4-FFF2-40B4-BE49-F238E27FC236}">
                <a16:creationId xmlns:a16="http://schemas.microsoft.com/office/drawing/2014/main" id="{7C225F41-F8B8-4221-A6B4-76E9A80519CE}"/>
              </a:ext>
            </a:extLst>
          </p:cNvPr>
          <p:cNvSpPr/>
          <p:nvPr/>
        </p:nvSpPr>
        <p:spPr>
          <a:xfrm>
            <a:off x="3821669" y="1712435"/>
            <a:ext cx="1326604" cy="1358562"/>
          </a:xfrm>
          <a:prstGeom prst="roundRect">
            <a:avLst>
              <a:gd name="adj" fmla="val 6029"/>
            </a:avLst>
          </a:prstGeom>
          <a:solidFill>
            <a:sysClr val="window" lastClr="FFFFFF"/>
          </a:solidFill>
          <a:ln w="3175" cap="flat" cmpd="sng" algn="ctr">
            <a:noFill/>
            <a:prstDash val="dot"/>
            <a:miter lim="800000"/>
          </a:ln>
          <a:effectLst>
            <a:outerShdw blurRad="50800" dist="38100" dir="2700000" algn="tl" rotWithShape="0">
              <a:prstClr val="black">
                <a:alpha val="40000"/>
              </a:prstClr>
            </a:outerShdw>
          </a:effectLst>
        </p:spPr>
        <p:txBody>
          <a:bodyPr lIns="91438" tIns="45719" rIns="91438" bIns="45719" rtlCol="0" anchor="ctr"/>
          <a:lstStyle/>
          <a:p>
            <a:pPr marL="0" marR="0" lvl="0" indent="0" algn="ctr" defTabSz="457157"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mn-ea"/>
              <a:cs typeface="+mn-cs"/>
            </a:endParaRPr>
          </a:p>
        </p:txBody>
      </p:sp>
      <p:sp>
        <p:nvSpPr>
          <p:cNvPr id="117" name="Rounded Rectangle 148">
            <a:extLst>
              <a:ext uri="{FF2B5EF4-FFF2-40B4-BE49-F238E27FC236}">
                <a16:creationId xmlns:a16="http://schemas.microsoft.com/office/drawing/2014/main" id="{1A3C4542-E577-48BD-9323-6D0C9CFE4AB6}"/>
              </a:ext>
            </a:extLst>
          </p:cNvPr>
          <p:cNvSpPr/>
          <p:nvPr/>
        </p:nvSpPr>
        <p:spPr>
          <a:xfrm>
            <a:off x="721648" y="4198289"/>
            <a:ext cx="3081980" cy="259605"/>
          </a:xfrm>
          <a:prstGeom prst="roundRect">
            <a:avLst/>
          </a:prstGeom>
          <a:noFill/>
          <a:ln w="6350" cap="flat" cmpd="sng" algn="ctr">
            <a:noFill/>
            <a:prstDash val="solid"/>
            <a:miter lim="800000"/>
          </a:ln>
          <a:effectLst>
            <a:outerShdw blurRad="50800" dist="50800" dir="5400000" algn="ctr" rotWithShape="0">
              <a:srgbClr val="000000">
                <a:alpha val="0"/>
              </a:srgbClr>
            </a:outerShdw>
          </a:effectLst>
        </p:spPr>
        <p:txBody>
          <a:bodyPr lIns="91438" tIns="45719" rIns="91438" bIns="45719"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00BCEB"/>
              </a:solidFill>
              <a:effectLst/>
              <a:uLnTx/>
              <a:uFillTx/>
              <a:latin typeface="+mn-ea"/>
              <a:cs typeface="+mn-cs"/>
            </a:endParaRPr>
          </a:p>
        </p:txBody>
      </p:sp>
      <p:sp>
        <p:nvSpPr>
          <p:cNvPr id="118" name="Rounded Rectangle 146">
            <a:extLst>
              <a:ext uri="{FF2B5EF4-FFF2-40B4-BE49-F238E27FC236}">
                <a16:creationId xmlns:a16="http://schemas.microsoft.com/office/drawing/2014/main" id="{0F233D73-5A65-4BC5-AECA-5B4E07A62E96}"/>
              </a:ext>
            </a:extLst>
          </p:cNvPr>
          <p:cNvSpPr/>
          <p:nvPr/>
        </p:nvSpPr>
        <p:spPr>
          <a:xfrm>
            <a:off x="817421" y="2582883"/>
            <a:ext cx="1624349" cy="1107548"/>
          </a:xfrm>
          <a:prstGeom prst="roundRect">
            <a:avLst>
              <a:gd name="adj" fmla="val 6029"/>
            </a:avLst>
          </a:prstGeom>
          <a:solidFill>
            <a:sysClr val="window" lastClr="FFFFFF"/>
          </a:solidFill>
          <a:ln w="3175" cap="flat" cmpd="sng" algn="ctr">
            <a:noFill/>
            <a:prstDash val="dot"/>
            <a:miter lim="800000"/>
          </a:ln>
          <a:effectLst>
            <a:outerShdw blurRad="50800" dist="38100" dir="2700000" algn="tl" rotWithShape="0">
              <a:prstClr val="black">
                <a:alpha val="40000"/>
              </a:prstClr>
            </a:outerShdw>
          </a:effectLst>
        </p:spPr>
        <p:txBody>
          <a:bodyPr lIns="91438" tIns="45719" rIns="91438" bIns="45719" rtlCol="0" anchor="ctr"/>
          <a:lstStyle/>
          <a:p>
            <a:pPr marL="0" marR="0" lvl="0" indent="0" algn="ctr" defTabSz="457157"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mn-ea"/>
              <a:cs typeface="+mn-cs"/>
            </a:endParaRPr>
          </a:p>
        </p:txBody>
      </p:sp>
      <p:sp>
        <p:nvSpPr>
          <p:cNvPr id="119" name="Rounded Rectangle 93">
            <a:extLst>
              <a:ext uri="{FF2B5EF4-FFF2-40B4-BE49-F238E27FC236}">
                <a16:creationId xmlns:a16="http://schemas.microsoft.com/office/drawing/2014/main" id="{CE0CB92C-AF1E-4ADE-AA7F-369A7E3AFFC9}"/>
              </a:ext>
            </a:extLst>
          </p:cNvPr>
          <p:cNvSpPr/>
          <p:nvPr/>
        </p:nvSpPr>
        <p:spPr>
          <a:xfrm>
            <a:off x="3803628" y="991443"/>
            <a:ext cx="3801199" cy="426509"/>
          </a:xfrm>
          <a:prstGeom prst="roundRect">
            <a:avLst>
              <a:gd name="adj" fmla="val 6029"/>
            </a:avLst>
          </a:prstGeom>
          <a:solidFill>
            <a:schemeClr val="accent4">
              <a:lumMod val="20000"/>
              <a:lumOff val="80000"/>
              <a:alpha val="26000"/>
            </a:schemeClr>
          </a:solidFill>
          <a:ln w="9525" cap="flat" cmpd="sng" algn="ctr">
            <a:noFill/>
            <a:prstDash val="dot"/>
            <a:miter lim="800000"/>
          </a:ln>
          <a:effectLst/>
        </p:spPr>
        <p:txBody>
          <a:bodyPr lIns="91438" tIns="45719" rIns="91438" bIns="45719" rtlCol="0" anchor="ctr"/>
          <a:lstStyle/>
          <a:p>
            <a:pPr marL="0" marR="0" lvl="0" indent="0" algn="ctr" defTabSz="457157"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mn-ea"/>
              <a:cs typeface="+mn-cs"/>
            </a:endParaRPr>
          </a:p>
        </p:txBody>
      </p:sp>
      <p:cxnSp>
        <p:nvCxnSpPr>
          <p:cNvPr id="120" name="Straight Arrow Connector 4">
            <a:extLst>
              <a:ext uri="{FF2B5EF4-FFF2-40B4-BE49-F238E27FC236}">
                <a16:creationId xmlns:a16="http://schemas.microsoft.com/office/drawing/2014/main" id="{B7326D95-8FD1-4FA3-B7F4-B31731E2EAE8}"/>
              </a:ext>
            </a:extLst>
          </p:cNvPr>
          <p:cNvCxnSpPr/>
          <p:nvPr/>
        </p:nvCxnSpPr>
        <p:spPr>
          <a:xfrm>
            <a:off x="643795" y="4709329"/>
            <a:ext cx="7897869" cy="0"/>
          </a:xfrm>
          <a:prstGeom prst="straightConnector1">
            <a:avLst/>
          </a:prstGeom>
          <a:noFill/>
          <a:ln w="6350" cap="flat" cmpd="sng" algn="ctr">
            <a:solidFill>
              <a:sysClr val="windowText" lastClr="000000">
                <a:lumMod val="60000"/>
                <a:lumOff val="40000"/>
              </a:sysClr>
            </a:solidFill>
            <a:prstDash val="solid"/>
            <a:miter lim="800000"/>
            <a:tailEnd type="triangle"/>
          </a:ln>
          <a:effectLst/>
        </p:spPr>
      </p:cxnSp>
      <p:sp>
        <p:nvSpPr>
          <p:cNvPr id="122" name="TextBox 99">
            <a:extLst>
              <a:ext uri="{FF2B5EF4-FFF2-40B4-BE49-F238E27FC236}">
                <a16:creationId xmlns:a16="http://schemas.microsoft.com/office/drawing/2014/main" id="{10BBEED5-28BA-4484-850D-F4A3F8BE254D}"/>
              </a:ext>
            </a:extLst>
          </p:cNvPr>
          <p:cNvSpPr txBox="1"/>
          <p:nvPr/>
        </p:nvSpPr>
        <p:spPr>
          <a:xfrm>
            <a:off x="2961102" y="1699838"/>
            <a:ext cx="496121" cy="183892"/>
          </a:xfrm>
          <a:prstGeom prst="rect">
            <a:avLst/>
          </a:prstGeom>
          <a:noFill/>
        </p:spPr>
        <p:txBody>
          <a:bodyPr wrap="square" lIns="91436" tIns="45718" rIns="91436" bIns="45718" rtlCol="0">
            <a:spAutoFit/>
          </a:bodyPr>
          <a:lstStyle>
            <a:defPPr>
              <a:defRPr lang="en-US"/>
            </a:defPPr>
            <a:lvl1pPr algn="ctr">
              <a:defRPr sz="1200">
                <a:solidFill>
                  <a:schemeClr val="bg1"/>
                </a:solidFill>
                <a:ea typeface="微软雅黑" pitchFamily="34" charset="-122"/>
              </a:defRPr>
            </a:lvl1pPr>
          </a:lstStyle>
          <a:p>
            <a:pPr marL="0" marR="0" lvl="0" indent="0" algn="ctr" defTabSz="685732" rtl="0" eaLnBrk="1" fontAlgn="auto" latinLnBrk="0" hangingPunct="1">
              <a:lnSpc>
                <a:spcPct val="85000"/>
              </a:lnSpc>
              <a:spcBef>
                <a:spcPts val="0"/>
              </a:spcBef>
              <a:spcAft>
                <a:spcPts val="0"/>
              </a:spcAft>
              <a:buClrTx/>
              <a:buSzTx/>
              <a:buFontTx/>
              <a:buNone/>
              <a:tabLst/>
              <a:defRPr/>
            </a:pPr>
            <a:r>
              <a:rPr kumimoji="0" lang="en-US" altLang="zh-CN" sz="700" b="0" i="0" u="none" strike="noStrike" kern="1200" cap="none" spc="0" normalizeH="0" baseline="0" noProof="0" dirty="0">
                <a:ln>
                  <a:noFill/>
                </a:ln>
                <a:solidFill>
                  <a:prstClr val="black"/>
                </a:solidFill>
                <a:effectLst/>
                <a:uLnTx/>
                <a:uFillTx/>
                <a:latin typeface="+mn-ea"/>
                <a:ea typeface="+mn-ea"/>
                <a:cs typeface="+mn-cs"/>
              </a:rPr>
              <a:t>Voice</a:t>
            </a:r>
          </a:p>
        </p:txBody>
      </p:sp>
      <p:sp>
        <p:nvSpPr>
          <p:cNvPr id="123" name="TextBox 119">
            <a:extLst>
              <a:ext uri="{FF2B5EF4-FFF2-40B4-BE49-F238E27FC236}">
                <a16:creationId xmlns:a16="http://schemas.microsoft.com/office/drawing/2014/main" id="{0CBBCD9A-CB7B-42AD-A9FB-64DF4A721F9A}"/>
              </a:ext>
            </a:extLst>
          </p:cNvPr>
          <p:cNvSpPr txBox="1"/>
          <p:nvPr/>
        </p:nvSpPr>
        <p:spPr>
          <a:xfrm>
            <a:off x="1690441" y="1715587"/>
            <a:ext cx="496121" cy="183892"/>
          </a:xfrm>
          <a:prstGeom prst="rect">
            <a:avLst/>
          </a:prstGeom>
          <a:noFill/>
        </p:spPr>
        <p:txBody>
          <a:bodyPr wrap="square" lIns="91436" tIns="45718" rIns="91436" bIns="45718" rtlCol="0">
            <a:spAutoFit/>
          </a:bodyPr>
          <a:lstStyle>
            <a:defPPr>
              <a:defRPr lang="en-US"/>
            </a:defPPr>
            <a:lvl1pPr algn="ctr">
              <a:defRPr sz="1200">
                <a:solidFill>
                  <a:schemeClr val="bg1"/>
                </a:solidFill>
                <a:ea typeface="微软雅黑" pitchFamily="34" charset="-122"/>
              </a:defRPr>
            </a:lvl1pPr>
          </a:lstStyle>
          <a:p>
            <a:pPr marL="0" marR="0" lvl="0" indent="0" algn="ctr" defTabSz="685732" rtl="0" eaLnBrk="1" fontAlgn="auto" latinLnBrk="0" hangingPunct="1">
              <a:lnSpc>
                <a:spcPct val="85000"/>
              </a:lnSpc>
              <a:spcBef>
                <a:spcPts val="0"/>
              </a:spcBef>
              <a:spcAft>
                <a:spcPts val="0"/>
              </a:spcAft>
              <a:buClrTx/>
              <a:buSzTx/>
              <a:buFontTx/>
              <a:buNone/>
              <a:tabLst/>
              <a:defRPr/>
            </a:pPr>
            <a:r>
              <a:rPr kumimoji="0" lang="en-US" altLang="zh-CN" sz="700" b="0" i="0" u="none" strike="noStrike" kern="1200" cap="none" spc="0" normalizeH="0" baseline="0" noProof="0" dirty="0">
                <a:ln>
                  <a:noFill/>
                </a:ln>
                <a:solidFill>
                  <a:prstClr val="black"/>
                </a:solidFill>
                <a:effectLst/>
                <a:uLnTx/>
                <a:uFillTx/>
                <a:latin typeface="+mn-ea"/>
                <a:ea typeface="+mn-ea"/>
                <a:cs typeface="+mn-cs"/>
              </a:rPr>
              <a:t>Data</a:t>
            </a:r>
          </a:p>
        </p:txBody>
      </p:sp>
      <p:sp>
        <p:nvSpPr>
          <p:cNvPr id="124" name="TextBox 85">
            <a:extLst>
              <a:ext uri="{FF2B5EF4-FFF2-40B4-BE49-F238E27FC236}">
                <a16:creationId xmlns:a16="http://schemas.microsoft.com/office/drawing/2014/main" id="{9BF6FDF6-ED5C-431A-A1D7-36879AF6B3D2}"/>
              </a:ext>
            </a:extLst>
          </p:cNvPr>
          <p:cNvSpPr txBox="1"/>
          <p:nvPr/>
        </p:nvSpPr>
        <p:spPr>
          <a:xfrm>
            <a:off x="4024059" y="1057850"/>
            <a:ext cx="1226967" cy="323165"/>
          </a:xfrm>
          <a:prstGeom prst="rect">
            <a:avLst/>
          </a:prstGeom>
          <a:noFill/>
        </p:spPr>
        <p:txBody>
          <a:bodyPr wrap="square" lIns="91436" tIns="0" rIns="91436" bIns="0" rtlCol="0">
            <a:spAutoFit/>
          </a:bodyPr>
          <a:lstStyle/>
          <a:p>
            <a:pPr marL="0" marR="0" lvl="0" indent="0" algn="l" defTabSz="685732" rtl="0" eaLnBrk="1" fontAlgn="auto" latinLnBrk="0" hangingPunct="1">
              <a:lnSpc>
                <a:spcPct val="100000"/>
              </a:lnSpc>
              <a:spcBef>
                <a:spcPts val="0"/>
              </a:spcBef>
              <a:spcAft>
                <a:spcPts val="0"/>
              </a:spcAft>
              <a:buClrTx/>
              <a:buSzTx/>
              <a:buFontTx/>
              <a:buNone/>
              <a:tabLst/>
              <a:defRPr/>
            </a:pPr>
            <a:r>
              <a:rPr kumimoji="0" lang="ja-JP" altLang="en-US" sz="1050" b="1" i="0" u="none" strike="noStrike" kern="1200" cap="none" spc="0" normalizeH="0" baseline="0" noProof="0" dirty="0">
                <a:ln>
                  <a:noFill/>
                </a:ln>
                <a:solidFill>
                  <a:srgbClr val="005073"/>
                </a:solidFill>
                <a:effectLst/>
                <a:uLnTx/>
                <a:uFillTx/>
                <a:latin typeface="+mn-ea"/>
                <a:cs typeface="+mn-cs"/>
              </a:rPr>
              <a:t>これからの時代の</a:t>
            </a:r>
            <a:endParaRPr kumimoji="0" lang="en-US" sz="1050" b="1" i="0" u="none" strike="noStrike" kern="1200" cap="none" spc="0" normalizeH="0" baseline="0" noProof="0" dirty="0">
              <a:ln>
                <a:noFill/>
              </a:ln>
              <a:solidFill>
                <a:srgbClr val="005073"/>
              </a:solidFill>
              <a:effectLst/>
              <a:uLnTx/>
              <a:uFillTx/>
              <a:latin typeface="+mn-ea"/>
              <a:cs typeface="+mn-cs"/>
            </a:endParaRPr>
          </a:p>
          <a:p>
            <a:pPr marL="0" marR="0" lvl="0" indent="0" algn="l" defTabSz="685732" rtl="0" eaLnBrk="1" fontAlgn="auto" latinLnBrk="0" hangingPunct="1">
              <a:lnSpc>
                <a:spcPct val="100000"/>
              </a:lnSpc>
              <a:spcBef>
                <a:spcPts val="0"/>
              </a:spcBef>
              <a:spcAft>
                <a:spcPts val="0"/>
              </a:spcAft>
              <a:buClrTx/>
              <a:buSzTx/>
              <a:buFontTx/>
              <a:buNone/>
              <a:tabLst/>
              <a:defRPr/>
            </a:pPr>
            <a:r>
              <a:rPr kumimoji="0" lang="ja-JP" altLang="en-US" sz="1050" b="1" i="0" u="none" strike="noStrike" kern="1200" cap="none" spc="0" normalizeH="0" baseline="0" noProof="0" dirty="0">
                <a:ln>
                  <a:noFill/>
                </a:ln>
                <a:solidFill>
                  <a:srgbClr val="005073"/>
                </a:solidFill>
                <a:effectLst/>
                <a:uLnTx/>
                <a:uFillTx/>
                <a:latin typeface="+mn-ea"/>
                <a:cs typeface="+mn-cs"/>
              </a:rPr>
              <a:t>ネットワーク</a:t>
            </a:r>
            <a:endParaRPr kumimoji="0" lang="en-US" sz="1050" b="1" i="0" u="none" strike="noStrike" kern="1200" cap="none" spc="0" normalizeH="0" baseline="0" noProof="0" dirty="0">
              <a:ln>
                <a:noFill/>
              </a:ln>
              <a:solidFill>
                <a:srgbClr val="005073"/>
              </a:solidFill>
              <a:effectLst/>
              <a:uLnTx/>
              <a:uFillTx/>
              <a:latin typeface="+mn-ea"/>
              <a:cs typeface="+mn-cs"/>
            </a:endParaRPr>
          </a:p>
        </p:txBody>
      </p:sp>
      <p:sp>
        <p:nvSpPr>
          <p:cNvPr id="125" name="TextBox 106">
            <a:extLst>
              <a:ext uri="{FF2B5EF4-FFF2-40B4-BE49-F238E27FC236}">
                <a16:creationId xmlns:a16="http://schemas.microsoft.com/office/drawing/2014/main" id="{0A721646-BC61-4227-ABC7-0100F9EF9F26}"/>
              </a:ext>
            </a:extLst>
          </p:cNvPr>
          <p:cNvSpPr txBox="1"/>
          <p:nvPr/>
        </p:nvSpPr>
        <p:spPr>
          <a:xfrm>
            <a:off x="5969375" y="1259809"/>
            <a:ext cx="666041" cy="196973"/>
          </a:xfrm>
          <a:prstGeom prst="rect">
            <a:avLst/>
          </a:prstGeom>
          <a:noFill/>
        </p:spPr>
        <p:txBody>
          <a:bodyPr wrap="square" lIns="91436" tIns="45718" rIns="91436" bIns="45718" rtlCol="0">
            <a:spAutoFit/>
          </a:bodyPr>
          <a:lstStyle>
            <a:defPPr>
              <a:defRPr lang="en-US"/>
            </a:defPPr>
            <a:lvl1pPr algn="ctr">
              <a:lnSpc>
                <a:spcPct val="85000"/>
              </a:lnSpc>
              <a:defRPr sz="1000">
                <a:ea typeface="微软雅黑" pitchFamily="34" charset="-122"/>
              </a:defRPr>
            </a:lvl1pPr>
          </a:lstStyle>
          <a:p>
            <a:pPr marL="0" marR="0" lvl="0" indent="0" algn="ctr" defTabSz="685732" rtl="0" eaLnBrk="1" fontAlgn="auto" latinLnBrk="0" hangingPunct="1">
              <a:lnSpc>
                <a:spcPct val="85000"/>
              </a:lnSpc>
              <a:spcBef>
                <a:spcPts val="0"/>
              </a:spcBef>
              <a:spcAft>
                <a:spcPts val="0"/>
              </a:spcAft>
              <a:buClrTx/>
              <a:buSzTx/>
              <a:buFontTx/>
              <a:buNone/>
              <a:tabLst/>
              <a:defRPr/>
            </a:pPr>
            <a:r>
              <a:rPr kumimoji="0" lang="en-US" altLang="zh-CN" sz="800" b="0" i="0" u="none" strike="noStrike" kern="1200" cap="none" spc="0" normalizeH="0" baseline="0" noProof="0">
                <a:ln>
                  <a:noFill/>
                </a:ln>
                <a:solidFill>
                  <a:prstClr val="black"/>
                </a:solidFill>
                <a:effectLst/>
                <a:uLnTx/>
                <a:uFillTx/>
                <a:latin typeface="+mn-ea"/>
                <a:ea typeface="+mn-ea"/>
                <a:cs typeface="+mn-cs"/>
              </a:rPr>
              <a:t>Security</a:t>
            </a:r>
            <a:endParaRPr kumimoji="0" lang="en-US" altLang="zh-CN" sz="800" b="0" i="0" u="none" strike="noStrike" kern="1200" cap="none" spc="0" normalizeH="0" baseline="0" noProof="0" dirty="0">
              <a:ln>
                <a:noFill/>
              </a:ln>
              <a:solidFill>
                <a:prstClr val="black"/>
              </a:solidFill>
              <a:effectLst/>
              <a:uLnTx/>
              <a:uFillTx/>
              <a:latin typeface="+mn-ea"/>
              <a:ea typeface="+mn-ea"/>
              <a:cs typeface="+mn-cs"/>
            </a:endParaRPr>
          </a:p>
        </p:txBody>
      </p:sp>
      <p:grpSp>
        <p:nvGrpSpPr>
          <p:cNvPr id="126" name="Group 107">
            <a:extLst>
              <a:ext uri="{FF2B5EF4-FFF2-40B4-BE49-F238E27FC236}">
                <a16:creationId xmlns:a16="http://schemas.microsoft.com/office/drawing/2014/main" id="{6DEB2E93-4A81-41C0-8007-656D4DDA7ECC}"/>
              </a:ext>
            </a:extLst>
          </p:cNvPr>
          <p:cNvGrpSpPr/>
          <p:nvPr/>
        </p:nvGrpSpPr>
        <p:grpSpPr>
          <a:xfrm>
            <a:off x="6153689" y="895740"/>
            <a:ext cx="394611" cy="394611"/>
            <a:chOff x="7953375" y="2256016"/>
            <a:chExt cx="914400" cy="914400"/>
          </a:xfrm>
        </p:grpSpPr>
        <p:sp>
          <p:nvSpPr>
            <p:cNvPr id="127" name="Oval 108">
              <a:extLst>
                <a:ext uri="{FF2B5EF4-FFF2-40B4-BE49-F238E27FC236}">
                  <a16:creationId xmlns:a16="http://schemas.microsoft.com/office/drawing/2014/main" id="{702FA793-1FAD-4DF2-A396-A88B86541A05}"/>
                </a:ext>
              </a:extLst>
            </p:cNvPr>
            <p:cNvSpPr/>
            <p:nvPr/>
          </p:nvSpPr>
          <p:spPr>
            <a:xfrm>
              <a:off x="7953375" y="2256016"/>
              <a:ext cx="914400" cy="914400"/>
            </a:xfrm>
            <a:prstGeom prst="ellipse">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l" defTabSz="685732"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prstClr val="white"/>
                </a:solidFill>
                <a:effectLst/>
                <a:uLnTx/>
                <a:uFillTx/>
                <a:latin typeface="+mn-ea"/>
                <a:cs typeface="+mn-cs"/>
              </a:endParaRPr>
            </a:p>
          </p:txBody>
        </p:sp>
        <p:grpSp>
          <p:nvGrpSpPr>
            <p:cNvPr id="128" name="Group 109">
              <a:extLst>
                <a:ext uri="{FF2B5EF4-FFF2-40B4-BE49-F238E27FC236}">
                  <a16:creationId xmlns:a16="http://schemas.microsoft.com/office/drawing/2014/main" id="{DE1BCABA-5AB5-420A-8672-FBDFBB035ACF}"/>
                </a:ext>
              </a:extLst>
            </p:cNvPr>
            <p:cNvGrpSpPr/>
            <p:nvPr/>
          </p:nvGrpSpPr>
          <p:grpSpPr>
            <a:xfrm>
              <a:off x="8120010" y="2452830"/>
              <a:ext cx="581130" cy="580541"/>
              <a:chOff x="2224088" y="1166813"/>
              <a:chExt cx="4702175" cy="4697412"/>
            </a:xfrm>
            <a:solidFill>
              <a:sysClr val="window" lastClr="FFFFFF"/>
            </a:solidFill>
          </p:grpSpPr>
          <p:sp>
            <p:nvSpPr>
              <p:cNvPr id="129" name="Oval 66">
                <a:extLst>
                  <a:ext uri="{FF2B5EF4-FFF2-40B4-BE49-F238E27FC236}">
                    <a16:creationId xmlns:a16="http://schemas.microsoft.com/office/drawing/2014/main" id="{E248084A-2F46-4CA3-962A-365ED740F7E6}"/>
                  </a:ext>
                </a:extLst>
              </p:cNvPr>
              <p:cNvSpPr>
                <a:spLocks noChangeArrowheads="1"/>
              </p:cNvSpPr>
              <p:nvPr/>
            </p:nvSpPr>
            <p:spPr bwMode="auto">
              <a:xfrm>
                <a:off x="3259138" y="2354263"/>
                <a:ext cx="577850" cy="5778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732"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mn-ea"/>
                  <a:cs typeface="+mn-cs"/>
                </a:endParaRPr>
              </a:p>
            </p:txBody>
          </p:sp>
          <p:sp>
            <p:nvSpPr>
              <p:cNvPr id="130" name="Oval 67">
                <a:extLst>
                  <a:ext uri="{FF2B5EF4-FFF2-40B4-BE49-F238E27FC236}">
                    <a16:creationId xmlns:a16="http://schemas.microsoft.com/office/drawing/2014/main" id="{9FDE79F8-2A31-4EAA-ACB4-ACD758A1329E}"/>
                  </a:ext>
                </a:extLst>
              </p:cNvPr>
              <p:cNvSpPr>
                <a:spLocks noChangeArrowheads="1"/>
              </p:cNvSpPr>
              <p:nvPr/>
            </p:nvSpPr>
            <p:spPr bwMode="auto">
              <a:xfrm>
                <a:off x="5314951" y="2354263"/>
                <a:ext cx="573088" cy="5778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732"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mn-ea"/>
                  <a:cs typeface="+mn-cs"/>
                </a:endParaRPr>
              </a:p>
            </p:txBody>
          </p:sp>
          <p:sp>
            <p:nvSpPr>
              <p:cNvPr id="131" name="Oval 68">
                <a:extLst>
                  <a:ext uri="{FF2B5EF4-FFF2-40B4-BE49-F238E27FC236}">
                    <a16:creationId xmlns:a16="http://schemas.microsoft.com/office/drawing/2014/main" id="{7EA1A61F-3386-4C32-B8FF-1C22D2077301}"/>
                  </a:ext>
                </a:extLst>
              </p:cNvPr>
              <p:cNvSpPr>
                <a:spLocks noChangeArrowheads="1"/>
              </p:cNvSpPr>
              <p:nvPr/>
            </p:nvSpPr>
            <p:spPr bwMode="auto">
              <a:xfrm>
                <a:off x="4283076" y="2058988"/>
                <a:ext cx="574675" cy="5730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732"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mn-ea"/>
                  <a:cs typeface="+mn-cs"/>
                </a:endParaRPr>
              </a:p>
            </p:txBody>
          </p:sp>
          <p:sp>
            <p:nvSpPr>
              <p:cNvPr id="132" name="Freeform 69">
                <a:extLst>
                  <a:ext uri="{FF2B5EF4-FFF2-40B4-BE49-F238E27FC236}">
                    <a16:creationId xmlns:a16="http://schemas.microsoft.com/office/drawing/2014/main" id="{5E6C718F-6631-4EF9-B0F8-10D399075659}"/>
                  </a:ext>
                </a:extLst>
              </p:cNvPr>
              <p:cNvSpPr>
                <a:spLocks/>
              </p:cNvSpPr>
              <p:nvPr/>
            </p:nvSpPr>
            <p:spPr bwMode="auto">
              <a:xfrm>
                <a:off x="3941763" y="2913063"/>
                <a:ext cx="1293813" cy="881062"/>
              </a:xfrm>
              <a:custGeom>
                <a:avLst/>
                <a:gdLst>
                  <a:gd name="T0" fmla="*/ 331 w 345"/>
                  <a:gd name="T1" fmla="*/ 51 h 235"/>
                  <a:gd name="T2" fmla="*/ 170 w 345"/>
                  <a:gd name="T3" fmla="*/ 0 h 235"/>
                  <a:gd name="T4" fmla="*/ 14 w 345"/>
                  <a:gd name="T5" fmla="*/ 47 h 235"/>
                  <a:gd name="T6" fmla="*/ 0 w 345"/>
                  <a:gd name="T7" fmla="*/ 235 h 235"/>
                  <a:gd name="T8" fmla="*/ 345 w 345"/>
                  <a:gd name="T9" fmla="*/ 235 h 235"/>
                  <a:gd name="T10" fmla="*/ 331 w 345"/>
                  <a:gd name="T11" fmla="*/ 51 h 235"/>
                </a:gdLst>
                <a:ahLst/>
                <a:cxnLst>
                  <a:cxn ang="0">
                    <a:pos x="T0" y="T1"/>
                  </a:cxn>
                  <a:cxn ang="0">
                    <a:pos x="T2" y="T3"/>
                  </a:cxn>
                  <a:cxn ang="0">
                    <a:pos x="T4" y="T5"/>
                  </a:cxn>
                  <a:cxn ang="0">
                    <a:pos x="T6" y="T7"/>
                  </a:cxn>
                  <a:cxn ang="0">
                    <a:pos x="T8" y="T9"/>
                  </a:cxn>
                  <a:cxn ang="0">
                    <a:pos x="T10" y="T11"/>
                  </a:cxn>
                </a:cxnLst>
                <a:rect l="0" t="0" r="r" b="b"/>
                <a:pathLst>
                  <a:path w="345" h="235">
                    <a:moveTo>
                      <a:pt x="331" y="51"/>
                    </a:moveTo>
                    <a:cubicBezTo>
                      <a:pt x="279" y="19"/>
                      <a:pt x="240" y="0"/>
                      <a:pt x="170" y="0"/>
                    </a:cubicBezTo>
                    <a:cubicBezTo>
                      <a:pt x="102" y="0"/>
                      <a:pt x="65" y="17"/>
                      <a:pt x="14" y="47"/>
                    </a:cubicBezTo>
                    <a:cubicBezTo>
                      <a:pt x="14" y="47"/>
                      <a:pt x="7" y="132"/>
                      <a:pt x="0" y="235"/>
                    </a:cubicBezTo>
                    <a:cubicBezTo>
                      <a:pt x="345" y="235"/>
                      <a:pt x="345" y="235"/>
                      <a:pt x="345" y="235"/>
                    </a:cubicBezTo>
                    <a:lnTo>
                      <a:pt x="331"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732"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mn-ea"/>
                  <a:cs typeface="+mn-cs"/>
                </a:endParaRPr>
              </a:p>
            </p:txBody>
          </p:sp>
          <p:sp>
            <p:nvSpPr>
              <p:cNvPr id="133" name="Freeform 70">
                <a:extLst>
                  <a:ext uri="{FF2B5EF4-FFF2-40B4-BE49-F238E27FC236}">
                    <a16:creationId xmlns:a16="http://schemas.microsoft.com/office/drawing/2014/main" id="{E826878A-5FFE-426A-92BA-6A019536D426}"/>
                  </a:ext>
                </a:extLst>
              </p:cNvPr>
              <p:cNvSpPr>
                <a:spLocks/>
              </p:cNvSpPr>
              <p:nvPr/>
            </p:nvSpPr>
            <p:spPr bwMode="auto">
              <a:xfrm>
                <a:off x="5392738" y="3201988"/>
                <a:ext cx="635000" cy="592137"/>
              </a:xfrm>
              <a:custGeom>
                <a:avLst/>
                <a:gdLst>
                  <a:gd name="T0" fmla="*/ 0 w 169"/>
                  <a:gd name="T1" fmla="*/ 2 h 158"/>
                  <a:gd name="T2" fmla="*/ 13 w 169"/>
                  <a:gd name="T3" fmla="*/ 158 h 158"/>
                  <a:gd name="T4" fmla="*/ 169 w 169"/>
                  <a:gd name="T5" fmla="*/ 158 h 158"/>
                  <a:gd name="T6" fmla="*/ 158 w 169"/>
                  <a:gd name="T7" fmla="*/ 34 h 158"/>
                  <a:gd name="T8" fmla="*/ 33 w 169"/>
                  <a:gd name="T9" fmla="*/ 0 h 158"/>
                  <a:gd name="T10" fmla="*/ 0 w 169"/>
                  <a:gd name="T11" fmla="*/ 2 h 158"/>
                </a:gdLst>
                <a:ahLst/>
                <a:cxnLst>
                  <a:cxn ang="0">
                    <a:pos x="T0" y="T1"/>
                  </a:cxn>
                  <a:cxn ang="0">
                    <a:pos x="T2" y="T3"/>
                  </a:cxn>
                  <a:cxn ang="0">
                    <a:pos x="T4" y="T5"/>
                  </a:cxn>
                  <a:cxn ang="0">
                    <a:pos x="T6" y="T7"/>
                  </a:cxn>
                  <a:cxn ang="0">
                    <a:pos x="T8" y="T9"/>
                  </a:cxn>
                  <a:cxn ang="0">
                    <a:pos x="T10" y="T11"/>
                  </a:cxn>
                </a:cxnLst>
                <a:rect l="0" t="0" r="r" b="b"/>
                <a:pathLst>
                  <a:path w="169" h="158">
                    <a:moveTo>
                      <a:pt x="0" y="2"/>
                    </a:moveTo>
                    <a:cubicBezTo>
                      <a:pt x="13" y="158"/>
                      <a:pt x="13" y="158"/>
                      <a:pt x="13" y="158"/>
                    </a:cubicBezTo>
                    <a:cubicBezTo>
                      <a:pt x="169" y="158"/>
                      <a:pt x="169" y="158"/>
                      <a:pt x="169" y="158"/>
                    </a:cubicBezTo>
                    <a:cubicBezTo>
                      <a:pt x="158" y="34"/>
                      <a:pt x="158" y="34"/>
                      <a:pt x="158" y="34"/>
                    </a:cubicBezTo>
                    <a:cubicBezTo>
                      <a:pt x="118" y="13"/>
                      <a:pt x="88" y="0"/>
                      <a:pt x="33" y="0"/>
                    </a:cubicBezTo>
                    <a:cubicBezTo>
                      <a:pt x="21" y="0"/>
                      <a:pt x="10" y="0"/>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732"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mn-ea"/>
                  <a:cs typeface="+mn-cs"/>
                </a:endParaRPr>
              </a:p>
            </p:txBody>
          </p:sp>
          <p:sp>
            <p:nvSpPr>
              <p:cNvPr id="134" name="Freeform 71">
                <a:extLst>
                  <a:ext uri="{FF2B5EF4-FFF2-40B4-BE49-F238E27FC236}">
                    <a16:creationId xmlns:a16="http://schemas.microsoft.com/office/drawing/2014/main" id="{87F39DB8-93F8-44B8-9201-F6A6E2F32FC7}"/>
                  </a:ext>
                </a:extLst>
              </p:cNvPr>
              <p:cNvSpPr>
                <a:spLocks/>
              </p:cNvSpPr>
              <p:nvPr/>
            </p:nvSpPr>
            <p:spPr bwMode="auto">
              <a:xfrm>
                <a:off x="3132138" y="3213100"/>
                <a:ext cx="636588" cy="593725"/>
              </a:xfrm>
              <a:custGeom>
                <a:avLst/>
                <a:gdLst>
                  <a:gd name="T0" fmla="*/ 170 w 170"/>
                  <a:gd name="T1" fmla="*/ 2 h 158"/>
                  <a:gd name="T2" fmla="*/ 136 w 170"/>
                  <a:gd name="T3" fmla="*/ 0 h 158"/>
                  <a:gd name="T4" fmla="*/ 11 w 170"/>
                  <a:gd name="T5" fmla="*/ 34 h 158"/>
                  <a:gd name="T6" fmla="*/ 0 w 170"/>
                  <a:gd name="T7" fmla="*/ 158 h 158"/>
                  <a:gd name="T8" fmla="*/ 156 w 170"/>
                  <a:gd name="T9" fmla="*/ 158 h 158"/>
                  <a:gd name="T10" fmla="*/ 170 w 170"/>
                  <a:gd name="T11" fmla="*/ 2 h 158"/>
                </a:gdLst>
                <a:ahLst/>
                <a:cxnLst>
                  <a:cxn ang="0">
                    <a:pos x="T0" y="T1"/>
                  </a:cxn>
                  <a:cxn ang="0">
                    <a:pos x="T2" y="T3"/>
                  </a:cxn>
                  <a:cxn ang="0">
                    <a:pos x="T4" y="T5"/>
                  </a:cxn>
                  <a:cxn ang="0">
                    <a:pos x="T6" y="T7"/>
                  </a:cxn>
                  <a:cxn ang="0">
                    <a:pos x="T8" y="T9"/>
                  </a:cxn>
                  <a:cxn ang="0">
                    <a:pos x="T10" y="T11"/>
                  </a:cxn>
                </a:cxnLst>
                <a:rect l="0" t="0" r="r" b="b"/>
                <a:pathLst>
                  <a:path w="170" h="158">
                    <a:moveTo>
                      <a:pt x="170" y="2"/>
                    </a:moveTo>
                    <a:cubicBezTo>
                      <a:pt x="159" y="1"/>
                      <a:pt x="148" y="0"/>
                      <a:pt x="136" y="0"/>
                    </a:cubicBezTo>
                    <a:cubicBezTo>
                      <a:pt x="81" y="0"/>
                      <a:pt x="51" y="13"/>
                      <a:pt x="11" y="34"/>
                    </a:cubicBezTo>
                    <a:cubicBezTo>
                      <a:pt x="0" y="158"/>
                      <a:pt x="0" y="158"/>
                      <a:pt x="0" y="158"/>
                    </a:cubicBezTo>
                    <a:cubicBezTo>
                      <a:pt x="156" y="158"/>
                      <a:pt x="156" y="158"/>
                      <a:pt x="156" y="158"/>
                    </a:cubicBezTo>
                    <a:lnTo>
                      <a:pt x="17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732"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mn-ea"/>
                  <a:cs typeface="+mn-cs"/>
                </a:endParaRPr>
              </a:p>
            </p:txBody>
          </p:sp>
          <p:sp>
            <p:nvSpPr>
              <p:cNvPr id="135" name="Freeform 72">
                <a:extLst>
                  <a:ext uri="{FF2B5EF4-FFF2-40B4-BE49-F238E27FC236}">
                    <a16:creationId xmlns:a16="http://schemas.microsoft.com/office/drawing/2014/main" id="{B5D3A908-8AA6-4F0E-9E14-019B117D6243}"/>
                  </a:ext>
                </a:extLst>
              </p:cNvPr>
              <p:cNvSpPr>
                <a:spLocks noEditPoints="1"/>
              </p:cNvSpPr>
              <p:nvPr/>
            </p:nvSpPr>
            <p:spPr bwMode="auto">
              <a:xfrm>
                <a:off x="2224088" y="1166813"/>
                <a:ext cx="4702175" cy="3670300"/>
              </a:xfrm>
              <a:custGeom>
                <a:avLst/>
                <a:gdLst>
                  <a:gd name="T0" fmla="*/ 1176 w 1254"/>
                  <a:gd name="T1" fmla="*/ 0 h 979"/>
                  <a:gd name="T2" fmla="*/ 79 w 1254"/>
                  <a:gd name="T3" fmla="*/ 0 h 979"/>
                  <a:gd name="T4" fmla="*/ 0 w 1254"/>
                  <a:gd name="T5" fmla="*/ 78 h 979"/>
                  <a:gd name="T6" fmla="*/ 0 w 1254"/>
                  <a:gd name="T7" fmla="*/ 901 h 979"/>
                  <a:gd name="T8" fmla="*/ 79 w 1254"/>
                  <a:gd name="T9" fmla="*/ 979 h 979"/>
                  <a:gd name="T10" fmla="*/ 1176 w 1254"/>
                  <a:gd name="T11" fmla="*/ 979 h 979"/>
                  <a:gd name="T12" fmla="*/ 1254 w 1254"/>
                  <a:gd name="T13" fmla="*/ 901 h 979"/>
                  <a:gd name="T14" fmla="*/ 1254 w 1254"/>
                  <a:gd name="T15" fmla="*/ 78 h 979"/>
                  <a:gd name="T16" fmla="*/ 1176 w 1254"/>
                  <a:gd name="T17" fmla="*/ 0 h 979"/>
                  <a:gd name="T18" fmla="*/ 1137 w 1254"/>
                  <a:gd name="T19" fmla="*/ 117 h 979"/>
                  <a:gd name="T20" fmla="*/ 1137 w 1254"/>
                  <a:gd name="T21" fmla="*/ 862 h 979"/>
                  <a:gd name="T22" fmla="*/ 118 w 1254"/>
                  <a:gd name="T23" fmla="*/ 862 h 979"/>
                  <a:gd name="T24" fmla="*/ 118 w 1254"/>
                  <a:gd name="T25" fmla="*/ 114 h 979"/>
                  <a:gd name="T26" fmla="*/ 1137 w 1254"/>
                  <a:gd name="T27" fmla="*/ 114 h 979"/>
                  <a:gd name="T28" fmla="*/ 1137 w 1254"/>
                  <a:gd name="T29" fmla="*/ 117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54" h="979">
                    <a:moveTo>
                      <a:pt x="1176" y="0"/>
                    </a:moveTo>
                    <a:cubicBezTo>
                      <a:pt x="79" y="0"/>
                      <a:pt x="79" y="0"/>
                      <a:pt x="79" y="0"/>
                    </a:cubicBezTo>
                    <a:cubicBezTo>
                      <a:pt x="36" y="0"/>
                      <a:pt x="0" y="35"/>
                      <a:pt x="0" y="78"/>
                    </a:cubicBezTo>
                    <a:cubicBezTo>
                      <a:pt x="0" y="901"/>
                      <a:pt x="0" y="901"/>
                      <a:pt x="0" y="901"/>
                    </a:cubicBezTo>
                    <a:cubicBezTo>
                      <a:pt x="0" y="944"/>
                      <a:pt x="36" y="979"/>
                      <a:pt x="79" y="979"/>
                    </a:cubicBezTo>
                    <a:cubicBezTo>
                      <a:pt x="1176" y="979"/>
                      <a:pt x="1176" y="979"/>
                      <a:pt x="1176" y="979"/>
                    </a:cubicBezTo>
                    <a:cubicBezTo>
                      <a:pt x="1219" y="979"/>
                      <a:pt x="1254" y="944"/>
                      <a:pt x="1254" y="901"/>
                    </a:cubicBezTo>
                    <a:cubicBezTo>
                      <a:pt x="1254" y="78"/>
                      <a:pt x="1254" y="78"/>
                      <a:pt x="1254" y="78"/>
                    </a:cubicBezTo>
                    <a:cubicBezTo>
                      <a:pt x="1254" y="35"/>
                      <a:pt x="1219" y="0"/>
                      <a:pt x="1176" y="0"/>
                    </a:cubicBezTo>
                    <a:close/>
                    <a:moveTo>
                      <a:pt x="1137" y="117"/>
                    </a:moveTo>
                    <a:cubicBezTo>
                      <a:pt x="1137" y="862"/>
                      <a:pt x="1137" y="862"/>
                      <a:pt x="1137" y="862"/>
                    </a:cubicBezTo>
                    <a:cubicBezTo>
                      <a:pt x="118" y="862"/>
                      <a:pt x="118" y="862"/>
                      <a:pt x="118" y="862"/>
                    </a:cubicBezTo>
                    <a:cubicBezTo>
                      <a:pt x="118" y="114"/>
                      <a:pt x="118" y="114"/>
                      <a:pt x="118" y="114"/>
                    </a:cubicBezTo>
                    <a:cubicBezTo>
                      <a:pt x="1137" y="114"/>
                      <a:pt x="1137" y="114"/>
                      <a:pt x="1137" y="114"/>
                    </a:cubicBezTo>
                    <a:lnTo>
                      <a:pt x="1137"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732"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mn-ea"/>
                  <a:cs typeface="+mn-cs"/>
                </a:endParaRPr>
              </a:p>
            </p:txBody>
          </p:sp>
          <p:sp>
            <p:nvSpPr>
              <p:cNvPr id="136" name="Freeform 73">
                <a:extLst>
                  <a:ext uri="{FF2B5EF4-FFF2-40B4-BE49-F238E27FC236}">
                    <a16:creationId xmlns:a16="http://schemas.microsoft.com/office/drawing/2014/main" id="{8A795803-A317-4A37-88F3-BAB411CC03CE}"/>
                  </a:ext>
                </a:extLst>
              </p:cNvPr>
              <p:cNvSpPr>
                <a:spLocks/>
              </p:cNvSpPr>
              <p:nvPr/>
            </p:nvSpPr>
            <p:spPr bwMode="auto">
              <a:xfrm>
                <a:off x="3402013" y="5287963"/>
                <a:ext cx="2351088" cy="576262"/>
              </a:xfrm>
              <a:custGeom>
                <a:avLst/>
                <a:gdLst>
                  <a:gd name="T0" fmla="*/ 0 w 627"/>
                  <a:gd name="T1" fmla="*/ 85 h 154"/>
                  <a:gd name="T2" fmla="*/ 0 w 627"/>
                  <a:gd name="T3" fmla="*/ 154 h 154"/>
                  <a:gd name="T4" fmla="*/ 627 w 627"/>
                  <a:gd name="T5" fmla="*/ 154 h 154"/>
                  <a:gd name="T6" fmla="*/ 627 w 627"/>
                  <a:gd name="T7" fmla="*/ 85 h 154"/>
                  <a:gd name="T8" fmla="*/ 313 w 627"/>
                  <a:gd name="T9" fmla="*/ 0 h 154"/>
                  <a:gd name="T10" fmla="*/ 0 w 627"/>
                  <a:gd name="T11" fmla="*/ 85 h 154"/>
                </a:gdLst>
                <a:ahLst/>
                <a:cxnLst>
                  <a:cxn ang="0">
                    <a:pos x="T0" y="T1"/>
                  </a:cxn>
                  <a:cxn ang="0">
                    <a:pos x="T2" y="T3"/>
                  </a:cxn>
                  <a:cxn ang="0">
                    <a:pos x="T4" y="T5"/>
                  </a:cxn>
                  <a:cxn ang="0">
                    <a:pos x="T6" y="T7"/>
                  </a:cxn>
                  <a:cxn ang="0">
                    <a:pos x="T8" y="T9"/>
                  </a:cxn>
                  <a:cxn ang="0">
                    <a:pos x="T10" y="T11"/>
                  </a:cxn>
                </a:cxnLst>
                <a:rect l="0" t="0" r="r" b="b"/>
                <a:pathLst>
                  <a:path w="627" h="154">
                    <a:moveTo>
                      <a:pt x="0" y="85"/>
                    </a:moveTo>
                    <a:cubicBezTo>
                      <a:pt x="0" y="154"/>
                      <a:pt x="0" y="154"/>
                      <a:pt x="0" y="154"/>
                    </a:cubicBezTo>
                    <a:cubicBezTo>
                      <a:pt x="627" y="154"/>
                      <a:pt x="627" y="154"/>
                      <a:pt x="627" y="154"/>
                    </a:cubicBezTo>
                    <a:cubicBezTo>
                      <a:pt x="627" y="85"/>
                      <a:pt x="627" y="85"/>
                      <a:pt x="627" y="85"/>
                    </a:cubicBezTo>
                    <a:cubicBezTo>
                      <a:pt x="534" y="32"/>
                      <a:pt x="428" y="0"/>
                      <a:pt x="313" y="0"/>
                    </a:cubicBezTo>
                    <a:cubicBezTo>
                      <a:pt x="199" y="0"/>
                      <a:pt x="92" y="32"/>
                      <a:pt x="0"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732"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mn-ea"/>
                  <a:cs typeface="+mn-cs"/>
                </a:endParaRPr>
              </a:p>
            </p:txBody>
          </p:sp>
        </p:grpSp>
      </p:grpSp>
      <p:sp>
        <p:nvSpPr>
          <p:cNvPr id="137" name="TextBox 129">
            <a:extLst>
              <a:ext uri="{FF2B5EF4-FFF2-40B4-BE49-F238E27FC236}">
                <a16:creationId xmlns:a16="http://schemas.microsoft.com/office/drawing/2014/main" id="{867D3025-7521-42C6-9CD9-1009E565E18C}"/>
              </a:ext>
            </a:extLst>
          </p:cNvPr>
          <p:cNvSpPr txBox="1"/>
          <p:nvPr/>
        </p:nvSpPr>
        <p:spPr>
          <a:xfrm>
            <a:off x="5116221" y="1259809"/>
            <a:ext cx="1041887" cy="196973"/>
          </a:xfrm>
          <a:prstGeom prst="rect">
            <a:avLst/>
          </a:prstGeom>
          <a:noFill/>
          <a:ln>
            <a:noFill/>
          </a:ln>
          <a:effectLst/>
        </p:spPr>
        <p:txBody>
          <a:bodyPr wrap="square" lIns="91436" tIns="45718" rIns="91436" bIns="45718" rtlCol="0">
            <a:spAutoFit/>
          </a:bodyPr>
          <a:lstStyle>
            <a:defPPr>
              <a:defRPr lang="en-US"/>
            </a:defPPr>
            <a:lvl1pPr algn="ctr">
              <a:lnSpc>
                <a:spcPct val="85000"/>
              </a:lnSpc>
              <a:defRPr sz="1000">
                <a:ea typeface="微软雅黑" pitchFamily="34" charset="-122"/>
              </a:defRPr>
            </a:lvl1pPr>
          </a:lstStyle>
          <a:p>
            <a:pPr marL="0" marR="0" lvl="0" indent="0" algn="ctr" defTabSz="685732" rtl="0" eaLnBrk="1" fontAlgn="auto" latinLnBrk="0" hangingPunct="1">
              <a:lnSpc>
                <a:spcPct val="85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srgbClr val="0D0D0D"/>
                </a:solidFill>
                <a:effectLst/>
                <a:uLnTx/>
                <a:uFillTx/>
                <a:latin typeface="+mn-ea"/>
                <a:ea typeface="+mn-ea"/>
                <a:cs typeface="+mn-cs"/>
              </a:rPr>
              <a:t>IOT</a:t>
            </a:r>
          </a:p>
        </p:txBody>
      </p:sp>
      <p:sp>
        <p:nvSpPr>
          <p:cNvPr id="138" name="TextBox 142">
            <a:extLst>
              <a:ext uri="{FF2B5EF4-FFF2-40B4-BE49-F238E27FC236}">
                <a16:creationId xmlns:a16="http://schemas.microsoft.com/office/drawing/2014/main" id="{2CC1D0EF-2E98-49B1-82CA-6BD5246A1376}"/>
              </a:ext>
            </a:extLst>
          </p:cNvPr>
          <p:cNvSpPr txBox="1"/>
          <p:nvPr/>
        </p:nvSpPr>
        <p:spPr>
          <a:xfrm>
            <a:off x="6766609" y="1259809"/>
            <a:ext cx="578807" cy="196973"/>
          </a:xfrm>
          <a:prstGeom prst="rect">
            <a:avLst/>
          </a:prstGeom>
          <a:noFill/>
        </p:spPr>
        <p:txBody>
          <a:bodyPr wrap="square" lIns="91436" tIns="45718" rIns="91436" bIns="45718" rtlCol="0">
            <a:spAutoFit/>
          </a:bodyPr>
          <a:lstStyle>
            <a:defPPr>
              <a:defRPr lang="en-US"/>
            </a:defPPr>
            <a:lvl1pPr algn="ctr">
              <a:lnSpc>
                <a:spcPct val="85000"/>
              </a:lnSpc>
              <a:defRPr sz="1000">
                <a:ea typeface="微软雅黑" pitchFamily="34" charset="-122"/>
              </a:defRPr>
            </a:lvl1pPr>
          </a:lstStyle>
          <a:p>
            <a:pPr marL="0" marR="0" lvl="0" indent="0" algn="ctr" defTabSz="685732" rtl="0" eaLnBrk="1" fontAlgn="auto" latinLnBrk="0" hangingPunct="1">
              <a:lnSpc>
                <a:spcPct val="85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latin typeface="+mn-ea"/>
                <a:ea typeface="+mn-ea"/>
                <a:cs typeface="+mn-cs"/>
              </a:rPr>
              <a:t>Mobility</a:t>
            </a:r>
          </a:p>
        </p:txBody>
      </p:sp>
      <p:grpSp>
        <p:nvGrpSpPr>
          <p:cNvPr id="139" name="Group 66">
            <a:extLst>
              <a:ext uri="{FF2B5EF4-FFF2-40B4-BE49-F238E27FC236}">
                <a16:creationId xmlns:a16="http://schemas.microsoft.com/office/drawing/2014/main" id="{42559247-CFDB-4EFD-9752-93B0622D7475}"/>
              </a:ext>
            </a:extLst>
          </p:cNvPr>
          <p:cNvGrpSpPr/>
          <p:nvPr/>
        </p:nvGrpSpPr>
        <p:grpSpPr>
          <a:xfrm>
            <a:off x="6869829" y="887870"/>
            <a:ext cx="394611" cy="394611"/>
            <a:chOff x="7347779" y="1296083"/>
            <a:chExt cx="548640" cy="548640"/>
          </a:xfrm>
        </p:grpSpPr>
        <p:sp>
          <p:nvSpPr>
            <p:cNvPr id="140" name="Oval 144">
              <a:extLst>
                <a:ext uri="{FF2B5EF4-FFF2-40B4-BE49-F238E27FC236}">
                  <a16:creationId xmlns:a16="http://schemas.microsoft.com/office/drawing/2014/main" id="{789DF4C4-E1BB-46F8-9D4B-0AE95A06E05C}"/>
                </a:ext>
              </a:extLst>
            </p:cNvPr>
            <p:cNvSpPr/>
            <p:nvPr/>
          </p:nvSpPr>
          <p:spPr>
            <a:xfrm>
              <a:off x="7347779" y="1296083"/>
              <a:ext cx="548640" cy="548640"/>
            </a:xfrm>
            <a:prstGeom prst="ellipse">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l" defTabSz="685732"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prstClr val="white"/>
                </a:solidFill>
                <a:effectLst/>
                <a:uLnTx/>
                <a:uFillTx/>
                <a:latin typeface="+mn-ea"/>
                <a:cs typeface="+mn-cs"/>
              </a:endParaRPr>
            </a:p>
          </p:txBody>
        </p:sp>
        <p:grpSp>
          <p:nvGrpSpPr>
            <p:cNvPr id="141" name="Group 124">
              <a:extLst>
                <a:ext uri="{FF2B5EF4-FFF2-40B4-BE49-F238E27FC236}">
                  <a16:creationId xmlns:a16="http://schemas.microsoft.com/office/drawing/2014/main" id="{E219C275-DEDA-4268-964A-C9D15C69F94C}"/>
                </a:ext>
              </a:extLst>
            </p:cNvPr>
            <p:cNvGrpSpPr/>
            <p:nvPr/>
          </p:nvGrpSpPr>
          <p:grpSpPr>
            <a:xfrm>
              <a:off x="7443885" y="1447713"/>
              <a:ext cx="374358" cy="299170"/>
              <a:chOff x="6122447" y="4263293"/>
              <a:chExt cx="593078" cy="473962"/>
            </a:xfrm>
            <a:solidFill>
              <a:sysClr val="window" lastClr="FFFFFF"/>
            </a:solidFill>
          </p:grpSpPr>
          <p:sp>
            <p:nvSpPr>
              <p:cNvPr id="142" name="Oval 55">
                <a:extLst>
                  <a:ext uri="{FF2B5EF4-FFF2-40B4-BE49-F238E27FC236}">
                    <a16:creationId xmlns:a16="http://schemas.microsoft.com/office/drawing/2014/main" id="{26F4CAEC-2B95-4497-8A42-5F9B92B20299}"/>
                  </a:ext>
                </a:extLst>
              </p:cNvPr>
              <p:cNvSpPr>
                <a:spLocks noChangeArrowheads="1"/>
              </p:cNvSpPr>
              <p:nvPr/>
            </p:nvSpPr>
            <p:spPr bwMode="auto">
              <a:xfrm>
                <a:off x="6346083" y="4591448"/>
                <a:ext cx="145807" cy="14580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732"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mn-ea"/>
                  <a:cs typeface="+mn-cs"/>
                </a:endParaRPr>
              </a:p>
            </p:txBody>
          </p:sp>
          <p:sp>
            <p:nvSpPr>
              <p:cNvPr id="143" name="Freeform 38">
                <a:extLst>
                  <a:ext uri="{FF2B5EF4-FFF2-40B4-BE49-F238E27FC236}">
                    <a16:creationId xmlns:a16="http://schemas.microsoft.com/office/drawing/2014/main" id="{D09FB4B4-320E-4B68-880F-D66BB47BC16B}"/>
                  </a:ext>
                </a:extLst>
              </p:cNvPr>
              <p:cNvSpPr>
                <a:spLocks/>
              </p:cNvSpPr>
              <p:nvPr/>
            </p:nvSpPr>
            <p:spPr bwMode="auto">
              <a:xfrm rot="5400000">
                <a:off x="6325138" y="4060602"/>
                <a:ext cx="187696" cy="593078"/>
              </a:xfrm>
              <a:custGeom>
                <a:avLst/>
                <a:gdLst>
                  <a:gd name="T0" fmla="*/ 192 w 307"/>
                  <a:gd name="T1" fmla="*/ 25 h 971"/>
                  <a:gd name="T2" fmla="*/ 282 w 307"/>
                  <a:gd name="T3" fmla="*/ 25 h 971"/>
                  <a:gd name="T4" fmla="*/ 282 w 307"/>
                  <a:gd name="T5" fmla="*/ 114 h 971"/>
                  <a:gd name="T6" fmla="*/ 127 w 307"/>
                  <a:gd name="T7" fmla="*/ 489 h 971"/>
                  <a:gd name="T8" fmla="*/ 282 w 307"/>
                  <a:gd name="T9" fmla="*/ 863 h 971"/>
                  <a:gd name="T10" fmla="*/ 282 w 307"/>
                  <a:gd name="T11" fmla="*/ 953 h 971"/>
                  <a:gd name="T12" fmla="*/ 237 w 307"/>
                  <a:gd name="T13" fmla="*/ 971 h 971"/>
                  <a:gd name="T14" fmla="*/ 192 w 307"/>
                  <a:gd name="T15" fmla="*/ 953 h 971"/>
                  <a:gd name="T16" fmla="*/ 192 w 307"/>
                  <a:gd name="T17" fmla="*/ 953 h 971"/>
                  <a:gd name="T18" fmla="*/ 0 w 307"/>
                  <a:gd name="T19" fmla="*/ 489 h 971"/>
                  <a:gd name="T20" fmla="*/ 192 w 307"/>
                  <a:gd name="T21" fmla="*/ 25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 h="971">
                    <a:moveTo>
                      <a:pt x="192" y="25"/>
                    </a:moveTo>
                    <a:cubicBezTo>
                      <a:pt x="217" y="0"/>
                      <a:pt x="257" y="0"/>
                      <a:pt x="282" y="25"/>
                    </a:cubicBezTo>
                    <a:cubicBezTo>
                      <a:pt x="307" y="49"/>
                      <a:pt x="307" y="90"/>
                      <a:pt x="282" y="114"/>
                    </a:cubicBezTo>
                    <a:cubicBezTo>
                      <a:pt x="178" y="218"/>
                      <a:pt x="127" y="353"/>
                      <a:pt x="127" y="489"/>
                    </a:cubicBezTo>
                    <a:cubicBezTo>
                      <a:pt x="127" y="624"/>
                      <a:pt x="178" y="759"/>
                      <a:pt x="282" y="863"/>
                    </a:cubicBezTo>
                    <a:cubicBezTo>
                      <a:pt x="307" y="888"/>
                      <a:pt x="307" y="928"/>
                      <a:pt x="282" y="953"/>
                    </a:cubicBezTo>
                    <a:cubicBezTo>
                      <a:pt x="269" y="965"/>
                      <a:pt x="253" y="971"/>
                      <a:pt x="237" y="971"/>
                    </a:cubicBezTo>
                    <a:cubicBezTo>
                      <a:pt x="221" y="971"/>
                      <a:pt x="204" y="965"/>
                      <a:pt x="192" y="953"/>
                    </a:cubicBezTo>
                    <a:cubicBezTo>
                      <a:pt x="192" y="953"/>
                      <a:pt x="192" y="953"/>
                      <a:pt x="192" y="953"/>
                    </a:cubicBezTo>
                    <a:cubicBezTo>
                      <a:pt x="64" y="825"/>
                      <a:pt x="0" y="657"/>
                      <a:pt x="0" y="489"/>
                    </a:cubicBezTo>
                    <a:cubicBezTo>
                      <a:pt x="0" y="321"/>
                      <a:pt x="64" y="153"/>
                      <a:pt x="192"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732"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mn-ea"/>
                  <a:cs typeface="+mn-cs"/>
                </a:endParaRPr>
              </a:p>
            </p:txBody>
          </p:sp>
          <p:sp>
            <p:nvSpPr>
              <p:cNvPr id="144" name="Freeform 39">
                <a:extLst>
                  <a:ext uri="{FF2B5EF4-FFF2-40B4-BE49-F238E27FC236}">
                    <a16:creationId xmlns:a16="http://schemas.microsoft.com/office/drawing/2014/main" id="{F5785F20-6AEF-46E4-8E0B-5943F6D09130}"/>
                  </a:ext>
                </a:extLst>
              </p:cNvPr>
              <p:cNvSpPr>
                <a:spLocks/>
              </p:cNvSpPr>
              <p:nvPr/>
            </p:nvSpPr>
            <p:spPr bwMode="auto">
              <a:xfrm rot="5400000">
                <a:off x="6348018" y="4301944"/>
                <a:ext cx="141677" cy="374616"/>
              </a:xfrm>
              <a:custGeom>
                <a:avLst/>
                <a:gdLst>
                  <a:gd name="T0" fmla="*/ 117 w 232"/>
                  <a:gd name="T1" fmla="*/ 25 h 613"/>
                  <a:gd name="T2" fmla="*/ 207 w 232"/>
                  <a:gd name="T3" fmla="*/ 25 h 613"/>
                  <a:gd name="T4" fmla="*/ 207 w 232"/>
                  <a:gd name="T5" fmla="*/ 115 h 613"/>
                  <a:gd name="T6" fmla="*/ 127 w 232"/>
                  <a:gd name="T7" fmla="*/ 310 h 613"/>
                  <a:gd name="T8" fmla="*/ 207 w 232"/>
                  <a:gd name="T9" fmla="*/ 504 h 613"/>
                  <a:gd name="T10" fmla="*/ 207 w 232"/>
                  <a:gd name="T11" fmla="*/ 594 h 613"/>
                  <a:gd name="T12" fmla="*/ 162 w 232"/>
                  <a:gd name="T13" fmla="*/ 613 h 613"/>
                  <a:gd name="T14" fmla="*/ 117 w 232"/>
                  <a:gd name="T15" fmla="*/ 594 h 613"/>
                  <a:gd name="T16" fmla="*/ 117 w 232"/>
                  <a:gd name="T17" fmla="*/ 594 h 613"/>
                  <a:gd name="T18" fmla="*/ 0 w 232"/>
                  <a:gd name="T19" fmla="*/ 310 h 613"/>
                  <a:gd name="T20" fmla="*/ 117 w 232"/>
                  <a:gd name="T21" fmla="*/ 25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613">
                    <a:moveTo>
                      <a:pt x="117" y="25"/>
                    </a:moveTo>
                    <a:cubicBezTo>
                      <a:pt x="142" y="0"/>
                      <a:pt x="183" y="1"/>
                      <a:pt x="207" y="25"/>
                    </a:cubicBezTo>
                    <a:cubicBezTo>
                      <a:pt x="232" y="50"/>
                      <a:pt x="232" y="90"/>
                      <a:pt x="207" y="115"/>
                    </a:cubicBezTo>
                    <a:cubicBezTo>
                      <a:pt x="154" y="169"/>
                      <a:pt x="127" y="239"/>
                      <a:pt x="127" y="310"/>
                    </a:cubicBezTo>
                    <a:cubicBezTo>
                      <a:pt x="127" y="380"/>
                      <a:pt x="154" y="450"/>
                      <a:pt x="207" y="504"/>
                    </a:cubicBezTo>
                    <a:cubicBezTo>
                      <a:pt x="232" y="529"/>
                      <a:pt x="232" y="569"/>
                      <a:pt x="207" y="594"/>
                    </a:cubicBezTo>
                    <a:cubicBezTo>
                      <a:pt x="195" y="607"/>
                      <a:pt x="179" y="613"/>
                      <a:pt x="162" y="613"/>
                    </a:cubicBezTo>
                    <a:cubicBezTo>
                      <a:pt x="146" y="613"/>
                      <a:pt x="130" y="607"/>
                      <a:pt x="117" y="594"/>
                    </a:cubicBezTo>
                    <a:cubicBezTo>
                      <a:pt x="117" y="594"/>
                      <a:pt x="117" y="594"/>
                      <a:pt x="117" y="594"/>
                    </a:cubicBezTo>
                    <a:cubicBezTo>
                      <a:pt x="39" y="516"/>
                      <a:pt x="0" y="412"/>
                      <a:pt x="0" y="310"/>
                    </a:cubicBezTo>
                    <a:cubicBezTo>
                      <a:pt x="0" y="207"/>
                      <a:pt x="39" y="104"/>
                      <a:pt x="117"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732"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mn-ea"/>
                  <a:cs typeface="+mn-cs"/>
                </a:endParaRPr>
              </a:p>
            </p:txBody>
          </p:sp>
        </p:grpSp>
      </p:grpSp>
      <p:grpSp>
        <p:nvGrpSpPr>
          <p:cNvPr id="145" name="Group 76">
            <a:extLst>
              <a:ext uri="{FF2B5EF4-FFF2-40B4-BE49-F238E27FC236}">
                <a16:creationId xmlns:a16="http://schemas.microsoft.com/office/drawing/2014/main" id="{F43315BE-027F-4133-804A-73EE2D5F99C8}"/>
              </a:ext>
            </a:extLst>
          </p:cNvPr>
          <p:cNvGrpSpPr/>
          <p:nvPr/>
        </p:nvGrpSpPr>
        <p:grpSpPr>
          <a:xfrm>
            <a:off x="5438001" y="895740"/>
            <a:ext cx="394611" cy="394611"/>
            <a:chOff x="4887448" y="1296083"/>
            <a:chExt cx="548640" cy="548640"/>
          </a:xfrm>
        </p:grpSpPr>
        <p:sp>
          <p:nvSpPr>
            <p:cNvPr id="146" name="Oval 131">
              <a:extLst>
                <a:ext uri="{FF2B5EF4-FFF2-40B4-BE49-F238E27FC236}">
                  <a16:creationId xmlns:a16="http://schemas.microsoft.com/office/drawing/2014/main" id="{66A75BF2-0769-4D4E-8640-867E42F0998B}"/>
                </a:ext>
              </a:extLst>
            </p:cNvPr>
            <p:cNvSpPr/>
            <p:nvPr/>
          </p:nvSpPr>
          <p:spPr>
            <a:xfrm>
              <a:off x="4887448" y="1296083"/>
              <a:ext cx="548640" cy="548640"/>
            </a:xfrm>
            <a:prstGeom prst="ellipse">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l" defTabSz="685732"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prstClr val="white"/>
                </a:solidFill>
                <a:effectLst/>
                <a:uLnTx/>
                <a:uFillTx/>
                <a:latin typeface="+mn-ea"/>
                <a:cs typeface="+mn-cs"/>
              </a:endParaRPr>
            </a:p>
          </p:txBody>
        </p:sp>
        <p:sp>
          <p:nvSpPr>
            <p:cNvPr id="147" name="Freeform 13">
              <a:extLst>
                <a:ext uri="{FF2B5EF4-FFF2-40B4-BE49-F238E27FC236}">
                  <a16:creationId xmlns:a16="http://schemas.microsoft.com/office/drawing/2014/main" id="{BC668396-19CE-4DCA-957E-667FA36B9AC3}"/>
                </a:ext>
              </a:extLst>
            </p:cNvPr>
            <p:cNvSpPr>
              <a:spLocks noEditPoints="1"/>
            </p:cNvSpPr>
            <p:nvPr/>
          </p:nvSpPr>
          <p:spPr bwMode="auto">
            <a:xfrm>
              <a:off x="5035329" y="1408339"/>
              <a:ext cx="252879" cy="324129"/>
            </a:xfrm>
            <a:custGeom>
              <a:avLst/>
              <a:gdLst>
                <a:gd name="T0" fmla="*/ 1225 w 1297"/>
                <a:gd name="T1" fmla="*/ 0 h 1662"/>
                <a:gd name="T2" fmla="*/ 71 w 1297"/>
                <a:gd name="T3" fmla="*/ 0 h 1662"/>
                <a:gd name="T4" fmla="*/ 0 w 1297"/>
                <a:gd name="T5" fmla="*/ 82 h 1662"/>
                <a:gd name="T6" fmla="*/ 0 w 1297"/>
                <a:gd name="T7" fmla="*/ 1581 h 1662"/>
                <a:gd name="T8" fmla="*/ 71 w 1297"/>
                <a:gd name="T9" fmla="*/ 1662 h 1662"/>
                <a:gd name="T10" fmla="*/ 1225 w 1297"/>
                <a:gd name="T11" fmla="*/ 1662 h 1662"/>
                <a:gd name="T12" fmla="*/ 1297 w 1297"/>
                <a:gd name="T13" fmla="*/ 1581 h 1662"/>
                <a:gd name="T14" fmla="*/ 1297 w 1297"/>
                <a:gd name="T15" fmla="*/ 82 h 1662"/>
                <a:gd name="T16" fmla="*/ 1225 w 1297"/>
                <a:gd name="T17" fmla="*/ 0 h 1662"/>
                <a:gd name="T18" fmla="*/ 648 w 1297"/>
                <a:gd name="T19" fmla="*/ 1596 h 1662"/>
                <a:gd name="T20" fmla="*/ 606 w 1297"/>
                <a:gd name="T21" fmla="*/ 1554 h 1662"/>
                <a:gd name="T22" fmla="*/ 648 w 1297"/>
                <a:gd name="T23" fmla="*/ 1512 h 1662"/>
                <a:gd name="T24" fmla="*/ 690 w 1297"/>
                <a:gd name="T25" fmla="*/ 1554 h 1662"/>
                <a:gd name="T26" fmla="*/ 648 w 1297"/>
                <a:gd name="T27" fmla="*/ 1596 h 1662"/>
                <a:gd name="T28" fmla="*/ 1164 w 1297"/>
                <a:gd name="T29" fmla="*/ 1441 h 1662"/>
                <a:gd name="T30" fmla="*/ 140 w 1297"/>
                <a:gd name="T31" fmla="*/ 1441 h 1662"/>
                <a:gd name="T32" fmla="*/ 140 w 1297"/>
                <a:gd name="T33" fmla="*/ 159 h 1662"/>
                <a:gd name="T34" fmla="*/ 1164 w 1297"/>
                <a:gd name="T35" fmla="*/ 159 h 1662"/>
                <a:gd name="T36" fmla="*/ 1164 w 1297"/>
                <a:gd name="T37" fmla="*/ 1441 h 1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97" h="1662">
                  <a:moveTo>
                    <a:pt x="1225" y="0"/>
                  </a:moveTo>
                  <a:cubicBezTo>
                    <a:pt x="364" y="0"/>
                    <a:pt x="71" y="0"/>
                    <a:pt x="71" y="0"/>
                  </a:cubicBezTo>
                  <a:cubicBezTo>
                    <a:pt x="32" y="0"/>
                    <a:pt x="0" y="36"/>
                    <a:pt x="0" y="82"/>
                  </a:cubicBezTo>
                  <a:cubicBezTo>
                    <a:pt x="0" y="1313"/>
                    <a:pt x="0" y="1545"/>
                    <a:pt x="0" y="1581"/>
                  </a:cubicBezTo>
                  <a:cubicBezTo>
                    <a:pt x="0" y="1626"/>
                    <a:pt x="32" y="1662"/>
                    <a:pt x="71" y="1662"/>
                  </a:cubicBezTo>
                  <a:cubicBezTo>
                    <a:pt x="932" y="1662"/>
                    <a:pt x="1225" y="1662"/>
                    <a:pt x="1225" y="1662"/>
                  </a:cubicBezTo>
                  <a:cubicBezTo>
                    <a:pt x="1264" y="1662"/>
                    <a:pt x="1297" y="1626"/>
                    <a:pt x="1297" y="1581"/>
                  </a:cubicBezTo>
                  <a:cubicBezTo>
                    <a:pt x="1297" y="349"/>
                    <a:pt x="1297" y="117"/>
                    <a:pt x="1297" y="82"/>
                  </a:cubicBezTo>
                  <a:cubicBezTo>
                    <a:pt x="1297" y="36"/>
                    <a:pt x="1264" y="0"/>
                    <a:pt x="1225" y="0"/>
                  </a:cubicBezTo>
                  <a:close/>
                  <a:moveTo>
                    <a:pt x="648" y="1596"/>
                  </a:moveTo>
                  <a:cubicBezTo>
                    <a:pt x="625" y="1596"/>
                    <a:pt x="606" y="1578"/>
                    <a:pt x="606" y="1554"/>
                  </a:cubicBezTo>
                  <a:cubicBezTo>
                    <a:pt x="606" y="1531"/>
                    <a:pt x="625" y="1512"/>
                    <a:pt x="648" y="1512"/>
                  </a:cubicBezTo>
                  <a:cubicBezTo>
                    <a:pt x="671" y="1512"/>
                    <a:pt x="690" y="1531"/>
                    <a:pt x="690" y="1554"/>
                  </a:cubicBezTo>
                  <a:cubicBezTo>
                    <a:pt x="690" y="1578"/>
                    <a:pt x="671" y="1596"/>
                    <a:pt x="648" y="1596"/>
                  </a:cubicBezTo>
                  <a:close/>
                  <a:moveTo>
                    <a:pt x="1164" y="1441"/>
                  </a:moveTo>
                  <a:cubicBezTo>
                    <a:pt x="140" y="1441"/>
                    <a:pt x="140" y="1441"/>
                    <a:pt x="140" y="1441"/>
                  </a:cubicBezTo>
                  <a:cubicBezTo>
                    <a:pt x="140" y="159"/>
                    <a:pt x="140" y="159"/>
                    <a:pt x="140" y="159"/>
                  </a:cubicBezTo>
                  <a:cubicBezTo>
                    <a:pt x="1164" y="159"/>
                    <a:pt x="1164" y="159"/>
                    <a:pt x="1164" y="159"/>
                  </a:cubicBezTo>
                  <a:lnTo>
                    <a:pt x="1164" y="1441"/>
                  </a:lnTo>
                  <a:close/>
                </a:path>
              </a:pathLst>
            </a:custGeom>
            <a:solidFill>
              <a:sysClr val="window" lastClr="FFFFFF"/>
            </a:solidFill>
            <a:ln w="19050" cap="flat" cmpd="sng" algn="ctr">
              <a:noFill/>
              <a:prstDash val="solid"/>
              <a:miter lim="800000"/>
            </a:ln>
            <a:effectLst/>
            <a:extLst/>
          </p:spPr>
          <p:txBody>
            <a:bodyPr rtlCol="0" anchor="ctr"/>
            <a:lstStyle/>
            <a:p>
              <a:pPr marL="0" marR="0" lvl="0" indent="0" algn="ctr" defTabSz="685732" rtl="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mn-ea"/>
                <a:cs typeface="+mn-cs"/>
              </a:endParaRPr>
            </a:p>
          </p:txBody>
        </p:sp>
      </p:grpSp>
      <p:sp>
        <p:nvSpPr>
          <p:cNvPr id="148" name="Rectangle 154">
            <a:extLst>
              <a:ext uri="{FF2B5EF4-FFF2-40B4-BE49-F238E27FC236}">
                <a16:creationId xmlns:a16="http://schemas.microsoft.com/office/drawing/2014/main" id="{F7D8BF0B-B879-4737-AB1B-BD4895125925}"/>
              </a:ext>
            </a:extLst>
          </p:cNvPr>
          <p:cNvSpPr/>
          <p:nvPr/>
        </p:nvSpPr>
        <p:spPr>
          <a:xfrm>
            <a:off x="3832021" y="1630041"/>
            <a:ext cx="2556808" cy="286701"/>
          </a:xfrm>
          <a:prstGeom prst="rect">
            <a:avLst/>
          </a:prstGeom>
          <a:solidFill>
            <a:srgbClr val="00B0F0"/>
          </a:solidFill>
          <a:ln w="12700" cap="flat" cmpd="sng" algn="ctr">
            <a:noFill/>
            <a:prstDash val="solid"/>
            <a:miter lim="800000"/>
          </a:ln>
          <a:effectLst/>
        </p:spPr>
        <p:txBody>
          <a:bodyPr lIns="91436" tIns="91436" rIns="91436" bIns="45718"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60" normalizeH="0" baseline="0" noProof="0" dirty="0">
                <a:ln>
                  <a:noFill/>
                </a:ln>
                <a:solidFill>
                  <a:prstClr val="white"/>
                </a:solidFill>
                <a:effectLst/>
                <a:uLnTx/>
                <a:uFillTx/>
                <a:latin typeface="+mn-ea"/>
                <a:cs typeface="+mn-cs"/>
              </a:rPr>
              <a:t>キャンパス アクセス</a:t>
            </a:r>
            <a:r>
              <a:rPr kumimoji="0" lang="en-US" sz="900" b="0" i="0" u="none" strike="noStrike" kern="0" cap="none" spc="60" normalizeH="0" baseline="0" noProof="0" dirty="0">
                <a:ln>
                  <a:noFill/>
                </a:ln>
                <a:solidFill>
                  <a:prstClr val="white"/>
                </a:solidFill>
                <a:effectLst/>
                <a:uLnTx/>
                <a:uFillTx/>
                <a:latin typeface="+mn-ea"/>
                <a:cs typeface="+mn-cs"/>
              </a:rPr>
              <a:t>  </a:t>
            </a:r>
          </a:p>
        </p:txBody>
      </p:sp>
      <p:sp>
        <p:nvSpPr>
          <p:cNvPr id="149" name="Rectangle 160">
            <a:extLst>
              <a:ext uri="{FF2B5EF4-FFF2-40B4-BE49-F238E27FC236}">
                <a16:creationId xmlns:a16="http://schemas.microsoft.com/office/drawing/2014/main" id="{629CF532-AEB6-40EE-9B91-8338CCC31A45}"/>
              </a:ext>
            </a:extLst>
          </p:cNvPr>
          <p:cNvSpPr/>
          <p:nvPr/>
        </p:nvSpPr>
        <p:spPr>
          <a:xfrm>
            <a:off x="3714973" y="1933144"/>
            <a:ext cx="1605286" cy="654147"/>
          </a:xfrm>
          <a:prstGeom prst="rect">
            <a:avLst/>
          </a:prstGeom>
        </p:spPr>
        <p:txBody>
          <a:bodyPr wrap="square" lIns="91436" tIns="91436" rIns="91436" bIns="45718">
            <a:spAutoFit/>
          </a:bodyPr>
          <a:lstStyle/>
          <a:p>
            <a:pPr marL="0" marR="0" lvl="3" indent="0" algn="ctr" defTabSz="685732" rtl="0" eaLnBrk="1" fontAlgn="auto" latinLnBrk="0" hangingPunct="1">
              <a:lnSpc>
                <a:spcPct val="95000"/>
              </a:lnSpc>
              <a:spcBef>
                <a:spcPts val="450"/>
              </a:spcBef>
              <a:spcAft>
                <a:spcPts val="0"/>
              </a:spcAft>
              <a:buClr>
                <a:prstClr val="white"/>
              </a:buClr>
              <a:buSzTx/>
              <a:buFontTx/>
              <a:buNone/>
              <a:tabLst/>
              <a:defRPr/>
            </a:pPr>
            <a:r>
              <a:rPr kumimoji="0" lang="ja-JP" altLang="en-US" sz="800" b="0" i="0" u="none" strike="noStrike" kern="1200" cap="none" spc="0" normalizeH="0" baseline="0" noProof="0" dirty="0">
                <a:ln>
                  <a:noFill/>
                </a:ln>
                <a:solidFill>
                  <a:prstClr val="black">
                    <a:lumMod val="75000"/>
                  </a:prstClr>
                </a:solidFill>
                <a:effectLst/>
                <a:uLnTx/>
                <a:uFillTx/>
                <a:latin typeface="+mn-ea"/>
                <a:cs typeface="+mn-cs"/>
              </a:rPr>
              <a:t>ボックス型スイッチ</a:t>
            </a:r>
            <a:endParaRPr kumimoji="0" lang="en-US" sz="800" b="0" i="0" u="none" strike="noStrike" kern="1200" cap="none" spc="0" normalizeH="0" baseline="0" noProof="0" dirty="0">
              <a:ln>
                <a:noFill/>
              </a:ln>
              <a:solidFill>
                <a:prstClr val="black">
                  <a:lumMod val="75000"/>
                </a:prstClr>
              </a:solidFill>
              <a:effectLst/>
              <a:uLnTx/>
              <a:uFillTx/>
              <a:latin typeface="+mn-ea"/>
              <a:cs typeface="+mn-cs"/>
            </a:endParaRPr>
          </a:p>
          <a:p>
            <a:pPr marL="0" marR="0" lvl="3" indent="0" algn="ctr" defTabSz="685732" rtl="0" eaLnBrk="1" fontAlgn="auto" latinLnBrk="0" hangingPunct="1">
              <a:lnSpc>
                <a:spcPct val="95000"/>
              </a:lnSpc>
              <a:spcBef>
                <a:spcPts val="450"/>
              </a:spcBef>
              <a:spcAft>
                <a:spcPts val="0"/>
              </a:spcAft>
              <a:buClr>
                <a:prstClr val="white"/>
              </a:buClr>
              <a:buSzTx/>
              <a:buFontTx/>
              <a:buNone/>
              <a:tabLst/>
              <a:defRPr/>
            </a:pPr>
            <a:r>
              <a:rPr kumimoji="0" lang="en-US" sz="1050" b="1" i="0" u="none" strike="noStrike" kern="1200" cap="none" spc="0" normalizeH="0" baseline="0" noProof="0" dirty="0">
                <a:ln>
                  <a:noFill/>
                </a:ln>
                <a:solidFill>
                  <a:prstClr val="black"/>
                </a:solidFill>
                <a:effectLst/>
                <a:uLnTx/>
                <a:uFillTx/>
                <a:latin typeface="+mn-ea"/>
                <a:cs typeface="+mn-cs"/>
              </a:rPr>
              <a:t>9300</a:t>
            </a:r>
            <a:endParaRPr kumimoji="0" lang="en-US" sz="900" b="1" i="0" u="none" strike="noStrike" kern="1200" cap="none" spc="0" normalizeH="0" baseline="0" noProof="0" dirty="0">
              <a:ln>
                <a:noFill/>
              </a:ln>
              <a:solidFill>
                <a:prstClr val="black">
                  <a:lumMod val="50000"/>
                  <a:lumOff val="50000"/>
                </a:prstClr>
              </a:solidFill>
              <a:effectLst/>
              <a:uLnTx/>
              <a:uFillTx/>
              <a:latin typeface="+mn-ea"/>
              <a:cs typeface="+mn-cs"/>
            </a:endParaRPr>
          </a:p>
          <a:p>
            <a:pPr marL="0" marR="0" lvl="3" indent="0" algn="ctr" defTabSz="685732" rtl="0" eaLnBrk="1" fontAlgn="auto" latinLnBrk="0" hangingPunct="1">
              <a:lnSpc>
                <a:spcPct val="95000"/>
              </a:lnSpc>
              <a:spcBef>
                <a:spcPts val="450"/>
              </a:spcBef>
              <a:spcAft>
                <a:spcPts val="0"/>
              </a:spcAft>
              <a:buClr>
                <a:prstClr val="white"/>
              </a:buClr>
              <a:buSzTx/>
              <a:buFontTx/>
              <a:buNone/>
              <a:tabLst/>
              <a:defRPr/>
            </a:pPr>
            <a:r>
              <a:rPr kumimoji="0" lang="en-US" sz="800" b="0" i="0" u="none" strike="noStrike" kern="1200" cap="none" spc="0" normalizeH="0" baseline="0" noProof="0" dirty="0">
                <a:ln>
                  <a:noFill/>
                </a:ln>
                <a:solidFill>
                  <a:prstClr val="black"/>
                </a:solidFill>
                <a:effectLst/>
                <a:uLnTx/>
                <a:uFillTx/>
                <a:latin typeface="+mn-ea"/>
                <a:cs typeface="+mn-cs"/>
              </a:rPr>
              <a:t>Up to 480G Stacking</a:t>
            </a:r>
          </a:p>
        </p:txBody>
      </p:sp>
      <p:sp>
        <p:nvSpPr>
          <p:cNvPr id="150" name="Rectangle 161">
            <a:extLst>
              <a:ext uri="{FF2B5EF4-FFF2-40B4-BE49-F238E27FC236}">
                <a16:creationId xmlns:a16="http://schemas.microsoft.com/office/drawing/2014/main" id="{88AF801E-1915-4CE9-B894-D4D89DB54220}"/>
              </a:ext>
            </a:extLst>
          </p:cNvPr>
          <p:cNvSpPr/>
          <p:nvPr/>
        </p:nvSpPr>
        <p:spPr>
          <a:xfrm>
            <a:off x="5099000" y="1923178"/>
            <a:ext cx="1396440" cy="480382"/>
          </a:xfrm>
          <a:prstGeom prst="rect">
            <a:avLst/>
          </a:prstGeom>
        </p:spPr>
        <p:txBody>
          <a:bodyPr wrap="square" lIns="91436" tIns="91436" rIns="91436" bIns="45718">
            <a:spAutoFit/>
          </a:bodyPr>
          <a:lstStyle/>
          <a:p>
            <a:pPr marL="0" marR="0" lvl="3" indent="0" algn="ctr" defTabSz="685732" rtl="0" eaLnBrk="1" fontAlgn="auto" latinLnBrk="0" hangingPunct="1">
              <a:lnSpc>
                <a:spcPct val="95000"/>
              </a:lnSpc>
              <a:spcBef>
                <a:spcPts val="450"/>
              </a:spcBef>
              <a:spcAft>
                <a:spcPts val="0"/>
              </a:spcAft>
              <a:buClr>
                <a:prstClr val="white"/>
              </a:buClr>
              <a:buSzTx/>
              <a:buFontTx/>
              <a:buNone/>
              <a:tabLst/>
              <a:defRPr/>
            </a:pPr>
            <a:r>
              <a:rPr kumimoji="0" lang="ja-JP" altLang="en-US" sz="800" b="0" i="0" u="none" strike="noStrike" kern="1200" cap="none" spc="0" normalizeH="0" baseline="0" noProof="0" dirty="0">
                <a:ln>
                  <a:noFill/>
                </a:ln>
                <a:solidFill>
                  <a:prstClr val="black">
                    <a:lumMod val="75000"/>
                  </a:prstClr>
                </a:solidFill>
                <a:effectLst/>
                <a:uLnTx/>
                <a:uFillTx/>
                <a:latin typeface="+mn-ea"/>
                <a:cs typeface="+mn-cs"/>
              </a:rPr>
              <a:t>モジュラ</a:t>
            </a:r>
            <a:r>
              <a:rPr kumimoji="0" lang="en-US" altLang="ja-JP" sz="800" b="0" i="0" u="none" strike="noStrike" kern="1200" cap="none" spc="0" normalizeH="0" baseline="0" noProof="0" dirty="0">
                <a:ln>
                  <a:noFill/>
                </a:ln>
                <a:solidFill>
                  <a:prstClr val="black">
                    <a:lumMod val="75000"/>
                  </a:prstClr>
                </a:solidFill>
                <a:effectLst/>
                <a:uLnTx/>
                <a:uFillTx/>
                <a:latin typeface="+mn-ea"/>
                <a:cs typeface="+mn-cs"/>
              </a:rPr>
              <a:t> </a:t>
            </a:r>
            <a:r>
              <a:rPr kumimoji="0" lang="ja-JP" altLang="en-US" sz="800" b="0" i="0" u="none" strike="noStrike" kern="1200" cap="none" spc="0" normalizeH="0" baseline="0" noProof="0" dirty="0">
                <a:ln>
                  <a:noFill/>
                </a:ln>
                <a:solidFill>
                  <a:prstClr val="black">
                    <a:lumMod val="75000"/>
                  </a:prstClr>
                </a:solidFill>
                <a:effectLst/>
                <a:uLnTx/>
                <a:uFillTx/>
                <a:latin typeface="+mn-ea"/>
                <a:cs typeface="+mn-cs"/>
              </a:rPr>
              <a:t>スイッチ</a:t>
            </a:r>
            <a:endParaRPr kumimoji="0" lang="en-US" sz="800" b="0" i="0" u="none" strike="noStrike" kern="1200" cap="none" spc="0" normalizeH="0" baseline="0" noProof="0" dirty="0">
              <a:ln>
                <a:noFill/>
              </a:ln>
              <a:solidFill>
                <a:prstClr val="black">
                  <a:lumMod val="75000"/>
                </a:prstClr>
              </a:solidFill>
              <a:effectLst/>
              <a:uLnTx/>
              <a:uFillTx/>
              <a:latin typeface="+mn-ea"/>
              <a:cs typeface="+mn-cs"/>
            </a:endParaRPr>
          </a:p>
          <a:p>
            <a:pPr marL="0" marR="0" lvl="3" indent="0" algn="ctr" defTabSz="685732" rtl="0" eaLnBrk="1" fontAlgn="auto" latinLnBrk="0" hangingPunct="1">
              <a:lnSpc>
                <a:spcPct val="95000"/>
              </a:lnSpc>
              <a:spcBef>
                <a:spcPts val="450"/>
              </a:spcBef>
              <a:spcAft>
                <a:spcPts val="0"/>
              </a:spcAft>
              <a:buClr>
                <a:prstClr val="white"/>
              </a:buClr>
              <a:buSzTx/>
              <a:buFontTx/>
              <a:buNone/>
              <a:tabLst/>
              <a:defRPr/>
            </a:pPr>
            <a:r>
              <a:rPr kumimoji="0" lang="en-US" sz="1050" b="1" i="0" u="none" strike="noStrike" kern="1200" cap="none" spc="0" normalizeH="0" baseline="0" noProof="0" dirty="0">
                <a:ln>
                  <a:noFill/>
                </a:ln>
                <a:solidFill>
                  <a:prstClr val="black"/>
                </a:solidFill>
                <a:effectLst/>
                <a:uLnTx/>
                <a:uFillTx/>
                <a:latin typeface="+mn-ea"/>
                <a:cs typeface="+mn-cs"/>
              </a:rPr>
              <a:t>9400</a:t>
            </a:r>
            <a:endParaRPr kumimoji="0" lang="en-US" sz="700" b="0" i="0" u="none" strike="noStrike" kern="1200" cap="none" spc="0" normalizeH="0" baseline="0" noProof="0" dirty="0">
              <a:ln>
                <a:noFill/>
              </a:ln>
              <a:solidFill>
                <a:prstClr val="black"/>
              </a:solidFill>
              <a:effectLst/>
              <a:uLnTx/>
              <a:uFillTx/>
              <a:latin typeface="+mn-ea"/>
              <a:cs typeface="+mn-cs"/>
            </a:endParaRPr>
          </a:p>
        </p:txBody>
      </p:sp>
      <p:sp>
        <p:nvSpPr>
          <p:cNvPr id="151" name="Rectangle 163">
            <a:extLst>
              <a:ext uri="{FF2B5EF4-FFF2-40B4-BE49-F238E27FC236}">
                <a16:creationId xmlns:a16="http://schemas.microsoft.com/office/drawing/2014/main" id="{9FF5BE14-408C-40E0-A1F2-82E9E9B401A2}"/>
              </a:ext>
            </a:extLst>
          </p:cNvPr>
          <p:cNvSpPr/>
          <p:nvPr/>
        </p:nvSpPr>
        <p:spPr>
          <a:xfrm>
            <a:off x="3967931" y="3050873"/>
            <a:ext cx="2527509" cy="573745"/>
          </a:xfrm>
          <a:prstGeom prst="rect">
            <a:avLst/>
          </a:prstGeom>
        </p:spPr>
        <p:txBody>
          <a:bodyPr wrap="square" lIns="68579" tIns="68579" rIns="68579" bIns="68579" anchor="ctr">
            <a:spAutoFit/>
          </a:bodyPr>
          <a:lstStyle/>
          <a:p>
            <a:pPr marL="171430" marR="0" lvl="3" indent="-171430" algn="l" defTabSz="685732" rtl="0" eaLnBrk="1" fontAlgn="auto" latinLnBrk="0" hangingPunct="1">
              <a:lnSpc>
                <a:spcPct val="95000"/>
              </a:lnSpc>
              <a:spcBef>
                <a:spcPts val="450"/>
              </a:spcBef>
              <a:spcAft>
                <a:spcPts val="0"/>
              </a:spcAft>
              <a:buClr>
                <a:srgbClr val="515150"/>
              </a:buClr>
              <a:buSzTx/>
              <a:buFont typeface="Wingdings" charset="2"/>
              <a:buChar char="§"/>
              <a:tabLst/>
              <a:defRPr/>
            </a:pPr>
            <a:r>
              <a:rPr kumimoji="0" lang="ja-JP" altLang="en-US" sz="700" b="0" i="0" u="none" strike="noStrike" kern="1200" cap="none" spc="0" normalizeH="0" baseline="0" noProof="0" dirty="0">
                <a:ln>
                  <a:noFill/>
                </a:ln>
                <a:solidFill>
                  <a:srgbClr val="4D4D4C">
                    <a:lumMod val="50000"/>
                  </a:srgbClr>
                </a:solidFill>
                <a:effectLst/>
                <a:uLnTx/>
                <a:uFillTx/>
                <a:latin typeface="+mn-ea"/>
                <a:cs typeface="+mn-cs"/>
              </a:rPr>
              <a:t>パフォーマンス</a:t>
            </a:r>
            <a:r>
              <a:rPr kumimoji="0" lang="en-US" sz="700" b="0" i="0" u="none" strike="noStrike" kern="1200" cap="none" spc="0" normalizeH="0" baseline="0" noProof="0" dirty="0">
                <a:ln>
                  <a:noFill/>
                </a:ln>
                <a:solidFill>
                  <a:srgbClr val="4D4D4C">
                    <a:lumMod val="50000"/>
                  </a:srgbClr>
                </a:solidFill>
                <a:effectLst/>
                <a:uLnTx/>
                <a:uFillTx/>
                <a:latin typeface="+mn-ea"/>
                <a:cs typeface="+mn-cs"/>
              </a:rPr>
              <a:t>: </a:t>
            </a:r>
            <a:r>
              <a:rPr kumimoji="0" lang="en-US" sz="700" b="0" i="0" u="none" strike="noStrike" kern="1200" cap="none" spc="0" normalizeH="0" baseline="0" noProof="0" dirty="0" err="1">
                <a:ln>
                  <a:noFill/>
                </a:ln>
                <a:solidFill>
                  <a:srgbClr val="4D4D4C">
                    <a:lumMod val="50000"/>
                  </a:srgbClr>
                </a:solidFill>
                <a:effectLst/>
                <a:uLnTx/>
                <a:uFillTx/>
                <a:latin typeface="+mn-ea"/>
                <a:cs typeface="+mn-cs"/>
              </a:rPr>
              <a:t>mGig</a:t>
            </a:r>
            <a:r>
              <a:rPr kumimoji="0" lang="en-US" sz="700" b="0" i="0" u="none" strike="noStrike" kern="1200" cap="none" spc="0" normalizeH="0" baseline="0" noProof="0" dirty="0">
                <a:ln>
                  <a:noFill/>
                </a:ln>
                <a:solidFill>
                  <a:srgbClr val="4D4D4C">
                    <a:lumMod val="50000"/>
                  </a:srgbClr>
                </a:solidFill>
                <a:effectLst/>
                <a:uLnTx/>
                <a:uFillTx/>
                <a:latin typeface="+mn-ea"/>
                <a:cs typeface="+mn-cs"/>
              </a:rPr>
              <a:t>, 1/10G uplink,  40G uplinks</a:t>
            </a:r>
          </a:p>
          <a:p>
            <a:pPr marL="171430" marR="0" lvl="3" indent="-171430" algn="l" defTabSz="685732" rtl="0" eaLnBrk="1" fontAlgn="auto" latinLnBrk="0" hangingPunct="1">
              <a:lnSpc>
                <a:spcPct val="95000"/>
              </a:lnSpc>
              <a:spcBef>
                <a:spcPts val="450"/>
              </a:spcBef>
              <a:spcAft>
                <a:spcPts val="0"/>
              </a:spcAft>
              <a:buClr>
                <a:srgbClr val="515150"/>
              </a:buClr>
              <a:buSzTx/>
              <a:buFont typeface="Wingdings" charset="2"/>
              <a:buChar char="§"/>
              <a:tabLst/>
              <a:defRPr/>
            </a:pPr>
            <a:r>
              <a:rPr kumimoji="0" lang="en-US" sz="700" b="0" i="0" u="none" strike="noStrike" kern="1200" cap="none" spc="0" normalizeH="0" baseline="0" noProof="0" dirty="0" err="1">
                <a:ln>
                  <a:noFill/>
                </a:ln>
                <a:solidFill>
                  <a:srgbClr val="4D4D4C">
                    <a:lumMod val="50000"/>
                  </a:srgbClr>
                </a:solidFill>
                <a:effectLst/>
                <a:uLnTx/>
                <a:uFillTx/>
                <a:latin typeface="+mn-ea"/>
                <a:cs typeface="+mn-cs"/>
              </a:rPr>
              <a:t>PoE</a:t>
            </a:r>
            <a:r>
              <a:rPr kumimoji="0" lang="en-US" sz="700" b="0" i="0" u="none" strike="noStrike" kern="1200" cap="none" spc="0" normalizeH="0" baseline="0" noProof="0" dirty="0">
                <a:ln>
                  <a:noFill/>
                </a:ln>
                <a:solidFill>
                  <a:srgbClr val="4D4D4C">
                    <a:lumMod val="50000"/>
                  </a:srgbClr>
                </a:solidFill>
                <a:effectLst/>
                <a:uLnTx/>
                <a:uFillTx/>
                <a:latin typeface="+mn-ea"/>
                <a:cs typeface="+mn-cs"/>
              </a:rPr>
              <a:t> </a:t>
            </a:r>
            <a:r>
              <a:rPr kumimoji="0" lang="ja-JP" altLang="en-US" sz="700" b="0" i="0" u="none" strike="noStrike" kern="1200" cap="none" spc="0" normalizeH="0" baseline="0" noProof="0" dirty="0">
                <a:ln>
                  <a:noFill/>
                </a:ln>
                <a:solidFill>
                  <a:srgbClr val="4D4D4C">
                    <a:lumMod val="50000"/>
                  </a:srgbClr>
                </a:solidFill>
                <a:effectLst/>
                <a:uLnTx/>
                <a:uFillTx/>
                <a:latin typeface="+mn-ea"/>
                <a:cs typeface="+mn-cs"/>
              </a:rPr>
              <a:t>リード</a:t>
            </a:r>
            <a:r>
              <a:rPr kumimoji="0" lang="en-US" sz="700" b="0" i="0" u="none" strike="noStrike" kern="1200" cap="none" spc="0" normalizeH="0" baseline="0" noProof="0" dirty="0">
                <a:ln>
                  <a:noFill/>
                </a:ln>
                <a:solidFill>
                  <a:srgbClr val="4D4D4C">
                    <a:lumMod val="50000"/>
                  </a:srgbClr>
                </a:solidFill>
                <a:effectLst/>
                <a:uLnTx/>
                <a:uFillTx/>
                <a:latin typeface="+mn-ea"/>
                <a:cs typeface="+mn-cs"/>
              </a:rPr>
              <a:t>: UPOE, Fast/Perpetual </a:t>
            </a:r>
            <a:r>
              <a:rPr kumimoji="0" lang="en-US" sz="700" b="0" i="0" u="none" strike="noStrike" kern="1200" cap="none" spc="0" normalizeH="0" baseline="0" noProof="0" dirty="0" err="1">
                <a:ln>
                  <a:noFill/>
                </a:ln>
                <a:solidFill>
                  <a:srgbClr val="4D4D4C">
                    <a:lumMod val="50000"/>
                  </a:srgbClr>
                </a:solidFill>
                <a:effectLst/>
                <a:uLnTx/>
                <a:uFillTx/>
                <a:latin typeface="+mn-ea"/>
                <a:cs typeface="+mn-cs"/>
              </a:rPr>
              <a:t>PoE</a:t>
            </a:r>
            <a:endParaRPr kumimoji="0" lang="en-US" sz="700" b="0" i="0" u="none" strike="noStrike" kern="1200" cap="none" spc="0" normalizeH="0" baseline="0" noProof="0" dirty="0">
              <a:ln>
                <a:noFill/>
              </a:ln>
              <a:solidFill>
                <a:srgbClr val="4D4D4C">
                  <a:lumMod val="50000"/>
                </a:srgbClr>
              </a:solidFill>
              <a:effectLst/>
              <a:uLnTx/>
              <a:uFillTx/>
              <a:latin typeface="+mn-ea"/>
              <a:cs typeface="+mn-cs"/>
            </a:endParaRPr>
          </a:p>
          <a:p>
            <a:pPr marL="171430" marR="0" lvl="3" indent="-171430" algn="l" defTabSz="685732" rtl="0" eaLnBrk="1" fontAlgn="auto" latinLnBrk="0" hangingPunct="1">
              <a:lnSpc>
                <a:spcPct val="95000"/>
              </a:lnSpc>
              <a:spcBef>
                <a:spcPts val="450"/>
              </a:spcBef>
              <a:spcAft>
                <a:spcPts val="0"/>
              </a:spcAft>
              <a:buClr>
                <a:srgbClr val="515150"/>
              </a:buClr>
              <a:buSzTx/>
              <a:buFont typeface="Wingdings" charset="2"/>
              <a:buChar char="§"/>
              <a:tabLst/>
              <a:defRPr/>
            </a:pPr>
            <a:r>
              <a:rPr kumimoji="0" lang="ja-JP" altLang="en-US" sz="700" b="0" i="0" u="none" strike="noStrike" kern="1200" cap="none" spc="0" normalizeH="0" baseline="0" noProof="0" dirty="0">
                <a:ln>
                  <a:noFill/>
                </a:ln>
                <a:solidFill>
                  <a:srgbClr val="4D4D4C">
                    <a:lumMod val="50000"/>
                  </a:srgbClr>
                </a:solidFill>
                <a:effectLst/>
                <a:uLnTx/>
                <a:uFillTx/>
                <a:latin typeface="+mn-ea"/>
                <a:cs typeface="+mn-cs"/>
              </a:rPr>
              <a:t>高可用性</a:t>
            </a:r>
            <a:r>
              <a:rPr kumimoji="0" lang="en-US" sz="700" b="0" i="0" u="none" strike="noStrike" kern="1200" cap="none" spc="0" normalizeH="0" baseline="0" noProof="0" dirty="0">
                <a:ln>
                  <a:noFill/>
                </a:ln>
                <a:solidFill>
                  <a:srgbClr val="4D4D4C">
                    <a:lumMod val="50000"/>
                  </a:srgbClr>
                </a:solidFill>
                <a:effectLst/>
                <a:uLnTx/>
                <a:uFillTx/>
                <a:latin typeface="+mn-ea"/>
                <a:cs typeface="+mn-cs"/>
              </a:rPr>
              <a:t>: NSF/SSO, ISSU (9400), Patching</a:t>
            </a:r>
          </a:p>
        </p:txBody>
      </p:sp>
      <p:sp>
        <p:nvSpPr>
          <p:cNvPr id="152" name="Rounded Rectangle 3">
            <a:extLst>
              <a:ext uri="{FF2B5EF4-FFF2-40B4-BE49-F238E27FC236}">
                <a16:creationId xmlns:a16="http://schemas.microsoft.com/office/drawing/2014/main" id="{6B8D6964-5C2D-4299-9BF1-90E97FC109E3}"/>
              </a:ext>
            </a:extLst>
          </p:cNvPr>
          <p:cNvSpPr/>
          <p:nvPr/>
        </p:nvSpPr>
        <p:spPr>
          <a:xfrm>
            <a:off x="3809921" y="3580979"/>
            <a:ext cx="3737403" cy="259605"/>
          </a:xfrm>
          <a:prstGeom prst="roundRect">
            <a:avLst/>
          </a:prstGeom>
          <a:noFill/>
          <a:ln w="6350" cap="flat" cmpd="sng" algn="ctr">
            <a:noFill/>
            <a:prstDash val="solid"/>
            <a:miter lim="800000"/>
          </a:ln>
          <a:effectLst>
            <a:outerShdw blurRad="50800" dist="50800" dir="5400000" algn="ctr" rotWithShape="0">
              <a:srgbClr val="000000">
                <a:alpha val="0"/>
              </a:srgbClr>
            </a:outerShdw>
          </a:effectLst>
        </p:spPr>
        <p:txBody>
          <a:bodyPr lIns="91438" tIns="45719" rIns="91438" bIns="45719"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r>
              <a:rPr kumimoji="0" lang="ja-JP" altLang="en-US" sz="1000" b="0" i="1" u="none" strike="noStrike" kern="0" cap="none" spc="0" normalizeH="0" baseline="0" noProof="0" dirty="0">
                <a:ln>
                  <a:noFill/>
                </a:ln>
                <a:solidFill>
                  <a:srgbClr val="00BCEB"/>
                </a:solidFill>
                <a:effectLst/>
                <a:uLnTx/>
                <a:uFillTx/>
                <a:latin typeface="+mn-ea"/>
                <a:cs typeface="+mn-cs"/>
              </a:rPr>
              <a:t>セキュリティ</a:t>
            </a:r>
            <a:r>
              <a:rPr kumimoji="0" lang="en-US" sz="1000" b="0" i="0" u="none" strike="noStrike" kern="0" cap="none" spc="0" normalizeH="0" baseline="0" noProof="0" dirty="0">
                <a:ln>
                  <a:noFill/>
                </a:ln>
                <a:solidFill>
                  <a:srgbClr val="00BCEB"/>
                </a:solidFill>
                <a:effectLst/>
                <a:uLnTx/>
                <a:uFillTx/>
                <a:latin typeface="+mn-ea"/>
                <a:cs typeface="+mn-cs"/>
              </a:rPr>
              <a:t>: ETA, </a:t>
            </a:r>
            <a:r>
              <a:rPr kumimoji="0" lang="en-US" sz="1000" b="0" i="0" u="none" strike="noStrike" kern="0" cap="none" spc="0" normalizeH="0" baseline="0" noProof="0" dirty="0" err="1">
                <a:ln>
                  <a:noFill/>
                </a:ln>
                <a:solidFill>
                  <a:srgbClr val="00BCEB"/>
                </a:solidFill>
                <a:effectLst/>
                <a:uLnTx/>
                <a:uFillTx/>
                <a:latin typeface="+mn-ea"/>
                <a:cs typeface="+mn-cs"/>
              </a:rPr>
              <a:t>MacSec</a:t>
            </a:r>
            <a:r>
              <a:rPr kumimoji="0" lang="en-US" sz="1000" b="0" i="0" u="none" strike="noStrike" kern="0" cap="none" spc="0" normalizeH="0" baseline="0" noProof="0" dirty="0">
                <a:ln>
                  <a:noFill/>
                </a:ln>
                <a:solidFill>
                  <a:srgbClr val="00BCEB"/>
                </a:solidFill>
                <a:effectLst/>
                <a:uLnTx/>
                <a:uFillTx/>
                <a:latin typeface="+mn-ea"/>
                <a:cs typeface="+mn-cs"/>
              </a:rPr>
              <a:t> 256, </a:t>
            </a:r>
            <a:r>
              <a:rPr kumimoji="0" lang="en-US" sz="1000" b="0" i="0" u="none" strike="noStrike" kern="0" cap="none" spc="0" normalizeH="0" baseline="0" noProof="0" dirty="0" err="1">
                <a:ln>
                  <a:noFill/>
                </a:ln>
                <a:solidFill>
                  <a:srgbClr val="00BCEB"/>
                </a:solidFill>
                <a:effectLst/>
                <a:uLnTx/>
                <a:uFillTx/>
                <a:latin typeface="+mn-ea"/>
                <a:cs typeface="+mn-cs"/>
              </a:rPr>
              <a:t>IPSecTrustworthy</a:t>
            </a:r>
            <a:r>
              <a:rPr kumimoji="0" lang="en-US" sz="1000" b="0" i="0" u="none" strike="noStrike" kern="0" cap="none" spc="0" normalizeH="0" baseline="0" noProof="0" dirty="0">
                <a:ln>
                  <a:noFill/>
                </a:ln>
                <a:solidFill>
                  <a:srgbClr val="00BCEB"/>
                </a:solidFill>
                <a:effectLst/>
                <a:uLnTx/>
                <a:uFillTx/>
                <a:latin typeface="+mn-ea"/>
                <a:cs typeface="+mn-cs"/>
              </a:rPr>
              <a:t> Systems</a:t>
            </a:r>
          </a:p>
        </p:txBody>
      </p:sp>
      <p:sp>
        <p:nvSpPr>
          <p:cNvPr id="153" name="Rounded Rectangle 94">
            <a:extLst>
              <a:ext uri="{FF2B5EF4-FFF2-40B4-BE49-F238E27FC236}">
                <a16:creationId xmlns:a16="http://schemas.microsoft.com/office/drawing/2014/main" id="{D593CDFB-20DE-4D0C-82FE-30DCB707B889}"/>
              </a:ext>
            </a:extLst>
          </p:cNvPr>
          <p:cNvSpPr/>
          <p:nvPr/>
        </p:nvSpPr>
        <p:spPr>
          <a:xfrm>
            <a:off x="3803965" y="3867255"/>
            <a:ext cx="3763285" cy="259605"/>
          </a:xfrm>
          <a:prstGeom prst="roundRect">
            <a:avLst/>
          </a:prstGeom>
          <a:noFill/>
          <a:ln w="6350" cap="flat" cmpd="sng" algn="ctr">
            <a:noFill/>
            <a:prstDash val="solid"/>
            <a:miter lim="800000"/>
          </a:ln>
          <a:effectLst>
            <a:outerShdw blurRad="50800" dist="50800" dir="5400000" algn="ctr" rotWithShape="0">
              <a:srgbClr val="000000">
                <a:alpha val="0"/>
              </a:srgbClr>
            </a:outerShdw>
          </a:effectLst>
        </p:spPr>
        <p:txBody>
          <a:bodyPr lIns="91438" tIns="45719" rIns="91438" bIns="45719"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err="1">
                <a:ln>
                  <a:noFill/>
                </a:ln>
                <a:solidFill>
                  <a:srgbClr val="00BCEB"/>
                </a:solidFill>
                <a:effectLst/>
                <a:uLnTx/>
                <a:uFillTx/>
                <a:latin typeface="+mn-ea"/>
                <a:cs typeface="+mn-cs"/>
              </a:rPr>
              <a:t>IoT</a:t>
            </a:r>
            <a:r>
              <a:rPr kumimoji="0" lang="en-US" sz="1000" b="0" i="1" u="none" strike="noStrike" kern="0" cap="none" spc="0" normalizeH="0" baseline="0" noProof="0" dirty="0">
                <a:ln>
                  <a:noFill/>
                </a:ln>
                <a:solidFill>
                  <a:srgbClr val="00BCEB"/>
                </a:solidFill>
                <a:effectLst/>
                <a:uLnTx/>
                <a:uFillTx/>
                <a:latin typeface="+mn-ea"/>
                <a:cs typeface="+mn-cs"/>
              </a:rPr>
              <a:t> </a:t>
            </a:r>
            <a:r>
              <a:rPr kumimoji="0" lang="en-US" sz="1000" b="0" i="0" u="none" strike="noStrike" kern="0" cap="none" spc="0" normalizeH="0" baseline="0" noProof="0" dirty="0">
                <a:ln>
                  <a:noFill/>
                </a:ln>
                <a:solidFill>
                  <a:srgbClr val="00BCEB"/>
                </a:solidFill>
                <a:effectLst/>
                <a:uLnTx/>
                <a:uFillTx/>
                <a:latin typeface="+mn-ea"/>
                <a:cs typeface="+mn-cs"/>
              </a:rPr>
              <a:t>: Perpetual </a:t>
            </a:r>
            <a:r>
              <a:rPr kumimoji="0" lang="en-US" sz="1000" b="0" i="0" u="none" strike="noStrike" kern="0" cap="none" spc="0" normalizeH="0" baseline="0" noProof="0" dirty="0" err="1">
                <a:ln>
                  <a:noFill/>
                </a:ln>
                <a:solidFill>
                  <a:srgbClr val="00BCEB"/>
                </a:solidFill>
                <a:effectLst/>
                <a:uLnTx/>
                <a:uFillTx/>
                <a:latin typeface="+mn-ea"/>
                <a:cs typeface="+mn-cs"/>
              </a:rPr>
              <a:t>PoE</a:t>
            </a:r>
            <a:r>
              <a:rPr kumimoji="0" lang="en-US" sz="1000" b="0" i="0" u="none" strike="noStrike" kern="0" cap="none" spc="0" normalizeH="0" baseline="0" noProof="0" dirty="0">
                <a:ln>
                  <a:noFill/>
                </a:ln>
                <a:solidFill>
                  <a:srgbClr val="00BCEB"/>
                </a:solidFill>
                <a:effectLst/>
                <a:uLnTx/>
                <a:uFillTx/>
                <a:latin typeface="+mn-ea"/>
                <a:cs typeface="+mn-cs"/>
              </a:rPr>
              <a:t>, IEEE 1588/AVB, SD Bonjour</a:t>
            </a:r>
          </a:p>
        </p:txBody>
      </p:sp>
      <p:sp>
        <p:nvSpPr>
          <p:cNvPr id="154" name="Rounded Rectangle 97">
            <a:extLst>
              <a:ext uri="{FF2B5EF4-FFF2-40B4-BE49-F238E27FC236}">
                <a16:creationId xmlns:a16="http://schemas.microsoft.com/office/drawing/2014/main" id="{113A919F-FAAF-4265-B3E5-7AB4AFFABC80}"/>
              </a:ext>
            </a:extLst>
          </p:cNvPr>
          <p:cNvSpPr/>
          <p:nvPr/>
        </p:nvSpPr>
        <p:spPr>
          <a:xfrm>
            <a:off x="3809921" y="4176821"/>
            <a:ext cx="3762845" cy="259605"/>
          </a:xfrm>
          <a:prstGeom prst="roundRect">
            <a:avLst/>
          </a:prstGeom>
          <a:noFill/>
          <a:ln w="6350" cap="flat" cmpd="sng" algn="ctr">
            <a:noFill/>
            <a:prstDash val="solid"/>
            <a:miter lim="800000"/>
          </a:ln>
          <a:effectLst>
            <a:outerShdw blurRad="50800" dist="50800" dir="5400000" algn="ctr" rotWithShape="0">
              <a:srgbClr val="000000">
                <a:alpha val="0"/>
              </a:srgbClr>
            </a:outerShdw>
          </a:effectLst>
        </p:spPr>
        <p:txBody>
          <a:bodyPr lIns="91438" tIns="45719" rIns="91438" bIns="45719"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r>
              <a:rPr kumimoji="0" lang="ja-JP" altLang="en-US" sz="1000" b="0" i="1" u="none" strike="noStrike" kern="0" cap="none" spc="0" normalizeH="0" baseline="0" noProof="0" dirty="0">
                <a:ln>
                  <a:noFill/>
                </a:ln>
                <a:solidFill>
                  <a:srgbClr val="00BCEB"/>
                </a:solidFill>
                <a:effectLst/>
                <a:uLnTx/>
                <a:uFillTx/>
                <a:latin typeface="+mn-ea"/>
                <a:cs typeface="+mn-cs"/>
              </a:rPr>
              <a:t>クラウド</a:t>
            </a:r>
            <a:r>
              <a:rPr kumimoji="0" lang="en-US" sz="1000" b="0" i="0" u="none" strike="noStrike" kern="0" cap="none" spc="0" normalizeH="0" baseline="0" noProof="0" dirty="0">
                <a:ln>
                  <a:noFill/>
                </a:ln>
                <a:solidFill>
                  <a:srgbClr val="00BCEB"/>
                </a:solidFill>
                <a:effectLst/>
                <a:uLnTx/>
                <a:uFillTx/>
                <a:latin typeface="+mn-ea"/>
                <a:cs typeface="+mn-cs"/>
              </a:rPr>
              <a:t>: </a:t>
            </a:r>
            <a:r>
              <a:rPr kumimoji="0" lang="en-US" sz="1000" b="0" i="0" u="none" strike="noStrike" kern="0" cap="none" spc="0" normalizeH="0" baseline="0" noProof="0" dirty="0" err="1">
                <a:ln>
                  <a:noFill/>
                </a:ln>
                <a:solidFill>
                  <a:srgbClr val="00BCEB"/>
                </a:solidFill>
                <a:effectLst/>
                <a:uLnTx/>
                <a:uFillTx/>
                <a:latin typeface="+mn-ea"/>
                <a:cs typeface="+mn-cs"/>
              </a:rPr>
              <a:t>Netconf</a:t>
            </a:r>
            <a:r>
              <a:rPr kumimoji="0" lang="en-US" sz="1000" b="0" i="0" u="none" strike="noStrike" kern="0" cap="none" spc="0" normalizeH="0" baseline="0" noProof="0" dirty="0">
                <a:ln>
                  <a:noFill/>
                </a:ln>
                <a:solidFill>
                  <a:srgbClr val="00BCEB"/>
                </a:solidFill>
                <a:effectLst/>
                <a:uLnTx/>
                <a:uFillTx/>
                <a:latin typeface="+mn-ea"/>
                <a:cs typeface="+mn-cs"/>
              </a:rPr>
              <a:t>/Yang models, Streaming Telemetry, App Hosting </a:t>
            </a:r>
          </a:p>
        </p:txBody>
      </p:sp>
      <p:sp>
        <p:nvSpPr>
          <p:cNvPr id="155" name="Rectangle 2">
            <a:extLst>
              <a:ext uri="{FF2B5EF4-FFF2-40B4-BE49-F238E27FC236}">
                <a16:creationId xmlns:a16="http://schemas.microsoft.com/office/drawing/2014/main" id="{3BB880D0-25E5-4626-A644-C18A322E5775}"/>
              </a:ext>
            </a:extLst>
          </p:cNvPr>
          <p:cNvSpPr/>
          <p:nvPr/>
        </p:nvSpPr>
        <p:spPr>
          <a:xfrm>
            <a:off x="816272" y="2519577"/>
            <a:ext cx="1658146" cy="272111"/>
          </a:xfrm>
          <a:prstGeom prst="rect">
            <a:avLst/>
          </a:prstGeom>
          <a:solidFill>
            <a:srgbClr val="00B0F0"/>
          </a:solidFill>
          <a:ln w="12700" cap="flat" cmpd="sng" algn="ctr">
            <a:noFill/>
            <a:prstDash val="solid"/>
            <a:miter lim="800000"/>
          </a:ln>
          <a:effectLst/>
        </p:spPr>
        <p:txBody>
          <a:bodyPr lIns="91438" tIns="45719" rIns="91438" bIns="45719"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srgbClr val="FFFFFF"/>
                </a:solidFill>
                <a:effectLst/>
                <a:uLnTx/>
                <a:uFillTx/>
                <a:latin typeface="+mn-ea"/>
                <a:cs typeface="+mn-cs"/>
              </a:rPr>
              <a:t>アクセススイッチ</a:t>
            </a:r>
            <a:endParaRPr kumimoji="0" lang="en-US" sz="900" b="0" i="0" u="none" strike="noStrike" kern="0" cap="none" spc="0" normalizeH="0" baseline="0" noProof="0" dirty="0">
              <a:ln>
                <a:noFill/>
              </a:ln>
              <a:solidFill>
                <a:srgbClr val="FFFFFF"/>
              </a:solidFill>
              <a:effectLst/>
              <a:uLnTx/>
              <a:uFillTx/>
              <a:latin typeface="+mn-ea"/>
              <a:cs typeface="+mn-cs"/>
            </a:endParaRPr>
          </a:p>
        </p:txBody>
      </p:sp>
      <p:sp>
        <p:nvSpPr>
          <p:cNvPr id="156" name="TextBox 95">
            <a:extLst>
              <a:ext uri="{FF2B5EF4-FFF2-40B4-BE49-F238E27FC236}">
                <a16:creationId xmlns:a16="http://schemas.microsoft.com/office/drawing/2014/main" id="{4E3587E8-3CBF-42A3-BE19-A188680B9D83}"/>
              </a:ext>
            </a:extLst>
          </p:cNvPr>
          <p:cNvSpPr txBox="1"/>
          <p:nvPr/>
        </p:nvSpPr>
        <p:spPr>
          <a:xfrm>
            <a:off x="908473" y="3480571"/>
            <a:ext cx="793803" cy="200053"/>
          </a:xfrm>
          <a:prstGeom prst="rect">
            <a:avLst/>
          </a:prstGeom>
          <a:noFill/>
        </p:spPr>
        <p:txBody>
          <a:bodyPr wrap="none" lIns="91438" tIns="45719" rIns="91438" bIns="45719"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mn-ea"/>
                <a:cs typeface="+mn-cs"/>
              </a:rPr>
              <a:t>Fixed PS &amp; FAN</a:t>
            </a:r>
          </a:p>
        </p:txBody>
      </p:sp>
      <p:sp>
        <p:nvSpPr>
          <p:cNvPr id="157" name="Rectangle 96">
            <a:extLst>
              <a:ext uri="{FF2B5EF4-FFF2-40B4-BE49-F238E27FC236}">
                <a16:creationId xmlns:a16="http://schemas.microsoft.com/office/drawing/2014/main" id="{C1C163A1-D3BB-4A88-A41A-67F76410AB0B}"/>
              </a:ext>
            </a:extLst>
          </p:cNvPr>
          <p:cNvSpPr/>
          <p:nvPr/>
        </p:nvSpPr>
        <p:spPr>
          <a:xfrm>
            <a:off x="916040" y="3251383"/>
            <a:ext cx="666729" cy="261087"/>
          </a:xfrm>
          <a:prstGeom prst="rect">
            <a:avLst/>
          </a:prstGeom>
          <a:noFill/>
          <a:ln w="12700" cap="flat" cmpd="sng" algn="ctr">
            <a:noFill/>
            <a:prstDash val="solid"/>
            <a:miter lim="800000"/>
          </a:ln>
          <a:effectLst/>
        </p:spPr>
        <p:txBody>
          <a:bodyPr lIns="91438" tIns="45719" rIns="91438" bIns="45719"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lumMod val="50000"/>
                    <a:lumOff val="50000"/>
                  </a:prstClr>
                </a:solidFill>
                <a:effectLst/>
                <a:uLnTx/>
                <a:uFillTx/>
                <a:latin typeface="+mn-ea"/>
                <a:cs typeface="+mn-cs"/>
              </a:rPr>
              <a:t>2960-X</a:t>
            </a:r>
          </a:p>
        </p:txBody>
      </p:sp>
      <p:sp>
        <p:nvSpPr>
          <p:cNvPr id="159" name="TextBox 105">
            <a:extLst>
              <a:ext uri="{FF2B5EF4-FFF2-40B4-BE49-F238E27FC236}">
                <a16:creationId xmlns:a16="http://schemas.microsoft.com/office/drawing/2014/main" id="{032000FB-D174-4355-9DA0-CEB84BD0BE0B}"/>
              </a:ext>
            </a:extLst>
          </p:cNvPr>
          <p:cNvSpPr txBox="1"/>
          <p:nvPr/>
        </p:nvSpPr>
        <p:spPr>
          <a:xfrm>
            <a:off x="1574811" y="2970672"/>
            <a:ext cx="777773" cy="200053"/>
          </a:xfrm>
          <a:prstGeom prst="rect">
            <a:avLst/>
          </a:prstGeom>
          <a:noFill/>
        </p:spPr>
        <p:txBody>
          <a:bodyPr wrap="none" lIns="91438" tIns="45719" rIns="91438" bIns="45719"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mn-ea"/>
                <a:cs typeface="+mn-cs"/>
              </a:rPr>
              <a:t>FRU PS &amp; FAN</a:t>
            </a:r>
          </a:p>
        </p:txBody>
      </p:sp>
      <p:sp>
        <p:nvSpPr>
          <p:cNvPr id="160" name="Rectangle 118">
            <a:extLst>
              <a:ext uri="{FF2B5EF4-FFF2-40B4-BE49-F238E27FC236}">
                <a16:creationId xmlns:a16="http://schemas.microsoft.com/office/drawing/2014/main" id="{3BFCBCB3-E6D0-4DDE-8E26-E295A546F0FD}"/>
              </a:ext>
            </a:extLst>
          </p:cNvPr>
          <p:cNvSpPr/>
          <p:nvPr/>
        </p:nvSpPr>
        <p:spPr>
          <a:xfrm>
            <a:off x="1422697" y="2786175"/>
            <a:ext cx="1067602" cy="261087"/>
          </a:xfrm>
          <a:prstGeom prst="rect">
            <a:avLst/>
          </a:prstGeom>
          <a:noFill/>
          <a:ln w="12700" cap="flat" cmpd="sng" algn="ctr">
            <a:noFill/>
            <a:prstDash val="solid"/>
            <a:miter lim="800000"/>
          </a:ln>
          <a:effectLst/>
        </p:spPr>
        <p:txBody>
          <a:bodyPr lIns="91438" tIns="45719" rIns="91438" bIns="45719"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black">
                    <a:lumMod val="50000"/>
                    <a:lumOff val="50000"/>
                  </a:prstClr>
                </a:solidFill>
                <a:effectLst/>
                <a:uLnTx/>
                <a:uFillTx/>
                <a:latin typeface="+mn-ea"/>
                <a:cs typeface="+mn-cs"/>
              </a:rPr>
              <a:t>2960-XR</a:t>
            </a:r>
          </a:p>
        </p:txBody>
      </p:sp>
      <p:sp>
        <p:nvSpPr>
          <p:cNvPr id="161" name="Rounded Rectangle 128">
            <a:extLst>
              <a:ext uri="{FF2B5EF4-FFF2-40B4-BE49-F238E27FC236}">
                <a16:creationId xmlns:a16="http://schemas.microsoft.com/office/drawing/2014/main" id="{18ED6FF2-03B8-4EEE-9883-6646F86A3A3F}"/>
              </a:ext>
            </a:extLst>
          </p:cNvPr>
          <p:cNvSpPr/>
          <p:nvPr/>
        </p:nvSpPr>
        <p:spPr>
          <a:xfrm>
            <a:off x="739015" y="4201073"/>
            <a:ext cx="3028113" cy="247623"/>
          </a:xfrm>
          <a:prstGeom prst="roundRect">
            <a:avLst/>
          </a:prstGeom>
          <a:noFill/>
          <a:ln w="6350" cap="flat" cmpd="sng" algn="ctr">
            <a:noFill/>
            <a:prstDash val="solid"/>
            <a:miter lim="800000"/>
          </a:ln>
          <a:effectLst/>
        </p:spPr>
        <p:txBody>
          <a:bodyPr lIns="91438" tIns="45719" rIns="91438" bIns="45719"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srgbClr val="4D4D4C">
                    <a:lumMod val="50000"/>
                  </a:srgbClr>
                </a:solidFill>
                <a:effectLst/>
                <a:uLnTx/>
                <a:uFillTx/>
                <a:latin typeface="+mn-ea"/>
                <a:cs typeface="+mn-cs"/>
              </a:rPr>
              <a:t>デバイス管理：</a:t>
            </a:r>
            <a:r>
              <a:rPr kumimoji="0" lang="en-US" sz="900" b="0" i="0" u="none" strike="noStrike" kern="0" cap="none" spc="0" normalizeH="0" baseline="0" noProof="0" dirty="0">
                <a:ln>
                  <a:noFill/>
                </a:ln>
                <a:solidFill>
                  <a:srgbClr val="4D4D4C">
                    <a:lumMod val="50000"/>
                  </a:srgbClr>
                </a:solidFill>
                <a:effectLst/>
                <a:uLnTx/>
                <a:uFillTx/>
                <a:latin typeface="+mn-ea"/>
                <a:cs typeface="+mn-cs"/>
              </a:rPr>
              <a:t> PnP, APIC EM, Prime Infra</a:t>
            </a:r>
          </a:p>
        </p:txBody>
      </p:sp>
      <p:sp>
        <p:nvSpPr>
          <p:cNvPr id="162" name="Rounded Rectangle 136">
            <a:extLst>
              <a:ext uri="{FF2B5EF4-FFF2-40B4-BE49-F238E27FC236}">
                <a16:creationId xmlns:a16="http://schemas.microsoft.com/office/drawing/2014/main" id="{5586684B-6D38-42AA-9E02-E1EED2205374}"/>
              </a:ext>
            </a:extLst>
          </p:cNvPr>
          <p:cNvSpPr/>
          <p:nvPr/>
        </p:nvSpPr>
        <p:spPr>
          <a:xfrm>
            <a:off x="1006585" y="3709537"/>
            <a:ext cx="1472124" cy="502926"/>
          </a:xfrm>
          <a:prstGeom prst="roundRect">
            <a:avLst/>
          </a:prstGeom>
          <a:noFill/>
          <a:ln w="6350" cap="flat" cmpd="sng" algn="ctr">
            <a:noFill/>
            <a:prstDash val="solid"/>
            <a:miter lim="800000"/>
          </a:ln>
          <a:effectLst/>
        </p:spPr>
        <p:txBody>
          <a:bodyPr lIns="91438" tIns="45719" rIns="91438" bIns="45719" rtlCol="0" anchor="ctr"/>
          <a:lstStyle/>
          <a:p>
            <a:pPr marL="128585" marR="0" lvl="0" indent="-128585" algn="l" defTabSz="685732" rtl="0" eaLnBrk="1" fontAlgn="auto" latinLnBrk="0" hangingPunct="1">
              <a:lnSpc>
                <a:spcPct val="100000"/>
              </a:lnSpc>
              <a:spcBef>
                <a:spcPts val="0"/>
              </a:spcBef>
              <a:spcAft>
                <a:spcPts val="0"/>
              </a:spcAft>
              <a:buClrTx/>
              <a:buSzTx/>
              <a:buFont typeface="Arial" charset="0"/>
              <a:buChar char="•"/>
              <a:tabLst/>
              <a:defRPr/>
            </a:pPr>
            <a:r>
              <a:rPr kumimoji="0" lang="en-US" sz="700" b="0" i="0" u="none" strike="noStrike" kern="0" cap="none" spc="0" normalizeH="0" baseline="0" noProof="0" dirty="0">
                <a:ln>
                  <a:noFill/>
                </a:ln>
                <a:solidFill>
                  <a:srgbClr val="4D4D4C">
                    <a:lumMod val="50000"/>
                  </a:srgbClr>
                </a:solidFill>
                <a:effectLst/>
                <a:uLnTx/>
                <a:uFillTx/>
                <a:latin typeface="+mn-ea"/>
                <a:cs typeface="+mn-cs"/>
              </a:rPr>
              <a:t>Stacking </a:t>
            </a:r>
          </a:p>
          <a:p>
            <a:pPr marL="128585" marR="0" lvl="0" indent="-128585" algn="l" defTabSz="685732" rtl="0" eaLnBrk="1" fontAlgn="auto" latinLnBrk="0" hangingPunct="1">
              <a:lnSpc>
                <a:spcPct val="100000"/>
              </a:lnSpc>
              <a:spcBef>
                <a:spcPts val="0"/>
              </a:spcBef>
              <a:spcAft>
                <a:spcPts val="0"/>
              </a:spcAft>
              <a:buClrTx/>
              <a:buSzTx/>
              <a:buFont typeface="Arial" charset="0"/>
              <a:buChar char="•"/>
              <a:tabLst/>
              <a:defRPr/>
            </a:pPr>
            <a:r>
              <a:rPr kumimoji="0" lang="en-US" sz="700" b="0" i="0" u="none" strike="noStrike" kern="0" cap="none" spc="0" normalizeH="0" baseline="0" noProof="0" dirty="0">
                <a:ln>
                  <a:noFill/>
                </a:ln>
                <a:solidFill>
                  <a:srgbClr val="4D4D4C">
                    <a:lumMod val="50000"/>
                  </a:srgbClr>
                </a:solidFill>
                <a:effectLst/>
                <a:uLnTx/>
                <a:uFillTx/>
                <a:latin typeface="+mn-ea"/>
                <a:cs typeface="+mn-cs"/>
              </a:rPr>
              <a:t>Routed Access</a:t>
            </a:r>
          </a:p>
          <a:p>
            <a:pPr marL="128585" marR="0" lvl="0" indent="-128585" algn="l" defTabSz="685732" rtl="0" eaLnBrk="1" fontAlgn="auto" latinLnBrk="0" hangingPunct="1">
              <a:lnSpc>
                <a:spcPct val="100000"/>
              </a:lnSpc>
              <a:spcBef>
                <a:spcPts val="0"/>
              </a:spcBef>
              <a:spcAft>
                <a:spcPts val="0"/>
              </a:spcAft>
              <a:buClrTx/>
              <a:buSzTx/>
              <a:buFont typeface="Arial" charset="0"/>
              <a:buChar char="•"/>
              <a:tabLst/>
              <a:defRPr/>
            </a:pPr>
            <a:r>
              <a:rPr kumimoji="0" lang="en-US" sz="700" b="0" i="0" u="none" strike="noStrike" kern="0" cap="none" spc="0" normalizeH="0" baseline="0" noProof="0" dirty="0">
                <a:ln>
                  <a:noFill/>
                </a:ln>
                <a:solidFill>
                  <a:srgbClr val="4D4D4C">
                    <a:lumMod val="50000"/>
                  </a:srgbClr>
                </a:solidFill>
                <a:effectLst/>
                <a:uLnTx/>
                <a:uFillTx/>
                <a:latin typeface="+mn-ea"/>
                <a:cs typeface="+mn-cs"/>
              </a:rPr>
              <a:t>DNS-AS,</a:t>
            </a:r>
          </a:p>
          <a:p>
            <a:pPr marL="128585" marR="0" lvl="0" indent="-128585" algn="l" defTabSz="685732" rtl="0" eaLnBrk="1" fontAlgn="auto" latinLnBrk="0" hangingPunct="1">
              <a:lnSpc>
                <a:spcPct val="100000"/>
              </a:lnSpc>
              <a:spcBef>
                <a:spcPts val="0"/>
              </a:spcBef>
              <a:spcAft>
                <a:spcPts val="0"/>
              </a:spcAft>
              <a:buClrTx/>
              <a:buSzTx/>
              <a:buFont typeface="Arial" charset="0"/>
              <a:buChar char="•"/>
              <a:tabLst/>
              <a:defRPr/>
            </a:pPr>
            <a:r>
              <a:rPr kumimoji="0" lang="en-US" sz="700" b="0" i="0" u="none" strike="noStrike" kern="0" cap="none" spc="0" normalizeH="0" baseline="0" noProof="0" dirty="0" err="1">
                <a:ln>
                  <a:noFill/>
                </a:ln>
                <a:solidFill>
                  <a:srgbClr val="4D4D4C">
                    <a:lumMod val="50000"/>
                  </a:srgbClr>
                </a:solidFill>
                <a:effectLst/>
                <a:uLnTx/>
                <a:uFillTx/>
                <a:latin typeface="+mn-ea"/>
                <a:cs typeface="+mn-cs"/>
              </a:rPr>
              <a:t>NaaS</a:t>
            </a:r>
            <a:r>
              <a:rPr kumimoji="0" lang="en-US" sz="700" b="0" i="0" u="none" strike="noStrike" kern="0" cap="none" spc="0" normalizeH="0" baseline="0" noProof="0" dirty="0">
                <a:ln>
                  <a:noFill/>
                </a:ln>
                <a:solidFill>
                  <a:srgbClr val="4D4D4C">
                    <a:lumMod val="50000"/>
                  </a:srgbClr>
                </a:solidFill>
                <a:effectLst/>
                <a:uLnTx/>
                <a:uFillTx/>
                <a:latin typeface="+mn-ea"/>
                <a:cs typeface="+mn-cs"/>
              </a:rPr>
              <a:t>, Full </a:t>
            </a:r>
            <a:r>
              <a:rPr kumimoji="0" lang="en-US" sz="700" b="0" i="0" u="none" strike="noStrike" kern="0" cap="none" spc="0" normalizeH="0" baseline="0" noProof="0" dirty="0" err="1">
                <a:ln>
                  <a:noFill/>
                </a:ln>
                <a:solidFill>
                  <a:srgbClr val="4D4D4C">
                    <a:lumMod val="50000"/>
                  </a:srgbClr>
                </a:solidFill>
                <a:effectLst/>
                <a:uLnTx/>
                <a:uFillTx/>
                <a:latin typeface="+mn-ea"/>
                <a:cs typeface="+mn-cs"/>
              </a:rPr>
              <a:t>Netflow</a:t>
            </a:r>
            <a:r>
              <a:rPr kumimoji="0" lang="en-US" sz="700" b="0" i="0" u="none" strike="noStrike" kern="0" cap="none" spc="0" normalizeH="0" baseline="0" noProof="0" dirty="0">
                <a:ln>
                  <a:noFill/>
                </a:ln>
                <a:solidFill>
                  <a:srgbClr val="4D4D4C">
                    <a:lumMod val="50000"/>
                  </a:srgbClr>
                </a:solidFill>
                <a:effectLst/>
                <a:uLnTx/>
                <a:uFillTx/>
                <a:latin typeface="+mn-ea"/>
                <a:cs typeface="+mn-cs"/>
              </a:rPr>
              <a:t> </a:t>
            </a:r>
          </a:p>
        </p:txBody>
      </p:sp>
      <p:sp>
        <p:nvSpPr>
          <p:cNvPr id="163" name="Rectangle 88">
            <a:extLst>
              <a:ext uri="{FF2B5EF4-FFF2-40B4-BE49-F238E27FC236}">
                <a16:creationId xmlns:a16="http://schemas.microsoft.com/office/drawing/2014/main" id="{76967178-71AA-424B-892D-D879EFFE7FD3}"/>
              </a:ext>
            </a:extLst>
          </p:cNvPr>
          <p:cNvSpPr/>
          <p:nvPr/>
        </p:nvSpPr>
        <p:spPr>
          <a:xfrm>
            <a:off x="6488359" y="2865432"/>
            <a:ext cx="2271151" cy="509625"/>
          </a:xfrm>
          <a:prstGeom prst="rect">
            <a:avLst/>
          </a:prstGeom>
        </p:spPr>
        <p:txBody>
          <a:bodyPr wrap="square" lIns="68579" tIns="68579" rIns="68579" bIns="68579" anchor="ctr">
            <a:spAutoFit/>
          </a:bodyPr>
          <a:lstStyle/>
          <a:p>
            <a:pPr marL="171430" marR="0" lvl="3" indent="-171430" algn="l" defTabSz="685732" rtl="0" eaLnBrk="1" fontAlgn="auto" latinLnBrk="0" hangingPunct="1">
              <a:lnSpc>
                <a:spcPct val="95000"/>
              </a:lnSpc>
              <a:spcBef>
                <a:spcPts val="450"/>
              </a:spcBef>
              <a:spcAft>
                <a:spcPts val="0"/>
              </a:spcAft>
              <a:buClr>
                <a:srgbClr val="44546A">
                  <a:lumMod val="50000"/>
                </a:srgbClr>
              </a:buClr>
              <a:buSzTx/>
              <a:buFont typeface="Wingdings" charset="2"/>
              <a:buChar char="§"/>
              <a:tabLst/>
              <a:defRPr/>
            </a:pPr>
            <a:r>
              <a:rPr kumimoji="0" lang="en-US" sz="700" b="0" i="0" u="none" strike="noStrike" kern="1200" cap="none" spc="0" normalizeH="0" baseline="0" noProof="0" dirty="0">
                <a:ln>
                  <a:noFill/>
                </a:ln>
                <a:solidFill>
                  <a:prstClr val="black">
                    <a:lumMod val="50000"/>
                  </a:prstClr>
                </a:solidFill>
                <a:effectLst/>
                <a:uLnTx/>
                <a:uFillTx/>
                <a:latin typeface="+mn-ea"/>
                <a:cs typeface=""/>
              </a:rPr>
              <a:t>1/10/40G interfaces with </a:t>
            </a:r>
            <a:r>
              <a:rPr kumimoji="0" lang="en-US" sz="700" b="0" i="0" u="none" strike="noStrike" kern="1200" cap="none" spc="0" normalizeH="0" baseline="0" noProof="0" dirty="0">
                <a:ln>
                  <a:noFill/>
                </a:ln>
                <a:solidFill>
                  <a:prstClr val="black">
                    <a:lumMod val="50000"/>
                  </a:prstClr>
                </a:solidFill>
                <a:effectLst/>
                <a:uLnTx/>
                <a:uFillTx/>
                <a:latin typeface="+mn-ea"/>
                <a:cs typeface=""/>
                <a:sym typeface="Arial" pitchFamily="34" charset="0"/>
              </a:rPr>
              <a:t>Comprehensive Features at Scale</a:t>
            </a:r>
          </a:p>
          <a:p>
            <a:pPr marL="171430" marR="0" lvl="3" indent="-171430" algn="l" defTabSz="685732" rtl="0" eaLnBrk="1" fontAlgn="auto" latinLnBrk="0" hangingPunct="1">
              <a:lnSpc>
                <a:spcPct val="95000"/>
              </a:lnSpc>
              <a:spcBef>
                <a:spcPts val="450"/>
              </a:spcBef>
              <a:spcAft>
                <a:spcPts val="0"/>
              </a:spcAft>
              <a:buClr>
                <a:srgbClr val="44546A">
                  <a:lumMod val="50000"/>
                </a:srgbClr>
              </a:buClr>
              <a:buSzTx/>
              <a:buFont typeface="Wingdings" charset="2"/>
              <a:buChar char="§"/>
              <a:tabLst/>
              <a:defRPr/>
            </a:pPr>
            <a:r>
              <a:rPr kumimoji="0" lang="ja-JP" altLang="en-US" sz="700" b="0" i="0" u="none" strike="noStrike" kern="1200" cap="none" spc="0" normalizeH="0" baseline="0" noProof="0" dirty="0">
                <a:ln>
                  <a:noFill/>
                </a:ln>
                <a:solidFill>
                  <a:prstClr val="black">
                    <a:lumMod val="50000"/>
                  </a:prstClr>
                </a:solidFill>
                <a:effectLst/>
                <a:uLnTx/>
                <a:uFillTx/>
                <a:latin typeface="+mn-ea"/>
                <a:cs typeface=""/>
                <a:sym typeface="Arial" pitchFamily="34" charset="0"/>
              </a:rPr>
              <a:t>高可用性</a:t>
            </a:r>
            <a:r>
              <a:rPr kumimoji="0" lang="en-US" sz="700" b="0" i="0" u="none" strike="noStrike" kern="1200" cap="none" spc="0" normalizeH="0" baseline="0" noProof="0" dirty="0">
                <a:ln>
                  <a:noFill/>
                </a:ln>
                <a:solidFill>
                  <a:prstClr val="black">
                    <a:lumMod val="50000"/>
                  </a:prstClr>
                </a:solidFill>
                <a:effectLst/>
                <a:uLnTx/>
                <a:uFillTx/>
                <a:latin typeface="+mn-ea"/>
                <a:cs typeface=""/>
                <a:sym typeface="Arial" pitchFamily="34" charset="0"/>
              </a:rPr>
              <a:t>: NSF/SSO, VSS</a:t>
            </a:r>
          </a:p>
        </p:txBody>
      </p:sp>
      <p:sp>
        <p:nvSpPr>
          <p:cNvPr id="164" name="Rectangle 149">
            <a:extLst>
              <a:ext uri="{FF2B5EF4-FFF2-40B4-BE49-F238E27FC236}">
                <a16:creationId xmlns:a16="http://schemas.microsoft.com/office/drawing/2014/main" id="{36EE350E-191E-48D2-B13D-A9EE165A8091}"/>
              </a:ext>
            </a:extLst>
          </p:cNvPr>
          <p:cNvSpPr/>
          <p:nvPr/>
        </p:nvSpPr>
        <p:spPr>
          <a:xfrm>
            <a:off x="7504064" y="1731431"/>
            <a:ext cx="1285786" cy="646838"/>
          </a:xfrm>
          <a:prstGeom prst="rect">
            <a:avLst/>
          </a:prstGeom>
        </p:spPr>
        <p:txBody>
          <a:bodyPr wrap="square" lIns="91436" tIns="91436" rIns="91436" bIns="45718">
            <a:spAutoFit/>
          </a:bodyPr>
          <a:lstStyle/>
          <a:p>
            <a:pPr marL="0" marR="0" lvl="3" indent="0" algn="ctr" defTabSz="685732" rtl="0" eaLnBrk="1" fontAlgn="auto" latinLnBrk="0" hangingPunct="1">
              <a:lnSpc>
                <a:spcPct val="95000"/>
              </a:lnSpc>
              <a:spcBef>
                <a:spcPts val="450"/>
              </a:spcBef>
              <a:spcAft>
                <a:spcPts val="0"/>
              </a:spcAft>
              <a:buClr>
                <a:prstClr val="white"/>
              </a:buClr>
              <a:buSzTx/>
              <a:buFontTx/>
              <a:buNone/>
              <a:tabLst/>
              <a:defRPr/>
            </a:pPr>
            <a:r>
              <a:rPr kumimoji="0" lang="en-US" sz="800" b="0" i="0" u="none" strike="noStrike" kern="1200" cap="none" spc="0" normalizeH="0" baseline="0" noProof="0" dirty="0">
                <a:ln>
                  <a:noFill/>
                </a:ln>
                <a:solidFill>
                  <a:prstClr val="black">
                    <a:lumMod val="75000"/>
                  </a:prstClr>
                </a:solidFill>
                <a:effectLst/>
                <a:uLnTx/>
                <a:uFillTx/>
                <a:latin typeface="+mn-ea"/>
                <a:cs typeface="+mn-cs"/>
              </a:rPr>
              <a:t>XL-SCALE / </a:t>
            </a:r>
          </a:p>
          <a:p>
            <a:pPr marL="0" marR="0" lvl="3" indent="0" algn="ctr" defTabSz="685732" rtl="0" eaLnBrk="1" fontAlgn="auto" latinLnBrk="0" hangingPunct="1">
              <a:lnSpc>
                <a:spcPct val="95000"/>
              </a:lnSpc>
              <a:spcBef>
                <a:spcPts val="450"/>
              </a:spcBef>
              <a:spcAft>
                <a:spcPts val="0"/>
              </a:spcAft>
              <a:buClr>
                <a:prstClr val="white"/>
              </a:buClr>
              <a:buSzTx/>
              <a:buFontTx/>
              <a:buNone/>
              <a:tabLst/>
              <a:defRPr/>
            </a:pPr>
            <a:r>
              <a:rPr kumimoji="0" lang="ja-JP" altLang="en-US" sz="800" b="0" i="0" u="none" strike="noStrike" kern="1200" cap="none" spc="0" normalizeH="0" baseline="0" noProof="0" dirty="0">
                <a:ln>
                  <a:noFill/>
                </a:ln>
                <a:solidFill>
                  <a:prstClr val="black">
                    <a:lumMod val="75000"/>
                  </a:prstClr>
                </a:solidFill>
                <a:effectLst/>
                <a:uLnTx/>
                <a:uFillTx/>
                <a:latin typeface="+mn-ea"/>
                <a:cs typeface="+mn-cs"/>
              </a:rPr>
              <a:t>モジュラー</a:t>
            </a:r>
            <a:endParaRPr kumimoji="0" lang="en-US" sz="800" b="0" i="0" u="none" strike="noStrike" kern="1200" cap="none" spc="0" normalizeH="0" baseline="0" noProof="0" dirty="0">
              <a:ln>
                <a:noFill/>
              </a:ln>
              <a:solidFill>
                <a:prstClr val="black">
                  <a:lumMod val="75000"/>
                </a:prstClr>
              </a:solidFill>
              <a:effectLst/>
              <a:uLnTx/>
              <a:uFillTx/>
              <a:latin typeface="+mn-ea"/>
              <a:cs typeface="+mn-cs"/>
            </a:endParaRPr>
          </a:p>
          <a:p>
            <a:pPr marL="0" marR="0" lvl="3" indent="0" algn="ctr" defTabSz="685732" rtl="0" eaLnBrk="1" fontAlgn="auto" latinLnBrk="0" hangingPunct="1">
              <a:lnSpc>
                <a:spcPct val="95000"/>
              </a:lnSpc>
              <a:spcBef>
                <a:spcPts val="450"/>
              </a:spcBef>
              <a:spcAft>
                <a:spcPts val="0"/>
              </a:spcAft>
              <a:buClr>
                <a:prstClr val="white"/>
              </a:buClr>
              <a:buSzTx/>
              <a:buFontTx/>
              <a:buNone/>
              <a:tabLst/>
              <a:defRPr/>
            </a:pPr>
            <a:r>
              <a:rPr kumimoji="0" lang="en-US" sz="900" b="1" i="0" u="none" strike="noStrike" kern="1200" cap="none" spc="0" normalizeH="0" baseline="0" noProof="0" dirty="0">
                <a:ln>
                  <a:noFill/>
                </a:ln>
                <a:solidFill>
                  <a:prstClr val="black">
                    <a:lumMod val="50000"/>
                    <a:lumOff val="50000"/>
                  </a:prstClr>
                </a:solidFill>
                <a:effectLst/>
                <a:uLnTx/>
                <a:uFillTx/>
                <a:latin typeface="+mn-ea"/>
                <a:cs typeface="+mn-cs"/>
              </a:rPr>
              <a:t>6800</a:t>
            </a:r>
            <a:endParaRPr kumimoji="0" lang="en-US" sz="700" b="1" i="0" u="none" strike="noStrike" kern="1200" cap="none" spc="0" normalizeH="0" baseline="0" noProof="0" dirty="0">
              <a:ln>
                <a:noFill/>
              </a:ln>
              <a:solidFill>
                <a:prstClr val="black">
                  <a:lumMod val="50000"/>
                  <a:lumOff val="50000"/>
                </a:prstClr>
              </a:solidFill>
              <a:effectLst/>
              <a:uLnTx/>
              <a:uFillTx/>
              <a:latin typeface="+mn-ea"/>
              <a:cs typeface="+mn-cs"/>
            </a:endParaRPr>
          </a:p>
        </p:txBody>
      </p:sp>
      <p:sp>
        <p:nvSpPr>
          <p:cNvPr id="166" name="Rectangle 134">
            <a:extLst>
              <a:ext uri="{FF2B5EF4-FFF2-40B4-BE49-F238E27FC236}">
                <a16:creationId xmlns:a16="http://schemas.microsoft.com/office/drawing/2014/main" id="{3967589A-1EF0-4CE7-8551-B04DCB427FF2}"/>
              </a:ext>
            </a:extLst>
          </p:cNvPr>
          <p:cNvSpPr/>
          <p:nvPr/>
        </p:nvSpPr>
        <p:spPr>
          <a:xfrm>
            <a:off x="7607866" y="1422636"/>
            <a:ext cx="1100059" cy="355611"/>
          </a:xfrm>
          <a:prstGeom prst="rect">
            <a:avLst/>
          </a:prstGeom>
          <a:solidFill>
            <a:srgbClr val="00B0F0"/>
          </a:solidFill>
          <a:ln w="12700" cap="flat" cmpd="sng" algn="ctr">
            <a:noFill/>
            <a:prstDash val="solid"/>
            <a:miter lim="800000"/>
          </a:ln>
          <a:effectLst/>
        </p:spPr>
        <p:txBody>
          <a:bodyPr lIns="91436" tIns="91436" rIns="91436" bIns="45718"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60" normalizeH="0" baseline="0" noProof="0" dirty="0">
                <a:ln>
                  <a:noFill/>
                </a:ln>
                <a:solidFill>
                  <a:prstClr val="white"/>
                </a:solidFill>
                <a:effectLst/>
                <a:uLnTx/>
                <a:uFillTx/>
                <a:latin typeface="+mn-ea"/>
                <a:cs typeface="+mn-cs"/>
              </a:rPr>
              <a:t>バックボーン</a:t>
            </a:r>
            <a:endParaRPr kumimoji="0" lang="en-US" sz="900" b="0" i="0" u="none" strike="noStrike" kern="0" cap="none" spc="60" normalizeH="0" baseline="0" noProof="0" dirty="0">
              <a:ln>
                <a:noFill/>
              </a:ln>
              <a:solidFill>
                <a:prstClr val="white"/>
              </a:solidFill>
              <a:effectLst/>
              <a:uLnTx/>
              <a:uFillTx/>
              <a:latin typeface="+mn-ea"/>
              <a:cs typeface="+mn-cs"/>
            </a:endParaRPr>
          </a:p>
        </p:txBody>
      </p:sp>
      <p:grpSp>
        <p:nvGrpSpPr>
          <p:cNvPr id="167" name="Group 120">
            <a:extLst>
              <a:ext uri="{FF2B5EF4-FFF2-40B4-BE49-F238E27FC236}">
                <a16:creationId xmlns:a16="http://schemas.microsoft.com/office/drawing/2014/main" id="{AD584C32-6064-41D0-BD08-01BC560619F7}"/>
              </a:ext>
            </a:extLst>
          </p:cNvPr>
          <p:cNvGrpSpPr/>
          <p:nvPr/>
        </p:nvGrpSpPr>
        <p:grpSpPr>
          <a:xfrm>
            <a:off x="1763779" y="1315317"/>
            <a:ext cx="394611" cy="394611"/>
            <a:chOff x="4114800" y="2285900"/>
            <a:chExt cx="914400" cy="914400"/>
          </a:xfrm>
        </p:grpSpPr>
        <p:sp>
          <p:nvSpPr>
            <p:cNvPr id="168" name="Oval 121">
              <a:extLst>
                <a:ext uri="{FF2B5EF4-FFF2-40B4-BE49-F238E27FC236}">
                  <a16:creationId xmlns:a16="http://schemas.microsoft.com/office/drawing/2014/main" id="{F88BFDBF-15E8-4D57-8221-35DFA97D1C7D}"/>
                </a:ext>
              </a:extLst>
            </p:cNvPr>
            <p:cNvSpPr/>
            <p:nvPr/>
          </p:nvSpPr>
          <p:spPr>
            <a:xfrm>
              <a:off x="4114800" y="2285900"/>
              <a:ext cx="914400" cy="914400"/>
            </a:xfrm>
            <a:prstGeom prst="ellipse">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prstClr val="black"/>
                </a:solidFill>
                <a:effectLst/>
                <a:uLnTx/>
                <a:uFillTx/>
                <a:latin typeface="+mn-ea"/>
                <a:cs typeface="+mn-cs"/>
              </a:endParaRPr>
            </a:p>
          </p:txBody>
        </p:sp>
        <p:sp>
          <p:nvSpPr>
            <p:cNvPr id="169" name="Freeform 33">
              <a:extLst>
                <a:ext uri="{FF2B5EF4-FFF2-40B4-BE49-F238E27FC236}">
                  <a16:creationId xmlns:a16="http://schemas.microsoft.com/office/drawing/2014/main" id="{ADF40655-D1DA-4587-B294-515A9AFE4833}"/>
                </a:ext>
              </a:extLst>
            </p:cNvPr>
            <p:cNvSpPr>
              <a:spLocks noEditPoints="1"/>
            </p:cNvSpPr>
            <p:nvPr/>
          </p:nvSpPr>
          <p:spPr bwMode="auto">
            <a:xfrm flipH="1">
              <a:off x="4260693" y="2515992"/>
              <a:ext cx="622614" cy="454217"/>
            </a:xfrm>
            <a:custGeom>
              <a:avLst/>
              <a:gdLst>
                <a:gd name="T0" fmla="*/ 1142 w 1158"/>
                <a:gd name="T1" fmla="*/ 757 h 845"/>
                <a:gd name="T2" fmla="*/ 966 w 1158"/>
                <a:gd name="T3" fmla="*/ 545 h 845"/>
                <a:gd name="T4" fmla="*/ 966 w 1158"/>
                <a:gd name="T5" fmla="*/ 542 h 845"/>
                <a:gd name="T6" fmla="*/ 966 w 1158"/>
                <a:gd name="T7" fmla="*/ 72 h 845"/>
                <a:gd name="T8" fmla="*/ 894 w 1158"/>
                <a:gd name="T9" fmla="*/ 0 h 845"/>
                <a:gd name="T10" fmla="*/ 247 w 1158"/>
                <a:gd name="T11" fmla="*/ 0 h 845"/>
                <a:gd name="T12" fmla="*/ 175 w 1158"/>
                <a:gd name="T13" fmla="*/ 72 h 845"/>
                <a:gd name="T14" fmla="*/ 175 w 1158"/>
                <a:gd name="T15" fmla="*/ 565 h 845"/>
                <a:gd name="T16" fmla="*/ 16 w 1158"/>
                <a:gd name="T17" fmla="*/ 757 h 845"/>
                <a:gd name="T18" fmla="*/ 9 w 1158"/>
                <a:gd name="T19" fmla="*/ 814 h 845"/>
                <a:gd name="T20" fmla="*/ 58 w 1158"/>
                <a:gd name="T21" fmla="*/ 845 h 845"/>
                <a:gd name="T22" fmla="*/ 1101 w 1158"/>
                <a:gd name="T23" fmla="*/ 845 h 845"/>
                <a:gd name="T24" fmla="*/ 1149 w 1158"/>
                <a:gd name="T25" fmla="*/ 814 h 845"/>
                <a:gd name="T26" fmla="*/ 1142 w 1158"/>
                <a:gd name="T27" fmla="*/ 757 h 845"/>
                <a:gd name="T28" fmla="*/ 283 w 1158"/>
                <a:gd name="T29" fmla="*/ 105 h 845"/>
                <a:gd name="T30" fmla="*/ 858 w 1158"/>
                <a:gd name="T31" fmla="*/ 105 h 845"/>
                <a:gd name="T32" fmla="*/ 858 w 1158"/>
                <a:gd name="T33" fmla="*/ 108 h 845"/>
                <a:gd name="T34" fmla="*/ 858 w 1158"/>
                <a:gd name="T35" fmla="*/ 506 h 845"/>
                <a:gd name="T36" fmla="*/ 283 w 1158"/>
                <a:gd name="T37" fmla="*/ 506 h 845"/>
                <a:gd name="T38" fmla="*/ 283 w 1158"/>
                <a:gd name="T39" fmla="*/ 105 h 845"/>
                <a:gd name="T40" fmla="*/ 173 w 1158"/>
                <a:gd name="T41" fmla="*/ 737 h 845"/>
                <a:gd name="T42" fmla="*/ 276 w 1158"/>
                <a:gd name="T43" fmla="*/ 614 h 845"/>
                <a:gd name="T44" fmla="*/ 883 w 1158"/>
                <a:gd name="T45" fmla="*/ 614 h 845"/>
                <a:gd name="T46" fmla="*/ 985 w 1158"/>
                <a:gd name="T47" fmla="*/ 737 h 845"/>
                <a:gd name="T48" fmla="*/ 173 w 1158"/>
                <a:gd name="T49" fmla="*/ 737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58" h="845">
                  <a:moveTo>
                    <a:pt x="1142" y="757"/>
                  </a:moveTo>
                  <a:cubicBezTo>
                    <a:pt x="966" y="545"/>
                    <a:pt x="966" y="545"/>
                    <a:pt x="966" y="545"/>
                  </a:cubicBezTo>
                  <a:cubicBezTo>
                    <a:pt x="966" y="544"/>
                    <a:pt x="966" y="543"/>
                    <a:pt x="966" y="542"/>
                  </a:cubicBezTo>
                  <a:cubicBezTo>
                    <a:pt x="966" y="72"/>
                    <a:pt x="966" y="72"/>
                    <a:pt x="966" y="72"/>
                  </a:cubicBezTo>
                  <a:cubicBezTo>
                    <a:pt x="966" y="33"/>
                    <a:pt x="933" y="0"/>
                    <a:pt x="894" y="0"/>
                  </a:cubicBezTo>
                  <a:cubicBezTo>
                    <a:pt x="247" y="0"/>
                    <a:pt x="247" y="0"/>
                    <a:pt x="247" y="0"/>
                  </a:cubicBezTo>
                  <a:cubicBezTo>
                    <a:pt x="207" y="0"/>
                    <a:pt x="175" y="33"/>
                    <a:pt x="175" y="72"/>
                  </a:cubicBezTo>
                  <a:cubicBezTo>
                    <a:pt x="175" y="72"/>
                    <a:pt x="173" y="559"/>
                    <a:pt x="175" y="565"/>
                  </a:cubicBezTo>
                  <a:cubicBezTo>
                    <a:pt x="16" y="757"/>
                    <a:pt x="16" y="757"/>
                    <a:pt x="16" y="757"/>
                  </a:cubicBezTo>
                  <a:cubicBezTo>
                    <a:pt x="3" y="773"/>
                    <a:pt x="0" y="795"/>
                    <a:pt x="9" y="814"/>
                  </a:cubicBezTo>
                  <a:cubicBezTo>
                    <a:pt x="18" y="833"/>
                    <a:pt x="37" y="845"/>
                    <a:pt x="58" y="845"/>
                  </a:cubicBezTo>
                  <a:cubicBezTo>
                    <a:pt x="1101" y="845"/>
                    <a:pt x="1101" y="845"/>
                    <a:pt x="1101" y="845"/>
                  </a:cubicBezTo>
                  <a:cubicBezTo>
                    <a:pt x="1122" y="845"/>
                    <a:pt x="1141" y="833"/>
                    <a:pt x="1149" y="814"/>
                  </a:cubicBezTo>
                  <a:cubicBezTo>
                    <a:pt x="1158" y="795"/>
                    <a:pt x="1155" y="773"/>
                    <a:pt x="1142" y="757"/>
                  </a:cubicBezTo>
                  <a:close/>
                  <a:moveTo>
                    <a:pt x="283" y="105"/>
                  </a:moveTo>
                  <a:cubicBezTo>
                    <a:pt x="858" y="105"/>
                    <a:pt x="858" y="105"/>
                    <a:pt x="858" y="105"/>
                  </a:cubicBezTo>
                  <a:cubicBezTo>
                    <a:pt x="858" y="108"/>
                    <a:pt x="858" y="108"/>
                    <a:pt x="858" y="108"/>
                  </a:cubicBezTo>
                  <a:cubicBezTo>
                    <a:pt x="858" y="506"/>
                    <a:pt x="858" y="506"/>
                    <a:pt x="858" y="506"/>
                  </a:cubicBezTo>
                  <a:cubicBezTo>
                    <a:pt x="283" y="506"/>
                    <a:pt x="283" y="506"/>
                    <a:pt x="283" y="506"/>
                  </a:cubicBezTo>
                  <a:lnTo>
                    <a:pt x="283" y="105"/>
                  </a:lnTo>
                  <a:close/>
                  <a:moveTo>
                    <a:pt x="173" y="737"/>
                  </a:moveTo>
                  <a:cubicBezTo>
                    <a:pt x="276" y="614"/>
                    <a:pt x="276" y="614"/>
                    <a:pt x="276" y="614"/>
                  </a:cubicBezTo>
                  <a:cubicBezTo>
                    <a:pt x="883" y="614"/>
                    <a:pt x="883" y="614"/>
                    <a:pt x="883" y="614"/>
                  </a:cubicBezTo>
                  <a:cubicBezTo>
                    <a:pt x="985" y="737"/>
                    <a:pt x="985" y="737"/>
                    <a:pt x="985" y="737"/>
                  </a:cubicBezTo>
                  <a:lnTo>
                    <a:pt x="173" y="737"/>
                  </a:lnTo>
                  <a:close/>
                </a:path>
              </a:pathLst>
            </a:custGeom>
            <a:solidFill>
              <a:sysClr val="window" lastClr="FFFFFF"/>
            </a:solidFill>
            <a:ln>
              <a:noFill/>
            </a:ln>
          </p:spPr>
          <p:txBody>
            <a:bodyPr vert="horz" wrap="square" lIns="68580" tIns="34290" rIns="68580" bIns="34290" numCol="1" anchor="t" anchorCtr="0" compatLnSpc="1">
              <a:prstTxWarp prst="textNoShape">
                <a:avLst/>
              </a:prstTxWarp>
            </a:bodyPr>
            <a:lstStyle/>
            <a:p>
              <a:pPr marL="0" marR="0" lvl="0" indent="0" algn="l" defTabSz="685732"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mn-ea"/>
                <a:cs typeface="+mn-cs"/>
              </a:endParaRPr>
            </a:p>
          </p:txBody>
        </p:sp>
      </p:grpSp>
      <p:grpSp>
        <p:nvGrpSpPr>
          <p:cNvPr id="170" name="Group 100">
            <a:extLst>
              <a:ext uri="{FF2B5EF4-FFF2-40B4-BE49-F238E27FC236}">
                <a16:creationId xmlns:a16="http://schemas.microsoft.com/office/drawing/2014/main" id="{B950867F-84B3-441B-9F71-4C119A1F6F3E}"/>
              </a:ext>
            </a:extLst>
          </p:cNvPr>
          <p:cNvGrpSpPr/>
          <p:nvPr/>
        </p:nvGrpSpPr>
        <p:grpSpPr>
          <a:xfrm>
            <a:off x="3011858" y="1303750"/>
            <a:ext cx="394611" cy="394611"/>
            <a:chOff x="3436661" y="2285900"/>
            <a:chExt cx="914400" cy="914400"/>
          </a:xfrm>
        </p:grpSpPr>
        <p:sp>
          <p:nvSpPr>
            <p:cNvPr id="171" name="Oval 101">
              <a:extLst>
                <a:ext uri="{FF2B5EF4-FFF2-40B4-BE49-F238E27FC236}">
                  <a16:creationId xmlns:a16="http://schemas.microsoft.com/office/drawing/2014/main" id="{E7FD8C23-DBF2-4181-8A6A-943AB254D8F3}"/>
                </a:ext>
              </a:extLst>
            </p:cNvPr>
            <p:cNvSpPr/>
            <p:nvPr/>
          </p:nvSpPr>
          <p:spPr>
            <a:xfrm>
              <a:off x="3436661" y="2285900"/>
              <a:ext cx="914400" cy="914400"/>
            </a:xfrm>
            <a:prstGeom prst="ellipse">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prstClr val="black"/>
                </a:solidFill>
                <a:effectLst/>
                <a:uLnTx/>
                <a:uFillTx/>
                <a:latin typeface="+mn-ea"/>
                <a:cs typeface="+mn-cs"/>
              </a:endParaRPr>
            </a:p>
          </p:txBody>
        </p:sp>
        <p:grpSp>
          <p:nvGrpSpPr>
            <p:cNvPr id="172" name="Group 102">
              <a:extLst>
                <a:ext uri="{FF2B5EF4-FFF2-40B4-BE49-F238E27FC236}">
                  <a16:creationId xmlns:a16="http://schemas.microsoft.com/office/drawing/2014/main" id="{4508C6C3-909C-4C92-BA9F-B7D858810DF4}"/>
                </a:ext>
              </a:extLst>
            </p:cNvPr>
            <p:cNvGrpSpPr/>
            <p:nvPr/>
          </p:nvGrpSpPr>
          <p:grpSpPr>
            <a:xfrm>
              <a:off x="3589125" y="2514600"/>
              <a:ext cx="609472" cy="457000"/>
              <a:chOff x="2246313" y="1771650"/>
              <a:chExt cx="4651376" cy="3487738"/>
            </a:xfrm>
            <a:solidFill>
              <a:sysClr val="window" lastClr="FFFFFF"/>
            </a:solidFill>
          </p:grpSpPr>
          <p:sp>
            <p:nvSpPr>
              <p:cNvPr id="173" name="Freeform 89">
                <a:extLst>
                  <a:ext uri="{FF2B5EF4-FFF2-40B4-BE49-F238E27FC236}">
                    <a16:creationId xmlns:a16="http://schemas.microsoft.com/office/drawing/2014/main" id="{D1F9B79B-14F9-4B2B-9E6F-51E0968FB9E2}"/>
                  </a:ext>
                </a:extLst>
              </p:cNvPr>
              <p:cNvSpPr>
                <a:spLocks/>
              </p:cNvSpPr>
              <p:nvPr/>
            </p:nvSpPr>
            <p:spPr bwMode="auto">
              <a:xfrm>
                <a:off x="2246313" y="1793875"/>
                <a:ext cx="1163638" cy="3465513"/>
              </a:xfrm>
              <a:custGeom>
                <a:avLst/>
                <a:gdLst>
                  <a:gd name="T0" fmla="*/ 194 w 310"/>
                  <a:gd name="T1" fmla="*/ 0 h 924"/>
                  <a:gd name="T2" fmla="*/ 194 w 310"/>
                  <a:gd name="T3" fmla="*/ 227 h 924"/>
                  <a:gd name="T4" fmla="*/ 155 w 310"/>
                  <a:gd name="T5" fmla="*/ 265 h 924"/>
                  <a:gd name="T6" fmla="*/ 116 w 310"/>
                  <a:gd name="T7" fmla="*/ 227 h 924"/>
                  <a:gd name="T8" fmla="*/ 116 w 310"/>
                  <a:gd name="T9" fmla="*/ 0 h 924"/>
                  <a:gd name="T10" fmla="*/ 0 w 310"/>
                  <a:gd name="T11" fmla="*/ 149 h 924"/>
                  <a:gd name="T12" fmla="*/ 0 w 310"/>
                  <a:gd name="T13" fmla="*/ 769 h 924"/>
                  <a:gd name="T14" fmla="*/ 155 w 310"/>
                  <a:gd name="T15" fmla="*/ 924 h 924"/>
                  <a:gd name="T16" fmla="*/ 310 w 310"/>
                  <a:gd name="T17" fmla="*/ 769 h 924"/>
                  <a:gd name="T18" fmla="*/ 310 w 310"/>
                  <a:gd name="T19" fmla="*/ 149 h 924"/>
                  <a:gd name="T20" fmla="*/ 194 w 310"/>
                  <a:gd name="T21" fmla="*/ 0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0" h="924">
                    <a:moveTo>
                      <a:pt x="194" y="0"/>
                    </a:moveTo>
                    <a:cubicBezTo>
                      <a:pt x="194" y="227"/>
                      <a:pt x="194" y="227"/>
                      <a:pt x="194" y="227"/>
                    </a:cubicBezTo>
                    <a:cubicBezTo>
                      <a:pt x="194" y="248"/>
                      <a:pt x="176" y="265"/>
                      <a:pt x="155" y="265"/>
                    </a:cubicBezTo>
                    <a:cubicBezTo>
                      <a:pt x="134" y="265"/>
                      <a:pt x="116" y="248"/>
                      <a:pt x="116" y="227"/>
                    </a:cubicBezTo>
                    <a:cubicBezTo>
                      <a:pt x="116" y="0"/>
                      <a:pt x="116" y="0"/>
                      <a:pt x="116" y="0"/>
                    </a:cubicBezTo>
                    <a:cubicBezTo>
                      <a:pt x="49" y="17"/>
                      <a:pt x="0" y="77"/>
                      <a:pt x="0" y="149"/>
                    </a:cubicBezTo>
                    <a:cubicBezTo>
                      <a:pt x="0" y="769"/>
                      <a:pt x="0" y="769"/>
                      <a:pt x="0" y="769"/>
                    </a:cubicBezTo>
                    <a:cubicBezTo>
                      <a:pt x="0" y="855"/>
                      <a:pt x="69" y="924"/>
                      <a:pt x="155" y="924"/>
                    </a:cubicBezTo>
                    <a:cubicBezTo>
                      <a:pt x="241" y="924"/>
                      <a:pt x="310" y="855"/>
                      <a:pt x="310" y="769"/>
                    </a:cubicBezTo>
                    <a:cubicBezTo>
                      <a:pt x="310" y="149"/>
                      <a:pt x="310" y="149"/>
                      <a:pt x="310" y="149"/>
                    </a:cubicBezTo>
                    <a:cubicBezTo>
                      <a:pt x="310" y="77"/>
                      <a:pt x="260" y="17"/>
                      <a:pt x="19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732"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mn-ea"/>
                  <a:cs typeface="+mn-cs"/>
                </a:endParaRPr>
              </a:p>
            </p:txBody>
          </p:sp>
          <p:sp>
            <p:nvSpPr>
              <p:cNvPr id="174" name="Freeform 90">
                <a:extLst>
                  <a:ext uri="{FF2B5EF4-FFF2-40B4-BE49-F238E27FC236}">
                    <a16:creationId xmlns:a16="http://schemas.microsoft.com/office/drawing/2014/main" id="{DAA150AA-CB04-43F3-839D-447E2272D49E}"/>
                  </a:ext>
                </a:extLst>
              </p:cNvPr>
              <p:cNvSpPr>
                <a:spLocks noEditPoints="1"/>
              </p:cNvSpPr>
              <p:nvPr/>
            </p:nvSpPr>
            <p:spPr bwMode="auto">
              <a:xfrm>
                <a:off x="3698876" y="1771650"/>
                <a:ext cx="3198813" cy="3487738"/>
              </a:xfrm>
              <a:custGeom>
                <a:avLst/>
                <a:gdLst>
                  <a:gd name="T0" fmla="*/ 775 w 853"/>
                  <a:gd name="T1" fmla="*/ 0 h 930"/>
                  <a:gd name="T2" fmla="*/ 78 w 853"/>
                  <a:gd name="T3" fmla="*/ 0 h 930"/>
                  <a:gd name="T4" fmla="*/ 0 w 853"/>
                  <a:gd name="T5" fmla="*/ 78 h 930"/>
                  <a:gd name="T6" fmla="*/ 0 w 853"/>
                  <a:gd name="T7" fmla="*/ 853 h 930"/>
                  <a:gd name="T8" fmla="*/ 78 w 853"/>
                  <a:gd name="T9" fmla="*/ 930 h 930"/>
                  <a:gd name="T10" fmla="*/ 775 w 853"/>
                  <a:gd name="T11" fmla="*/ 930 h 930"/>
                  <a:gd name="T12" fmla="*/ 853 w 853"/>
                  <a:gd name="T13" fmla="*/ 853 h 930"/>
                  <a:gd name="T14" fmla="*/ 853 w 853"/>
                  <a:gd name="T15" fmla="*/ 78 h 930"/>
                  <a:gd name="T16" fmla="*/ 775 w 853"/>
                  <a:gd name="T17" fmla="*/ 0 h 930"/>
                  <a:gd name="T18" fmla="*/ 117 w 853"/>
                  <a:gd name="T19" fmla="*/ 631 h 930"/>
                  <a:gd name="T20" fmla="*/ 67 w 853"/>
                  <a:gd name="T21" fmla="*/ 581 h 930"/>
                  <a:gd name="T22" fmla="*/ 117 w 853"/>
                  <a:gd name="T23" fmla="*/ 532 h 930"/>
                  <a:gd name="T24" fmla="*/ 166 w 853"/>
                  <a:gd name="T25" fmla="*/ 581 h 930"/>
                  <a:gd name="T26" fmla="*/ 117 w 853"/>
                  <a:gd name="T27" fmla="*/ 631 h 930"/>
                  <a:gd name="T28" fmla="*/ 272 w 853"/>
                  <a:gd name="T29" fmla="*/ 631 h 930"/>
                  <a:gd name="T30" fmla="*/ 222 w 853"/>
                  <a:gd name="T31" fmla="*/ 581 h 930"/>
                  <a:gd name="T32" fmla="*/ 272 w 853"/>
                  <a:gd name="T33" fmla="*/ 532 h 930"/>
                  <a:gd name="T34" fmla="*/ 321 w 853"/>
                  <a:gd name="T35" fmla="*/ 581 h 930"/>
                  <a:gd name="T36" fmla="*/ 272 w 853"/>
                  <a:gd name="T37" fmla="*/ 631 h 930"/>
                  <a:gd name="T38" fmla="*/ 427 w 853"/>
                  <a:gd name="T39" fmla="*/ 631 h 930"/>
                  <a:gd name="T40" fmla="*/ 377 w 853"/>
                  <a:gd name="T41" fmla="*/ 581 h 930"/>
                  <a:gd name="T42" fmla="*/ 427 w 853"/>
                  <a:gd name="T43" fmla="*/ 532 h 930"/>
                  <a:gd name="T44" fmla="*/ 476 w 853"/>
                  <a:gd name="T45" fmla="*/ 581 h 930"/>
                  <a:gd name="T46" fmla="*/ 427 w 853"/>
                  <a:gd name="T47" fmla="*/ 631 h 930"/>
                  <a:gd name="T48" fmla="*/ 543 w 853"/>
                  <a:gd name="T49" fmla="*/ 471 h 930"/>
                  <a:gd name="T50" fmla="*/ 78 w 853"/>
                  <a:gd name="T51" fmla="*/ 471 h 930"/>
                  <a:gd name="T52" fmla="*/ 78 w 853"/>
                  <a:gd name="T53" fmla="*/ 73 h 930"/>
                  <a:gd name="T54" fmla="*/ 543 w 853"/>
                  <a:gd name="T55" fmla="*/ 73 h 930"/>
                  <a:gd name="T56" fmla="*/ 543 w 853"/>
                  <a:gd name="T57" fmla="*/ 471 h 930"/>
                  <a:gd name="T58" fmla="*/ 737 w 853"/>
                  <a:gd name="T59" fmla="*/ 465 h 930"/>
                  <a:gd name="T60" fmla="*/ 659 w 853"/>
                  <a:gd name="T61" fmla="*/ 465 h 930"/>
                  <a:gd name="T62" fmla="*/ 620 w 853"/>
                  <a:gd name="T63" fmla="*/ 426 h 930"/>
                  <a:gd name="T64" fmla="*/ 659 w 853"/>
                  <a:gd name="T65" fmla="*/ 388 h 930"/>
                  <a:gd name="T66" fmla="*/ 737 w 853"/>
                  <a:gd name="T67" fmla="*/ 388 h 930"/>
                  <a:gd name="T68" fmla="*/ 775 w 853"/>
                  <a:gd name="T69" fmla="*/ 426 h 930"/>
                  <a:gd name="T70" fmla="*/ 737 w 853"/>
                  <a:gd name="T71" fmla="*/ 465 h 930"/>
                  <a:gd name="T72" fmla="*/ 737 w 853"/>
                  <a:gd name="T73" fmla="*/ 310 h 930"/>
                  <a:gd name="T74" fmla="*/ 659 w 853"/>
                  <a:gd name="T75" fmla="*/ 310 h 930"/>
                  <a:gd name="T76" fmla="*/ 620 w 853"/>
                  <a:gd name="T77" fmla="*/ 271 h 930"/>
                  <a:gd name="T78" fmla="*/ 659 w 853"/>
                  <a:gd name="T79" fmla="*/ 233 h 930"/>
                  <a:gd name="T80" fmla="*/ 737 w 853"/>
                  <a:gd name="T81" fmla="*/ 233 h 930"/>
                  <a:gd name="T82" fmla="*/ 775 w 853"/>
                  <a:gd name="T83" fmla="*/ 271 h 930"/>
                  <a:gd name="T84" fmla="*/ 737 w 853"/>
                  <a:gd name="T85" fmla="*/ 310 h 930"/>
                  <a:gd name="T86" fmla="*/ 737 w 853"/>
                  <a:gd name="T87" fmla="*/ 155 h 930"/>
                  <a:gd name="T88" fmla="*/ 659 w 853"/>
                  <a:gd name="T89" fmla="*/ 155 h 930"/>
                  <a:gd name="T90" fmla="*/ 620 w 853"/>
                  <a:gd name="T91" fmla="*/ 116 h 930"/>
                  <a:gd name="T92" fmla="*/ 659 w 853"/>
                  <a:gd name="T93" fmla="*/ 78 h 930"/>
                  <a:gd name="T94" fmla="*/ 737 w 853"/>
                  <a:gd name="T95" fmla="*/ 78 h 930"/>
                  <a:gd name="T96" fmla="*/ 775 w 853"/>
                  <a:gd name="T97" fmla="*/ 116 h 930"/>
                  <a:gd name="T98" fmla="*/ 737 w 853"/>
                  <a:gd name="T99" fmla="*/ 155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53" h="930">
                    <a:moveTo>
                      <a:pt x="775" y="0"/>
                    </a:moveTo>
                    <a:cubicBezTo>
                      <a:pt x="78" y="0"/>
                      <a:pt x="78" y="0"/>
                      <a:pt x="78" y="0"/>
                    </a:cubicBezTo>
                    <a:cubicBezTo>
                      <a:pt x="35" y="0"/>
                      <a:pt x="0" y="35"/>
                      <a:pt x="0" y="78"/>
                    </a:cubicBezTo>
                    <a:cubicBezTo>
                      <a:pt x="0" y="853"/>
                      <a:pt x="0" y="853"/>
                      <a:pt x="0" y="853"/>
                    </a:cubicBezTo>
                    <a:cubicBezTo>
                      <a:pt x="0" y="895"/>
                      <a:pt x="35" y="930"/>
                      <a:pt x="78" y="930"/>
                    </a:cubicBezTo>
                    <a:cubicBezTo>
                      <a:pt x="775" y="930"/>
                      <a:pt x="775" y="930"/>
                      <a:pt x="775" y="930"/>
                    </a:cubicBezTo>
                    <a:cubicBezTo>
                      <a:pt x="818" y="930"/>
                      <a:pt x="853" y="895"/>
                      <a:pt x="853" y="853"/>
                    </a:cubicBezTo>
                    <a:cubicBezTo>
                      <a:pt x="853" y="78"/>
                      <a:pt x="853" y="78"/>
                      <a:pt x="853" y="78"/>
                    </a:cubicBezTo>
                    <a:cubicBezTo>
                      <a:pt x="853" y="35"/>
                      <a:pt x="818" y="0"/>
                      <a:pt x="775" y="0"/>
                    </a:cubicBezTo>
                    <a:close/>
                    <a:moveTo>
                      <a:pt x="117" y="631"/>
                    </a:moveTo>
                    <a:cubicBezTo>
                      <a:pt x="89" y="631"/>
                      <a:pt x="67" y="609"/>
                      <a:pt x="67" y="581"/>
                    </a:cubicBezTo>
                    <a:cubicBezTo>
                      <a:pt x="67" y="554"/>
                      <a:pt x="89" y="532"/>
                      <a:pt x="117" y="532"/>
                    </a:cubicBezTo>
                    <a:cubicBezTo>
                      <a:pt x="144" y="532"/>
                      <a:pt x="166" y="554"/>
                      <a:pt x="166" y="581"/>
                    </a:cubicBezTo>
                    <a:cubicBezTo>
                      <a:pt x="166" y="609"/>
                      <a:pt x="144" y="631"/>
                      <a:pt x="117" y="631"/>
                    </a:cubicBezTo>
                    <a:close/>
                    <a:moveTo>
                      <a:pt x="272" y="631"/>
                    </a:moveTo>
                    <a:cubicBezTo>
                      <a:pt x="244" y="631"/>
                      <a:pt x="222" y="609"/>
                      <a:pt x="222" y="581"/>
                    </a:cubicBezTo>
                    <a:cubicBezTo>
                      <a:pt x="222" y="554"/>
                      <a:pt x="244" y="532"/>
                      <a:pt x="272" y="532"/>
                    </a:cubicBezTo>
                    <a:cubicBezTo>
                      <a:pt x="299" y="532"/>
                      <a:pt x="321" y="554"/>
                      <a:pt x="321" y="581"/>
                    </a:cubicBezTo>
                    <a:cubicBezTo>
                      <a:pt x="321" y="609"/>
                      <a:pt x="299" y="631"/>
                      <a:pt x="272" y="631"/>
                    </a:cubicBezTo>
                    <a:close/>
                    <a:moveTo>
                      <a:pt x="427" y="631"/>
                    </a:moveTo>
                    <a:cubicBezTo>
                      <a:pt x="399" y="631"/>
                      <a:pt x="377" y="609"/>
                      <a:pt x="377" y="581"/>
                    </a:cubicBezTo>
                    <a:cubicBezTo>
                      <a:pt x="377" y="554"/>
                      <a:pt x="399" y="532"/>
                      <a:pt x="427" y="532"/>
                    </a:cubicBezTo>
                    <a:cubicBezTo>
                      <a:pt x="454" y="532"/>
                      <a:pt x="476" y="554"/>
                      <a:pt x="476" y="581"/>
                    </a:cubicBezTo>
                    <a:cubicBezTo>
                      <a:pt x="476" y="609"/>
                      <a:pt x="454" y="631"/>
                      <a:pt x="427" y="631"/>
                    </a:cubicBezTo>
                    <a:close/>
                    <a:moveTo>
                      <a:pt x="543" y="471"/>
                    </a:moveTo>
                    <a:cubicBezTo>
                      <a:pt x="78" y="471"/>
                      <a:pt x="78" y="471"/>
                      <a:pt x="78" y="471"/>
                    </a:cubicBezTo>
                    <a:cubicBezTo>
                      <a:pt x="78" y="73"/>
                      <a:pt x="78" y="73"/>
                      <a:pt x="78" y="73"/>
                    </a:cubicBezTo>
                    <a:cubicBezTo>
                      <a:pt x="543" y="73"/>
                      <a:pt x="543" y="73"/>
                      <a:pt x="543" y="73"/>
                    </a:cubicBezTo>
                    <a:lnTo>
                      <a:pt x="543" y="471"/>
                    </a:lnTo>
                    <a:close/>
                    <a:moveTo>
                      <a:pt x="737" y="465"/>
                    </a:moveTo>
                    <a:cubicBezTo>
                      <a:pt x="659" y="465"/>
                      <a:pt x="659" y="465"/>
                      <a:pt x="659" y="465"/>
                    </a:cubicBezTo>
                    <a:cubicBezTo>
                      <a:pt x="638" y="465"/>
                      <a:pt x="620" y="448"/>
                      <a:pt x="620" y="426"/>
                    </a:cubicBezTo>
                    <a:cubicBezTo>
                      <a:pt x="620" y="405"/>
                      <a:pt x="638" y="388"/>
                      <a:pt x="659" y="388"/>
                    </a:cubicBezTo>
                    <a:cubicBezTo>
                      <a:pt x="737" y="388"/>
                      <a:pt x="737" y="388"/>
                      <a:pt x="737" y="388"/>
                    </a:cubicBezTo>
                    <a:cubicBezTo>
                      <a:pt x="758" y="388"/>
                      <a:pt x="775" y="405"/>
                      <a:pt x="775" y="426"/>
                    </a:cubicBezTo>
                    <a:cubicBezTo>
                      <a:pt x="775" y="448"/>
                      <a:pt x="758" y="465"/>
                      <a:pt x="737" y="465"/>
                    </a:cubicBezTo>
                    <a:close/>
                    <a:moveTo>
                      <a:pt x="737" y="310"/>
                    </a:moveTo>
                    <a:cubicBezTo>
                      <a:pt x="659" y="310"/>
                      <a:pt x="659" y="310"/>
                      <a:pt x="659" y="310"/>
                    </a:cubicBezTo>
                    <a:cubicBezTo>
                      <a:pt x="638" y="310"/>
                      <a:pt x="620" y="293"/>
                      <a:pt x="620" y="271"/>
                    </a:cubicBezTo>
                    <a:cubicBezTo>
                      <a:pt x="620" y="250"/>
                      <a:pt x="638" y="233"/>
                      <a:pt x="659" y="233"/>
                    </a:cubicBezTo>
                    <a:cubicBezTo>
                      <a:pt x="737" y="233"/>
                      <a:pt x="737" y="233"/>
                      <a:pt x="737" y="233"/>
                    </a:cubicBezTo>
                    <a:cubicBezTo>
                      <a:pt x="758" y="233"/>
                      <a:pt x="775" y="250"/>
                      <a:pt x="775" y="271"/>
                    </a:cubicBezTo>
                    <a:cubicBezTo>
                      <a:pt x="775" y="293"/>
                      <a:pt x="758" y="310"/>
                      <a:pt x="737" y="310"/>
                    </a:cubicBezTo>
                    <a:close/>
                    <a:moveTo>
                      <a:pt x="737" y="155"/>
                    </a:moveTo>
                    <a:cubicBezTo>
                      <a:pt x="659" y="155"/>
                      <a:pt x="659" y="155"/>
                      <a:pt x="659" y="155"/>
                    </a:cubicBezTo>
                    <a:cubicBezTo>
                      <a:pt x="638" y="155"/>
                      <a:pt x="620" y="138"/>
                      <a:pt x="620" y="116"/>
                    </a:cubicBezTo>
                    <a:cubicBezTo>
                      <a:pt x="620" y="95"/>
                      <a:pt x="638" y="78"/>
                      <a:pt x="659" y="78"/>
                    </a:cubicBezTo>
                    <a:cubicBezTo>
                      <a:pt x="737" y="78"/>
                      <a:pt x="737" y="78"/>
                      <a:pt x="737" y="78"/>
                    </a:cubicBezTo>
                    <a:cubicBezTo>
                      <a:pt x="758" y="78"/>
                      <a:pt x="775" y="95"/>
                      <a:pt x="775" y="116"/>
                    </a:cubicBezTo>
                    <a:cubicBezTo>
                      <a:pt x="775" y="138"/>
                      <a:pt x="758" y="155"/>
                      <a:pt x="737"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732"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mn-ea"/>
                  <a:cs typeface="+mn-cs"/>
                </a:endParaRPr>
              </a:p>
            </p:txBody>
          </p:sp>
        </p:grpSp>
      </p:grpSp>
      <p:sp>
        <p:nvSpPr>
          <p:cNvPr id="175" name="TextBox 137">
            <a:extLst>
              <a:ext uri="{FF2B5EF4-FFF2-40B4-BE49-F238E27FC236}">
                <a16:creationId xmlns:a16="http://schemas.microsoft.com/office/drawing/2014/main" id="{873F0C59-D83A-4CEA-B26F-BF2BA465C817}"/>
              </a:ext>
            </a:extLst>
          </p:cNvPr>
          <p:cNvSpPr txBox="1"/>
          <p:nvPr/>
        </p:nvSpPr>
        <p:spPr>
          <a:xfrm>
            <a:off x="2328509" y="1682034"/>
            <a:ext cx="578807" cy="196973"/>
          </a:xfrm>
          <a:prstGeom prst="rect">
            <a:avLst/>
          </a:prstGeom>
          <a:noFill/>
        </p:spPr>
        <p:txBody>
          <a:bodyPr wrap="square" lIns="91436" tIns="45718" rIns="91436" bIns="45718" rtlCol="0">
            <a:spAutoFit/>
          </a:bodyPr>
          <a:lstStyle>
            <a:defPPr>
              <a:defRPr lang="en-US"/>
            </a:defPPr>
            <a:lvl1pPr algn="ctr">
              <a:lnSpc>
                <a:spcPct val="85000"/>
              </a:lnSpc>
              <a:defRPr sz="1000">
                <a:ea typeface="微软雅黑" pitchFamily="34" charset="-122"/>
              </a:defRPr>
            </a:lvl1pPr>
          </a:lstStyle>
          <a:p>
            <a:pPr marL="0" marR="0" lvl="0" indent="0" algn="ctr" defTabSz="685732" rtl="0" eaLnBrk="1" fontAlgn="auto" latinLnBrk="0" hangingPunct="1">
              <a:lnSpc>
                <a:spcPct val="85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solidFill>
                <a:effectLst/>
                <a:uLnTx/>
                <a:uFillTx/>
                <a:latin typeface="+mn-ea"/>
                <a:ea typeface="+mn-ea"/>
                <a:cs typeface="+mn-cs"/>
              </a:rPr>
              <a:t>Video</a:t>
            </a:r>
          </a:p>
        </p:txBody>
      </p:sp>
      <p:grpSp>
        <p:nvGrpSpPr>
          <p:cNvPr id="176" name="Group 138">
            <a:extLst>
              <a:ext uri="{FF2B5EF4-FFF2-40B4-BE49-F238E27FC236}">
                <a16:creationId xmlns:a16="http://schemas.microsoft.com/office/drawing/2014/main" id="{00AD2B87-E5BF-4E67-8A1D-79BDB248259E}"/>
              </a:ext>
            </a:extLst>
          </p:cNvPr>
          <p:cNvGrpSpPr/>
          <p:nvPr/>
        </p:nvGrpSpPr>
        <p:grpSpPr>
          <a:xfrm>
            <a:off x="2425590" y="1317964"/>
            <a:ext cx="394611" cy="394611"/>
            <a:chOff x="7953375" y="2256016"/>
            <a:chExt cx="914400" cy="914400"/>
          </a:xfrm>
        </p:grpSpPr>
        <p:sp>
          <p:nvSpPr>
            <p:cNvPr id="177" name="Oval 140">
              <a:extLst>
                <a:ext uri="{FF2B5EF4-FFF2-40B4-BE49-F238E27FC236}">
                  <a16:creationId xmlns:a16="http://schemas.microsoft.com/office/drawing/2014/main" id="{53C47CF1-7CB8-4F72-B389-0F871EF875E0}"/>
                </a:ext>
              </a:extLst>
            </p:cNvPr>
            <p:cNvSpPr/>
            <p:nvPr/>
          </p:nvSpPr>
          <p:spPr>
            <a:xfrm>
              <a:off x="7953375" y="2256016"/>
              <a:ext cx="914400" cy="914400"/>
            </a:xfrm>
            <a:prstGeom prst="ellipse">
              <a:avLst/>
            </a:prstGeom>
            <a:solidFill>
              <a:srgbClr val="00B0F0"/>
            </a:solidFill>
            <a:ln w="12700" cap="flat" cmpd="sng" algn="ctr">
              <a:solidFill>
                <a:sysClr val="window" lastClr="FFFFFF"/>
              </a:solidFill>
              <a:prstDash val="solid"/>
              <a:miter lim="800000"/>
            </a:ln>
            <a:effectLst/>
          </p:spPr>
          <p:txBody>
            <a:bodyPr rtlCol="0" anchor="ctr"/>
            <a:lstStyle/>
            <a:p>
              <a:pPr marL="0" marR="0" lvl="0" indent="0" algn="l" defTabSz="685732" rtl="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prstClr val="white"/>
                </a:solidFill>
                <a:effectLst/>
                <a:uLnTx/>
                <a:uFillTx/>
                <a:latin typeface="+mn-ea"/>
                <a:cs typeface="+mn-cs"/>
              </a:endParaRPr>
            </a:p>
          </p:txBody>
        </p:sp>
        <p:grpSp>
          <p:nvGrpSpPr>
            <p:cNvPr id="178" name="Group 151">
              <a:extLst>
                <a:ext uri="{FF2B5EF4-FFF2-40B4-BE49-F238E27FC236}">
                  <a16:creationId xmlns:a16="http://schemas.microsoft.com/office/drawing/2014/main" id="{9F16A87C-B8AE-419A-9676-609D5912B87A}"/>
                </a:ext>
              </a:extLst>
            </p:cNvPr>
            <p:cNvGrpSpPr/>
            <p:nvPr/>
          </p:nvGrpSpPr>
          <p:grpSpPr>
            <a:xfrm>
              <a:off x="8120010" y="2452830"/>
              <a:ext cx="581130" cy="580541"/>
              <a:chOff x="2224088" y="1166813"/>
              <a:chExt cx="4702175" cy="4697412"/>
            </a:xfrm>
            <a:solidFill>
              <a:sysClr val="window" lastClr="FFFFFF"/>
            </a:solidFill>
          </p:grpSpPr>
          <p:sp>
            <p:nvSpPr>
              <p:cNvPr id="179" name="Oval 66">
                <a:extLst>
                  <a:ext uri="{FF2B5EF4-FFF2-40B4-BE49-F238E27FC236}">
                    <a16:creationId xmlns:a16="http://schemas.microsoft.com/office/drawing/2014/main" id="{2F9B2EE8-AF19-4C67-A4AF-0B46351F4292}"/>
                  </a:ext>
                </a:extLst>
              </p:cNvPr>
              <p:cNvSpPr>
                <a:spLocks noChangeArrowheads="1"/>
              </p:cNvSpPr>
              <p:nvPr/>
            </p:nvSpPr>
            <p:spPr bwMode="auto">
              <a:xfrm>
                <a:off x="3259138" y="2354263"/>
                <a:ext cx="577850" cy="5778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732"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mn-ea"/>
                  <a:cs typeface="+mn-cs"/>
                </a:endParaRPr>
              </a:p>
            </p:txBody>
          </p:sp>
          <p:sp>
            <p:nvSpPr>
              <p:cNvPr id="180" name="Oval 67">
                <a:extLst>
                  <a:ext uri="{FF2B5EF4-FFF2-40B4-BE49-F238E27FC236}">
                    <a16:creationId xmlns:a16="http://schemas.microsoft.com/office/drawing/2014/main" id="{8D2A2FC9-A573-4C55-8192-0E6CC3E48989}"/>
                  </a:ext>
                </a:extLst>
              </p:cNvPr>
              <p:cNvSpPr>
                <a:spLocks noChangeArrowheads="1"/>
              </p:cNvSpPr>
              <p:nvPr/>
            </p:nvSpPr>
            <p:spPr bwMode="auto">
              <a:xfrm>
                <a:off x="5314951" y="2354263"/>
                <a:ext cx="573088" cy="5778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732"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mn-ea"/>
                  <a:cs typeface="+mn-cs"/>
                </a:endParaRPr>
              </a:p>
            </p:txBody>
          </p:sp>
          <p:sp>
            <p:nvSpPr>
              <p:cNvPr id="181" name="Oval 68">
                <a:extLst>
                  <a:ext uri="{FF2B5EF4-FFF2-40B4-BE49-F238E27FC236}">
                    <a16:creationId xmlns:a16="http://schemas.microsoft.com/office/drawing/2014/main" id="{40AFE0EB-32E7-43B3-BD1D-06E693E8A93E}"/>
                  </a:ext>
                </a:extLst>
              </p:cNvPr>
              <p:cNvSpPr>
                <a:spLocks noChangeArrowheads="1"/>
              </p:cNvSpPr>
              <p:nvPr/>
            </p:nvSpPr>
            <p:spPr bwMode="auto">
              <a:xfrm>
                <a:off x="4283076" y="2058988"/>
                <a:ext cx="574675" cy="5730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732"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mn-ea"/>
                  <a:cs typeface="+mn-cs"/>
                </a:endParaRPr>
              </a:p>
            </p:txBody>
          </p:sp>
          <p:sp>
            <p:nvSpPr>
              <p:cNvPr id="182" name="Freeform 69">
                <a:extLst>
                  <a:ext uri="{FF2B5EF4-FFF2-40B4-BE49-F238E27FC236}">
                    <a16:creationId xmlns:a16="http://schemas.microsoft.com/office/drawing/2014/main" id="{88589AC5-F25C-400E-8F5A-15C61FBF8936}"/>
                  </a:ext>
                </a:extLst>
              </p:cNvPr>
              <p:cNvSpPr>
                <a:spLocks/>
              </p:cNvSpPr>
              <p:nvPr/>
            </p:nvSpPr>
            <p:spPr bwMode="auto">
              <a:xfrm>
                <a:off x="3941763" y="2913063"/>
                <a:ext cx="1293813" cy="881062"/>
              </a:xfrm>
              <a:custGeom>
                <a:avLst/>
                <a:gdLst>
                  <a:gd name="T0" fmla="*/ 331 w 345"/>
                  <a:gd name="T1" fmla="*/ 51 h 235"/>
                  <a:gd name="T2" fmla="*/ 170 w 345"/>
                  <a:gd name="T3" fmla="*/ 0 h 235"/>
                  <a:gd name="T4" fmla="*/ 14 w 345"/>
                  <a:gd name="T5" fmla="*/ 47 h 235"/>
                  <a:gd name="T6" fmla="*/ 0 w 345"/>
                  <a:gd name="T7" fmla="*/ 235 h 235"/>
                  <a:gd name="T8" fmla="*/ 345 w 345"/>
                  <a:gd name="T9" fmla="*/ 235 h 235"/>
                  <a:gd name="T10" fmla="*/ 331 w 345"/>
                  <a:gd name="T11" fmla="*/ 51 h 235"/>
                </a:gdLst>
                <a:ahLst/>
                <a:cxnLst>
                  <a:cxn ang="0">
                    <a:pos x="T0" y="T1"/>
                  </a:cxn>
                  <a:cxn ang="0">
                    <a:pos x="T2" y="T3"/>
                  </a:cxn>
                  <a:cxn ang="0">
                    <a:pos x="T4" y="T5"/>
                  </a:cxn>
                  <a:cxn ang="0">
                    <a:pos x="T6" y="T7"/>
                  </a:cxn>
                  <a:cxn ang="0">
                    <a:pos x="T8" y="T9"/>
                  </a:cxn>
                  <a:cxn ang="0">
                    <a:pos x="T10" y="T11"/>
                  </a:cxn>
                </a:cxnLst>
                <a:rect l="0" t="0" r="r" b="b"/>
                <a:pathLst>
                  <a:path w="345" h="235">
                    <a:moveTo>
                      <a:pt x="331" y="51"/>
                    </a:moveTo>
                    <a:cubicBezTo>
                      <a:pt x="279" y="19"/>
                      <a:pt x="240" y="0"/>
                      <a:pt x="170" y="0"/>
                    </a:cubicBezTo>
                    <a:cubicBezTo>
                      <a:pt x="102" y="0"/>
                      <a:pt x="65" y="17"/>
                      <a:pt x="14" y="47"/>
                    </a:cubicBezTo>
                    <a:cubicBezTo>
                      <a:pt x="14" y="47"/>
                      <a:pt x="7" y="132"/>
                      <a:pt x="0" y="235"/>
                    </a:cubicBezTo>
                    <a:cubicBezTo>
                      <a:pt x="345" y="235"/>
                      <a:pt x="345" y="235"/>
                      <a:pt x="345" y="235"/>
                    </a:cubicBezTo>
                    <a:lnTo>
                      <a:pt x="331"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732"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mn-ea"/>
                  <a:cs typeface="+mn-cs"/>
                </a:endParaRPr>
              </a:p>
            </p:txBody>
          </p:sp>
          <p:sp>
            <p:nvSpPr>
              <p:cNvPr id="183" name="Freeform 70">
                <a:extLst>
                  <a:ext uri="{FF2B5EF4-FFF2-40B4-BE49-F238E27FC236}">
                    <a16:creationId xmlns:a16="http://schemas.microsoft.com/office/drawing/2014/main" id="{D8AF2697-24F3-49AD-B3B7-07FE573C4228}"/>
                  </a:ext>
                </a:extLst>
              </p:cNvPr>
              <p:cNvSpPr>
                <a:spLocks/>
              </p:cNvSpPr>
              <p:nvPr/>
            </p:nvSpPr>
            <p:spPr bwMode="auto">
              <a:xfrm>
                <a:off x="5392738" y="3201988"/>
                <a:ext cx="635000" cy="592137"/>
              </a:xfrm>
              <a:custGeom>
                <a:avLst/>
                <a:gdLst>
                  <a:gd name="T0" fmla="*/ 0 w 169"/>
                  <a:gd name="T1" fmla="*/ 2 h 158"/>
                  <a:gd name="T2" fmla="*/ 13 w 169"/>
                  <a:gd name="T3" fmla="*/ 158 h 158"/>
                  <a:gd name="T4" fmla="*/ 169 w 169"/>
                  <a:gd name="T5" fmla="*/ 158 h 158"/>
                  <a:gd name="T6" fmla="*/ 158 w 169"/>
                  <a:gd name="T7" fmla="*/ 34 h 158"/>
                  <a:gd name="T8" fmla="*/ 33 w 169"/>
                  <a:gd name="T9" fmla="*/ 0 h 158"/>
                  <a:gd name="T10" fmla="*/ 0 w 169"/>
                  <a:gd name="T11" fmla="*/ 2 h 158"/>
                </a:gdLst>
                <a:ahLst/>
                <a:cxnLst>
                  <a:cxn ang="0">
                    <a:pos x="T0" y="T1"/>
                  </a:cxn>
                  <a:cxn ang="0">
                    <a:pos x="T2" y="T3"/>
                  </a:cxn>
                  <a:cxn ang="0">
                    <a:pos x="T4" y="T5"/>
                  </a:cxn>
                  <a:cxn ang="0">
                    <a:pos x="T6" y="T7"/>
                  </a:cxn>
                  <a:cxn ang="0">
                    <a:pos x="T8" y="T9"/>
                  </a:cxn>
                  <a:cxn ang="0">
                    <a:pos x="T10" y="T11"/>
                  </a:cxn>
                </a:cxnLst>
                <a:rect l="0" t="0" r="r" b="b"/>
                <a:pathLst>
                  <a:path w="169" h="158">
                    <a:moveTo>
                      <a:pt x="0" y="2"/>
                    </a:moveTo>
                    <a:cubicBezTo>
                      <a:pt x="13" y="158"/>
                      <a:pt x="13" y="158"/>
                      <a:pt x="13" y="158"/>
                    </a:cubicBezTo>
                    <a:cubicBezTo>
                      <a:pt x="169" y="158"/>
                      <a:pt x="169" y="158"/>
                      <a:pt x="169" y="158"/>
                    </a:cubicBezTo>
                    <a:cubicBezTo>
                      <a:pt x="158" y="34"/>
                      <a:pt x="158" y="34"/>
                      <a:pt x="158" y="34"/>
                    </a:cubicBezTo>
                    <a:cubicBezTo>
                      <a:pt x="118" y="13"/>
                      <a:pt x="88" y="0"/>
                      <a:pt x="33" y="0"/>
                    </a:cubicBezTo>
                    <a:cubicBezTo>
                      <a:pt x="21" y="0"/>
                      <a:pt x="10" y="0"/>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732"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mn-ea"/>
                  <a:cs typeface="+mn-cs"/>
                </a:endParaRPr>
              </a:p>
            </p:txBody>
          </p:sp>
          <p:sp>
            <p:nvSpPr>
              <p:cNvPr id="184" name="Freeform 71">
                <a:extLst>
                  <a:ext uri="{FF2B5EF4-FFF2-40B4-BE49-F238E27FC236}">
                    <a16:creationId xmlns:a16="http://schemas.microsoft.com/office/drawing/2014/main" id="{09CAD305-80D3-4EE6-BE8D-091C328A96A3}"/>
                  </a:ext>
                </a:extLst>
              </p:cNvPr>
              <p:cNvSpPr>
                <a:spLocks/>
              </p:cNvSpPr>
              <p:nvPr/>
            </p:nvSpPr>
            <p:spPr bwMode="auto">
              <a:xfrm>
                <a:off x="3132138" y="3213100"/>
                <a:ext cx="636588" cy="593725"/>
              </a:xfrm>
              <a:custGeom>
                <a:avLst/>
                <a:gdLst>
                  <a:gd name="T0" fmla="*/ 170 w 170"/>
                  <a:gd name="T1" fmla="*/ 2 h 158"/>
                  <a:gd name="T2" fmla="*/ 136 w 170"/>
                  <a:gd name="T3" fmla="*/ 0 h 158"/>
                  <a:gd name="T4" fmla="*/ 11 w 170"/>
                  <a:gd name="T5" fmla="*/ 34 h 158"/>
                  <a:gd name="T6" fmla="*/ 0 w 170"/>
                  <a:gd name="T7" fmla="*/ 158 h 158"/>
                  <a:gd name="T8" fmla="*/ 156 w 170"/>
                  <a:gd name="T9" fmla="*/ 158 h 158"/>
                  <a:gd name="T10" fmla="*/ 170 w 170"/>
                  <a:gd name="T11" fmla="*/ 2 h 158"/>
                </a:gdLst>
                <a:ahLst/>
                <a:cxnLst>
                  <a:cxn ang="0">
                    <a:pos x="T0" y="T1"/>
                  </a:cxn>
                  <a:cxn ang="0">
                    <a:pos x="T2" y="T3"/>
                  </a:cxn>
                  <a:cxn ang="0">
                    <a:pos x="T4" y="T5"/>
                  </a:cxn>
                  <a:cxn ang="0">
                    <a:pos x="T6" y="T7"/>
                  </a:cxn>
                  <a:cxn ang="0">
                    <a:pos x="T8" y="T9"/>
                  </a:cxn>
                  <a:cxn ang="0">
                    <a:pos x="T10" y="T11"/>
                  </a:cxn>
                </a:cxnLst>
                <a:rect l="0" t="0" r="r" b="b"/>
                <a:pathLst>
                  <a:path w="170" h="158">
                    <a:moveTo>
                      <a:pt x="170" y="2"/>
                    </a:moveTo>
                    <a:cubicBezTo>
                      <a:pt x="159" y="1"/>
                      <a:pt x="148" y="0"/>
                      <a:pt x="136" y="0"/>
                    </a:cubicBezTo>
                    <a:cubicBezTo>
                      <a:pt x="81" y="0"/>
                      <a:pt x="51" y="13"/>
                      <a:pt x="11" y="34"/>
                    </a:cubicBezTo>
                    <a:cubicBezTo>
                      <a:pt x="0" y="158"/>
                      <a:pt x="0" y="158"/>
                      <a:pt x="0" y="158"/>
                    </a:cubicBezTo>
                    <a:cubicBezTo>
                      <a:pt x="156" y="158"/>
                      <a:pt x="156" y="158"/>
                      <a:pt x="156" y="158"/>
                    </a:cubicBezTo>
                    <a:lnTo>
                      <a:pt x="17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732"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mn-ea"/>
                  <a:cs typeface="+mn-cs"/>
                </a:endParaRPr>
              </a:p>
            </p:txBody>
          </p:sp>
          <p:sp>
            <p:nvSpPr>
              <p:cNvPr id="185" name="Freeform 72">
                <a:extLst>
                  <a:ext uri="{FF2B5EF4-FFF2-40B4-BE49-F238E27FC236}">
                    <a16:creationId xmlns:a16="http://schemas.microsoft.com/office/drawing/2014/main" id="{8C22C0D2-AB81-4F09-80C0-3DAADD375C49}"/>
                  </a:ext>
                </a:extLst>
              </p:cNvPr>
              <p:cNvSpPr>
                <a:spLocks noEditPoints="1"/>
              </p:cNvSpPr>
              <p:nvPr/>
            </p:nvSpPr>
            <p:spPr bwMode="auto">
              <a:xfrm>
                <a:off x="2224088" y="1166813"/>
                <a:ext cx="4702175" cy="3670300"/>
              </a:xfrm>
              <a:custGeom>
                <a:avLst/>
                <a:gdLst>
                  <a:gd name="T0" fmla="*/ 1176 w 1254"/>
                  <a:gd name="T1" fmla="*/ 0 h 979"/>
                  <a:gd name="T2" fmla="*/ 79 w 1254"/>
                  <a:gd name="T3" fmla="*/ 0 h 979"/>
                  <a:gd name="T4" fmla="*/ 0 w 1254"/>
                  <a:gd name="T5" fmla="*/ 78 h 979"/>
                  <a:gd name="T6" fmla="*/ 0 w 1254"/>
                  <a:gd name="T7" fmla="*/ 901 h 979"/>
                  <a:gd name="T8" fmla="*/ 79 w 1254"/>
                  <a:gd name="T9" fmla="*/ 979 h 979"/>
                  <a:gd name="T10" fmla="*/ 1176 w 1254"/>
                  <a:gd name="T11" fmla="*/ 979 h 979"/>
                  <a:gd name="T12" fmla="*/ 1254 w 1254"/>
                  <a:gd name="T13" fmla="*/ 901 h 979"/>
                  <a:gd name="T14" fmla="*/ 1254 w 1254"/>
                  <a:gd name="T15" fmla="*/ 78 h 979"/>
                  <a:gd name="T16" fmla="*/ 1176 w 1254"/>
                  <a:gd name="T17" fmla="*/ 0 h 979"/>
                  <a:gd name="T18" fmla="*/ 1137 w 1254"/>
                  <a:gd name="T19" fmla="*/ 117 h 979"/>
                  <a:gd name="T20" fmla="*/ 1137 w 1254"/>
                  <a:gd name="T21" fmla="*/ 862 h 979"/>
                  <a:gd name="T22" fmla="*/ 118 w 1254"/>
                  <a:gd name="T23" fmla="*/ 862 h 979"/>
                  <a:gd name="T24" fmla="*/ 118 w 1254"/>
                  <a:gd name="T25" fmla="*/ 114 h 979"/>
                  <a:gd name="T26" fmla="*/ 1137 w 1254"/>
                  <a:gd name="T27" fmla="*/ 114 h 979"/>
                  <a:gd name="T28" fmla="*/ 1137 w 1254"/>
                  <a:gd name="T29" fmla="*/ 117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54" h="979">
                    <a:moveTo>
                      <a:pt x="1176" y="0"/>
                    </a:moveTo>
                    <a:cubicBezTo>
                      <a:pt x="79" y="0"/>
                      <a:pt x="79" y="0"/>
                      <a:pt x="79" y="0"/>
                    </a:cubicBezTo>
                    <a:cubicBezTo>
                      <a:pt x="36" y="0"/>
                      <a:pt x="0" y="35"/>
                      <a:pt x="0" y="78"/>
                    </a:cubicBezTo>
                    <a:cubicBezTo>
                      <a:pt x="0" y="901"/>
                      <a:pt x="0" y="901"/>
                      <a:pt x="0" y="901"/>
                    </a:cubicBezTo>
                    <a:cubicBezTo>
                      <a:pt x="0" y="944"/>
                      <a:pt x="36" y="979"/>
                      <a:pt x="79" y="979"/>
                    </a:cubicBezTo>
                    <a:cubicBezTo>
                      <a:pt x="1176" y="979"/>
                      <a:pt x="1176" y="979"/>
                      <a:pt x="1176" y="979"/>
                    </a:cubicBezTo>
                    <a:cubicBezTo>
                      <a:pt x="1219" y="979"/>
                      <a:pt x="1254" y="944"/>
                      <a:pt x="1254" y="901"/>
                    </a:cubicBezTo>
                    <a:cubicBezTo>
                      <a:pt x="1254" y="78"/>
                      <a:pt x="1254" y="78"/>
                      <a:pt x="1254" y="78"/>
                    </a:cubicBezTo>
                    <a:cubicBezTo>
                      <a:pt x="1254" y="35"/>
                      <a:pt x="1219" y="0"/>
                      <a:pt x="1176" y="0"/>
                    </a:cubicBezTo>
                    <a:close/>
                    <a:moveTo>
                      <a:pt x="1137" y="117"/>
                    </a:moveTo>
                    <a:cubicBezTo>
                      <a:pt x="1137" y="862"/>
                      <a:pt x="1137" y="862"/>
                      <a:pt x="1137" y="862"/>
                    </a:cubicBezTo>
                    <a:cubicBezTo>
                      <a:pt x="118" y="862"/>
                      <a:pt x="118" y="862"/>
                      <a:pt x="118" y="862"/>
                    </a:cubicBezTo>
                    <a:cubicBezTo>
                      <a:pt x="118" y="114"/>
                      <a:pt x="118" y="114"/>
                      <a:pt x="118" y="114"/>
                    </a:cubicBezTo>
                    <a:cubicBezTo>
                      <a:pt x="1137" y="114"/>
                      <a:pt x="1137" y="114"/>
                      <a:pt x="1137" y="114"/>
                    </a:cubicBezTo>
                    <a:lnTo>
                      <a:pt x="1137"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732"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mn-ea"/>
                  <a:cs typeface="+mn-cs"/>
                </a:endParaRPr>
              </a:p>
            </p:txBody>
          </p:sp>
          <p:sp>
            <p:nvSpPr>
              <p:cNvPr id="186" name="Freeform 73">
                <a:extLst>
                  <a:ext uri="{FF2B5EF4-FFF2-40B4-BE49-F238E27FC236}">
                    <a16:creationId xmlns:a16="http://schemas.microsoft.com/office/drawing/2014/main" id="{3111DC62-221D-43E6-A172-513F74B9EE9C}"/>
                  </a:ext>
                </a:extLst>
              </p:cNvPr>
              <p:cNvSpPr>
                <a:spLocks/>
              </p:cNvSpPr>
              <p:nvPr/>
            </p:nvSpPr>
            <p:spPr bwMode="auto">
              <a:xfrm>
                <a:off x="3402013" y="5287963"/>
                <a:ext cx="2351088" cy="576262"/>
              </a:xfrm>
              <a:custGeom>
                <a:avLst/>
                <a:gdLst>
                  <a:gd name="T0" fmla="*/ 0 w 627"/>
                  <a:gd name="T1" fmla="*/ 85 h 154"/>
                  <a:gd name="T2" fmla="*/ 0 w 627"/>
                  <a:gd name="T3" fmla="*/ 154 h 154"/>
                  <a:gd name="T4" fmla="*/ 627 w 627"/>
                  <a:gd name="T5" fmla="*/ 154 h 154"/>
                  <a:gd name="T6" fmla="*/ 627 w 627"/>
                  <a:gd name="T7" fmla="*/ 85 h 154"/>
                  <a:gd name="T8" fmla="*/ 313 w 627"/>
                  <a:gd name="T9" fmla="*/ 0 h 154"/>
                  <a:gd name="T10" fmla="*/ 0 w 627"/>
                  <a:gd name="T11" fmla="*/ 85 h 154"/>
                </a:gdLst>
                <a:ahLst/>
                <a:cxnLst>
                  <a:cxn ang="0">
                    <a:pos x="T0" y="T1"/>
                  </a:cxn>
                  <a:cxn ang="0">
                    <a:pos x="T2" y="T3"/>
                  </a:cxn>
                  <a:cxn ang="0">
                    <a:pos x="T4" y="T5"/>
                  </a:cxn>
                  <a:cxn ang="0">
                    <a:pos x="T6" y="T7"/>
                  </a:cxn>
                  <a:cxn ang="0">
                    <a:pos x="T8" y="T9"/>
                  </a:cxn>
                  <a:cxn ang="0">
                    <a:pos x="T10" y="T11"/>
                  </a:cxn>
                </a:cxnLst>
                <a:rect l="0" t="0" r="r" b="b"/>
                <a:pathLst>
                  <a:path w="627" h="154">
                    <a:moveTo>
                      <a:pt x="0" y="85"/>
                    </a:moveTo>
                    <a:cubicBezTo>
                      <a:pt x="0" y="154"/>
                      <a:pt x="0" y="154"/>
                      <a:pt x="0" y="154"/>
                    </a:cubicBezTo>
                    <a:cubicBezTo>
                      <a:pt x="627" y="154"/>
                      <a:pt x="627" y="154"/>
                      <a:pt x="627" y="154"/>
                    </a:cubicBezTo>
                    <a:cubicBezTo>
                      <a:pt x="627" y="85"/>
                      <a:pt x="627" y="85"/>
                      <a:pt x="627" y="85"/>
                    </a:cubicBezTo>
                    <a:cubicBezTo>
                      <a:pt x="534" y="32"/>
                      <a:pt x="428" y="0"/>
                      <a:pt x="313" y="0"/>
                    </a:cubicBezTo>
                    <a:cubicBezTo>
                      <a:pt x="199" y="0"/>
                      <a:pt x="92" y="32"/>
                      <a:pt x="0"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732"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mn-ea"/>
                  <a:cs typeface="+mn-cs"/>
                </a:endParaRPr>
              </a:p>
            </p:txBody>
          </p:sp>
        </p:grpSp>
      </p:grpSp>
      <p:sp>
        <p:nvSpPr>
          <p:cNvPr id="187" name="TextBox 168">
            <a:extLst>
              <a:ext uri="{FF2B5EF4-FFF2-40B4-BE49-F238E27FC236}">
                <a16:creationId xmlns:a16="http://schemas.microsoft.com/office/drawing/2014/main" id="{D24B6D1D-8563-4813-ADA2-A8AD6B616FEF}"/>
              </a:ext>
            </a:extLst>
          </p:cNvPr>
          <p:cNvSpPr txBox="1"/>
          <p:nvPr/>
        </p:nvSpPr>
        <p:spPr>
          <a:xfrm>
            <a:off x="757698" y="1523194"/>
            <a:ext cx="1226967" cy="307777"/>
          </a:xfrm>
          <a:prstGeom prst="rect">
            <a:avLst/>
          </a:prstGeom>
          <a:noFill/>
        </p:spPr>
        <p:txBody>
          <a:bodyPr wrap="square" lIns="91436" tIns="0" rIns="91436" bIns="0" rtlCol="0">
            <a:spAutoFit/>
          </a:bodyPr>
          <a:lstStyle/>
          <a:p>
            <a:pPr marL="0" marR="0" lvl="0" indent="0" algn="l" defTabSz="685732"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srgbClr val="005073"/>
                </a:solidFill>
                <a:effectLst/>
                <a:uLnTx/>
                <a:uFillTx/>
                <a:latin typeface="+mn-ea"/>
                <a:cs typeface="+mn-cs"/>
              </a:rPr>
              <a:t>これまでの</a:t>
            </a:r>
            <a:endParaRPr kumimoji="0" lang="en-US" altLang="ja-JP" sz="1000" b="0" i="0" u="none" strike="noStrike" kern="1200" cap="none" spc="0" normalizeH="0" baseline="0" noProof="0" dirty="0">
              <a:ln>
                <a:noFill/>
              </a:ln>
              <a:solidFill>
                <a:srgbClr val="005073"/>
              </a:solidFill>
              <a:effectLst/>
              <a:uLnTx/>
              <a:uFillTx/>
              <a:latin typeface="+mn-ea"/>
              <a:cs typeface="+mn-cs"/>
            </a:endParaRPr>
          </a:p>
          <a:p>
            <a:pPr marL="0" marR="0" lvl="0" indent="0" algn="l" defTabSz="685732"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srgbClr val="005073"/>
                </a:solidFill>
                <a:effectLst/>
                <a:uLnTx/>
                <a:uFillTx/>
                <a:latin typeface="+mn-ea"/>
                <a:cs typeface="+mn-cs"/>
              </a:rPr>
              <a:t>ネットワーク</a:t>
            </a:r>
            <a:endParaRPr kumimoji="0" lang="en-US" sz="1000" b="0" i="0" u="none" strike="noStrike" kern="1200" cap="none" spc="0" normalizeH="0" baseline="0" noProof="0" dirty="0">
              <a:ln>
                <a:noFill/>
              </a:ln>
              <a:solidFill>
                <a:srgbClr val="005073"/>
              </a:solidFill>
              <a:effectLst/>
              <a:uLnTx/>
              <a:uFillTx/>
              <a:latin typeface="+mn-ea"/>
              <a:cs typeface="+mn-cs"/>
            </a:endParaRPr>
          </a:p>
        </p:txBody>
      </p:sp>
      <p:sp>
        <p:nvSpPr>
          <p:cNvPr id="195" name="TextBox 64">
            <a:extLst>
              <a:ext uri="{FF2B5EF4-FFF2-40B4-BE49-F238E27FC236}">
                <a16:creationId xmlns:a16="http://schemas.microsoft.com/office/drawing/2014/main" id="{F9D9BB2D-A50C-41E5-A84D-88EB8EE17F52}"/>
              </a:ext>
            </a:extLst>
          </p:cNvPr>
          <p:cNvSpPr txBox="1"/>
          <p:nvPr/>
        </p:nvSpPr>
        <p:spPr>
          <a:xfrm>
            <a:off x="7648523" y="4619055"/>
            <a:ext cx="809586" cy="238501"/>
          </a:xfrm>
          <a:prstGeom prst="rect">
            <a:avLst/>
          </a:prstGeom>
          <a:solidFill>
            <a:sysClr val="window" lastClr="FFFFFF"/>
          </a:solidFill>
        </p:spPr>
        <p:txBody>
          <a:bodyPr wrap="square" lIns="68553" tIns="34277" rIns="68553" bIns="34277" rtlCol="0" anchor="ctr">
            <a:spAutoFit/>
          </a:bodyPr>
          <a:lstStyle>
            <a:defPPr>
              <a:defRPr lang="en-US"/>
            </a:defPPr>
            <a:lvl1pPr algn="ctr">
              <a:defRPr>
                <a:solidFill>
                  <a:schemeClr val="bg1"/>
                </a:solidFill>
              </a:defRPr>
            </a:lvl1pPr>
          </a:lstStyle>
          <a:p>
            <a:pPr marL="0" marR="0" lvl="0" indent="0" algn="ctr" defTabSz="685732"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60000"/>
                    <a:lumOff val="40000"/>
                  </a:prstClr>
                </a:solidFill>
                <a:effectLst/>
                <a:uLnTx/>
                <a:uFillTx/>
                <a:latin typeface="+mn-ea"/>
                <a:cs typeface="+mn-cs"/>
              </a:rPr>
              <a:t>Scale</a:t>
            </a:r>
          </a:p>
        </p:txBody>
      </p:sp>
      <p:sp>
        <p:nvSpPr>
          <p:cNvPr id="200" name="Rectangle 147">
            <a:extLst>
              <a:ext uri="{FF2B5EF4-FFF2-40B4-BE49-F238E27FC236}">
                <a16:creationId xmlns:a16="http://schemas.microsoft.com/office/drawing/2014/main" id="{C37D34A5-5991-43D0-9F5A-85E4ED70942E}"/>
              </a:ext>
            </a:extLst>
          </p:cNvPr>
          <p:cNvSpPr/>
          <p:nvPr/>
        </p:nvSpPr>
        <p:spPr>
          <a:xfrm>
            <a:off x="6337221" y="1743361"/>
            <a:ext cx="1252879" cy="480382"/>
          </a:xfrm>
          <a:prstGeom prst="rect">
            <a:avLst/>
          </a:prstGeom>
        </p:spPr>
        <p:txBody>
          <a:bodyPr wrap="square" lIns="91436" tIns="91436" rIns="91436" bIns="45718">
            <a:spAutoFit/>
          </a:bodyPr>
          <a:lstStyle/>
          <a:p>
            <a:pPr marL="0" marR="0" lvl="3" indent="0" algn="ctr" defTabSz="685732" rtl="0" eaLnBrk="1" fontAlgn="auto" latinLnBrk="0" hangingPunct="1">
              <a:lnSpc>
                <a:spcPct val="95000"/>
              </a:lnSpc>
              <a:spcBef>
                <a:spcPts val="450"/>
              </a:spcBef>
              <a:spcAft>
                <a:spcPts val="0"/>
              </a:spcAft>
              <a:buClr>
                <a:prstClr val="white"/>
              </a:buClr>
              <a:buSzTx/>
              <a:buFontTx/>
              <a:buNone/>
              <a:tabLst/>
              <a:defRPr/>
            </a:pPr>
            <a:r>
              <a:rPr kumimoji="0" lang="ja-JP" altLang="en-US" sz="800" b="0" i="0" u="none" strike="noStrike" kern="1200" cap="none" spc="0" normalizeH="0" baseline="0" noProof="0" dirty="0">
                <a:ln>
                  <a:noFill/>
                </a:ln>
                <a:solidFill>
                  <a:prstClr val="black">
                    <a:lumMod val="75000"/>
                  </a:prstClr>
                </a:solidFill>
                <a:effectLst/>
                <a:uLnTx/>
                <a:uFillTx/>
                <a:latin typeface="+mn-ea"/>
                <a:cs typeface="+mn-cs"/>
              </a:rPr>
              <a:t>ボックス型スイッチ</a:t>
            </a:r>
            <a:endParaRPr kumimoji="0" lang="en-US" sz="800" b="0" i="0" u="none" strike="noStrike" kern="1200" cap="none" spc="0" normalizeH="0" baseline="0" noProof="0" dirty="0">
              <a:ln>
                <a:noFill/>
              </a:ln>
              <a:solidFill>
                <a:prstClr val="black">
                  <a:lumMod val="75000"/>
                </a:prstClr>
              </a:solidFill>
              <a:effectLst/>
              <a:uLnTx/>
              <a:uFillTx/>
              <a:latin typeface="+mn-ea"/>
              <a:cs typeface="+mn-cs"/>
            </a:endParaRPr>
          </a:p>
          <a:p>
            <a:pPr marL="0" marR="0" lvl="3" indent="0" algn="ctr" defTabSz="685732" rtl="0" eaLnBrk="1" fontAlgn="auto" latinLnBrk="0" hangingPunct="1">
              <a:lnSpc>
                <a:spcPct val="95000"/>
              </a:lnSpc>
              <a:spcBef>
                <a:spcPts val="450"/>
              </a:spcBef>
              <a:spcAft>
                <a:spcPts val="0"/>
              </a:spcAft>
              <a:buClr>
                <a:prstClr val="white"/>
              </a:buClr>
              <a:buSzTx/>
              <a:buFontTx/>
              <a:buNone/>
              <a:tabLst/>
              <a:defRPr/>
            </a:pPr>
            <a:r>
              <a:rPr kumimoji="0" lang="en-US" sz="1050" b="1" i="0" u="none" strike="noStrike" kern="1200" cap="none" spc="0" normalizeH="0" baseline="0" noProof="0" dirty="0">
                <a:ln>
                  <a:noFill/>
                </a:ln>
                <a:solidFill>
                  <a:prstClr val="black"/>
                </a:solidFill>
                <a:effectLst/>
                <a:uLnTx/>
                <a:uFillTx/>
                <a:latin typeface="+mn-ea"/>
                <a:cs typeface="+mn-cs"/>
              </a:rPr>
              <a:t>9500</a:t>
            </a:r>
            <a:endParaRPr kumimoji="0" lang="en-US" sz="700" b="1" i="0" u="none" strike="noStrike" kern="1200" cap="none" spc="0" normalizeH="0" baseline="0" noProof="0" dirty="0">
              <a:ln>
                <a:noFill/>
              </a:ln>
              <a:solidFill>
                <a:prstClr val="black"/>
              </a:solidFill>
              <a:effectLst/>
              <a:uLnTx/>
              <a:uFillTx/>
              <a:latin typeface="+mn-ea"/>
              <a:cs typeface="+mn-cs"/>
            </a:endParaRPr>
          </a:p>
        </p:txBody>
      </p:sp>
      <p:sp>
        <p:nvSpPr>
          <p:cNvPr id="201" name="Rounded Rectangle 177">
            <a:extLst>
              <a:ext uri="{FF2B5EF4-FFF2-40B4-BE49-F238E27FC236}">
                <a16:creationId xmlns:a16="http://schemas.microsoft.com/office/drawing/2014/main" id="{8A7353C2-756F-4D21-A0C0-42AFB4471B68}"/>
              </a:ext>
            </a:extLst>
          </p:cNvPr>
          <p:cNvSpPr/>
          <p:nvPr/>
        </p:nvSpPr>
        <p:spPr>
          <a:xfrm>
            <a:off x="2637966" y="4436364"/>
            <a:ext cx="6056316" cy="259605"/>
          </a:xfrm>
          <a:prstGeom prst="roundRect">
            <a:avLst/>
          </a:prstGeom>
          <a:noFill/>
          <a:ln w="6350" cap="flat" cmpd="sng" algn="ctr">
            <a:noFill/>
            <a:prstDash val="solid"/>
            <a:miter lim="800000"/>
          </a:ln>
          <a:effectLst>
            <a:outerShdw blurRad="50800" dist="50800" dir="5400000" algn="ctr" rotWithShape="0">
              <a:srgbClr val="000000">
                <a:alpha val="0"/>
              </a:srgbClr>
            </a:outerShdw>
          </a:effectLst>
        </p:spPr>
        <p:txBody>
          <a:bodyPr lIns="91438" tIns="45719" rIns="91438" bIns="45719"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srgbClr val="00BCEB"/>
                </a:solidFill>
                <a:effectLst/>
                <a:uLnTx/>
                <a:uFillTx/>
                <a:latin typeface="+mn-ea"/>
                <a:cs typeface="+mn-cs"/>
              </a:rPr>
              <a:t>Software Defined Access (SD-Access)</a:t>
            </a:r>
          </a:p>
        </p:txBody>
      </p:sp>
      <p:sp>
        <p:nvSpPr>
          <p:cNvPr id="202" name="Rounded Rectangle 178">
            <a:extLst>
              <a:ext uri="{FF2B5EF4-FFF2-40B4-BE49-F238E27FC236}">
                <a16:creationId xmlns:a16="http://schemas.microsoft.com/office/drawing/2014/main" id="{8130E8AB-C874-4446-AFFE-25F2BC7BF9ED}"/>
              </a:ext>
            </a:extLst>
          </p:cNvPr>
          <p:cNvSpPr/>
          <p:nvPr/>
        </p:nvSpPr>
        <p:spPr>
          <a:xfrm>
            <a:off x="2461087" y="2141451"/>
            <a:ext cx="1350350" cy="1323656"/>
          </a:xfrm>
          <a:prstGeom prst="roundRect">
            <a:avLst>
              <a:gd name="adj" fmla="val 6029"/>
            </a:avLst>
          </a:prstGeom>
          <a:solidFill>
            <a:sysClr val="window" lastClr="FFFFFF"/>
          </a:solidFill>
          <a:ln w="3175" cap="flat" cmpd="sng" algn="ctr">
            <a:noFill/>
            <a:prstDash val="dot"/>
            <a:miter lim="800000"/>
          </a:ln>
          <a:effectLst>
            <a:outerShdw blurRad="50800" dist="38100" dir="2700000" algn="tl" rotWithShape="0">
              <a:prstClr val="black">
                <a:alpha val="40000"/>
              </a:prstClr>
            </a:outerShdw>
          </a:effectLst>
        </p:spPr>
        <p:txBody>
          <a:bodyPr lIns="91438" tIns="45719" rIns="91438" bIns="45719" rtlCol="0" anchor="ctr"/>
          <a:lstStyle/>
          <a:p>
            <a:pPr marL="0" marR="0" lvl="0" indent="0" algn="ctr" defTabSz="457157"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mn-ea"/>
              <a:cs typeface="+mn-cs"/>
            </a:endParaRPr>
          </a:p>
        </p:txBody>
      </p:sp>
      <p:sp>
        <p:nvSpPr>
          <p:cNvPr id="203" name="Rectangle 179">
            <a:extLst>
              <a:ext uri="{FF2B5EF4-FFF2-40B4-BE49-F238E27FC236}">
                <a16:creationId xmlns:a16="http://schemas.microsoft.com/office/drawing/2014/main" id="{E9513DFA-2EA7-450E-8B8B-B0C96C8E5979}"/>
              </a:ext>
            </a:extLst>
          </p:cNvPr>
          <p:cNvSpPr/>
          <p:nvPr/>
        </p:nvSpPr>
        <p:spPr>
          <a:xfrm>
            <a:off x="2459939" y="2078144"/>
            <a:ext cx="1351499" cy="272111"/>
          </a:xfrm>
          <a:prstGeom prst="rect">
            <a:avLst/>
          </a:prstGeom>
          <a:solidFill>
            <a:srgbClr val="00B0F0"/>
          </a:solidFill>
          <a:ln w="12700" cap="flat" cmpd="sng" algn="ctr">
            <a:noFill/>
            <a:prstDash val="solid"/>
            <a:miter lim="800000"/>
          </a:ln>
          <a:effectLst/>
        </p:spPr>
        <p:txBody>
          <a:bodyPr lIns="91438" tIns="45719" rIns="91438" bIns="45719"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srgbClr val="FFFFFF"/>
                </a:solidFill>
                <a:effectLst/>
                <a:uLnTx/>
                <a:uFillTx/>
                <a:latin typeface="+mn-ea"/>
                <a:cs typeface="+mn-cs"/>
              </a:rPr>
              <a:t>アクセススイッチ</a:t>
            </a:r>
            <a:endParaRPr kumimoji="0" lang="en-US" sz="900" b="0" i="0" u="none" strike="noStrike" kern="0" cap="none" spc="0" normalizeH="0" baseline="0" noProof="0" dirty="0">
              <a:ln>
                <a:noFill/>
              </a:ln>
              <a:solidFill>
                <a:srgbClr val="FFFFFF"/>
              </a:solidFill>
              <a:effectLst/>
              <a:uLnTx/>
              <a:uFillTx/>
              <a:latin typeface="+mn-ea"/>
              <a:cs typeface="+mn-cs"/>
            </a:endParaRPr>
          </a:p>
        </p:txBody>
      </p:sp>
      <p:sp>
        <p:nvSpPr>
          <p:cNvPr id="205" name="Rectangle 181">
            <a:extLst>
              <a:ext uri="{FF2B5EF4-FFF2-40B4-BE49-F238E27FC236}">
                <a16:creationId xmlns:a16="http://schemas.microsoft.com/office/drawing/2014/main" id="{DDA612B3-ED39-44BB-82DE-ED636B70FC91}"/>
              </a:ext>
            </a:extLst>
          </p:cNvPr>
          <p:cNvSpPr/>
          <p:nvPr/>
        </p:nvSpPr>
        <p:spPr>
          <a:xfrm>
            <a:off x="2316927" y="2307553"/>
            <a:ext cx="1605286" cy="632218"/>
          </a:xfrm>
          <a:prstGeom prst="rect">
            <a:avLst/>
          </a:prstGeom>
        </p:spPr>
        <p:txBody>
          <a:bodyPr wrap="square" lIns="91436" tIns="91436" rIns="91436" bIns="45718">
            <a:spAutoFit/>
          </a:bodyPr>
          <a:lstStyle/>
          <a:p>
            <a:pPr marL="0" marR="0" lvl="3" indent="0" algn="ctr" defTabSz="685732" rtl="0" eaLnBrk="1" fontAlgn="auto" latinLnBrk="0" hangingPunct="1">
              <a:lnSpc>
                <a:spcPct val="95000"/>
              </a:lnSpc>
              <a:spcBef>
                <a:spcPts val="450"/>
              </a:spcBef>
              <a:spcAft>
                <a:spcPts val="0"/>
              </a:spcAft>
              <a:buClr>
                <a:prstClr val="white"/>
              </a:buClr>
              <a:buSzTx/>
              <a:buFontTx/>
              <a:buNone/>
              <a:tabLst/>
              <a:defRPr/>
            </a:pPr>
            <a:r>
              <a:rPr kumimoji="0" lang="ja-JP" altLang="en-US" sz="800" b="0" i="0" u="none" strike="noStrike" kern="1200" cap="none" spc="0" normalizeH="0" baseline="0" noProof="0" dirty="0">
                <a:ln>
                  <a:noFill/>
                </a:ln>
                <a:solidFill>
                  <a:prstClr val="black">
                    <a:lumMod val="75000"/>
                  </a:prstClr>
                </a:solidFill>
                <a:effectLst/>
                <a:uLnTx/>
                <a:uFillTx/>
                <a:latin typeface="+mn-ea"/>
                <a:cs typeface="+mn-cs"/>
              </a:rPr>
              <a:t>ボックス型スイッチ</a:t>
            </a:r>
            <a:endParaRPr kumimoji="0" lang="en-US" sz="800" b="0" i="0" u="none" strike="noStrike" kern="1200" cap="none" spc="0" normalizeH="0" baseline="0" noProof="0" dirty="0">
              <a:ln>
                <a:noFill/>
              </a:ln>
              <a:solidFill>
                <a:prstClr val="black">
                  <a:lumMod val="75000"/>
                </a:prstClr>
              </a:solidFill>
              <a:effectLst/>
              <a:uLnTx/>
              <a:uFillTx/>
              <a:latin typeface="+mn-ea"/>
              <a:cs typeface="+mn-cs"/>
            </a:endParaRPr>
          </a:p>
          <a:p>
            <a:pPr marL="0" marR="0" lvl="3" indent="0" algn="ctr" defTabSz="685732" rtl="0" eaLnBrk="1" fontAlgn="auto" latinLnBrk="0" hangingPunct="1">
              <a:lnSpc>
                <a:spcPct val="95000"/>
              </a:lnSpc>
              <a:spcBef>
                <a:spcPts val="450"/>
              </a:spcBef>
              <a:spcAft>
                <a:spcPts val="0"/>
              </a:spcAft>
              <a:buClr>
                <a:prstClr val="white"/>
              </a:buClr>
              <a:buSzTx/>
              <a:buFontTx/>
              <a:buNone/>
              <a:tabLst/>
              <a:defRPr/>
            </a:pPr>
            <a:r>
              <a:rPr kumimoji="0" lang="en-US" sz="900" b="1" i="0" u="none" strike="noStrike" kern="1200" cap="none" spc="0" normalizeH="0" baseline="0" noProof="0" dirty="0">
                <a:ln>
                  <a:noFill/>
                </a:ln>
                <a:solidFill>
                  <a:prstClr val="black">
                    <a:lumMod val="50000"/>
                    <a:lumOff val="50000"/>
                  </a:prstClr>
                </a:solidFill>
                <a:effectLst/>
                <a:uLnTx/>
                <a:uFillTx/>
                <a:latin typeface="+mn-ea"/>
                <a:cs typeface="+mn-cs"/>
              </a:rPr>
              <a:t>3650</a:t>
            </a:r>
          </a:p>
          <a:p>
            <a:pPr marL="0" marR="0" lvl="3" indent="0" algn="ctr" defTabSz="685732" rtl="0" eaLnBrk="1" fontAlgn="auto" latinLnBrk="0" hangingPunct="1">
              <a:lnSpc>
                <a:spcPct val="95000"/>
              </a:lnSpc>
              <a:spcBef>
                <a:spcPts val="450"/>
              </a:spcBef>
              <a:spcAft>
                <a:spcPts val="0"/>
              </a:spcAft>
              <a:buClr>
                <a:prstClr val="white"/>
              </a:buClr>
              <a:buSzTx/>
              <a:buFontTx/>
              <a:buNone/>
              <a:tabLst/>
              <a:defRPr/>
            </a:pPr>
            <a:r>
              <a:rPr kumimoji="0" lang="en-US" sz="800" b="0" i="0" u="none" strike="noStrike" kern="1200" cap="none" spc="0" normalizeH="0" baseline="0" noProof="0" dirty="0">
                <a:ln>
                  <a:noFill/>
                </a:ln>
                <a:solidFill>
                  <a:prstClr val="black"/>
                </a:solidFill>
                <a:effectLst/>
                <a:uLnTx/>
                <a:uFillTx/>
                <a:latin typeface="+mn-ea"/>
                <a:cs typeface="+mn-cs"/>
              </a:rPr>
              <a:t>Up to 160G Stacking</a:t>
            </a:r>
          </a:p>
        </p:txBody>
      </p:sp>
      <p:sp>
        <p:nvSpPr>
          <p:cNvPr id="206" name="Rectangle 182">
            <a:extLst>
              <a:ext uri="{FF2B5EF4-FFF2-40B4-BE49-F238E27FC236}">
                <a16:creationId xmlns:a16="http://schemas.microsoft.com/office/drawing/2014/main" id="{0E5625E6-C508-4723-9EC4-2B0360F9D71A}"/>
              </a:ext>
            </a:extLst>
          </p:cNvPr>
          <p:cNvSpPr/>
          <p:nvPr/>
        </p:nvSpPr>
        <p:spPr>
          <a:xfrm>
            <a:off x="2455956" y="3466345"/>
            <a:ext cx="1445626" cy="573745"/>
          </a:xfrm>
          <a:prstGeom prst="rect">
            <a:avLst/>
          </a:prstGeom>
        </p:spPr>
        <p:txBody>
          <a:bodyPr wrap="square" lIns="68579" tIns="68579" rIns="68579" bIns="68579" anchor="ctr">
            <a:spAutoFit/>
          </a:bodyPr>
          <a:lstStyle/>
          <a:p>
            <a:pPr marL="171430" marR="0" lvl="3" indent="-171430" algn="l" defTabSz="685732" rtl="0" eaLnBrk="1" fontAlgn="auto" latinLnBrk="0" hangingPunct="1">
              <a:lnSpc>
                <a:spcPct val="95000"/>
              </a:lnSpc>
              <a:spcBef>
                <a:spcPts val="450"/>
              </a:spcBef>
              <a:spcAft>
                <a:spcPts val="0"/>
              </a:spcAft>
              <a:buClr>
                <a:srgbClr val="515150"/>
              </a:buClr>
              <a:buSzTx/>
              <a:buFont typeface="Wingdings" charset="2"/>
              <a:buChar char="§"/>
              <a:tabLst/>
              <a:defRPr/>
            </a:pPr>
            <a:r>
              <a:rPr kumimoji="0" lang="en-US" sz="700" b="0" i="0" u="none" strike="noStrike" kern="1200" cap="none" spc="0" normalizeH="0" baseline="0" noProof="0" dirty="0" err="1">
                <a:ln>
                  <a:noFill/>
                </a:ln>
                <a:solidFill>
                  <a:srgbClr val="4D4D4C">
                    <a:lumMod val="50000"/>
                  </a:srgbClr>
                </a:solidFill>
                <a:effectLst/>
                <a:uLnTx/>
                <a:uFillTx/>
                <a:latin typeface="+mn-ea"/>
                <a:cs typeface="+mn-cs"/>
              </a:rPr>
              <a:t>mGig</a:t>
            </a:r>
            <a:r>
              <a:rPr kumimoji="0" lang="en-US" sz="700" b="0" i="0" u="none" strike="noStrike" kern="1200" cap="none" spc="0" normalizeH="0" baseline="0" noProof="0" dirty="0">
                <a:ln>
                  <a:noFill/>
                </a:ln>
                <a:solidFill>
                  <a:srgbClr val="4D4D4C">
                    <a:lumMod val="50000"/>
                  </a:srgbClr>
                </a:solidFill>
                <a:effectLst/>
                <a:uLnTx/>
                <a:uFillTx/>
                <a:latin typeface="+mn-ea"/>
                <a:cs typeface="+mn-cs"/>
              </a:rPr>
              <a:t>, 1/10G </a:t>
            </a:r>
          </a:p>
          <a:p>
            <a:pPr marL="171430" marR="0" lvl="3" indent="-171430" algn="l" defTabSz="685732" rtl="0" eaLnBrk="1" fontAlgn="auto" latinLnBrk="0" hangingPunct="1">
              <a:lnSpc>
                <a:spcPct val="95000"/>
              </a:lnSpc>
              <a:spcBef>
                <a:spcPts val="450"/>
              </a:spcBef>
              <a:spcAft>
                <a:spcPts val="0"/>
              </a:spcAft>
              <a:buClr>
                <a:srgbClr val="515150"/>
              </a:buClr>
              <a:buSzTx/>
              <a:buFont typeface="Wingdings" charset="2"/>
              <a:buChar char="§"/>
              <a:tabLst/>
              <a:defRPr/>
            </a:pPr>
            <a:r>
              <a:rPr kumimoji="0" lang="en-US" sz="700" b="0" i="0" u="none" strike="noStrike" kern="1200" cap="none" spc="0" normalizeH="0" baseline="0" noProof="0" dirty="0">
                <a:ln>
                  <a:noFill/>
                </a:ln>
                <a:solidFill>
                  <a:srgbClr val="4D4D4C">
                    <a:lumMod val="50000"/>
                  </a:srgbClr>
                </a:solidFill>
                <a:effectLst/>
                <a:uLnTx/>
                <a:uFillTx/>
                <a:latin typeface="+mn-ea"/>
                <a:cs typeface="+mn-cs"/>
              </a:rPr>
              <a:t>10G uplinks</a:t>
            </a:r>
          </a:p>
          <a:p>
            <a:pPr marL="171430" marR="0" lvl="3" indent="-171430" algn="l" defTabSz="685732" rtl="0" eaLnBrk="1" fontAlgn="auto" latinLnBrk="0" hangingPunct="1">
              <a:lnSpc>
                <a:spcPct val="95000"/>
              </a:lnSpc>
              <a:spcBef>
                <a:spcPts val="450"/>
              </a:spcBef>
              <a:spcAft>
                <a:spcPts val="0"/>
              </a:spcAft>
              <a:buClr>
                <a:srgbClr val="515150"/>
              </a:buClr>
              <a:buSzTx/>
              <a:buFont typeface="Wingdings" charset="2"/>
              <a:buChar char="§"/>
              <a:tabLst/>
              <a:defRPr/>
            </a:pPr>
            <a:r>
              <a:rPr kumimoji="0" lang="en-US" sz="700" b="0" i="0" u="none" strike="noStrike" kern="1200" cap="none" spc="0" normalizeH="0" baseline="0" noProof="0" dirty="0">
                <a:ln>
                  <a:noFill/>
                </a:ln>
                <a:solidFill>
                  <a:srgbClr val="4D4D4C">
                    <a:lumMod val="50000"/>
                  </a:srgbClr>
                </a:solidFill>
                <a:effectLst/>
                <a:uLnTx/>
                <a:uFillTx/>
                <a:latin typeface="+mn-ea"/>
                <a:cs typeface="+mn-cs"/>
              </a:rPr>
              <a:t>NSF/SSO</a:t>
            </a:r>
          </a:p>
        </p:txBody>
      </p:sp>
      <p:sp>
        <p:nvSpPr>
          <p:cNvPr id="209" name="Rectangle 154">
            <a:extLst>
              <a:ext uri="{FF2B5EF4-FFF2-40B4-BE49-F238E27FC236}">
                <a16:creationId xmlns:a16="http://schemas.microsoft.com/office/drawing/2014/main" id="{2594E281-E847-4710-841D-7EF9794D8E77}"/>
              </a:ext>
            </a:extLst>
          </p:cNvPr>
          <p:cNvSpPr/>
          <p:nvPr/>
        </p:nvSpPr>
        <p:spPr>
          <a:xfrm>
            <a:off x="6402083" y="1421579"/>
            <a:ext cx="1191009" cy="355611"/>
          </a:xfrm>
          <a:prstGeom prst="rect">
            <a:avLst/>
          </a:prstGeom>
          <a:solidFill>
            <a:srgbClr val="00B0F0"/>
          </a:solidFill>
          <a:ln w="12700" cap="flat" cmpd="sng" algn="ctr">
            <a:noFill/>
            <a:prstDash val="solid"/>
            <a:miter lim="800000"/>
          </a:ln>
          <a:effectLst/>
        </p:spPr>
        <p:txBody>
          <a:bodyPr lIns="91436" tIns="91436" rIns="91436" bIns="45718"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60" normalizeH="0" baseline="0" noProof="0" dirty="0">
                <a:ln>
                  <a:noFill/>
                </a:ln>
                <a:solidFill>
                  <a:prstClr val="white"/>
                </a:solidFill>
                <a:effectLst/>
                <a:uLnTx/>
                <a:uFillTx/>
                <a:latin typeface="+mn-ea"/>
                <a:cs typeface="+mn-cs"/>
              </a:rPr>
              <a:t>キャンパス </a:t>
            </a:r>
            <a:r>
              <a:rPr kumimoji="0" lang="ja-JP" altLang="en-US" sz="900" b="0" i="0" u="none" strike="noStrike" kern="0" cap="none" spc="60" normalizeH="0" baseline="0" noProof="0" dirty="0" smtClean="0">
                <a:ln>
                  <a:noFill/>
                </a:ln>
                <a:solidFill>
                  <a:prstClr val="white"/>
                </a:solidFill>
                <a:effectLst/>
                <a:uLnTx/>
                <a:uFillTx/>
                <a:latin typeface="+mn-ea"/>
                <a:cs typeface="+mn-cs"/>
              </a:rPr>
              <a:t>コア</a:t>
            </a:r>
            <a:r>
              <a:rPr kumimoji="0" lang="en-US" altLang="ja-JP" sz="900" b="0" i="0" u="none" strike="noStrike" kern="0" cap="none" spc="60" normalizeH="0" baseline="0" noProof="0" dirty="0" smtClean="0">
                <a:ln>
                  <a:noFill/>
                </a:ln>
                <a:solidFill>
                  <a:prstClr val="white"/>
                </a:solidFill>
                <a:effectLst/>
                <a:uLnTx/>
                <a:uFillTx/>
                <a:latin typeface="+mn-ea"/>
                <a:cs typeface="+mn-cs"/>
              </a:rPr>
              <a:t/>
            </a:r>
            <a:br>
              <a:rPr kumimoji="0" lang="en-US" altLang="ja-JP" sz="900" b="0" i="0" u="none" strike="noStrike" kern="0" cap="none" spc="60" normalizeH="0" baseline="0" noProof="0" dirty="0" smtClean="0">
                <a:ln>
                  <a:noFill/>
                </a:ln>
                <a:solidFill>
                  <a:prstClr val="white"/>
                </a:solidFill>
                <a:effectLst/>
                <a:uLnTx/>
                <a:uFillTx/>
                <a:latin typeface="+mn-ea"/>
                <a:cs typeface="+mn-cs"/>
              </a:rPr>
            </a:br>
            <a:r>
              <a:rPr kumimoji="0" lang="ja-JP" altLang="en-US" sz="900" b="0" i="0" u="none" strike="noStrike" kern="0" cap="none" spc="60" normalizeH="0" baseline="0" noProof="0" dirty="0" smtClean="0">
                <a:ln>
                  <a:noFill/>
                </a:ln>
                <a:solidFill>
                  <a:prstClr val="white"/>
                </a:solidFill>
                <a:effectLst/>
                <a:uLnTx/>
                <a:uFillTx/>
                <a:latin typeface="+mn-ea"/>
                <a:cs typeface="+mn-cs"/>
              </a:rPr>
              <a:t>アクリゲーション</a:t>
            </a:r>
            <a:r>
              <a:rPr kumimoji="0" lang="en-US" sz="900" b="0" i="0" u="none" strike="noStrike" kern="0" cap="none" spc="60" normalizeH="0" baseline="0" noProof="0" smtClean="0">
                <a:ln>
                  <a:noFill/>
                </a:ln>
                <a:solidFill>
                  <a:prstClr val="white"/>
                </a:solidFill>
                <a:effectLst/>
                <a:uLnTx/>
                <a:uFillTx/>
                <a:latin typeface="+mn-ea"/>
                <a:cs typeface="+mn-cs"/>
              </a:rPr>
              <a:t> </a:t>
            </a:r>
            <a:endParaRPr kumimoji="0" lang="en-US" sz="900" b="0" i="0" u="none" strike="noStrike" kern="0" cap="none" spc="60" normalizeH="0" baseline="0" noProof="0" dirty="0">
              <a:ln>
                <a:noFill/>
              </a:ln>
              <a:solidFill>
                <a:prstClr val="white"/>
              </a:solidFill>
              <a:effectLst/>
              <a:uLnTx/>
              <a:uFillTx/>
              <a:latin typeface="+mn-ea"/>
              <a:cs typeface="+mn-cs"/>
            </a:endParaRPr>
          </a:p>
        </p:txBody>
      </p:sp>
      <p:sp>
        <p:nvSpPr>
          <p:cNvPr id="210" name="角丸四角形 9">
            <a:extLst>
              <a:ext uri="{FF2B5EF4-FFF2-40B4-BE49-F238E27FC236}">
                <a16:creationId xmlns:a16="http://schemas.microsoft.com/office/drawing/2014/main" id="{70FB1F6B-0FFB-4DCC-8719-A69DA65F96F0}"/>
              </a:ext>
            </a:extLst>
          </p:cNvPr>
          <p:cNvSpPr/>
          <p:nvPr/>
        </p:nvSpPr>
        <p:spPr>
          <a:xfrm>
            <a:off x="3832021" y="951970"/>
            <a:ext cx="3735230" cy="3801367"/>
          </a:xfrm>
          <a:prstGeom prst="roundRect">
            <a:avLst>
              <a:gd name="adj" fmla="val 9746"/>
            </a:avLst>
          </a:prstGeom>
          <a:noFill/>
          <a:ln w="38100" cap="flat" cmpd="sng" algn="ctr">
            <a:solidFill>
              <a:srgbClr val="0070C0"/>
            </a:solidFill>
            <a:prstDash val="sysDot"/>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0" cap="none" spc="0" normalizeH="0" baseline="0" noProof="0">
              <a:ln>
                <a:noFill/>
              </a:ln>
              <a:solidFill>
                <a:prstClr val="white"/>
              </a:solidFill>
              <a:effectLst/>
              <a:uLnTx/>
              <a:uFillTx/>
              <a:latin typeface="+mn-ea"/>
              <a:cs typeface="+mn-cs"/>
            </a:endParaRPr>
          </a:p>
        </p:txBody>
      </p:sp>
      <p:pic>
        <p:nvPicPr>
          <p:cNvPr id="6" name="図 5">
            <a:extLst>
              <a:ext uri="{FF2B5EF4-FFF2-40B4-BE49-F238E27FC236}">
                <a16:creationId xmlns:a16="http://schemas.microsoft.com/office/drawing/2014/main" id="{CADC7C67-BD3A-40BB-AD01-221AC5BAE58C}"/>
              </a:ext>
            </a:extLst>
          </p:cNvPr>
          <p:cNvPicPr>
            <a:picLocks noChangeAspect="1"/>
          </p:cNvPicPr>
          <p:nvPr/>
        </p:nvPicPr>
        <p:blipFill>
          <a:blip r:embed="rId3"/>
          <a:stretch>
            <a:fillRect/>
          </a:stretch>
        </p:blipFill>
        <p:spPr>
          <a:xfrm>
            <a:off x="665070" y="2926753"/>
            <a:ext cx="1750272" cy="640344"/>
          </a:xfrm>
          <a:prstGeom prst="rect">
            <a:avLst/>
          </a:prstGeom>
        </p:spPr>
      </p:pic>
      <p:pic>
        <p:nvPicPr>
          <p:cNvPr id="8" name="図 7">
            <a:extLst>
              <a:ext uri="{FF2B5EF4-FFF2-40B4-BE49-F238E27FC236}">
                <a16:creationId xmlns:a16="http://schemas.microsoft.com/office/drawing/2014/main" id="{86DF40CD-1E8B-47A2-B9BA-81D01578A2EF}"/>
              </a:ext>
            </a:extLst>
          </p:cNvPr>
          <p:cNvPicPr>
            <a:picLocks noChangeAspect="1"/>
          </p:cNvPicPr>
          <p:nvPr/>
        </p:nvPicPr>
        <p:blipFill>
          <a:blip r:embed="rId4"/>
          <a:stretch>
            <a:fillRect/>
          </a:stretch>
        </p:blipFill>
        <p:spPr>
          <a:xfrm>
            <a:off x="2606818" y="2886506"/>
            <a:ext cx="1190791" cy="581106"/>
          </a:xfrm>
          <a:prstGeom prst="rect">
            <a:avLst/>
          </a:prstGeom>
        </p:spPr>
      </p:pic>
      <p:pic>
        <p:nvPicPr>
          <p:cNvPr id="10" name="図 9">
            <a:extLst>
              <a:ext uri="{FF2B5EF4-FFF2-40B4-BE49-F238E27FC236}">
                <a16:creationId xmlns:a16="http://schemas.microsoft.com/office/drawing/2014/main" id="{01DA7514-62BF-4BBE-8955-47C83CBD98FE}"/>
              </a:ext>
            </a:extLst>
          </p:cNvPr>
          <p:cNvPicPr>
            <a:picLocks noChangeAspect="1"/>
          </p:cNvPicPr>
          <p:nvPr/>
        </p:nvPicPr>
        <p:blipFill>
          <a:blip r:embed="rId5"/>
          <a:stretch>
            <a:fillRect/>
          </a:stretch>
        </p:blipFill>
        <p:spPr>
          <a:xfrm>
            <a:off x="3976485" y="2637918"/>
            <a:ext cx="1084483" cy="347035"/>
          </a:xfrm>
          <a:prstGeom prst="rect">
            <a:avLst/>
          </a:prstGeom>
        </p:spPr>
      </p:pic>
      <p:pic>
        <p:nvPicPr>
          <p:cNvPr id="12" name="図 11">
            <a:extLst>
              <a:ext uri="{FF2B5EF4-FFF2-40B4-BE49-F238E27FC236}">
                <a16:creationId xmlns:a16="http://schemas.microsoft.com/office/drawing/2014/main" id="{BDF4F590-6CDC-4B84-8CE5-BE47816B7A99}"/>
              </a:ext>
            </a:extLst>
          </p:cNvPr>
          <p:cNvPicPr>
            <a:picLocks noChangeAspect="1"/>
          </p:cNvPicPr>
          <p:nvPr/>
        </p:nvPicPr>
        <p:blipFill>
          <a:blip r:embed="rId6"/>
          <a:stretch>
            <a:fillRect/>
          </a:stretch>
        </p:blipFill>
        <p:spPr>
          <a:xfrm>
            <a:off x="5235135" y="2409684"/>
            <a:ext cx="1109230" cy="567820"/>
          </a:xfrm>
          <a:prstGeom prst="rect">
            <a:avLst/>
          </a:prstGeom>
        </p:spPr>
      </p:pic>
      <p:pic>
        <p:nvPicPr>
          <p:cNvPr id="14" name="図 13">
            <a:extLst>
              <a:ext uri="{FF2B5EF4-FFF2-40B4-BE49-F238E27FC236}">
                <a16:creationId xmlns:a16="http://schemas.microsoft.com/office/drawing/2014/main" id="{47434AD6-C504-435F-8AA2-B94A6AD64928}"/>
              </a:ext>
            </a:extLst>
          </p:cNvPr>
          <p:cNvPicPr>
            <a:picLocks noChangeAspect="1"/>
          </p:cNvPicPr>
          <p:nvPr/>
        </p:nvPicPr>
        <p:blipFill>
          <a:blip r:embed="rId7"/>
          <a:stretch>
            <a:fillRect/>
          </a:stretch>
        </p:blipFill>
        <p:spPr>
          <a:xfrm>
            <a:off x="6581746" y="2264374"/>
            <a:ext cx="886708" cy="537746"/>
          </a:xfrm>
          <a:prstGeom prst="rect">
            <a:avLst/>
          </a:prstGeom>
        </p:spPr>
      </p:pic>
      <p:pic>
        <p:nvPicPr>
          <p:cNvPr id="16" name="図 15">
            <a:extLst>
              <a:ext uri="{FF2B5EF4-FFF2-40B4-BE49-F238E27FC236}">
                <a16:creationId xmlns:a16="http://schemas.microsoft.com/office/drawing/2014/main" id="{DD50A8A4-4789-4FCB-982C-EF3B003A1948}"/>
              </a:ext>
            </a:extLst>
          </p:cNvPr>
          <p:cNvPicPr>
            <a:picLocks noChangeAspect="1"/>
          </p:cNvPicPr>
          <p:nvPr/>
        </p:nvPicPr>
        <p:blipFill>
          <a:blip r:embed="rId8"/>
          <a:stretch>
            <a:fillRect/>
          </a:stretch>
        </p:blipFill>
        <p:spPr>
          <a:xfrm>
            <a:off x="7538489" y="2250419"/>
            <a:ext cx="1094124" cy="584241"/>
          </a:xfrm>
          <a:prstGeom prst="rect">
            <a:avLst/>
          </a:prstGeom>
        </p:spPr>
      </p:pic>
    </p:spTree>
    <p:extLst>
      <p:ext uri="{BB962C8B-B14F-4D97-AF65-F5344CB8AC3E}">
        <p14:creationId xmlns:p14="http://schemas.microsoft.com/office/powerpoint/2010/main" val="3979880338"/>
      </p:ext>
    </p:extLst>
  </p:cSld>
  <p:clrMapOvr>
    <a:masterClrMapping/>
  </p:clrMapOvr>
  <p:transition spd="slow">
    <p:pu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37766" y="341313"/>
            <a:ext cx="8706234" cy="731837"/>
          </a:xfrm>
        </p:spPr>
        <p:txBody>
          <a:bodyPr/>
          <a:lstStyle/>
          <a:p>
            <a:r>
              <a:rPr kumimoji="1" lang="en-US" altLang="ja-JP" dirty="0">
                <a:solidFill>
                  <a:schemeClr val="bg1"/>
                </a:solidFill>
                <a:latin typeface="+mn-ea"/>
                <a:ea typeface="+mn-ea"/>
                <a:cs typeface="Meiryo" charset="-128"/>
              </a:rPr>
              <a:t>UADP 2.0 </a:t>
            </a:r>
            <a:r>
              <a:rPr kumimoji="1" lang="ja-JP" altLang="en-US" dirty="0">
                <a:solidFill>
                  <a:schemeClr val="bg1"/>
                </a:solidFill>
                <a:latin typeface="+mn-ea"/>
                <a:ea typeface="+mn-ea"/>
                <a:cs typeface="Meiryo" charset="-128"/>
              </a:rPr>
              <a:t>次世代エンタープライズ向け</a:t>
            </a:r>
            <a:r>
              <a:rPr kumimoji="1" lang="en-US" altLang="ja-JP" dirty="0">
                <a:solidFill>
                  <a:schemeClr val="bg1"/>
                </a:solidFill>
                <a:latin typeface="+mn-ea"/>
                <a:ea typeface="+mn-ea"/>
                <a:cs typeface="Meiryo" charset="-128"/>
              </a:rPr>
              <a:t/>
            </a:r>
            <a:br>
              <a:rPr kumimoji="1" lang="en-US" altLang="ja-JP" dirty="0">
                <a:solidFill>
                  <a:schemeClr val="bg1"/>
                </a:solidFill>
                <a:latin typeface="+mn-ea"/>
                <a:ea typeface="+mn-ea"/>
                <a:cs typeface="Meiryo" charset="-128"/>
              </a:rPr>
            </a:br>
            <a:r>
              <a:rPr kumimoji="1" lang="en-US" altLang="ja-JP" dirty="0">
                <a:solidFill>
                  <a:schemeClr val="bg1"/>
                </a:solidFill>
                <a:latin typeface="+mn-ea"/>
                <a:ea typeface="+mn-ea"/>
                <a:cs typeface="Meiryo" charset="-128"/>
              </a:rPr>
              <a:t>Programmable ASIC</a:t>
            </a:r>
          </a:p>
        </p:txBody>
      </p:sp>
      <p:grpSp>
        <p:nvGrpSpPr>
          <p:cNvPr id="2" name="グループ化 1">
            <a:extLst>
              <a:ext uri="{FF2B5EF4-FFF2-40B4-BE49-F238E27FC236}">
                <a16:creationId xmlns:a16="http://schemas.microsoft.com/office/drawing/2014/main" id="{57A2EE23-E226-4AF0-90EA-DCC3E7867ABB}"/>
              </a:ext>
            </a:extLst>
          </p:cNvPr>
          <p:cNvGrpSpPr/>
          <p:nvPr/>
        </p:nvGrpSpPr>
        <p:grpSpPr>
          <a:xfrm>
            <a:off x="2091261" y="878923"/>
            <a:ext cx="6672866" cy="3831001"/>
            <a:chOff x="485687" y="287797"/>
            <a:chExt cx="8474165" cy="4865157"/>
          </a:xfrm>
        </p:grpSpPr>
        <p:pic>
          <p:nvPicPr>
            <p:cNvPr id="94" name="Picture 1">
              <a:extLst>
                <a:ext uri="{FF2B5EF4-FFF2-40B4-BE49-F238E27FC236}">
                  <a16:creationId xmlns:a16="http://schemas.microsoft.com/office/drawing/2014/main" id="{BBB04EC2-9E60-49C8-9265-12F382C52E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119" y="287797"/>
              <a:ext cx="4607865" cy="4496012"/>
            </a:xfrm>
            <a:prstGeom prst="rect">
              <a:avLst/>
            </a:prstGeom>
          </p:spPr>
        </p:pic>
        <p:grpSp>
          <p:nvGrpSpPr>
            <p:cNvPr id="95" name="Group 23">
              <a:extLst>
                <a:ext uri="{FF2B5EF4-FFF2-40B4-BE49-F238E27FC236}">
                  <a16:creationId xmlns:a16="http://schemas.microsoft.com/office/drawing/2014/main" id="{9576ECED-3F9A-40DA-B544-E4A13DFCB740}"/>
                </a:ext>
              </a:extLst>
            </p:cNvPr>
            <p:cNvGrpSpPr/>
            <p:nvPr/>
          </p:nvGrpSpPr>
          <p:grpSpPr>
            <a:xfrm>
              <a:off x="485687" y="4370045"/>
              <a:ext cx="5400728" cy="782909"/>
              <a:chOff x="1368726" y="5962098"/>
              <a:chExt cx="7200970" cy="1043881"/>
            </a:xfrm>
          </p:grpSpPr>
          <p:grpSp>
            <p:nvGrpSpPr>
              <p:cNvPr id="96" name="Group 47">
                <a:extLst>
                  <a:ext uri="{FF2B5EF4-FFF2-40B4-BE49-F238E27FC236}">
                    <a16:creationId xmlns:a16="http://schemas.microsoft.com/office/drawing/2014/main" id="{95D03026-50CB-48AC-9627-91BAED6EEBF4}"/>
                  </a:ext>
                </a:extLst>
              </p:cNvPr>
              <p:cNvGrpSpPr/>
              <p:nvPr/>
            </p:nvGrpSpPr>
            <p:grpSpPr>
              <a:xfrm>
                <a:off x="6213396" y="5962098"/>
                <a:ext cx="1103816" cy="924457"/>
                <a:chOff x="3660542" y="255346"/>
                <a:chExt cx="1577441" cy="1321121"/>
              </a:xfrm>
            </p:grpSpPr>
            <p:pic>
              <p:nvPicPr>
                <p:cNvPr id="190" name="Picture 48">
                  <a:extLst>
                    <a:ext uri="{FF2B5EF4-FFF2-40B4-BE49-F238E27FC236}">
                      <a16:creationId xmlns:a16="http://schemas.microsoft.com/office/drawing/2014/main" id="{0A27C5DA-B7AA-4CBF-8D6A-92C477C2E0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37800" y="255346"/>
                  <a:ext cx="799066" cy="799065"/>
                </a:xfrm>
                <a:prstGeom prst="rect">
                  <a:avLst/>
                </a:prstGeom>
              </p:spPr>
            </p:pic>
            <p:sp>
              <p:nvSpPr>
                <p:cNvPr id="191" name="TextBox 49">
                  <a:extLst>
                    <a:ext uri="{FF2B5EF4-FFF2-40B4-BE49-F238E27FC236}">
                      <a16:creationId xmlns:a16="http://schemas.microsoft.com/office/drawing/2014/main" id="{AD541C2D-5451-4CE6-B356-B6322112B5B6}"/>
                    </a:ext>
                  </a:extLst>
                </p:cNvPr>
                <p:cNvSpPr txBox="1"/>
                <p:nvPr/>
              </p:nvSpPr>
              <p:spPr>
                <a:xfrm>
                  <a:off x="3660542" y="960696"/>
                  <a:ext cx="1577441" cy="61577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32MB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Packet Buffer</a:t>
                  </a:r>
                </a:p>
              </p:txBody>
            </p:sp>
          </p:grpSp>
          <p:grpSp>
            <p:nvGrpSpPr>
              <p:cNvPr id="97" name="Group 50">
                <a:extLst>
                  <a:ext uri="{FF2B5EF4-FFF2-40B4-BE49-F238E27FC236}">
                    <a16:creationId xmlns:a16="http://schemas.microsoft.com/office/drawing/2014/main" id="{7B3DD2DD-DF13-441A-BABA-73D2F9E51F4D}"/>
                  </a:ext>
                </a:extLst>
              </p:cNvPr>
              <p:cNvGrpSpPr/>
              <p:nvPr/>
            </p:nvGrpSpPr>
            <p:grpSpPr>
              <a:xfrm>
                <a:off x="7190990" y="6012613"/>
                <a:ext cx="1378706" cy="869282"/>
                <a:chOff x="4737877" y="2953971"/>
                <a:chExt cx="1970280" cy="1242273"/>
              </a:xfrm>
            </p:grpSpPr>
            <p:pic>
              <p:nvPicPr>
                <p:cNvPr id="188" name="Picture 51">
                  <a:extLst>
                    <a:ext uri="{FF2B5EF4-FFF2-40B4-BE49-F238E27FC236}">
                      <a16:creationId xmlns:a16="http://schemas.microsoft.com/office/drawing/2014/main" id="{D92E41BF-0CA3-4995-91FC-284A4BF811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84079" y="2953971"/>
                  <a:ext cx="591514" cy="591514"/>
                </a:xfrm>
                <a:prstGeom prst="rect">
                  <a:avLst/>
                </a:prstGeom>
              </p:spPr>
            </p:pic>
            <p:sp>
              <p:nvSpPr>
                <p:cNvPr id="189" name="TextBox 52">
                  <a:extLst>
                    <a:ext uri="{FF2B5EF4-FFF2-40B4-BE49-F238E27FC236}">
                      <a16:creationId xmlns:a16="http://schemas.microsoft.com/office/drawing/2014/main" id="{1742D0C6-1C60-45C4-8FAF-E5AA8312E799}"/>
                    </a:ext>
                  </a:extLst>
                </p:cNvPr>
                <p:cNvSpPr txBox="1"/>
                <p:nvPr/>
              </p:nvSpPr>
              <p:spPr>
                <a:xfrm>
                  <a:off x="4737877" y="3624456"/>
                  <a:ext cx="1970280" cy="571788"/>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64K x2</a:t>
                  </a:r>
                </a:p>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750" b="0" i="0" u="none" strike="noStrike" kern="1200" cap="none" spc="0" normalizeH="0" baseline="0" noProof="0" dirty="0" err="1">
                      <a:ln>
                        <a:noFill/>
                      </a:ln>
                      <a:solidFill>
                        <a:prstClr val="black">
                          <a:lumMod val="65000"/>
                          <a:lumOff val="35000"/>
                        </a:prstClr>
                      </a:solidFill>
                      <a:effectLst/>
                      <a:uLnTx/>
                      <a:uFillTx/>
                      <a:latin typeface="CiscoSansTT ExtraLight"/>
                      <a:ea typeface="ＭＳ Ｐゴシック"/>
                      <a:cs typeface="Arial" charset="0"/>
                    </a:rPr>
                    <a:t>Netflow</a:t>
                  </a:r>
                  <a:r>
                    <a:rPr kumimoji="0" lang="en-US" sz="75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 Records</a:t>
                  </a:r>
                </a:p>
              </p:txBody>
            </p:sp>
          </p:grpSp>
          <p:grpSp>
            <p:nvGrpSpPr>
              <p:cNvPr id="98" name="Group 53">
                <a:extLst>
                  <a:ext uri="{FF2B5EF4-FFF2-40B4-BE49-F238E27FC236}">
                    <a16:creationId xmlns:a16="http://schemas.microsoft.com/office/drawing/2014/main" id="{695C909D-2664-4F04-BF39-9B0814A2A848}"/>
                  </a:ext>
                </a:extLst>
              </p:cNvPr>
              <p:cNvGrpSpPr/>
              <p:nvPr/>
            </p:nvGrpSpPr>
            <p:grpSpPr>
              <a:xfrm>
                <a:off x="3076464" y="6012119"/>
                <a:ext cx="1201624" cy="887466"/>
                <a:chOff x="-34630" y="3003014"/>
                <a:chExt cx="1717216" cy="1268260"/>
              </a:xfrm>
            </p:grpSpPr>
            <p:pic>
              <p:nvPicPr>
                <p:cNvPr id="158" name="Picture 54">
                  <a:extLst>
                    <a:ext uri="{FF2B5EF4-FFF2-40B4-BE49-F238E27FC236}">
                      <a16:creationId xmlns:a16="http://schemas.microsoft.com/office/drawing/2014/main" id="{7DD66AFC-DB7F-4392-8D82-9AFA20CE01F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5500" y="3003014"/>
                  <a:ext cx="1256825" cy="800178"/>
                </a:xfrm>
                <a:prstGeom prst="rect">
                  <a:avLst/>
                </a:prstGeom>
              </p:spPr>
            </p:pic>
            <p:sp>
              <p:nvSpPr>
                <p:cNvPr id="165" name="TextBox 55">
                  <a:extLst>
                    <a:ext uri="{FF2B5EF4-FFF2-40B4-BE49-F238E27FC236}">
                      <a16:creationId xmlns:a16="http://schemas.microsoft.com/office/drawing/2014/main" id="{7892AD06-1223-4B42-919E-EEF46BD3048A}"/>
                    </a:ext>
                  </a:extLst>
                </p:cNvPr>
                <p:cNvSpPr txBox="1"/>
                <p:nvPr/>
              </p:nvSpPr>
              <p:spPr>
                <a:xfrm>
                  <a:off x="-34630" y="3699485"/>
                  <a:ext cx="1717216" cy="571789"/>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Embedded </a:t>
                  </a:r>
                </a:p>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CPUs</a:t>
                  </a:r>
                </a:p>
              </p:txBody>
            </p:sp>
          </p:grpSp>
          <p:grpSp>
            <p:nvGrpSpPr>
              <p:cNvPr id="99" name="Group 56">
                <a:extLst>
                  <a:ext uri="{FF2B5EF4-FFF2-40B4-BE49-F238E27FC236}">
                    <a16:creationId xmlns:a16="http://schemas.microsoft.com/office/drawing/2014/main" id="{DCC511E7-30AC-47B6-A1DE-46A5B1323972}"/>
                  </a:ext>
                </a:extLst>
              </p:cNvPr>
              <p:cNvGrpSpPr/>
              <p:nvPr/>
            </p:nvGrpSpPr>
            <p:grpSpPr>
              <a:xfrm>
                <a:off x="2434492" y="6100638"/>
                <a:ext cx="949275" cy="905341"/>
                <a:chOff x="1369142" y="301607"/>
                <a:chExt cx="1356589" cy="1293805"/>
              </a:xfrm>
            </p:grpSpPr>
            <p:sp>
              <p:nvSpPr>
                <p:cNvPr id="109" name="TextBox 57">
                  <a:extLst>
                    <a:ext uri="{FF2B5EF4-FFF2-40B4-BE49-F238E27FC236}">
                      <a16:creationId xmlns:a16="http://schemas.microsoft.com/office/drawing/2014/main" id="{D8B11BFC-23FF-4FD2-8B33-8FCB8CD710B2}"/>
                    </a:ext>
                  </a:extLst>
                </p:cNvPr>
                <p:cNvSpPr txBox="1"/>
                <p:nvPr/>
              </p:nvSpPr>
              <p:spPr>
                <a:xfrm>
                  <a:off x="1369142" y="813414"/>
                  <a:ext cx="1356589" cy="7819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Shared Lookup </a:t>
                  </a:r>
                </a:p>
              </p:txBody>
            </p:sp>
            <p:pic>
              <p:nvPicPr>
                <p:cNvPr id="121" name="Picture 58" descr="http://images.clipartpanda.com/exchange-clipart-exchange-clipart-7caLqKpcA.png">
                  <a:extLst>
                    <a:ext uri="{FF2B5EF4-FFF2-40B4-BE49-F238E27FC236}">
                      <a16:creationId xmlns:a16="http://schemas.microsoft.com/office/drawing/2014/main" id="{873D615B-77FD-465A-9104-B7823EBDE88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659549" y="301607"/>
                  <a:ext cx="519881" cy="519880"/>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00" name="Group 59">
                <a:extLst>
                  <a:ext uri="{FF2B5EF4-FFF2-40B4-BE49-F238E27FC236}">
                    <a16:creationId xmlns:a16="http://schemas.microsoft.com/office/drawing/2014/main" id="{E5F62C8E-253B-465C-9DF9-D1B8604EE1CD}"/>
                  </a:ext>
                </a:extLst>
              </p:cNvPr>
              <p:cNvGrpSpPr/>
              <p:nvPr/>
            </p:nvGrpSpPr>
            <p:grpSpPr>
              <a:xfrm>
                <a:off x="3955267" y="6077214"/>
                <a:ext cx="1201624" cy="820928"/>
                <a:chOff x="2364461" y="299396"/>
                <a:chExt cx="1717216" cy="1173171"/>
              </a:xfrm>
            </p:grpSpPr>
            <p:pic>
              <p:nvPicPr>
                <p:cNvPr id="107" name="Picture 60">
                  <a:extLst>
                    <a:ext uri="{FF2B5EF4-FFF2-40B4-BE49-F238E27FC236}">
                      <a16:creationId xmlns:a16="http://schemas.microsoft.com/office/drawing/2014/main" id="{380F96D8-1953-496F-96C6-9A433F93F2F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21444" y="299396"/>
                  <a:ext cx="582507" cy="582507"/>
                </a:xfrm>
                <a:prstGeom prst="rect">
                  <a:avLst/>
                </a:prstGeom>
              </p:spPr>
            </p:pic>
            <p:sp>
              <p:nvSpPr>
                <p:cNvPr id="108" name="TextBox 61">
                  <a:extLst>
                    <a:ext uri="{FF2B5EF4-FFF2-40B4-BE49-F238E27FC236}">
                      <a16:creationId xmlns:a16="http://schemas.microsoft.com/office/drawing/2014/main" id="{99463357-522B-4C3B-BE4B-5DE48061F96C}"/>
                    </a:ext>
                  </a:extLst>
                </p:cNvPr>
                <p:cNvSpPr txBox="1"/>
                <p:nvPr/>
              </p:nvSpPr>
              <p:spPr>
                <a:xfrm>
                  <a:off x="2364461" y="900778"/>
                  <a:ext cx="1717216" cy="571789"/>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240GE</a:t>
                  </a:r>
                </a:p>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Bandwidth</a:t>
                  </a:r>
                </a:p>
              </p:txBody>
            </p:sp>
          </p:grpSp>
          <p:grpSp>
            <p:nvGrpSpPr>
              <p:cNvPr id="101" name="Group 62">
                <a:extLst>
                  <a:ext uri="{FF2B5EF4-FFF2-40B4-BE49-F238E27FC236}">
                    <a16:creationId xmlns:a16="http://schemas.microsoft.com/office/drawing/2014/main" id="{481331D0-B0FC-48F2-81BE-7A911E919105}"/>
                  </a:ext>
                </a:extLst>
              </p:cNvPr>
              <p:cNvGrpSpPr/>
              <p:nvPr/>
            </p:nvGrpSpPr>
            <p:grpSpPr>
              <a:xfrm>
                <a:off x="1368726" y="6049662"/>
                <a:ext cx="1140094" cy="854527"/>
                <a:chOff x="-250900" y="1503274"/>
                <a:chExt cx="1629285" cy="1221188"/>
              </a:xfrm>
            </p:grpSpPr>
            <p:sp>
              <p:nvSpPr>
                <p:cNvPr id="105" name="TextBox 63">
                  <a:extLst>
                    <a:ext uri="{FF2B5EF4-FFF2-40B4-BE49-F238E27FC236}">
                      <a16:creationId xmlns:a16="http://schemas.microsoft.com/office/drawing/2014/main" id="{9575326E-B5C6-4526-AE0F-9AB1EAB09472}"/>
                    </a:ext>
                  </a:extLst>
                </p:cNvPr>
                <p:cNvSpPr txBox="1"/>
                <p:nvPr/>
              </p:nvSpPr>
              <p:spPr>
                <a:xfrm>
                  <a:off x="-250900" y="2108689"/>
                  <a:ext cx="1629285" cy="6157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384K Flex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Counters</a:t>
                  </a:r>
                </a:p>
              </p:txBody>
            </p:sp>
            <p:pic>
              <p:nvPicPr>
                <p:cNvPr id="106" name="Picture 64">
                  <a:extLst>
                    <a:ext uri="{FF2B5EF4-FFF2-40B4-BE49-F238E27FC236}">
                      <a16:creationId xmlns:a16="http://schemas.microsoft.com/office/drawing/2014/main" id="{A5F95C8E-44ED-4067-A4C1-87B3C91E091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05625" y="1503274"/>
                  <a:ext cx="716235" cy="716234"/>
                </a:xfrm>
                <a:prstGeom prst="rect">
                  <a:avLst/>
                </a:prstGeom>
              </p:spPr>
            </p:pic>
          </p:grpSp>
          <p:grpSp>
            <p:nvGrpSpPr>
              <p:cNvPr id="102" name="Group 65">
                <a:extLst>
                  <a:ext uri="{FF2B5EF4-FFF2-40B4-BE49-F238E27FC236}">
                    <a16:creationId xmlns:a16="http://schemas.microsoft.com/office/drawing/2014/main" id="{87054D19-B3A4-47E5-B617-99275EBBA5EE}"/>
                  </a:ext>
                </a:extLst>
              </p:cNvPr>
              <p:cNvGrpSpPr/>
              <p:nvPr/>
            </p:nvGrpSpPr>
            <p:grpSpPr>
              <a:xfrm>
                <a:off x="4894491" y="6078699"/>
                <a:ext cx="1461472" cy="805536"/>
                <a:chOff x="4653091" y="1478345"/>
                <a:chExt cx="2088559" cy="1151175"/>
              </a:xfrm>
            </p:grpSpPr>
            <p:sp>
              <p:nvSpPr>
                <p:cNvPr id="103" name="TextBox 66">
                  <a:extLst>
                    <a:ext uri="{FF2B5EF4-FFF2-40B4-BE49-F238E27FC236}">
                      <a16:creationId xmlns:a16="http://schemas.microsoft.com/office/drawing/2014/main" id="{EB52A3A6-EBEC-47B1-974B-AF1FC210DD3C}"/>
                    </a:ext>
                  </a:extLst>
                </p:cNvPr>
                <p:cNvSpPr txBox="1"/>
                <p:nvPr/>
              </p:nvSpPr>
              <p:spPr>
                <a:xfrm>
                  <a:off x="4653091" y="2057731"/>
                  <a:ext cx="2088559" cy="571789"/>
                </a:xfrm>
                <a:prstGeom prst="rect">
                  <a:avLst/>
                </a:prstGeom>
                <a:noFill/>
              </p:spPr>
              <p:txBody>
                <a:bodyPr wrap="square" rtlCol="0">
                  <a:spAutoFit/>
                </a:bodyPr>
                <a:lstStyle/>
                <a:p>
                  <a:pPr marL="0" marR="0" lvl="0" indent="0" algn="ctr" defTabSz="685800" rtl="0" eaLnBrk="1" fontAlgn="auto" latinLnBrk="0" hangingPunct="1">
                    <a:lnSpc>
                      <a:spcPct val="90000"/>
                    </a:lnSpc>
                    <a:spcBef>
                      <a:spcPts val="600"/>
                    </a:spcBef>
                    <a:spcAft>
                      <a:spcPts val="0"/>
                    </a:spcAft>
                    <a:buClrTx/>
                    <a:buSzTx/>
                    <a:buFontTx/>
                    <a:buNone/>
                    <a:tabLst/>
                    <a:defRPr/>
                  </a:pPr>
                  <a:r>
                    <a:rPr kumimoji="0" lang="en-US" sz="75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Up to 2X to 4X forwarding + TCAM</a:t>
                  </a:r>
                </a:p>
              </p:txBody>
            </p:sp>
            <p:pic>
              <p:nvPicPr>
                <p:cNvPr id="104" name="Picture 67">
                  <a:extLst>
                    <a:ext uri="{FF2B5EF4-FFF2-40B4-BE49-F238E27FC236}">
                      <a16:creationId xmlns:a16="http://schemas.microsoft.com/office/drawing/2014/main" id="{2ED06914-2C1E-46BB-BB5B-29800E2A0F3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346531" y="1478345"/>
                  <a:ext cx="636498" cy="570847"/>
                </a:xfrm>
                <a:prstGeom prst="rect">
                  <a:avLst/>
                </a:prstGeom>
              </p:spPr>
            </p:pic>
          </p:grpSp>
        </p:grpSp>
        <p:grpSp>
          <p:nvGrpSpPr>
            <p:cNvPr id="192" name="Group 85">
              <a:extLst>
                <a:ext uri="{FF2B5EF4-FFF2-40B4-BE49-F238E27FC236}">
                  <a16:creationId xmlns:a16="http://schemas.microsoft.com/office/drawing/2014/main" id="{C6A95105-A61E-438A-B718-13D4B40515EF}"/>
                </a:ext>
              </a:extLst>
            </p:cNvPr>
            <p:cNvGrpSpPr/>
            <p:nvPr/>
          </p:nvGrpSpPr>
          <p:grpSpPr>
            <a:xfrm>
              <a:off x="6227747" y="1922329"/>
              <a:ext cx="2732105" cy="418736"/>
              <a:chOff x="912567" y="1720710"/>
              <a:chExt cx="3642807" cy="558315"/>
            </a:xfrm>
          </p:grpSpPr>
          <p:sp>
            <p:nvSpPr>
              <p:cNvPr id="193" name="Rounded Rectangle 69">
                <a:extLst>
                  <a:ext uri="{FF2B5EF4-FFF2-40B4-BE49-F238E27FC236}">
                    <a16:creationId xmlns:a16="http://schemas.microsoft.com/office/drawing/2014/main" id="{D549DCFA-4F34-439F-A807-DFD4B487875E}"/>
                  </a:ext>
                </a:extLst>
              </p:cNvPr>
              <p:cNvSpPr/>
              <p:nvPr/>
            </p:nvSpPr>
            <p:spPr>
              <a:xfrm>
                <a:off x="1541823" y="1720767"/>
                <a:ext cx="3013551" cy="558258"/>
              </a:xfrm>
              <a:prstGeom prst="roundRect">
                <a:avLst/>
              </a:prstGeom>
              <a:noFill/>
              <a:ln w="38100" cap="flat" cmpd="sng" algn="ctr">
                <a:noFill/>
                <a:prstDash val="solid"/>
                <a:miter lim="800000"/>
              </a:ln>
              <a:effectLst/>
            </p:spPr>
            <p:txBody>
              <a:bodyPr rtlCol="0" anchor="t"/>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1013" b="0" i="0" u="none" strike="noStrike" kern="0" cap="none" spc="0" normalizeH="0" baseline="0" noProof="0" dirty="0">
                    <a:ln>
                      <a:noFill/>
                    </a:ln>
                    <a:solidFill>
                      <a:srgbClr val="4472C4">
                        <a:lumMod val="50000"/>
                      </a:srgbClr>
                    </a:solidFill>
                    <a:effectLst/>
                    <a:uLnTx/>
                    <a:uFillTx/>
                    <a:latin typeface="CiscoSansTT ExtraLight"/>
                    <a:ea typeface="ＭＳ Ｐゴシック"/>
                    <a:cs typeface="Arial" charset="0"/>
                  </a:rPr>
                  <a:t>フレキシブル</a:t>
                </a:r>
                <a:endParaRPr kumimoji="0" lang="en-US" sz="1013" b="0" i="0" u="none" strike="noStrike" kern="0" cap="none" spc="0" normalizeH="0" baseline="0" noProof="0" dirty="0">
                  <a:ln>
                    <a:noFill/>
                  </a:ln>
                  <a:solidFill>
                    <a:srgbClr val="4472C4">
                      <a:lumMod val="50000"/>
                    </a:srgbClr>
                  </a:solidFill>
                  <a:effectLst/>
                  <a:uLnTx/>
                  <a:uFillTx/>
                  <a:latin typeface="CiscoSansTT ExtraLight"/>
                  <a:ea typeface="ＭＳ Ｐゴシック"/>
                  <a:cs typeface="Arial"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自在に展開</a:t>
                </a:r>
                <a:endParaRPr kumimoji="0" lang="en-US" sz="1200" b="0" i="0" u="none" strike="noStrike" kern="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endParaRPr>
              </a:p>
            </p:txBody>
          </p:sp>
          <p:grpSp>
            <p:nvGrpSpPr>
              <p:cNvPr id="194" name="Group 81">
                <a:extLst>
                  <a:ext uri="{FF2B5EF4-FFF2-40B4-BE49-F238E27FC236}">
                    <a16:creationId xmlns:a16="http://schemas.microsoft.com/office/drawing/2014/main" id="{F2147DA9-70FC-42EC-AC1A-CF1CFF2D4149}"/>
                  </a:ext>
                </a:extLst>
              </p:cNvPr>
              <p:cNvGrpSpPr/>
              <p:nvPr/>
            </p:nvGrpSpPr>
            <p:grpSpPr>
              <a:xfrm>
                <a:off x="912567" y="1720710"/>
                <a:ext cx="530962" cy="558258"/>
                <a:chOff x="912567" y="1761154"/>
                <a:chExt cx="530962" cy="558258"/>
              </a:xfrm>
            </p:grpSpPr>
            <p:pic>
              <p:nvPicPr>
                <p:cNvPr id="196" name="Picture 29">
                  <a:extLst>
                    <a:ext uri="{FF2B5EF4-FFF2-40B4-BE49-F238E27FC236}">
                      <a16:creationId xmlns:a16="http://schemas.microsoft.com/office/drawing/2014/main" id="{DB1F2810-EE0F-4CB9-9C12-16C19627F57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5801" y="1880802"/>
                  <a:ext cx="311791" cy="311791"/>
                </a:xfrm>
                <a:prstGeom prst="rect">
                  <a:avLst/>
                </a:prstGeom>
                <a:ln>
                  <a:noFill/>
                </a:ln>
              </p:spPr>
            </p:pic>
            <p:sp>
              <p:nvSpPr>
                <p:cNvPr id="197" name="Rounded Rectangle 76">
                  <a:extLst>
                    <a:ext uri="{FF2B5EF4-FFF2-40B4-BE49-F238E27FC236}">
                      <a16:creationId xmlns:a16="http://schemas.microsoft.com/office/drawing/2014/main" id="{EC18D21D-9E47-4E8E-9B0A-088418250E16}"/>
                    </a:ext>
                  </a:extLst>
                </p:cNvPr>
                <p:cNvSpPr/>
                <p:nvPr/>
              </p:nvSpPr>
              <p:spPr>
                <a:xfrm>
                  <a:off x="912567" y="1761154"/>
                  <a:ext cx="530962" cy="558258"/>
                </a:xfrm>
                <a:prstGeom prst="roundRect">
                  <a:avLst/>
                </a:prstGeom>
                <a:noFill/>
                <a:ln w="381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iscoSansTT ExtraLight"/>
                    <a:ea typeface="ＭＳ Ｐゴシック"/>
                    <a:cs typeface="+mn-cs"/>
                  </a:endParaRPr>
                </a:p>
              </p:txBody>
            </p:sp>
          </p:grpSp>
        </p:grpSp>
        <p:grpSp>
          <p:nvGrpSpPr>
            <p:cNvPr id="198" name="Group 87">
              <a:extLst>
                <a:ext uri="{FF2B5EF4-FFF2-40B4-BE49-F238E27FC236}">
                  <a16:creationId xmlns:a16="http://schemas.microsoft.com/office/drawing/2014/main" id="{87F96355-D3B0-4771-AB19-EC4BF51A126B}"/>
                </a:ext>
              </a:extLst>
            </p:cNvPr>
            <p:cNvGrpSpPr/>
            <p:nvPr/>
          </p:nvGrpSpPr>
          <p:grpSpPr>
            <a:xfrm>
              <a:off x="6192488" y="2512524"/>
              <a:ext cx="2730173" cy="420086"/>
              <a:chOff x="912567" y="3004601"/>
              <a:chExt cx="3640231" cy="560114"/>
            </a:xfrm>
          </p:grpSpPr>
          <p:sp>
            <p:nvSpPr>
              <p:cNvPr id="199" name="Rounded Rectangle 71">
                <a:extLst>
                  <a:ext uri="{FF2B5EF4-FFF2-40B4-BE49-F238E27FC236}">
                    <a16:creationId xmlns:a16="http://schemas.microsoft.com/office/drawing/2014/main" id="{D060731F-34BD-4B91-BFC7-82972494A415}"/>
                  </a:ext>
                </a:extLst>
              </p:cNvPr>
              <p:cNvSpPr/>
              <p:nvPr/>
            </p:nvSpPr>
            <p:spPr>
              <a:xfrm>
                <a:off x="1539247" y="3006457"/>
                <a:ext cx="3013551" cy="558258"/>
              </a:xfrm>
              <a:prstGeom prst="roundRect">
                <a:avLst/>
              </a:prstGeom>
              <a:noFill/>
              <a:ln w="38100" cap="flat" cmpd="sng" algn="ctr">
                <a:noFill/>
                <a:prstDash val="solid"/>
                <a:miter lim="800000"/>
              </a:ln>
              <a:effectLst/>
            </p:spPr>
            <p:txBody>
              <a:bodyPr rtlCol="0" anchor="t"/>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13" b="0" i="0" u="none" strike="noStrike" kern="0" cap="none" spc="0" normalizeH="0" baseline="0" noProof="0" dirty="0" err="1">
                    <a:ln>
                      <a:noFill/>
                    </a:ln>
                    <a:solidFill>
                      <a:srgbClr val="4472C4">
                        <a:lumMod val="50000"/>
                      </a:srgbClr>
                    </a:solidFill>
                    <a:effectLst/>
                    <a:uLnTx/>
                    <a:uFillTx/>
                    <a:latin typeface="CiscoSansTT ExtraLight"/>
                    <a:ea typeface="ＭＳ Ｐゴシック"/>
                    <a:cs typeface="Arial" charset="0"/>
                  </a:rPr>
                  <a:t>StackWise</a:t>
                </a:r>
                <a:r>
                  <a:rPr kumimoji="0" lang="en-US" sz="1013" b="0" i="0" u="none" strike="noStrike" kern="0" cap="none" spc="0" normalizeH="0" baseline="0" noProof="0" dirty="0">
                    <a:ln>
                      <a:noFill/>
                    </a:ln>
                    <a:solidFill>
                      <a:srgbClr val="4472C4">
                        <a:lumMod val="50000"/>
                      </a:srgbClr>
                    </a:solidFill>
                    <a:effectLst/>
                    <a:uLnTx/>
                    <a:uFillTx/>
                    <a:latin typeface="CiscoSansTT ExtraLight"/>
                    <a:ea typeface="ＭＳ Ｐゴシック"/>
                    <a:cs typeface="Arial" charset="0"/>
                  </a:rPr>
                  <a:t> Virtual</a:t>
                </a:r>
                <a:r>
                  <a:rPr kumimoji="0" lang="ja-JP" altLang="en-US" sz="1013" b="0" i="0" u="none" strike="noStrike" kern="0" cap="none" spc="0" normalizeH="0" baseline="0" noProof="0" dirty="0">
                    <a:ln>
                      <a:noFill/>
                    </a:ln>
                    <a:solidFill>
                      <a:srgbClr val="4472C4">
                        <a:lumMod val="50000"/>
                      </a:srgbClr>
                    </a:solidFill>
                    <a:effectLst/>
                    <a:uLnTx/>
                    <a:uFillTx/>
                    <a:latin typeface="CiscoSansTT ExtraLight"/>
                    <a:ea typeface="ＭＳ Ｐゴシック"/>
                    <a:cs typeface="Arial" charset="0"/>
                  </a:rPr>
                  <a:t>*</a:t>
                </a:r>
                <a:endParaRPr kumimoji="0" lang="en-US" sz="1013" b="0" i="0" u="none" strike="noStrike" kern="0" cap="none" spc="0" normalizeH="0" baseline="0" noProof="0" dirty="0">
                  <a:ln>
                    <a:noFill/>
                  </a:ln>
                  <a:solidFill>
                    <a:srgbClr val="4472C4">
                      <a:lumMod val="50000"/>
                    </a:srgbClr>
                  </a:solidFill>
                  <a:effectLst/>
                  <a:uLnTx/>
                  <a:uFillTx/>
                  <a:latin typeface="CiscoSansTT ExtraLight"/>
                  <a:ea typeface="ＭＳ Ｐゴシック"/>
                  <a:cs typeface="Arial"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柔軟にスイッチを配備</a:t>
                </a:r>
                <a:endParaRPr kumimoji="0" lang="en-US" sz="1200" b="0" i="0" u="none" strike="noStrike" kern="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endParaRPr>
              </a:p>
            </p:txBody>
          </p:sp>
          <p:grpSp>
            <p:nvGrpSpPr>
              <p:cNvPr id="204" name="Group 83">
                <a:extLst>
                  <a:ext uri="{FF2B5EF4-FFF2-40B4-BE49-F238E27FC236}">
                    <a16:creationId xmlns:a16="http://schemas.microsoft.com/office/drawing/2014/main" id="{78CF6D27-7E84-40C8-8031-A05420EF1450}"/>
                  </a:ext>
                </a:extLst>
              </p:cNvPr>
              <p:cNvGrpSpPr/>
              <p:nvPr/>
            </p:nvGrpSpPr>
            <p:grpSpPr>
              <a:xfrm>
                <a:off x="912567" y="3004601"/>
                <a:ext cx="530962" cy="558258"/>
                <a:chOff x="905666" y="3029501"/>
                <a:chExt cx="530962" cy="558258"/>
              </a:xfrm>
            </p:grpSpPr>
            <p:pic>
              <p:nvPicPr>
                <p:cNvPr id="207" name="Picture 74">
                  <a:extLst>
                    <a:ext uri="{FF2B5EF4-FFF2-40B4-BE49-F238E27FC236}">
                      <a16:creationId xmlns:a16="http://schemas.microsoft.com/office/drawing/2014/main" id="{0EABAE56-24CF-4A58-BB43-514343CAD6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2194" y="3209200"/>
                  <a:ext cx="259262" cy="259262"/>
                </a:xfrm>
                <a:prstGeom prst="rect">
                  <a:avLst/>
                </a:prstGeom>
                <a:ln>
                  <a:noFill/>
                </a:ln>
              </p:spPr>
            </p:pic>
            <p:sp>
              <p:nvSpPr>
                <p:cNvPr id="208" name="Rounded Rectangle 78">
                  <a:extLst>
                    <a:ext uri="{FF2B5EF4-FFF2-40B4-BE49-F238E27FC236}">
                      <a16:creationId xmlns:a16="http://schemas.microsoft.com/office/drawing/2014/main" id="{747AAA78-E9C2-417E-86FF-8BBDA80DE6A9}"/>
                    </a:ext>
                  </a:extLst>
                </p:cNvPr>
                <p:cNvSpPr/>
                <p:nvPr/>
              </p:nvSpPr>
              <p:spPr>
                <a:xfrm>
                  <a:off x="905666" y="3029501"/>
                  <a:ext cx="530962" cy="558258"/>
                </a:xfrm>
                <a:prstGeom prst="roundRect">
                  <a:avLst/>
                </a:prstGeom>
                <a:noFill/>
                <a:ln w="381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iscoSansTT ExtraLight"/>
                    <a:ea typeface="ＭＳ Ｐゴシック"/>
                    <a:cs typeface="+mn-cs"/>
                  </a:endParaRPr>
                </a:p>
              </p:txBody>
            </p:sp>
          </p:grpSp>
        </p:grpSp>
        <p:grpSp>
          <p:nvGrpSpPr>
            <p:cNvPr id="211" name="Group 84">
              <a:extLst>
                <a:ext uri="{FF2B5EF4-FFF2-40B4-BE49-F238E27FC236}">
                  <a16:creationId xmlns:a16="http://schemas.microsoft.com/office/drawing/2014/main" id="{EA168B63-BF74-4CDC-8DEE-B5A1A38040A8}"/>
                </a:ext>
              </a:extLst>
            </p:cNvPr>
            <p:cNvGrpSpPr/>
            <p:nvPr/>
          </p:nvGrpSpPr>
          <p:grpSpPr>
            <a:xfrm>
              <a:off x="6220176" y="1304506"/>
              <a:ext cx="2735159" cy="474325"/>
              <a:chOff x="912567" y="997240"/>
              <a:chExt cx="3646878" cy="632433"/>
            </a:xfrm>
          </p:grpSpPr>
          <p:sp>
            <p:nvSpPr>
              <p:cNvPr id="212" name="Rounded Rectangle 68">
                <a:extLst>
                  <a:ext uri="{FF2B5EF4-FFF2-40B4-BE49-F238E27FC236}">
                    <a16:creationId xmlns:a16="http://schemas.microsoft.com/office/drawing/2014/main" id="{833CF5BA-508E-451F-8EC3-887F2AD12ADF}"/>
                  </a:ext>
                </a:extLst>
              </p:cNvPr>
              <p:cNvSpPr/>
              <p:nvPr/>
            </p:nvSpPr>
            <p:spPr>
              <a:xfrm>
                <a:off x="1545894" y="997240"/>
                <a:ext cx="3013551" cy="558258"/>
              </a:xfrm>
              <a:prstGeom prst="roundRect">
                <a:avLst/>
              </a:prstGeom>
              <a:noFill/>
              <a:ln w="38100" cap="flat" cmpd="sng" algn="ctr">
                <a:noFill/>
                <a:prstDash val="solid"/>
                <a:miter lim="800000"/>
              </a:ln>
              <a:effectLst/>
            </p:spPr>
            <p:txBody>
              <a:bodyPr rtlCol="0" anchor="t"/>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1013" b="0" i="0" u="none" strike="noStrike" kern="0" cap="none" spc="0" normalizeH="0" baseline="0" noProof="0" dirty="0">
                    <a:ln>
                      <a:noFill/>
                    </a:ln>
                    <a:solidFill>
                      <a:srgbClr val="4472C4">
                        <a:lumMod val="50000"/>
                      </a:srgbClr>
                    </a:solidFill>
                    <a:effectLst/>
                    <a:uLnTx/>
                    <a:uFillTx/>
                    <a:latin typeface="CiscoSansTT ExtraLight"/>
                    <a:ea typeface="ＭＳ Ｐゴシック"/>
                    <a:cs typeface="Arial" charset="0"/>
                  </a:rPr>
                  <a:t>プログラマブル</a:t>
                </a:r>
                <a:endParaRPr kumimoji="0" lang="en-US" sz="1013" b="0" i="0" u="none" strike="noStrike" kern="0" cap="none" spc="0" normalizeH="0" baseline="0" noProof="0" dirty="0">
                  <a:ln>
                    <a:noFill/>
                  </a:ln>
                  <a:solidFill>
                    <a:srgbClr val="4472C4">
                      <a:lumMod val="50000"/>
                    </a:srgbClr>
                  </a:solidFill>
                  <a:effectLst/>
                  <a:uLnTx/>
                  <a:uFillTx/>
                  <a:latin typeface="CiscoSansTT ExtraLight"/>
                  <a:ea typeface="ＭＳ Ｐゴシック"/>
                  <a:cs typeface="Arial"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投資保護</a:t>
                </a:r>
                <a:endParaRPr kumimoji="0" lang="en-US" sz="1200" b="0" i="0" u="none" strike="noStrike" kern="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white"/>
                  </a:solidFill>
                  <a:effectLst/>
                  <a:uLnTx/>
                  <a:uFillTx/>
                  <a:latin typeface="CiscoSansTT ExtraLight"/>
                  <a:ea typeface="ＭＳ Ｐゴシック"/>
                  <a:cs typeface="+mn-cs"/>
                </a:endParaRPr>
              </a:p>
            </p:txBody>
          </p:sp>
          <p:grpSp>
            <p:nvGrpSpPr>
              <p:cNvPr id="213" name="Group 80">
                <a:extLst>
                  <a:ext uri="{FF2B5EF4-FFF2-40B4-BE49-F238E27FC236}">
                    <a16:creationId xmlns:a16="http://schemas.microsoft.com/office/drawing/2014/main" id="{88A21DAF-E63D-4550-84AD-9D3DF60DD30D}"/>
                  </a:ext>
                </a:extLst>
              </p:cNvPr>
              <p:cNvGrpSpPr/>
              <p:nvPr/>
            </p:nvGrpSpPr>
            <p:grpSpPr>
              <a:xfrm>
                <a:off x="912567" y="1071415"/>
                <a:ext cx="530962" cy="558258"/>
                <a:chOff x="912567" y="1079728"/>
                <a:chExt cx="530962" cy="558258"/>
              </a:xfrm>
            </p:grpSpPr>
            <p:pic>
              <p:nvPicPr>
                <p:cNvPr id="214" name="Picture 10">
                  <a:extLst>
                    <a:ext uri="{FF2B5EF4-FFF2-40B4-BE49-F238E27FC236}">
                      <a16:creationId xmlns:a16="http://schemas.microsoft.com/office/drawing/2014/main" id="{B47D3F1A-D1B4-47FD-9732-87ABC62C626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5252" y="1177483"/>
                  <a:ext cx="332340" cy="332340"/>
                </a:xfrm>
                <a:prstGeom prst="rect">
                  <a:avLst/>
                </a:prstGeom>
                <a:ln>
                  <a:noFill/>
                </a:ln>
              </p:spPr>
            </p:pic>
            <p:sp>
              <p:nvSpPr>
                <p:cNvPr id="215" name="Rounded Rectangle 79">
                  <a:extLst>
                    <a:ext uri="{FF2B5EF4-FFF2-40B4-BE49-F238E27FC236}">
                      <a16:creationId xmlns:a16="http://schemas.microsoft.com/office/drawing/2014/main" id="{24A66600-4D3E-4BC4-BFE7-F46CBFC35189}"/>
                    </a:ext>
                  </a:extLst>
                </p:cNvPr>
                <p:cNvSpPr/>
                <p:nvPr/>
              </p:nvSpPr>
              <p:spPr>
                <a:xfrm>
                  <a:off x="912567" y="1079728"/>
                  <a:ext cx="530962" cy="558258"/>
                </a:xfrm>
                <a:prstGeom prst="roundRect">
                  <a:avLst/>
                </a:prstGeom>
                <a:noFill/>
                <a:ln w="381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iscoSansTT ExtraLight"/>
                    <a:ea typeface="ＭＳ Ｐゴシック"/>
                    <a:cs typeface="+mn-cs"/>
                  </a:endParaRPr>
                </a:p>
              </p:txBody>
            </p:sp>
          </p:grpSp>
        </p:grpSp>
        <p:cxnSp>
          <p:nvCxnSpPr>
            <p:cNvPr id="216" name="Elbow Connector 5">
              <a:extLst>
                <a:ext uri="{FF2B5EF4-FFF2-40B4-BE49-F238E27FC236}">
                  <a16:creationId xmlns:a16="http://schemas.microsoft.com/office/drawing/2014/main" id="{8500050C-8671-4476-9681-F69D83887F93}"/>
                </a:ext>
              </a:extLst>
            </p:cNvPr>
            <p:cNvCxnSpPr/>
            <p:nvPr/>
          </p:nvCxnSpPr>
          <p:spPr>
            <a:xfrm flipV="1">
              <a:off x="5030127" y="1569489"/>
              <a:ext cx="1162361" cy="787469"/>
            </a:xfrm>
            <a:prstGeom prst="bentConnector3">
              <a:avLst/>
            </a:prstGeom>
            <a:noFill/>
            <a:ln w="6350" cap="flat" cmpd="sng" algn="ctr">
              <a:solidFill>
                <a:srgbClr val="4472C4"/>
              </a:solidFill>
              <a:prstDash val="solid"/>
              <a:miter lim="800000"/>
            </a:ln>
            <a:effectLst/>
          </p:spPr>
        </p:cxnSp>
        <p:cxnSp>
          <p:nvCxnSpPr>
            <p:cNvPr id="217" name="Elbow Connector 73">
              <a:extLst>
                <a:ext uri="{FF2B5EF4-FFF2-40B4-BE49-F238E27FC236}">
                  <a16:creationId xmlns:a16="http://schemas.microsoft.com/office/drawing/2014/main" id="{BE81EA37-39E4-4A61-91FC-983B9205AEA9}"/>
                </a:ext>
              </a:extLst>
            </p:cNvPr>
            <p:cNvCxnSpPr>
              <a:endCxn id="197" idx="1"/>
            </p:cNvCxnSpPr>
            <p:nvPr/>
          </p:nvCxnSpPr>
          <p:spPr>
            <a:xfrm flipV="1">
              <a:off x="5095212" y="2131675"/>
              <a:ext cx="1132535" cy="650159"/>
            </a:xfrm>
            <a:prstGeom prst="bentConnector3">
              <a:avLst>
                <a:gd name="adj1" fmla="val 59988"/>
              </a:avLst>
            </a:prstGeom>
            <a:noFill/>
            <a:ln w="6350" cap="flat" cmpd="sng" algn="ctr">
              <a:solidFill>
                <a:srgbClr val="4472C4"/>
              </a:solidFill>
              <a:prstDash val="solid"/>
              <a:miter lim="800000"/>
            </a:ln>
            <a:effectLst/>
          </p:spPr>
        </p:cxnSp>
        <p:cxnSp>
          <p:nvCxnSpPr>
            <p:cNvPr id="218" name="Elbow Connector 75">
              <a:extLst>
                <a:ext uri="{FF2B5EF4-FFF2-40B4-BE49-F238E27FC236}">
                  <a16:creationId xmlns:a16="http://schemas.microsoft.com/office/drawing/2014/main" id="{6F49FB09-CABD-468C-AB9D-678541205425}"/>
                </a:ext>
              </a:extLst>
            </p:cNvPr>
            <p:cNvCxnSpPr/>
            <p:nvPr/>
          </p:nvCxnSpPr>
          <p:spPr>
            <a:xfrm flipV="1">
              <a:off x="5260796" y="2744972"/>
              <a:ext cx="923496" cy="707160"/>
            </a:xfrm>
            <a:prstGeom prst="bentConnector3">
              <a:avLst>
                <a:gd name="adj1" fmla="val 67608"/>
              </a:avLst>
            </a:prstGeom>
            <a:noFill/>
            <a:ln w="6350" cap="flat" cmpd="sng" algn="ctr">
              <a:solidFill>
                <a:srgbClr val="4472C4"/>
              </a:solidFill>
              <a:prstDash val="solid"/>
              <a:miter lim="800000"/>
            </a:ln>
            <a:effectLst/>
          </p:spPr>
        </p:cxnSp>
        <p:sp>
          <p:nvSpPr>
            <p:cNvPr id="219" name="Oval 25">
              <a:extLst>
                <a:ext uri="{FF2B5EF4-FFF2-40B4-BE49-F238E27FC236}">
                  <a16:creationId xmlns:a16="http://schemas.microsoft.com/office/drawing/2014/main" id="{D20C2E16-35CF-4918-A027-A7EAF5BEF65E}"/>
                </a:ext>
              </a:extLst>
            </p:cNvPr>
            <p:cNvSpPr/>
            <p:nvPr/>
          </p:nvSpPr>
          <p:spPr>
            <a:xfrm>
              <a:off x="6239177" y="1360138"/>
              <a:ext cx="363062" cy="363062"/>
            </a:xfrm>
            <a:prstGeom prst="ellipse">
              <a:avLst/>
            </a:prstGeom>
            <a:noFill/>
            <a:ln w="12700" cap="flat" cmpd="sng" algn="ctr">
              <a:solidFill>
                <a:srgbClr val="0070C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iscoSansTT ExtraLight"/>
                <a:ea typeface="ＭＳ Ｐゴシック"/>
                <a:cs typeface="+mn-cs"/>
              </a:endParaRPr>
            </a:p>
          </p:txBody>
        </p:sp>
        <p:sp>
          <p:nvSpPr>
            <p:cNvPr id="220" name="Oval 89">
              <a:extLst>
                <a:ext uri="{FF2B5EF4-FFF2-40B4-BE49-F238E27FC236}">
                  <a16:creationId xmlns:a16="http://schemas.microsoft.com/office/drawing/2014/main" id="{822557A2-6E77-4B69-B6EA-9CBDC4ECA816}"/>
                </a:ext>
              </a:extLst>
            </p:cNvPr>
            <p:cNvSpPr/>
            <p:nvPr/>
          </p:nvSpPr>
          <p:spPr>
            <a:xfrm>
              <a:off x="6256868" y="1961071"/>
              <a:ext cx="363062" cy="363062"/>
            </a:xfrm>
            <a:prstGeom prst="ellipse">
              <a:avLst/>
            </a:prstGeom>
            <a:noFill/>
            <a:ln w="12700" cap="flat" cmpd="sng" algn="ctr">
              <a:solidFill>
                <a:srgbClr val="0070C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iscoSansTT ExtraLight"/>
                <a:ea typeface="ＭＳ Ｐゴシック"/>
                <a:cs typeface="+mn-cs"/>
              </a:endParaRPr>
            </a:p>
          </p:txBody>
        </p:sp>
        <p:sp>
          <p:nvSpPr>
            <p:cNvPr id="221" name="Oval 91">
              <a:extLst>
                <a:ext uri="{FF2B5EF4-FFF2-40B4-BE49-F238E27FC236}">
                  <a16:creationId xmlns:a16="http://schemas.microsoft.com/office/drawing/2014/main" id="{60AA49F4-2E13-4B85-90E9-0D0241AAF39F}"/>
                </a:ext>
              </a:extLst>
            </p:cNvPr>
            <p:cNvSpPr/>
            <p:nvPr/>
          </p:nvSpPr>
          <p:spPr>
            <a:xfrm>
              <a:off x="6255336" y="2568156"/>
              <a:ext cx="363062" cy="363062"/>
            </a:xfrm>
            <a:prstGeom prst="ellipse">
              <a:avLst/>
            </a:prstGeom>
            <a:noFill/>
            <a:ln w="12700" cap="flat" cmpd="sng" algn="ctr">
              <a:solidFill>
                <a:srgbClr val="0070C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iscoSansTT ExtraLight"/>
                <a:ea typeface="ＭＳ Ｐゴシック"/>
                <a:cs typeface="+mn-cs"/>
              </a:endParaRPr>
            </a:p>
          </p:txBody>
        </p:sp>
        <p:sp>
          <p:nvSpPr>
            <p:cNvPr id="222" name="TextBox 92">
              <a:extLst>
                <a:ext uri="{FF2B5EF4-FFF2-40B4-BE49-F238E27FC236}">
                  <a16:creationId xmlns:a16="http://schemas.microsoft.com/office/drawing/2014/main" id="{1D3835E1-F040-494A-AFB2-C5F11346D697}"/>
                </a:ext>
              </a:extLst>
            </p:cNvPr>
            <p:cNvSpPr txBox="1"/>
            <p:nvPr/>
          </p:nvSpPr>
          <p:spPr>
            <a:xfrm>
              <a:off x="5900983" y="4878709"/>
              <a:ext cx="1496136"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lumMod val="50000"/>
                      <a:lumOff val="50000"/>
                    </a:prstClr>
                  </a:solidFill>
                  <a:effectLst/>
                  <a:uLnTx/>
                  <a:uFillTx/>
                  <a:latin typeface="CiscoSansTT ExtraLight"/>
                  <a:ea typeface="ＭＳ Ｐゴシック"/>
                  <a:cs typeface="Arial" charset="0"/>
                </a:rPr>
                <a:t>*</a:t>
              </a:r>
              <a:r>
                <a:rPr kumimoji="0" lang="en-US" sz="900" b="0" i="0" u="none" strike="noStrike" kern="1200" cap="none" spc="0" normalizeH="0" baseline="0" noProof="0">
                  <a:ln>
                    <a:noFill/>
                  </a:ln>
                  <a:solidFill>
                    <a:prstClr val="black"/>
                  </a:solidFill>
                  <a:effectLst/>
                  <a:uLnTx/>
                  <a:uFillTx/>
                  <a:latin typeface="CiscoSansTT ExtraLight"/>
                  <a:ea typeface="ＭＳ Ｐゴシック"/>
                  <a:cs typeface="Arial" charset="0"/>
                </a:rPr>
                <a:t> </a:t>
              </a:r>
              <a:r>
                <a:rPr kumimoji="0" lang="en-US" sz="900" b="0" i="0" u="none" strike="noStrike" kern="1200" cap="none" spc="0" normalizeH="0" baseline="0" noProof="0" dirty="0">
                  <a:ln>
                    <a:noFill/>
                  </a:ln>
                  <a:solidFill>
                    <a:prstClr val="black"/>
                  </a:solidFill>
                  <a:effectLst/>
                  <a:uLnTx/>
                  <a:uFillTx/>
                  <a:latin typeface="CiscoSansTT ExtraLight"/>
                  <a:ea typeface="ＭＳ Ｐゴシック"/>
                  <a:cs typeface="Arial" charset="0"/>
                </a:rPr>
                <a:t>not available at FCS</a:t>
              </a:r>
            </a:p>
          </p:txBody>
        </p:sp>
      </p:grpSp>
    </p:spTree>
    <p:extLst>
      <p:ext uri="{BB962C8B-B14F-4D97-AF65-F5344CB8AC3E}">
        <p14:creationId xmlns:p14="http://schemas.microsoft.com/office/powerpoint/2010/main" val="2500348712"/>
      </p:ext>
    </p:extLst>
  </p:cSld>
  <p:clrMapOvr>
    <a:masterClrMapping/>
  </p:clrMapOvr>
  <p:transition spd="slow">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37766" y="341313"/>
            <a:ext cx="8706234" cy="731837"/>
          </a:xfrm>
        </p:spPr>
        <p:txBody>
          <a:bodyPr/>
          <a:lstStyle/>
          <a:p>
            <a:r>
              <a:rPr kumimoji="1" lang="en-US" altLang="ja-JP" dirty="0">
                <a:solidFill>
                  <a:schemeClr val="bg1"/>
                </a:solidFill>
                <a:latin typeface="ＭＳ Ｐゴシック" panose="020B0600070205080204" pitchFamily="50" charset="-128"/>
                <a:ea typeface="ＭＳ Ｐゴシック" panose="020B0600070205080204" pitchFamily="50" charset="-128"/>
                <a:cs typeface="Meiryo" charset="-128"/>
              </a:rPr>
              <a:t>Cisco Catalyst 9300 </a:t>
            </a:r>
            <a:r>
              <a:rPr kumimoji="1" lang="ja-JP" altLang="en-US" dirty="0">
                <a:solidFill>
                  <a:schemeClr val="bg1"/>
                </a:solidFill>
                <a:latin typeface="ＭＳ Ｐゴシック" panose="020B0600070205080204" pitchFamily="50" charset="-128"/>
                <a:ea typeface="ＭＳ Ｐゴシック" panose="020B0600070205080204" pitchFamily="50" charset="-128"/>
                <a:cs typeface="Meiryo" charset="-128"/>
              </a:rPr>
              <a:t>のご紹介</a:t>
            </a:r>
            <a:r>
              <a:rPr kumimoji="1" lang="en-US" altLang="ja-JP" dirty="0">
                <a:solidFill>
                  <a:schemeClr val="bg1"/>
                </a:solidFill>
                <a:latin typeface="ＭＳ Ｐゴシック" panose="020B0600070205080204" pitchFamily="50" charset="-128"/>
                <a:ea typeface="ＭＳ Ｐゴシック" panose="020B0600070205080204" pitchFamily="50" charset="-128"/>
                <a:cs typeface="Meiryo" charset="-128"/>
              </a:rPr>
              <a:t/>
            </a:r>
            <a:br>
              <a:rPr kumimoji="1" lang="en-US" altLang="ja-JP" dirty="0">
                <a:solidFill>
                  <a:schemeClr val="bg1"/>
                </a:solidFill>
                <a:latin typeface="ＭＳ Ｐゴシック" panose="020B0600070205080204" pitchFamily="50" charset="-128"/>
                <a:ea typeface="ＭＳ Ｐゴシック" panose="020B0600070205080204" pitchFamily="50" charset="-128"/>
                <a:cs typeface="Meiryo" charset="-128"/>
              </a:rPr>
            </a:br>
            <a:r>
              <a:rPr kumimoji="1" lang="ja-JP" altLang="en-US" sz="2000" dirty="0">
                <a:solidFill>
                  <a:schemeClr val="bg1"/>
                </a:solidFill>
                <a:latin typeface="ＭＳ Ｐゴシック" panose="020B0600070205080204" pitchFamily="50" charset="-128"/>
                <a:ea typeface="ＭＳ Ｐゴシック" panose="020B0600070205080204" pitchFamily="50" charset="-128"/>
                <a:cs typeface="Meiryo" charset="-128"/>
              </a:rPr>
              <a:t>次世代ボックス型アクセス スイッチ</a:t>
            </a:r>
            <a:endParaRPr kumimoji="1" lang="en-US" altLang="ja-JP" dirty="0">
              <a:solidFill>
                <a:schemeClr val="bg1"/>
              </a:solidFill>
              <a:latin typeface="ＭＳ Ｐゴシック" panose="020B0600070205080204" pitchFamily="50" charset="-128"/>
              <a:ea typeface="ＭＳ Ｐゴシック" panose="020B0600070205080204" pitchFamily="50" charset="-128"/>
              <a:cs typeface="Meiryo" charset="-128"/>
            </a:endParaRPr>
          </a:p>
        </p:txBody>
      </p:sp>
      <p:pic>
        <p:nvPicPr>
          <p:cNvPr id="49" name="Picture 7">
            <a:extLst>
              <a:ext uri="{FF2B5EF4-FFF2-40B4-BE49-F238E27FC236}">
                <a16:creationId xmlns:a16="http://schemas.microsoft.com/office/drawing/2014/main" id="{4D200836-FCE7-44D6-96B9-72577CC2F3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7973" y="1317487"/>
            <a:ext cx="4216592" cy="1824302"/>
          </a:xfrm>
          <a:prstGeom prst="rect">
            <a:avLst/>
          </a:prstGeom>
        </p:spPr>
      </p:pic>
      <p:sp>
        <p:nvSpPr>
          <p:cNvPr id="50" name="TextBox 101">
            <a:extLst>
              <a:ext uri="{FF2B5EF4-FFF2-40B4-BE49-F238E27FC236}">
                <a16:creationId xmlns:a16="http://schemas.microsoft.com/office/drawing/2014/main" id="{2C410211-FDA3-4C2B-A6AC-57097A0DA939}"/>
              </a:ext>
            </a:extLst>
          </p:cNvPr>
          <p:cNvSpPr txBox="1"/>
          <p:nvPr/>
        </p:nvSpPr>
        <p:spPr>
          <a:xfrm>
            <a:off x="6288350" y="1117588"/>
            <a:ext cx="752129" cy="258532"/>
          </a:xfrm>
          <a:prstGeom prst="rect">
            <a:avLst/>
          </a:prstGeom>
          <a:noFill/>
        </p:spPr>
        <p:txBody>
          <a:bodyPr wrap="none" rtlCol="0">
            <a:spAutoFit/>
          </a:bodyPr>
          <a:lstStyle/>
          <a:p>
            <a:pPr marL="0" marR="0" lvl="0" indent="0" algn="r" defTabSz="685595" rtl="0" eaLnBrk="1" fontAlgn="auto" latinLnBrk="0" hangingPunct="1">
              <a:lnSpc>
                <a:spcPct val="90000"/>
              </a:lnSpc>
              <a:spcBef>
                <a:spcPts val="45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iscoSansTT ExtraLight"/>
                <a:ea typeface="ＭＳ Ｐゴシック"/>
                <a:cs typeface="Arial" charset="0"/>
              </a:rPr>
              <a:t>1G Data</a:t>
            </a:r>
          </a:p>
        </p:txBody>
      </p:sp>
      <p:sp>
        <p:nvSpPr>
          <p:cNvPr id="51" name="TextBox 105">
            <a:extLst>
              <a:ext uri="{FF2B5EF4-FFF2-40B4-BE49-F238E27FC236}">
                <a16:creationId xmlns:a16="http://schemas.microsoft.com/office/drawing/2014/main" id="{80FB3A23-E3CD-4D5C-AD85-5945E4FBE14E}"/>
              </a:ext>
            </a:extLst>
          </p:cNvPr>
          <p:cNvSpPr txBox="1"/>
          <p:nvPr/>
        </p:nvSpPr>
        <p:spPr>
          <a:xfrm>
            <a:off x="6188612" y="2349520"/>
            <a:ext cx="1002198" cy="258532"/>
          </a:xfrm>
          <a:prstGeom prst="rect">
            <a:avLst/>
          </a:prstGeom>
          <a:noFill/>
        </p:spPr>
        <p:txBody>
          <a:bodyPr wrap="none" rtlCol="0">
            <a:spAutoFit/>
          </a:bodyPr>
          <a:lstStyle/>
          <a:p>
            <a:pPr marL="0" marR="0" lvl="0" indent="0" algn="r" defTabSz="685595" rtl="0" eaLnBrk="1" fontAlgn="auto" latinLnBrk="0" hangingPunct="1">
              <a:lnSpc>
                <a:spcPct val="90000"/>
              </a:lnSpc>
              <a:spcBef>
                <a:spcPts val="45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iscoSansTT ExtraLight"/>
                <a:ea typeface="ＭＳ Ｐゴシック"/>
                <a:cs typeface="Arial" charset="0"/>
              </a:rPr>
              <a:t>mGig</a:t>
            </a:r>
            <a:r>
              <a:rPr kumimoji="0" lang="en-US" sz="1200" b="0" i="0" u="none" strike="noStrike" kern="1200" cap="none" spc="0" normalizeH="0" baseline="0" noProof="0" dirty="0">
                <a:ln>
                  <a:noFill/>
                </a:ln>
                <a:solidFill>
                  <a:prstClr val="black"/>
                </a:solidFill>
                <a:effectLst/>
                <a:uLnTx/>
                <a:uFillTx/>
                <a:latin typeface="CiscoSansTT ExtraLight"/>
                <a:ea typeface="ＭＳ Ｐゴシック"/>
                <a:cs typeface="Arial" charset="0"/>
              </a:rPr>
              <a:t> UPOE</a:t>
            </a:r>
          </a:p>
        </p:txBody>
      </p:sp>
      <p:sp>
        <p:nvSpPr>
          <p:cNvPr id="52" name="TextBox 106">
            <a:extLst>
              <a:ext uri="{FF2B5EF4-FFF2-40B4-BE49-F238E27FC236}">
                <a16:creationId xmlns:a16="http://schemas.microsoft.com/office/drawing/2014/main" id="{5EF4820E-F97C-449E-83AF-C1A91D22BBA6}"/>
              </a:ext>
            </a:extLst>
          </p:cNvPr>
          <p:cNvSpPr txBox="1"/>
          <p:nvPr/>
        </p:nvSpPr>
        <p:spPr>
          <a:xfrm>
            <a:off x="6013534" y="1763455"/>
            <a:ext cx="1287533" cy="258532"/>
          </a:xfrm>
          <a:prstGeom prst="rect">
            <a:avLst/>
          </a:prstGeom>
          <a:noFill/>
        </p:spPr>
        <p:txBody>
          <a:bodyPr wrap="none" rtlCol="0">
            <a:spAutoFit/>
          </a:bodyPr>
          <a:lstStyle/>
          <a:p>
            <a:pPr marL="0" marR="0" lvl="0" indent="0" algn="r" defTabSz="685595" rtl="0" eaLnBrk="1" fontAlgn="auto" latinLnBrk="0" hangingPunct="1">
              <a:lnSpc>
                <a:spcPct val="90000"/>
              </a:lnSpc>
              <a:spcBef>
                <a:spcPts val="45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iscoSansTT ExtraLight"/>
                <a:ea typeface="ＭＳ Ｐゴシック"/>
                <a:cs typeface="Arial" charset="0"/>
              </a:rPr>
              <a:t>1G UPOE/POE+</a:t>
            </a:r>
          </a:p>
        </p:txBody>
      </p:sp>
      <p:grpSp>
        <p:nvGrpSpPr>
          <p:cNvPr id="53" name="Group 4">
            <a:extLst>
              <a:ext uri="{FF2B5EF4-FFF2-40B4-BE49-F238E27FC236}">
                <a16:creationId xmlns:a16="http://schemas.microsoft.com/office/drawing/2014/main" id="{89685BB6-57F6-4DCE-9A21-7FBEF5D2648A}"/>
              </a:ext>
            </a:extLst>
          </p:cNvPr>
          <p:cNvGrpSpPr/>
          <p:nvPr/>
        </p:nvGrpSpPr>
        <p:grpSpPr>
          <a:xfrm>
            <a:off x="1235685" y="1105835"/>
            <a:ext cx="1107154" cy="936432"/>
            <a:chOff x="-2226748" y="1635567"/>
            <a:chExt cx="1711490" cy="1447581"/>
          </a:xfrm>
        </p:grpSpPr>
        <p:sp>
          <p:nvSpPr>
            <p:cNvPr id="54" name="32-Point Star 2">
              <a:extLst>
                <a:ext uri="{FF2B5EF4-FFF2-40B4-BE49-F238E27FC236}">
                  <a16:creationId xmlns:a16="http://schemas.microsoft.com/office/drawing/2014/main" id="{0C58899D-7874-4450-8C0F-1C856B4E9449}"/>
                </a:ext>
              </a:extLst>
            </p:cNvPr>
            <p:cNvSpPr/>
            <p:nvPr/>
          </p:nvSpPr>
          <p:spPr>
            <a:xfrm>
              <a:off x="-2086609" y="1635567"/>
              <a:ext cx="1447581" cy="1447581"/>
            </a:xfrm>
            <a:prstGeom prst="star32">
              <a:avLst/>
            </a:prstGeom>
            <a:solidFill>
              <a:srgbClr val="FFC000"/>
            </a:solidFill>
            <a:ln w="12700" cap="flat" cmpd="sng" algn="ctr">
              <a:noFill/>
              <a:prstDash val="solid"/>
              <a:miter lim="800000"/>
            </a:ln>
            <a:effectLst/>
          </p:spPr>
          <p:txBody>
            <a:bodyPr rtlCol="0" anchor="ctr"/>
            <a:lstStyle/>
            <a:p>
              <a:pPr marL="0" marR="0" lvl="0" indent="0" algn="ctr" defTabSz="685595" rtl="0" eaLnBrk="1" fontAlgn="auto" latinLnBrk="0" hangingPunct="1">
                <a:lnSpc>
                  <a:spcPct val="100000"/>
                </a:lnSpc>
                <a:spcBef>
                  <a:spcPts val="0"/>
                </a:spcBef>
                <a:spcAft>
                  <a:spcPts val="0"/>
                </a:spcAft>
                <a:buClrTx/>
                <a:buSzTx/>
                <a:buFontTx/>
                <a:buNone/>
                <a:tabLst/>
                <a:defRPr/>
              </a:pPr>
              <a:endParaRPr kumimoji="0" lang="en-US" sz="1349" b="0" i="0" u="none" strike="noStrike" kern="0" cap="none" spc="0" normalizeH="0" baseline="0" noProof="0">
                <a:ln>
                  <a:noFill/>
                </a:ln>
                <a:solidFill>
                  <a:prstClr val="white"/>
                </a:solidFill>
                <a:effectLst/>
                <a:uLnTx/>
                <a:uFillTx/>
                <a:latin typeface="CiscoSansTT ExtraLight"/>
                <a:ea typeface="ＭＳ Ｐゴシック"/>
                <a:cs typeface="+mn-cs"/>
              </a:endParaRPr>
            </a:p>
          </p:txBody>
        </p:sp>
        <p:sp>
          <p:nvSpPr>
            <p:cNvPr id="55" name="Rectangle 3">
              <a:extLst>
                <a:ext uri="{FF2B5EF4-FFF2-40B4-BE49-F238E27FC236}">
                  <a16:creationId xmlns:a16="http://schemas.microsoft.com/office/drawing/2014/main" id="{2262C603-7791-4023-86AF-1FE0FA417ED5}"/>
                </a:ext>
              </a:extLst>
            </p:cNvPr>
            <p:cNvSpPr/>
            <p:nvPr/>
          </p:nvSpPr>
          <p:spPr>
            <a:xfrm>
              <a:off x="-2226748" y="1929323"/>
              <a:ext cx="1711490" cy="892476"/>
            </a:xfrm>
            <a:prstGeom prst="rect">
              <a:avLst/>
            </a:prstGeom>
          </p:spPr>
          <p:txBody>
            <a:bodyPr wrap="square">
              <a:spAutoFit/>
            </a:bodyPr>
            <a:lstStyle/>
            <a:p>
              <a:pPr marL="0" marR="0" lvl="0" indent="0" algn="ctr" defTabSz="685595" rtl="0" eaLnBrk="1" fontAlgn="auto" latinLnBrk="0" hangingPunct="1">
                <a:lnSpc>
                  <a:spcPct val="100000"/>
                </a:lnSpc>
                <a:spcBef>
                  <a:spcPts val="0"/>
                </a:spcBef>
                <a:spcAft>
                  <a:spcPts val="0"/>
                </a:spcAft>
                <a:buClrTx/>
                <a:buSzTx/>
                <a:buFontTx/>
                <a:buNone/>
                <a:tabLst/>
                <a:defRPr/>
              </a:pPr>
              <a:r>
                <a:rPr kumimoji="0" lang="en-US" sz="788" b="0" i="0" u="none" strike="noStrike" kern="0" cap="none" spc="0" normalizeH="0" baseline="0" noProof="0" dirty="0">
                  <a:ln>
                    <a:noFill/>
                  </a:ln>
                  <a:solidFill>
                    <a:prstClr val="black"/>
                  </a:solidFill>
                  <a:effectLst/>
                  <a:uLnTx/>
                  <a:uFillTx/>
                  <a:latin typeface="CiscoSansTT ExtraLight"/>
                  <a:ea typeface="ＭＳ Ｐゴシック"/>
                  <a:cs typeface="Arial" charset="0"/>
                </a:rPr>
                <a:t>1G</a:t>
              </a:r>
              <a:r>
                <a:rPr kumimoji="0" lang="ja-JP" altLang="en-US" sz="788" b="0" i="0" u="none" strike="noStrike" kern="0" cap="none" spc="0" normalizeH="0" baseline="0" noProof="0" dirty="0">
                  <a:ln>
                    <a:noFill/>
                  </a:ln>
                  <a:solidFill>
                    <a:prstClr val="black"/>
                  </a:solidFill>
                  <a:effectLst/>
                  <a:uLnTx/>
                  <a:uFillTx/>
                  <a:latin typeface="CiscoSansTT ExtraLight"/>
                  <a:ea typeface="ＭＳ Ｐゴシック"/>
                  <a:cs typeface="Arial" charset="0"/>
                </a:rPr>
                <a:t>の価格で</a:t>
              </a:r>
              <a:endParaRPr kumimoji="0" lang="en-US" altLang="ja-JP" sz="788" b="0" i="0" u="none" strike="noStrike" kern="0" cap="none" spc="0" normalizeH="0" baseline="0" noProof="0" dirty="0">
                <a:ln>
                  <a:noFill/>
                </a:ln>
                <a:solidFill>
                  <a:prstClr val="black"/>
                </a:solidFill>
                <a:effectLst/>
                <a:uLnTx/>
                <a:uFillTx/>
                <a:latin typeface="CiscoSansTT ExtraLight"/>
                <a:ea typeface="ＭＳ Ｐゴシック"/>
                <a:cs typeface="Arial" charset="0"/>
              </a:endParaRPr>
            </a:p>
            <a:p>
              <a:pPr marL="0" marR="0" lvl="0" indent="0" algn="ctr" defTabSz="685595" rtl="0" eaLnBrk="1" fontAlgn="auto" latinLnBrk="0" hangingPunct="1">
                <a:lnSpc>
                  <a:spcPct val="100000"/>
                </a:lnSpc>
                <a:spcBef>
                  <a:spcPts val="0"/>
                </a:spcBef>
                <a:spcAft>
                  <a:spcPts val="0"/>
                </a:spcAft>
                <a:buClrTx/>
                <a:buSzTx/>
                <a:buFontTx/>
                <a:buNone/>
                <a:tabLst/>
                <a:defRPr/>
              </a:pPr>
              <a:r>
                <a:rPr kumimoji="0" lang="en-US" altLang="ja-JP" sz="788" b="0" i="0" u="none" strike="noStrike" kern="0" cap="none" spc="0" normalizeH="0" baseline="0" noProof="0" dirty="0">
                  <a:ln>
                    <a:noFill/>
                  </a:ln>
                  <a:solidFill>
                    <a:prstClr val="black"/>
                  </a:solidFill>
                  <a:effectLst/>
                  <a:uLnTx/>
                  <a:uFillTx/>
                  <a:latin typeface="CiscoSansTT ExtraLight"/>
                  <a:ea typeface="ＭＳ Ｐゴシック"/>
                  <a:cs typeface="Arial" charset="0"/>
                </a:rPr>
                <a:t>2.5G</a:t>
              </a:r>
              <a:r>
                <a:rPr kumimoji="0" lang="ja-JP" altLang="en-US" sz="788" b="0" i="0" u="none" strike="noStrike" kern="0" cap="none" spc="0" normalizeH="0" baseline="0" noProof="0" dirty="0">
                  <a:ln>
                    <a:noFill/>
                  </a:ln>
                  <a:solidFill>
                    <a:prstClr val="black"/>
                  </a:solidFill>
                  <a:effectLst/>
                  <a:uLnTx/>
                  <a:uFillTx/>
                  <a:latin typeface="CiscoSansTT ExtraLight"/>
                  <a:ea typeface="ＭＳ Ｐゴシック"/>
                  <a:cs typeface="Arial" charset="0"/>
                </a:rPr>
                <a:t>を提供</a:t>
              </a:r>
              <a:endParaRPr kumimoji="0" lang="en-US" sz="788" b="0" i="0" u="none" strike="noStrike" kern="0" cap="none" spc="0" normalizeH="0" baseline="0" noProof="0" dirty="0">
                <a:ln>
                  <a:noFill/>
                </a:ln>
                <a:solidFill>
                  <a:prstClr val="black"/>
                </a:solidFill>
                <a:effectLst/>
                <a:uLnTx/>
                <a:uFillTx/>
                <a:latin typeface="CiscoSansTT ExtraLight"/>
                <a:ea typeface="ＭＳ Ｐゴシック"/>
                <a:cs typeface="Arial" charset="0"/>
              </a:endParaRPr>
            </a:p>
            <a:p>
              <a:pPr marL="0" marR="0" lvl="0" indent="0" algn="ctr" defTabSz="685595" rtl="0" eaLnBrk="1" fontAlgn="auto" latinLnBrk="0" hangingPunct="1">
                <a:lnSpc>
                  <a:spcPct val="100000"/>
                </a:lnSpc>
                <a:spcBef>
                  <a:spcPts val="0"/>
                </a:spcBef>
                <a:spcAft>
                  <a:spcPts val="0"/>
                </a:spcAft>
                <a:buClrTx/>
                <a:buSzTx/>
                <a:buFontTx/>
                <a:buNone/>
                <a:tabLst/>
                <a:defRPr/>
              </a:pPr>
              <a:r>
                <a:rPr kumimoji="0" lang="en-US" sz="788" b="0" i="0" u="none" strike="noStrike" kern="0" cap="none" spc="0" normalizeH="0" baseline="0" noProof="0" dirty="0">
                  <a:ln>
                    <a:noFill/>
                  </a:ln>
                  <a:solidFill>
                    <a:prstClr val="black"/>
                  </a:solidFill>
                  <a:effectLst/>
                  <a:uLnTx/>
                  <a:uFillTx/>
                  <a:latin typeface="CiscoSansTT ExtraLight"/>
                  <a:ea typeface="ＭＳ Ｐゴシック"/>
                  <a:cs typeface="Arial" charset="0"/>
                </a:rPr>
                <a:t>10G</a:t>
              </a:r>
              <a:r>
                <a:rPr kumimoji="0" lang="ja-JP" altLang="en-US" sz="788" b="0" i="0" u="none" strike="noStrike" kern="0" cap="none" spc="0" normalizeH="0" baseline="0" noProof="0" dirty="0">
                  <a:ln>
                    <a:noFill/>
                  </a:ln>
                  <a:solidFill>
                    <a:prstClr val="black"/>
                  </a:solidFill>
                  <a:effectLst/>
                  <a:uLnTx/>
                  <a:uFillTx/>
                  <a:latin typeface="CiscoSansTT ExtraLight"/>
                  <a:ea typeface="ＭＳ Ｐゴシック"/>
                  <a:cs typeface="Arial" charset="0"/>
                </a:rPr>
                <a:t>の価格帯で</a:t>
              </a:r>
              <a:endParaRPr kumimoji="0" lang="en-US" altLang="ja-JP" sz="788" b="0" i="0" u="none" strike="noStrike" kern="0" cap="none" spc="0" normalizeH="0" baseline="0" noProof="0" dirty="0">
                <a:ln>
                  <a:noFill/>
                </a:ln>
                <a:solidFill>
                  <a:prstClr val="black"/>
                </a:solidFill>
                <a:effectLst/>
                <a:uLnTx/>
                <a:uFillTx/>
                <a:latin typeface="CiscoSansTT ExtraLight"/>
                <a:ea typeface="ＭＳ Ｐゴシック"/>
                <a:cs typeface="Arial" charset="0"/>
              </a:endParaRPr>
            </a:p>
            <a:p>
              <a:pPr marL="0" marR="0" lvl="0" indent="0" algn="ctr" defTabSz="685595" rtl="0" eaLnBrk="1" fontAlgn="auto" latinLnBrk="0" hangingPunct="1">
                <a:lnSpc>
                  <a:spcPct val="100000"/>
                </a:lnSpc>
                <a:spcBef>
                  <a:spcPts val="0"/>
                </a:spcBef>
                <a:spcAft>
                  <a:spcPts val="0"/>
                </a:spcAft>
                <a:buClrTx/>
                <a:buSzTx/>
                <a:buFontTx/>
                <a:buNone/>
                <a:tabLst/>
                <a:defRPr/>
              </a:pPr>
              <a:r>
                <a:rPr kumimoji="0" lang="en-US" altLang="ja-JP" sz="788" b="0" i="0" u="none" strike="noStrike" kern="0" cap="none" spc="0" normalizeH="0" baseline="0" noProof="0" dirty="0">
                  <a:ln>
                    <a:noFill/>
                  </a:ln>
                  <a:solidFill>
                    <a:prstClr val="black"/>
                  </a:solidFill>
                  <a:effectLst/>
                  <a:uLnTx/>
                  <a:uFillTx/>
                  <a:latin typeface="CiscoSansTT ExtraLight"/>
                  <a:ea typeface="ＭＳ Ｐゴシック"/>
                  <a:cs typeface="Arial" charset="0"/>
                </a:rPr>
                <a:t>40G</a:t>
              </a:r>
              <a:r>
                <a:rPr kumimoji="0" lang="ja-JP" altLang="en-US" sz="788" b="0" i="0" u="none" strike="noStrike" kern="0" cap="none" spc="0" normalizeH="0" baseline="0" noProof="0" dirty="0">
                  <a:ln>
                    <a:noFill/>
                  </a:ln>
                  <a:solidFill>
                    <a:prstClr val="black"/>
                  </a:solidFill>
                  <a:effectLst/>
                  <a:uLnTx/>
                  <a:uFillTx/>
                  <a:latin typeface="CiscoSansTT ExtraLight"/>
                  <a:ea typeface="ＭＳ Ｐゴシック"/>
                  <a:cs typeface="Arial" charset="0"/>
                </a:rPr>
                <a:t>を提供</a:t>
              </a:r>
              <a:endParaRPr kumimoji="0" lang="en-US" sz="788" b="0" i="0" u="none" strike="noStrike" kern="0" cap="none" spc="0" normalizeH="0" baseline="0" noProof="0" dirty="0">
                <a:ln>
                  <a:noFill/>
                </a:ln>
                <a:solidFill>
                  <a:prstClr val="black"/>
                </a:solidFill>
                <a:effectLst/>
                <a:uLnTx/>
                <a:uFillTx/>
                <a:latin typeface="CiscoSansTT ExtraLight"/>
                <a:ea typeface="ＭＳ Ｐゴシック"/>
                <a:cs typeface="Arial" charset="0"/>
              </a:endParaRPr>
            </a:p>
          </p:txBody>
        </p:sp>
      </p:grpSp>
      <p:sp>
        <p:nvSpPr>
          <p:cNvPr id="56" name="TextBox 80">
            <a:extLst>
              <a:ext uri="{FF2B5EF4-FFF2-40B4-BE49-F238E27FC236}">
                <a16:creationId xmlns:a16="http://schemas.microsoft.com/office/drawing/2014/main" id="{EF93BFFA-B728-47CD-97D9-4F918E9DF2DC}"/>
              </a:ext>
            </a:extLst>
          </p:cNvPr>
          <p:cNvSpPr txBox="1"/>
          <p:nvPr/>
        </p:nvSpPr>
        <p:spPr>
          <a:xfrm>
            <a:off x="7810354" y="1445816"/>
            <a:ext cx="628698" cy="216982"/>
          </a:xfrm>
          <a:prstGeom prst="rect">
            <a:avLst/>
          </a:prstGeom>
          <a:noFill/>
        </p:spPr>
        <p:txBody>
          <a:bodyPr wrap="none" rtlCol="0">
            <a:spAutoFit/>
          </a:bodyPr>
          <a:lstStyle/>
          <a:p>
            <a:pPr marL="0" marR="0" lvl="0" indent="0" algn="r" defTabSz="685595" rtl="0" eaLnBrk="1" fontAlgn="auto" latinLnBrk="0" hangingPunct="1">
              <a:lnSpc>
                <a:spcPct val="90000"/>
              </a:lnSpc>
              <a:spcBef>
                <a:spcPts val="90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iscoSansTT ExtraLight"/>
                <a:ea typeface="ＭＳ Ｐゴシック"/>
                <a:cs typeface="Arial" charset="0"/>
              </a:rPr>
              <a:t>24 Ports</a:t>
            </a:r>
          </a:p>
        </p:txBody>
      </p:sp>
      <p:sp>
        <p:nvSpPr>
          <p:cNvPr id="57" name="TextBox 107">
            <a:extLst>
              <a:ext uri="{FF2B5EF4-FFF2-40B4-BE49-F238E27FC236}">
                <a16:creationId xmlns:a16="http://schemas.microsoft.com/office/drawing/2014/main" id="{23E472B8-28D0-4FC9-A353-DBEEB5B76126}"/>
              </a:ext>
            </a:extLst>
          </p:cNvPr>
          <p:cNvSpPr txBox="1"/>
          <p:nvPr/>
        </p:nvSpPr>
        <p:spPr>
          <a:xfrm>
            <a:off x="6516758" y="3559678"/>
            <a:ext cx="1194558" cy="276999"/>
          </a:xfrm>
          <a:prstGeom prst="rect">
            <a:avLst/>
          </a:prstGeom>
          <a:noFill/>
        </p:spPr>
        <p:txBody>
          <a:bodyPr wrap="none" rtlCol="0">
            <a:spAutoFit/>
          </a:bodyPr>
          <a:lstStyle/>
          <a:p>
            <a:pPr marL="0" marR="0" lvl="0" indent="0" algn="l" defTabSz="685595"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rgbClr val="005073"/>
                </a:solidFill>
                <a:effectLst/>
                <a:uLnTx/>
                <a:uFillTx/>
                <a:latin typeface="CiscoSansTT ExtraLight"/>
                <a:ea typeface="ＭＳ Ｐゴシック"/>
                <a:cs typeface="Arial" charset="0"/>
              </a:rPr>
              <a:t>電源モジュール</a:t>
            </a:r>
            <a:endParaRPr kumimoji="0" lang="en-US" sz="1200" b="0" i="0" u="none" strike="noStrike" kern="1200" cap="none" spc="0" normalizeH="0" baseline="0" noProof="0" dirty="0">
              <a:ln>
                <a:noFill/>
              </a:ln>
              <a:solidFill>
                <a:srgbClr val="005073"/>
              </a:solidFill>
              <a:effectLst/>
              <a:uLnTx/>
              <a:uFillTx/>
              <a:latin typeface="CiscoSansTT ExtraLight"/>
              <a:ea typeface="ＭＳ Ｐゴシック"/>
              <a:cs typeface="Arial" charset="0"/>
            </a:endParaRPr>
          </a:p>
        </p:txBody>
      </p:sp>
      <p:pic>
        <p:nvPicPr>
          <p:cNvPr id="58" name="Picture 110">
            <a:extLst>
              <a:ext uri="{FF2B5EF4-FFF2-40B4-BE49-F238E27FC236}">
                <a16:creationId xmlns:a16="http://schemas.microsoft.com/office/drawing/2014/main" id="{FAE65162-3924-4BEB-BB3D-716F3E168C67}"/>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r="56496"/>
          <a:stretch/>
        </p:blipFill>
        <p:spPr>
          <a:xfrm>
            <a:off x="2484700" y="3843219"/>
            <a:ext cx="767606" cy="658533"/>
          </a:xfrm>
          <a:prstGeom prst="rect">
            <a:avLst/>
          </a:prstGeom>
        </p:spPr>
      </p:pic>
      <p:pic>
        <p:nvPicPr>
          <p:cNvPr id="59" name="Picture 113">
            <a:extLst>
              <a:ext uri="{FF2B5EF4-FFF2-40B4-BE49-F238E27FC236}">
                <a16:creationId xmlns:a16="http://schemas.microsoft.com/office/drawing/2014/main" id="{0DF768D8-1E76-4801-92CD-C551EA4A24D5}"/>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r="57214"/>
          <a:stretch/>
        </p:blipFill>
        <p:spPr>
          <a:xfrm>
            <a:off x="1481870" y="3783767"/>
            <a:ext cx="642193" cy="787305"/>
          </a:xfrm>
          <a:prstGeom prst="rect">
            <a:avLst/>
          </a:prstGeom>
        </p:spPr>
      </p:pic>
      <p:pic>
        <p:nvPicPr>
          <p:cNvPr id="60" name="Picture 114">
            <a:extLst>
              <a:ext uri="{FF2B5EF4-FFF2-40B4-BE49-F238E27FC236}">
                <a16:creationId xmlns:a16="http://schemas.microsoft.com/office/drawing/2014/main" id="{BF7FE76F-7203-4C10-97AA-5CD7E4EE9C05}"/>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l="51731"/>
          <a:stretch/>
        </p:blipFill>
        <p:spPr>
          <a:xfrm rot="-120000">
            <a:off x="3193103" y="3855140"/>
            <a:ext cx="820832" cy="634691"/>
          </a:xfrm>
          <a:prstGeom prst="rect">
            <a:avLst/>
          </a:prstGeom>
        </p:spPr>
      </p:pic>
      <p:sp>
        <p:nvSpPr>
          <p:cNvPr id="61" name="TextBox 116">
            <a:extLst>
              <a:ext uri="{FF2B5EF4-FFF2-40B4-BE49-F238E27FC236}">
                <a16:creationId xmlns:a16="http://schemas.microsoft.com/office/drawing/2014/main" id="{8CA2B4ED-3F98-4B54-95EE-600FA57D60EF}"/>
              </a:ext>
            </a:extLst>
          </p:cNvPr>
          <p:cNvSpPr txBox="1"/>
          <p:nvPr/>
        </p:nvSpPr>
        <p:spPr>
          <a:xfrm>
            <a:off x="3219699" y="3575388"/>
            <a:ext cx="1693092" cy="276999"/>
          </a:xfrm>
          <a:prstGeom prst="rect">
            <a:avLst/>
          </a:prstGeom>
          <a:noFill/>
        </p:spPr>
        <p:txBody>
          <a:bodyPr wrap="none" rtlCol="0">
            <a:spAutoFit/>
          </a:bodyPr>
          <a:lstStyle/>
          <a:p>
            <a:pPr marL="0" marR="0" lvl="0" indent="0" algn="l" defTabSz="685595"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rgbClr val="005073"/>
                </a:solidFill>
                <a:effectLst/>
                <a:uLnTx/>
                <a:uFillTx/>
                <a:latin typeface="CiscoSansTT ExtraLight"/>
                <a:ea typeface="ＭＳ Ｐゴシック"/>
                <a:cs typeface="Arial" charset="0"/>
              </a:rPr>
              <a:t>アップリンク</a:t>
            </a:r>
            <a:r>
              <a:rPr kumimoji="0" lang="en-US" altLang="ja-JP" sz="1200" b="0" i="0" u="none" strike="noStrike" kern="1200" cap="none" spc="0" normalizeH="0" baseline="0" noProof="0" dirty="0">
                <a:ln>
                  <a:noFill/>
                </a:ln>
                <a:solidFill>
                  <a:srgbClr val="005073"/>
                </a:solidFill>
                <a:effectLst/>
                <a:uLnTx/>
                <a:uFillTx/>
                <a:latin typeface="CiscoSansTT ExtraLight"/>
                <a:ea typeface="ＭＳ Ｐゴシック"/>
                <a:cs typeface="Arial" charset="0"/>
              </a:rPr>
              <a:t> </a:t>
            </a:r>
            <a:r>
              <a:rPr kumimoji="0" lang="ja-JP" altLang="en-US" sz="1200" b="0" i="0" u="none" strike="noStrike" kern="1200" cap="none" spc="0" normalizeH="0" baseline="0" noProof="0" dirty="0">
                <a:ln>
                  <a:noFill/>
                </a:ln>
                <a:solidFill>
                  <a:srgbClr val="005073"/>
                </a:solidFill>
                <a:effectLst/>
                <a:uLnTx/>
                <a:uFillTx/>
                <a:latin typeface="CiscoSansTT ExtraLight"/>
                <a:ea typeface="ＭＳ Ｐゴシック"/>
                <a:cs typeface="Arial" charset="0"/>
              </a:rPr>
              <a:t>モジュール</a:t>
            </a:r>
            <a:endParaRPr kumimoji="0" lang="en-US" sz="1200" b="0" i="0" u="none" strike="noStrike" kern="1200" cap="none" spc="0" normalizeH="0" baseline="0" noProof="0" dirty="0">
              <a:ln>
                <a:noFill/>
              </a:ln>
              <a:solidFill>
                <a:srgbClr val="005073"/>
              </a:solidFill>
              <a:effectLst/>
              <a:uLnTx/>
              <a:uFillTx/>
              <a:latin typeface="CiscoSansTT ExtraLight"/>
              <a:ea typeface="ＭＳ Ｐゴシック"/>
              <a:cs typeface="Arial" charset="0"/>
            </a:endParaRPr>
          </a:p>
        </p:txBody>
      </p:sp>
      <p:sp>
        <p:nvSpPr>
          <p:cNvPr id="62" name="TextBox 119">
            <a:extLst>
              <a:ext uri="{FF2B5EF4-FFF2-40B4-BE49-F238E27FC236}">
                <a16:creationId xmlns:a16="http://schemas.microsoft.com/office/drawing/2014/main" id="{5421067B-B581-477D-A1CF-77C35397BE07}"/>
              </a:ext>
            </a:extLst>
          </p:cNvPr>
          <p:cNvSpPr txBox="1"/>
          <p:nvPr/>
        </p:nvSpPr>
        <p:spPr>
          <a:xfrm>
            <a:off x="1235685" y="3572906"/>
            <a:ext cx="1388265" cy="276999"/>
          </a:xfrm>
          <a:prstGeom prst="rect">
            <a:avLst/>
          </a:prstGeom>
          <a:noFill/>
        </p:spPr>
        <p:txBody>
          <a:bodyPr wrap="square" rtlCol="0">
            <a:spAutoFit/>
          </a:bodyPr>
          <a:lstStyle/>
          <a:p>
            <a:pPr marL="0" marR="0" lvl="0" indent="0" algn="l" defTabSz="685595"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smtClean="0">
                <a:ln>
                  <a:noFill/>
                </a:ln>
                <a:solidFill>
                  <a:srgbClr val="005073"/>
                </a:solidFill>
                <a:effectLst/>
                <a:uLnTx/>
                <a:uFillTx/>
                <a:latin typeface="CiscoSansTT ExtraLight"/>
                <a:ea typeface="ＭＳ Ｐゴシック"/>
                <a:cs typeface="Arial" charset="0"/>
              </a:rPr>
              <a:t>ファン モジュール</a:t>
            </a:r>
            <a:endParaRPr kumimoji="0" lang="en-US" sz="1200" b="0" i="0" u="none" strike="noStrike" kern="1200" cap="none" spc="0" normalizeH="0" baseline="0" noProof="0" dirty="0">
              <a:ln>
                <a:noFill/>
              </a:ln>
              <a:solidFill>
                <a:srgbClr val="005073"/>
              </a:solidFill>
              <a:effectLst/>
              <a:uLnTx/>
              <a:uFillTx/>
              <a:latin typeface="CiscoSansTT ExtraLight"/>
              <a:ea typeface="ＭＳ Ｐゴシック"/>
              <a:cs typeface="Arial" charset="0"/>
            </a:endParaRPr>
          </a:p>
        </p:txBody>
      </p:sp>
      <p:sp>
        <p:nvSpPr>
          <p:cNvPr id="63" name="Rounded Rectangle 120">
            <a:extLst>
              <a:ext uri="{FF2B5EF4-FFF2-40B4-BE49-F238E27FC236}">
                <a16:creationId xmlns:a16="http://schemas.microsoft.com/office/drawing/2014/main" id="{D4FFD409-E9C2-411C-9E72-E41C5B896343}"/>
              </a:ext>
            </a:extLst>
          </p:cNvPr>
          <p:cNvSpPr/>
          <p:nvPr/>
        </p:nvSpPr>
        <p:spPr>
          <a:xfrm>
            <a:off x="1137168" y="3521571"/>
            <a:ext cx="6979297" cy="1147808"/>
          </a:xfrm>
          <a:prstGeom prst="roundRect">
            <a:avLst/>
          </a:prstGeom>
          <a:noFill/>
          <a:ln w="12700" cap="flat" cmpd="sng" algn="ctr">
            <a:solidFill>
              <a:srgbClr val="4472C4">
                <a:lumMod val="50000"/>
              </a:srgbClr>
            </a:solidFill>
            <a:prstDash val="solid"/>
            <a:miter lim="800000"/>
          </a:ln>
          <a:effectLst/>
        </p:spPr>
        <p:txBody>
          <a:bodyPr rtlCol="0" anchor="ctr"/>
          <a:lstStyle/>
          <a:p>
            <a:pPr marL="0" marR="0" lvl="0" indent="0" algn="ctr" defTabSz="685595" rtl="0" eaLnBrk="1" fontAlgn="auto" latinLnBrk="0" hangingPunct="1">
              <a:lnSpc>
                <a:spcPct val="100000"/>
              </a:lnSpc>
              <a:spcBef>
                <a:spcPts val="0"/>
              </a:spcBef>
              <a:spcAft>
                <a:spcPts val="0"/>
              </a:spcAft>
              <a:buClrTx/>
              <a:buSzTx/>
              <a:buFontTx/>
              <a:buNone/>
              <a:tabLst/>
              <a:defRPr/>
            </a:pPr>
            <a:endParaRPr kumimoji="0" lang="en-US" sz="1349" b="0" i="0" u="none" strike="noStrike" kern="0" cap="none" spc="0" normalizeH="0" baseline="0" noProof="0">
              <a:ln>
                <a:noFill/>
              </a:ln>
              <a:solidFill>
                <a:prstClr val="white"/>
              </a:solidFill>
              <a:effectLst/>
              <a:uLnTx/>
              <a:uFillTx/>
              <a:latin typeface="CiscoSansTT ExtraLight"/>
              <a:ea typeface="ＭＳ Ｐゴシック"/>
              <a:cs typeface="+mn-cs"/>
            </a:endParaRPr>
          </a:p>
        </p:txBody>
      </p:sp>
      <p:pic>
        <p:nvPicPr>
          <p:cNvPr id="64" name="Picture 11">
            <a:extLst>
              <a:ext uri="{FF2B5EF4-FFF2-40B4-BE49-F238E27FC236}">
                <a16:creationId xmlns:a16="http://schemas.microsoft.com/office/drawing/2014/main" id="{3F93C2CC-0954-4BC6-9CA3-E3704E5FEC6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79018" y="1898273"/>
            <a:ext cx="2795736" cy="516286"/>
          </a:xfrm>
          <a:prstGeom prst="rect">
            <a:avLst/>
          </a:prstGeom>
        </p:spPr>
      </p:pic>
      <p:pic>
        <p:nvPicPr>
          <p:cNvPr id="65" name="Picture 9">
            <a:extLst>
              <a:ext uri="{FF2B5EF4-FFF2-40B4-BE49-F238E27FC236}">
                <a16:creationId xmlns:a16="http://schemas.microsoft.com/office/drawing/2014/main" id="{FF4B9E04-B0E0-4CC9-938E-220F88353A2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93471" y="1244899"/>
            <a:ext cx="2913231" cy="513099"/>
          </a:xfrm>
          <a:prstGeom prst="rect">
            <a:avLst/>
          </a:prstGeom>
        </p:spPr>
      </p:pic>
      <p:pic>
        <p:nvPicPr>
          <p:cNvPr id="66" name="Picture 14">
            <a:extLst>
              <a:ext uri="{FF2B5EF4-FFF2-40B4-BE49-F238E27FC236}">
                <a16:creationId xmlns:a16="http://schemas.microsoft.com/office/drawing/2014/main" id="{DE144738-8154-458A-B14A-4C267ECD0E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40110" y="2518246"/>
            <a:ext cx="2801885" cy="477723"/>
          </a:xfrm>
          <a:prstGeom prst="rect">
            <a:avLst/>
          </a:prstGeom>
        </p:spPr>
      </p:pic>
      <p:sp>
        <p:nvSpPr>
          <p:cNvPr id="67" name="Rectangle 15">
            <a:extLst>
              <a:ext uri="{FF2B5EF4-FFF2-40B4-BE49-F238E27FC236}">
                <a16:creationId xmlns:a16="http://schemas.microsoft.com/office/drawing/2014/main" id="{3F99653A-AA37-420D-9D98-C41192392B89}"/>
              </a:ext>
            </a:extLst>
          </p:cNvPr>
          <p:cNvSpPr/>
          <p:nvPr/>
        </p:nvSpPr>
        <p:spPr>
          <a:xfrm>
            <a:off x="7871348" y="2694912"/>
            <a:ext cx="633488" cy="216982"/>
          </a:xfrm>
          <a:prstGeom prst="rect">
            <a:avLst/>
          </a:prstGeom>
        </p:spPr>
        <p:txBody>
          <a:bodyPr wrap="square">
            <a:spAutoFit/>
          </a:bodyPr>
          <a:lstStyle/>
          <a:p>
            <a:pPr marL="0" marR="0" lvl="0" indent="0" algn="l" defTabSz="685595" rtl="0" eaLnBrk="1" fontAlgn="auto" latinLnBrk="0" hangingPunct="1">
              <a:lnSpc>
                <a:spcPct val="90000"/>
              </a:lnSpc>
              <a:spcBef>
                <a:spcPts val="90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iscoSansTT ExtraLight"/>
                <a:ea typeface="ＭＳ Ｐゴシック"/>
                <a:cs typeface="Arial" charset="0"/>
              </a:rPr>
              <a:t>48 </a:t>
            </a:r>
            <a:r>
              <a:rPr kumimoji="0" lang="en-US" sz="900" b="0" i="0" u="none" strike="noStrike" kern="1200" cap="none" spc="0" normalizeH="0" baseline="0" noProof="0" dirty="0">
                <a:ln>
                  <a:noFill/>
                </a:ln>
                <a:solidFill>
                  <a:prstClr val="black"/>
                </a:solidFill>
                <a:effectLst/>
                <a:uLnTx/>
                <a:uFillTx/>
                <a:latin typeface="CiscoSansTT ExtraLight"/>
                <a:ea typeface="ＭＳ Ｐゴシック"/>
                <a:cs typeface="Arial" charset="0"/>
              </a:rPr>
              <a:t>Ports</a:t>
            </a:r>
          </a:p>
        </p:txBody>
      </p:sp>
      <p:pic>
        <p:nvPicPr>
          <p:cNvPr id="68" name="Picture 71">
            <a:extLst>
              <a:ext uri="{FF2B5EF4-FFF2-40B4-BE49-F238E27FC236}">
                <a16:creationId xmlns:a16="http://schemas.microsoft.com/office/drawing/2014/main" id="{07E99D65-A094-4DC4-8051-700EB9285D0D}"/>
              </a:ext>
            </a:extLst>
          </p:cNvPr>
          <p:cNvPicPr>
            <a:picLocks noChangeAspect="1"/>
          </p:cNvPicPr>
          <p:nvPr/>
        </p:nvPicPr>
        <p:blipFill>
          <a:blip r:embed="rId10"/>
          <a:stretch>
            <a:fillRect/>
          </a:stretch>
        </p:blipFill>
        <p:spPr>
          <a:xfrm>
            <a:off x="4024760" y="4002461"/>
            <a:ext cx="1026209" cy="473156"/>
          </a:xfrm>
          <a:prstGeom prst="rect">
            <a:avLst/>
          </a:prstGeom>
        </p:spPr>
      </p:pic>
      <p:sp>
        <p:nvSpPr>
          <p:cNvPr id="69" name="Rounded Rectangle 73">
            <a:extLst>
              <a:ext uri="{FF2B5EF4-FFF2-40B4-BE49-F238E27FC236}">
                <a16:creationId xmlns:a16="http://schemas.microsoft.com/office/drawing/2014/main" id="{7EBAE961-9B24-4C00-89E5-1F9D70135479}"/>
              </a:ext>
            </a:extLst>
          </p:cNvPr>
          <p:cNvSpPr/>
          <p:nvPr/>
        </p:nvSpPr>
        <p:spPr>
          <a:xfrm>
            <a:off x="4979004" y="3762647"/>
            <a:ext cx="864289" cy="733123"/>
          </a:xfrm>
          <a:prstGeom prst="roundRect">
            <a:avLst>
              <a:gd name="adj" fmla="val 0"/>
            </a:avLst>
          </a:prstGeom>
          <a:blipFill rotWithShape="1">
            <a:blip r:embed="rId11" cstate="screen">
              <a:extLst>
                <a:ext uri="{28A0092B-C50C-407E-A947-70E740481C1C}">
                  <a14:useLocalDpi xmlns:a14="http://schemas.microsoft.com/office/drawing/2010/main"/>
                </a:ext>
              </a:extLst>
            </a:blip>
            <a:srcRect/>
            <a:stretch>
              <a:fillRect/>
            </a:stretch>
          </a:blipFill>
          <a:ln>
            <a:noFill/>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prstClr val="white">
                  <a:hueOff val="0"/>
                  <a:satOff val="0"/>
                  <a:lumOff val="0"/>
                  <a:alphaOff val="0"/>
                </a:prstClr>
              </a:solidFill>
              <a:effectLst/>
              <a:uLnTx/>
              <a:uFillTx/>
              <a:latin typeface="CiscoSansTT ExtraLight"/>
              <a:ea typeface="ＭＳ Ｐゴシック"/>
              <a:cs typeface="+mn-cs"/>
            </a:endParaRPr>
          </a:p>
        </p:txBody>
      </p:sp>
      <p:sp>
        <p:nvSpPr>
          <p:cNvPr id="70" name="TextBox 1">
            <a:extLst>
              <a:ext uri="{FF2B5EF4-FFF2-40B4-BE49-F238E27FC236}">
                <a16:creationId xmlns:a16="http://schemas.microsoft.com/office/drawing/2014/main" id="{4BA73E95-A1CF-4135-B8C6-F7BFC2A1D096}"/>
              </a:ext>
            </a:extLst>
          </p:cNvPr>
          <p:cNvSpPr txBox="1"/>
          <p:nvPr/>
        </p:nvSpPr>
        <p:spPr>
          <a:xfrm>
            <a:off x="2565939" y="4436581"/>
            <a:ext cx="701448" cy="25391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iscoSansTT ExtraLight"/>
                <a:ea typeface="ＭＳ Ｐゴシック"/>
                <a:cs typeface="Arial" charset="0"/>
              </a:rPr>
              <a:t>8x10G</a:t>
            </a:r>
          </a:p>
        </p:txBody>
      </p:sp>
      <p:sp>
        <p:nvSpPr>
          <p:cNvPr id="71" name="TextBox 74">
            <a:extLst>
              <a:ext uri="{FF2B5EF4-FFF2-40B4-BE49-F238E27FC236}">
                <a16:creationId xmlns:a16="http://schemas.microsoft.com/office/drawing/2014/main" id="{09671F49-F45B-4C55-B73A-C8986E0C98C9}"/>
              </a:ext>
            </a:extLst>
          </p:cNvPr>
          <p:cNvSpPr txBox="1"/>
          <p:nvPr/>
        </p:nvSpPr>
        <p:spPr>
          <a:xfrm>
            <a:off x="3318531" y="4436581"/>
            <a:ext cx="701448" cy="25391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iscoSansTT ExtraLight"/>
                <a:ea typeface="ＭＳ Ｐゴシック"/>
                <a:cs typeface="Arial" charset="0"/>
              </a:rPr>
              <a:t>2x40G</a:t>
            </a:r>
          </a:p>
        </p:txBody>
      </p:sp>
      <p:sp>
        <p:nvSpPr>
          <p:cNvPr id="72" name="TextBox 75">
            <a:extLst>
              <a:ext uri="{FF2B5EF4-FFF2-40B4-BE49-F238E27FC236}">
                <a16:creationId xmlns:a16="http://schemas.microsoft.com/office/drawing/2014/main" id="{072C03DF-5339-4C11-B799-797D25B19BF2}"/>
              </a:ext>
            </a:extLst>
          </p:cNvPr>
          <p:cNvSpPr txBox="1"/>
          <p:nvPr/>
        </p:nvSpPr>
        <p:spPr>
          <a:xfrm>
            <a:off x="4147622" y="4436581"/>
            <a:ext cx="826295" cy="25391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iscoSansTT ExtraLight"/>
                <a:ea typeface="ＭＳ Ｐゴシック"/>
                <a:cs typeface="Arial" charset="0"/>
              </a:rPr>
              <a:t>4x </a:t>
            </a:r>
            <a:r>
              <a:rPr kumimoji="0" lang="en-US" sz="1050" b="0" i="0" u="none" strike="noStrike" kern="1200" cap="none" spc="0" normalizeH="0" baseline="0" noProof="0" dirty="0" err="1">
                <a:ln>
                  <a:noFill/>
                </a:ln>
                <a:solidFill>
                  <a:prstClr val="black"/>
                </a:solidFill>
                <a:effectLst/>
                <a:uLnTx/>
                <a:uFillTx/>
                <a:latin typeface="CiscoSansTT ExtraLight"/>
                <a:ea typeface="ＭＳ Ｐゴシック"/>
                <a:cs typeface="Arial" charset="0"/>
              </a:rPr>
              <a:t>mGig</a:t>
            </a:r>
            <a:endParaRPr kumimoji="0" lang="en-US" sz="1050" b="0" i="0" u="none" strike="noStrike" kern="1200" cap="none" spc="0" normalizeH="0" baseline="0" noProof="0" dirty="0">
              <a:ln>
                <a:noFill/>
              </a:ln>
              <a:solidFill>
                <a:prstClr val="black"/>
              </a:solidFill>
              <a:effectLst/>
              <a:uLnTx/>
              <a:uFillTx/>
              <a:latin typeface="CiscoSansTT ExtraLight"/>
              <a:ea typeface="ＭＳ Ｐゴシック"/>
              <a:cs typeface="Arial" charset="0"/>
            </a:endParaRPr>
          </a:p>
        </p:txBody>
      </p:sp>
      <p:sp>
        <p:nvSpPr>
          <p:cNvPr id="73" name="TextBox 77">
            <a:extLst>
              <a:ext uri="{FF2B5EF4-FFF2-40B4-BE49-F238E27FC236}">
                <a16:creationId xmlns:a16="http://schemas.microsoft.com/office/drawing/2014/main" id="{333AC589-36AA-4F93-A640-C5663DC0881D}"/>
              </a:ext>
            </a:extLst>
          </p:cNvPr>
          <p:cNvSpPr txBox="1"/>
          <p:nvPr/>
        </p:nvSpPr>
        <p:spPr>
          <a:xfrm>
            <a:off x="5097468" y="4436581"/>
            <a:ext cx="701448" cy="25391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iscoSansTT ExtraLight"/>
                <a:ea typeface="ＭＳ Ｐゴシック"/>
                <a:cs typeface="Arial" charset="0"/>
              </a:rPr>
              <a:t>4x1G</a:t>
            </a:r>
          </a:p>
        </p:txBody>
      </p:sp>
      <p:sp>
        <p:nvSpPr>
          <p:cNvPr id="74" name="TextBox 79">
            <a:extLst>
              <a:ext uri="{FF2B5EF4-FFF2-40B4-BE49-F238E27FC236}">
                <a16:creationId xmlns:a16="http://schemas.microsoft.com/office/drawing/2014/main" id="{FD9ACCD0-47FF-4519-8E4E-2E347F2B631C}"/>
              </a:ext>
            </a:extLst>
          </p:cNvPr>
          <p:cNvSpPr txBox="1"/>
          <p:nvPr/>
        </p:nvSpPr>
        <p:spPr>
          <a:xfrm>
            <a:off x="6222558" y="4404868"/>
            <a:ext cx="577441" cy="25391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iscoSansTT ExtraLight"/>
                <a:ea typeface="ＭＳ Ｐゴシック"/>
                <a:cs typeface="Arial" charset="0"/>
              </a:rPr>
              <a:t>350W</a:t>
            </a:r>
          </a:p>
        </p:txBody>
      </p:sp>
      <p:sp>
        <p:nvSpPr>
          <p:cNvPr id="75" name="TextBox 81">
            <a:extLst>
              <a:ext uri="{FF2B5EF4-FFF2-40B4-BE49-F238E27FC236}">
                <a16:creationId xmlns:a16="http://schemas.microsoft.com/office/drawing/2014/main" id="{50E6E841-E4CE-47C2-9773-6097F9AEF377}"/>
              </a:ext>
            </a:extLst>
          </p:cNvPr>
          <p:cNvSpPr txBox="1"/>
          <p:nvPr/>
        </p:nvSpPr>
        <p:spPr>
          <a:xfrm>
            <a:off x="6848172" y="4397703"/>
            <a:ext cx="577441" cy="25391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iscoSansTT ExtraLight"/>
                <a:ea typeface="ＭＳ Ｐゴシック"/>
                <a:cs typeface="Arial" charset="0"/>
              </a:rPr>
              <a:t>715W</a:t>
            </a:r>
          </a:p>
        </p:txBody>
      </p:sp>
      <p:sp>
        <p:nvSpPr>
          <p:cNvPr id="76" name="TextBox 82">
            <a:extLst>
              <a:ext uri="{FF2B5EF4-FFF2-40B4-BE49-F238E27FC236}">
                <a16:creationId xmlns:a16="http://schemas.microsoft.com/office/drawing/2014/main" id="{3663A8EC-29F1-4B47-8628-F6BEE92D3B6F}"/>
              </a:ext>
            </a:extLst>
          </p:cNvPr>
          <p:cNvSpPr txBox="1"/>
          <p:nvPr/>
        </p:nvSpPr>
        <p:spPr>
          <a:xfrm>
            <a:off x="7441197" y="4389043"/>
            <a:ext cx="721767" cy="25391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iscoSansTT ExtraLight"/>
                <a:ea typeface="ＭＳ Ｐゴシック"/>
                <a:cs typeface="Arial" charset="0"/>
              </a:rPr>
              <a:t>1100W</a:t>
            </a:r>
          </a:p>
        </p:txBody>
      </p:sp>
      <p:grpSp>
        <p:nvGrpSpPr>
          <p:cNvPr id="77" name="Group 85">
            <a:extLst>
              <a:ext uri="{FF2B5EF4-FFF2-40B4-BE49-F238E27FC236}">
                <a16:creationId xmlns:a16="http://schemas.microsoft.com/office/drawing/2014/main" id="{7E57D48F-8EDE-4F3B-8CBC-56FF11E7BF38}"/>
              </a:ext>
            </a:extLst>
          </p:cNvPr>
          <p:cNvGrpSpPr/>
          <p:nvPr/>
        </p:nvGrpSpPr>
        <p:grpSpPr>
          <a:xfrm>
            <a:off x="2409598" y="1087387"/>
            <a:ext cx="993315" cy="936432"/>
            <a:chOff x="-2086609" y="1635567"/>
            <a:chExt cx="1499259" cy="1447581"/>
          </a:xfrm>
        </p:grpSpPr>
        <p:sp>
          <p:nvSpPr>
            <p:cNvPr id="78" name="32-Point Star 86">
              <a:extLst>
                <a:ext uri="{FF2B5EF4-FFF2-40B4-BE49-F238E27FC236}">
                  <a16:creationId xmlns:a16="http://schemas.microsoft.com/office/drawing/2014/main" id="{1385E913-3C3C-4E6B-A82D-35C94119778E}"/>
                </a:ext>
              </a:extLst>
            </p:cNvPr>
            <p:cNvSpPr/>
            <p:nvPr/>
          </p:nvSpPr>
          <p:spPr>
            <a:xfrm>
              <a:off x="-2086609" y="1635567"/>
              <a:ext cx="1447581" cy="1447581"/>
            </a:xfrm>
            <a:prstGeom prst="star32">
              <a:avLst/>
            </a:prstGeom>
            <a:solidFill>
              <a:srgbClr val="FFC000"/>
            </a:solidFill>
            <a:ln w="12700" cap="flat" cmpd="sng" algn="ctr">
              <a:noFill/>
              <a:prstDash val="solid"/>
              <a:miter lim="800000"/>
            </a:ln>
            <a:effectLst/>
          </p:spPr>
          <p:txBody>
            <a:bodyPr rtlCol="0" anchor="ctr"/>
            <a:lstStyle/>
            <a:p>
              <a:pPr marL="0" marR="0" lvl="0" indent="0" algn="ctr" defTabSz="685595" rtl="0" eaLnBrk="1" fontAlgn="auto" latinLnBrk="0" hangingPunct="1">
                <a:lnSpc>
                  <a:spcPct val="100000"/>
                </a:lnSpc>
                <a:spcBef>
                  <a:spcPts val="0"/>
                </a:spcBef>
                <a:spcAft>
                  <a:spcPts val="0"/>
                </a:spcAft>
                <a:buClrTx/>
                <a:buSzTx/>
                <a:buFontTx/>
                <a:buNone/>
                <a:tabLst/>
                <a:defRPr/>
              </a:pPr>
              <a:endParaRPr kumimoji="0" lang="en-US" sz="1349" b="0" i="0" u="none" strike="noStrike" kern="0" cap="none" spc="0" normalizeH="0" baseline="0" noProof="0">
                <a:ln>
                  <a:noFill/>
                </a:ln>
                <a:solidFill>
                  <a:prstClr val="white"/>
                </a:solidFill>
                <a:effectLst/>
                <a:uLnTx/>
                <a:uFillTx/>
                <a:latin typeface="CiscoSansTT ExtraLight"/>
                <a:ea typeface="ＭＳ Ｐゴシック"/>
                <a:cs typeface="+mn-cs"/>
              </a:endParaRPr>
            </a:p>
          </p:txBody>
        </p:sp>
        <p:sp>
          <p:nvSpPr>
            <p:cNvPr id="79" name="Rectangle 87">
              <a:extLst>
                <a:ext uri="{FF2B5EF4-FFF2-40B4-BE49-F238E27FC236}">
                  <a16:creationId xmlns:a16="http://schemas.microsoft.com/office/drawing/2014/main" id="{CD3E95A3-C363-4A6C-9C2C-0A8128928979}"/>
                </a:ext>
              </a:extLst>
            </p:cNvPr>
            <p:cNvSpPr/>
            <p:nvPr/>
          </p:nvSpPr>
          <p:spPr>
            <a:xfrm>
              <a:off x="-2071147" y="1857191"/>
              <a:ext cx="1483797" cy="1034812"/>
            </a:xfrm>
            <a:prstGeom prst="rect">
              <a:avLst/>
            </a:prstGeom>
          </p:spPr>
          <p:txBody>
            <a:bodyPr wrap="square">
              <a:spAutoFit/>
            </a:bodyPr>
            <a:lstStyle/>
            <a:p>
              <a:pPr marL="0" marR="0" lvl="0" indent="0" algn="ctr" defTabSz="685595" rtl="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dirty="0">
                  <a:ln>
                    <a:noFill/>
                  </a:ln>
                  <a:solidFill>
                    <a:prstClr val="black"/>
                  </a:solidFill>
                  <a:effectLst/>
                  <a:uLnTx/>
                  <a:uFillTx/>
                  <a:latin typeface="CiscoSansTT ExtraLight"/>
                  <a:ea typeface="ＭＳ Ｐゴシック"/>
                  <a:cs typeface="Arial" charset="0"/>
                </a:rPr>
                <a:t>10G x 8</a:t>
              </a:r>
              <a:r>
                <a:rPr kumimoji="0" lang="ja-JP" altLang="en-US" sz="750" b="0" i="0" u="none" strike="noStrike" kern="0" cap="none" spc="0" normalizeH="0" baseline="0" noProof="0" dirty="0">
                  <a:ln>
                    <a:noFill/>
                  </a:ln>
                  <a:solidFill>
                    <a:prstClr val="black"/>
                  </a:solidFill>
                  <a:effectLst/>
                  <a:uLnTx/>
                  <a:uFillTx/>
                  <a:latin typeface="CiscoSansTT ExtraLight"/>
                  <a:ea typeface="ＭＳ Ｐゴシック"/>
                  <a:cs typeface="Arial" charset="0"/>
                </a:rPr>
                <a:t>ポート</a:t>
              </a:r>
              <a:endParaRPr kumimoji="0" lang="en-US" altLang="ja-JP" sz="750" b="0" i="0" u="none" strike="noStrike" kern="0" cap="none" spc="0" normalizeH="0" baseline="0" noProof="0" dirty="0">
                <a:ln>
                  <a:noFill/>
                </a:ln>
                <a:solidFill>
                  <a:prstClr val="black"/>
                </a:solidFill>
                <a:effectLst/>
                <a:uLnTx/>
                <a:uFillTx/>
                <a:latin typeface="CiscoSansTT ExtraLight"/>
                <a:ea typeface="ＭＳ Ｐゴシック"/>
                <a:cs typeface="Arial" charset="0"/>
              </a:endParaRPr>
            </a:p>
            <a:p>
              <a:pPr marL="0" marR="0" lvl="0" indent="0" algn="ctr" defTabSz="685595" rtl="0" eaLnBrk="1" fontAlgn="auto" latinLnBrk="0" hangingPunct="1">
                <a:lnSpc>
                  <a:spcPct val="100000"/>
                </a:lnSpc>
                <a:spcBef>
                  <a:spcPts val="0"/>
                </a:spcBef>
                <a:spcAft>
                  <a:spcPts val="0"/>
                </a:spcAft>
                <a:buClrTx/>
                <a:buSzTx/>
                <a:buFontTx/>
                <a:buNone/>
                <a:tabLst/>
                <a:defRPr/>
              </a:pPr>
              <a:r>
                <a:rPr kumimoji="0" lang="ja-JP" altLang="en-US" sz="750" b="0" i="0" u="none" strike="noStrike" kern="0" cap="none" spc="0" normalizeH="0" baseline="0" noProof="0" dirty="0">
                  <a:ln>
                    <a:noFill/>
                  </a:ln>
                  <a:solidFill>
                    <a:prstClr val="black"/>
                  </a:solidFill>
                  <a:effectLst/>
                  <a:uLnTx/>
                  <a:uFillTx/>
                  <a:latin typeface="CiscoSansTT ExtraLight"/>
                  <a:ea typeface="ＭＳ Ｐゴシック"/>
                  <a:cs typeface="Arial" charset="0"/>
                </a:rPr>
                <a:t>アップリンク搭載スタッカブル</a:t>
              </a:r>
              <a:endParaRPr kumimoji="0" lang="en-US" altLang="ja-JP" sz="750" b="0" i="0" u="none" strike="noStrike" kern="0" cap="none" spc="0" normalizeH="0" baseline="0" noProof="0" dirty="0">
                <a:ln>
                  <a:noFill/>
                </a:ln>
                <a:solidFill>
                  <a:prstClr val="black"/>
                </a:solidFill>
                <a:effectLst/>
                <a:uLnTx/>
                <a:uFillTx/>
                <a:latin typeface="CiscoSansTT ExtraLight"/>
                <a:ea typeface="ＭＳ Ｐゴシック"/>
                <a:cs typeface="Arial" charset="0"/>
              </a:endParaRPr>
            </a:p>
            <a:p>
              <a:pPr marL="0" marR="0" lvl="0" indent="0" algn="ctr" defTabSz="685595" rtl="0" eaLnBrk="1" fontAlgn="auto" latinLnBrk="0" hangingPunct="1">
                <a:lnSpc>
                  <a:spcPct val="100000"/>
                </a:lnSpc>
                <a:spcBef>
                  <a:spcPts val="0"/>
                </a:spcBef>
                <a:spcAft>
                  <a:spcPts val="0"/>
                </a:spcAft>
                <a:buClrTx/>
                <a:buSzTx/>
                <a:buFontTx/>
                <a:buNone/>
                <a:tabLst/>
                <a:defRPr/>
              </a:pPr>
              <a:r>
                <a:rPr kumimoji="0" lang="ja-JP" altLang="en-US" sz="750" b="0" i="0" u="none" strike="noStrike" kern="0" cap="none" spc="0" normalizeH="0" baseline="0" noProof="0" dirty="0">
                  <a:ln>
                    <a:noFill/>
                  </a:ln>
                  <a:solidFill>
                    <a:prstClr val="black"/>
                  </a:solidFill>
                  <a:effectLst/>
                  <a:uLnTx/>
                  <a:uFillTx/>
                  <a:latin typeface="CiscoSansTT ExtraLight"/>
                  <a:ea typeface="ＭＳ Ｐゴシック"/>
                  <a:cs typeface="Arial" charset="0"/>
                </a:rPr>
                <a:t>スイッチは</a:t>
              </a:r>
              <a:endParaRPr kumimoji="0" lang="en-US" altLang="ja-JP" sz="750" b="0" i="0" u="none" strike="noStrike" kern="0" cap="none" spc="0" normalizeH="0" baseline="0" noProof="0" dirty="0">
                <a:ln>
                  <a:noFill/>
                </a:ln>
                <a:solidFill>
                  <a:prstClr val="black"/>
                </a:solidFill>
                <a:effectLst/>
                <a:uLnTx/>
                <a:uFillTx/>
                <a:latin typeface="CiscoSansTT ExtraLight"/>
                <a:ea typeface="ＭＳ Ｐゴシック"/>
                <a:cs typeface="Arial" charset="0"/>
              </a:endParaRPr>
            </a:p>
            <a:p>
              <a:pPr marL="0" marR="0" lvl="0" indent="0" algn="ctr" defTabSz="685595" rtl="0" eaLnBrk="1" fontAlgn="auto" latinLnBrk="0" hangingPunct="1">
                <a:lnSpc>
                  <a:spcPct val="100000"/>
                </a:lnSpc>
                <a:spcBef>
                  <a:spcPts val="0"/>
                </a:spcBef>
                <a:spcAft>
                  <a:spcPts val="0"/>
                </a:spcAft>
                <a:buClrTx/>
                <a:buSzTx/>
                <a:buFontTx/>
                <a:buNone/>
                <a:tabLst/>
                <a:defRPr/>
              </a:pPr>
              <a:r>
                <a:rPr kumimoji="0" lang="en-US" altLang="ja-JP" sz="750" b="0" i="0" u="none" strike="noStrike" kern="0" cap="none" spc="0" normalizeH="0" baseline="0" noProof="0" dirty="0">
                  <a:ln>
                    <a:noFill/>
                  </a:ln>
                  <a:solidFill>
                    <a:prstClr val="black"/>
                  </a:solidFill>
                  <a:effectLst/>
                  <a:uLnTx/>
                  <a:uFillTx/>
                  <a:latin typeface="CiscoSansTT ExtraLight"/>
                  <a:ea typeface="ＭＳ Ｐゴシック"/>
                  <a:cs typeface="Arial" charset="0"/>
                </a:rPr>
                <a:t>C9300</a:t>
              </a:r>
              <a:r>
                <a:rPr kumimoji="0" lang="ja-JP" altLang="en-US" sz="750" b="0" i="0" u="none" strike="noStrike" kern="0" cap="none" spc="0" normalizeH="0" baseline="0" noProof="0" dirty="0">
                  <a:ln>
                    <a:noFill/>
                  </a:ln>
                  <a:solidFill>
                    <a:prstClr val="black"/>
                  </a:solidFill>
                  <a:effectLst/>
                  <a:uLnTx/>
                  <a:uFillTx/>
                  <a:latin typeface="CiscoSansTT ExtraLight"/>
                  <a:ea typeface="ＭＳ Ｐゴシック"/>
                  <a:cs typeface="Arial" charset="0"/>
                </a:rPr>
                <a:t>だけ！</a:t>
              </a:r>
              <a:endParaRPr kumimoji="0" lang="en-US" sz="750" b="0" i="0" u="none" strike="noStrike" kern="0" cap="none" spc="0" normalizeH="0" baseline="0" noProof="0" dirty="0">
                <a:ln>
                  <a:noFill/>
                </a:ln>
                <a:solidFill>
                  <a:prstClr val="black"/>
                </a:solidFill>
                <a:effectLst/>
                <a:uLnTx/>
                <a:uFillTx/>
                <a:latin typeface="CiscoSansTT ExtraLight"/>
                <a:ea typeface="ＭＳ Ｐゴシック"/>
                <a:cs typeface="Arial" charset="0"/>
              </a:endParaRPr>
            </a:p>
          </p:txBody>
        </p:sp>
      </p:grpSp>
      <p:grpSp>
        <p:nvGrpSpPr>
          <p:cNvPr id="80" name="Group 88">
            <a:extLst>
              <a:ext uri="{FF2B5EF4-FFF2-40B4-BE49-F238E27FC236}">
                <a16:creationId xmlns:a16="http://schemas.microsoft.com/office/drawing/2014/main" id="{096A83F5-2D57-4395-B592-3CADBE5C111D}"/>
              </a:ext>
            </a:extLst>
          </p:cNvPr>
          <p:cNvGrpSpPr/>
          <p:nvPr/>
        </p:nvGrpSpPr>
        <p:grpSpPr>
          <a:xfrm>
            <a:off x="3491905" y="1079206"/>
            <a:ext cx="936433" cy="936432"/>
            <a:chOff x="-2086609" y="1683374"/>
            <a:chExt cx="1447581" cy="1447581"/>
          </a:xfrm>
        </p:grpSpPr>
        <p:sp>
          <p:nvSpPr>
            <p:cNvPr id="81" name="32-Point Star 89">
              <a:extLst>
                <a:ext uri="{FF2B5EF4-FFF2-40B4-BE49-F238E27FC236}">
                  <a16:creationId xmlns:a16="http://schemas.microsoft.com/office/drawing/2014/main" id="{0261FAF8-5922-41AA-B2CF-926CEF829A92}"/>
                </a:ext>
              </a:extLst>
            </p:cNvPr>
            <p:cNvSpPr/>
            <p:nvPr/>
          </p:nvSpPr>
          <p:spPr>
            <a:xfrm>
              <a:off x="-2086609" y="1683374"/>
              <a:ext cx="1447581" cy="1447581"/>
            </a:xfrm>
            <a:prstGeom prst="star32">
              <a:avLst/>
            </a:prstGeom>
            <a:solidFill>
              <a:srgbClr val="FFC000"/>
            </a:solidFill>
            <a:ln w="12700" cap="flat" cmpd="sng" algn="ctr">
              <a:noFill/>
              <a:prstDash val="solid"/>
              <a:miter lim="800000"/>
            </a:ln>
            <a:effectLst/>
          </p:spPr>
          <p:txBody>
            <a:bodyPr rtlCol="0" anchor="ctr"/>
            <a:lstStyle/>
            <a:p>
              <a:pPr marL="0" marR="0" lvl="0" indent="0" algn="ctr" defTabSz="685595" rtl="0" eaLnBrk="1" fontAlgn="auto" latinLnBrk="0" hangingPunct="1">
                <a:lnSpc>
                  <a:spcPct val="100000"/>
                </a:lnSpc>
                <a:spcBef>
                  <a:spcPts val="0"/>
                </a:spcBef>
                <a:spcAft>
                  <a:spcPts val="0"/>
                </a:spcAft>
                <a:buClrTx/>
                <a:buSzTx/>
                <a:buFontTx/>
                <a:buNone/>
                <a:tabLst/>
                <a:defRPr/>
              </a:pPr>
              <a:endParaRPr kumimoji="0" lang="en-US" sz="1349" b="0" i="0" u="none" strike="noStrike" kern="0" cap="none" spc="0" normalizeH="0" baseline="0" noProof="0">
                <a:ln>
                  <a:noFill/>
                </a:ln>
                <a:solidFill>
                  <a:prstClr val="white"/>
                </a:solidFill>
                <a:effectLst/>
                <a:uLnTx/>
                <a:uFillTx/>
                <a:latin typeface="CiscoSansTT ExtraLight"/>
                <a:ea typeface="ＭＳ Ｐゴシック"/>
                <a:cs typeface="+mn-cs"/>
              </a:endParaRPr>
            </a:p>
          </p:txBody>
        </p:sp>
        <p:sp>
          <p:nvSpPr>
            <p:cNvPr id="82" name="Rectangle 90">
              <a:extLst>
                <a:ext uri="{FF2B5EF4-FFF2-40B4-BE49-F238E27FC236}">
                  <a16:creationId xmlns:a16="http://schemas.microsoft.com/office/drawing/2014/main" id="{9B8D69A4-1121-4BA1-AB2F-ADE05A040661}"/>
                </a:ext>
              </a:extLst>
            </p:cNvPr>
            <p:cNvSpPr/>
            <p:nvPr/>
          </p:nvSpPr>
          <p:spPr>
            <a:xfrm>
              <a:off x="-1990212" y="2055350"/>
              <a:ext cx="1305699" cy="892476"/>
            </a:xfrm>
            <a:prstGeom prst="rect">
              <a:avLst/>
            </a:prstGeom>
          </p:spPr>
          <p:txBody>
            <a:bodyPr wrap="square">
              <a:spAutoFit/>
            </a:bodyPr>
            <a:lstStyle/>
            <a:p>
              <a:pPr marL="0" marR="0" lvl="0" indent="0" algn="ctr" defTabSz="685595" rtl="0" eaLnBrk="1" fontAlgn="auto" latinLnBrk="0" hangingPunct="1">
                <a:lnSpc>
                  <a:spcPct val="100000"/>
                </a:lnSpc>
                <a:spcBef>
                  <a:spcPts val="0"/>
                </a:spcBef>
                <a:spcAft>
                  <a:spcPts val="0"/>
                </a:spcAft>
                <a:buClrTx/>
                <a:buSzTx/>
                <a:buFontTx/>
                <a:buNone/>
                <a:tabLst/>
                <a:defRPr/>
              </a:pPr>
              <a:r>
                <a:rPr kumimoji="0" lang="ja-JP" altLang="en-US" sz="788" b="0" i="0" u="none" strike="noStrike" kern="0" cap="none" spc="0" normalizeH="0" baseline="0" noProof="0" dirty="0">
                  <a:ln>
                    <a:noFill/>
                  </a:ln>
                  <a:solidFill>
                    <a:prstClr val="black"/>
                  </a:solidFill>
                  <a:effectLst/>
                  <a:uLnTx/>
                  <a:uFillTx/>
                  <a:latin typeface="CiscoSansTT ExtraLight"/>
                  <a:ea typeface="ＭＳ Ｐゴシック"/>
                  <a:cs typeface="Arial" charset="0"/>
                </a:rPr>
                <a:t>企業向け最高の</a:t>
              </a:r>
              <a:endParaRPr kumimoji="0" lang="en-US" sz="788" b="0" i="0" u="none" strike="noStrike" kern="0" cap="none" spc="0" normalizeH="0" baseline="0" noProof="0" dirty="0">
                <a:ln>
                  <a:noFill/>
                </a:ln>
                <a:solidFill>
                  <a:prstClr val="black"/>
                </a:solidFill>
                <a:effectLst/>
                <a:uLnTx/>
                <a:uFillTx/>
                <a:latin typeface="CiscoSansTT ExtraLight"/>
                <a:ea typeface="ＭＳ Ｐゴシック"/>
                <a:cs typeface="Arial" charset="0"/>
              </a:endParaRPr>
            </a:p>
            <a:p>
              <a:pPr marL="0" marR="0" lvl="0" indent="0" algn="ctr" defTabSz="685595" rtl="0" eaLnBrk="1" fontAlgn="auto" latinLnBrk="0" hangingPunct="1">
                <a:lnSpc>
                  <a:spcPct val="100000"/>
                </a:lnSpc>
                <a:spcBef>
                  <a:spcPts val="0"/>
                </a:spcBef>
                <a:spcAft>
                  <a:spcPts val="0"/>
                </a:spcAft>
                <a:buClrTx/>
                <a:buSzTx/>
                <a:buFontTx/>
                <a:buNone/>
                <a:tabLst/>
                <a:defRPr/>
              </a:pPr>
              <a:r>
                <a:rPr kumimoji="0" lang="en-US" sz="788" b="0" i="0" u="none" strike="noStrike" kern="0" cap="none" spc="0" normalizeH="0" baseline="0" noProof="0" dirty="0">
                  <a:ln>
                    <a:noFill/>
                  </a:ln>
                  <a:solidFill>
                    <a:prstClr val="black"/>
                  </a:solidFill>
                  <a:effectLst/>
                  <a:uLnTx/>
                  <a:uFillTx/>
                  <a:latin typeface="CiscoSansTT ExtraLight"/>
                  <a:ea typeface="ＭＳ Ｐゴシック"/>
                  <a:cs typeface="Arial" charset="0"/>
                </a:rPr>
                <a:t>2.5G/</a:t>
              </a:r>
              <a:r>
                <a:rPr kumimoji="0" lang="en-US" sz="788" b="0" i="0" u="none" strike="noStrike" kern="0" cap="none" spc="0" normalizeH="0" baseline="0" noProof="0" dirty="0" err="1">
                  <a:ln>
                    <a:noFill/>
                  </a:ln>
                  <a:solidFill>
                    <a:prstClr val="black"/>
                  </a:solidFill>
                  <a:effectLst/>
                  <a:uLnTx/>
                  <a:uFillTx/>
                  <a:latin typeface="CiscoSansTT ExtraLight"/>
                  <a:ea typeface="ＭＳ Ｐゴシック"/>
                  <a:cs typeface="Arial" charset="0"/>
                </a:rPr>
                <a:t>mGig</a:t>
              </a:r>
              <a:endParaRPr kumimoji="0" lang="en-US" sz="788" b="0" i="0" u="none" strike="noStrike" kern="0" cap="none" spc="0" normalizeH="0" baseline="0" noProof="0" dirty="0">
                <a:ln>
                  <a:noFill/>
                </a:ln>
                <a:solidFill>
                  <a:prstClr val="black"/>
                </a:solidFill>
                <a:effectLst/>
                <a:uLnTx/>
                <a:uFillTx/>
                <a:latin typeface="CiscoSansTT ExtraLight"/>
                <a:ea typeface="ＭＳ Ｐゴシック"/>
                <a:cs typeface="Arial" charset="0"/>
              </a:endParaRPr>
            </a:p>
            <a:p>
              <a:pPr marL="0" marR="0" lvl="0" indent="0" algn="ctr" defTabSz="685595" rtl="0" eaLnBrk="1" fontAlgn="auto" latinLnBrk="0" hangingPunct="1">
                <a:lnSpc>
                  <a:spcPct val="100000"/>
                </a:lnSpc>
                <a:spcBef>
                  <a:spcPts val="0"/>
                </a:spcBef>
                <a:spcAft>
                  <a:spcPts val="0"/>
                </a:spcAft>
                <a:buClrTx/>
                <a:buSzTx/>
                <a:buFontTx/>
                <a:buNone/>
                <a:tabLst/>
                <a:defRPr/>
              </a:pPr>
              <a:r>
                <a:rPr kumimoji="0" lang="ja-JP" altLang="en-US" sz="788" b="0" i="0" u="none" strike="noStrike" kern="0" cap="none" spc="0" normalizeH="0" baseline="0" noProof="0" dirty="0">
                  <a:ln>
                    <a:noFill/>
                  </a:ln>
                  <a:solidFill>
                    <a:prstClr val="black"/>
                  </a:solidFill>
                  <a:effectLst/>
                  <a:uLnTx/>
                  <a:uFillTx/>
                  <a:latin typeface="CiscoSansTT ExtraLight"/>
                  <a:ea typeface="ＭＳ Ｐゴシック"/>
                  <a:cs typeface="Arial" charset="0"/>
                </a:rPr>
                <a:t>対応スイッチ</a:t>
              </a:r>
              <a:endParaRPr kumimoji="0" lang="en-US" sz="788" b="0" i="0" u="none" strike="noStrike" kern="0" cap="none" spc="0" normalizeH="0" baseline="0" noProof="0" dirty="0">
                <a:ln>
                  <a:noFill/>
                </a:ln>
                <a:solidFill>
                  <a:prstClr val="black"/>
                </a:solidFill>
                <a:effectLst/>
                <a:uLnTx/>
                <a:uFillTx/>
                <a:latin typeface="CiscoSansTT ExtraLight"/>
                <a:ea typeface="ＭＳ Ｐゴシック"/>
                <a:cs typeface="Arial" charset="0"/>
              </a:endParaRPr>
            </a:p>
          </p:txBody>
        </p:sp>
      </p:grpSp>
      <p:pic>
        <p:nvPicPr>
          <p:cNvPr id="83" name="Picture 25">
            <a:extLst>
              <a:ext uri="{FF2B5EF4-FFF2-40B4-BE49-F238E27FC236}">
                <a16:creationId xmlns:a16="http://schemas.microsoft.com/office/drawing/2014/main" id="{92D2AA54-A532-4AAB-9945-C49D9AF3FBB7}"/>
              </a:ext>
            </a:extLst>
          </p:cNvPr>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7410201" y="3781394"/>
            <a:ext cx="685196" cy="71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 name="Picture 26">
            <a:extLst>
              <a:ext uri="{FF2B5EF4-FFF2-40B4-BE49-F238E27FC236}">
                <a16:creationId xmlns:a16="http://schemas.microsoft.com/office/drawing/2014/main" id="{394C59EB-2CC7-4448-89CB-68C9C6B9546B}"/>
              </a:ext>
            </a:extLst>
          </p:cNvPr>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6241747" y="3800277"/>
            <a:ext cx="653948" cy="678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 name="Picture 28">
            <a:extLst>
              <a:ext uri="{FF2B5EF4-FFF2-40B4-BE49-F238E27FC236}">
                <a16:creationId xmlns:a16="http://schemas.microsoft.com/office/drawing/2014/main" id="{8D1E7246-88FB-4EEF-848D-854E64F47E6B}"/>
              </a:ext>
            </a:extLst>
          </p:cNvPr>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6852290" y="3800277"/>
            <a:ext cx="653948" cy="678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6" name="グループ化 85">
            <a:extLst>
              <a:ext uri="{FF2B5EF4-FFF2-40B4-BE49-F238E27FC236}">
                <a16:creationId xmlns:a16="http://schemas.microsoft.com/office/drawing/2014/main" id="{131D74D2-A0A5-46CE-A48C-481989768FCC}"/>
              </a:ext>
            </a:extLst>
          </p:cNvPr>
          <p:cNvGrpSpPr/>
          <p:nvPr/>
        </p:nvGrpSpPr>
        <p:grpSpPr>
          <a:xfrm>
            <a:off x="7327262" y="156113"/>
            <a:ext cx="1657541" cy="783699"/>
            <a:chOff x="5182439" y="-114701"/>
            <a:chExt cx="2210054" cy="1044932"/>
          </a:xfrm>
        </p:grpSpPr>
        <p:sp>
          <p:nvSpPr>
            <p:cNvPr id="87" name="Rounded Rectangle 87">
              <a:extLst>
                <a:ext uri="{FF2B5EF4-FFF2-40B4-BE49-F238E27FC236}">
                  <a16:creationId xmlns:a16="http://schemas.microsoft.com/office/drawing/2014/main" id="{D388C4C1-8DF1-46DB-A6BE-0ED2E2FA89F6}"/>
                </a:ext>
              </a:extLst>
            </p:cNvPr>
            <p:cNvSpPr/>
            <p:nvPr/>
          </p:nvSpPr>
          <p:spPr>
            <a:xfrm>
              <a:off x="5234667" y="-114701"/>
              <a:ext cx="2157825" cy="680477"/>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iscoSansTT ExtraLight"/>
                <a:ea typeface="ＭＳ Ｐゴシック"/>
                <a:cs typeface="+mn-cs"/>
              </a:endParaRPr>
            </a:p>
          </p:txBody>
        </p:sp>
        <p:grpSp>
          <p:nvGrpSpPr>
            <p:cNvPr id="88" name="Group 88">
              <a:extLst>
                <a:ext uri="{FF2B5EF4-FFF2-40B4-BE49-F238E27FC236}">
                  <a16:creationId xmlns:a16="http://schemas.microsoft.com/office/drawing/2014/main" id="{F70CC3ED-508F-4FAA-BE96-318878F13FC5}"/>
                </a:ext>
              </a:extLst>
            </p:cNvPr>
            <p:cNvGrpSpPr/>
            <p:nvPr/>
          </p:nvGrpSpPr>
          <p:grpSpPr>
            <a:xfrm>
              <a:off x="6370014" y="-92248"/>
              <a:ext cx="1022479" cy="1022479"/>
              <a:chOff x="9750454" y="962670"/>
              <a:chExt cx="1363305" cy="1363305"/>
            </a:xfrm>
            <a:solidFill>
              <a:srgbClr val="AB0810"/>
            </a:solidFill>
          </p:grpSpPr>
          <p:sp>
            <p:nvSpPr>
              <p:cNvPr id="90" name="32-Point Star 89">
                <a:extLst>
                  <a:ext uri="{FF2B5EF4-FFF2-40B4-BE49-F238E27FC236}">
                    <a16:creationId xmlns:a16="http://schemas.microsoft.com/office/drawing/2014/main" id="{CCB34390-20C3-4FE9-A3FB-81645B12C3A0}"/>
                  </a:ext>
                </a:extLst>
              </p:cNvPr>
              <p:cNvSpPr/>
              <p:nvPr/>
            </p:nvSpPr>
            <p:spPr>
              <a:xfrm>
                <a:off x="9750454" y="962670"/>
                <a:ext cx="1363305" cy="1363305"/>
              </a:xfrm>
              <a:prstGeom prst="star32">
                <a:avLst/>
              </a:prstGeom>
              <a:solidFill>
                <a:schemeClr val="accent1">
                  <a:lumMod val="40000"/>
                  <a:lumOff val="60000"/>
                </a:schemeClr>
              </a:solidFill>
              <a:ln w="12700" cap="flat" cmpd="sng" algn="ctr">
                <a:noFill/>
                <a:prstDash val="solid"/>
                <a:miter lim="800000"/>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iscoSansTT ExtraLight"/>
                  <a:ea typeface=""/>
                  <a:cs typeface=""/>
                </a:endParaRPr>
              </a:p>
            </p:txBody>
          </p:sp>
          <p:pic>
            <p:nvPicPr>
              <p:cNvPr id="91" name="Picture 90" descr="doppler.jpg">
                <a:extLst>
                  <a:ext uri="{FF2B5EF4-FFF2-40B4-BE49-F238E27FC236}">
                    <a16:creationId xmlns:a16="http://schemas.microsoft.com/office/drawing/2014/main" id="{DCBAF9BD-653D-4CCB-9493-2F5855D7BC23}"/>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rot="720000">
                <a:off x="10049646" y="1219735"/>
                <a:ext cx="804742" cy="804533"/>
              </a:xfrm>
              <a:prstGeom prst="rect">
                <a:avLst/>
              </a:prstGeom>
              <a:grpFill/>
              <a:effectLst>
                <a:outerShdw blurRad="50800" dist="38100" dir="2700000" algn="tl" rotWithShape="0">
                  <a:prstClr val="black">
                    <a:alpha val="40000"/>
                  </a:prstClr>
                </a:outerShdw>
              </a:effectLst>
            </p:spPr>
          </p:pic>
        </p:grpSp>
        <p:sp>
          <p:nvSpPr>
            <p:cNvPr id="89" name="Title 1">
              <a:extLst>
                <a:ext uri="{FF2B5EF4-FFF2-40B4-BE49-F238E27FC236}">
                  <a16:creationId xmlns:a16="http://schemas.microsoft.com/office/drawing/2014/main" id="{AAF7CCDE-FB99-4494-B1A4-6967418A33FA}"/>
                </a:ext>
              </a:extLst>
            </p:cNvPr>
            <p:cNvSpPr txBox="1">
              <a:spLocks/>
            </p:cNvSpPr>
            <p:nvPr/>
          </p:nvSpPr>
          <p:spPr bwMode="auto">
            <a:xfrm>
              <a:off x="5182439" y="235015"/>
              <a:ext cx="1546471" cy="29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58" tIns="45680" rIns="91358" bIns="45680" numCol="1" anchor="b" anchorCtr="0" compatLnSpc="1">
              <a:prstTxWarp prst="textNoShape">
                <a:avLst/>
              </a:prstTxWarp>
              <a:noAutofit/>
            </a:bodyPr>
            <a:lstStyle>
              <a:lvl1pPr marL="0" indent="0" algn="l" defTabSz="912124" rtl="0" eaLnBrk="1" fontAlgn="base" hangingPunct="1">
                <a:lnSpc>
                  <a:spcPct val="90000"/>
                </a:lnSpc>
                <a:spcBef>
                  <a:spcPct val="0"/>
                </a:spcBef>
                <a:spcAft>
                  <a:spcPct val="0"/>
                </a:spcAft>
                <a:buFont typeface="Arial" panose="020B0604020202020204" pitchFamily="34" charset="0"/>
                <a:buNone/>
                <a:defRPr lang="en-US" sz="6100" b="0" i="0" kern="1200" spc="0" baseline="0">
                  <a:solidFill>
                    <a:srgbClr val="3E6BB4"/>
                  </a:solidFill>
                  <a:latin typeface="+mj-lt"/>
                  <a:ea typeface="ＭＳ Ｐゴシック" charset="0"/>
                  <a:cs typeface="CiscoSans Thin"/>
                </a:defRPr>
              </a:lvl1pPr>
              <a:lvl2pPr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2pPr>
              <a:lvl3pPr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3pPr>
              <a:lvl4pPr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4pPr>
              <a:lvl5pPr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5pPr>
              <a:lvl6pPr marL="609493"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6pPr>
              <a:lvl7pPr marL="1218987"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7pPr>
              <a:lvl8pPr marL="1828480"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8pPr>
              <a:lvl9pPr marL="2437973"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9pPr>
            </a:lstStyle>
            <a:p>
              <a:pPr marL="0" marR="0" lvl="0" indent="0" algn="ctr" defTabSz="683721"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US" sz="105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Powered by</a:t>
              </a:r>
              <a:br>
                <a:rPr kumimoji="0" lang="en-US" sz="105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105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UADP 2.0</a:t>
              </a:r>
              <a:endParaRPr kumimoji="0" lang="en-US" sz="788"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22993359"/>
      </p:ext>
    </p:extLst>
  </p:cSld>
  <p:clrMapOvr>
    <a:masterClrMapping/>
  </p:clrMapOvr>
  <p:transition spd="slow">
    <p:pu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37766" y="341313"/>
            <a:ext cx="8706234" cy="731837"/>
          </a:xfrm>
        </p:spPr>
        <p:txBody>
          <a:bodyPr/>
          <a:lstStyle/>
          <a:p>
            <a:r>
              <a:rPr kumimoji="1" lang="en-US" altLang="ja-JP" dirty="0">
                <a:solidFill>
                  <a:schemeClr val="bg1"/>
                </a:solidFill>
                <a:latin typeface="ＭＳ Ｐゴシック" panose="020B0600070205080204" pitchFamily="50" charset="-128"/>
                <a:ea typeface="ＭＳ Ｐゴシック" panose="020B0600070205080204" pitchFamily="50" charset="-128"/>
                <a:cs typeface="Meiryo" charset="-128"/>
              </a:rPr>
              <a:t>Cisco Catalyst 9400 </a:t>
            </a:r>
            <a:r>
              <a:rPr kumimoji="1" lang="ja-JP" altLang="en-US" dirty="0">
                <a:solidFill>
                  <a:schemeClr val="bg1"/>
                </a:solidFill>
                <a:latin typeface="ＭＳ Ｐゴシック" panose="020B0600070205080204" pitchFamily="50" charset="-128"/>
                <a:ea typeface="ＭＳ Ｐゴシック" panose="020B0600070205080204" pitchFamily="50" charset="-128"/>
                <a:cs typeface="Meiryo" charset="-128"/>
              </a:rPr>
              <a:t>のご紹介</a:t>
            </a:r>
            <a:r>
              <a:rPr kumimoji="1" lang="en-US" altLang="ja-JP" dirty="0">
                <a:solidFill>
                  <a:schemeClr val="bg1"/>
                </a:solidFill>
                <a:latin typeface="ＭＳ Ｐゴシック" panose="020B0600070205080204" pitchFamily="50" charset="-128"/>
                <a:ea typeface="ＭＳ Ｐゴシック" panose="020B0600070205080204" pitchFamily="50" charset="-128"/>
                <a:cs typeface="Meiryo" charset="-128"/>
              </a:rPr>
              <a:t/>
            </a:r>
            <a:br>
              <a:rPr kumimoji="1" lang="en-US" altLang="ja-JP" dirty="0">
                <a:solidFill>
                  <a:schemeClr val="bg1"/>
                </a:solidFill>
                <a:latin typeface="ＭＳ Ｐゴシック" panose="020B0600070205080204" pitchFamily="50" charset="-128"/>
                <a:ea typeface="ＭＳ Ｐゴシック" panose="020B0600070205080204" pitchFamily="50" charset="-128"/>
                <a:cs typeface="Meiryo" charset="-128"/>
              </a:rPr>
            </a:br>
            <a:r>
              <a:rPr kumimoji="1" lang="ja-JP" altLang="en-US" sz="2000" dirty="0">
                <a:solidFill>
                  <a:schemeClr val="bg1"/>
                </a:solidFill>
                <a:latin typeface="ＭＳ Ｐゴシック" panose="020B0600070205080204" pitchFamily="50" charset="-128"/>
                <a:ea typeface="ＭＳ Ｐゴシック" panose="020B0600070205080204" pitchFamily="50" charset="-128"/>
                <a:cs typeface="Meiryo" charset="-128"/>
              </a:rPr>
              <a:t>次世代</a:t>
            </a:r>
            <a:r>
              <a:rPr kumimoji="1" lang="ja-JP" altLang="en-US" sz="2000" dirty="0" smtClean="0">
                <a:solidFill>
                  <a:schemeClr val="bg1"/>
                </a:solidFill>
                <a:latin typeface="ＭＳ Ｐゴシック" panose="020B0600070205080204" pitchFamily="50" charset="-128"/>
                <a:ea typeface="ＭＳ Ｐゴシック" panose="020B0600070205080204" pitchFamily="50" charset="-128"/>
                <a:cs typeface="Meiryo" charset="-128"/>
              </a:rPr>
              <a:t>モジュラ </a:t>
            </a:r>
            <a:r>
              <a:rPr kumimoji="1" lang="ja-JP" altLang="en-US" sz="2000" dirty="0">
                <a:solidFill>
                  <a:schemeClr val="bg1"/>
                </a:solidFill>
                <a:latin typeface="ＭＳ Ｐゴシック" panose="020B0600070205080204" pitchFamily="50" charset="-128"/>
                <a:ea typeface="ＭＳ Ｐゴシック" panose="020B0600070205080204" pitchFamily="50" charset="-128"/>
                <a:cs typeface="Meiryo" charset="-128"/>
              </a:rPr>
              <a:t>アクセス スイッチ</a:t>
            </a:r>
            <a:endParaRPr kumimoji="1" lang="en-US" altLang="ja-JP" dirty="0">
              <a:solidFill>
                <a:schemeClr val="bg1"/>
              </a:solidFill>
              <a:latin typeface="ＭＳ Ｐゴシック" panose="020B0600070205080204" pitchFamily="50" charset="-128"/>
              <a:ea typeface="ＭＳ Ｐゴシック" panose="020B0600070205080204" pitchFamily="50" charset="-128"/>
              <a:cs typeface="Meiryo" charset="-128"/>
            </a:endParaRPr>
          </a:p>
        </p:txBody>
      </p:sp>
      <p:grpSp>
        <p:nvGrpSpPr>
          <p:cNvPr id="86" name="グループ化 85">
            <a:extLst>
              <a:ext uri="{FF2B5EF4-FFF2-40B4-BE49-F238E27FC236}">
                <a16:creationId xmlns:a16="http://schemas.microsoft.com/office/drawing/2014/main" id="{131D74D2-A0A5-46CE-A48C-481989768FCC}"/>
              </a:ext>
            </a:extLst>
          </p:cNvPr>
          <p:cNvGrpSpPr/>
          <p:nvPr/>
        </p:nvGrpSpPr>
        <p:grpSpPr>
          <a:xfrm>
            <a:off x="7327262" y="156113"/>
            <a:ext cx="1657541" cy="783699"/>
            <a:chOff x="5182439" y="-114701"/>
            <a:chExt cx="2210054" cy="1044932"/>
          </a:xfrm>
        </p:grpSpPr>
        <p:sp>
          <p:nvSpPr>
            <p:cNvPr id="87" name="Rounded Rectangle 87">
              <a:extLst>
                <a:ext uri="{FF2B5EF4-FFF2-40B4-BE49-F238E27FC236}">
                  <a16:creationId xmlns:a16="http://schemas.microsoft.com/office/drawing/2014/main" id="{D388C4C1-8DF1-46DB-A6BE-0ED2E2FA89F6}"/>
                </a:ext>
              </a:extLst>
            </p:cNvPr>
            <p:cNvSpPr/>
            <p:nvPr/>
          </p:nvSpPr>
          <p:spPr>
            <a:xfrm>
              <a:off x="5234667" y="-114701"/>
              <a:ext cx="2157825" cy="680477"/>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iscoSansTT ExtraLight"/>
                <a:ea typeface="ＭＳ Ｐゴシック"/>
                <a:cs typeface="+mn-cs"/>
              </a:endParaRPr>
            </a:p>
          </p:txBody>
        </p:sp>
        <p:grpSp>
          <p:nvGrpSpPr>
            <p:cNvPr id="88" name="Group 88">
              <a:extLst>
                <a:ext uri="{FF2B5EF4-FFF2-40B4-BE49-F238E27FC236}">
                  <a16:creationId xmlns:a16="http://schemas.microsoft.com/office/drawing/2014/main" id="{F70CC3ED-508F-4FAA-BE96-318878F13FC5}"/>
                </a:ext>
              </a:extLst>
            </p:cNvPr>
            <p:cNvGrpSpPr/>
            <p:nvPr/>
          </p:nvGrpSpPr>
          <p:grpSpPr>
            <a:xfrm>
              <a:off x="6370014" y="-92248"/>
              <a:ext cx="1022479" cy="1022479"/>
              <a:chOff x="9750454" y="962670"/>
              <a:chExt cx="1363305" cy="1363305"/>
            </a:xfrm>
            <a:solidFill>
              <a:srgbClr val="AB0810"/>
            </a:solidFill>
          </p:grpSpPr>
          <p:sp>
            <p:nvSpPr>
              <p:cNvPr id="90" name="32-Point Star 89">
                <a:extLst>
                  <a:ext uri="{FF2B5EF4-FFF2-40B4-BE49-F238E27FC236}">
                    <a16:creationId xmlns:a16="http://schemas.microsoft.com/office/drawing/2014/main" id="{CCB34390-20C3-4FE9-A3FB-81645B12C3A0}"/>
                  </a:ext>
                </a:extLst>
              </p:cNvPr>
              <p:cNvSpPr/>
              <p:nvPr/>
            </p:nvSpPr>
            <p:spPr>
              <a:xfrm>
                <a:off x="9750454" y="962670"/>
                <a:ext cx="1363305" cy="1363305"/>
              </a:xfrm>
              <a:prstGeom prst="star32">
                <a:avLst/>
              </a:prstGeom>
              <a:solidFill>
                <a:schemeClr val="accent1">
                  <a:lumMod val="40000"/>
                  <a:lumOff val="60000"/>
                </a:schemeClr>
              </a:solidFill>
              <a:ln w="12700" cap="flat" cmpd="sng" algn="ctr">
                <a:noFill/>
                <a:prstDash val="solid"/>
                <a:miter lim="800000"/>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iscoSansTT ExtraLight"/>
                  <a:ea typeface=""/>
                  <a:cs typeface=""/>
                </a:endParaRPr>
              </a:p>
            </p:txBody>
          </p:sp>
          <p:pic>
            <p:nvPicPr>
              <p:cNvPr id="91" name="Picture 90" descr="doppler.jpg">
                <a:extLst>
                  <a:ext uri="{FF2B5EF4-FFF2-40B4-BE49-F238E27FC236}">
                    <a16:creationId xmlns:a16="http://schemas.microsoft.com/office/drawing/2014/main" id="{DCBAF9BD-653D-4CCB-9493-2F5855D7BC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720000">
                <a:off x="10049646" y="1219735"/>
                <a:ext cx="804742" cy="804533"/>
              </a:xfrm>
              <a:prstGeom prst="rect">
                <a:avLst/>
              </a:prstGeom>
              <a:grpFill/>
              <a:effectLst>
                <a:outerShdw blurRad="50800" dist="38100" dir="2700000" algn="tl" rotWithShape="0">
                  <a:prstClr val="black">
                    <a:alpha val="40000"/>
                  </a:prstClr>
                </a:outerShdw>
              </a:effectLst>
            </p:spPr>
          </p:pic>
        </p:grpSp>
        <p:sp>
          <p:nvSpPr>
            <p:cNvPr id="89" name="Title 1">
              <a:extLst>
                <a:ext uri="{FF2B5EF4-FFF2-40B4-BE49-F238E27FC236}">
                  <a16:creationId xmlns:a16="http://schemas.microsoft.com/office/drawing/2014/main" id="{AAF7CCDE-FB99-4494-B1A4-6967418A33FA}"/>
                </a:ext>
              </a:extLst>
            </p:cNvPr>
            <p:cNvSpPr txBox="1">
              <a:spLocks/>
            </p:cNvSpPr>
            <p:nvPr/>
          </p:nvSpPr>
          <p:spPr bwMode="auto">
            <a:xfrm>
              <a:off x="5182439" y="235015"/>
              <a:ext cx="1546471" cy="29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58" tIns="45680" rIns="91358" bIns="45680" numCol="1" anchor="b" anchorCtr="0" compatLnSpc="1">
              <a:prstTxWarp prst="textNoShape">
                <a:avLst/>
              </a:prstTxWarp>
              <a:noAutofit/>
            </a:bodyPr>
            <a:lstStyle>
              <a:lvl1pPr marL="0" indent="0" algn="l" defTabSz="912124" rtl="0" eaLnBrk="1" fontAlgn="base" hangingPunct="1">
                <a:lnSpc>
                  <a:spcPct val="90000"/>
                </a:lnSpc>
                <a:spcBef>
                  <a:spcPct val="0"/>
                </a:spcBef>
                <a:spcAft>
                  <a:spcPct val="0"/>
                </a:spcAft>
                <a:buFont typeface="Arial" panose="020B0604020202020204" pitchFamily="34" charset="0"/>
                <a:buNone/>
                <a:defRPr lang="en-US" sz="6100" b="0" i="0" kern="1200" spc="0" baseline="0">
                  <a:solidFill>
                    <a:srgbClr val="3E6BB4"/>
                  </a:solidFill>
                  <a:latin typeface="+mj-lt"/>
                  <a:ea typeface="ＭＳ Ｐゴシック" charset="0"/>
                  <a:cs typeface="CiscoSans Thin"/>
                </a:defRPr>
              </a:lvl1pPr>
              <a:lvl2pPr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2pPr>
              <a:lvl3pPr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3pPr>
              <a:lvl4pPr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4pPr>
              <a:lvl5pPr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5pPr>
              <a:lvl6pPr marL="609493"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6pPr>
              <a:lvl7pPr marL="1218987"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7pPr>
              <a:lvl8pPr marL="1828480"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8pPr>
              <a:lvl9pPr marL="2437973" algn="l" defTabSz="912124" rtl="0" eaLnBrk="1" fontAlgn="base" hangingPunct="1">
                <a:lnSpc>
                  <a:spcPct val="80000"/>
                </a:lnSpc>
                <a:spcBef>
                  <a:spcPct val="0"/>
                </a:spcBef>
                <a:spcAft>
                  <a:spcPct val="0"/>
                </a:spcAft>
                <a:defRPr sz="4300">
                  <a:solidFill>
                    <a:srgbClr val="676767"/>
                  </a:solidFill>
                  <a:latin typeface="Arial" charset="0"/>
                  <a:ea typeface="ＭＳ Ｐゴシック" charset="0"/>
                </a:defRPr>
              </a:lvl9pPr>
            </a:lstStyle>
            <a:p>
              <a:pPr marL="0" marR="0" lvl="0" indent="0" algn="ctr" defTabSz="683721"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US" sz="1050" b="1"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rPr>
                <a:t>Powered by</a:t>
              </a:r>
              <a:br>
                <a:rPr kumimoji="0" lang="en-US" sz="1050" b="1"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rPr>
              </a:br>
              <a:r>
                <a:rPr kumimoji="0" lang="en-US" sz="1050" b="1"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rPr>
                <a:t>UADP 2.0</a:t>
              </a:r>
              <a:endParaRPr kumimoji="0" lang="en-US" sz="788" b="1" i="0" u="none" strike="noStrike" kern="1200" cap="none" spc="0" normalizeH="0" baseline="0" noProof="0" dirty="0">
                <a:ln>
                  <a:noFill/>
                </a:ln>
                <a:solidFill>
                  <a:srgbClr val="FFFFFF"/>
                </a:solidFill>
                <a:effectLst/>
                <a:uLnTx/>
                <a:uFillTx/>
                <a:latin typeface="ＭＳ Ｐゴシック" panose="020B0600070205080204" pitchFamily="50" charset="-128"/>
                <a:ea typeface="ＭＳ Ｐゴシック" panose="020B0600070205080204" pitchFamily="50" charset="-128"/>
              </a:endParaRPr>
            </a:p>
          </p:txBody>
        </p:sp>
      </p:grpSp>
      <p:pic>
        <p:nvPicPr>
          <p:cNvPr id="46" name="Picture 79">
            <a:extLst>
              <a:ext uri="{FF2B5EF4-FFF2-40B4-BE49-F238E27FC236}">
                <a16:creationId xmlns:a16="http://schemas.microsoft.com/office/drawing/2014/main" id="{C3F10F83-1F83-44BF-BE90-A02CF14BB7FC}"/>
              </a:ext>
            </a:extLst>
          </p:cNvPr>
          <p:cNvPicPr>
            <a:picLocks noChangeAspect="1"/>
          </p:cNvPicPr>
          <p:nvPr/>
        </p:nvPicPr>
        <p:blipFill>
          <a:blip r:embed="rId4"/>
          <a:stretch>
            <a:fillRect/>
          </a:stretch>
        </p:blipFill>
        <p:spPr>
          <a:xfrm>
            <a:off x="721118" y="2500753"/>
            <a:ext cx="2117651" cy="1320488"/>
          </a:xfrm>
          <a:prstGeom prst="rect">
            <a:avLst/>
          </a:prstGeom>
        </p:spPr>
      </p:pic>
      <p:pic>
        <p:nvPicPr>
          <p:cNvPr id="47" name="Picture 88">
            <a:extLst>
              <a:ext uri="{FF2B5EF4-FFF2-40B4-BE49-F238E27FC236}">
                <a16:creationId xmlns:a16="http://schemas.microsoft.com/office/drawing/2014/main" id="{779777AB-6206-48F5-8D42-CB6EFA522043}"/>
              </a:ext>
            </a:extLst>
          </p:cNvPr>
          <p:cNvPicPr>
            <a:picLocks noChangeAspect="1"/>
          </p:cNvPicPr>
          <p:nvPr/>
        </p:nvPicPr>
        <p:blipFill>
          <a:blip r:embed="rId5"/>
          <a:stretch>
            <a:fillRect/>
          </a:stretch>
        </p:blipFill>
        <p:spPr>
          <a:xfrm>
            <a:off x="3190033" y="1888421"/>
            <a:ext cx="2080882" cy="1977446"/>
          </a:xfrm>
          <a:prstGeom prst="rect">
            <a:avLst/>
          </a:prstGeom>
        </p:spPr>
      </p:pic>
      <p:pic>
        <p:nvPicPr>
          <p:cNvPr id="48" name="Picture 129">
            <a:extLst>
              <a:ext uri="{FF2B5EF4-FFF2-40B4-BE49-F238E27FC236}">
                <a16:creationId xmlns:a16="http://schemas.microsoft.com/office/drawing/2014/main" id="{49A20802-5755-49D6-862A-4F098DDC4FFF}"/>
              </a:ext>
            </a:extLst>
          </p:cNvPr>
          <p:cNvPicPr>
            <a:picLocks noChangeAspect="1"/>
          </p:cNvPicPr>
          <p:nvPr/>
        </p:nvPicPr>
        <p:blipFill>
          <a:blip r:embed="rId6"/>
          <a:stretch>
            <a:fillRect/>
          </a:stretch>
        </p:blipFill>
        <p:spPr>
          <a:xfrm>
            <a:off x="5396389" y="1061249"/>
            <a:ext cx="2603551" cy="2920610"/>
          </a:xfrm>
          <a:prstGeom prst="rect">
            <a:avLst/>
          </a:prstGeom>
        </p:spPr>
      </p:pic>
      <p:sp>
        <p:nvSpPr>
          <p:cNvPr id="92" name="Oval 143">
            <a:extLst>
              <a:ext uri="{FF2B5EF4-FFF2-40B4-BE49-F238E27FC236}">
                <a16:creationId xmlns:a16="http://schemas.microsoft.com/office/drawing/2014/main" id="{B0A8C6AA-CFEE-49D4-BCD1-9116609C39A5}"/>
              </a:ext>
            </a:extLst>
          </p:cNvPr>
          <p:cNvSpPr>
            <a:spLocks noChangeAspect="1"/>
          </p:cNvSpPr>
          <p:nvPr/>
        </p:nvSpPr>
        <p:spPr>
          <a:xfrm>
            <a:off x="3653898" y="3497482"/>
            <a:ext cx="111995" cy="111966"/>
          </a:xfrm>
          <a:prstGeom prst="ellipse">
            <a:avLst/>
          </a:prstGeom>
          <a:solidFill>
            <a:srgbClr val="FFFFFF">
              <a:alpha val="42000"/>
            </a:srgbClr>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88" b="0" i="0" u="none" strike="noStrike" kern="0" cap="none" spc="0" normalizeH="0" baseline="0" noProof="0" dirty="0">
              <a:ln>
                <a:noFill/>
              </a:ln>
              <a:solidFill>
                <a:prstClr val="white"/>
              </a:solidFill>
              <a:effectLst/>
              <a:uLnTx/>
              <a:uFillTx/>
              <a:latin typeface="CiscoSansTT ExtraLight"/>
              <a:ea typeface="ＭＳ Ｐゴシック"/>
              <a:cs typeface="+mn-cs"/>
            </a:endParaRPr>
          </a:p>
        </p:txBody>
      </p:sp>
      <p:sp>
        <p:nvSpPr>
          <p:cNvPr id="93" name="Oval 144">
            <a:extLst>
              <a:ext uri="{FF2B5EF4-FFF2-40B4-BE49-F238E27FC236}">
                <a16:creationId xmlns:a16="http://schemas.microsoft.com/office/drawing/2014/main" id="{1052470A-BD61-46BB-A9D1-40584FCBA915}"/>
              </a:ext>
            </a:extLst>
          </p:cNvPr>
          <p:cNvSpPr>
            <a:spLocks noChangeAspect="1"/>
          </p:cNvSpPr>
          <p:nvPr/>
        </p:nvSpPr>
        <p:spPr>
          <a:xfrm>
            <a:off x="5215131" y="4710123"/>
            <a:ext cx="111995" cy="111966"/>
          </a:xfrm>
          <a:prstGeom prst="ellipse">
            <a:avLst/>
          </a:prstGeom>
          <a:solidFill>
            <a:srgbClr val="FFFFFF">
              <a:alpha val="42000"/>
            </a:srgbClr>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white"/>
              </a:solidFill>
              <a:effectLst/>
              <a:uLnTx/>
              <a:uFillTx/>
              <a:latin typeface="CiscoSansTT ExtraLight"/>
              <a:ea typeface="ＭＳ Ｐゴシック"/>
              <a:cs typeface="+mn-cs"/>
            </a:endParaRPr>
          </a:p>
        </p:txBody>
      </p:sp>
      <p:sp>
        <p:nvSpPr>
          <p:cNvPr id="94" name="TextBox 176">
            <a:extLst>
              <a:ext uri="{FF2B5EF4-FFF2-40B4-BE49-F238E27FC236}">
                <a16:creationId xmlns:a16="http://schemas.microsoft.com/office/drawing/2014/main" id="{59893E97-8957-41F8-B27E-93886644FC8B}"/>
              </a:ext>
            </a:extLst>
          </p:cNvPr>
          <p:cNvSpPr txBox="1"/>
          <p:nvPr/>
        </p:nvSpPr>
        <p:spPr>
          <a:xfrm>
            <a:off x="494244" y="2274325"/>
            <a:ext cx="655949" cy="2616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iscoSansTT ExtraLight"/>
                <a:ea typeface="ＭＳ Ｐゴシック"/>
                <a:cs typeface="Arial" charset="0"/>
              </a:rPr>
              <a:t>4-Slot*</a:t>
            </a:r>
          </a:p>
        </p:txBody>
      </p:sp>
      <p:sp>
        <p:nvSpPr>
          <p:cNvPr id="95" name="TextBox 177">
            <a:extLst>
              <a:ext uri="{FF2B5EF4-FFF2-40B4-BE49-F238E27FC236}">
                <a16:creationId xmlns:a16="http://schemas.microsoft.com/office/drawing/2014/main" id="{2C31DD0A-BEBD-4249-8CD8-00714CC94FC3}"/>
              </a:ext>
            </a:extLst>
          </p:cNvPr>
          <p:cNvSpPr txBox="1"/>
          <p:nvPr/>
        </p:nvSpPr>
        <p:spPr>
          <a:xfrm>
            <a:off x="2966991" y="1672642"/>
            <a:ext cx="590226" cy="2616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iscoSansTT ExtraLight"/>
                <a:ea typeface="ＭＳ Ｐゴシック"/>
                <a:cs typeface="Arial" charset="0"/>
              </a:rPr>
              <a:t>7-Slot</a:t>
            </a:r>
          </a:p>
        </p:txBody>
      </p:sp>
      <p:sp>
        <p:nvSpPr>
          <p:cNvPr id="96" name="TextBox 178">
            <a:extLst>
              <a:ext uri="{FF2B5EF4-FFF2-40B4-BE49-F238E27FC236}">
                <a16:creationId xmlns:a16="http://schemas.microsoft.com/office/drawing/2014/main" id="{CB992B9E-B5E7-4D32-9E8A-25ED0C29F754}"/>
              </a:ext>
            </a:extLst>
          </p:cNvPr>
          <p:cNvSpPr txBox="1"/>
          <p:nvPr/>
        </p:nvSpPr>
        <p:spPr>
          <a:xfrm>
            <a:off x="5515531" y="945103"/>
            <a:ext cx="675185" cy="2616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iscoSansTT ExtraLight"/>
                <a:ea typeface="ＭＳ Ｐゴシック"/>
                <a:cs typeface="Arial" charset="0"/>
              </a:rPr>
              <a:t>10-Slot</a:t>
            </a:r>
          </a:p>
        </p:txBody>
      </p:sp>
      <p:sp>
        <p:nvSpPr>
          <p:cNvPr id="97" name="TextBox 179">
            <a:extLst>
              <a:ext uri="{FF2B5EF4-FFF2-40B4-BE49-F238E27FC236}">
                <a16:creationId xmlns:a16="http://schemas.microsoft.com/office/drawing/2014/main" id="{052C2C5D-A06E-429C-858E-8F4483E98894}"/>
              </a:ext>
            </a:extLst>
          </p:cNvPr>
          <p:cNvSpPr txBox="1"/>
          <p:nvPr/>
        </p:nvSpPr>
        <p:spPr>
          <a:xfrm>
            <a:off x="6835840" y="3997114"/>
            <a:ext cx="891911" cy="66941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srgbClr val="4472C4">
                    <a:lumMod val="50000"/>
                  </a:srgbClr>
                </a:solidFill>
                <a:effectLst/>
                <a:uLnTx/>
                <a:uFillTx/>
                <a:latin typeface="CiscoSansTT ExtraLight"/>
                <a:ea typeface="ＭＳ Ｐゴシック"/>
                <a:cs typeface="Arial" charset="0"/>
              </a:rPr>
              <a:t>電源ユニット</a:t>
            </a:r>
            <a:endParaRPr kumimoji="0" lang="en-US" sz="1050" b="0" i="0" u="none" strike="noStrike" kern="1200" cap="none" spc="0" normalizeH="0" baseline="0" noProof="0" dirty="0">
              <a:ln>
                <a:noFill/>
              </a:ln>
              <a:solidFill>
                <a:srgbClr val="4472C4">
                  <a:lumMod val="50000"/>
                </a:srgbClr>
              </a:solidFill>
              <a:effectLst/>
              <a:uLnTx/>
              <a:uFillTx/>
              <a:latin typeface="CiscoSansTT ExtraLight"/>
              <a:ea typeface="ＭＳ Ｐゴシック"/>
              <a:cs typeface="Arial" charset="0"/>
            </a:endParaRPr>
          </a:p>
          <a:p>
            <a:pPr marL="6858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3200W AC</a:t>
            </a:r>
          </a:p>
          <a:p>
            <a:pPr marL="6858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75000"/>
                    <a:lumOff val="25000"/>
                  </a:prstClr>
                </a:solidFill>
                <a:effectLst/>
                <a:uLnTx/>
                <a:uFillTx/>
                <a:latin typeface="CiscoSansTT ExtraLight"/>
                <a:ea typeface="ＭＳ Ｐゴシック"/>
                <a:cs typeface="Arial" charset="0"/>
              </a:rPr>
              <a:t>3200W DC*</a:t>
            </a:r>
          </a:p>
          <a:p>
            <a:pPr marL="6858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75000"/>
                    <a:lumOff val="25000"/>
                  </a:prstClr>
                </a:solidFill>
                <a:effectLst/>
                <a:uLnTx/>
                <a:uFillTx/>
                <a:latin typeface="CiscoSansTT ExtraLight"/>
                <a:ea typeface="ＭＳ Ｐゴシック"/>
                <a:cs typeface="Arial" charset="0"/>
              </a:rPr>
              <a:t>2200W AC</a:t>
            </a:r>
            <a:r>
              <a:rPr kumimoji="0" lang="en-US" sz="900" b="0" i="0" u="none" strike="noStrike" kern="1200" cap="none" spc="0" normalizeH="0" baseline="0" noProof="0" dirty="0">
                <a:ln>
                  <a:noFill/>
                </a:ln>
                <a:solidFill>
                  <a:prstClr val="black">
                    <a:lumMod val="50000"/>
                    <a:lumOff val="50000"/>
                  </a:prstClr>
                </a:solidFill>
                <a:effectLst/>
                <a:uLnTx/>
                <a:uFillTx/>
                <a:latin typeface="CiscoSansTT ExtraLight"/>
                <a:ea typeface="ＭＳ Ｐゴシック"/>
                <a:cs typeface="Arial" charset="0"/>
              </a:rPr>
              <a:t>*</a:t>
            </a:r>
          </a:p>
        </p:txBody>
      </p:sp>
      <p:sp>
        <p:nvSpPr>
          <p:cNvPr id="98" name="TextBox 180">
            <a:extLst>
              <a:ext uri="{FF2B5EF4-FFF2-40B4-BE49-F238E27FC236}">
                <a16:creationId xmlns:a16="http://schemas.microsoft.com/office/drawing/2014/main" id="{A91999D8-ECC2-49AF-9A3D-C013576222CF}"/>
              </a:ext>
            </a:extLst>
          </p:cNvPr>
          <p:cNvSpPr txBox="1"/>
          <p:nvPr/>
        </p:nvSpPr>
        <p:spPr>
          <a:xfrm>
            <a:off x="5133328" y="3997115"/>
            <a:ext cx="1239609" cy="70403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srgbClr val="4472C4">
                    <a:lumMod val="50000"/>
                  </a:srgbClr>
                </a:solidFill>
                <a:effectLst/>
                <a:uLnTx/>
                <a:uFillTx/>
                <a:latin typeface="CiscoSansTT ExtraLight"/>
                <a:ea typeface="ＭＳ Ｐゴシック"/>
                <a:cs typeface="Arial" charset="0"/>
              </a:rPr>
              <a:t>コア ラインカード</a:t>
            </a:r>
            <a:endParaRPr kumimoji="0" lang="en-US" sz="1050" b="0" i="0" u="none" strike="noStrike" kern="1200" cap="none" spc="0" normalizeH="0" baseline="0" noProof="0" dirty="0">
              <a:ln>
                <a:noFill/>
              </a:ln>
              <a:solidFill>
                <a:srgbClr val="4472C4">
                  <a:lumMod val="50000"/>
                </a:srgbClr>
              </a:solidFill>
              <a:effectLst/>
              <a:uLnTx/>
              <a:uFillTx/>
              <a:latin typeface="CiscoSansTT ExtraLight"/>
              <a:ea typeface="ＭＳ Ｐゴシック"/>
              <a:cs typeface="Arial" charset="0"/>
            </a:endParaRPr>
          </a:p>
          <a:p>
            <a:pPr marL="68580" marR="0" lvl="0" indent="0" algn="l" defTabSz="685800" rtl="0" eaLnBrk="1" fontAlgn="auto" latinLnBrk="0" hangingPunct="1">
              <a:lnSpc>
                <a:spcPct val="100000"/>
              </a:lnSpc>
              <a:spcBef>
                <a:spcPts val="0"/>
              </a:spcBef>
              <a:spcAft>
                <a:spcPts val="0"/>
              </a:spcAft>
              <a:buClrTx/>
              <a:buSzTx/>
              <a:buFontTx/>
              <a:buNone/>
              <a:tabLst/>
              <a:defRPr/>
            </a:pPr>
            <a:r>
              <a:rPr kumimoji="0" lang="en-US" sz="975"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24x 10G SFP+</a:t>
            </a:r>
          </a:p>
          <a:p>
            <a:pPr marL="68580" marR="0" lvl="0" indent="0" algn="l" defTabSz="685800" rtl="0" eaLnBrk="1" fontAlgn="auto" latinLnBrk="0" hangingPunct="1">
              <a:lnSpc>
                <a:spcPct val="100000"/>
              </a:lnSpc>
              <a:spcBef>
                <a:spcPts val="0"/>
              </a:spcBef>
              <a:spcAft>
                <a:spcPts val="0"/>
              </a:spcAft>
              <a:buClrTx/>
              <a:buSzTx/>
              <a:buFontTx/>
              <a:buNone/>
              <a:tabLst/>
              <a:defRPr/>
            </a:pPr>
            <a:r>
              <a:rPr kumimoji="0" lang="en-US" sz="975"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48x1G SFP*</a:t>
            </a:r>
          </a:p>
          <a:p>
            <a:pPr marL="68580" marR="0" lvl="0" indent="0" algn="l" defTabSz="685800" rtl="0" eaLnBrk="1" fontAlgn="auto" latinLnBrk="0" hangingPunct="1">
              <a:lnSpc>
                <a:spcPct val="100000"/>
              </a:lnSpc>
              <a:spcBef>
                <a:spcPts val="0"/>
              </a:spcBef>
              <a:spcAft>
                <a:spcPts val="0"/>
              </a:spcAft>
              <a:buClrTx/>
              <a:buSzTx/>
              <a:buFontTx/>
              <a:buNone/>
              <a:tabLst/>
              <a:defRPr/>
            </a:pPr>
            <a:r>
              <a:rPr kumimoji="0" lang="en-US" sz="975"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24x1G SFP*</a:t>
            </a:r>
          </a:p>
        </p:txBody>
      </p:sp>
      <p:sp>
        <p:nvSpPr>
          <p:cNvPr id="99" name="TextBox 181">
            <a:extLst>
              <a:ext uri="{FF2B5EF4-FFF2-40B4-BE49-F238E27FC236}">
                <a16:creationId xmlns:a16="http://schemas.microsoft.com/office/drawing/2014/main" id="{D416CCC7-CBF7-42BE-AD19-5D4CC54E9877}"/>
              </a:ext>
            </a:extLst>
          </p:cNvPr>
          <p:cNvSpPr txBox="1"/>
          <p:nvPr/>
        </p:nvSpPr>
        <p:spPr>
          <a:xfrm>
            <a:off x="3186166" y="3984245"/>
            <a:ext cx="1664988" cy="70403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smtClean="0">
                <a:ln>
                  <a:noFill/>
                </a:ln>
                <a:solidFill>
                  <a:srgbClr val="4472C4">
                    <a:lumMod val="50000"/>
                  </a:srgbClr>
                </a:solidFill>
                <a:effectLst/>
                <a:uLnTx/>
                <a:uFillTx/>
                <a:latin typeface="CiscoSansTT ExtraLight"/>
                <a:ea typeface="ＭＳ Ｐゴシック"/>
                <a:cs typeface="Arial" charset="0"/>
              </a:rPr>
              <a:t>アクセス  </a:t>
            </a:r>
            <a:r>
              <a:rPr kumimoji="0" lang="ja-JP" altLang="en-US" sz="1050" b="0" i="0" u="none" strike="noStrike" kern="1200" cap="none" spc="0" normalizeH="0" baseline="0" noProof="0" dirty="0">
                <a:ln>
                  <a:noFill/>
                </a:ln>
                <a:solidFill>
                  <a:srgbClr val="4472C4">
                    <a:lumMod val="50000"/>
                  </a:srgbClr>
                </a:solidFill>
                <a:effectLst/>
                <a:uLnTx/>
                <a:uFillTx/>
                <a:latin typeface="CiscoSansTT ExtraLight"/>
                <a:ea typeface="ＭＳ Ｐゴシック"/>
                <a:cs typeface="Arial" charset="0"/>
              </a:rPr>
              <a:t>ラインカード</a:t>
            </a:r>
            <a:endParaRPr kumimoji="0" lang="en-US" sz="1050" b="0" i="0" u="none" strike="noStrike" kern="1200" cap="none" spc="0" normalizeH="0" baseline="0" noProof="0" dirty="0">
              <a:ln>
                <a:noFill/>
              </a:ln>
              <a:solidFill>
                <a:srgbClr val="4472C4">
                  <a:lumMod val="50000"/>
                </a:srgbClr>
              </a:solidFill>
              <a:effectLst/>
              <a:uLnTx/>
              <a:uFillTx/>
              <a:latin typeface="CiscoSansTT ExtraLight"/>
              <a:ea typeface="ＭＳ Ｐゴシック"/>
              <a:cs typeface="Arial"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75"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24xmGig + 24xUPOE*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75"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 48xUPoE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75"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  48xPoE+*</a:t>
            </a:r>
            <a:r>
              <a:rPr kumimoji="0" lang="ja-JP" altLang="en-US" sz="975"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　　</a:t>
            </a:r>
            <a:r>
              <a:rPr kumimoji="0" lang="en-US" sz="975"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48xData</a:t>
            </a:r>
          </a:p>
        </p:txBody>
      </p:sp>
      <p:sp>
        <p:nvSpPr>
          <p:cNvPr id="100" name="TextBox 182">
            <a:extLst>
              <a:ext uri="{FF2B5EF4-FFF2-40B4-BE49-F238E27FC236}">
                <a16:creationId xmlns:a16="http://schemas.microsoft.com/office/drawing/2014/main" id="{4AE421DC-9DCB-445F-900A-079E7CFDAE3D}"/>
              </a:ext>
            </a:extLst>
          </p:cNvPr>
          <p:cNvSpPr txBox="1"/>
          <p:nvPr/>
        </p:nvSpPr>
        <p:spPr>
          <a:xfrm>
            <a:off x="721118" y="3997114"/>
            <a:ext cx="2131731"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smtClean="0">
                <a:ln>
                  <a:noFill/>
                </a:ln>
                <a:solidFill>
                  <a:srgbClr val="4472C4">
                    <a:lumMod val="50000"/>
                  </a:srgbClr>
                </a:solidFill>
                <a:effectLst/>
                <a:uLnTx/>
                <a:uFillTx/>
                <a:latin typeface="CiscoSansTT ExtraLight"/>
                <a:ea typeface="ＭＳ Ｐゴシック"/>
                <a:cs typeface="Arial" charset="0"/>
              </a:rPr>
              <a:t>スーパーバイザ</a:t>
            </a:r>
            <a:endParaRPr kumimoji="0" lang="en-US" sz="1050" b="0" i="0" u="none" strike="noStrike" kern="1200" cap="none" spc="0" normalizeH="0" baseline="0" noProof="0" dirty="0">
              <a:ln>
                <a:noFill/>
              </a:ln>
              <a:solidFill>
                <a:srgbClr val="4472C4">
                  <a:lumMod val="50000"/>
                </a:srgbClr>
              </a:solidFill>
              <a:effectLst/>
              <a:uLnTx/>
              <a:uFillTx/>
              <a:latin typeface="CiscoSansTT ExtraLight"/>
              <a:ea typeface="ＭＳ Ｐゴシック"/>
              <a:cs typeface="Arial" charset="0"/>
            </a:endParaRPr>
          </a:p>
          <a:p>
            <a:pPr marL="68580" marR="0" lvl="0" indent="0" algn="l" defTabSz="685800" rtl="0" eaLnBrk="1" fontAlgn="auto" latinLnBrk="0" hangingPunct="1">
              <a:lnSpc>
                <a:spcPct val="100000"/>
              </a:lnSpc>
              <a:spcBef>
                <a:spcPts val="0"/>
              </a:spcBef>
              <a:spcAft>
                <a:spcPts val="0"/>
              </a:spcAft>
              <a:buClrTx/>
              <a:buSzTx/>
              <a:buFontTx/>
              <a:buNone/>
              <a:tabLst/>
              <a:defRPr/>
            </a:pPr>
            <a:r>
              <a:rPr kumimoji="0" lang="en-US" sz="975"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Sup-1: 80G/Slot </a:t>
            </a:r>
            <a:r>
              <a:rPr kumimoji="0" lang="ja-JP" altLang="en-US" sz="975"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アクセスに最適</a:t>
            </a:r>
            <a:endParaRPr kumimoji="0" lang="en-US" sz="975"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endParaRPr>
          </a:p>
          <a:p>
            <a:pPr marL="68580" marR="0" lvl="0" indent="0" algn="l" defTabSz="685800" rtl="0" eaLnBrk="1" fontAlgn="auto" latinLnBrk="0" hangingPunct="1">
              <a:lnSpc>
                <a:spcPct val="100000"/>
              </a:lnSpc>
              <a:spcBef>
                <a:spcPts val="0"/>
              </a:spcBef>
              <a:spcAft>
                <a:spcPts val="0"/>
              </a:spcAft>
              <a:buClrTx/>
              <a:buSzTx/>
              <a:buFontTx/>
              <a:buNone/>
              <a:tabLst/>
              <a:defRPr/>
            </a:pPr>
            <a:r>
              <a:rPr kumimoji="0" lang="en-US" sz="975"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 Sup-1XL*: 120G/Slot </a:t>
            </a:r>
            <a:r>
              <a:rPr kumimoji="0" lang="ja-JP" altLang="en-US" sz="975"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rPr>
              <a:t>コアに最適</a:t>
            </a:r>
            <a:endParaRPr kumimoji="0" lang="en-US" sz="975" b="0" i="0" u="none" strike="noStrike" kern="1200" cap="none" spc="0" normalizeH="0" baseline="0" noProof="0" dirty="0">
              <a:ln>
                <a:noFill/>
              </a:ln>
              <a:solidFill>
                <a:prstClr val="black">
                  <a:lumMod val="65000"/>
                  <a:lumOff val="35000"/>
                </a:prstClr>
              </a:solidFill>
              <a:effectLst/>
              <a:uLnTx/>
              <a:uFillTx/>
              <a:latin typeface="CiscoSansTT ExtraLight"/>
              <a:ea typeface="ＭＳ Ｐゴシック"/>
              <a:cs typeface="Arial" charset="0"/>
            </a:endParaRPr>
          </a:p>
        </p:txBody>
      </p:sp>
      <p:sp>
        <p:nvSpPr>
          <p:cNvPr id="101" name="Rounded Rectangle 183">
            <a:extLst>
              <a:ext uri="{FF2B5EF4-FFF2-40B4-BE49-F238E27FC236}">
                <a16:creationId xmlns:a16="http://schemas.microsoft.com/office/drawing/2014/main" id="{0BEC06B8-E961-481D-B660-BDE9888E8149}"/>
              </a:ext>
            </a:extLst>
          </p:cNvPr>
          <p:cNvSpPr/>
          <p:nvPr/>
        </p:nvSpPr>
        <p:spPr>
          <a:xfrm>
            <a:off x="652041" y="3953668"/>
            <a:ext cx="7500394" cy="738514"/>
          </a:xfrm>
          <a:prstGeom prst="roundRect">
            <a:avLst/>
          </a:prstGeom>
          <a:noFill/>
          <a:ln w="12700" cap="flat" cmpd="sng" algn="ctr">
            <a:solidFill>
              <a:srgbClr val="4472C4">
                <a:lumMod val="50000"/>
              </a:srgbClr>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iscoSansTT ExtraLight"/>
              <a:ea typeface="ＭＳ Ｐゴシック"/>
              <a:cs typeface="+mn-cs"/>
            </a:endParaRPr>
          </a:p>
        </p:txBody>
      </p:sp>
      <p:sp>
        <p:nvSpPr>
          <p:cNvPr id="102" name="32-Point Star 184">
            <a:extLst>
              <a:ext uri="{FF2B5EF4-FFF2-40B4-BE49-F238E27FC236}">
                <a16:creationId xmlns:a16="http://schemas.microsoft.com/office/drawing/2014/main" id="{49E3AA5F-0FD7-4247-8909-F9745BA339D3}"/>
              </a:ext>
            </a:extLst>
          </p:cNvPr>
          <p:cNvSpPr/>
          <p:nvPr/>
        </p:nvSpPr>
        <p:spPr>
          <a:xfrm>
            <a:off x="1196305" y="1672642"/>
            <a:ext cx="1157819" cy="1157819"/>
          </a:xfrm>
          <a:prstGeom prst="star32">
            <a:avLst/>
          </a:prstGeom>
          <a:solidFill>
            <a:srgbClr val="FFC000"/>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iscoSansTT ExtraLight"/>
              <a:ea typeface="ＭＳ Ｐゴシック"/>
              <a:cs typeface="+mn-cs"/>
            </a:endParaRPr>
          </a:p>
        </p:txBody>
      </p:sp>
      <p:sp>
        <p:nvSpPr>
          <p:cNvPr id="103" name="32-Point Star 187">
            <a:extLst>
              <a:ext uri="{FF2B5EF4-FFF2-40B4-BE49-F238E27FC236}">
                <a16:creationId xmlns:a16="http://schemas.microsoft.com/office/drawing/2014/main" id="{600980DA-1267-476C-B073-4DEF8D6540D0}"/>
              </a:ext>
            </a:extLst>
          </p:cNvPr>
          <p:cNvSpPr/>
          <p:nvPr/>
        </p:nvSpPr>
        <p:spPr>
          <a:xfrm>
            <a:off x="3990472" y="1064763"/>
            <a:ext cx="1290622" cy="1215758"/>
          </a:xfrm>
          <a:prstGeom prst="star32">
            <a:avLst/>
          </a:prstGeom>
          <a:solidFill>
            <a:srgbClr val="FFC000"/>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iscoSansTT ExtraLight"/>
              <a:ea typeface="ＭＳ Ｐゴシック"/>
              <a:cs typeface="+mn-cs"/>
            </a:endParaRPr>
          </a:p>
        </p:txBody>
      </p:sp>
      <p:sp>
        <p:nvSpPr>
          <p:cNvPr id="104" name="Rectangle 188">
            <a:extLst>
              <a:ext uri="{FF2B5EF4-FFF2-40B4-BE49-F238E27FC236}">
                <a16:creationId xmlns:a16="http://schemas.microsoft.com/office/drawing/2014/main" id="{D8DC6EE9-2014-48DC-AE39-CC6B12989584}"/>
              </a:ext>
            </a:extLst>
          </p:cNvPr>
          <p:cNvSpPr/>
          <p:nvPr/>
        </p:nvSpPr>
        <p:spPr>
          <a:xfrm>
            <a:off x="3967497" y="1288929"/>
            <a:ext cx="1366155" cy="830997"/>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CiscoSansTT ExtraLight"/>
                <a:ea typeface="ＭＳ Ｐゴシック"/>
                <a:cs typeface="Arial" charset="0"/>
              </a:rPr>
              <a:t>キャンパス</a:t>
            </a:r>
            <a:endParaRPr kumimoji="0" lang="en-US" altLang="ja-JP" sz="1200" b="0" i="0" u="none" strike="noStrike" kern="1200" cap="none" spc="0" normalizeH="0" baseline="0" noProof="0" dirty="0">
              <a:ln>
                <a:noFill/>
              </a:ln>
              <a:solidFill>
                <a:prstClr val="black"/>
              </a:solidFill>
              <a:effectLst/>
              <a:uLnTx/>
              <a:uFillTx/>
              <a:latin typeface="CiscoSansTT ExtraLight"/>
              <a:ea typeface="ＭＳ Ｐゴシック"/>
              <a:cs typeface="Arial"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CiscoSansTT ExtraLight"/>
                <a:ea typeface="ＭＳ Ｐゴシック"/>
                <a:cs typeface="Arial" charset="0"/>
              </a:rPr>
              <a:t>アクセスで</a:t>
            </a:r>
            <a:endParaRPr kumimoji="0" lang="en-US" altLang="ja-JP" sz="1200" b="0" i="0" u="none" strike="noStrike" kern="1200" cap="none" spc="0" normalizeH="0" baseline="0" noProof="0" dirty="0">
              <a:ln>
                <a:noFill/>
              </a:ln>
              <a:solidFill>
                <a:prstClr val="black"/>
              </a:solidFill>
              <a:effectLst/>
              <a:uLnTx/>
              <a:uFillTx/>
              <a:latin typeface="CiscoSansTT ExtraLight"/>
              <a:ea typeface="ＭＳ Ｐゴシック"/>
              <a:cs typeface="Arial"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CiscoSansTT ExtraLight"/>
                <a:ea typeface="ＭＳ Ｐゴシック"/>
                <a:cs typeface="Arial" charset="0"/>
              </a:rPr>
              <a:t>唯一</a:t>
            </a:r>
            <a:r>
              <a:rPr kumimoji="0" lang="en-US" altLang="ja-JP" sz="1200" b="0" i="0" u="none" strike="noStrike" kern="1200" cap="none" spc="0" normalizeH="0" baseline="0" noProof="0" dirty="0">
                <a:ln>
                  <a:noFill/>
                </a:ln>
                <a:solidFill>
                  <a:prstClr val="black"/>
                </a:solidFill>
                <a:effectLst/>
                <a:uLnTx/>
                <a:uFillTx/>
                <a:latin typeface="CiscoSansTT ExtraLight"/>
                <a:ea typeface="ＭＳ Ｐゴシック"/>
                <a:cs typeface="Arial" charset="0"/>
              </a:rPr>
              <a:t>ISSU</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CiscoSansTT ExtraLight"/>
                <a:ea typeface="ＭＳ Ｐゴシック"/>
                <a:cs typeface="Arial" charset="0"/>
              </a:rPr>
              <a:t>に対応</a:t>
            </a:r>
            <a:endParaRPr kumimoji="0" lang="en-US" sz="1200" b="0" i="0" u="none" strike="noStrike" kern="1200" cap="none" spc="0" normalizeH="0" baseline="0" noProof="0" dirty="0">
              <a:ln>
                <a:noFill/>
              </a:ln>
              <a:solidFill>
                <a:prstClr val="black"/>
              </a:solidFill>
              <a:effectLst/>
              <a:uLnTx/>
              <a:uFillTx/>
              <a:latin typeface="CiscoSansTT ExtraLight"/>
              <a:ea typeface="ＭＳ Ｐゴシック"/>
              <a:cs typeface="Arial" charset="0"/>
            </a:endParaRPr>
          </a:p>
        </p:txBody>
      </p:sp>
      <p:sp>
        <p:nvSpPr>
          <p:cNvPr id="105" name="32-Point Star 189">
            <a:extLst>
              <a:ext uri="{FF2B5EF4-FFF2-40B4-BE49-F238E27FC236}">
                <a16:creationId xmlns:a16="http://schemas.microsoft.com/office/drawing/2014/main" id="{8451DCB0-9C1F-4E88-B0FE-9036A68C4056}"/>
              </a:ext>
            </a:extLst>
          </p:cNvPr>
          <p:cNvSpPr/>
          <p:nvPr/>
        </p:nvSpPr>
        <p:spPr>
          <a:xfrm>
            <a:off x="6751312" y="636572"/>
            <a:ext cx="1157819" cy="1157819"/>
          </a:xfrm>
          <a:prstGeom prst="star32">
            <a:avLst/>
          </a:prstGeom>
          <a:solidFill>
            <a:srgbClr val="FFC000"/>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white"/>
              </a:solidFill>
              <a:effectLst/>
              <a:uLnTx/>
              <a:uFillTx/>
              <a:latin typeface="CiscoSansTT ExtraLight"/>
              <a:ea typeface="ＭＳ Ｐゴシック"/>
              <a:cs typeface="+mn-cs"/>
            </a:endParaRPr>
          </a:p>
        </p:txBody>
      </p:sp>
      <p:sp>
        <p:nvSpPr>
          <p:cNvPr id="106" name="Rectangle 190">
            <a:extLst>
              <a:ext uri="{FF2B5EF4-FFF2-40B4-BE49-F238E27FC236}">
                <a16:creationId xmlns:a16="http://schemas.microsoft.com/office/drawing/2014/main" id="{FBE295AF-689B-48B7-B958-88AFD99BFC3E}"/>
              </a:ext>
            </a:extLst>
          </p:cNvPr>
          <p:cNvSpPr/>
          <p:nvPr/>
        </p:nvSpPr>
        <p:spPr>
          <a:xfrm>
            <a:off x="1244408" y="1974464"/>
            <a:ext cx="1085150" cy="646331"/>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CiscoSansTT ExtraLight"/>
                <a:ea typeface="ＭＳ Ｐゴシック"/>
                <a:cs typeface="Arial" charset="0"/>
              </a:rPr>
              <a:t>最大の</a:t>
            </a:r>
            <a:r>
              <a:rPr kumimoji="0" lang="en-US" sz="1200" b="0" i="0" u="none" strike="noStrike" kern="1200" cap="none" spc="0" normalizeH="0" baseline="0" noProof="0" dirty="0">
                <a:ln>
                  <a:noFill/>
                </a:ln>
                <a:solidFill>
                  <a:prstClr val="black"/>
                </a:solidFill>
                <a:effectLst/>
                <a:uLnTx/>
                <a:uFillTx/>
                <a:latin typeface="CiscoSansTT ExtraLight"/>
                <a:ea typeface="ＭＳ Ｐゴシック"/>
                <a:cs typeface="Arial" charset="0"/>
              </a:rPr>
              <a:t> </a:t>
            </a:r>
            <a:r>
              <a:rPr kumimoji="0" lang="en-US" sz="1200" b="0" i="0" u="none" strike="noStrike" kern="1200" cap="none" spc="0" normalizeH="0" baseline="0" noProof="0" dirty="0" err="1">
                <a:ln>
                  <a:noFill/>
                </a:ln>
                <a:solidFill>
                  <a:prstClr val="black"/>
                </a:solidFill>
                <a:effectLst/>
                <a:uLnTx/>
                <a:uFillTx/>
                <a:latin typeface="CiscoSansTT ExtraLight"/>
                <a:ea typeface="ＭＳ Ｐゴシック"/>
                <a:cs typeface="Arial" charset="0"/>
              </a:rPr>
              <a:t>PoE</a:t>
            </a:r>
            <a:endParaRPr kumimoji="0" lang="en-US" sz="1200" b="0" i="0" u="none" strike="noStrike" kern="1200" cap="none" spc="0" normalizeH="0" baseline="0" noProof="0" dirty="0">
              <a:ln>
                <a:noFill/>
              </a:ln>
              <a:solidFill>
                <a:prstClr val="black"/>
              </a:solidFill>
              <a:effectLst/>
              <a:uLnTx/>
              <a:uFillTx/>
              <a:latin typeface="CiscoSansTT ExtraLight"/>
              <a:ea typeface="ＭＳ Ｐゴシック"/>
              <a:cs typeface="Arial"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CiscoSansTT ExtraLight"/>
                <a:ea typeface="ＭＳ Ｐゴシック"/>
                <a:cs typeface="Arial" charset="0"/>
              </a:rPr>
              <a:t>スケールを</a:t>
            </a:r>
            <a:endParaRPr kumimoji="0" lang="en-US" altLang="ja-JP" sz="1200" b="0" i="0" u="none" strike="noStrike" kern="1200" cap="none" spc="0" normalizeH="0" baseline="0" noProof="0" dirty="0">
              <a:ln>
                <a:noFill/>
              </a:ln>
              <a:solidFill>
                <a:prstClr val="black"/>
              </a:solidFill>
              <a:effectLst/>
              <a:uLnTx/>
              <a:uFillTx/>
              <a:latin typeface="CiscoSansTT ExtraLight"/>
              <a:ea typeface="ＭＳ Ｐゴシック"/>
              <a:cs typeface="Arial"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CiscoSansTT ExtraLight"/>
                <a:ea typeface="ＭＳ Ｐゴシック"/>
                <a:cs typeface="Arial" charset="0"/>
              </a:rPr>
              <a:t>実現</a:t>
            </a:r>
            <a:endParaRPr kumimoji="0" lang="en-US" sz="1200" b="0" i="0" u="none" strike="noStrike" kern="1200" cap="none" spc="0" normalizeH="0" baseline="0" noProof="0" dirty="0">
              <a:ln>
                <a:noFill/>
              </a:ln>
              <a:solidFill>
                <a:prstClr val="black"/>
              </a:solidFill>
              <a:effectLst/>
              <a:uLnTx/>
              <a:uFillTx/>
              <a:latin typeface="CiscoSansTT ExtraLight"/>
              <a:ea typeface="ＭＳ Ｐゴシック"/>
              <a:cs typeface="Arial" charset="0"/>
            </a:endParaRPr>
          </a:p>
        </p:txBody>
      </p:sp>
      <p:sp>
        <p:nvSpPr>
          <p:cNvPr id="107" name="Rectangle 191">
            <a:extLst>
              <a:ext uri="{FF2B5EF4-FFF2-40B4-BE49-F238E27FC236}">
                <a16:creationId xmlns:a16="http://schemas.microsoft.com/office/drawing/2014/main" id="{79085CB3-8492-4603-9FEF-8EE7C825BEC1}"/>
              </a:ext>
            </a:extLst>
          </p:cNvPr>
          <p:cNvSpPr/>
          <p:nvPr/>
        </p:nvSpPr>
        <p:spPr>
          <a:xfrm>
            <a:off x="6855880" y="935772"/>
            <a:ext cx="1053251" cy="646331"/>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iscoSansTT ExtraLight"/>
                <a:ea typeface="ＭＳ Ｐゴシック"/>
                <a:cs typeface="Arial" charset="0"/>
              </a:rPr>
              <a:t>9Tbps</a:t>
            </a:r>
            <a:r>
              <a:rPr kumimoji="0" lang="ja-JP" altLang="en-US" sz="1200" b="0" i="0" u="none" strike="noStrike" kern="1200" cap="none" spc="0" normalizeH="0" baseline="0" noProof="0" dirty="0">
                <a:ln>
                  <a:noFill/>
                </a:ln>
                <a:solidFill>
                  <a:prstClr val="black"/>
                </a:solidFill>
                <a:effectLst/>
                <a:uLnTx/>
                <a:uFillTx/>
                <a:latin typeface="CiscoSansTT ExtraLight"/>
                <a:ea typeface="ＭＳ Ｐゴシック"/>
                <a:cs typeface="Arial" charset="0"/>
              </a:rPr>
              <a:t>の</a:t>
            </a:r>
            <a:endParaRPr kumimoji="0" lang="en-US" altLang="ja-JP" sz="1200" b="0" i="0" u="none" strike="noStrike" kern="1200" cap="none" spc="0" normalizeH="0" baseline="0" noProof="0" dirty="0">
              <a:ln>
                <a:noFill/>
              </a:ln>
              <a:solidFill>
                <a:prstClr val="black"/>
              </a:solidFill>
              <a:effectLst/>
              <a:uLnTx/>
              <a:uFillTx/>
              <a:latin typeface="CiscoSansTT ExtraLight"/>
              <a:ea typeface="ＭＳ Ｐゴシック"/>
              <a:cs typeface="Arial"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CiscoSansTT ExtraLight"/>
                <a:ea typeface="ＭＳ Ｐゴシック"/>
                <a:cs typeface="Arial" charset="0"/>
              </a:rPr>
              <a:t>スイッチング容量</a:t>
            </a:r>
            <a:endParaRPr kumimoji="0" lang="en-US" sz="1200" b="0" i="0" u="none" strike="noStrike" kern="1200" cap="none" spc="0" normalizeH="0" baseline="0" noProof="0" dirty="0">
              <a:ln>
                <a:noFill/>
              </a:ln>
              <a:solidFill>
                <a:prstClr val="black"/>
              </a:solidFill>
              <a:effectLst/>
              <a:uLnTx/>
              <a:uFillTx/>
              <a:latin typeface="CiscoSansTT ExtraLight"/>
              <a:ea typeface="ＭＳ Ｐゴシック"/>
              <a:cs typeface="Arial" charset="0"/>
            </a:endParaRPr>
          </a:p>
        </p:txBody>
      </p:sp>
    </p:spTree>
    <p:extLst>
      <p:ext uri="{BB962C8B-B14F-4D97-AF65-F5344CB8AC3E}">
        <p14:creationId xmlns:p14="http://schemas.microsoft.com/office/powerpoint/2010/main" val="2763038372"/>
      </p:ext>
    </p:extLst>
  </p:cSld>
  <p:clrMapOvr>
    <a:masterClrMapping/>
  </p:clrMapOvr>
  <p:transition spd="slow">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37766" y="341313"/>
            <a:ext cx="8706234" cy="731837"/>
          </a:xfrm>
        </p:spPr>
        <p:txBody>
          <a:bodyPr/>
          <a:lstStyle/>
          <a:p>
            <a:r>
              <a:rPr kumimoji="1" lang="en-US" altLang="ja-JP" dirty="0">
                <a:solidFill>
                  <a:schemeClr val="bg1"/>
                </a:solidFill>
                <a:latin typeface="ＭＳ Ｐゴシック" panose="020B0600070205080204" pitchFamily="50" charset="-128"/>
                <a:ea typeface="ＭＳ Ｐゴシック" panose="020B0600070205080204" pitchFamily="50" charset="-128"/>
                <a:cs typeface="Meiryo" charset="-128"/>
              </a:rPr>
              <a:t>Cisco Catalyst 9400 </a:t>
            </a:r>
            <a:r>
              <a:rPr kumimoji="1" lang="ja-JP" altLang="en-US" dirty="0">
                <a:solidFill>
                  <a:schemeClr val="bg1"/>
                </a:solidFill>
                <a:latin typeface="ＭＳ Ｐゴシック" panose="020B0600070205080204" pitchFamily="50" charset="-128"/>
                <a:ea typeface="ＭＳ Ｐゴシック" panose="020B0600070205080204" pitchFamily="50" charset="-128"/>
                <a:cs typeface="Meiryo" charset="-128"/>
              </a:rPr>
              <a:t>イノベーション＆ベネフィット</a:t>
            </a:r>
          </a:p>
        </p:txBody>
      </p:sp>
      <p:grpSp>
        <p:nvGrpSpPr>
          <p:cNvPr id="28" name="Group 258">
            <a:extLst>
              <a:ext uri="{FF2B5EF4-FFF2-40B4-BE49-F238E27FC236}">
                <a16:creationId xmlns:a16="http://schemas.microsoft.com/office/drawing/2014/main" id="{406B5867-CAE0-4975-8247-5ACF10D02EE9}"/>
              </a:ext>
            </a:extLst>
          </p:cNvPr>
          <p:cNvGrpSpPr/>
          <p:nvPr/>
        </p:nvGrpSpPr>
        <p:grpSpPr>
          <a:xfrm>
            <a:off x="389971" y="925484"/>
            <a:ext cx="2092752" cy="2092752"/>
            <a:chOff x="149082" y="2493251"/>
            <a:chExt cx="3128747" cy="3128747"/>
          </a:xfrm>
        </p:grpSpPr>
        <p:pic>
          <p:nvPicPr>
            <p:cNvPr id="29" name="Picture 259">
              <a:extLst>
                <a:ext uri="{FF2B5EF4-FFF2-40B4-BE49-F238E27FC236}">
                  <a16:creationId xmlns:a16="http://schemas.microsoft.com/office/drawing/2014/main" id="{81B61955-FFCE-42A3-8B65-C2D6F79EE2C0}"/>
                </a:ext>
              </a:extLst>
            </p:cNvPr>
            <p:cNvPicPr>
              <a:picLocks noChangeAspect="1"/>
            </p:cNvPicPr>
            <p:nvPr/>
          </p:nvPicPr>
          <p:blipFill>
            <a:blip r:embed="rId3" cstate="print">
              <a:alphaModFix amt="44000"/>
              <a:extLst>
                <a:ext uri="{28A0092B-C50C-407E-A947-70E740481C1C}">
                  <a14:useLocalDpi xmlns:a14="http://schemas.microsoft.com/office/drawing/2010/main" val="0"/>
                </a:ext>
              </a:extLst>
            </a:blip>
            <a:stretch>
              <a:fillRect/>
            </a:stretch>
          </p:blipFill>
          <p:spPr>
            <a:xfrm>
              <a:off x="149082" y="2493251"/>
              <a:ext cx="3128747" cy="3128747"/>
            </a:xfrm>
            <a:prstGeom prst="rect">
              <a:avLst/>
            </a:prstGeom>
          </p:spPr>
        </p:pic>
        <p:pic>
          <p:nvPicPr>
            <p:cNvPr id="30" name="Picture 260">
              <a:extLst>
                <a:ext uri="{FF2B5EF4-FFF2-40B4-BE49-F238E27FC236}">
                  <a16:creationId xmlns:a16="http://schemas.microsoft.com/office/drawing/2014/main" id="{C9D4F656-2481-4DDB-83F1-111FEC6EA3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983" y="2745177"/>
              <a:ext cx="2445541" cy="2132959"/>
            </a:xfrm>
            <a:prstGeom prst="rect">
              <a:avLst/>
            </a:prstGeom>
          </p:spPr>
        </p:pic>
      </p:grpSp>
      <p:pic>
        <p:nvPicPr>
          <p:cNvPr id="31" name="Picture 275">
            <a:extLst>
              <a:ext uri="{FF2B5EF4-FFF2-40B4-BE49-F238E27FC236}">
                <a16:creationId xmlns:a16="http://schemas.microsoft.com/office/drawing/2014/main" id="{FC993962-905D-4D32-A4A8-D7BFD4471847}"/>
              </a:ext>
            </a:extLst>
          </p:cNvPr>
          <p:cNvPicPr>
            <a:picLocks noChangeAspect="1"/>
          </p:cNvPicPr>
          <p:nvPr/>
        </p:nvPicPr>
        <p:blipFill>
          <a:blip r:embed="rId5"/>
          <a:stretch>
            <a:fillRect/>
          </a:stretch>
        </p:blipFill>
        <p:spPr>
          <a:xfrm>
            <a:off x="2156508" y="986335"/>
            <a:ext cx="4747719" cy="3711631"/>
          </a:xfrm>
          <a:prstGeom prst="rect">
            <a:avLst/>
          </a:prstGeom>
        </p:spPr>
      </p:pic>
      <p:sp>
        <p:nvSpPr>
          <p:cNvPr id="32" name="Rectangle 277">
            <a:extLst>
              <a:ext uri="{FF2B5EF4-FFF2-40B4-BE49-F238E27FC236}">
                <a16:creationId xmlns:a16="http://schemas.microsoft.com/office/drawing/2014/main" id="{25C3E3B8-DE14-4095-AC59-ACC74A5C39E3}"/>
              </a:ext>
            </a:extLst>
          </p:cNvPr>
          <p:cNvSpPr/>
          <p:nvPr/>
        </p:nvSpPr>
        <p:spPr>
          <a:xfrm>
            <a:off x="662191" y="4039793"/>
            <a:ext cx="1249438" cy="584327"/>
          </a:xfrm>
          <a:prstGeom prst="rect">
            <a:avLst/>
          </a:prstGeom>
        </p:spPr>
        <p:txBody>
          <a:bodyPr wrap="square" anchor="ctr" anchorCtr="0">
            <a:spAutoFit/>
          </a:bodyPr>
          <a:lstStyle/>
          <a:p>
            <a:pPr marL="0" marR="0" lvl="0" indent="0" algn="l" defTabSz="685800" rtl="0" eaLnBrk="1" fontAlgn="auto" latinLnBrk="0" hangingPunct="1">
              <a:lnSpc>
                <a:spcPct val="100000"/>
              </a:lnSpc>
              <a:spcBef>
                <a:spcPts val="450"/>
              </a:spcBef>
              <a:spcAft>
                <a:spcPts val="0"/>
              </a:spcAft>
              <a:buClr>
                <a:srgbClr val="44546A"/>
              </a:buClr>
              <a:buSzPct val="90000"/>
              <a:buFontTx/>
              <a:buNone/>
              <a:tabLst/>
              <a:defRPr/>
            </a:pPr>
            <a:r>
              <a:rPr kumimoji="0" lang="ja-JP" altLang="en-US" sz="788" b="0" i="0" u="none" strike="noStrike" kern="1200" cap="none" spc="30" normalizeH="0" baseline="0" noProof="0" dirty="0">
                <a:ln>
                  <a:noFill/>
                </a:ln>
                <a:solidFill>
                  <a:prstClr val="black"/>
                </a:solidFill>
                <a:effectLst/>
                <a:uLnTx/>
                <a:uFillTx/>
                <a:latin typeface="CiscoSansTT ExtraLight"/>
                <a:ea typeface="ＭＳ Ｐゴシック"/>
                <a:cs typeface="Arial" charset="0"/>
              </a:rPr>
              <a:t>サイド トゥ サイド</a:t>
            </a:r>
            <a:endParaRPr kumimoji="0" lang="en-US" altLang="ja-JP" sz="788" b="0" i="0" u="none" strike="noStrike" kern="1200" cap="none" spc="30" normalizeH="0" baseline="0" noProof="0" dirty="0">
              <a:ln>
                <a:noFill/>
              </a:ln>
              <a:solidFill>
                <a:prstClr val="black"/>
              </a:solidFill>
              <a:effectLst/>
              <a:uLnTx/>
              <a:uFillTx/>
              <a:latin typeface="CiscoSansTT ExtraLight"/>
              <a:ea typeface="ＭＳ Ｐゴシック"/>
              <a:cs typeface="Arial" charset="0"/>
            </a:endParaRPr>
          </a:p>
          <a:p>
            <a:pPr marL="0" marR="0" lvl="0" indent="0" algn="l" defTabSz="685800" rtl="0" eaLnBrk="1" fontAlgn="auto" latinLnBrk="0" hangingPunct="1">
              <a:lnSpc>
                <a:spcPct val="100000"/>
              </a:lnSpc>
              <a:spcBef>
                <a:spcPts val="450"/>
              </a:spcBef>
              <a:spcAft>
                <a:spcPts val="0"/>
              </a:spcAft>
              <a:buClr>
                <a:srgbClr val="44546A"/>
              </a:buClr>
              <a:buSzPct val="90000"/>
              <a:buFontTx/>
              <a:buNone/>
              <a:tabLst/>
              <a:defRPr/>
            </a:pPr>
            <a:r>
              <a:rPr kumimoji="0" lang="ja-JP" altLang="en-US" sz="788" b="0" i="0" u="none" strike="noStrike" kern="1200" cap="none" spc="30" normalizeH="0" baseline="0" noProof="0" dirty="0">
                <a:ln>
                  <a:noFill/>
                </a:ln>
                <a:solidFill>
                  <a:prstClr val="black"/>
                </a:solidFill>
                <a:effectLst/>
                <a:uLnTx/>
                <a:uFillTx/>
                <a:latin typeface="CiscoSansTT ExtraLight"/>
                <a:ea typeface="ＭＳ Ｐゴシック"/>
                <a:cs typeface="Arial" charset="0"/>
              </a:rPr>
              <a:t>エアーフロー</a:t>
            </a:r>
            <a:endParaRPr kumimoji="0" lang="en-US" altLang="ja-JP" sz="788" b="0" i="0" u="none" strike="noStrike" kern="1200" cap="none" spc="30" normalizeH="0" baseline="0" noProof="0" dirty="0">
              <a:ln>
                <a:noFill/>
              </a:ln>
              <a:solidFill>
                <a:prstClr val="black"/>
              </a:solidFill>
              <a:effectLst/>
              <a:uLnTx/>
              <a:uFillTx/>
              <a:latin typeface="CiscoSansTT ExtraLight"/>
              <a:ea typeface="ＭＳ Ｐゴシック"/>
              <a:cs typeface="Arial" charset="0"/>
            </a:endParaRPr>
          </a:p>
          <a:p>
            <a:pPr marL="0" marR="0" lvl="0" indent="0" algn="l" defTabSz="685800" rtl="0" eaLnBrk="1" fontAlgn="auto" latinLnBrk="0" hangingPunct="1">
              <a:lnSpc>
                <a:spcPct val="100000"/>
              </a:lnSpc>
              <a:spcBef>
                <a:spcPts val="450"/>
              </a:spcBef>
              <a:spcAft>
                <a:spcPts val="0"/>
              </a:spcAft>
              <a:buClr>
                <a:srgbClr val="44546A"/>
              </a:buClr>
              <a:buSzPct val="90000"/>
              <a:buFontTx/>
              <a:buNone/>
              <a:tabLst/>
              <a:defRPr/>
            </a:pPr>
            <a:r>
              <a:rPr kumimoji="0" lang="ja-JP" altLang="en-US" sz="788" b="0" i="0" u="none" strike="noStrike" kern="1200" cap="none" spc="30" normalizeH="0" baseline="0" noProof="0" dirty="0">
                <a:ln>
                  <a:noFill/>
                </a:ln>
                <a:solidFill>
                  <a:prstClr val="black"/>
                </a:solidFill>
                <a:effectLst/>
                <a:uLnTx/>
                <a:uFillTx/>
                <a:latin typeface="CiscoSansTT ExtraLight"/>
                <a:ea typeface="ＭＳ Ｐゴシック"/>
                <a:cs typeface="Arial" charset="0"/>
              </a:rPr>
              <a:t>（右から左）</a:t>
            </a:r>
            <a:endParaRPr kumimoji="0" lang="en-US" sz="788" b="0" i="0" u="none" strike="noStrike" kern="1200" cap="none" spc="30" normalizeH="0" baseline="0" noProof="0" dirty="0">
              <a:ln>
                <a:noFill/>
              </a:ln>
              <a:solidFill>
                <a:prstClr val="black"/>
              </a:solidFill>
              <a:effectLst/>
              <a:uLnTx/>
              <a:uFillTx/>
              <a:latin typeface="CiscoSansTT ExtraLight"/>
              <a:ea typeface="ＭＳ Ｐゴシック"/>
              <a:cs typeface="Arial" charset="0"/>
            </a:endParaRPr>
          </a:p>
        </p:txBody>
      </p:sp>
      <p:cxnSp>
        <p:nvCxnSpPr>
          <p:cNvPr id="33" name="Elbow Connector 150">
            <a:extLst>
              <a:ext uri="{FF2B5EF4-FFF2-40B4-BE49-F238E27FC236}">
                <a16:creationId xmlns:a16="http://schemas.microsoft.com/office/drawing/2014/main" id="{1B3A09B8-BAFF-4CE2-9C4A-EA8757B7AA81}"/>
              </a:ext>
            </a:extLst>
          </p:cNvPr>
          <p:cNvCxnSpPr/>
          <p:nvPr/>
        </p:nvCxnSpPr>
        <p:spPr>
          <a:xfrm flipV="1">
            <a:off x="2000068" y="3621691"/>
            <a:ext cx="348473" cy="105452"/>
          </a:xfrm>
          <a:prstGeom prst="straightConnector1">
            <a:avLst/>
          </a:prstGeom>
          <a:noFill/>
          <a:ln w="12700" cap="flat" cmpd="sng" algn="ctr">
            <a:solidFill>
              <a:srgbClr val="44546A"/>
            </a:solidFill>
            <a:prstDash val="solid"/>
            <a:miter lim="800000"/>
          </a:ln>
          <a:effectLst/>
        </p:spPr>
      </p:cxnSp>
      <p:sp>
        <p:nvSpPr>
          <p:cNvPr id="34" name="Oval 279">
            <a:extLst>
              <a:ext uri="{FF2B5EF4-FFF2-40B4-BE49-F238E27FC236}">
                <a16:creationId xmlns:a16="http://schemas.microsoft.com/office/drawing/2014/main" id="{DF414EF4-ADE9-41F8-8FED-40EBC0A6795E}"/>
              </a:ext>
            </a:extLst>
          </p:cNvPr>
          <p:cNvSpPr>
            <a:spLocks noChangeAspect="1"/>
          </p:cNvSpPr>
          <p:nvPr/>
        </p:nvSpPr>
        <p:spPr>
          <a:xfrm>
            <a:off x="3449062" y="3392787"/>
            <a:ext cx="109111" cy="109083"/>
          </a:xfrm>
          <a:prstGeom prst="ellipse">
            <a:avLst/>
          </a:prstGeom>
          <a:solidFill>
            <a:srgbClr val="FFFFFF">
              <a:alpha val="42000"/>
            </a:srgbClr>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88" b="1" i="0" u="none" strike="noStrike" kern="0" cap="none" spc="0" normalizeH="0" baseline="0" noProof="0" dirty="0">
              <a:ln>
                <a:noFill/>
              </a:ln>
              <a:solidFill>
                <a:prstClr val="white"/>
              </a:solidFill>
              <a:effectLst/>
              <a:uLnTx/>
              <a:uFillTx/>
              <a:latin typeface="CiscoSansTT ExtraLight"/>
              <a:ea typeface="ＭＳ Ｐゴシック"/>
              <a:cs typeface="+mn-cs"/>
            </a:endParaRPr>
          </a:p>
        </p:txBody>
      </p:sp>
      <p:sp>
        <p:nvSpPr>
          <p:cNvPr id="35" name="Oval 280">
            <a:extLst>
              <a:ext uri="{FF2B5EF4-FFF2-40B4-BE49-F238E27FC236}">
                <a16:creationId xmlns:a16="http://schemas.microsoft.com/office/drawing/2014/main" id="{88557720-78DC-4E57-B997-13BA5CEE88AE}"/>
              </a:ext>
            </a:extLst>
          </p:cNvPr>
          <p:cNvSpPr/>
          <p:nvPr/>
        </p:nvSpPr>
        <p:spPr>
          <a:xfrm>
            <a:off x="2330853" y="3570583"/>
            <a:ext cx="82301" cy="82280"/>
          </a:xfrm>
          <a:prstGeom prst="ellipse">
            <a:avLst/>
          </a:prstGeom>
          <a:solidFill>
            <a:srgbClr val="FFC000"/>
          </a:solidFill>
          <a:ln w="6350" cap="flat" cmpd="sng" algn="ctr">
            <a:solidFill>
              <a:srgbClr val="00B0F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88" b="1" i="0" u="none" strike="noStrike" kern="0" cap="none" spc="0" normalizeH="0" baseline="0" noProof="0" dirty="0">
              <a:ln>
                <a:noFill/>
              </a:ln>
              <a:solidFill>
                <a:prstClr val="white"/>
              </a:solidFill>
              <a:effectLst/>
              <a:uLnTx/>
              <a:uFillTx/>
              <a:latin typeface="CiscoSansTT ExtraLight"/>
              <a:ea typeface="ＭＳ Ｐゴシック"/>
              <a:cs typeface="+mn-cs"/>
            </a:endParaRPr>
          </a:p>
        </p:txBody>
      </p:sp>
      <p:sp>
        <p:nvSpPr>
          <p:cNvPr id="36" name="Rectangle 281">
            <a:extLst>
              <a:ext uri="{FF2B5EF4-FFF2-40B4-BE49-F238E27FC236}">
                <a16:creationId xmlns:a16="http://schemas.microsoft.com/office/drawing/2014/main" id="{C17847BA-CF9F-44C4-8E14-2AFFCE774A5E}"/>
              </a:ext>
            </a:extLst>
          </p:cNvPr>
          <p:cNvSpPr/>
          <p:nvPr/>
        </p:nvSpPr>
        <p:spPr>
          <a:xfrm>
            <a:off x="662191" y="3500991"/>
            <a:ext cx="1562589" cy="398955"/>
          </a:xfrm>
          <a:prstGeom prst="rect">
            <a:avLst/>
          </a:prstGeom>
        </p:spPr>
        <p:txBody>
          <a:bodyPr wrap="square" anchor="ctr" anchorCtr="0">
            <a:spAutoFit/>
          </a:bodyPr>
          <a:lstStyle/>
          <a:p>
            <a:pPr marL="0" marR="0" lvl="0" indent="0" algn="l" defTabSz="685800" rtl="0" eaLnBrk="1" fontAlgn="auto" latinLnBrk="0" hangingPunct="1">
              <a:lnSpc>
                <a:spcPct val="100000"/>
              </a:lnSpc>
              <a:spcBef>
                <a:spcPts val="450"/>
              </a:spcBef>
              <a:spcAft>
                <a:spcPts val="0"/>
              </a:spcAft>
              <a:buClr>
                <a:srgbClr val="44546A"/>
              </a:buClr>
              <a:buSzPct val="90000"/>
              <a:buFontTx/>
              <a:buNone/>
              <a:tabLst/>
              <a:defRPr/>
            </a:pPr>
            <a:r>
              <a:rPr kumimoji="0" lang="ja-JP" altLang="en-US" sz="788" b="0" i="0" u="none" strike="noStrike" kern="1200" cap="none" spc="30" normalizeH="0" baseline="0" noProof="0" dirty="0">
                <a:ln>
                  <a:noFill/>
                </a:ln>
                <a:solidFill>
                  <a:prstClr val="black"/>
                </a:solidFill>
                <a:effectLst/>
                <a:uLnTx/>
                <a:uFillTx/>
                <a:latin typeface="CiscoSansTT ExtraLight"/>
                <a:ea typeface="ＭＳ Ｐゴシック"/>
                <a:cs typeface="Arial" charset="0"/>
              </a:rPr>
              <a:t>前面・背面から</a:t>
            </a:r>
            <a:endParaRPr kumimoji="0" lang="en-US" altLang="ja-JP" sz="788" b="0" i="0" u="none" strike="noStrike" kern="1200" cap="none" spc="30" normalizeH="0" baseline="0" noProof="0" dirty="0">
              <a:ln>
                <a:noFill/>
              </a:ln>
              <a:solidFill>
                <a:prstClr val="black"/>
              </a:solidFill>
              <a:effectLst/>
              <a:uLnTx/>
              <a:uFillTx/>
              <a:latin typeface="CiscoSansTT ExtraLight"/>
              <a:ea typeface="ＭＳ Ｐゴシック"/>
              <a:cs typeface="Arial" charset="0"/>
            </a:endParaRPr>
          </a:p>
          <a:p>
            <a:pPr marL="0" marR="0" lvl="0" indent="0" algn="l" defTabSz="685800" rtl="0" eaLnBrk="1" fontAlgn="auto" latinLnBrk="0" hangingPunct="1">
              <a:lnSpc>
                <a:spcPct val="100000"/>
              </a:lnSpc>
              <a:spcBef>
                <a:spcPts val="450"/>
              </a:spcBef>
              <a:spcAft>
                <a:spcPts val="0"/>
              </a:spcAft>
              <a:buClr>
                <a:srgbClr val="44546A"/>
              </a:buClr>
              <a:buSzPct val="90000"/>
              <a:buFontTx/>
              <a:buNone/>
              <a:tabLst/>
              <a:defRPr/>
            </a:pPr>
            <a:r>
              <a:rPr kumimoji="0" lang="ja-JP" altLang="en-US" sz="788" b="0" i="0" u="none" strike="noStrike" kern="1200" cap="none" spc="30" normalizeH="0" baseline="0" noProof="0" dirty="0">
                <a:ln>
                  <a:noFill/>
                </a:ln>
                <a:solidFill>
                  <a:prstClr val="black"/>
                </a:solidFill>
                <a:effectLst/>
                <a:uLnTx/>
                <a:uFillTx/>
                <a:latin typeface="CiscoSansTT ExtraLight"/>
                <a:ea typeface="ＭＳ Ｐゴシック"/>
                <a:cs typeface="Arial" charset="0"/>
              </a:rPr>
              <a:t>交換可能な</a:t>
            </a:r>
            <a:r>
              <a:rPr kumimoji="0" lang="ja-JP" altLang="en-US" sz="788" b="0" i="0" u="none" strike="noStrike" kern="1200" cap="none" spc="30" normalizeH="0" baseline="0" noProof="0" dirty="0" smtClean="0">
                <a:ln>
                  <a:noFill/>
                </a:ln>
                <a:solidFill>
                  <a:prstClr val="black"/>
                </a:solidFill>
                <a:effectLst/>
                <a:uLnTx/>
                <a:uFillTx/>
                <a:latin typeface="CiscoSansTT ExtraLight"/>
                <a:ea typeface="ＭＳ Ｐゴシック"/>
                <a:cs typeface="Arial" charset="0"/>
              </a:rPr>
              <a:t>ファン トレー</a:t>
            </a:r>
            <a:endParaRPr kumimoji="0" lang="en-US" sz="788" b="0" i="0" u="none" strike="noStrike" kern="1200" cap="none" spc="30" normalizeH="0" baseline="0" noProof="0" dirty="0">
              <a:ln>
                <a:noFill/>
              </a:ln>
              <a:solidFill>
                <a:prstClr val="black"/>
              </a:solidFill>
              <a:effectLst/>
              <a:uLnTx/>
              <a:uFillTx/>
              <a:latin typeface="CiscoSansTT ExtraLight"/>
              <a:ea typeface="ＭＳ Ｐゴシック"/>
              <a:cs typeface="Arial" charset="0"/>
            </a:endParaRPr>
          </a:p>
        </p:txBody>
      </p:sp>
      <p:sp>
        <p:nvSpPr>
          <p:cNvPr id="37" name="Oval 282">
            <a:extLst>
              <a:ext uri="{FF2B5EF4-FFF2-40B4-BE49-F238E27FC236}">
                <a16:creationId xmlns:a16="http://schemas.microsoft.com/office/drawing/2014/main" id="{EE2CE40B-EC28-432E-BA6A-6267FF9C95CC}"/>
              </a:ext>
            </a:extLst>
          </p:cNvPr>
          <p:cNvSpPr>
            <a:spLocks noChangeAspect="1"/>
          </p:cNvSpPr>
          <p:nvPr/>
        </p:nvSpPr>
        <p:spPr>
          <a:xfrm>
            <a:off x="4970097" y="4753835"/>
            <a:ext cx="109111" cy="109083"/>
          </a:xfrm>
          <a:prstGeom prst="ellipse">
            <a:avLst/>
          </a:prstGeom>
          <a:solidFill>
            <a:srgbClr val="FFFFFF">
              <a:alpha val="42000"/>
            </a:srgbClr>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prstClr val="white"/>
              </a:solidFill>
              <a:effectLst/>
              <a:uLnTx/>
              <a:uFillTx/>
              <a:latin typeface="CiscoSansTT ExtraLight"/>
              <a:ea typeface="ＭＳ Ｐゴシック"/>
              <a:cs typeface="+mn-cs"/>
            </a:endParaRPr>
          </a:p>
        </p:txBody>
      </p:sp>
      <p:grpSp>
        <p:nvGrpSpPr>
          <p:cNvPr id="38" name="Group 283">
            <a:extLst>
              <a:ext uri="{FF2B5EF4-FFF2-40B4-BE49-F238E27FC236}">
                <a16:creationId xmlns:a16="http://schemas.microsoft.com/office/drawing/2014/main" id="{2AEAEFEC-A292-4CEB-ABBF-D08343113E75}"/>
              </a:ext>
            </a:extLst>
          </p:cNvPr>
          <p:cNvGrpSpPr/>
          <p:nvPr/>
        </p:nvGrpSpPr>
        <p:grpSpPr>
          <a:xfrm>
            <a:off x="5217957" y="1836371"/>
            <a:ext cx="2236138" cy="213585"/>
            <a:chOff x="3972481" y="999487"/>
            <a:chExt cx="3198807" cy="331419"/>
          </a:xfrm>
        </p:grpSpPr>
        <p:sp>
          <p:nvSpPr>
            <p:cNvPr id="39" name="Rectangle 284">
              <a:extLst>
                <a:ext uri="{FF2B5EF4-FFF2-40B4-BE49-F238E27FC236}">
                  <a16:creationId xmlns:a16="http://schemas.microsoft.com/office/drawing/2014/main" id="{31541944-1905-46E2-BCCE-63051278C051}"/>
                </a:ext>
              </a:extLst>
            </p:cNvPr>
            <p:cNvSpPr/>
            <p:nvPr/>
          </p:nvSpPr>
          <p:spPr>
            <a:xfrm>
              <a:off x="4898403" y="999487"/>
              <a:ext cx="2272885" cy="331419"/>
            </a:xfrm>
            <a:prstGeom prst="rect">
              <a:avLst/>
            </a:prstGeom>
          </p:spPr>
          <p:txBody>
            <a:bodyPr wrap="square" anchor="ctr" anchorCtr="0">
              <a:spAutoFit/>
            </a:bodyPr>
            <a:lstStyle/>
            <a:p>
              <a:pPr marL="0" marR="0" lvl="0" indent="0" algn="l" defTabSz="685800" rtl="0" eaLnBrk="1" fontAlgn="auto" latinLnBrk="0" hangingPunct="1">
                <a:lnSpc>
                  <a:spcPct val="100000"/>
                </a:lnSpc>
                <a:spcBef>
                  <a:spcPts val="0"/>
                </a:spcBef>
                <a:spcAft>
                  <a:spcPts val="0"/>
                </a:spcAft>
                <a:buClr>
                  <a:srgbClr val="44546A"/>
                </a:buClr>
                <a:buSzPct val="90000"/>
                <a:buFontTx/>
                <a:buNone/>
                <a:tabLst/>
                <a:defRPr/>
              </a:pPr>
              <a:r>
                <a:rPr kumimoji="0" lang="en-US" sz="788" b="0" i="0" u="none" strike="noStrike" kern="0" cap="none" spc="30" normalizeH="0" baseline="0" noProof="0" dirty="0">
                  <a:ln>
                    <a:noFill/>
                  </a:ln>
                  <a:solidFill>
                    <a:prstClr val="black"/>
                  </a:solidFill>
                  <a:effectLst/>
                  <a:uLnTx/>
                  <a:uFillTx/>
                  <a:latin typeface="CiscoSansTT ExtraLight"/>
                  <a:ea typeface="ＭＳ Ｐゴシック"/>
                  <a:cs typeface="Arial" charset="0"/>
                </a:rPr>
                <a:t>AC &amp; DC </a:t>
              </a:r>
              <a:r>
                <a:rPr kumimoji="0" lang="ja-JP" altLang="en-US" sz="788" b="0" i="0" u="none" strike="noStrike" kern="0" cap="none" spc="30" normalizeH="0" baseline="0" noProof="0" dirty="0">
                  <a:ln>
                    <a:noFill/>
                  </a:ln>
                  <a:solidFill>
                    <a:prstClr val="black"/>
                  </a:solidFill>
                  <a:effectLst/>
                  <a:uLnTx/>
                  <a:uFillTx/>
                  <a:latin typeface="CiscoSansTT ExtraLight"/>
                  <a:ea typeface="ＭＳ Ｐゴシック"/>
                  <a:cs typeface="Arial" charset="0"/>
                </a:rPr>
                <a:t>電源の混在が可能に</a:t>
              </a:r>
              <a:endParaRPr kumimoji="0" lang="en-US" sz="788" b="0" i="0" u="none" strike="noStrike" kern="0" cap="none" spc="30" normalizeH="0" baseline="0" noProof="0" dirty="0">
                <a:ln>
                  <a:noFill/>
                </a:ln>
                <a:solidFill>
                  <a:prstClr val="black"/>
                </a:solidFill>
                <a:effectLst/>
                <a:uLnTx/>
                <a:uFillTx/>
                <a:latin typeface="CiscoSansTT ExtraLight"/>
                <a:ea typeface="ＭＳ Ｐゴシック"/>
                <a:cs typeface="Arial" charset="0"/>
              </a:endParaRPr>
            </a:p>
          </p:txBody>
        </p:sp>
        <p:cxnSp>
          <p:nvCxnSpPr>
            <p:cNvPr id="40" name="Elbow Connector 150">
              <a:extLst>
                <a:ext uri="{FF2B5EF4-FFF2-40B4-BE49-F238E27FC236}">
                  <a16:creationId xmlns:a16="http://schemas.microsoft.com/office/drawing/2014/main" id="{53AF7C6D-DFA6-4F0F-B81C-6E0D3C851FD6}"/>
                </a:ext>
              </a:extLst>
            </p:cNvPr>
            <p:cNvCxnSpPr/>
            <p:nvPr/>
          </p:nvCxnSpPr>
          <p:spPr>
            <a:xfrm flipH="1" flipV="1">
              <a:off x="4009303" y="1154177"/>
              <a:ext cx="895874" cy="7151"/>
            </a:xfrm>
            <a:prstGeom prst="straightConnector1">
              <a:avLst/>
            </a:prstGeom>
            <a:noFill/>
            <a:ln w="12700" cap="flat" cmpd="sng" algn="ctr">
              <a:solidFill>
                <a:srgbClr val="44546A"/>
              </a:solidFill>
              <a:prstDash val="solid"/>
              <a:miter lim="800000"/>
            </a:ln>
            <a:effectLst/>
          </p:spPr>
        </p:cxnSp>
        <p:sp>
          <p:nvSpPr>
            <p:cNvPr id="41" name="Oval 286">
              <a:extLst>
                <a:ext uri="{FF2B5EF4-FFF2-40B4-BE49-F238E27FC236}">
                  <a16:creationId xmlns:a16="http://schemas.microsoft.com/office/drawing/2014/main" id="{B1DE9563-A65F-4331-B30C-F947283D99C9}"/>
                </a:ext>
              </a:extLst>
            </p:cNvPr>
            <p:cNvSpPr/>
            <p:nvPr/>
          </p:nvSpPr>
          <p:spPr>
            <a:xfrm>
              <a:off x="3972481" y="1090336"/>
              <a:ext cx="127707" cy="127673"/>
            </a:xfrm>
            <a:prstGeom prst="ellipse">
              <a:avLst/>
            </a:prstGeom>
            <a:solidFill>
              <a:srgbClr val="FFC000"/>
            </a:solidFill>
            <a:ln w="6350" cap="flat" cmpd="sng" algn="ctr">
              <a:solidFill>
                <a:srgbClr val="00B0F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88" b="0" i="0" u="none" strike="noStrike" kern="0" cap="none" spc="0" normalizeH="0" baseline="0" noProof="0" dirty="0">
                <a:ln>
                  <a:noFill/>
                </a:ln>
                <a:solidFill>
                  <a:prstClr val="black"/>
                </a:solidFill>
                <a:effectLst/>
                <a:uLnTx/>
                <a:uFillTx/>
                <a:latin typeface="CiscoSansTT ExtraLight"/>
                <a:ea typeface="ＭＳ Ｐゴシック"/>
                <a:cs typeface="Arial" charset="0"/>
              </a:endParaRPr>
            </a:p>
          </p:txBody>
        </p:sp>
      </p:grpSp>
      <p:grpSp>
        <p:nvGrpSpPr>
          <p:cNvPr id="42" name="Group 287">
            <a:extLst>
              <a:ext uri="{FF2B5EF4-FFF2-40B4-BE49-F238E27FC236}">
                <a16:creationId xmlns:a16="http://schemas.microsoft.com/office/drawing/2014/main" id="{1F9ACDF4-51C2-416F-A402-5CD040588BF7}"/>
              </a:ext>
            </a:extLst>
          </p:cNvPr>
          <p:cNvGrpSpPr/>
          <p:nvPr/>
        </p:nvGrpSpPr>
        <p:grpSpPr>
          <a:xfrm>
            <a:off x="4684225" y="931780"/>
            <a:ext cx="3418265" cy="974479"/>
            <a:chOff x="4391201" y="652620"/>
            <a:chExt cx="3978093" cy="1134075"/>
          </a:xfrm>
        </p:grpSpPr>
        <p:cxnSp>
          <p:nvCxnSpPr>
            <p:cNvPr id="43" name="Elbow Connector 115">
              <a:extLst>
                <a:ext uri="{FF2B5EF4-FFF2-40B4-BE49-F238E27FC236}">
                  <a16:creationId xmlns:a16="http://schemas.microsoft.com/office/drawing/2014/main" id="{41B40C23-86EF-4997-B600-5E2D0BE873FB}"/>
                </a:ext>
              </a:extLst>
            </p:cNvPr>
            <p:cNvCxnSpPr/>
            <p:nvPr/>
          </p:nvCxnSpPr>
          <p:spPr>
            <a:xfrm rot="10800000" flipV="1">
              <a:off x="4439098" y="738000"/>
              <a:ext cx="2062728" cy="937343"/>
            </a:xfrm>
            <a:prstGeom prst="bentConnector3">
              <a:avLst>
                <a:gd name="adj1" fmla="val 99270"/>
              </a:avLst>
            </a:prstGeom>
            <a:noFill/>
            <a:ln w="12700" cap="flat" cmpd="sng" algn="ctr">
              <a:solidFill>
                <a:srgbClr val="44546A"/>
              </a:solidFill>
              <a:prstDash val="solid"/>
              <a:miter lim="800000"/>
            </a:ln>
            <a:effectLst/>
          </p:spPr>
        </p:cxnSp>
        <p:sp>
          <p:nvSpPr>
            <p:cNvPr id="44" name="Rectangle 289">
              <a:extLst>
                <a:ext uri="{FF2B5EF4-FFF2-40B4-BE49-F238E27FC236}">
                  <a16:creationId xmlns:a16="http://schemas.microsoft.com/office/drawing/2014/main" id="{61823F9E-9E8A-4DBD-8248-947F87563FEC}"/>
                </a:ext>
              </a:extLst>
            </p:cNvPr>
            <p:cNvSpPr/>
            <p:nvPr/>
          </p:nvSpPr>
          <p:spPr>
            <a:xfrm flipH="1">
              <a:off x="6555998" y="652620"/>
              <a:ext cx="1813296" cy="213585"/>
            </a:xfrm>
            <a:prstGeom prst="rect">
              <a:avLst/>
            </a:prstGeom>
          </p:spPr>
          <p:txBody>
            <a:bodyPr wrap="square" lIns="45720" rIns="0" anchor="ctr" anchorCtr="0">
              <a:spAutoFit/>
            </a:bodyPr>
            <a:lstStyle/>
            <a:p>
              <a:pPr marL="0" marR="0" lvl="0" indent="0" algn="l" defTabSz="685800" rtl="0" eaLnBrk="1" fontAlgn="auto" latinLnBrk="0" hangingPunct="1">
                <a:lnSpc>
                  <a:spcPct val="100000"/>
                </a:lnSpc>
                <a:spcBef>
                  <a:spcPts val="450"/>
                </a:spcBef>
                <a:spcAft>
                  <a:spcPts val="0"/>
                </a:spcAft>
                <a:buClr>
                  <a:srgbClr val="44546A"/>
                </a:buClr>
                <a:buSzPct val="90000"/>
                <a:buFontTx/>
                <a:buNone/>
                <a:tabLst/>
                <a:defRPr/>
              </a:pPr>
              <a:r>
                <a:rPr kumimoji="0" lang="en-US" sz="788" b="0" i="0" u="none" strike="noStrike" kern="0" cap="none" spc="30" normalizeH="0" baseline="0" noProof="0" dirty="0">
                  <a:ln>
                    <a:noFill/>
                  </a:ln>
                  <a:solidFill>
                    <a:prstClr val="black"/>
                  </a:solidFill>
                  <a:effectLst/>
                  <a:uLnTx/>
                  <a:uFillTx/>
                  <a:latin typeface="CiscoSansTT ExtraLight"/>
                  <a:ea typeface="ＭＳ Ｐゴシック"/>
                  <a:cs typeface="Arial" charset="0"/>
                </a:rPr>
                <a:t>N+1</a:t>
              </a:r>
              <a:r>
                <a:rPr kumimoji="0" lang="ja-JP" altLang="en-US" sz="788" b="0" i="0" u="none" strike="noStrike" kern="0" cap="none" spc="30" normalizeH="0" baseline="0" noProof="0" dirty="0" err="1">
                  <a:ln>
                    <a:noFill/>
                  </a:ln>
                  <a:solidFill>
                    <a:prstClr val="black"/>
                  </a:solidFill>
                  <a:effectLst/>
                  <a:uLnTx/>
                  <a:uFillTx/>
                  <a:latin typeface="CiscoSansTT ExtraLight"/>
                  <a:ea typeface="ＭＳ Ｐゴシック"/>
                  <a:cs typeface="Arial" charset="0"/>
                </a:rPr>
                <a:t>、</a:t>
              </a:r>
              <a:r>
                <a:rPr kumimoji="0" lang="en-US" sz="788" b="0" i="0" u="none" strike="noStrike" kern="0" cap="none" spc="30" normalizeH="0" baseline="0" noProof="0" dirty="0">
                  <a:ln>
                    <a:noFill/>
                  </a:ln>
                  <a:solidFill>
                    <a:prstClr val="black"/>
                  </a:solidFill>
                  <a:effectLst/>
                  <a:uLnTx/>
                  <a:uFillTx/>
                  <a:latin typeface="CiscoSansTT ExtraLight"/>
                  <a:ea typeface="ＭＳ Ｐゴシック"/>
                  <a:cs typeface="Arial" charset="0"/>
                </a:rPr>
                <a:t>N+N </a:t>
              </a:r>
              <a:r>
                <a:rPr kumimoji="0" lang="ja-JP" altLang="en-US" sz="788" b="0" i="0" u="none" strike="noStrike" kern="0" cap="none" spc="30" normalizeH="0" baseline="0" noProof="0" dirty="0">
                  <a:ln>
                    <a:noFill/>
                  </a:ln>
                  <a:solidFill>
                    <a:prstClr val="black"/>
                  </a:solidFill>
                  <a:effectLst/>
                  <a:uLnTx/>
                  <a:uFillTx/>
                  <a:latin typeface="CiscoSansTT ExtraLight"/>
                  <a:ea typeface="ＭＳ Ｐゴシック"/>
                  <a:cs typeface="Arial" charset="0"/>
                </a:rPr>
                <a:t>モジュラー型電源</a:t>
              </a:r>
              <a:endParaRPr kumimoji="0" lang="en-US" altLang="ja-JP" sz="788" b="0" i="0" u="none" strike="noStrike" kern="0" cap="none" spc="30" normalizeH="0" baseline="0" noProof="0" dirty="0">
                <a:ln>
                  <a:noFill/>
                </a:ln>
                <a:solidFill>
                  <a:prstClr val="black"/>
                </a:solidFill>
                <a:effectLst/>
                <a:uLnTx/>
                <a:uFillTx/>
                <a:latin typeface="CiscoSansTT ExtraLight"/>
                <a:ea typeface="ＭＳ Ｐゴシック"/>
                <a:cs typeface="Arial" charset="0"/>
              </a:endParaRPr>
            </a:p>
          </p:txBody>
        </p:sp>
        <p:sp>
          <p:nvSpPr>
            <p:cNvPr id="45" name="Oval 290">
              <a:extLst>
                <a:ext uri="{FF2B5EF4-FFF2-40B4-BE49-F238E27FC236}">
                  <a16:creationId xmlns:a16="http://schemas.microsoft.com/office/drawing/2014/main" id="{CE1CB2B8-9F1E-4050-B799-532B37EB0FD9}"/>
                </a:ext>
              </a:extLst>
            </p:cNvPr>
            <p:cNvSpPr/>
            <p:nvPr/>
          </p:nvSpPr>
          <p:spPr>
            <a:xfrm>
              <a:off x="4391201" y="1690940"/>
              <a:ext cx="95780" cy="95755"/>
            </a:xfrm>
            <a:prstGeom prst="ellipse">
              <a:avLst/>
            </a:prstGeom>
            <a:solidFill>
              <a:srgbClr val="FFC000"/>
            </a:solidFill>
            <a:ln w="6350" cap="flat" cmpd="sng" algn="ctr">
              <a:solidFill>
                <a:srgbClr val="00B0F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88" b="0" i="0" u="none" strike="noStrike" kern="0" cap="none" spc="0" normalizeH="0" baseline="0" noProof="0" dirty="0">
                <a:ln>
                  <a:noFill/>
                </a:ln>
                <a:solidFill>
                  <a:prstClr val="black"/>
                </a:solidFill>
                <a:effectLst/>
                <a:uLnTx/>
                <a:uFillTx/>
                <a:latin typeface="CiscoSansTT ExtraLight"/>
                <a:ea typeface="ＭＳ Ｐゴシック"/>
                <a:cs typeface="Arial" charset="0"/>
              </a:endParaRPr>
            </a:p>
          </p:txBody>
        </p:sp>
      </p:grpSp>
      <p:grpSp>
        <p:nvGrpSpPr>
          <p:cNvPr id="49" name="Group 296">
            <a:extLst>
              <a:ext uri="{FF2B5EF4-FFF2-40B4-BE49-F238E27FC236}">
                <a16:creationId xmlns:a16="http://schemas.microsoft.com/office/drawing/2014/main" id="{9EBD52D4-1BCE-4BF1-A701-0B1ADAC1A291}"/>
              </a:ext>
            </a:extLst>
          </p:cNvPr>
          <p:cNvGrpSpPr/>
          <p:nvPr/>
        </p:nvGrpSpPr>
        <p:grpSpPr>
          <a:xfrm>
            <a:off x="5311240" y="3374908"/>
            <a:ext cx="2635185" cy="213585"/>
            <a:chOff x="5624066" y="2995849"/>
            <a:chExt cx="3066761" cy="248565"/>
          </a:xfrm>
        </p:grpSpPr>
        <p:cxnSp>
          <p:nvCxnSpPr>
            <p:cNvPr id="50" name="Elbow Connector 115">
              <a:extLst>
                <a:ext uri="{FF2B5EF4-FFF2-40B4-BE49-F238E27FC236}">
                  <a16:creationId xmlns:a16="http://schemas.microsoft.com/office/drawing/2014/main" id="{61AC91E7-DB05-4B16-A6C5-FD3CDDE1D817}"/>
                </a:ext>
              </a:extLst>
            </p:cNvPr>
            <p:cNvCxnSpPr/>
            <p:nvPr/>
          </p:nvCxnSpPr>
          <p:spPr>
            <a:xfrm flipH="1">
              <a:off x="5737089" y="3121477"/>
              <a:ext cx="454244" cy="4026"/>
            </a:xfrm>
            <a:prstGeom prst="straightConnector1">
              <a:avLst/>
            </a:prstGeom>
            <a:noFill/>
            <a:ln w="12700" cap="flat" cmpd="sng" algn="ctr">
              <a:solidFill>
                <a:srgbClr val="44546A"/>
              </a:solidFill>
              <a:prstDash val="solid"/>
              <a:miter lim="800000"/>
            </a:ln>
            <a:effectLst/>
          </p:spPr>
        </p:cxnSp>
        <p:sp>
          <p:nvSpPr>
            <p:cNvPr id="51" name="Rectangle 298">
              <a:extLst>
                <a:ext uri="{FF2B5EF4-FFF2-40B4-BE49-F238E27FC236}">
                  <a16:creationId xmlns:a16="http://schemas.microsoft.com/office/drawing/2014/main" id="{35C8EEAB-BEE0-4A76-8FAB-9AE89360435C}"/>
                </a:ext>
              </a:extLst>
            </p:cNvPr>
            <p:cNvSpPr/>
            <p:nvPr/>
          </p:nvSpPr>
          <p:spPr>
            <a:xfrm flipH="1">
              <a:off x="6431182" y="2995849"/>
              <a:ext cx="2259645" cy="248565"/>
            </a:xfrm>
            <a:prstGeom prst="rect">
              <a:avLst/>
            </a:prstGeom>
          </p:spPr>
          <p:txBody>
            <a:bodyPr wrap="square" lIns="45720" rIns="0" anchor="ctr" anchorCtr="0">
              <a:spAutoFit/>
            </a:bodyPr>
            <a:lstStyle/>
            <a:p>
              <a:pPr marL="0" marR="0" lvl="0" indent="0" algn="l" defTabSz="685800" rtl="0" eaLnBrk="1" fontAlgn="auto" latinLnBrk="0" hangingPunct="1">
                <a:lnSpc>
                  <a:spcPct val="100000"/>
                </a:lnSpc>
                <a:spcBef>
                  <a:spcPts val="450"/>
                </a:spcBef>
                <a:spcAft>
                  <a:spcPts val="0"/>
                </a:spcAft>
                <a:buClr>
                  <a:srgbClr val="44546A"/>
                </a:buClr>
                <a:buSzPct val="90000"/>
                <a:buFontTx/>
                <a:buNone/>
                <a:tabLst/>
                <a:defRPr/>
              </a:pPr>
              <a:r>
                <a:rPr kumimoji="0" lang="ja-JP" altLang="en-US" sz="788" b="0" i="0" u="none" strike="noStrike" kern="0" cap="none" spc="30" normalizeH="0" baseline="0" noProof="0" dirty="0">
                  <a:ln>
                    <a:noFill/>
                  </a:ln>
                  <a:solidFill>
                    <a:prstClr val="black"/>
                  </a:solidFill>
                  <a:effectLst/>
                  <a:uLnTx/>
                  <a:uFillTx/>
                  <a:latin typeface="CiscoSansTT ExtraLight"/>
                  <a:ea typeface="ＭＳ Ｐゴシック"/>
                  <a:cs typeface="Arial" charset="0"/>
                </a:rPr>
                <a:t>ネイティブ</a:t>
              </a:r>
              <a:r>
                <a:rPr kumimoji="0" lang="en-US" sz="788" b="0" i="0" u="none" strike="noStrike" kern="0" cap="none" spc="30" normalizeH="0" baseline="0" noProof="0" dirty="0">
                  <a:ln>
                    <a:noFill/>
                  </a:ln>
                  <a:solidFill>
                    <a:prstClr val="black"/>
                  </a:solidFill>
                  <a:effectLst/>
                  <a:uLnTx/>
                  <a:uFillTx/>
                  <a:latin typeface="CiscoSansTT ExtraLight"/>
                  <a:ea typeface="ＭＳ Ｐゴシック"/>
                  <a:cs typeface="Arial" charset="0"/>
                </a:rPr>
                <a:t> </a:t>
              </a:r>
              <a:r>
                <a:rPr kumimoji="0" lang="en-US" altLang="ja-JP" sz="788" b="0" i="0" u="none" strike="noStrike" kern="0" cap="none" spc="30" normalizeH="0" baseline="0" noProof="0" dirty="0">
                  <a:ln>
                    <a:noFill/>
                  </a:ln>
                  <a:solidFill>
                    <a:prstClr val="black"/>
                  </a:solidFill>
                  <a:effectLst/>
                  <a:uLnTx/>
                  <a:uFillTx/>
                  <a:latin typeface="CiscoSansTT ExtraLight"/>
                  <a:ea typeface="ＭＳ Ｐゴシック"/>
                  <a:cs typeface="Arial" charset="0"/>
                </a:rPr>
                <a:t>25/10G</a:t>
              </a:r>
              <a:r>
                <a:rPr kumimoji="0" lang="en-US" sz="788" b="0" i="0" u="none" strike="noStrike" kern="0" cap="none" spc="30" normalizeH="0" baseline="0" noProof="0" dirty="0">
                  <a:ln>
                    <a:noFill/>
                  </a:ln>
                  <a:solidFill>
                    <a:prstClr val="black"/>
                  </a:solidFill>
                  <a:effectLst/>
                  <a:uLnTx/>
                  <a:uFillTx/>
                  <a:latin typeface="CiscoSansTT ExtraLight"/>
                  <a:ea typeface="ＭＳ Ｐゴシック"/>
                  <a:cs typeface="Arial" charset="0"/>
                </a:rPr>
                <a:t> &amp; 40G </a:t>
              </a:r>
              <a:r>
                <a:rPr kumimoji="0" lang="ja-JP" altLang="en-US" sz="788" b="0" i="0" u="none" strike="noStrike" kern="0" cap="none" spc="30" normalizeH="0" baseline="0" noProof="0" dirty="0">
                  <a:ln>
                    <a:noFill/>
                  </a:ln>
                  <a:solidFill>
                    <a:prstClr val="black"/>
                  </a:solidFill>
                  <a:effectLst/>
                  <a:uLnTx/>
                  <a:uFillTx/>
                  <a:latin typeface="CiscoSansTT ExtraLight"/>
                  <a:ea typeface="ＭＳ Ｐゴシック"/>
                  <a:cs typeface="Arial" charset="0"/>
                </a:rPr>
                <a:t>アップリンク</a:t>
              </a:r>
              <a:endParaRPr kumimoji="0" lang="en-US" sz="788" b="0" i="0" u="none" strike="noStrike" kern="0" cap="none" spc="30" normalizeH="0" baseline="0" noProof="0" dirty="0">
                <a:ln>
                  <a:noFill/>
                </a:ln>
                <a:solidFill>
                  <a:prstClr val="black"/>
                </a:solidFill>
                <a:effectLst/>
                <a:uLnTx/>
                <a:uFillTx/>
                <a:latin typeface="CiscoSansTT ExtraLight"/>
                <a:ea typeface="ＭＳ Ｐゴシック"/>
                <a:cs typeface="Arial" charset="0"/>
              </a:endParaRPr>
            </a:p>
          </p:txBody>
        </p:sp>
        <p:sp>
          <p:nvSpPr>
            <p:cNvPr id="52" name="Oval 299">
              <a:extLst>
                <a:ext uri="{FF2B5EF4-FFF2-40B4-BE49-F238E27FC236}">
                  <a16:creationId xmlns:a16="http://schemas.microsoft.com/office/drawing/2014/main" id="{BD7E9D24-8E3B-44DB-83DA-5249CC83A8F3}"/>
                </a:ext>
              </a:extLst>
            </p:cNvPr>
            <p:cNvSpPr/>
            <p:nvPr/>
          </p:nvSpPr>
          <p:spPr>
            <a:xfrm>
              <a:off x="5624066" y="3068515"/>
              <a:ext cx="95780" cy="95755"/>
            </a:xfrm>
            <a:prstGeom prst="ellipse">
              <a:avLst/>
            </a:prstGeom>
            <a:solidFill>
              <a:srgbClr val="FFC000"/>
            </a:solidFill>
            <a:ln w="6350" cap="flat" cmpd="sng" algn="ctr">
              <a:solidFill>
                <a:srgbClr val="00B0F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88" b="0" i="0" u="none" strike="noStrike" kern="0" cap="none" spc="0" normalizeH="0" baseline="0" noProof="0" dirty="0">
                <a:ln>
                  <a:noFill/>
                </a:ln>
                <a:solidFill>
                  <a:prstClr val="black"/>
                </a:solidFill>
                <a:effectLst/>
                <a:uLnTx/>
                <a:uFillTx/>
                <a:latin typeface="CiscoSansTT ExtraLight"/>
                <a:ea typeface="ＭＳ Ｐゴシック"/>
                <a:cs typeface="Arial" charset="0"/>
              </a:endParaRPr>
            </a:p>
          </p:txBody>
        </p:sp>
      </p:grpSp>
      <p:cxnSp>
        <p:nvCxnSpPr>
          <p:cNvPr id="53" name="Elbow Connector 150">
            <a:extLst>
              <a:ext uri="{FF2B5EF4-FFF2-40B4-BE49-F238E27FC236}">
                <a16:creationId xmlns:a16="http://schemas.microsoft.com/office/drawing/2014/main" id="{8F444ACE-54D1-47EB-9F73-D4B4278BD9C6}"/>
              </a:ext>
            </a:extLst>
          </p:cNvPr>
          <p:cNvCxnSpPr/>
          <p:nvPr/>
        </p:nvCxnSpPr>
        <p:spPr>
          <a:xfrm flipH="1" flipV="1">
            <a:off x="3709089" y="4229537"/>
            <a:ext cx="981" cy="228982"/>
          </a:xfrm>
          <a:prstGeom prst="straightConnector1">
            <a:avLst/>
          </a:prstGeom>
          <a:noFill/>
          <a:ln w="12700" cap="flat" cmpd="sng" algn="ctr">
            <a:solidFill>
              <a:srgbClr val="44546A"/>
            </a:solidFill>
            <a:prstDash val="solid"/>
            <a:miter lim="800000"/>
          </a:ln>
          <a:effectLst/>
        </p:spPr>
      </p:cxnSp>
      <p:cxnSp>
        <p:nvCxnSpPr>
          <p:cNvPr id="54" name="Elbow Connector 150">
            <a:extLst>
              <a:ext uri="{FF2B5EF4-FFF2-40B4-BE49-F238E27FC236}">
                <a16:creationId xmlns:a16="http://schemas.microsoft.com/office/drawing/2014/main" id="{8FE8306F-7949-423F-9800-6BB15BE2D494}"/>
              </a:ext>
            </a:extLst>
          </p:cNvPr>
          <p:cNvCxnSpPr>
            <a:cxnSpLocks/>
          </p:cNvCxnSpPr>
          <p:nvPr/>
        </p:nvCxnSpPr>
        <p:spPr>
          <a:xfrm flipH="1">
            <a:off x="1533851" y="4171971"/>
            <a:ext cx="1083326" cy="286548"/>
          </a:xfrm>
          <a:prstGeom prst="straightConnector1">
            <a:avLst/>
          </a:prstGeom>
          <a:noFill/>
          <a:ln w="12700" cap="flat" cmpd="sng" algn="ctr">
            <a:solidFill>
              <a:srgbClr val="44546A"/>
            </a:solidFill>
            <a:prstDash val="solid"/>
            <a:miter lim="800000"/>
          </a:ln>
          <a:effectLst/>
        </p:spPr>
      </p:cxnSp>
      <p:sp>
        <p:nvSpPr>
          <p:cNvPr id="55" name="Oval 320">
            <a:extLst>
              <a:ext uri="{FF2B5EF4-FFF2-40B4-BE49-F238E27FC236}">
                <a16:creationId xmlns:a16="http://schemas.microsoft.com/office/drawing/2014/main" id="{54267E6E-6111-4AEC-8251-ABEFE29A5621}"/>
              </a:ext>
            </a:extLst>
          </p:cNvPr>
          <p:cNvSpPr/>
          <p:nvPr/>
        </p:nvSpPr>
        <p:spPr>
          <a:xfrm>
            <a:off x="2572116" y="4117599"/>
            <a:ext cx="82301" cy="82280"/>
          </a:xfrm>
          <a:prstGeom prst="ellipse">
            <a:avLst/>
          </a:prstGeom>
          <a:solidFill>
            <a:srgbClr val="FFC000"/>
          </a:solidFill>
          <a:ln w="6350" cap="flat" cmpd="sng" algn="ctr">
            <a:solidFill>
              <a:srgbClr val="00B0F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1" i="0" u="none" strike="noStrike" kern="0" cap="none" spc="0" normalizeH="0" baseline="0" noProof="0" dirty="0">
              <a:ln>
                <a:noFill/>
              </a:ln>
              <a:solidFill>
                <a:prstClr val="white"/>
              </a:solidFill>
              <a:effectLst/>
              <a:uLnTx/>
              <a:uFillTx/>
              <a:latin typeface="CiscoSansTT ExtraLight"/>
              <a:ea typeface="ＭＳ Ｐゴシック"/>
              <a:cs typeface="+mn-cs"/>
            </a:endParaRPr>
          </a:p>
        </p:txBody>
      </p:sp>
      <p:grpSp>
        <p:nvGrpSpPr>
          <p:cNvPr id="56" name="Group 321">
            <a:extLst>
              <a:ext uri="{FF2B5EF4-FFF2-40B4-BE49-F238E27FC236}">
                <a16:creationId xmlns:a16="http://schemas.microsoft.com/office/drawing/2014/main" id="{1D3288FE-8113-48A7-9D6B-EB02ADA0F42D}"/>
              </a:ext>
            </a:extLst>
          </p:cNvPr>
          <p:cNvGrpSpPr/>
          <p:nvPr/>
        </p:nvGrpSpPr>
        <p:grpSpPr>
          <a:xfrm>
            <a:off x="3374901" y="4155256"/>
            <a:ext cx="1067701" cy="551573"/>
            <a:chOff x="3945898" y="4346887"/>
            <a:chExt cx="1670243" cy="627604"/>
          </a:xfrm>
        </p:grpSpPr>
        <p:sp>
          <p:nvSpPr>
            <p:cNvPr id="57" name="Rectangle 322">
              <a:extLst>
                <a:ext uri="{FF2B5EF4-FFF2-40B4-BE49-F238E27FC236}">
                  <a16:creationId xmlns:a16="http://schemas.microsoft.com/office/drawing/2014/main" id="{A7AD9698-8E8F-4B04-9F3B-0197CF94E5D4}"/>
                </a:ext>
              </a:extLst>
            </p:cNvPr>
            <p:cNvSpPr/>
            <p:nvPr/>
          </p:nvSpPr>
          <p:spPr>
            <a:xfrm>
              <a:off x="3945898" y="4647117"/>
              <a:ext cx="1670243" cy="327374"/>
            </a:xfrm>
            <a:prstGeom prst="rect">
              <a:avLst/>
            </a:prstGeom>
          </p:spPr>
          <p:txBody>
            <a:bodyPr wrap="square" anchor="ctr" anchorCtr="0">
              <a:spAutoFit/>
            </a:bodyPr>
            <a:lstStyle/>
            <a:p>
              <a:pPr marL="0" marR="0" lvl="0" indent="0" algn="l" defTabSz="685800" rtl="0" eaLnBrk="1" fontAlgn="auto" latinLnBrk="0" hangingPunct="1">
                <a:lnSpc>
                  <a:spcPct val="100000"/>
                </a:lnSpc>
                <a:spcBef>
                  <a:spcPts val="450"/>
                </a:spcBef>
                <a:spcAft>
                  <a:spcPts val="0"/>
                </a:spcAft>
                <a:buClr>
                  <a:srgbClr val="44546A"/>
                </a:buClr>
                <a:buSzPct val="90000"/>
                <a:buFontTx/>
                <a:buNone/>
                <a:tabLst/>
                <a:defRPr/>
              </a:pPr>
              <a:r>
                <a:rPr kumimoji="0" lang="en-US" sz="788" b="0" i="0" u="none" strike="noStrike" kern="0" cap="none" spc="30" normalizeH="0" baseline="0" noProof="0" dirty="0">
                  <a:ln>
                    <a:noFill/>
                  </a:ln>
                  <a:solidFill>
                    <a:prstClr val="black"/>
                  </a:solidFill>
                  <a:effectLst/>
                  <a:uLnTx/>
                  <a:uFillTx/>
                  <a:latin typeface="CiscoSansTT ExtraLight"/>
                  <a:ea typeface="ＭＳ Ｐゴシック"/>
                  <a:cs typeface="Arial" charset="0"/>
                </a:rPr>
                <a:t>Intel x86 CPU,                 4 Core 2.4GHz </a:t>
              </a:r>
            </a:p>
          </p:txBody>
        </p:sp>
        <p:sp>
          <p:nvSpPr>
            <p:cNvPr id="58" name="Oval 323">
              <a:extLst>
                <a:ext uri="{FF2B5EF4-FFF2-40B4-BE49-F238E27FC236}">
                  <a16:creationId xmlns:a16="http://schemas.microsoft.com/office/drawing/2014/main" id="{464B836E-6E3F-4F6A-84DC-E278C3AE2AE0}"/>
                </a:ext>
              </a:extLst>
            </p:cNvPr>
            <p:cNvSpPr/>
            <p:nvPr/>
          </p:nvSpPr>
          <p:spPr>
            <a:xfrm>
              <a:off x="4402203" y="4346887"/>
              <a:ext cx="140263" cy="95755"/>
            </a:xfrm>
            <a:prstGeom prst="ellipse">
              <a:avLst/>
            </a:prstGeom>
            <a:solidFill>
              <a:srgbClr val="FFC000"/>
            </a:solidFill>
            <a:ln w="6350" cap="flat" cmpd="sng" algn="ctr">
              <a:solidFill>
                <a:srgbClr val="00B0F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788" b="0" i="0" u="none" strike="noStrike" kern="0" cap="none" spc="0" normalizeH="0" baseline="0" noProof="0" dirty="0">
                <a:ln>
                  <a:noFill/>
                </a:ln>
                <a:solidFill>
                  <a:prstClr val="black"/>
                </a:solidFill>
                <a:effectLst/>
                <a:uLnTx/>
                <a:uFillTx/>
                <a:latin typeface="CiscoSansTT ExtraLight"/>
                <a:ea typeface="ＭＳ Ｐゴシック"/>
                <a:cs typeface="Arial" charset="0"/>
              </a:endParaRPr>
            </a:p>
          </p:txBody>
        </p:sp>
      </p:grpSp>
      <p:sp>
        <p:nvSpPr>
          <p:cNvPr id="59" name="Rectangle 324">
            <a:extLst>
              <a:ext uri="{FF2B5EF4-FFF2-40B4-BE49-F238E27FC236}">
                <a16:creationId xmlns:a16="http://schemas.microsoft.com/office/drawing/2014/main" id="{540AB90E-531A-4F0F-9B5D-306E85F2975C}"/>
              </a:ext>
            </a:extLst>
          </p:cNvPr>
          <p:cNvSpPr/>
          <p:nvPr/>
        </p:nvSpPr>
        <p:spPr>
          <a:xfrm>
            <a:off x="662191" y="2934536"/>
            <a:ext cx="1743320" cy="398955"/>
          </a:xfrm>
          <a:prstGeom prst="rect">
            <a:avLst/>
          </a:prstGeom>
        </p:spPr>
        <p:txBody>
          <a:bodyPr wrap="square" anchor="ctr" anchorCtr="0">
            <a:spAutoFit/>
          </a:bodyPr>
          <a:lstStyle/>
          <a:p>
            <a:pPr marL="0" marR="0" lvl="0" indent="0" algn="l" defTabSz="685800" rtl="0" eaLnBrk="1" fontAlgn="auto" latinLnBrk="0" hangingPunct="1">
              <a:lnSpc>
                <a:spcPct val="100000"/>
              </a:lnSpc>
              <a:spcBef>
                <a:spcPts val="450"/>
              </a:spcBef>
              <a:spcAft>
                <a:spcPts val="0"/>
              </a:spcAft>
              <a:buClr>
                <a:srgbClr val="44546A"/>
              </a:buClr>
              <a:buSzPct val="90000"/>
              <a:buFontTx/>
              <a:buNone/>
              <a:tabLst/>
              <a:defRPr/>
            </a:pPr>
            <a:r>
              <a:rPr kumimoji="0" lang="ja-JP" altLang="en-US" sz="788" b="0" i="0" u="none" strike="noStrike" kern="1200" cap="none" spc="30" normalizeH="0" baseline="0" noProof="0" dirty="0">
                <a:ln>
                  <a:noFill/>
                </a:ln>
                <a:solidFill>
                  <a:prstClr val="black"/>
                </a:solidFill>
                <a:effectLst/>
                <a:uLnTx/>
                <a:uFillTx/>
                <a:latin typeface="CiscoSansTT ExtraLight"/>
                <a:ea typeface="ＭＳ Ｐゴシック"/>
                <a:cs typeface="Arial" charset="0"/>
              </a:rPr>
              <a:t>柔軟にケーブリングできる</a:t>
            </a:r>
            <a:endParaRPr kumimoji="0" lang="en-US" altLang="ja-JP" sz="788" b="0" i="0" u="none" strike="noStrike" kern="1200" cap="none" spc="30" normalizeH="0" baseline="0" noProof="0" dirty="0">
              <a:ln>
                <a:noFill/>
              </a:ln>
              <a:solidFill>
                <a:prstClr val="black"/>
              </a:solidFill>
              <a:effectLst/>
              <a:uLnTx/>
              <a:uFillTx/>
              <a:latin typeface="CiscoSansTT ExtraLight"/>
              <a:ea typeface="ＭＳ Ｐゴシック"/>
              <a:cs typeface="Arial" charset="0"/>
            </a:endParaRPr>
          </a:p>
          <a:p>
            <a:pPr marL="0" marR="0" lvl="0" indent="0" algn="l" defTabSz="685800" rtl="0" eaLnBrk="1" fontAlgn="auto" latinLnBrk="0" hangingPunct="1">
              <a:lnSpc>
                <a:spcPct val="100000"/>
              </a:lnSpc>
              <a:spcBef>
                <a:spcPts val="450"/>
              </a:spcBef>
              <a:spcAft>
                <a:spcPts val="0"/>
              </a:spcAft>
              <a:buClr>
                <a:srgbClr val="44546A"/>
              </a:buClr>
              <a:buSzPct val="90000"/>
              <a:buFontTx/>
              <a:buNone/>
              <a:tabLst/>
              <a:defRPr/>
            </a:pPr>
            <a:r>
              <a:rPr kumimoji="0" lang="ja-JP" altLang="en-US" sz="788" b="0" i="0" u="none" strike="noStrike" kern="1200" cap="none" spc="30" normalizeH="0" baseline="0" noProof="0" dirty="0">
                <a:ln>
                  <a:noFill/>
                </a:ln>
                <a:solidFill>
                  <a:prstClr val="black"/>
                </a:solidFill>
                <a:effectLst/>
                <a:uLnTx/>
                <a:uFillTx/>
                <a:latin typeface="CiscoSansTT ExtraLight"/>
                <a:ea typeface="ＭＳ Ｐゴシック"/>
                <a:cs typeface="Arial" charset="0"/>
              </a:rPr>
              <a:t>背面</a:t>
            </a:r>
            <a:r>
              <a:rPr kumimoji="0" lang="ja-JP" altLang="en-US" sz="788" b="0" i="0" u="none" strike="noStrike" kern="1200" cap="none" spc="30" normalizeH="0" baseline="0" noProof="0" dirty="0" smtClean="0">
                <a:ln>
                  <a:noFill/>
                </a:ln>
                <a:solidFill>
                  <a:prstClr val="black"/>
                </a:solidFill>
                <a:effectLst/>
                <a:uLnTx/>
                <a:uFillTx/>
                <a:latin typeface="CiscoSansTT ExtraLight"/>
                <a:ea typeface="ＭＳ Ｐゴシック"/>
                <a:cs typeface="Arial" charset="0"/>
              </a:rPr>
              <a:t>ファン トレー</a:t>
            </a:r>
            <a:endParaRPr kumimoji="0" lang="en-US" sz="788" b="0" i="0" u="none" strike="noStrike" kern="1200" cap="none" spc="30" normalizeH="0" baseline="0" noProof="0" dirty="0">
              <a:ln>
                <a:noFill/>
              </a:ln>
              <a:solidFill>
                <a:prstClr val="black"/>
              </a:solidFill>
              <a:effectLst/>
              <a:uLnTx/>
              <a:uFillTx/>
              <a:latin typeface="CiscoSansTT ExtraLight"/>
              <a:ea typeface="ＭＳ Ｐゴシック"/>
              <a:cs typeface="Arial" charset="0"/>
            </a:endParaRPr>
          </a:p>
        </p:txBody>
      </p:sp>
      <p:cxnSp>
        <p:nvCxnSpPr>
          <p:cNvPr id="60" name="Elbow Connector 150">
            <a:extLst>
              <a:ext uri="{FF2B5EF4-FFF2-40B4-BE49-F238E27FC236}">
                <a16:creationId xmlns:a16="http://schemas.microsoft.com/office/drawing/2014/main" id="{254EE461-26DD-4D9C-A8AF-F99311BE3886}"/>
              </a:ext>
            </a:extLst>
          </p:cNvPr>
          <p:cNvCxnSpPr>
            <a:cxnSpLocks/>
            <a:endCxn id="61" idx="3"/>
          </p:cNvCxnSpPr>
          <p:nvPr/>
        </p:nvCxnSpPr>
        <p:spPr>
          <a:xfrm flipV="1">
            <a:off x="1751373" y="2379253"/>
            <a:ext cx="281110" cy="586258"/>
          </a:xfrm>
          <a:prstGeom prst="straightConnector1">
            <a:avLst/>
          </a:prstGeom>
          <a:noFill/>
          <a:ln w="12700" cap="flat" cmpd="sng" algn="ctr">
            <a:solidFill>
              <a:srgbClr val="44546A"/>
            </a:solidFill>
            <a:prstDash val="solid"/>
            <a:miter lim="800000"/>
          </a:ln>
          <a:effectLst/>
        </p:spPr>
      </p:cxnSp>
      <p:sp>
        <p:nvSpPr>
          <p:cNvPr id="61" name="Oval 326">
            <a:extLst>
              <a:ext uri="{FF2B5EF4-FFF2-40B4-BE49-F238E27FC236}">
                <a16:creationId xmlns:a16="http://schemas.microsoft.com/office/drawing/2014/main" id="{0EF25A4D-D2E3-4687-ABC8-FA4BE9CC8CB4}"/>
              </a:ext>
            </a:extLst>
          </p:cNvPr>
          <p:cNvSpPr/>
          <p:nvPr/>
        </p:nvSpPr>
        <p:spPr>
          <a:xfrm>
            <a:off x="2020430" y="2309023"/>
            <a:ext cx="82301" cy="82280"/>
          </a:xfrm>
          <a:prstGeom prst="ellipse">
            <a:avLst/>
          </a:prstGeom>
          <a:solidFill>
            <a:srgbClr val="FFC000"/>
          </a:solidFill>
          <a:ln w="6350" cap="flat" cmpd="sng" algn="ctr">
            <a:solidFill>
              <a:srgbClr val="00B0F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88" b="1" i="0" u="none" strike="noStrike" kern="0" cap="none" spc="0" normalizeH="0" baseline="0" noProof="0" dirty="0">
              <a:ln>
                <a:noFill/>
              </a:ln>
              <a:solidFill>
                <a:prstClr val="white"/>
              </a:solidFill>
              <a:effectLst/>
              <a:uLnTx/>
              <a:uFillTx/>
              <a:latin typeface="CiscoSansTT ExtraLight"/>
              <a:ea typeface="ＭＳ Ｐゴシック"/>
              <a:cs typeface="+mn-cs"/>
            </a:endParaRPr>
          </a:p>
        </p:txBody>
      </p:sp>
      <p:grpSp>
        <p:nvGrpSpPr>
          <p:cNvPr id="62" name="Group 327">
            <a:extLst>
              <a:ext uri="{FF2B5EF4-FFF2-40B4-BE49-F238E27FC236}">
                <a16:creationId xmlns:a16="http://schemas.microsoft.com/office/drawing/2014/main" id="{29A6AD9F-A8A3-41A2-8215-997D4838DB14}"/>
              </a:ext>
            </a:extLst>
          </p:cNvPr>
          <p:cNvGrpSpPr/>
          <p:nvPr/>
        </p:nvGrpSpPr>
        <p:grpSpPr>
          <a:xfrm>
            <a:off x="6035490" y="1497090"/>
            <a:ext cx="1273871" cy="213585"/>
            <a:chOff x="5543000" y="3426626"/>
            <a:chExt cx="1327227" cy="248564"/>
          </a:xfrm>
        </p:grpSpPr>
        <p:cxnSp>
          <p:nvCxnSpPr>
            <p:cNvPr id="63" name="Elbow Connector 115">
              <a:extLst>
                <a:ext uri="{FF2B5EF4-FFF2-40B4-BE49-F238E27FC236}">
                  <a16:creationId xmlns:a16="http://schemas.microsoft.com/office/drawing/2014/main" id="{F1E6FF53-970E-40E9-BCD4-DAD55E68CE2F}"/>
                </a:ext>
              </a:extLst>
            </p:cNvPr>
            <p:cNvCxnSpPr/>
            <p:nvPr/>
          </p:nvCxnSpPr>
          <p:spPr>
            <a:xfrm flipH="1">
              <a:off x="5631524" y="3527279"/>
              <a:ext cx="253982" cy="1814"/>
            </a:xfrm>
            <a:prstGeom prst="straightConnector1">
              <a:avLst/>
            </a:prstGeom>
            <a:noFill/>
            <a:ln w="12700" cap="flat" cmpd="sng" algn="ctr">
              <a:solidFill>
                <a:srgbClr val="44546A"/>
              </a:solidFill>
              <a:prstDash val="solid"/>
              <a:miter lim="800000"/>
            </a:ln>
            <a:effectLst/>
          </p:spPr>
        </p:cxnSp>
        <p:sp>
          <p:nvSpPr>
            <p:cNvPr id="64" name="Rectangle 329">
              <a:extLst>
                <a:ext uri="{FF2B5EF4-FFF2-40B4-BE49-F238E27FC236}">
                  <a16:creationId xmlns:a16="http://schemas.microsoft.com/office/drawing/2014/main" id="{8A3C9EE4-7575-4E60-A865-75C91CA15398}"/>
                </a:ext>
              </a:extLst>
            </p:cNvPr>
            <p:cNvSpPr/>
            <p:nvPr/>
          </p:nvSpPr>
          <p:spPr>
            <a:xfrm flipH="1">
              <a:off x="5871648" y="3426626"/>
              <a:ext cx="998579" cy="248564"/>
            </a:xfrm>
            <a:prstGeom prst="rect">
              <a:avLst/>
            </a:prstGeom>
          </p:spPr>
          <p:txBody>
            <a:bodyPr wrap="square" lIns="45720" rIns="0" anchor="ctr" anchorCtr="0">
              <a:spAutoFit/>
            </a:bodyPr>
            <a:lstStyle/>
            <a:p>
              <a:pPr marL="0" marR="0" lvl="0" indent="0" algn="l" defTabSz="685800" rtl="0" eaLnBrk="1" fontAlgn="auto" latinLnBrk="0" hangingPunct="1">
                <a:lnSpc>
                  <a:spcPct val="100000"/>
                </a:lnSpc>
                <a:spcBef>
                  <a:spcPts val="450"/>
                </a:spcBef>
                <a:spcAft>
                  <a:spcPts val="0"/>
                </a:spcAft>
                <a:buClr>
                  <a:srgbClr val="44546A"/>
                </a:buClr>
                <a:buSzPct val="90000"/>
                <a:buFontTx/>
                <a:buNone/>
                <a:tabLst/>
                <a:defRPr/>
              </a:pPr>
              <a:r>
                <a:rPr kumimoji="0" lang="ja-JP" altLang="en-US" sz="788" b="0" i="0" u="none" strike="noStrike" kern="0" cap="none" spc="30" normalizeH="0" baseline="0" noProof="0" dirty="0">
                  <a:ln>
                    <a:noFill/>
                  </a:ln>
                  <a:solidFill>
                    <a:prstClr val="black"/>
                  </a:solidFill>
                  <a:effectLst/>
                  <a:uLnTx/>
                  <a:uFillTx/>
                  <a:latin typeface="CiscoSansTT ExtraLight"/>
                  <a:ea typeface="ＭＳ Ｐゴシック"/>
                  <a:cs typeface="Arial" charset="0"/>
                </a:rPr>
                <a:t>効率的に重量分散</a:t>
              </a:r>
              <a:endParaRPr kumimoji="0" lang="en-US" sz="788" b="0" i="0" u="none" strike="noStrike" kern="0" cap="none" spc="30" normalizeH="0" baseline="0" noProof="0" dirty="0">
                <a:ln>
                  <a:noFill/>
                </a:ln>
                <a:solidFill>
                  <a:prstClr val="black"/>
                </a:solidFill>
                <a:effectLst/>
                <a:uLnTx/>
                <a:uFillTx/>
                <a:latin typeface="CiscoSansTT ExtraLight"/>
                <a:ea typeface="ＭＳ Ｐゴシック"/>
                <a:cs typeface="Arial" charset="0"/>
              </a:endParaRPr>
            </a:p>
          </p:txBody>
        </p:sp>
        <p:sp>
          <p:nvSpPr>
            <p:cNvPr id="65" name="Oval 330">
              <a:extLst>
                <a:ext uri="{FF2B5EF4-FFF2-40B4-BE49-F238E27FC236}">
                  <a16:creationId xmlns:a16="http://schemas.microsoft.com/office/drawing/2014/main" id="{03A500C0-E047-46BE-8A56-C8B6299FBCF7}"/>
                </a:ext>
              </a:extLst>
            </p:cNvPr>
            <p:cNvSpPr/>
            <p:nvPr/>
          </p:nvSpPr>
          <p:spPr>
            <a:xfrm>
              <a:off x="5543000" y="3481607"/>
              <a:ext cx="95780" cy="95755"/>
            </a:xfrm>
            <a:prstGeom prst="ellipse">
              <a:avLst/>
            </a:prstGeom>
            <a:solidFill>
              <a:srgbClr val="FFC000"/>
            </a:solidFill>
            <a:ln w="6350" cap="flat" cmpd="sng" algn="ctr">
              <a:solidFill>
                <a:srgbClr val="00B0F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88" b="0" i="0" u="none" strike="noStrike" kern="0" cap="none" spc="0" normalizeH="0" baseline="0" noProof="0" dirty="0">
                <a:ln>
                  <a:noFill/>
                </a:ln>
                <a:solidFill>
                  <a:prstClr val="black"/>
                </a:solidFill>
                <a:effectLst/>
                <a:uLnTx/>
                <a:uFillTx/>
                <a:latin typeface="CiscoSansTT ExtraLight"/>
                <a:ea typeface="ＭＳ Ｐゴシック"/>
                <a:cs typeface="Arial" charset="0"/>
              </a:endParaRPr>
            </a:p>
          </p:txBody>
        </p:sp>
      </p:grpSp>
      <p:grpSp>
        <p:nvGrpSpPr>
          <p:cNvPr id="66" name="Group 331">
            <a:extLst>
              <a:ext uri="{FF2B5EF4-FFF2-40B4-BE49-F238E27FC236}">
                <a16:creationId xmlns:a16="http://schemas.microsoft.com/office/drawing/2014/main" id="{27574AC6-9B4C-44B3-8C6A-A3B49B143888}"/>
              </a:ext>
            </a:extLst>
          </p:cNvPr>
          <p:cNvGrpSpPr/>
          <p:nvPr/>
        </p:nvGrpSpPr>
        <p:grpSpPr>
          <a:xfrm>
            <a:off x="5319594" y="2493184"/>
            <a:ext cx="2213244" cy="183528"/>
            <a:chOff x="5451428" y="3363200"/>
            <a:chExt cx="2575717" cy="213585"/>
          </a:xfrm>
        </p:grpSpPr>
        <p:cxnSp>
          <p:nvCxnSpPr>
            <p:cNvPr id="67" name="Elbow Connector 115">
              <a:extLst>
                <a:ext uri="{FF2B5EF4-FFF2-40B4-BE49-F238E27FC236}">
                  <a16:creationId xmlns:a16="http://schemas.microsoft.com/office/drawing/2014/main" id="{BDC93360-807F-4033-B8CC-E829955CD9B3}"/>
                </a:ext>
              </a:extLst>
            </p:cNvPr>
            <p:cNvCxnSpPr/>
            <p:nvPr/>
          </p:nvCxnSpPr>
          <p:spPr>
            <a:xfrm flipH="1" flipV="1">
              <a:off x="5547208" y="3476320"/>
              <a:ext cx="635166" cy="5288"/>
            </a:xfrm>
            <a:prstGeom prst="straightConnector1">
              <a:avLst/>
            </a:prstGeom>
            <a:noFill/>
            <a:ln w="12700" cap="flat" cmpd="sng" algn="ctr">
              <a:solidFill>
                <a:srgbClr val="44546A"/>
              </a:solidFill>
              <a:prstDash val="solid"/>
              <a:miter lim="800000"/>
            </a:ln>
            <a:effectLst/>
          </p:spPr>
        </p:cxnSp>
        <p:sp>
          <p:nvSpPr>
            <p:cNvPr id="68" name="Rectangle 333">
              <a:extLst>
                <a:ext uri="{FF2B5EF4-FFF2-40B4-BE49-F238E27FC236}">
                  <a16:creationId xmlns:a16="http://schemas.microsoft.com/office/drawing/2014/main" id="{21401DDB-7B75-4C61-A492-0FE88F61B553}"/>
                </a:ext>
              </a:extLst>
            </p:cNvPr>
            <p:cNvSpPr/>
            <p:nvPr/>
          </p:nvSpPr>
          <p:spPr>
            <a:xfrm flipH="1">
              <a:off x="6182374" y="3363200"/>
              <a:ext cx="1844771" cy="213585"/>
            </a:xfrm>
            <a:prstGeom prst="rect">
              <a:avLst/>
            </a:prstGeom>
          </p:spPr>
          <p:txBody>
            <a:bodyPr wrap="square" lIns="45720" rIns="0" anchor="ctr" anchorCtr="0">
              <a:spAutoFit/>
            </a:bodyPr>
            <a:lstStyle/>
            <a:p>
              <a:pPr marL="0" marR="0" lvl="0" indent="0" algn="l" defTabSz="685800" rtl="0" eaLnBrk="1" fontAlgn="auto" latinLnBrk="0" hangingPunct="1">
                <a:lnSpc>
                  <a:spcPct val="100000"/>
                </a:lnSpc>
                <a:spcBef>
                  <a:spcPts val="450"/>
                </a:spcBef>
                <a:spcAft>
                  <a:spcPts val="0"/>
                </a:spcAft>
                <a:buClr>
                  <a:srgbClr val="44546A"/>
                </a:buClr>
                <a:buSzPct val="90000"/>
                <a:buFontTx/>
                <a:buNone/>
                <a:tabLst/>
                <a:defRPr/>
              </a:pPr>
              <a:r>
                <a:rPr kumimoji="0" lang="ja-JP" altLang="en-US" sz="788" b="0" i="0" u="none" strike="noStrike" kern="0" cap="none" spc="30" normalizeH="0" baseline="0" noProof="0" dirty="0">
                  <a:ln>
                    <a:noFill/>
                  </a:ln>
                  <a:solidFill>
                    <a:prstClr val="black"/>
                  </a:solidFill>
                  <a:effectLst/>
                  <a:uLnTx/>
                  <a:uFillTx/>
                  <a:latin typeface="CiscoSansTT ExtraLight"/>
                  <a:ea typeface="ＭＳ Ｐゴシック"/>
                  <a:cs typeface="Arial" charset="0"/>
                </a:rPr>
                <a:t>最大</a:t>
              </a:r>
              <a:r>
                <a:rPr kumimoji="0" lang="en-US" sz="788" b="0" i="0" u="none" strike="noStrike" kern="0" cap="none" spc="30" normalizeH="0" baseline="0" noProof="0" dirty="0">
                  <a:ln>
                    <a:noFill/>
                  </a:ln>
                  <a:solidFill>
                    <a:prstClr val="black"/>
                  </a:solidFill>
                  <a:effectLst/>
                  <a:uLnTx/>
                  <a:uFillTx/>
                  <a:latin typeface="CiscoSansTT ExtraLight"/>
                  <a:ea typeface="ＭＳ Ｐゴシック"/>
                  <a:cs typeface="Arial" charset="0"/>
                </a:rPr>
                <a:t>480Gbps/Slot</a:t>
              </a:r>
            </a:p>
          </p:txBody>
        </p:sp>
        <p:sp>
          <p:nvSpPr>
            <p:cNvPr id="69" name="Oval 334">
              <a:extLst>
                <a:ext uri="{FF2B5EF4-FFF2-40B4-BE49-F238E27FC236}">
                  <a16:creationId xmlns:a16="http://schemas.microsoft.com/office/drawing/2014/main" id="{2ACC0368-14F7-455E-9740-B8815A917E5B}"/>
                </a:ext>
              </a:extLst>
            </p:cNvPr>
            <p:cNvSpPr/>
            <p:nvPr/>
          </p:nvSpPr>
          <p:spPr>
            <a:xfrm>
              <a:off x="5451428" y="3428442"/>
              <a:ext cx="95780" cy="95755"/>
            </a:xfrm>
            <a:prstGeom prst="ellipse">
              <a:avLst/>
            </a:prstGeom>
            <a:solidFill>
              <a:srgbClr val="FFC000"/>
            </a:solidFill>
            <a:ln w="6350" cap="flat" cmpd="sng" algn="ctr">
              <a:solidFill>
                <a:srgbClr val="00B0F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88" b="0" i="0" u="none" strike="noStrike" kern="0" cap="none" spc="0" normalizeH="0" baseline="0" noProof="0" dirty="0">
                <a:ln>
                  <a:noFill/>
                </a:ln>
                <a:solidFill>
                  <a:prstClr val="black"/>
                </a:solidFill>
                <a:effectLst/>
                <a:uLnTx/>
                <a:uFillTx/>
                <a:latin typeface="CiscoSansTT ExtraLight"/>
                <a:ea typeface="ＭＳ Ｐゴシック"/>
                <a:cs typeface="Arial" charset="0"/>
              </a:endParaRPr>
            </a:p>
          </p:txBody>
        </p:sp>
      </p:grpSp>
      <p:cxnSp>
        <p:nvCxnSpPr>
          <p:cNvPr id="70" name="Elbow Connector 150">
            <a:extLst>
              <a:ext uri="{FF2B5EF4-FFF2-40B4-BE49-F238E27FC236}">
                <a16:creationId xmlns:a16="http://schemas.microsoft.com/office/drawing/2014/main" id="{633204EA-40FD-4D18-A194-274BBB1B6F0E}"/>
              </a:ext>
            </a:extLst>
          </p:cNvPr>
          <p:cNvCxnSpPr/>
          <p:nvPr/>
        </p:nvCxnSpPr>
        <p:spPr>
          <a:xfrm>
            <a:off x="6298797" y="4040822"/>
            <a:ext cx="173611" cy="968"/>
          </a:xfrm>
          <a:prstGeom prst="straightConnector1">
            <a:avLst/>
          </a:prstGeom>
          <a:noFill/>
          <a:ln w="12700" cap="flat" cmpd="sng" algn="ctr">
            <a:solidFill>
              <a:srgbClr val="44546A"/>
            </a:solidFill>
            <a:prstDash val="solid"/>
            <a:miter lim="800000"/>
          </a:ln>
          <a:effectLst/>
        </p:spPr>
      </p:cxnSp>
      <p:sp>
        <p:nvSpPr>
          <p:cNvPr id="71" name="Oval 336">
            <a:extLst>
              <a:ext uri="{FF2B5EF4-FFF2-40B4-BE49-F238E27FC236}">
                <a16:creationId xmlns:a16="http://schemas.microsoft.com/office/drawing/2014/main" id="{B7F3082D-8B82-4A93-911F-06B59B8BDEFE}"/>
              </a:ext>
            </a:extLst>
          </p:cNvPr>
          <p:cNvSpPr/>
          <p:nvPr/>
        </p:nvSpPr>
        <p:spPr>
          <a:xfrm>
            <a:off x="6233666" y="3999682"/>
            <a:ext cx="82301" cy="82280"/>
          </a:xfrm>
          <a:prstGeom prst="ellipse">
            <a:avLst/>
          </a:prstGeom>
          <a:solidFill>
            <a:srgbClr val="FFC000"/>
          </a:solidFill>
          <a:ln w="6350" cap="flat" cmpd="sng" algn="ctr">
            <a:solidFill>
              <a:srgbClr val="00B0F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88" b="1" i="0" u="none" strike="noStrike" kern="0" cap="none" spc="0" normalizeH="0" baseline="0" noProof="0" dirty="0">
              <a:ln>
                <a:noFill/>
              </a:ln>
              <a:solidFill>
                <a:prstClr val="white"/>
              </a:solidFill>
              <a:effectLst/>
              <a:uLnTx/>
              <a:uFillTx/>
              <a:latin typeface="CiscoSansTT ExtraLight"/>
              <a:ea typeface="ＭＳ Ｐゴシック"/>
              <a:cs typeface="+mn-cs"/>
            </a:endParaRPr>
          </a:p>
        </p:txBody>
      </p:sp>
      <p:sp>
        <p:nvSpPr>
          <p:cNvPr id="72" name="Rectangle 337">
            <a:extLst>
              <a:ext uri="{FF2B5EF4-FFF2-40B4-BE49-F238E27FC236}">
                <a16:creationId xmlns:a16="http://schemas.microsoft.com/office/drawing/2014/main" id="{CF6883E5-7FC4-4886-99C6-9680B4D64C6B}"/>
              </a:ext>
            </a:extLst>
          </p:cNvPr>
          <p:cNvSpPr/>
          <p:nvPr/>
        </p:nvSpPr>
        <p:spPr>
          <a:xfrm>
            <a:off x="6426339" y="3924521"/>
            <a:ext cx="1614208" cy="213585"/>
          </a:xfrm>
          <a:prstGeom prst="rect">
            <a:avLst/>
          </a:prstGeom>
        </p:spPr>
        <p:txBody>
          <a:bodyPr wrap="square" anchor="ctr" anchorCtr="0">
            <a:spAutoFit/>
          </a:bodyPr>
          <a:lstStyle/>
          <a:p>
            <a:pPr marL="0" marR="0" lvl="0" indent="0" algn="l" defTabSz="685800" rtl="0" eaLnBrk="1" fontAlgn="auto" latinLnBrk="0" hangingPunct="1">
              <a:lnSpc>
                <a:spcPct val="100000"/>
              </a:lnSpc>
              <a:spcBef>
                <a:spcPts val="450"/>
              </a:spcBef>
              <a:spcAft>
                <a:spcPts val="0"/>
              </a:spcAft>
              <a:buClr>
                <a:srgbClr val="44546A"/>
              </a:buClr>
              <a:buSzPct val="90000"/>
              <a:buFontTx/>
              <a:buNone/>
              <a:tabLst/>
              <a:defRPr/>
            </a:pPr>
            <a:r>
              <a:rPr kumimoji="0" lang="ja-JP" altLang="en-US" sz="788" b="0" i="0" u="none" strike="noStrike" kern="1200" cap="none" spc="30" normalizeH="0" baseline="0" noProof="0" dirty="0">
                <a:ln>
                  <a:noFill/>
                </a:ln>
                <a:solidFill>
                  <a:prstClr val="black"/>
                </a:solidFill>
                <a:effectLst/>
                <a:uLnTx/>
                <a:uFillTx/>
                <a:latin typeface="CiscoSansTT ExtraLight"/>
                <a:ea typeface="ＭＳ Ｐゴシック"/>
                <a:cs typeface="Arial" charset="0"/>
              </a:rPr>
              <a:t>標準外ラックにも対応</a:t>
            </a:r>
            <a:r>
              <a:rPr kumimoji="0" lang="en-US" sz="788" b="0" i="0" u="none" strike="noStrike" kern="1200" cap="none" spc="30" normalizeH="0" baseline="0" noProof="0" dirty="0">
                <a:ln>
                  <a:noFill/>
                </a:ln>
                <a:solidFill>
                  <a:prstClr val="black"/>
                </a:solidFill>
                <a:effectLst/>
                <a:uLnTx/>
                <a:uFillTx/>
                <a:latin typeface="CiscoSansTT ExtraLight"/>
                <a:ea typeface="ＭＳ Ｐゴシック"/>
                <a:cs typeface="Arial" charset="0"/>
              </a:rPr>
              <a:t> (16”)</a:t>
            </a:r>
          </a:p>
        </p:txBody>
      </p:sp>
      <p:cxnSp>
        <p:nvCxnSpPr>
          <p:cNvPr id="73" name="Straight Arrow Connector 338">
            <a:extLst>
              <a:ext uri="{FF2B5EF4-FFF2-40B4-BE49-F238E27FC236}">
                <a16:creationId xmlns:a16="http://schemas.microsoft.com/office/drawing/2014/main" id="{A7C6045A-9DAC-4D5F-ADCD-DA8222927826}"/>
              </a:ext>
            </a:extLst>
          </p:cNvPr>
          <p:cNvCxnSpPr/>
          <p:nvPr/>
        </p:nvCxnSpPr>
        <p:spPr>
          <a:xfrm flipV="1">
            <a:off x="5882184" y="3652862"/>
            <a:ext cx="662191" cy="757847"/>
          </a:xfrm>
          <a:prstGeom prst="straightConnector1">
            <a:avLst/>
          </a:prstGeom>
          <a:noFill/>
          <a:ln w="6350" cap="flat" cmpd="sng" algn="ctr">
            <a:solidFill>
              <a:sysClr val="windowText" lastClr="000000">
                <a:lumMod val="50000"/>
                <a:lumOff val="50000"/>
              </a:sysClr>
            </a:solidFill>
            <a:prstDash val="solid"/>
            <a:miter lim="800000"/>
            <a:headEnd type="triangle"/>
            <a:tailEnd type="triangle"/>
          </a:ln>
          <a:effectLst/>
        </p:spPr>
      </p:cxnSp>
      <p:cxnSp>
        <p:nvCxnSpPr>
          <p:cNvPr id="74" name="Elbow Connector 150">
            <a:extLst>
              <a:ext uri="{FF2B5EF4-FFF2-40B4-BE49-F238E27FC236}">
                <a16:creationId xmlns:a16="http://schemas.microsoft.com/office/drawing/2014/main" id="{85709723-DEE9-4E3A-9734-2450B3E97212}"/>
              </a:ext>
            </a:extLst>
          </p:cNvPr>
          <p:cNvCxnSpPr/>
          <p:nvPr/>
        </p:nvCxnSpPr>
        <p:spPr>
          <a:xfrm flipH="1" flipV="1">
            <a:off x="4808101" y="4343016"/>
            <a:ext cx="1252" cy="158261"/>
          </a:xfrm>
          <a:prstGeom prst="straightConnector1">
            <a:avLst/>
          </a:prstGeom>
          <a:noFill/>
          <a:ln w="12700" cap="flat" cmpd="sng" algn="ctr">
            <a:solidFill>
              <a:srgbClr val="44546A"/>
            </a:solidFill>
            <a:prstDash val="solid"/>
            <a:miter lim="800000"/>
          </a:ln>
          <a:effectLst/>
        </p:spPr>
      </p:cxnSp>
      <p:grpSp>
        <p:nvGrpSpPr>
          <p:cNvPr id="75" name="Group 340">
            <a:extLst>
              <a:ext uri="{FF2B5EF4-FFF2-40B4-BE49-F238E27FC236}">
                <a16:creationId xmlns:a16="http://schemas.microsoft.com/office/drawing/2014/main" id="{B2F6A203-AF25-4CAA-91B3-C172171AA841}"/>
              </a:ext>
            </a:extLst>
          </p:cNvPr>
          <p:cNvGrpSpPr/>
          <p:nvPr/>
        </p:nvGrpSpPr>
        <p:grpSpPr>
          <a:xfrm>
            <a:off x="4331727" y="4340788"/>
            <a:ext cx="2906688" cy="458408"/>
            <a:chOff x="3733536" y="4346887"/>
            <a:chExt cx="2278775" cy="521596"/>
          </a:xfrm>
        </p:grpSpPr>
        <p:sp>
          <p:nvSpPr>
            <p:cNvPr id="76" name="Rectangle 341">
              <a:extLst>
                <a:ext uri="{FF2B5EF4-FFF2-40B4-BE49-F238E27FC236}">
                  <a16:creationId xmlns:a16="http://schemas.microsoft.com/office/drawing/2014/main" id="{92276E58-9DA4-4DC7-B282-B2A377962466}"/>
                </a:ext>
              </a:extLst>
            </p:cNvPr>
            <p:cNvSpPr/>
            <p:nvPr/>
          </p:nvSpPr>
          <p:spPr>
            <a:xfrm>
              <a:off x="3733536" y="4625457"/>
              <a:ext cx="2278775" cy="243026"/>
            </a:xfrm>
            <a:prstGeom prst="rect">
              <a:avLst/>
            </a:prstGeom>
          </p:spPr>
          <p:txBody>
            <a:bodyPr wrap="square" anchor="ctr" anchorCtr="0">
              <a:spAutoFit/>
            </a:bodyPr>
            <a:lstStyle/>
            <a:p>
              <a:pPr marL="0" marR="0" lvl="0" indent="0" algn="l" defTabSz="685800" rtl="0" eaLnBrk="1" fontAlgn="auto" latinLnBrk="0" hangingPunct="1">
                <a:lnSpc>
                  <a:spcPct val="100000"/>
                </a:lnSpc>
                <a:spcBef>
                  <a:spcPts val="450"/>
                </a:spcBef>
                <a:spcAft>
                  <a:spcPts val="0"/>
                </a:spcAft>
                <a:buClr>
                  <a:srgbClr val="44546A"/>
                </a:buClr>
                <a:buSzPct val="90000"/>
                <a:buFontTx/>
                <a:buNone/>
                <a:tabLst/>
                <a:defRPr/>
              </a:pPr>
              <a:r>
                <a:rPr kumimoji="0" lang="ja-JP" altLang="en-US" sz="788" b="0" i="0" u="none" strike="noStrike" kern="0" cap="none" spc="30" normalizeH="0" baseline="0" noProof="0" dirty="0">
                  <a:ln>
                    <a:noFill/>
                  </a:ln>
                  <a:solidFill>
                    <a:prstClr val="black"/>
                  </a:solidFill>
                  <a:effectLst/>
                  <a:uLnTx/>
                  <a:uFillTx/>
                  <a:latin typeface="CiscoSansTT ExtraLight"/>
                  <a:ea typeface="ＭＳ Ｐゴシック"/>
                  <a:cs typeface="Arial" charset="0"/>
                </a:rPr>
                <a:t>電源を分散することで</a:t>
              </a:r>
              <a:r>
                <a:rPr kumimoji="0" lang="en-US" altLang="ja-JP" sz="788" b="0" i="0" u="none" strike="noStrike" kern="0" cap="none" spc="30" normalizeH="0" baseline="0" noProof="0" dirty="0">
                  <a:ln>
                    <a:noFill/>
                  </a:ln>
                  <a:solidFill>
                    <a:prstClr val="black"/>
                  </a:solidFill>
                  <a:effectLst/>
                  <a:uLnTx/>
                  <a:uFillTx/>
                  <a:latin typeface="CiscoSansTT ExtraLight"/>
                  <a:ea typeface="ＭＳ Ｐゴシック"/>
                  <a:cs typeface="Arial" charset="0"/>
                </a:rPr>
                <a:t>10</a:t>
              </a:r>
              <a:r>
                <a:rPr kumimoji="0" lang="ja-JP" altLang="en-US" sz="788" b="0" i="0" u="none" strike="noStrike" kern="0" cap="none" spc="30" normalizeH="0" baseline="0" noProof="0" dirty="0">
                  <a:ln>
                    <a:noFill/>
                  </a:ln>
                  <a:solidFill>
                    <a:prstClr val="black"/>
                  </a:solidFill>
                  <a:effectLst/>
                  <a:uLnTx/>
                  <a:uFillTx/>
                  <a:latin typeface="CiscoSansTT ExtraLight"/>
                  <a:ea typeface="ＭＳ Ｐゴシック"/>
                  <a:cs typeface="Arial" charset="0"/>
                </a:rPr>
                <a:t>％以上の消費効率を実現</a:t>
              </a:r>
              <a:endParaRPr kumimoji="0" lang="en-US" sz="788" b="0" i="0" u="none" strike="noStrike" kern="0" cap="none" spc="30" normalizeH="0" baseline="0" noProof="0" dirty="0">
                <a:ln>
                  <a:noFill/>
                </a:ln>
                <a:solidFill>
                  <a:prstClr val="black"/>
                </a:solidFill>
                <a:effectLst/>
                <a:uLnTx/>
                <a:uFillTx/>
                <a:latin typeface="CiscoSansTT ExtraLight"/>
                <a:ea typeface="ＭＳ Ｐゴシック"/>
                <a:cs typeface="Arial" charset="0"/>
              </a:endParaRPr>
            </a:p>
          </p:txBody>
        </p:sp>
        <p:sp>
          <p:nvSpPr>
            <p:cNvPr id="77" name="Oval 342">
              <a:extLst>
                <a:ext uri="{FF2B5EF4-FFF2-40B4-BE49-F238E27FC236}">
                  <a16:creationId xmlns:a16="http://schemas.microsoft.com/office/drawing/2014/main" id="{D7E4F78A-B391-4A62-B66A-0AE76DDBFEC2}"/>
                </a:ext>
              </a:extLst>
            </p:cNvPr>
            <p:cNvSpPr/>
            <p:nvPr/>
          </p:nvSpPr>
          <p:spPr>
            <a:xfrm>
              <a:off x="4402203" y="4346887"/>
              <a:ext cx="140263" cy="95755"/>
            </a:xfrm>
            <a:prstGeom prst="ellipse">
              <a:avLst/>
            </a:prstGeom>
            <a:solidFill>
              <a:srgbClr val="FFC000"/>
            </a:solidFill>
            <a:ln w="6350" cap="flat" cmpd="sng" algn="ctr">
              <a:solidFill>
                <a:srgbClr val="00B0F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788" b="0" i="0" u="none" strike="noStrike" kern="0" cap="none" spc="0" normalizeH="0" baseline="0" noProof="0" dirty="0">
                <a:ln>
                  <a:noFill/>
                </a:ln>
                <a:solidFill>
                  <a:prstClr val="black"/>
                </a:solidFill>
                <a:effectLst/>
                <a:uLnTx/>
                <a:uFillTx/>
                <a:latin typeface="CiscoSansTT ExtraLight"/>
                <a:ea typeface="ＭＳ Ｐゴシック"/>
                <a:cs typeface="Arial" charset="0"/>
              </a:endParaRPr>
            </a:p>
          </p:txBody>
        </p:sp>
      </p:grpSp>
      <p:grpSp>
        <p:nvGrpSpPr>
          <p:cNvPr id="78" name="Group 87">
            <a:extLst>
              <a:ext uri="{FF2B5EF4-FFF2-40B4-BE49-F238E27FC236}">
                <a16:creationId xmlns:a16="http://schemas.microsoft.com/office/drawing/2014/main" id="{44233013-1CC2-49CC-9E5E-860AD6308464}"/>
              </a:ext>
            </a:extLst>
          </p:cNvPr>
          <p:cNvGrpSpPr/>
          <p:nvPr/>
        </p:nvGrpSpPr>
        <p:grpSpPr>
          <a:xfrm>
            <a:off x="5315486" y="2224145"/>
            <a:ext cx="2051765" cy="183528"/>
            <a:chOff x="3972481" y="1006688"/>
            <a:chExt cx="2991767" cy="284780"/>
          </a:xfrm>
        </p:grpSpPr>
        <p:sp>
          <p:nvSpPr>
            <p:cNvPr id="79" name="Rectangle 88">
              <a:extLst>
                <a:ext uri="{FF2B5EF4-FFF2-40B4-BE49-F238E27FC236}">
                  <a16:creationId xmlns:a16="http://schemas.microsoft.com/office/drawing/2014/main" id="{D3611D5F-7006-4103-B9D3-6562D4DEC7D8}"/>
                </a:ext>
              </a:extLst>
            </p:cNvPr>
            <p:cNvSpPr/>
            <p:nvPr/>
          </p:nvSpPr>
          <p:spPr>
            <a:xfrm>
              <a:off x="4898404" y="1006688"/>
              <a:ext cx="2065844" cy="284780"/>
            </a:xfrm>
            <a:prstGeom prst="rect">
              <a:avLst/>
            </a:prstGeom>
          </p:spPr>
          <p:txBody>
            <a:bodyPr wrap="square" anchor="ctr" anchorCtr="0">
              <a:spAutoFit/>
            </a:bodyPr>
            <a:lstStyle/>
            <a:p>
              <a:pPr marL="0" marR="0" lvl="0" indent="0" algn="l" defTabSz="685800" rtl="0" eaLnBrk="1" fontAlgn="auto" latinLnBrk="0" hangingPunct="1">
                <a:lnSpc>
                  <a:spcPct val="100000"/>
                </a:lnSpc>
                <a:spcBef>
                  <a:spcPts val="0"/>
                </a:spcBef>
                <a:spcAft>
                  <a:spcPts val="0"/>
                </a:spcAft>
                <a:buClr>
                  <a:srgbClr val="44546A"/>
                </a:buClr>
                <a:buSzPct val="90000"/>
                <a:buFontTx/>
                <a:buNone/>
                <a:tabLst/>
                <a:defRPr/>
              </a:pPr>
              <a:r>
                <a:rPr kumimoji="0" lang="ja-JP" altLang="en-US" sz="788" b="0" i="0" u="none" strike="noStrike" kern="0" cap="none" spc="30" normalizeH="0" baseline="0" noProof="0" dirty="0">
                  <a:ln>
                    <a:noFill/>
                  </a:ln>
                  <a:solidFill>
                    <a:prstClr val="black"/>
                  </a:solidFill>
                  <a:effectLst/>
                  <a:uLnTx/>
                  <a:uFillTx/>
                  <a:latin typeface="CiscoSansTT ExtraLight"/>
                  <a:ea typeface="ＭＳ Ｐゴシック"/>
                  <a:cs typeface="Arial" charset="0"/>
                </a:rPr>
                <a:t>効率性の高いプラチナ電源</a:t>
              </a:r>
              <a:endParaRPr kumimoji="0" lang="en-US" sz="788" b="0" i="0" u="none" strike="noStrike" kern="0" cap="none" spc="30" normalizeH="0" baseline="0" noProof="0" dirty="0">
                <a:ln>
                  <a:noFill/>
                </a:ln>
                <a:solidFill>
                  <a:prstClr val="black"/>
                </a:solidFill>
                <a:effectLst/>
                <a:uLnTx/>
                <a:uFillTx/>
                <a:latin typeface="CiscoSansTT ExtraLight"/>
                <a:ea typeface="ＭＳ Ｐゴシック"/>
                <a:cs typeface="Arial" charset="0"/>
              </a:endParaRPr>
            </a:p>
          </p:txBody>
        </p:sp>
        <p:cxnSp>
          <p:nvCxnSpPr>
            <p:cNvPr id="80" name="Elbow Connector 150">
              <a:extLst>
                <a:ext uri="{FF2B5EF4-FFF2-40B4-BE49-F238E27FC236}">
                  <a16:creationId xmlns:a16="http://schemas.microsoft.com/office/drawing/2014/main" id="{1BC747C4-5D1F-42F5-AA53-CD8B679715F7}"/>
                </a:ext>
              </a:extLst>
            </p:cNvPr>
            <p:cNvCxnSpPr/>
            <p:nvPr/>
          </p:nvCxnSpPr>
          <p:spPr>
            <a:xfrm flipH="1" flipV="1">
              <a:off x="4009303" y="1154177"/>
              <a:ext cx="895874" cy="7151"/>
            </a:xfrm>
            <a:prstGeom prst="straightConnector1">
              <a:avLst/>
            </a:prstGeom>
            <a:noFill/>
            <a:ln w="12700" cap="flat" cmpd="sng" algn="ctr">
              <a:solidFill>
                <a:srgbClr val="44546A"/>
              </a:solidFill>
              <a:prstDash val="solid"/>
              <a:miter lim="800000"/>
            </a:ln>
            <a:effectLst/>
          </p:spPr>
        </p:cxnSp>
        <p:sp>
          <p:nvSpPr>
            <p:cNvPr id="81" name="Oval 90">
              <a:extLst>
                <a:ext uri="{FF2B5EF4-FFF2-40B4-BE49-F238E27FC236}">
                  <a16:creationId xmlns:a16="http://schemas.microsoft.com/office/drawing/2014/main" id="{BC5B9335-F898-42D5-B474-40BBDADCD07B}"/>
                </a:ext>
              </a:extLst>
            </p:cNvPr>
            <p:cNvSpPr/>
            <p:nvPr/>
          </p:nvSpPr>
          <p:spPr>
            <a:xfrm>
              <a:off x="3972481" y="1090336"/>
              <a:ext cx="127707" cy="127673"/>
            </a:xfrm>
            <a:prstGeom prst="ellipse">
              <a:avLst/>
            </a:prstGeom>
            <a:solidFill>
              <a:srgbClr val="FFC000"/>
            </a:solidFill>
            <a:ln w="6350" cap="flat" cmpd="sng" algn="ctr">
              <a:solidFill>
                <a:srgbClr val="00B0F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88" b="0" i="0" u="none" strike="noStrike" kern="0" cap="none" spc="0" normalizeH="0" baseline="0" noProof="0" dirty="0">
                <a:ln>
                  <a:noFill/>
                </a:ln>
                <a:solidFill>
                  <a:prstClr val="black"/>
                </a:solidFill>
                <a:effectLst/>
                <a:uLnTx/>
                <a:uFillTx/>
                <a:latin typeface="CiscoSansTT ExtraLight"/>
                <a:ea typeface="ＭＳ Ｐゴシック"/>
                <a:cs typeface="Arial" charset="0"/>
              </a:endParaRPr>
            </a:p>
          </p:txBody>
        </p:sp>
      </p:grpSp>
      <p:grpSp>
        <p:nvGrpSpPr>
          <p:cNvPr id="82" name="Group 331">
            <a:extLst>
              <a:ext uri="{FF2B5EF4-FFF2-40B4-BE49-F238E27FC236}">
                <a16:creationId xmlns:a16="http://schemas.microsoft.com/office/drawing/2014/main" id="{8F69CF21-0936-4636-BEA7-88D77E015DEA}"/>
              </a:ext>
            </a:extLst>
          </p:cNvPr>
          <p:cNvGrpSpPr/>
          <p:nvPr/>
        </p:nvGrpSpPr>
        <p:grpSpPr>
          <a:xfrm>
            <a:off x="5349287" y="2644610"/>
            <a:ext cx="2320869" cy="334835"/>
            <a:chOff x="5451428" y="3241703"/>
            <a:chExt cx="2700969" cy="389672"/>
          </a:xfrm>
        </p:grpSpPr>
        <p:cxnSp>
          <p:nvCxnSpPr>
            <p:cNvPr id="83" name="Elbow Connector 115">
              <a:extLst>
                <a:ext uri="{FF2B5EF4-FFF2-40B4-BE49-F238E27FC236}">
                  <a16:creationId xmlns:a16="http://schemas.microsoft.com/office/drawing/2014/main" id="{DFBADF56-8DE6-4D60-8A6B-40349552619D}"/>
                </a:ext>
              </a:extLst>
            </p:cNvPr>
            <p:cNvCxnSpPr/>
            <p:nvPr/>
          </p:nvCxnSpPr>
          <p:spPr>
            <a:xfrm flipH="1" flipV="1">
              <a:off x="5547208" y="3476320"/>
              <a:ext cx="635166" cy="5288"/>
            </a:xfrm>
            <a:prstGeom prst="straightConnector1">
              <a:avLst/>
            </a:prstGeom>
            <a:noFill/>
            <a:ln w="12700" cap="flat" cmpd="sng" algn="ctr">
              <a:solidFill>
                <a:srgbClr val="44546A"/>
              </a:solidFill>
              <a:prstDash val="solid"/>
              <a:miter lim="800000"/>
            </a:ln>
            <a:effectLst/>
          </p:spPr>
        </p:cxnSp>
        <p:sp>
          <p:nvSpPr>
            <p:cNvPr id="84" name="Rectangle 333">
              <a:extLst>
                <a:ext uri="{FF2B5EF4-FFF2-40B4-BE49-F238E27FC236}">
                  <a16:creationId xmlns:a16="http://schemas.microsoft.com/office/drawing/2014/main" id="{8BB016A7-24B1-40B1-92F7-19BD4322359A}"/>
                </a:ext>
              </a:extLst>
            </p:cNvPr>
            <p:cNvSpPr/>
            <p:nvPr/>
          </p:nvSpPr>
          <p:spPr>
            <a:xfrm flipH="1">
              <a:off x="6182372" y="3241703"/>
              <a:ext cx="1970025" cy="389672"/>
            </a:xfrm>
            <a:prstGeom prst="rect">
              <a:avLst/>
            </a:prstGeom>
          </p:spPr>
          <p:txBody>
            <a:bodyPr wrap="square" lIns="45720" rIns="0" anchor="ctr" anchorCtr="0">
              <a:spAutoFit/>
            </a:bodyPr>
            <a:lstStyle/>
            <a:p>
              <a:pPr marL="0" marR="0" lvl="0" indent="0" algn="l" defTabSz="685800" rtl="0" eaLnBrk="1" fontAlgn="auto" latinLnBrk="0" hangingPunct="1">
                <a:lnSpc>
                  <a:spcPct val="100000"/>
                </a:lnSpc>
                <a:spcBef>
                  <a:spcPts val="450"/>
                </a:spcBef>
                <a:spcAft>
                  <a:spcPts val="0"/>
                </a:spcAft>
                <a:buClr>
                  <a:srgbClr val="44546A"/>
                </a:buClr>
                <a:buSzPct val="90000"/>
                <a:buFontTx/>
                <a:buNone/>
                <a:tabLst/>
                <a:defRPr/>
              </a:pPr>
              <a:r>
                <a:rPr kumimoji="0" lang="ja-JP" altLang="en-US" sz="788" b="0" i="0" u="none" strike="noStrike" kern="0" cap="none" spc="30" normalizeH="0" baseline="0" noProof="0" dirty="0">
                  <a:ln>
                    <a:noFill/>
                  </a:ln>
                  <a:solidFill>
                    <a:prstClr val="black"/>
                  </a:solidFill>
                  <a:effectLst/>
                  <a:uLnTx/>
                  <a:uFillTx/>
                  <a:latin typeface="CiscoSansTT ExtraLight"/>
                  <a:ea typeface="ＭＳ Ｐゴシック"/>
                  <a:cs typeface="Arial" charset="0"/>
                </a:rPr>
                <a:t>アップリンクの冗長により障害時にもアクティブ状態を維持</a:t>
              </a:r>
              <a:endParaRPr kumimoji="0" lang="en-US" sz="788" b="0" i="0" u="none" strike="noStrike" kern="0" cap="none" spc="30" normalizeH="0" baseline="0" noProof="0" dirty="0">
                <a:ln>
                  <a:noFill/>
                </a:ln>
                <a:solidFill>
                  <a:prstClr val="black"/>
                </a:solidFill>
                <a:effectLst/>
                <a:uLnTx/>
                <a:uFillTx/>
                <a:latin typeface="CiscoSansTT ExtraLight"/>
                <a:ea typeface="ＭＳ Ｐゴシック"/>
                <a:cs typeface="Arial" charset="0"/>
              </a:endParaRPr>
            </a:p>
          </p:txBody>
        </p:sp>
        <p:sp>
          <p:nvSpPr>
            <p:cNvPr id="85" name="Oval 334">
              <a:extLst>
                <a:ext uri="{FF2B5EF4-FFF2-40B4-BE49-F238E27FC236}">
                  <a16:creationId xmlns:a16="http://schemas.microsoft.com/office/drawing/2014/main" id="{C7851E03-2373-4F17-9C7B-70E65785AA5D}"/>
                </a:ext>
              </a:extLst>
            </p:cNvPr>
            <p:cNvSpPr/>
            <p:nvPr/>
          </p:nvSpPr>
          <p:spPr>
            <a:xfrm>
              <a:off x="5451428" y="3428442"/>
              <a:ext cx="95780" cy="95755"/>
            </a:xfrm>
            <a:prstGeom prst="ellipse">
              <a:avLst/>
            </a:prstGeom>
            <a:solidFill>
              <a:srgbClr val="FFC000"/>
            </a:solidFill>
            <a:ln w="6350" cap="flat" cmpd="sng" algn="ctr">
              <a:solidFill>
                <a:srgbClr val="00B0F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88" b="0" i="0" u="none" strike="noStrike" kern="0" cap="none" spc="0" normalizeH="0" baseline="0" noProof="0" dirty="0">
                <a:ln>
                  <a:noFill/>
                </a:ln>
                <a:solidFill>
                  <a:prstClr val="black"/>
                </a:solidFill>
                <a:effectLst/>
                <a:uLnTx/>
                <a:uFillTx/>
                <a:latin typeface="CiscoSansTT ExtraLight"/>
                <a:ea typeface="ＭＳ Ｐゴシック"/>
                <a:cs typeface="Arial" charset="0"/>
              </a:endParaRPr>
            </a:p>
          </p:txBody>
        </p:sp>
      </p:grpSp>
      <p:grpSp>
        <p:nvGrpSpPr>
          <p:cNvPr id="108" name="Group 331">
            <a:extLst>
              <a:ext uri="{FF2B5EF4-FFF2-40B4-BE49-F238E27FC236}">
                <a16:creationId xmlns:a16="http://schemas.microsoft.com/office/drawing/2014/main" id="{88900D72-F5A6-4B54-9B87-08DF376CA8C2}"/>
              </a:ext>
            </a:extLst>
          </p:cNvPr>
          <p:cNvGrpSpPr/>
          <p:nvPr/>
        </p:nvGrpSpPr>
        <p:grpSpPr>
          <a:xfrm>
            <a:off x="5358421" y="2978343"/>
            <a:ext cx="1950940" cy="287715"/>
            <a:chOff x="5451428" y="3300481"/>
            <a:chExt cx="2270456" cy="334835"/>
          </a:xfrm>
        </p:grpSpPr>
        <p:cxnSp>
          <p:nvCxnSpPr>
            <p:cNvPr id="109" name="Elbow Connector 115">
              <a:extLst>
                <a:ext uri="{FF2B5EF4-FFF2-40B4-BE49-F238E27FC236}">
                  <a16:creationId xmlns:a16="http://schemas.microsoft.com/office/drawing/2014/main" id="{35824094-73FB-40E6-95D2-BE1985890999}"/>
                </a:ext>
              </a:extLst>
            </p:cNvPr>
            <p:cNvCxnSpPr/>
            <p:nvPr/>
          </p:nvCxnSpPr>
          <p:spPr>
            <a:xfrm flipH="1" flipV="1">
              <a:off x="5547208" y="3476320"/>
              <a:ext cx="635166" cy="5288"/>
            </a:xfrm>
            <a:prstGeom prst="straightConnector1">
              <a:avLst/>
            </a:prstGeom>
            <a:noFill/>
            <a:ln w="12700" cap="flat" cmpd="sng" algn="ctr">
              <a:solidFill>
                <a:srgbClr val="44546A"/>
              </a:solidFill>
              <a:prstDash val="solid"/>
              <a:miter lim="800000"/>
            </a:ln>
            <a:effectLst/>
          </p:spPr>
        </p:cxnSp>
        <p:sp>
          <p:nvSpPr>
            <p:cNvPr id="110" name="Rectangle 333">
              <a:extLst>
                <a:ext uri="{FF2B5EF4-FFF2-40B4-BE49-F238E27FC236}">
                  <a16:creationId xmlns:a16="http://schemas.microsoft.com/office/drawing/2014/main" id="{8405DB0D-0FFC-490D-AB74-D7B46811BD07}"/>
                </a:ext>
              </a:extLst>
            </p:cNvPr>
            <p:cNvSpPr/>
            <p:nvPr/>
          </p:nvSpPr>
          <p:spPr>
            <a:xfrm flipH="1">
              <a:off x="6182373" y="3300481"/>
              <a:ext cx="1539511" cy="334835"/>
            </a:xfrm>
            <a:prstGeom prst="rect">
              <a:avLst/>
            </a:prstGeom>
          </p:spPr>
          <p:txBody>
            <a:bodyPr wrap="square" lIns="45720" rIns="0" anchor="ctr" anchorCtr="0">
              <a:spAutoFit/>
            </a:bodyPr>
            <a:lstStyle/>
            <a:p>
              <a:pPr marL="0" marR="0" lvl="0" indent="0" algn="l" defTabSz="685800" rtl="0" eaLnBrk="1" fontAlgn="auto" latinLnBrk="0" hangingPunct="1">
                <a:lnSpc>
                  <a:spcPct val="100000"/>
                </a:lnSpc>
                <a:spcBef>
                  <a:spcPts val="450"/>
                </a:spcBef>
                <a:spcAft>
                  <a:spcPts val="0"/>
                </a:spcAft>
                <a:buClr>
                  <a:srgbClr val="44546A"/>
                </a:buClr>
                <a:buSzPct val="90000"/>
                <a:buFontTx/>
                <a:buNone/>
                <a:tabLst/>
                <a:defRPr/>
              </a:pPr>
              <a:r>
                <a:rPr kumimoji="0" lang="ja-JP" altLang="en-US" sz="788" b="0" i="0" u="none" strike="noStrike" kern="0" cap="none" spc="30" normalizeH="0" baseline="0" noProof="0" dirty="0">
                  <a:ln>
                    <a:noFill/>
                  </a:ln>
                  <a:solidFill>
                    <a:prstClr val="black"/>
                  </a:solidFill>
                  <a:effectLst/>
                  <a:uLnTx/>
                  <a:uFillTx/>
                  <a:latin typeface="CiscoSansTT ExtraLight"/>
                  <a:ea typeface="ＭＳ Ｐゴシック"/>
                  <a:cs typeface="Arial" charset="0"/>
                </a:rPr>
                <a:t>デュアル スーパーバイザ　</a:t>
              </a:r>
              <a:r>
                <a:rPr kumimoji="0" lang="en-US" altLang="ja-JP" sz="788" b="0" i="0" u="none" strike="noStrike" kern="0" cap="none" spc="30" normalizeH="0" baseline="0" noProof="0" dirty="0">
                  <a:ln>
                    <a:noFill/>
                  </a:ln>
                  <a:solidFill>
                    <a:prstClr val="black"/>
                  </a:solidFill>
                  <a:effectLst/>
                  <a:uLnTx/>
                  <a:uFillTx/>
                  <a:latin typeface="CiscoSansTT ExtraLight"/>
                  <a:ea typeface="ＭＳ Ｐゴシック"/>
                  <a:cs typeface="Arial" charset="0"/>
                </a:rPr>
                <a:t>ISSU</a:t>
              </a:r>
              <a:r>
                <a:rPr kumimoji="0" lang="ja-JP" altLang="en-US" sz="788" b="0" i="0" u="none" strike="noStrike" kern="0" cap="none" spc="30" normalizeH="0" baseline="0" noProof="0" dirty="0" err="1">
                  <a:ln>
                    <a:noFill/>
                  </a:ln>
                  <a:solidFill>
                    <a:prstClr val="black"/>
                  </a:solidFill>
                  <a:effectLst/>
                  <a:uLnTx/>
                  <a:uFillTx/>
                  <a:latin typeface="CiscoSansTT ExtraLight"/>
                  <a:ea typeface="ＭＳ Ｐゴシック"/>
                  <a:cs typeface="Arial" charset="0"/>
                </a:rPr>
                <a:t>、</a:t>
              </a:r>
              <a:r>
                <a:rPr kumimoji="0" lang="en-US" altLang="ja-JP" sz="788" b="0" i="0" u="none" strike="noStrike" kern="0" cap="none" spc="30" normalizeH="0" baseline="0" noProof="0" dirty="0">
                  <a:ln>
                    <a:noFill/>
                  </a:ln>
                  <a:solidFill>
                    <a:prstClr val="black"/>
                  </a:solidFill>
                  <a:effectLst/>
                  <a:uLnTx/>
                  <a:uFillTx/>
                  <a:latin typeface="CiscoSansTT ExtraLight"/>
                  <a:ea typeface="ＭＳ Ｐゴシック"/>
                  <a:cs typeface="Arial" charset="0"/>
                </a:rPr>
                <a:t>NSF/SSO</a:t>
              </a:r>
              <a:r>
                <a:rPr kumimoji="0" lang="ja-JP" altLang="en-US" sz="788" b="0" i="0" u="none" strike="noStrike" kern="0" cap="none" spc="30" normalizeH="0" baseline="0" noProof="0" dirty="0">
                  <a:ln>
                    <a:noFill/>
                  </a:ln>
                  <a:solidFill>
                    <a:prstClr val="black"/>
                  </a:solidFill>
                  <a:effectLst/>
                  <a:uLnTx/>
                  <a:uFillTx/>
                  <a:latin typeface="CiscoSansTT ExtraLight"/>
                  <a:ea typeface="ＭＳ Ｐゴシック"/>
                  <a:cs typeface="Arial" charset="0"/>
                </a:rPr>
                <a:t>をサポート</a:t>
              </a:r>
              <a:endParaRPr kumimoji="0" lang="en-US" sz="788" b="0" i="0" u="none" strike="noStrike" kern="0" cap="none" spc="30" normalizeH="0" baseline="0" noProof="0" dirty="0">
                <a:ln>
                  <a:noFill/>
                </a:ln>
                <a:solidFill>
                  <a:prstClr val="black"/>
                </a:solidFill>
                <a:effectLst/>
                <a:uLnTx/>
                <a:uFillTx/>
                <a:latin typeface="CiscoSansTT ExtraLight"/>
                <a:ea typeface="ＭＳ Ｐゴシック"/>
                <a:cs typeface="Arial" charset="0"/>
              </a:endParaRPr>
            </a:p>
          </p:txBody>
        </p:sp>
        <p:sp>
          <p:nvSpPr>
            <p:cNvPr id="111" name="Oval 334">
              <a:extLst>
                <a:ext uri="{FF2B5EF4-FFF2-40B4-BE49-F238E27FC236}">
                  <a16:creationId xmlns:a16="http://schemas.microsoft.com/office/drawing/2014/main" id="{7D1788F0-3E84-4266-BA7F-909905C441F9}"/>
                </a:ext>
              </a:extLst>
            </p:cNvPr>
            <p:cNvSpPr/>
            <p:nvPr/>
          </p:nvSpPr>
          <p:spPr>
            <a:xfrm>
              <a:off x="5451428" y="3428442"/>
              <a:ext cx="95780" cy="95755"/>
            </a:xfrm>
            <a:prstGeom prst="ellipse">
              <a:avLst/>
            </a:prstGeom>
            <a:solidFill>
              <a:srgbClr val="FFC000"/>
            </a:solidFill>
            <a:ln w="6350" cap="flat" cmpd="sng" algn="ctr">
              <a:solidFill>
                <a:srgbClr val="00B0F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88" b="0" i="0" u="none" strike="noStrike" kern="0" cap="none" spc="0" normalizeH="0" baseline="0" noProof="0" dirty="0">
                <a:ln>
                  <a:noFill/>
                </a:ln>
                <a:solidFill>
                  <a:prstClr val="black"/>
                </a:solidFill>
                <a:effectLst/>
                <a:uLnTx/>
                <a:uFillTx/>
                <a:latin typeface="CiscoSansTT ExtraLight"/>
                <a:ea typeface="ＭＳ Ｐゴシック"/>
                <a:cs typeface="Arial" charset="0"/>
              </a:endParaRPr>
            </a:p>
          </p:txBody>
        </p:sp>
      </p:grpSp>
      <p:pic>
        <p:nvPicPr>
          <p:cNvPr id="112" name="Picture 1">
            <a:extLst>
              <a:ext uri="{FF2B5EF4-FFF2-40B4-BE49-F238E27FC236}">
                <a16:creationId xmlns:a16="http://schemas.microsoft.com/office/drawing/2014/main" id="{7F7EB568-A322-4595-9EDE-7CF1E1760EEA}"/>
              </a:ext>
            </a:extLst>
          </p:cNvPr>
          <p:cNvPicPr>
            <a:picLocks noChangeAspect="1"/>
          </p:cNvPicPr>
          <p:nvPr/>
        </p:nvPicPr>
        <p:blipFill>
          <a:blip r:embed="rId6"/>
          <a:stretch>
            <a:fillRect/>
          </a:stretch>
        </p:blipFill>
        <p:spPr>
          <a:xfrm>
            <a:off x="7403038" y="1540911"/>
            <a:ext cx="1477073" cy="335022"/>
          </a:xfrm>
          <a:prstGeom prst="rect">
            <a:avLst/>
          </a:prstGeom>
        </p:spPr>
      </p:pic>
      <p:sp>
        <p:nvSpPr>
          <p:cNvPr id="113" name="Rounded Rectangle 4">
            <a:extLst>
              <a:ext uri="{FF2B5EF4-FFF2-40B4-BE49-F238E27FC236}">
                <a16:creationId xmlns:a16="http://schemas.microsoft.com/office/drawing/2014/main" id="{16DC3BAE-EB05-4998-9A95-5F64F1E13B93}"/>
              </a:ext>
            </a:extLst>
          </p:cNvPr>
          <p:cNvSpPr/>
          <p:nvPr/>
        </p:nvSpPr>
        <p:spPr>
          <a:xfrm>
            <a:off x="7400127" y="1553014"/>
            <a:ext cx="1476134" cy="175591"/>
          </a:xfrm>
          <a:prstGeom prst="roundRect">
            <a:avLst/>
          </a:prstGeom>
          <a:noFill/>
          <a:ln w="38100" cap="flat" cmpd="sng" algn="ctr">
            <a:solidFill>
              <a:srgbClr val="0070C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prstClr val="white"/>
              </a:solidFill>
              <a:effectLst/>
              <a:uLnTx/>
              <a:uFillTx/>
              <a:latin typeface="CiscoSansTT ExtraLight"/>
              <a:ea typeface="ＭＳ Ｐゴシック"/>
              <a:cs typeface="+mn-cs"/>
            </a:endParaRPr>
          </a:p>
        </p:txBody>
      </p:sp>
      <p:sp>
        <p:nvSpPr>
          <p:cNvPr id="114" name="Rounded Rectangle 16">
            <a:extLst>
              <a:ext uri="{FF2B5EF4-FFF2-40B4-BE49-F238E27FC236}">
                <a16:creationId xmlns:a16="http://schemas.microsoft.com/office/drawing/2014/main" id="{8C0313AC-F308-4416-ACFE-FA3FC3064F99}"/>
              </a:ext>
            </a:extLst>
          </p:cNvPr>
          <p:cNvSpPr/>
          <p:nvPr/>
        </p:nvSpPr>
        <p:spPr>
          <a:xfrm>
            <a:off x="7406888" y="1728606"/>
            <a:ext cx="1476134" cy="167397"/>
          </a:xfrm>
          <a:prstGeom prst="roundRect">
            <a:avLst/>
          </a:prstGeom>
          <a:noFill/>
          <a:ln w="38100" cap="flat" cmpd="sng" algn="ctr">
            <a:solidFill>
              <a:srgbClr val="01B00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prstClr val="white"/>
              </a:solidFill>
              <a:effectLst/>
              <a:uLnTx/>
              <a:uFillTx/>
              <a:latin typeface="CiscoSansTT ExtraLight"/>
              <a:ea typeface="ＭＳ Ｐゴシック"/>
              <a:cs typeface="+mn-cs"/>
            </a:endParaRPr>
          </a:p>
        </p:txBody>
      </p:sp>
      <p:pic>
        <p:nvPicPr>
          <p:cNvPr id="115" name="Picture 17">
            <a:extLst>
              <a:ext uri="{FF2B5EF4-FFF2-40B4-BE49-F238E27FC236}">
                <a16:creationId xmlns:a16="http://schemas.microsoft.com/office/drawing/2014/main" id="{91D5C868-BE69-4D58-89E8-F6C7A9FD77C1}"/>
              </a:ext>
            </a:extLst>
          </p:cNvPr>
          <p:cNvPicPr>
            <a:picLocks noChangeAspect="1"/>
          </p:cNvPicPr>
          <p:nvPr/>
        </p:nvPicPr>
        <p:blipFill>
          <a:blip r:embed="rId6"/>
          <a:stretch>
            <a:fillRect/>
          </a:stretch>
        </p:blipFill>
        <p:spPr>
          <a:xfrm>
            <a:off x="7394328" y="1129094"/>
            <a:ext cx="1477073" cy="335022"/>
          </a:xfrm>
          <a:prstGeom prst="rect">
            <a:avLst/>
          </a:prstGeom>
        </p:spPr>
      </p:pic>
      <p:sp>
        <p:nvSpPr>
          <p:cNvPr id="116" name="Rounded Rectangle 11">
            <a:extLst>
              <a:ext uri="{FF2B5EF4-FFF2-40B4-BE49-F238E27FC236}">
                <a16:creationId xmlns:a16="http://schemas.microsoft.com/office/drawing/2014/main" id="{F0B2EF34-A505-4F57-8186-73AAF1021512}"/>
              </a:ext>
            </a:extLst>
          </p:cNvPr>
          <p:cNvSpPr/>
          <p:nvPr/>
        </p:nvSpPr>
        <p:spPr>
          <a:xfrm>
            <a:off x="7395267" y="1139018"/>
            <a:ext cx="1476134" cy="175591"/>
          </a:xfrm>
          <a:prstGeom prst="roundRect">
            <a:avLst/>
          </a:prstGeom>
          <a:noFill/>
          <a:ln w="38100" cap="flat" cmpd="sng" algn="ctr">
            <a:solidFill>
              <a:srgbClr val="0070C0"/>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prstClr val="white"/>
              </a:solidFill>
              <a:effectLst/>
              <a:uLnTx/>
              <a:uFillTx/>
              <a:latin typeface="CiscoSansTT ExtraLight"/>
              <a:ea typeface="ＭＳ Ｐゴシック"/>
              <a:cs typeface="+mn-cs"/>
            </a:endParaRPr>
          </a:p>
        </p:txBody>
      </p:sp>
      <p:sp>
        <p:nvSpPr>
          <p:cNvPr id="117" name="Rounded Rectangle 12">
            <a:extLst>
              <a:ext uri="{FF2B5EF4-FFF2-40B4-BE49-F238E27FC236}">
                <a16:creationId xmlns:a16="http://schemas.microsoft.com/office/drawing/2014/main" id="{BA4BD658-71D5-41C7-B88B-B54AB2510834}"/>
              </a:ext>
            </a:extLst>
          </p:cNvPr>
          <p:cNvSpPr/>
          <p:nvPr/>
        </p:nvSpPr>
        <p:spPr>
          <a:xfrm>
            <a:off x="8510755" y="1316301"/>
            <a:ext cx="331439" cy="163288"/>
          </a:xfrm>
          <a:prstGeom prst="roundRect">
            <a:avLst/>
          </a:prstGeom>
          <a:noFill/>
          <a:ln w="38100" cap="flat" cmpd="sng" algn="ctr">
            <a:solidFill>
              <a:srgbClr val="01B007"/>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prstClr val="white"/>
              </a:solidFill>
              <a:effectLst/>
              <a:uLnTx/>
              <a:uFillTx/>
              <a:latin typeface="CiscoSansTT ExtraLight"/>
              <a:ea typeface="ＭＳ Ｐゴシック"/>
              <a:cs typeface="+mn-cs"/>
            </a:endParaRPr>
          </a:p>
        </p:txBody>
      </p:sp>
    </p:spTree>
    <p:extLst>
      <p:ext uri="{BB962C8B-B14F-4D97-AF65-F5344CB8AC3E}">
        <p14:creationId xmlns:p14="http://schemas.microsoft.com/office/powerpoint/2010/main" val="3398541943"/>
      </p:ext>
    </p:extLst>
  </p:cSld>
  <p:clrMapOvr>
    <a:masterClrMapping/>
  </p:clrMapOvr>
  <p:transition spd="slow">
    <p:push/>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CiscoSans/メイリオ">
      <a:majorFont>
        <a:latin typeface="CiscoSansTT ExtraLight"/>
        <a:ea typeface="メイリオ"/>
        <a:cs typeface=""/>
      </a:majorFont>
      <a:minorFont>
        <a:latin typeface="CiscoSansTT Light"/>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8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TT ExtraLight/ＭＳ Ｐゴシック">
      <a:majorFont>
        <a:latin typeface="CiscoSansTT ExtraLight"/>
        <a:ea typeface="ＭＳ Ｐゴシック"/>
        <a:cs typeface=""/>
      </a:majorFont>
      <a:minorFont>
        <a:latin typeface="CiscoSansTT ExtraLigh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3.xml><?xml version="1.0" encoding="utf-8"?>
<a:theme xmlns:a="http://schemas.openxmlformats.org/drawingml/2006/main" name="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MS Pゴシック">
      <a:majorFont>
        <a:latin typeface="ＭＳ Ｐゴシック"/>
        <a:ea typeface="ＭＳ Ｐゴシック"/>
        <a:cs typeface=""/>
      </a:majorFont>
      <a:minorFont>
        <a:latin typeface="ＭＳ Ｐゴシック"/>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blank.potx" id="{F8E0A6D8-00EF-4C45-956A-C232F4E90AD8}" vid="{8F53F655-D796-414D-8DD9-48EDE3365D19}"/>
    </a:ext>
  </a:extLst>
</a:theme>
</file>

<file path=ppt/theme/theme4.xml><?xml version="1.0" encoding="utf-8"?>
<a:theme xmlns:a="http://schemas.openxmlformats.org/drawingml/2006/main" name="1_Blue theme 2015 16x9">
  <a:themeElements>
    <a:clrScheme name="Cisco White Template Colors_FINAL">
      <a:dk1>
        <a:srgbClr val="282828"/>
      </a:dk1>
      <a:lt1>
        <a:srgbClr val="005073"/>
      </a:lt1>
      <a:dk2>
        <a:srgbClr val="005073"/>
      </a:dk2>
      <a:lt2>
        <a:srgbClr val="FFFFFF"/>
      </a:lt2>
      <a:accent1>
        <a:srgbClr val="00BCEB"/>
      </a:accent1>
      <a:accent2>
        <a:srgbClr val="6EBE4A"/>
      </a:accent2>
      <a:accent3>
        <a:srgbClr val="005073"/>
      </a:accent3>
      <a:accent4>
        <a:srgbClr val="676767"/>
      </a:accent4>
      <a:accent5>
        <a:srgbClr val="FBAB18"/>
      </a:accent5>
      <a:accent6>
        <a:srgbClr val="E3241B"/>
      </a:accent6>
      <a:hlink>
        <a:srgbClr val="00BCEB"/>
      </a:hlink>
      <a:folHlink>
        <a:srgbClr val="005073"/>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5.xml><?xml version="1.0" encoding="utf-8"?>
<a:theme xmlns:a="http://schemas.openxmlformats.org/drawingml/2006/main" name="2_Blue theme 2016 16x9">
  <a:themeElements>
    <a:clrScheme name="Blue Theme 2016 Colors">
      <a:dk1>
        <a:srgbClr val="58585B"/>
      </a:dk1>
      <a:lt1>
        <a:srgbClr val="FFFFFF"/>
      </a:lt1>
      <a:dk2>
        <a:srgbClr val="58585B"/>
      </a:dk2>
      <a:lt2>
        <a:srgbClr val="049FD9"/>
      </a:lt2>
      <a:accent1>
        <a:srgbClr val="004BAF"/>
      </a:accent1>
      <a:accent2>
        <a:srgbClr val="64BBE3"/>
      </a:accent2>
      <a:accent3>
        <a:srgbClr val="E8EBF1"/>
      </a:accent3>
      <a:accent4>
        <a:srgbClr val="9E9EA2"/>
      </a:accent4>
      <a:accent5>
        <a:srgbClr val="049FD9"/>
      </a:accent5>
      <a:accent6>
        <a:srgbClr val="ABC233"/>
      </a:accent6>
      <a:hlink>
        <a:srgbClr val="049FD9"/>
      </a:hlink>
      <a:folHlink>
        <a:srgbClr val="004B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9" id="{83C19D9B-7E63-4DDB-BA45-2B9906B27FB0}" vid="{F7BC0862-FAD1-4846-B398-2FFF360F98CE}"/>
    </a:ext>
  </a:extLst>
</a:theme>
</file>

<file path=ppt/theme/theme6.xml><?xml version="1.0" encoding="utf-8"?>
<a:theme xmlns:a="http://schemas.openxmlformats.org/drawingml/2006/main" name="Blue theme 2016 16x9">
  <a:themeElements>
    <a:clrScheme name="Blue Theme 2016 Colors">
      <a:dk1>
        <a:srgbClr val="58585B"/>
      </a:dk1>
      <a:lt1>
        <a:srgbClr val="FFFFFF"/>
      </a:lt1>
      <a:dk2>
        <a:srgbClr val="58585B"/>
      </a:dk2>
      <a:lt2>
        <a:srgbClr val="049FD9"/>
      </a:lt2>
      <a:accent1>
        <a:srgbClr val="004BAF"/>
      </a:accent1>
      <a:accent2>
        <a:srgbClr val="64BBE3"/>
      </a:accent2>
      <a:accent3>
        <a:srgbClr val="E8EBF1"/>
      </a:accent3>
      <a:accent4>
        <a:srgbClr val="9E9EA2"/>
      </a:accent4>
      <a:accent5>
        <a:srgbClr val="049FD9"/>
      </a:accent5>
      <a:accent6>
        <a:srgbClr val="ABC233"/>
      </a:accent6>
      <a:hlink>
        <a:srgbClr val="049FD9"/>
      </a:hlink>
      <a:folHlink>
        <a:srgbClr val="004B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DC503DE1-91F3-4E06-9D47-79C2309E909B}" vid="{C266BCD2-BF24-49DE-B4C0-2E591CE22960}"/>
    </a:ext>
  </a:extLst>
</a:theme>
</file>

<file path=ppt/theme/theme7.xml><?xml version="1.0" encoding="utf-8"?>
<a:theme xmlns:a="http://schemas.openxmlformats.org/drawingml/2006/main" name="6_Blue theme 2016 16x9">
  <a:themeElements>
    <a:clrScheme name="Custom 62">
      <a:dk1>
        <a:srgbClr val="4D4D4C"/>
      </a:dk1>
      <a:lt1>
        <a:srgbClr val="FFFFFF"/>
      </a:lt1>
      <a:dk2>
        <a:srgbClr val="515150"/>
      </a:dk2>
      <a:lt2>
        <a:srgbClr val="239ACC"/>
      </a:lt2>
      <a:accent1>
        <a:srgbClr val="14337C"/>
      </a:accent1>
      <a:accent2>
        <a:srgbClr val="239BCF"/>
      </a:accent2>
      <a:accent3>
        <a:srgbClr val="7AAAD4"/>
      </a:accent3>
      <a:accent4>
        <a:srgbClr val="6CC04A"/>
      </a:accent4>
      <a:accent5>
        <a:srgbClr val="218DBC"/>
      </a:accent5>
      <a:accent6>
        <a:srgbClr val="0B6B75"/>
      </a:accent6>
      <a:hlink>
        <a:srgbClr val="049FD9"/>
      </a:hlink>
      <a:folHlink>
        <a:srgbClr val="2B559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DC503DE1-91F3-4E06-9D47-79C2309E909B}" vid="{C266BCD2-BF24-49DE-B4C0-2E591CE22960}"/>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Blue theme 2014_light 16x9</Template>
  <TotalTime>6866</TotalTime>
  <Words>2081</Words>
  <Application>Microsoft Office PowerPoint</Application>
  <PresentationFormat>画面に合わせる (16:9)</PresentationFormat>
  <Paragraphs>604</Paragraphs>
  <Slides>29</Slides>
  <Notes>20</Notes>
  <HiddenSlides>0</HiddenSlides>
  <MMClips>0</MMClips>
  <ScaleCrop>false</ScaleCrop>
  <HeadingPairs>
    <vt:vector size="8" baseType="variant">
      <vt:variant>
        <vt:lpstr>使用されているフォント</vt:lpstr>
      </vt:variant>
      <vt:variant>
        <vt:i4>19</vt:i4>
      </vt:variant>
      <vt:variant>
        <vt:lpstr>テーマ</vt:lpstr>
      </vt:variant>
      <vt:variant>
        <vt:i4>8</vt:i4>
      </vt:variant>
      <vt:variant>
        <vt:lpstr>埋め込まれた OLE サーバー</vt:lpstr>
      </vt:variant>
      <vt:variant>
        <vt:i4>1</vt:i4>
      </vt:variant>
      <vt:variant>
        <vt:lpstr>スライド タイトル</vt:lpstr>
      </vt:variant>
      <vt:variant>
        <vt:i4>29</vt:i4>
      </vt:variant>
    </vt:vector>
  </HeadingPairs>
  <TitlesOfParts>
    <vt:vector size="57" baseType="lpstr">
      <vt:lpstr>Apple LiGothic Medium</vt:lpstr>
      <vt:lpstr>Ciscolight</vt:lpstr>
      <vt:lpstr>CiscoSansTT ExtraLight</vt:lpstr>
      <vt:lpstr>CiscoSansTT Light</vt:lpstr>
      <vt:lpstr>CiscoSansTT Thin</vt:lpstr>
      <vt:lpstr>MS PGothic</vt:lpstr>
      <vt:lpstr>MS PGothic</vt:lpstr>
      <vt:lpstr>Tipo de letra del sistema Fina</vt:lpstr>
      <vt:lpstr>Meiryo</vt:lpstr>
      <vt:lpstr>Meiryo</vt:lpstr>
      <vt:lpstr>Arial</vt:lpstr>
      <vt:lpstr>Broadway</vt:lpstr>
      <vt:lpstr>Calibri</vt:lpstr>
      <vt:lpstr>Calibri Light</vt:lpstr>
      <vt:lpstr>CiscoSans</vt:lpstr>
      <vt:lpstr>CiscoSans ExtraLight</vt:lpstr>
      <vt:lpstr>CiscoSans Thin</vt:lpstr>
      <vt:lpstr>Times New Roman</vt:lpstr>
      <vt:lpstr>Wingdings</vt:lpstr>
      <vt:lpstr>Blue theme 2014 16x9</vt:lpstr>
      <vt:lpstr>8_Blue theme 2015 16x9</vt:lpstr>
      <vt:lpstr>Blue theme 2015 16x9</vt:lpstr>
      <vt:lpstr>1_Blue theme 2015 16x9</vt:lpstr>
      <vt:lpstr>2_Blue theme 2016 16x9</vt:lpstr>
      <vt:lpstr>Blue theme 2016 16x9</vt:lpstr>
      <vt:lpstr>6_Blue theme 2016 16x9</vt:lpstr>
      <vt:lpstr>Office Theme</vt:lpstr>
      <vt:lpstr>think-cell Slide</vt:lpstr>
      <vt:lpstr>The latest and greatest</vt:lpstr>
      <vt:lpstr>アジェンダ</vt:lpstr>
      <vt:lpstr>Cisco Catalyst 9000 シリーズ概要</vt:lpstr>
      <vt:lpstr>A New Era in Networking 新たなネットワークの時代へ</vt:lpstr>
      <vt:lpstr>Cisco Catalyst スイッチ ポジショニング &amp; ポートフォリオ</vt:lpstr>
      <vt:lpstr>UADP 2.0 次世代エンタープライズ向け Programmable ASIC</vt:lpstr>
      <vt:lpstr>Cisco Catalyst 9300 のご紹介 次世代ボックス型アクセス スイッチ</vt:lpstr>
      <vt:lpstr>Cisco Catalyst 9400 のご紹介 次世代モジュラ アクセス スイッチ</vt:lpstr>
      <vt:lpstr>Cisco Catalyst 9400 イノベーション＆ベネフィット</vt:lpstr>
      <vt:lpstr>Cisco Catalyst 9500 ご紹介</vt:lpstr>
      <vt:lpstr>Cisco Catalyst 9500 - 電源とファンの冗長</vt:lpstr>
      <vt:lpstr>従来のCatalyst シリーズ vs. Catalyst 9000 シリーズ 新たな機能の比較</vt:lpstr>
      <vt:lpstr>PowerPoint プレゼンテーション</vt:lpstr>
      <vt:lpstr>PowerPoint プレゼンテーション</vt:lpstr>
      <vt:lpstr>Software Maintenance Update (SMU)</vt:lpstr>
      <vt:lpstr>Perpetual POE</vt:lpstr>
      <vt:lpstr>Cisco Catalyst 9000 シリーズ サマリ </vt:lpstr>
      <vt:lpstr>SD-Access 概要</vt:lpstr>
      <vt:lpstr>Software Defined Access (SD-Access)</vt:lpstr>
      <vt:lpstr>SD-Access At a Glance</vt:lpstr>
      <vt:lpstr>DNA Center シンプルなネットワーク マネジメント</vt:lpstr>
      <vt:lpstr>DNA Centerを中心としたソフトウェア構成</vt:lpstr>
      <vt:lpstr>DNA Centerを中心としたソフトウェア構成</vt:lpstr>
      <vt:lpstr>DNA Centerを中心としたソフトウェア構成</vt:lpstr>
      <vt:lpstr>IOSパッケージとライセンス</vt:lpstr>
      <vt:lpstr>新しい時代のネットワークにふさわしい 単純化された新アラカルト パッケージ</vt:lpstr>
      <vt:lpstr>PowerPoint プレゼンテーション</vt:lpstr>
      <vt:lpstr>PowerPoint プレゼンテーション</vt:lpstr>
      <vt:lpstr>PowerPoint プレゼンテーション</vt:lpstr>
    </vt:vector>
  </TitlesOfParts>
  <Company>Cisco Systems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Meraki Wi-Fi SP-With Joint Marketing Activities w/NTT-East &amp; NOP</dc:title>
  <dc:creator>Ayumi Tamura (atamura)</dc:creator>
  <cp:lastModifiedBy>Sachiko Wakuta -T (swakuta - Adecco at Cisco)</cp:lastModifiedBy>
  <cp:revision>146</cp:revision>
  <cp:lastPrinted>2017-07-06T05:46:07Z</cp:lastPrinted>
  <dcterms:created xsi:type="dcterms:W3CDTF">2015-01-09T04:11:05Z</dcterms:created>
  <dcterms:modified xsi:type="dcterms:W3CDTF">2017-07-06T07:37:44Z</dcterms:modified>
</cp:coreProperties>
</file>