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4077" r:id="rId2"/>
    <p:sldMasterId id="2147484125" r:id="rId3"/>
    <p:sldMasterId id="2147484164" r:id="rId4"/>
    <p:sldMasterId id="2147484186" r:id="rId5"/>
    <p:sldMasterId id="2147484228" r:id="rId6"/>
    <p:sldMasterId id="2147484258" r:id="rId7"/>
  </p:sldMasterIdLst>
  <p:notesMasterIdLst>
    <p:notesMasterId r:id="rId72"/>
  </p:notesMasterIdLst>
  <p:sldIdLst>
    <p:sldId id="294" r:id="rId8"/>
    <p:sldId id="307" r:id="rId9"/>
    <p:sldId id="308" r:id="rId10"/>
    <p:sldId id="309" r:id="rId11"/>
    <p:sldId id="310" r:id="rId12"/>
    <p:sldId id="311" r:id="rId13"/>
    <p:sldId id="312" r:id="rId14"/>
    <p:sldId id="313" r:id="rId15"/>
    <p:sldId id="314" r:id="rId16"/>
    <p:sldId id="315" r:id="rId17"/>
    <p:sldId id="316" r:id="rId18"/>
    <p:sldId id="319" r:id="rId19"/>
    <p:sldId id="318" r:id="rId20"/>
    <p:sldId id="321" r:id="rId21"/>
    <p:sldId id="322" r:id="rId22"/>
    <p:sldId id="326" r:id="rId23"/>
    <p:sldId id="328" r:id="rId24"/>
    <p:sldId id="329" r:id="rId25"/>
    <p:sldId id="330" r:id="rId26"/>
    <p:sldId id="325" r:id="rId27"/>
    <p:sldId id="331" r:id="rId28"/>
    <p:sldId id="332" r:id="rId29"/>
    <p:sldId id="335" r:id="rId30"/>
    <p:sldId id="333" r:id="rId31"/>
    <p:sldId id="334" r:id="rId32"/>
    <p:sldId id="338" r:id="rId33"/>
    <p:sldId id="399" r:id="rId34"/>
    <p:sldId id="394" r:id="rId35"/>
    <p:sldId id="396" r:id="rId36"/>
    <p:sldId id="361" r:id="rId37"/>
    <p:sldId id="397" r:id="rId38"/>
    <p:sldId id="398" r:id="rId39"/>
    <p:sldId id="395" r:id="rId40"/>
    <p:sldId id="362" r:id="rId41"/>
    <p:sldId id="363" r:id="rId42"/>
    <p:sldId id="365" r:id="rId43"/>
    <p:sldId id="339" r:id="rId44"/>
    <p:sldId id="389" r:id="rId45"/>
    <p:sldId id="391" r:id="rId46"/>
    <p:sldId id="390" r:id="rId47"/>
    <p:sldId id="373" r:id="rId48"/>
    <p:sldId id="392" r:id="rId49"/>
    <p:sldId id="375" r:id="rId50"/>
    <p:sldId id="376" r:id="rId51"/>
    <p:sldId id="377" r:id="rId52"/>
    <p:sldId id="400" r:id="rId53"/>
    <p:sldId id="378" r:id="rId54"/>
    <p:sldId id="379" r:id="rId55"/>
    <p:sldId id="380" r:id="rId56"/>
    <p:sldId id="381" r:id="rId57"/>
    <p:sldId id="382" r:id="rId58"/>
    <p:sldId id="383" r:id="rId59"/>
    <p:sldId id="386" r:id="rId60"/>
    <p:sldId id="387" r:id="rId61"/>
    <p:sldId id="388" r:id="rId62"/>
    <p:sldId id="346" r:id="rId63"/>
    <p:sldId id="347" r:id="rId64"/>
    <p:sldId id="348" r:id="rId65"/>
    <p:sldId id="349" r:id="rId66"/>
    <p:sldId id="355" r:id="rId67"/>
    <p:sldId id="356" r:id="rId68"/>
    <p:sldId id="357" r:id="rId69"/>
    <p:sldId id="358" r:id="rId70"/>
    <p:sldId id="372" r:id="rId71"/>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CC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631"/>
  </p:normalViewPr>
  <p:slideViewPr>
    <p:cSldViewPr>
      <p:cViewPr varScale="1">
        <p:scale>
          <a:sx n="42" d="100"/>
          <a:sy n="42" d="100"/>
        </p:scale>
        <p:origin x="1314" y="33"/>
      </p:cViewPr>
      <p:guideLst>
        <p:guide orient="horz" pos="1620"/>
        <p:guide pos="2880"/>
      </p:guideLst>
    </p:cSldViewPr>
  </p:slideViewPr>
  <p:notesTextViewPr>
    <p:cViewPr>
      <p:scale>
        <a:sx n="1" d="1"/>
        <a:sy n="1" d="1"/>
      </p:scale>
      <p:origin x="0" y="0"/>
    </p:cViewPr>
  </p:notesTextViewPr>
  <p:sorterViewPr>
    <p:cViewPr>
      <p:scale>
        <a:sx n="100" d="100"/>
        <a:sy n="100" d="100"/>
      </p:scale>
      <p:origin x="0" y="-15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image" Target="../media/image76.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image" Target="../media/image7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37742-06EB-2B43-B8C5-24ACB05F9478}" type="doc">
      <dgm:prSet loTypeId="urn:microsoft.com/office/officeart/2005/8/layout/vList3" loCatId="" qsTypeId="urn:microsoft.com/office/officeart/2005/8/quickstyle/3D2" qsCatId="3D" csTypeId="urn:microsoft.com/office/officeart/2005/8/colors/accent1_2" csCatId="accent1" phldr="1"/>
      <dgm:spPr/>
    </dgm:pt>
    <dgm:pt modelId="{C5257860-BC74-9D4C-BEFC-0A7CF7163176}">
      <dgm:prSet phldrT="[テキスト]"/>
      <dgm:spPr/>
      <dgm:t>
        <a:bodyPr/>
        <a:lstStyle/>
        <a:p>
          <a:pPr algn="l"/>
          <a:r>
            <a:rPr lang="ja-JP" altLang="en-US" dirty="0" smtClean="0">
              <a:latin typeface="ＭＳ Ｐゴシック" panose="020B0600070205080204" pitchFamily="50" charset="-128"/>
              <a:ea typeface="ＭＳ Ｐゴシック" panose="020B0600070205080204" pitchFamily="50" charset="-128"/>
              <a:cs typeface="メイリオ"/>
            </a:rPr>
            <a:t>教員の担うべき業務に専念できる環境を確保する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478088E9-5B7E-FD43-A0D3-7CC69F1EE70F}" type="parTrans" cxnId="{3BCDD06D-D3CD-8646-83FF-31C55F90CBE5}">
      <dgm:prSet/>
      <dgm:spPr/>
      <dgm:t>
        <a:bodyPr/>
        <a:lstStyle/>
        <a:p>
          <a:endParaRPr kumimoji="1" lang="ja-JP" altLang="en-US"/>
        </a:p>
      </dgm:t>
    </dgm:pt>
    <dgm:pt modelId="{9CAF183C-D10A-264E-BB1F-6CD0121F8799}" type="sibTrans" cxnId="{3BCDD06D-D3CD-8646-83FF-31C55F90CBE5}">
      <dgm:prSet/>
      <dgm:spPr/>
      <dgm:t>
        <a:bodyPr/>
        <a:lstStyle/>
        <a:p>
          <a:endParaRPr kumimoji="1" lang="ja-JP" altLang="en-US"/>
        </a:p>
      </dgm:t>
    </dgm:pt>
    <dgm:pt modelId="{154BC106-79FD-CB46-BB23-42BFB96E335F}">
      <dgm:prSet phldrT="[テキスト]"/>
      <dgm:spPr/>
      <dgm:t>
        <a:bodyPr/>
        <a:lstStyle/>
        <a:p>
          <a:pPr algn="l"/>
          <a:r>
            <a:rPr lang="ja-JP" altLang="en-US" dirty="0" smtClean="0">
              <a:latin typeface="ＭＳ Ｐゴシック" panose="020B0600070205080204" pitchFamily="50" charset="-128"/>
              <a:ea typeface="ＭＳ Ｐゴシック" panose="020B0600070205080204" pitchFamily="50" charset="-128"/>
              <a:cs typeface="メイリオ"/>
            </a:rPr>
            <a:t>部活動の負担を大胆に軽減する</a:t>
          </a:r>
        </a:p>
      </dgm:t>
    </dgm:pt>
    <dgm:pt modelId="{BE0E66A5-035C-C448-A0B1-F094345C6EAB}" type="parTrans" cxnId="{58595760-7BAF-2E40-BF3E-128290D9F818}">
      <dgm:prSet/>
      <dgm:spPr/>
      <dgm:t>
        <a:bodyPr/>
        <a:lstStyle/>
        <a:p>
          <a:endParaRPr kumimoji="1" lang="ja-JP" altLang="en-US"/>
        </a:p>
      </dgm:t>
    </dgm:pt>
    <dgm:pt modelId="{1BC8F393-823D-0B47-897F-863BEABEEDC3}" type="sibTrans" cxnId="{58595760-7BAF-2E40-BF3E-128290D9F818}">
      <dgm:prSet/>
      <dgm:spPr/>
      <dgm:t>
        <a:bodyPr/>
        <a:lstStyle/>
        <a:p>
          <a:endParaRPr kumimoji="1" lang="ja-JP" altLang="en-US"/>
        </a:p>
      </dgm:t>
    </dgm:pt>
    <dgm:pt modelId="{04161573-E335-B945-929D-E1788FD0CB4A}">
      <dgm:prSet phldrT="[テキスト]"/>
      <dgm:spPr/>
      <dgm:t>
        <a:bodyPr/>
        <a:lstStyle/>
        <a:p>
          <a:pPr algn="l"/>
          <a:r>
            <a:rPr kumimoji="1" lang="ja-JP" altLang="en-US" dirty="0" smtClean="0">
              <a:latin typeface="ＭＳ Ｐゴシック" panose="020B0600070205080204" pitchFamily="50" charset="-128"/>
              <a:ea typeface="ＭＳ Ｐゴシック" panose="020B0600070205080204" pitchFamily="50" charset="-128"/>
              <a:cs typeface="メイリオ"/>
            </a:rPr>
            <a:t>長時間労働という働き方を改善する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F8BE7DFD-02E5-384D-9912-EAD9B88EFCAF}" type="parTrans" cxnId="{973907CE-2779-F440-8845-1F1EDA73F603}">
      <dgm:prSet/>
      <dgm:spPr/>
      <dgm:t>
        <a:bodyPr/>
        <a:lstStyle/>
        <a:p>
          <a:endParaRPr kumimoji="1" lang="ja-JP" altLang="en-US"/>
        </a:p>
      </dgm:t>
    </dgm:pt>
    <dgm:pt modelId="{B45A589D-F5C6-D74C-AA73-A3D52BCD5D00}" type="sibTrans" cxnId="{973907CE-2779-F440-8845-1F1EDA73F603}">
      <dgm:prSet/>
      <dgm:spPr/>
      <dgm:t>
        <a:bodyPr/>
        <a:lstStyle/>
        <a:p>
          <a:endParaRPr kumimoji="1" lang="ja-JP" altLang="en-US"/>
        </a:p>
      </dgm:t>
    </dgm:pt>
    <dgm:pt modelId="{25443F9D-5B80-6B47-99ED-21D8417CE329}">
      <dgm:prSet/>
      <dgm:spPr/>
      <dgm:t>
        <a:bodyPr/>
        <a:lstStyle/>
        <a:p>
          <a:pPr algn="l"/>
          <a:r>
            <a:rPr kumimoji="1" lang="ja-JP" altLang="en-US" dirty="0" smtClean="0">
              <a:latin typeface="ＭＳ Ｐゴシック" panose="020B0600070205080204" pitchFamily="50" charset="-128"/>
              <a:ea typeface="ＭＳ Ｐゴシック" panose="020B0600070205080204" pitchFamily="50" charset="-128"/>
              <a:cs typeface="メイリオ"/>
            </a:rPr>
            <a:t>国、教育委員会の支援体制を強化する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B137377B-A7AD-0543-B9C5-1481EC27CFE4}" type="parTrans" cxnId="{8C208762-3F85-4B45-A9AE-3CAC7273CDD0}">
      <dgm:prSet/>
      <dgm:spPr/>
      <dgm:t>
        <a:bodyPr/>
        <a:lstStyle/>
        <a:p>
          <a:endParaRPr kumimoji="1" lang="ja-JP" altLang="en-US"/>
        </a:p>
      </dgm:t>
    </dgm:pt>
    <dgm:pt modelId="{429DBE1A-B143-5D40-B355-05EB08CBAF2D}" type="sibTrans" cxnId="{8C208762-3F85-4B45-A9AE-3CAC7273CDD0}">
      <dgm:prSet/>
      <dgm:spPr/>
      <dgm:t>
        <a:bodyPr/>
        <a:lstStyle/>
        <a:p>
          <a:endParaRPr kumimoji="1" lang="ja-JP" altLang="en-US"/>
        </a:p>
      </dgm:t>
    </dgm:pt>
    <dgm:pt modelId="{C929CCB6-77B5-5041-B197-3FD638AA714B}" type="pres">
      <dgm:prSet presAssocID="{64A37742-06EB-2B43-B8C5-24ACB05F9478}" presName="linearFlow" presStyleCnt="0">
        <dgm:presLayoutVars>
          <dgm:dir/>
          <dgm:resizeHandles val="exact"/>
        </dgm:presLayoutVars>
      </dgm:prSet>
      <dgm:spPr/>
    </dgm:pt>
    <dgm:pt modelId="{3EB6599C-E442-CB4A-87EF-9191819D9B84}" type="pres">
      <dgm:prSet presAssocID="{C5257860-BC74-9D4C-BEFC-0A7CF7163176}" presName="composite" presStyleCnt="0"/>
      <dgm:spPr/>
    </dgm:pt>
    <dgm:pt modelId="{D7367C4A-865C-A64C-A66C-119BEFD45EC9}" type="pres">
      <dgm:prSet presAssocID="{C5257860-BC74-9D4C-BEFC-0A7CF7163176}"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dgm:spPr>
    </dgm:pt>
    <dgm:pt modelId="{3E106E87-907B-344B-8F75-CA30CF0C2948}" type="pres">
      <dgm:prSet presAssocID="{C5257860-BC74-9D4C-BEFC-0A7CF7163176}" presName="txShp" presStyleLbl="node1" presStyleIdx="0" presStyleCnt="4">
        <dgm:presLayoutVars>
          <dgm:bulletEnabled val="1"/>
        </dgm:presLayoutVars>
      </dgm:prSet>
      <dgm:spPr/>
      <dgm:t>
        <a:bodyPr/>
        <a:lstStyle/>
        <a:p>
          <a:endParaRPr kumimoji="1" lang="ja-JP" altLang="en-US"/>
        </a:p>
      </dgm:t>
    </dgm:pt>
    <dgm:pt modelId="{7EC20473-074E-8F48-9841-165441109AE5}" type="pres">
      <dgm:prSet presAssocID="{9CAF183C-D10A-264E-BB1F-6CD0121F8799}" presName="spacing" presStyleCnt="0"/>
      <dgm:spPr/>
    </dgm:pt>
    <dgm:pt modelId="{A2F07D2F-5A71-1146-8671-895E26BCA64F}" type="pres">
      <dgm:prSet presAssocID="{154BC106-79FD-CB46-BB23-42BFB96E335F}" presName="composite" presStyleCnt="0"/>
      <dgm:spPr/>
    </dgm:pt>
    <dgm:pt modelId="{AC0B36BC-7674-2D47-A379-6DCDBA291FE5}" type="pres">
      <dgm:prSet presAssocID="{154BC106-79FD-CB46-BB23-42BFB96E335F}"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pt>
    <dgm:pt modelId="{1414B278-2A08-2949-896E-AA49C9F69B1F}" type="pres">
      <dgm:prSet presAssocID="{154BC106-79FD-CB46-BB23-42BFB96E335F}" presName="txShp" presStyleLbl="node1" presStyleIdx="1" presStyleCnt="4">
        <dgm:presLayoutVars>
          <dgm:bulletEnabled val="1"/>
        </dgm:presLayoutVars>
      </dgm:prSet>
      <dgm:spPr/>
      <dgm:t>
        <a:bodyPr/>
        <a:lstStyle/>
        <a:p>
          <a:endParaRPr kumimoji="1" lang="ja-JP" altLang="en-US"/>
        </a:p>
      </dgm:t>
    </dgm:pt>
    <dgm:pt modelId="{B525A8E6-CEAC-624A-AF77-CCED5D8F8F28}" type="pres">
      <dgm:prSet presAssocID="{1BC8F393-823D-0B47-897F-863BEABEEDC3}" presName="spacing" presStyleCnt="0"/>
      <dgm:spPr/>
    </dgm:pt>
    <dgm:pt modelId="{72E7F1FE-F426-9B45-B42C-DA3A39F11E3A}" type="pres">
      <dgm:prSet presAssocID="{04161573-E335-B945-929D-E1788FD0CB4A}" presName="composite" presStyleCnt="0"/>
      <dgm:spPr/>
    </dgm:pt>
    <dgm:pt modelId="{01938E42-3686-4748-9599-B2FCE94B7AE1}" type="pres">
      <dgm:prSet presAssocID="{04161573-E335-B945-929D-E1788FD0CB4A}" presName="imgShp" presStyleLbl="fgImgPlace1" presStyleIdx="2"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pt>
    <dgm:pt modelId="{72E39F2B-5E11-214B-80E4-81D9D3327F51}" type="pres">
      <dgm:prSet presAssocID="{04161573-E335-B945-929D-E1788FD0CB4A}" presName="txShp" presStyleLbl="node1" presStyleIdx="2" presStyleCnt="4">
        <dgm:presLayoutVars>
          <dgm:bulletEnabled val="1"/>
        </dgm:presLayoutVars>
      </dgm:prSet>
      <dgm:spPr/>
      <dgm:t>
        <a:bodyPr/>
        <a:lstStyle/>
        <a:p>
          <a:endParaRPr kumimoji="1" lang="ja-JP" altLang="en-US"/>
        </a:p>
      </dgm:t>
    </dgm:pt>
    <dgm:pt modelId="{BA24FC34-E04F-9841-9EBB-0C4AC5EC3405}" type="pres">
      <dgm:prSet presAssocID="{B45A589D-F5C6-D74C-AA73-A3D52BCD5D00}" presName="spacing" presStyleCnt="0"/>
      <dgm:spPr/>
    </dgm:pt>
    <dgm:pt modelId="{8FEB6A0B-B2DA-B64E-B9D9-7AD96F393052}" type="pres">
      <dgm:prSet presAssocID="{25443F9D-5B80-6B47-99ED-21D8417CE329}" presName="composite" presStyleCnt="0"/>
      <dgm:spPr/>
    </dgm:pt>
    <dgm:pt modelId="{2B8B0E56-CDDA-CD43-BC74-A28A78B0C7A1}" type="pres">
      <dgm:prSet presAssocID="{25443F9D-5B80-6B47-99ED-21D8417CE329}" presName="imgShp" presStyleLbl="fgImgPlace1" presStyleIdx="3"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dgm:spPr>
    </dgm:pt>
    <dgm:pt modelId="{3DB11B26-5CE3-0A4F-BB2F-74C6926EBCA6}" type="pres">
      <dgm:prSet presAssocID="{25443F9D-5B80-6B47-99ED-21D8417CE329}" presName="txShp" presStyleLbl="node1" presStyleIdx="3" presStyleCnt="4">
        <dgm:presLayoutVars>
          <dgm:bulletEnabled val="1"/>
        </dgm:presLayoutVars>
      </dgm:prSet>
      <dgm:spPr/>
      <dgm:t>
        <a:bodyPr/>
        <a:lstStyle/>
        <a:p>
          <a:endParaRPr kumimoji="1" lang="ja-JP" altLang="en-US"/>
        </a:p>
      </dgm:t>
    </dgm:pt>
  </dgm:ptLst>
  <dgm:cxnLst>
    <dgm:cxn modelId="{58595760-7BAF-2E40-BF3E-128290D9F818}" srcId="{64A37742-06EB-2B43-B8C5-24ACB05F9478}" destId="{154BC106-79FD-CB46-BB23-42BFB96E335F}" srcOrd="1" destOrd="0" parTransId="{BE0E66A5-035C-C448-A0B1-F094345C6EAB}" sibTransId="{1BC8F393-823D-0B47-897F-863BEABEEDC3}"/>
    <dgm:cxn modelId="{4384CEA7-FE64-704B-9E1F-1D70AA61F665}" type="presOf" srcId="{25443F9D-5B80-6B47-99ED-21D8417CE329}" destId="{3DB11B26-5CE3-0A4F-BB2F-74C6926EBCA6}" srcOrd="0" destOrd="0" presId="urn:microsoft.com/office/officeart/2005/8/layout/vList3"/>
    <dgm:cxn modelId="{7567479D-AD70-A24A-9E06-BA8D42C9DDD0}" type="presOf" srcId="{C5257860-BC74-9D4C-BEFC-0A7CF7163176}" destId="{3E106E87-907B-344B-8F75-CA30CF0C2948}" srcOrd="0" destOrd="0" presId="urn:microsoft.com/office/officeart/2005/8/layout/vList3"/>
    <dgm:cxn modelId="{42AC50E8-9A83-7F4C-9BBF-941B05697A76}" type="presOf" srcId="{154BC106-79FD-CB46-BB23-42BFB96E335F}" destId="{1414B278-2A08-2949-896E-AA49C9F69B1F}" srcOrd="0" destOrd="0" presId="urn:microsoft.com/office/officeart/2005/8/layout/vList3"/>
    <dgm:cxn modelId="{DE33C76A-4727-354D-A1D1-78E51438BE7E}" type="presOf" srcId="{64A37742-06EB-2B43-B8C5-24ACB05F9478}" destId="{C929CCB6-77B5-5041-B197-3FD638AA714B}" srcOrd="0" destOrd="0" presId="urn:microsoft.com/office/officeart/2005/8/layout/vList3"/>
    <dgm:cxn modelId="{973907CE-2779-F440-8845-1F1EDA73F603}" srcId="{64A37742-06EB-2B43-B8C5-24ACB05F9478}" destId="{04161573-E335-B945-929D-E1788FD0CB4A}" srcOrd="2" destOrd="0" parTransId="{F8BE7DFD-02E5-384D-9912-EAD9B88EFCAF}" sibTransId="{B45A589D-F5C6-D74C-AA73-A3D52BCD5D00}"/>
    <dgm:cxn modelId="{8C208762-3F85-4B45-A9AE-3CAC7273CDD0}" srcId="{64A37742-06EB-2B43-B8C5-24ACB05F9478}" destId="{25443F9D-5B80-6B47-99ED-21D8417CE329}" srcOrd="3" destOrd="0" parTransId="{B137377B-A7AD-0543-B9C5-1481EC27CFE4}" sibTransId="{429DBE1A-B143-5D40-B355-05EB08CBAF2D}"/>
    <dgm:cxn modelId="{2CE8B121-D7F4-FD4D-B693-D33F2DA43343}" type="presOf" srcId="{04161573-E335-B945-929D-E1788FD0CB4A}" destId="{72E39F2B-5E11-214B-80E4-81D9D3327F51}" srcOrd="0" destOrd="0" presId="urn:microsoft.com/office/officeart/2005/8/layout/vList3"/>
    <dgm:cxn modelId="{3BCDD06D-D3CD-8646-83FF-31C55F90CBE5}" srcId="{64A37742-06EB-2B43-B8C5-24ACB05F9478}" destId="{C5257860-BC74-9D4C-BEFC-0A7CF7163176}" srcOrd="0" destOrd="0" parTransId="{478088E9-5B7E-FD43-A0D3-7CC69F1EE70F}" sibTransId="{9CAF183C-D10A-264E-BB1F-6CD0121F8799}"/>
    <dgm:cxn modelId="{1C042793-E339-0F42-BC9A-32E435147898}" type="presParOf" srcId="{C929CCB6-77B5-5041-B197-3FD638AA714B}" destId="{3EB6599C-E442-CB4A-87EF-9191819D9B84}" srcOrd="0" destOrd="0" presId="urn:microsoft.com/office/officeart/2005/8/layout/vList3"/>
    <dgm:cxn modelId="{C24919FF-E81A-4C42-A888-299A3D9EB739}" type="presParOf" srcId="{3EB6599C-E442-CB4A-87EF-9191819D9B84}" destId="{D7367C4A-865C-A64C-A66C-119BEFD45EC9}" srcOrd="0" destOrd="0" presId="urn:microsoft.com/office/officeart/2005/8/layout/vList3"/>
    <dgm:cxn modelId="{E47F6EC8-DA03-4F43-8051-A530741A2984}" type="presParOf" srcId="{3EB6599C-E442-CB4A-87EF-9191819D9B84}" destId="{3E106E87-907B-344B-8F75-CA30CF0C2948}" srcOrd="1" destOrd="0" presId="urn:microsoft.com/office/officeart/2005/8/layout/vList3"/>
    <dgm:cxn modelId="{790EA01C-78CE-0E49-A7D1-D6BC3113007A}" type="presParOf" srcId="{C929CCB6-77B5-5041-B197-3FD638AA714B}" destId="{7EC20473-074E-8F48-9841-165441109AE5}" srcOrd="1" destOrd="0" presId="urn:microsoft.com/office/officeart/2005/8/layout/vList3"/>
    <dgm:cxn modelId="{0E13C0C9-BD49-F846-9CA1-92E6E9E2EFBC}" type="presParOf" srcId="{C929CCB6-77B5-5041-B197-3FD638AA714B}" destId="{A2F07D2F-5A71-1146-8671-895E26BCA64F}" srcOrd="2" destOrd="0" presId="urn:microsoft.com/office/officeart/2005/8/layout/vList3"/>
    <dgm:cxn modelId="{C013A714-2C2F-F24D-87B3-29E47E927D1E}" type="presParOf" srcId="{A2F07D2F-5A71-1146-8671-895E26BCA64F}" destId="{AC0B36BC-7674-2D47-A379-6DCDBA291FE5}" srcOrd="0" destOrd="0" presId="urn:microsoft.com/office/officeart/2005/8/layout/vList3"/>
    <dgm:cxn modelId="{C218AB13-6B74-3A4D-A8CA-41C396AC49E2}" type="presParOf" srcId="{A2F07D2F-5A71-1146-8671-895E26BCA64F}" destId="{1414B278-2A08-2949-896E-AA49C9F69B1F}" srcOrd="1" destOrd="0" presId="urn:microsoft.com/office/officeart/2005/8/layout/vList3"/>
    <dgm:cxn modelId="{E81DFAA9-C8E6-764B-84A5-201276F5DD90}" type="presParOf" srcId="{C929CCB6-77B5-5041-B197-3FD638AA714B}" destId="{B525A8E6-CEAC-624A-AF77-CCED5D8F8F28}" srcOrd="3" destOrd="0" presId="urn:microsoft.com/office/officeart/2005/8/layout/vList3"/>
    <dgm:cxn modelId="{270996F9-373C-1843-BD6F-D100E87D650A}" type="presParOf" srcId="{C929CCB6-77B5-5041-B197-3FD638AA714B}" destId="{72E7F1FE-F426-9B45-B42C-DA3A39F11E3A}" srcOrd="4" destOrd="0" presId="urn:microsoft.com/office/officeart/2005/8/layout/vList3"/>
    <dgm:cxn modelId="{C958D1C0-5120-E04A-A217-A1679187570F}" type="presParOf" srcId="{72E7F1FE-F426-9B45-B42C-DA3A39F11E3A}" destId="{01938E42-3686-4748-9599-B2FCE94B7AE1}" srcOrd="0" destOrd="0" presId="urn:microsoft.com/office/officeart/2005/8/layout/vList3"/>
    <dgm:cxn modelId="{AB448F39-2D1C-7A49-B2A9-BA9CF51C371A}" type="presParOf" srcId="{72E7F1FE-F426-9B45-B42C-DA3A39F11E3A}" destId="{72E39F2B-5E11-214B-80E4-81D9D3327F51}" srcOrd="1" destOrd="0" presId="urn:microsoft.com/office/officeart/2005/8/layout/vList3"/>
    <dgm:cxn modelId="{85A9ED66-97C6-9D44-905A-FC17644EF375}" type="presParOf" srcId="{C929CCB6-77B5-5041-B197-3FD638AA714B}" destId="{BA24FC34-E04F-9841-9EBB-0C4AC5EC3405}" srcOrd="5" destOrd="0" presId="urn:microsoft.com/office/officeart/2005/8/layout/vList3"/>
    <dgm:cxn modelId="{3F21392D-E7BE-4344-BF80-175B5B8ADBFA}" type="presParOf" srcId="{C929CCB6-77B5-5041-B197-3FD638AA714B}" destId="{8FEB6A0B-B2DA-B64E-B9D9-7AD96F393052}" srcOrd="6" destOrd="0" presId="urn:microsoft.com/office/officeart/2005/8/layout/vList3"/>
    <dgm:cxn modelId="{82BDF124-586C-FC44-86B9-41493B57C8DC}" type="presParOf" srcId="{8FEB6A0B-B2DA-B64E-B9D9-7AD96F393052}" destId="{2B8B0E56-CDDA-CD43-BC74-A28A78B0C7A1}" srcOrd="0" destOrd="0" presId="urn:microsoft.com/office/officeart/2005/8/layout/vList3"/>
    <dgm:cxn modelId="{B5168B9D-60BB-B54D-B0DF-23C7BDB9B4D2}" type="presParOf" srcId="{8FEB6A0B-B2DA-B64E-B9D9-7AD96F393052}" destId="{3DB11B26-5CE3-0A4F-BB2F-74C6926EBCA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06E87-907B-344B-8F75-CA30CF0C2948}">
      <dsp:nvSpPr>
        <dsp:cNvPr id="0" name=""/>
        <dsp:cNvSpPr/>
      </dsp:nvSpPr>
      <dsp:spPr>
        <a:xfrm rot="10800000">
          <a:off x="1484499" y="472"/>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lang="ja-JP" altLang="en-US" sz="1800" kern="1200" dirty="0" smtClean="0">
              <a:latin typeface="ＭＳ Ｐゴシック" panose="020B0600070205080204" pitchFamily="50" charset="-128"/>
              <a:ea typeface="ＭＳ Ｐゴシック" panose="020B0600070205080204" pitchFamily="50" charset="-128"/>
              <a:cs typeface="メイリオ"/>
            </a:rPr>
            <a:t>教員の担うべき業務に専念できる環境を確保する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472"/>
        <a:ext cx="5218564" cy="543339"/>
      </dsp:txXfrm>
    </dsp:sp>
    <dsp:sp modelId="{D7367C4A-865C-A64C-A66C-119BEFD45EC9}">
      <dsp:nvSpPr>
        <dsp:cNvPr id="0" name=""/>
        <dsp:cNvSpPr/>
      </dsp:nvSpPr>
      <dsp:spPr>
        <a:xfrm>
          <a:off x="1212829" y="472"/>
          <a:ext cx="543339" cy="5433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414B278-2A08-2949-896E-AA49C9F69B1F}">
      <dsp:nvSpPr>
        <dsp:cNvPr id="0" name=""/>
        <dsp:cNvSpPr/>
      </dsp:nvSpPr>
      <dsp:spPr>
        <a:xfrm rot="10800000">
          <a:off x="1484499" y="679646"/>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lang="ja-JP" altLang="en-US" sz="1800" kern="1200" dirty="0" smtClean="0">
              <a:latin typeface="ＭＳ Ｐゴシック" panose="020B0600070205080204" pitchFamily="50" charset="-128"/>
              <a:ea typeface="ＭＳ Ｐゴシック" panose="020B0600070205080204" pitchFamily="50" charset="-128"/>
              <a:cs typeface="メイリオ"/>
            </a:rPr>
            <a:t>部活動の負担を大胆に軽減する</a:t>
          </a:r>
        </a:p>
      </dsp:txBody>
      <dsp:txXfrm rot="10800000">
        <a:off x="1620334" y="679646"/>
        <a:ext cx="5218564" cy="543339"/>
      </dsp:txXfrm>
    </dsp:sp>
    <dsp:sp modelId="{AC0B36BC-7674-2D47-A379-6DCDBA291FE5}">
      <dsp:nvSpPr>
        <dsp:cNvPr id="0" name=""/>
        <dsp:cNvSpPr/>
      </dsp:nvSpPr>
      <dsp:spPr>
        <a:xfrm>
          <a:off x="1212829" y="679646"/>
          <a:ext cx="543339" cy="5433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2E39F2B-5E11-214B-80E4-81D9D3327F51}">
      <dsp:nvSpPr>
        <dsp:cNvPr id="0" name=""/>
        <dsp:cNvSpPr/>
      </dsp:nvSpPr>
      <dsp:spPr>
        <a:xfrm rot="10800000">
          <a:off x="1484499" y="1358820"/>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kumimoji="1" lang="ja-JP" altLang="en-US" sz="1800" kern="1200" dirty="0" smtClean="0">
              <a:latin typeface="ＭＳ Ｐゴシック" panose="020B0600070205080204" pitchFamily="50" charset="-128"/>
              <a:ea typeface="ＭＳ Ｐゴシック" panose="020B0600070205080204" pitchFamily="50" charset="-128"/>
              <a:cs typeface="メイリオ"/>
            </a:rPr>
            <a:t>長時間労働という働き方を改善する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1358820"/>
        <a:ext cx="5218564" cy="543339"/>
      </dsp:txXfrm>
    </dsp:sp>
    <dsp:sp modelId="{01938E42-3686-4748-9599-B2FCE94B7AE1}">
      <dsp:nvSpPr>
        <dsp:cNvPr id="0" name=""/>
        <dsp:cNvSpPr/>
      </dsp:nvSpPr>
      <dsp:spPr>
        <a:xfrm>
          <a:off x="1212829" y="1358820"/>
          <a:ext cx="543339" cy="5433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DB11B26-5CE3-0A4F-BB2F-74C6926EBCA6}">
      <dsp:nvSpPr>
        <dsp:cNvPr id="0" name=""/>
        <dsp:cNvSpPr/>
      </dsp:nvSpPr>
      <dsp:spPr>
        <a:xfrm rot="10800000">
          <a:off x="1484499" y="2037994"/>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kumimoji="1" lang="ja-JP" altLang="en-US" sz="1800" kern="1200" dirty="0" smtClean="0">
              <a:latin typeface="ＭＳ Ｐゴシック" panose="020B0600070205080204" pitchFamily="50" charset="-128"/>
              <a:ea typeface="ＭＳ Ｐゴシック" panose="020B0600070205080204" pitchFamily="50" charset="-128"/>
              <a:cs typeface="メイリオ"/>
            </a:rPr>
            <a:t>国、教育委員会の支援体制を強化する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2037994"/>
        <a:ext cx="5218564" cy="543339"/>
      </dsp:txXfrm>
    </dsp:sp>
    <dsp:sp modelId="{2B8B0E56-CDDA-CD43-BC74-A28A78B0C7A1}">
      <dsp:nvSpPr>
        <dsp:cNvPr id="0" name=""/>
        <dsp:cNvSpPr/>
      </dsp:nvSpPr>
      <dsp:spPr>
        <a:xfrm>
          <a:off x="1212829" y="2037994"/>
          <a:ext cx="543339" cy="5433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2017/7/10</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88900" y="746125"/>
            <a:ext cx="6627813" cy="3729038"/>
          </a:xfrm>
          <a:prstGeom prst="rect">
            <a:avLst/>
          </a:prstGeom>
        </p:spPr>
        <p:txBody>
          <a:bodyPr/>
          <a:lstStyle/>
          <a:p>
            <a:endParaRPr/>
          </a:p>
        </p:txBody>
      </p:sp>
      <p:sp>
        <p:nvSpPr>
          <p:cNvPr id="4" name="Notes Placeholder 3"/>
          <p:cNvSpPr>
            <a:spLocks noGrp="1"/>
          </p:cNvSpPr>
          <p:nvPr>
            <p:ph type="body" sz="quarter" idx="10"/>
          </p:nvPr>
        </p:nvSpPr>
        <p:spPr/>
        <p:txBody>
          <a:bodyPr>
            <a:normAutofit/>
          </a:bodyPr>
          <a:lstStyle/>
          <a:p>
            <a:r>
              <a:rPr lang="ja-JP" altLang="en-US" sz="1400" dirty="0" smtClean="0"/>
              <a:t>新しく、</a:t>
            </a:r>
            <a:r>
              <a:rPr lang="en-US" altLang="ja-JP" sz="1400" dirty="0" smtClean="0"/>
              <a:t>Spark Board </a:t>
            </a:r>
            <a:r>
              <a:rPr lang="ja-JP" altLang="en-US" sz="1400" dirty="0" smtClean="0"/>
              <a:t>と</a:t>
            </a:r>
            <a:r>
              <a:rPr lang="en-US" altLang="ja-JP" sz="1400" dirty="0" smtClean="0"/>
              <a:t> Spark</a:t>
            </a:r>
            <a:r>
              <a:rPr lang="en-US" altLang="ja-JP" sz="1400" baseline="0" dirty="0" smtClean="0"/>
              <a:t> Room Kit (Kit Plus) </a:t>
            </a:r>
            <a:r>
              <a:rPr lang="ja-JP" altLang="en-US" sz="1400" baseline="0" dirty="0" smtClean="0"/>
              <a:t>が追加されました。</a:t>
            </a:r>
            <a:endParaRPr lang="en-US" altLang="ja-JP" sz="1400" baseline="0" dirty="0" smtClean="0"/>
          </a:p>
          <a:p>
            <a:r>
              <a:rPr lang="en-US" sz="1400" baseline="0" dirty="0" smtClean="0"/>
              <a:t>Spark Room Kit , Kit Plus </a:t>
            </a:r>
            <a:r>
              <a:rPr lang="ja-JP" altLang="en-US" sz="1400" baseline="0" dirty="0" smtClean="0"/>
              <a:t>は　他のテレプレゼンスと同様に、</a:t>
            </a:r>
            <a:r>
              <a:rPr lang="en-US" altLang="ja-JP" sz="1400" baseline="0" dirty="0" smtClean="0"/>
              <a:t>Spark</a:t>
            </a:r>
            <a:r>
              <a:rPr lang="ja-JP" altLang="en-US" sz="1400" baseline="0" dirty="0" smtClean="0"/>
              <a:t>に登録をせずオンプレミス（</a:t>
            </a:r>
            <a:r>
              <a:rPr lang="en-US" altLang="ja-JP" sz="1400" baseline="0" dirty="0" smtClean="0"/>
              <a:t>H.323</a:t>
            </a:r>
            <a:r>
              <a:rPr lang="ja-JP" altLang="en-US" sz="1400" baseline="0" dirty="0" smtClean="0"/>
              <a:t>または</a:t>
            </a:r>
            <a:r>
              <a:rPr lang="en-US" altLang="ja-JP" sz="1400" baseline="0" dirty="0" smtClean="0"/>
              <a:t>SIP)</a:t>
            </a:r>
            <a:r>
              <a:rPr lang="ja-JP" altLang="en-US" sz="1400" baseline="0" dirty="0" smtClean="0"/>
              <a:t>でも利用が可能です。</a:t>
            </a:r>
            <a:endParaRPr lang="en-US" sz="1400" dirty="0"/>
          </a:p>
        </p:txBody>
      </p:sp>
    </p:spTree>
    <p:extLst>
      <p:ext uri="{BB962C8B-B14F-4D97-AF65-F5344CB8AC3E}">
        <p14:creationId xmlns:p14="http://schemas.microsoft.com/office/powerpoint/2010/main" val="854099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23050" cy="3725862"/>
          </a:xfrm>
        </p:spPr>
      </p:sp>
      <p:sp>
        <p:nvSpPr>
          <p:cNvPr id="3" name="Notes Placeholder 2"/>
          <p:cNvSpPr>
            <a:spLocks noGrp="1"/>
          </p:cNvSpPr>
          <p:nvPr>
            <p:ph type="body" idx="1"/>
          </p:nvPr>
        </p:nvSpPr>
        <p:spPr>
          <a:xfrm>
            <a:off x="433831" y="4718095"/>
            <a:ext cx="5997023" cy="4468790"/>
          </a:xfrm>
        </p:spPr>
        <p:txBody>
          <a:bodyPr numCol="1">
            <a:noAutofit/>
          </a:bodyPr>
          <a:lstStyle/>
          <a:p>
            <a:endParaRPr lang="en-US" b="1" dirty="0"/>
          </a:p>
        </p:txBody>
      </p:sp>
      <p:sp>
        <p:nvSpPr>
          <p:cNvPr id="4" name="Slide Number Placeholder 3"/>
          <p:cNvSpPr>
            <a:spLocks noGrp="1"/>
          </p:cNvSpPr>
          <p:nvPr>
            <p:ph type="sldNum" sz="quarter" idx="10"/>
          </p:nvPr>
        </p:nvSpPr>
        <p:spPr>
          <a:xfrm>
            <a:off x="3848156" y="9433562"/>
            <a:ext cx="2944760" cy="496253"/>
          </a:xfrm>
          <a:prstGeom prst="rect">
            <a:avLst/>
          </a:prstGeom>
        </p:spPr>
        <p:txBody>
          <a:bodyPr lIns="102698" tIns="51349" rIns="102698" bIns="51349"/>
          <a:lstStyle/>
          <a:p>
            <a:fld id="{ECC37327-9115-4EF1-827B-08F85CF1BF5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10712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23050" cy="3725862"/>
          </a:xfrm>
        </p:spPr>
      </p:sp>
      <p:sp>
        <p:nvSpPr>
          <p:cNvPr id="3" name="Notes Placeholder 2"/>
          <p:cNvSpPr>
            <a:spLocks noGrp="1"/>
          </p:cNvSpPr>
          <p:nvPr>
            <p:ph type="body" idx="1"/>
          </p:nvPr>
        </p:nvSpPr>
        <p:spPr>
          <a:xfrm>
            <a:off x="433831" y="4718095"/>
            <a:ext cx="5997023" cy="4468790"/>
          </a:xfrm>
        </p:spPr>
        <p:txBody>
          <a:bodyPr numCol="1">
            <a:noAutofit/>
          </a:bodyPr>
          <a:lstStyle/>
          <a:p>
            <a:endParaRPr lang="en-US" b="1" dirty="0"/>
          </a:p>
        </p:txBody>
      </p:sp>
      <p:sp>
        <p:nvSpPr>
          <p:cNvPr id="4" name="Slide Number Placeholder 3"/>
          <p:cNvSpPr>
            <a:spLocks noGrp="1"/>
          </p:cNvSpPr>
          <p:nvPr>
            <p:ph type="sldNum" sz="quarter" idx="10"/>
          </p:nvPr>
        </p:nvSpPr>
        <p:spPr>
          <a:xfrm>
            <a:off x="3848156" y="9433562"/>
            <a:ext cx="2944760" cy="496253"/>
          </a:xfrm>
          <a:prstGeom prst="rect">
            <a:avLst/>
          </a:prstGeom>
        </p:spPr>
        <p:txBody>
          <a:bodyPr lIns="102698" tIns="51349" rIns="102698" bIns="51349"/>
          <a:lstStyle/>
          <a:p>
            <a:fld id="{ECC37327-9115-4EF1-827B-08F85CF1BF5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85745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23050" cy="3725862"/>
          </a:xfrm>
        </p:spPr>
      </p:sp>
      <p:sp>
        <p:nvSpPr>
          <p:cNvPr id="3" name="Notes Placeholder 2"/>
          <p:cNvSpPr>
            <a:spLocks noGrp="1"/>
          </p:cNvSpPr>
          <p:nvPr>
            <p:ph type="body" idx="1"/>
          </p:nvPr>
        </p:nvSpPr>
        <p:spPr>
          <a:xfrm>
            <a:off x="433831" y="4718095"/>
            <a:ext cx="5997023" cy="4468790"/>
          </a:xfrm>
        </p:spPr>
        <p:txBody>
          <a:bodyPr numCol="1">
            <a:noAutofit/>
          </a:bodyPr>
          <a:lstStyle/>
          <a:p>
            <a:endParaRPr lang="en-US" b="1" dirty="0"/>
          </a:p>
        </p:txBody>
      </p:sp>
      <p:sp>
        <p:nvSpPr>
          <p:cNvPr id="4" name="Slide Number Placeholder 3"/>
          <p:cNvSpPr>
            <a:spLocks noGrp="1"/>
          </p:cNvSpPr>
          <p:nvPr>
            <p:ph type="sldNum" sz="quarter" idx="10"/>
          </p:nvPr>
        </p:nvSpPr>
        <p:spPr>
          <a:xfrm>
            <a:off x="3848156" y="9433562"/>
            <a:ext cx="2944760" cy="496253"/>
          </a:xfrm>
          <a:prstGeom prst="rect">
            <a:avLst/>
          </a:prstGeom>
        </p:spPr>
        <p:txBody>
          <a:bodyPr lIns="102698" tIns="51349" rIns="102698" bIns="51349"/>
          <a:lstStyle/>
          <a:p>
            <a:fld id="{ECC37327-9115-4EF1-827B-08F85CF1BF51}"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34262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 y="744538"/>
            <a:ext cx="6623050" cy="3725862"/>
          </a:xfrm>
        </p:spPr>
      </p:sp>
      <p:sp>
        <p:nvSpPr>
          <p:cNvPr id="3" name="Notes Placeholder 2"/>
          <p:cNvSpPr>
            <a:spLocks noGrp="1"/>
          </p:cNvSpPr>
          <p:nvPr>
            <p:ph type="body" idx="1"/>
          </p:nvPr>
        </p:nvSpPr>
        <p:spPr>
          <a:xfrm>
            <a:off x="433831" y="4718095"/>
            <a:ext cx="5997023" cy="4468790"/>
          </a:xfrm>
        </p:spPr>
        <p:txBody>
          <a:bodyPr numCol="1">
            <a:noAutofit/>
          </a:bodyPr>
          <a:lstStyle/>
          <a:p>
            <a:endParaRPr lang="en-US" b="1" dirty="0"/>
          </a:p>
        </p:txBody>
      </p:sp>
      <p:sp>
        <p:nvSpPr>
          <p:cNvPr id="4" name="Slide Number Placeholder 3"/>
          <p:cNvSpPr>
            <a:spLocks noGrp="1"/>
          </p:cNvSpPr>
          <p:nvPr>
            <p:ph type="sldNum" sz="quarter" idx="10"/>
          </p:nvPr>
        </p:nvSpPr>
        <p:spPr>
          <a:xfrm>
            <a:off x="3848156" y="9433562"/>
            <a:ext cx="2944760" cy="496253"/>
          </a:xfrm>
          <a:prstGeom prst="rect">
            <a:avLst/>
          </a:prstGeom>
        </p:spPr>
        <p:txBody>
          <a:bodyPr lIns="102698" tIns="51349" rIns="102698" bIns="51349"/>
          <a:lstStyle/>
          <a:p>
            <a:fld id="{ECC37327-9115-4EF1-827B-08F85CF1BF5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588797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A7F99F-7747-9C41-9A4A-41B33897D7C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95144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7</a:t>
            </a:r>
            <a:r>
              <a:rPr kumimoji="1" lang="ja-JP" altLang="en-US" dirty="0" smtClean="0"/>
              <a:t>月</a:t>
            </a:r>
            <a:r>
              <a:rPr kumimoji="1" lang="en-US" altLang="ja-JP" dirty="0" smtClean="0"/>
              <a:t>4</a:t>
            </a:r>
            <a:r>
              <a:rPr kumimoji="1" lang="ja-JP" altLang="en-US" dirty="0" smtClean="0"/>
              <a:t>日に公開された</a:t>
            </a:r>
            <a:r>
              <a:rPr lang="ja-JP" altLang="en-US" sz="1200" dirty="0" smtClean="0">
                <a:latin typeface="+mn-ea"/>
              </a:rPr>
              <a:t>教育情報セキュリティポリシーに関するガイドライン </a:t>
            </a:r>
            <a:r>
              <a:rPr lang="en-US" altLang="ja-JP" sz="1200" dirty="0" smtClean="0">
                <a:latin typeface="+mn-ea"/>
              </a:rPr>
              <a:t>(</a:t>
            </a:r>
            <a:r>
              <a:rPr lang="ja-JP" altLang="en-US" sz="1200" dirty="0" smtClean="0">
                <a:latin typeface="+mn-ea"/>
              </a:rPr>
              <a:t>案</a:t>
            </a:r>
            <a:r>
              <a:rPr lang="en-US" altLang="ja-JP" sz="1200" dirty="0" smtClean="0">
                <a:latin typeface="+mn-ea"/>
              </a:rPr>
              <a:t>)</a:t>
            </a:r>
            <a:r>
              <a:rPr lang="ja-JP" altLang="en-US" sz="1200" dirty="0" smtClean="0">
                <a:latin typeface="+mn-ea"/>
              </a:rPr>
              <a:t>から</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今後、想定される教育委員会様のネットワーク構成図をキャプチャしたスライドです。</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オレンジ色の線が従来の学習系ネットワークで、</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水色が校務外部接続系ネットワーク、</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紺色が校務系ネットワークとなります。</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この校務系ネットワークに接続するために、物理的に校務系ネットワークに接続するための</a:t>
            </a:r>
            <a:r>
              <a:rPr lang="en-US" altLang="ja-JP" sz="1200" dirty="0" smtClean="0">
                <a:latin typeface="+mn-ea"/>
              </a:rPr>
              <a:t>PC</a:t>
            </a:r>
            <a:r>
              <a:rPr lang="ja-JP" altLang="en-US" sz="1200" dirty="0" smtClean="0">
                <a:latin typeface="+mn-ea"/>
              </a:rPr>
              <a:t>を物理的に購入するか、</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例えば、</a:t>
            </a:r>
            <a:r>
              <a:rPr lang="en-US" altLang="ja-JP" sz="1200" dirty="0" smtClean="0">
                <a:latin typeface="+mn-ea"/>
              </a:rPr>
              <a:t>VDI</a:t>
            </a:r>
            <a:r>
              <a:rPr lang="ja-JP" altLang="en-US" sz="1200" dirty="0" smtClean="0">
                <a:latin typeface="+mn-ea"/>
              </a:rPr>
              <a:t>や画面転送の技術を使い、校務外部接続系ネットワークの端末で操作できるようにする指針が出ている</a:t>
            </a: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このうち、学習ネットワーク、校務外部接続系ネットワークがインターネットに繋がっているため、</a:t>
            </a:r>
          </a:p>
          <a:p>
            <a:r>
              <a:rPr kumimoji="1" lang="ja-JP" altLang="en-US" dirty="0" smtClean="0"/>
              <a:t>この端末向けのセキュリティ強化が必要になります。</a:t>
            </a:r>
            <a:endParaRPr kumimoji="1" lang="en-US" altLang="ja-JP" dirty="0" smtClean="0"/>
          </a:p>
          <a:p>
            <a:endParaRPr kumimoji="1" lang="en-US" altLang="ja-JP" dirty="0" smtClean="0"/>
          </a:p>
          <a:p>
            <a:r>
              <a:rPr kumimoji="1" lang="ja-JP" altLang="en-US" dirty="0" smtClean="0"/>
              <a:t>提案イメージがわかりやすくするために、</a:t>
            </a:r>
            <a:r>
              <a:rPr kumimoji="1" lang="en-US" altLang="ja-JP" dirty="0" smtClean="0"/>
              <a:t>AMP</a:t>
            </a:r>
            <a:r>
              <a:rPr kumimoji="1" lang="ja-JP" altLang="en-US" dirty="0" smtClean="0"/>
              <a:t>がどこの対策に向いているかをマッピングしました。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8D930DA-0126-C04D-94CE-20B8A9ED2380}" type="slidenum">
              <a:rPr lang="ja-JP" altLang="en-US" smtClean="0">
                <a:solidFill>
                  <a:prstClr val="black"/>
                </a:solidFill>
                <a:latin typeface="Yu Gothic" panose="020F0502020204030204"/>
                <a:ea typeface="Yu Gothic" charset="-128"/>
              </a:rPr>
              <a:pPr/>
              <a:t>43</a:t>
            </a:fld>
            <a:endParaRPr lang="ja-JP" altLang="en-US">
              <a:solidFill>
                <a:prstClr val="black"/>
              </a:solidFill>
              <a:latin typeface="Yu Gothic" panose="020F0502020204030204"/>
              <a:ea typeface="Yu Gothic" charset="-128"/>
            </a:endParaRPr>
          </a:p>
        </p:txBody>
      </p:sp>
    </p:spTree>
    <p:extLst>
      <p:ext uri="{BB962C8B-B14F-4D97-AF65-F5344CB8AC3E}">
        <p14:creationId xmlns:p14="http://schemas.microsoft.com/office/powerpoint/2010/main" val="1322738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mn-ea"/>
              </a:rPr>
              <a:t>教育情報セキュリティポリシーに関するガイドライン </a:t>
            </a:r>
            <a:r>
              <a:rPr lang="en-US" altLang="ja-JP" sz="1200" dirty="0" smtClean="0">
                <a:latin typeface="+mn-ea"/>
              </a:rPr>
              <a:t>(</a:t>
            </a:r>
            <a:r>
              <a:rPr lang="ja-JP" altLang="en-US" sz="1200" dirty="0" smtClean="0">
                <a:latin typeface="+mn-ea"/>
              </a:rPr>
              <a:t>案</a:t>
            </a:r>
            <a:r>
              <a:rPr lang="en-US" altLang="ja-JP" sz="1200" dirty="0" smtClean="0">
                <a:latin typeface="+mn-ea"/>
              </a:rPr>
              <a:t>)</a:t>
            </a:r>
            <a:r>
              <a:rPr lang="ja-JP" altLang="en-US" sz="1200" dirty="0" smtClean="0">
                <a:latin typeface="+mn-ea"/>
              </a:rPr>
              <a:t>の</a:t>
            </a:r>
            <a:r>
              <a:rPr lang="en-US" altLang="ja-JP" dirty="0" smtClean="0"/>
              <a:t>2.6. </a:t>
            </a:r>
            <a:r>
              <a:rPr lang="ja-JP" altLang="en-US" dirty="0" smtClean="0"/>
              <a:t>技術的セキュリティ の</a:t>
            </a:r>
            <a:r>
              <a:rPr lang="en-US" altLang="ja-JP" dirty="0" smtClean="0"/>
              <a:t>2.6.1. </a:t>
            </a:r>
            <a:r>
              <a:rPr lang="ja-JP" altLang="en-US" dirty="0" smtClean="0"/>
              <a:t>コンピュータ及びネットワークの管理 </a:t>
            </a:r>
          </a:p>
          <a:p>
            <a:endParaRPr kumimoji="1" lang="en-US" altLang="ja-JP" sz="1200" dirty="0" smtClean="0">
              <a:latin typeface="+mn-ea"/>
            </a:endParaRPr>
          </a:p>
          <a:p>
            <a:endParaRPr kumimoji="1" lang="en-US" altLang="ja-JP" sz="1200" dirty="0" smtClean="0">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08D930DA-0126-C04D-94CE-20B8A9ED2380}" type="slidenum">
              <a:rPr lang="ja-JP" altLang="en-US" smtClean="0">
                <a:solidFill>
                  <a:prstClr val="black"/>
                </a:solidFill>
                <a:latin typeface="Yu Gothic" panose="020F0502020204030204"/>
                <a:ea typeface="Yu Gothic" charset="-128"/>
              </a:rPr>
              <a:pPr/>
              <a:t>44</a:t>
            </a:fld>
            <a:endParaRPr lang="ja-JP" altLang="en-US">
              <a:solidFill>
                <a:prstClr val="black"/>
              </a:solidFill>
              <a:latin typeface="Yu Gothic" panose="020F0502020204030204"/>
              <a:ea typeface="Yu Gothic" charset="-128"/>
            </a:endParaRPr>
          </a:p>
        </p:txBody>
      </p:sp>
    </p:spTree>
    <p:extLst>
      <p:ext uri="{BB962C8B-B14F-4D97-AF65-F5344CB8AC3E}">
        <p14:creationId xmlns:p14="http://schemas.microsoft.com/office/powerpoint/2010/main" val="1886389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http://techtarget.itmedia.co.jp/tt/series/2916/</a:t>
            </a:r>
          </a:p>
          <a:p>
            <a:r>
              <a:rPr kumimoji="1" lang="en-US" altLang="ja-JP" dirty="0" smtClean="0"/>
              <a:t>https://www.infosec.co.jp/column/EDR%EF%BC%88Endpoint%20Detection%20and%20Response%EF%BC%89%E3%81%A8%E3%81%AF%EF%BC%9F.html</a:t>
            </a:r>
          </a:p>
          <a:p>
            <a:r>
              <a:rPr kumimoji="1" lang="en-US" altLang="ja-JP" dirty="0" smtClean="0"/>
              <a:t>http://jpn.nec.com/datanet/cisco/product/pdf/cisco_amp_endpoint.pdf</a:t>
            </a:r>
          </a:p>
          <a:p>
            <a:r>
              <a:rPr kumimoji="1" lang="en-US" altLang="ja-JP" dirty="0" smtClean="0"/>
              <a:t>http://www.netone.co.jp/report/column/20161012.html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latin typeface="Yu Gothic" panose="020F0502020204030204"/>
              </a:rPr>
              <a:pPr>
                <a:defRPr/>
              </a:pPr>
              <a:t>46</a:t>
            </a:fld>
            <a:endParaRPr lang="en-US" dirty="0">
              <a:solidFill>
                <a:prstClr val="black"/>
              </a:solidFill>
              <a:latin typeface="Yu Gothic" panose="020F0502020204030204"/>
            </a:endParaRPr>
          </a:p>
        </p:txBody>
      </p:sp>
    </p:spTree>
    <p:extLst>
      <p:ext uri="{BB962C8B-B14F-4D97-AF65-F5344CB8AC3E}">
        <p14:creationId xmlns:p14="http://schemas.microsoft.com/office/powerpoint/2010/main" val="37370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2811AD-002A-458A-80D4-99ED2706B88E}" type="slidenum">
              <a:rPr lang="ja-JP" altLang="en-US" smtClean="0">
                <a:solidFill>
                  <a:prstClr val="black"/>
                </a:solidFill>
                <a:latin typeface="Yu Gothic" panose="020F0502020204030204"/>
                <a:ea typeface="Yu Gothic" charset="-128"/>
              </a:rPr>
              <a:pPr/>
              <a:t>49</a:t>
            </a:fld>
            <a:endParaRPr lang="ja-JP" altLang="en-US" dirty="0">
              <a:solidFill>
                <a:prstClr val="black"/>
              </a:solidFill>
              <a:latin typeface="Yu Gothic" panose="020F0502020204030204"/>
              <a:ea typeface="Yu Gothic" charset="-128"/>
            </a:endParaRPr>
          </a:p>
        </p:txBody>
      </p:sp>
    </p:spTree>
    <p:extLst>
      <p:ext uri="{BB962C8B-B14F-4D97-AF65-F5344CB8AC3E}">
        <p14:creationId xmlns:p14="http://schemas.microsoft.com/office/powerpoint/2010/main" val="62489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600" b="0" dirty="0" smtClean="0"/>
              <a:t>プログラミング　情報セキュリティ　モラル</a:t>
            </a:r>
            <a:endParaRPr lang="en-GB" sz="600" b="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53922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http://techtarget.itmedia.co.jp/tt/series/2916/</a:t>
            </a:r>
          </a:p>
          <a:p>
            <a:r>
              <a:rPr kumimoji="1" lang="en-US" altLang="ja-JP" dirty="0" smtClean="0"/>
              <a:t>https://www.infosec.co.jp/column/EDR%EF%BC%88Endpoint%20Detection%20and%20Response%EF%BC%89%E3%81%A8%E3%81%AF%EF%BC%9F.html</a:t>
            </a:r>
          </a:p>
          <a:p>
            <a:r>
              <a:rPr kumimoji="1" lang="en-US" altLang="ja-JP" dirty="0" smtClean="0"/>
              <a:t>http://jpn.nec.com/datanet/cisco/product/pdf/cisco_amp_endpoint.pdf</a:t>
            </a:r>
          </a:p>
          <a:p>
            <a:r>
              <a:rPr kumimoji="1" lang="en-US" altLang="ja-JP" dirty="0" smtClean="0"/>
              <a:t>http://www.netone.co.jp/report/column/20161012.html</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latin typeface="Yu Gothic" panose="020F0502020204030204"/>
              </a:rPr>
              <a:pPr>
                <a:defRPr/>
              </a:pPr>
              <a:t>50</a:t>
            </a:fld>
            <a:endParaRPr lang="en-US" dirty="0">
              <a:solidFill>
                <a:prstClr val="black"/>
              </a:solidFill>
              <a:latin typeface="Yu Gothic" panose="020F0502020204030204"/>
            </a:endParaRPr>
          </a:p>
        </p:txBody>
      </p:sp>
    </p:spTree>
    <p:extLst>
      <p:ext uri="{BB962C8B-B14F-4D97-AF65-F5344CB8AC3E}">
        <p14:creationId xmlns:p14="http://schemas.microsoft.com/office/powerpoint/2010/main" val="64104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solidFill>
                  <a:prstClr val="black"/>
                </a:solidFill>
                <a:latin typeface="Yu Gothic" panose="020F0502020204030204"/>
              </a:rPr>
              <a:pPr>
                <a:defRPr/>
              </a:pPr>
              <a:t>52</a:t>
            </a:fld>
            <a:endParaRPr lang="en-US" dirty="0">
              <a:solidFill>
                <a:prstClr val="black"/>
              </a:solidFill>
              <a:latin typeface="Yu Gothic" panose="020F0502020204030204"/>
            </a:endParaRPr>
          </a:p>
        </p:txBody>
      </p:sp>
    </p:spTree>
    <p:extLst>
      <p:ext uri="{BB962C8B-B14F-4D97-AF65-F5344CB8AC3E}">
        <p14:creationId xmlns:p14="http://schemas.microsoft.com/office/powerpoint/2010/main" val="1429726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A7F99F-7747-9C41-9A4A-41B33897D7C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00650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小泉進次郎復興大臣政務官</a:t>
            </a:r>
            <a:r>
              <a:rPr lang="en-US" altLang="ja-JP" sz="1200" kern="1200" dirty="0" smtClean="0">
                <a:solidFill>
                  <a:schemeClr val="tx1"/>
                </a:solidFill>
                <a:latin typeface="+mn-lt"/>
                <a:ea typeface="ＭＳ Ｐゴシック" charset="0"/>
                <a:cs typeface="ＭＳ Ｐゴシック" charset="0"/>
              </a:rPr>
              <a:t>⇒</a:t>
            </a:r>
            <a:r>
              <a:rPr lang="ja-JP" altLang="en-US" sz="1200" kern="1200" dirty="0" smtClean="0">
                <a:solidFill>
                  <a:schemeClr val="tx1"/>
                </a:solidFill>
                <a:latin typeface="+mn-lt"/>
                <a:ea typeface="ＭＳ Ｐゴシック" charset="0"/>
                <a:cs typeface="ＭＳ Ｐゴシック" charset="0"/>
              </a:rPr>
              <a:t>気仙沼</a:t>
            </a:r>
            <a:endParaRPr lang="en-US" altLang="ja-JP"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松本洋平内閣府大臣政務官</a:t>
            </a:r>
            <a:r>
              <a:rPr lang="en-US" altLang="ja-JP" sz="1200" kern="1200" dirty="0" smtClean="0">
                <a:solidFill>
                  <a:schemeClr val="tx1"/>
                </a:solidFill>
                <a:latin typeface="+mn-lt"/>
                <a:ea typeface="ＭＳ Ｐゴシック" charset="0"/>
                <a:cs typeface="ＭＳ Ｐゴシック" charset="0"/>
              </a:rPr>
              <a:t>⇒</a:t>
            </a:r>
            <a:r>
              <a:rPr lang="ja-JP" altLang="en-US" sz="1200" kern="1200" dirty="0" smtClean="0">
                <a:solidFill>
                  <a:schemeClr val="tx1"/>
                </a:solidFill>
                <a:latin typeface="+mn-lt"/>
                <a:ea typeface="ＭＳ Ｐゴシック" charset="0"/>
                <a:cs typeface="ＭＳ Ｐゴシック" charset="0"/>
              </a:rPr>
              <a:t>高知</a:t>
            </a:r>
            <a:endParaRPr lang="en-US" altLang="ja-JP"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赤池誠章文部科学大臣政務官</a:t>
            </a:r>
            <a:r>
              <a:rPr lang="en-US" altLang="ja-JP" sz="1200" kern="1200" dirty="0" smtClean="0">
                <a:solidFill>
                  <a:schemeClr val="tx1"/>
                </a:solidFill>
                <a:latin typeface="+mn-lt"/>
                <a:ea typeface="ＭＳ Ｐゴシック" charset="0"/>
                <a:cs typeface="ＭＳ Ｐゴシック" charset="0"/>
              </a:rPr>
              <a:t>⇒TMT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20851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52831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5941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690779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電子黒板</a:t>
            </a:r>
            <a:endParaRPr lang="en-US" altLang="ja-JP" dirty="0" smtClean="0"/>
          </a:p>
          <a:p>
            <a:r>
              <a:rPr lang="en-US" dirty="0" smtClean="0"/>
              <a:t>http://</a:t>
            </a:r>
            <a:r>
              <a:rPr lang="en-US" dirty="0" err="1" smtClean="0"/>
              <a:t>panasonic.biz</a:t>
            </a:r>
            <a:r>
              <a:rPr lang="en-US" dirty="0" smtClean="0"/>
              <a:t>/</a:t>
            </a:r>
            <a:r>
              <a:rPr lang="en-US" dirty="0" err="1" smtClean="0"/>
              <a:t>prodisplays</a:t>
            </a:r>
            <a:r>
              <a:rPr lang="en-US" dirty="0" smtClean="0"/>
              <a:t>/products/bf1series/</a:t>
            </a:r>
            <a:r>
              <a:rPr lang="en-US" dirty="0" err="1" smtClean="0"/>
              <a:t>function.html</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1243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886626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100"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556DA153-658A-45FC-B573-7E85FBCCA7C3}" type="slidenum">
              <a:rPr lang="en-US" smtClean="0"/>
              <a:pPr/>
              <a:t>22</a:t>
            </a:fld>
            <a:endParaRPr lang="en-US" dirty="0"/>
          </a:p>
        </p:txBody>
      </p:sp>
    </p:spTree>
    <p:extLst>
      <p:ext uri="{BB962C8B-B14F-4D97-AF65-F5344CB8AC3E}">
        <p14:creationId xmlns:p14="http://schemas.microsoft.com/office/powerpoint/2010/main" val="48902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71714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70"/>
            <a:ext cx="9150431" cy="5148643"/>
          </a:xfrm>
          <a:prstGeom prst="rect">
            <a:avLst/>
          </a:prstGeom>
        </p:spPr>
      </p:pic>
      <p:pic>
        <p:nvPicPr>
          <p:cNvPr id="15" name="Picture 8" descr="logo_black.ai"/>
          <p:cNvPicPr>
            <a:picLocks noChangeAspect="1"/>
          </p:cNvPicPr>
          <p:nvPr userDrawn="1"/>
        </p:nvPicPr>
        <p:blipFill>
          <a:blip r:embed="rId3" cstate="email">
            <a:alphaModFix amt="82000"/>
            <a:extLst>
              <a:ext uri="{28A0092B-C50C-407E-A947-70E740481C1C}">
                <a14:useLocalDpi xmlns:a14="http://schemas.microsoft.com/office/drawing/2010/main"/>
              </a:ext>
            </a:extLst>
          </a:blip>
          <a:srcRect/>
          <a:stretch>
            <a:fillRect/>
          </a:stretch>
        </p:blipFill>
        <p:spPr bwMode="auto">
          <a:xfrm>
            <a:off x="425451" y="320676"/>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5926195"/>
      </p:ext>
    </p:extLst>
  </p:cSld>
  <p:clrMapOvr>
    <a:masterClrMapping/>
  </p:clrMapOvr>
  <p:transition spd="slow">
    <p:wip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a:solidFill>
                <a:srgbClr val="676767"/>
              </a:solidFil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a:solidFill>
                <a:srgbClr val="676767"/>
              </a:solidFill>
              <a:ea typeface="ＭＳ Ｐゴシック" charset="0"/>
              <a:cs typeface="ＭＳ Ｐゴシック" charset="0"/>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996081843"/>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a:solidFill>
                <a:srgbClr val="676767"/>
              </a:solidFil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a:solidFill>
                <a:srgbClr val="676767"/>
              </a:solidFil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940143813"/>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00022698"/>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45686253"/>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99796908"/>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918579253"/>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373279696"/>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25340209"/>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4965166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92976666"/>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29577758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a:defRPr/>
            </a:pPr>
            <a:endParaRPr kumimoji="0"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7700104"/>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94175345"/>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94941953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9124519"/>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307062712"/>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665600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24963701"/>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3124727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4" name="Oval 3"/>
          <p:cNvSpPr/>
          <p:nvPr userDrawn="1"/>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956394357"/>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a:solidFill>
                <a:prstClr val="white"/>
              </a:solidFill>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a:solidFill>
                <a:prstClr val="white"/>
              </a:solidFill>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a:solidFill>
                <a:prstClr val="white"/>
              </a:solidFill>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978290351"/>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2002188643"/>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18"/>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171640252"/>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531678099"/>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14871284"/>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a:solidFill>
                <a:srgbClr val="FFFFFF"/>
              </a:solidFill>
            </a:endParaRPr>
          </a:p>
        </p:txBody>
      </p:sp>
      <p:sp>
        <p:nvSpPr>
          <p:cNvPr id="26" name="Picture Placeholder 25"/>
          <p:cNvSpPr>
            <a:spLocks noGrp="1"/>
          </p:cNvSpPr>
          <p:nvPr>
            <p:ph type="pic" sz="quarter" idx="10"/>
          </p:nvPr>
        </p:nvSpPr>
        <p:spPr>
          <a:xfrm>
            <a:off x="1900239"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2"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53076933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1"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60"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760"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203045838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70" y="546735"/>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0649112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189">
              <a:defRPr/>
            </a:pPr>
            <a:endParaRPr kumimoji="0"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5" y="2271719"/>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3448411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98741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785676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31"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7875046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1000" y="800100"/>
            <a:ext cx="8382000" cy="4000500"/>
          </a:xfrm>
          <a:prstGeom prst="rect">
            <a:avLst/>
          </a:prstGeom>
        </p:spPr>
        <p:txBody>
          <a:bodyPr lIns="91416" tIns="45708" rIns="91416" bIns="4570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1" y="4933950"/>
            <a:ext cx="1905000" cy="342900"/>
          </a:xfrm>
          <a:prstGeom prst="rect">
            <a:avLst/>
          </a:prstGeom>
        </p:spPr>
        <p:txBody>
          <a:bodyPr lIns="91416" tIns="45708" rIns="91416" bIns="45708"/>
          <a:lstStyle>
            <a:lvl1pPr>
              <a:defRPr/>
            </a:lvl1pPr>
          </a:lstStyle>
          <a:p>
            <a:pPr defTabSz="457189" fontAlgn="base">
              <a:spcBef>
                <a:spcPct val="0"/>
              </a:spcBef>
              <a:spcAft>
                <a:spcPct val="0"/>
              </a:spcAft>
            </a:pPr>
            <a:endParaRPr kumimoji="0" lang="en-US" altLang="ja-JP" dirty="0">
              <a:solidFill>
                <a:srgbClr val="000000"/>
              </a:solidFill>
              <a:cs typeface="ＭＳ Ｐゴシック" charset="0"/>
            </a:endParaRPr>
          </a:p>
        </p:txBody>
      </p:sp>
    </p:spTree>
    <p:extLst>
      <p:ext uri="{BB962C8B-B14F-4D97-AF65-F5344CB8AC3E}">
        <p14:creationId xmlns:p14="http://schemas.microsoft.com/office/powerpoint/2010/main" val="2252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70"/>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1668111797"/>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6146"/>
          <p:cNvSpPr>
            <a:spLocks noGrp="1" noChangeArrowheads="1"/>
          </p:cNvSpPr>
          <p:nvPr>
            <p:ph type="title"/>
          </p:nvPr>
        </p:nvSpPr>
        <p:spPr bwMode="auto">
          <a:xfrm>
            <a:off x="152433" y="228601"/>
            <a:ext cx="8839200" cy="628650"/>
          </a:xfrm>
          <a:prstGeom prst="rect">
            <a:avLst/>
          </a:prstGeom>
          <a:noFill/>
          <a:ln w="9525" algn="ctr">
            <a:noFill/>
            <a:miter lim="800000"/>
            <a:headEnd/>
            <a:tailEnd/>
          </a:ln>
          <a:effectLst/>
        </p:spPr>
        <p:txBody>
          <a:bodyPr/>
          <a:lstStyle/>
          <a:p>
            <a:pPr lvl="0"/>
            <a:r>
              <a:rPr lang="en-US" smtClean="0"/>
              <a:t>Slide Title</a:t>
            </a:r>
          </a:p>
        </p:txBody>
      </p:sp>
      <p:sp>
        <p:nvSpPr>
          <p:cNvPr id="3" name="Slide Number Placeholder 5"/>
          <p:cNvSpPr>
            <a:spLocks noGrp="1"/>
          </p:cNvSpPr>
          <p:nvPr>
            <p:ph type="sldNum" sz="quarter" idx="10"/>
          </p:nvPr>
        </p:nvSpPr>
        <p:spPr>
          <a:xfrm>
            <a:off x="31" y="4869732"/>
            <a:ext cx="838199" cy="273844"/>
          </a:xfrm>
          <a:prstGeom prst="rect">
            <a:avLst/>
          </a:prstGeom>
        </p:spPr>
        <p:txBody>
          <a:bodyPr vert="horz" lIns="68143" tIns="34073" rIns="68143" bIns="34073" rtlCol="0" anchor="ctr"/>
          <a:lstStyle>
            <a:lvl1pPr algn="l">
              <a:defRPr kumimoji="0" sz="900">
                <a:solidFill>
                  <a:schemeClr val="tx1">
                    <a:tint val="75000"/>
                  </a:schemeClr>
                </a:solidFill>
                <a:latin typeface="Arial" pitchFamily="34" charset="0"/>
                <a:ea typeface="+mn-ea"/>
                <a:cs typeface="+mn-cs"/>
              </a:defRPr>
            </a:lvl1pPr>
          </a:lstStyle>
          <a:p>
            <a:pPr defTabSz="681440" fontAlgn="base">
              <a:spcBef>
                <a:spcPct val="0"/>
              </a:spcBef>
              <a:spcAft>
                <a:spcPct val="0"/>
              </a:spcAft>
              <a:defRPr/>
            </a:pPr>
            <a:fld id="{46EFDA24-AF5B-408B-8798-4C2996234353}" type="slidenum">
              <a:rPr lang="en-US" smtClean="0">
                <a:solidFill>
                  <a:srgbClr val="0096D6">
                    <a:tint val="75000"/>
                  </a:srgbClr>
                </a:solidFill>
              </a:rPr>
              <a:pPr defTabSz="681440" fontAlgn="base">
                <a:spcBef>
                  <a:spcPct val="0"/>
                </a:spcBef>
                <a:spcAft>
                  <a:spcPct val="0"/>
                </a:spcAft>
                <a:defRPr/>
              </a:pPr>
              <a:t>‹#›</a:t>
            </a:fld>
            <a:endParaRPr lang="en-US" dirty="0">
              <a:solidFill>
                <a:srgbClr val="0096D6">
                  <a:tint val="75000"/>
                </a:srgbClr>
              </a:solidFill>
            </a:endParaRPr>
          </a:p>
        </p:txBody>
      </p:sp>
    </p:spTree>
    <p:extLst>
      <p:ext uri="{BB962C8B-B14F-4D97-AF65-F5344CB8AC3E}">
        <p14:creationId xmlns:p14="http://schemas.microsoft.com/office/powerpoint/2010/main" val="3283552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14872" y="1200154"/>
            <a:ext cx="8204199" cy="339725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8857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68565" tIns="34283" rIns="68565" bIns="34283">
            <a:noAutofit/>
          </a:bodyPr>
          <a:lstStyle>
            <a:lvl1pPr marL="280907" indent="-223775">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57"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03" indent="-171403">
              <a:buClr>
                <a:schemeClr val="tx1"/>
              </a:buClr>
              <a:buSzPct val="80000"/>
              <a:buFont typeface="Arial"/>
              <a:buChar char="•"/>
              <a:defRPr sz="1600" b="0" i="0">
                <a:solidFill>
                  <a:srgbClr val="676767"/>
                </a:solidFill>
                <a:latin typeface="+mn-lt"/>
                <a:cs typeface="CiscoSans ExtraLight"/>
              </a:defRPr>
            </a:lvl3pPr>
            <a:lvl4pPr marL="910967" indent="-171403">
              <a:buClr>
                <a:schemeClr val="tx1"/>
              </a:buClr>
              <a:buSzPct val="80000"/>
              <a:buFont typeface="Arial"/>
              <a:buChar char="•"/>
              <a:defRPr sz="1400" b="0" i="0">
                <a:solidFill>
                  <a:srgbClr val="676767"/>
                </a:solidFill>
                <a:latin typeface="+mn-lt"/>
                <a:cs typeface="CiscoSans ExtraLight"/>
              </a:defRPr>
            </a:lvl4pPr>
            <a:lvl5pPr marL="1082369" indent="-168228">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68" tIns="34284" rIns="68568" bIns="34284"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665177337"/>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screen">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897747659"/>
      </p:ext>
    </p:extLst>
  </p:cSld>
  <p:clrMapOvr>
    <a:masterClrMapping/>
  </p:clrMapOvr>
  <p:transition spd="slow">
    <p:wip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defTabSz="684196"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FFFFFF">
                    <a:alpha val="60000"/>
                  </a:srgbClr>
                </a:solidFill>
                <a:cs typeface="CiscoSans Thin"/>
              </a:rPr>
              <a:pPr algn="r" defTabSz="610729">
                <a:defRPr/>
              </a:pPr>
              <a:t>‹#›</a:t>
            </a:fld>
            <a:endParaRPr kumimoji="0" lang="en-US" sz="600" dirty="0">
              <a:solidFill>
                <a:srgbClr val="FFFFFF">
                  <a:alpha val="60000"/>
                </a:srgbClr>
              </a:solidFill>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4"/>
          <p:cNvSpPr>
            <a:spLocks noChangeArrowheads="1"/>
          </p:cNvSpPr>
          <p:nvPr userDrawn="1"/>
        </p:nvSpPr>
        <p:spPr bwMode="ltGray">
          <a:xfrm>
            <a:off x="5254752" y="4906754"/>
            <a:ext cx="3270774" cy="154518"/>
          </a:xfrm>
          <a:prstGeom prst="rect">
            <a:avLst/>
          </a:prstGeom>
          <a:noFill/>
          <a:ln w="9525">
            <a:noFill/>
            <a:miter lim="800000"/>
            <a:headEnd/>
            <a:tailEnd/>
          </a:ln>
          <a:effectLst/>
        </p:spPr>
        <p:txBody>
          <a:bodyPr wrap="square" lIns="61586" tIns="30792" rIns="61586" bIns="30792" anchor="b">
            <a:spAutoFit/>
          </a:bodyPr>
          <a:lstStyle/>
          <a:p>
            <a:pPr defTabSz="610729">
              <a:defRPr/>
            </a:pPr>
            <a:r>
              <a:rPr kumimoji="0" lang="en-US" sz="600" dirty="0" smtClean="0">
                <a:solidFill>
                  <a:srgbClr val="FFFFFF">
                    <a:alpha val="60000"/>
                  </a:srgbClr>
                </a:solidFill>
                <a:cs typeface="CiscoSans Thin"/>
              </a:rPr>
              <a:t>© 2016  Cisco and/or its affiliates. All rights reserved.   Cisco Public</a:t>
            </a:r>
            <a:endParaRPr kumimoji="0" lang="en-US" sz="600" dirty="0">
              <a:solidFill>
                <a:srgbClr val="FFFFFF">
                  <a:alpha val="60000"/>
                </a:srgbClr>
              </a:solidFill>
              <a:cs typeface="CiscoSans Thin"/>
            </a:endParaRPr>
          </a:p>
        </p:txBody>
      </p:sp>
    </p:spTree>
    <p:extLst>
      <p:ext uri="{BB962C8B-B14F-4D97-AF65-F5344CB8AC3E}">
        <p14:creationId xmlns:p14="http://schemas.microsoft.com/office/powerpoint/2010/main" val="806520664"/>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503193568"/>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2024192136"/>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43525732"/>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61297958"/>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3"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0923431"/>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a:defRPr/>
            </a:pPr>
            <a:endParaRPr kumimoji="0" lang="en-US" sz="18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9"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3"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628606621"/>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56397601"/>
      </p:ext>
    </p:extLst>
  </p:cSld>
  <p:clrMapOvr>
    <a:masterClrMapping/>
  </p:clrMapOvr>
  <p:transition spd="med">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13295"/>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45" y="1646239"/>
            <a:ext cx="1990911"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771394"/>
      </p:ext>
    </p:extLst>
  </p:cSld>
  <p:clrMapOvr>
    <a:masterClrMapping/>
  </p:clrMapOvr>
  <p:transition spd="slow">
    <p:wip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1660" y="1643634"/>
            <a:ext cx="2080678" cy="1856232"/>
          </a:xfrm>
          <a:prstGeom prst="rect">
            <a:avLst/>
          </a:prstGeom>
        </p:spPr>
      </p:pic>
    </p:spTree>
    <p:extLst>
      <p:ext uri="{BB962C8B-B14F-4D97-AF65-F5344CB8AC3E}">
        <p14:creationId xmlns:p14="http://schemas.microsoft.com/office/powerpoint/2010/main" val="1689459053"/>
      </p:ext>
    </p:extLst>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ea typeface="ＭＳ Ｐゴシック"/>
            </a:endParaRPr>
          </a:p>
        </p:txBody>
      </p:sp>
    </p:spTree>
    <p:extLst>
      <p:ext uri="{BB962C8B-B14F-4D97-AF65-F5344CB8AC3E}">
        <p14:creationId xmlns:p14="http://schemas.microsoft.com/office/powerpoint/2010/main" val="212615541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996">
          <p15:clr>
            <a:srgbClr val="FBAE40"/>
          </p15:clr>
        </p15:guide>
        <p15:guide id="2" pos="336">
          <p15:clr>
            <a:srgbClr val="FBAE40"/>
          </p15:clr>
        </p15:guide>
        <p15:guide id="3" pos="5424">
          <p15:clr>
            <a:srgbClr val="FBAE40"/>
          </p15:clr>
        </p15:guide>
        <p15:guide id="4" orient="horz" pos="274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Green -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37767" y="1567543"/>
            <a:ext cx="8268468" cy="2780282"/>
          </a:xfrm>
          <a:prstGeom prst="rect">
            <a:avLst/>
          </a:prstGeom>
        </p:spPr>
        <p:txBody>
          <a:bodyPr lIns="91420" tIns="45710" rIns="91420" bIns="45710" anchor="t">
            <a:noAutofit/>
          </a:bodyPr>
          <a:lstStyle>
            <a:lvl1pPr marL="0" marR="0" indent="0" algn="l" defTabSz="457094" rtl="0" eaLnBrk="1" fontAlgn="auto" latinLnBrk="0" hangingPunct="1">
              <a:lnSpc>
                <a:spcPct val="100000"/>
              </a:lnSpc>
              <a:spcBef>
                <a:spcPts val="2400"/>
              </a:spcBef>
              <a:spcAft>
                <a:spcPts val="0"/>
              </a:spcAft>
              <a:buClrTx/>
              <a:buSzTx/>
              <a:buFont typeface="Arial"/>
              <a:buNone/>
              <a:tabLst/>
              <a:defRPr sz="2400" b="0" i="0" baseline="0">
                <a:solidFill>
                  <a:schemeClr val="tx1"/>
                </a:solidFill>
                <a:latin typeface="+mn-lt"/>
                <a:cs typeface="CiscoSans ExtraLight"/>
              </a:defRPr>
            </a:lvl1pPr>
          </a:lstStyle>
          <a:p>
            <a:pPr lvl="0"/>
            <a:r>
              <a:rPr lang="en-US" dirty="0" smtClean="0"/>
              <a:t>Click to edit text or icon to add content</a:t>
            </a:r>
          </a:p>
        </p:txBody>
      </p:sp>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5" name="Rectangle 4"/>
          <p:cNvSpPr/>
          <p:nvPr userDrawn="1"/>
        </p:nvSpPr>
        <p:spPr>
          <a:xfrm>
            <a:off x="0" y="0"/>
            <a:ext cx="9144000" cy="73152"/>
          </a:xfrm>
          <a:prstGeom prst="rect">
            <a:avLst/>
          </a:prstGeom>
          <a:gradFill>
            <a:gsLst>
              <a:gs pos="10000">
                <a:srgbClr val="65BF4A"/>
              </a:gs>
              <a:gs pos="90000">
                <a:srgbClr val="23B87A"/>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endParaRPr>
          </a:p>
        </p:txBody>
      </p:sp>
      <p:sp>
        <p:nvSpPr>
          <p:cNvPr id="7"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Tree>
    <p:extLst>
      <p:ext uri="{BB962C8B-B14F-4D97-AF65-F5344CB8AC3E}">
        <p14:creationId xmlns:p14="http://schemas.microsoft.com/office/powerpoint/2010/main" val="115473567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Shape 221"/>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8906"/>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smtClean="0">
              <a:solidFill>
                <a:srgbClr val="FFFFFF"/>
              </a:solidFill>
            </a:endParaRPr>
          </a:p>
        </p:txBody>
      </p:sp>
      <p:sp>
        <p:nvSpPr>
          <p:cNvPr id="5" name="Rectangle 7"/>
          <p:cNvSpPr>
            <a:spLocks noChangeArrowheads="1"/>
          </p:cNvSpPr>
          <p:nvPr userDrawn="1"/>
        </p:nvSpPr>
        <p:spPr bwMode="ltGray">
          <a:xfrm>
            <a:off x="8515170" y="4742909"/>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14">
              <a:defRPr/>
            </a:pPr>
            <a:fld id="{4ABDCABE-3F10-B64C-92F1-862014417034}" type="slidenum">
              <a:rPr kumimoji="0" lang="en-US" sz="600">
                <a:solidFill>
                  <a:srgbClr val="FFFFFF">
                    <a:alpha val="60000"/>
                  </a:srgbClr>
                </a:solidFill>
                <a:cs typeface="CiscoSans Thin"/>
              </a:rPr>
              <a:pPr algn="r" defTabSz="610714">
                <a:defRPr/>
              </a:pPr>
              <a:t>‹#›</a:t>
            </a:fld>
            <a:endParaRPr kumimoji="0" lang="en-US" sz="600" dirty="0">
              <a:solidFill>
                <a:srgbClr val="FFFFFF">
                  <a:alpha val="60000"/>
                </a:srgbClr>
              </a:solidFill>
              <a:cs typeface="CiscoSans Thin"/>
            </a:endParaRPr>
          </a:p>
        </p:txBody>
      </p:sp>
      <p:sp>
        <p:nvSpPr>
          <p:cNvPr id="6" name="Rectangle 4"/>
          <p:cNvSpPr>
            <a:spLocks noChangeArrowheads="1"/>
          </p:cNvSpPr>
          <p:nvPr userDrawn="1"/>
        </p:nvSpPr>
        <p:spPr bwMode="ltGray">
          <a:xfrm>
            <a:off x="5867508" y="4741665"/>
            <a:ext cx="2658018" cy="154518"/>
          </a:xfrm>
          <a:prstGeom prst="rect">
            <a:avLst/>
          </a:prstGeom>
          <a:noFill/>
          <a:ln w="9525">
            <a:noFill/>
            <a:miter lim="800000"/>
            <a:headEnd/>
            <a:tailEnd/>
          </a:ln>
          <a:effectLst/>
        </p:spPr>
        <p:txBody>
          <a:bodyPr lIns="61586" tIns="30792" rIns="61586" bIns="30792" anchor="b">
            <a:spAutoFit/>
          </a:bodyPr>
          <a:lstStyle/>
          <a:p>
            <a:pPr defTabSz="610714">
              <a:defRPr/>
            </a:pPr>
            <a:r>
              <a:rPr kumimoji="0" lang="en-US" sz="600" dirty="0">
                <a:solidFill>
                  <a:srgbClr val="FFFFFF">
                    <a:alpha val="60000"/>
                  </a:srgbClr>
                </a:solidFill>
                <a:cs typeface="CiscoSans Thin"/>
              </a:rPr>
              <a:t>© </a:t>
            </a:r>
            <a:r>
              <a:rPr kumimoji="0" lang="en-US" sz="600" dirty="0" smtClean="0">
                <a:solidFill>
                  <a:srgbClr val="FFFFFF">
                    <a:alpha val="60000"/>
                  </a:srgbClr>
                </a:solidFill>
                <a:cs typeface="CiscoSans Thin"/>
              </a:rPr>
              <a:t>2016  </a:t>
            </a:r>
            <a:r>
              <a:rPr kumimoji="0" lang="en-US" sz="600" dirty="0">
                <a:solidFill>
                  <a:srgbClr val="FFFFFF">
                    <a:alpha val="60000"/>
                  </a:srgbClr>
                </a:solidFill>
                <a:cs typeface="CiscoSans Thin"/>
              </a:rPr>
              <a:t>Cisco and/or its affiliates. All rights reserved.   Cisco Confidential</a:t>
            </a:r>
          </a:p>
        </p:txBody>
      </p:sp>
      <p:pic>
        <p:nvPicPr>
          <p:cNvPr id="7" name="Picture 2"/>
          <p:cNvPicPr>
            <a:picLocks noChangeAspect="1" noChangeArrowheads="1"/>
          </p:cNvPicPr>
          <p:nvPr userDrawn="1"/>
        </p:nvPicPr>
        <p:blipFill>
          <a:blip r:embed="rId4" cstate="email">
            <a:alphaModFix amt="60000"/>
            <a:biLevel thresh="25000"/>
            <a:extLst>
              <a:ext uri="{28A0092B-C50C-407E-A947-70E740481C1C}">
                <a14:useLocalDpi xmlns:a14="http://schemas.microsoft.com/office/drawing/2010/main"/>
              </a:ext>
            </a:extLst>
          </a:blip>
          <a:stretch>
            <a:fillRect/>
          </a:stretch>
        </p:blipFill>
        <p:spPr bwMode="auto">
          <a:xfrm>
            <a:off x="477679" y="4625984"/>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479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ea typeface="ＭＳ Ｐゴシック"/>
            </a:endParaRPr>
          </a:p>
        </p:txBody>
      </p:sp>
    </p:spTree>
    <p:extLst>
      <p:ext uri="{BB962C8B-B14F-4D97-AF65-F5344CB8AC3E}">
        <p14:creationId xmlns:p14="http://schemas.microsoft.com/office/powerpoint/2010/main" val="145054630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996">
          <p15:clr>
            <a:srgbClr val="FBAE40"/>
          </p15:clr>
        </p15:guide>
        <p15:guide id="2" pos="336">
          <p15:clr>
            <a:srgbClr val="FBAE40"/>
          </p15:clr>
        </p15:guide>
        <p15:guide id="3" pos="5424">
          <p15:clr>
            <a:srgbClr val="FBAE40"/>
          </p15:clr>
        </p15:guide>
        <p15:guide id="4" orient="horz" pos="2748">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_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ea typeface="ＭＳ Ｐゴシック"/>
            </a:endParaRPr>
          </a:p>
        </p:txBody>
      </p:sp>
    </p:spTree>
    <p:extLst>
      <p:ext uri="{BB962C8B-B14F-4D97-AF65-F5344CB8AC3E}">
        <p14:creationId xmlns:p14="http://schemas.microsoft.com/office/powerpoint/2010/main" val="176527059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996">
          <p15:clr>
            <a:srgbClr val="FBAE40"/>
          </p15:clr>
        </p15:guide>
        <p15:guide id="2" pos="336">
          <p15:clr>
            <a:srgbClr val="FBAE40"/>
          </p15:clr>
        </p15:guide>
        <p15:guide id="3" pos="5424">
          <p15:clr>
            <a:srgbClr val="FBAE40"/>
          </p15:clr>
        </p15:guide>
        <p15:guide id="4" orient="horz" pos="274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ue - 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9"/>
            <a:ext cx="8268468" cy="38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1"/>
            <a:ext cx="8268468" cy="477838"/>
          </a:xfrm>
          <a:prstGeom prst="rect">
            <a:avLst/>
          </a:prstGeom>
        </p:spPr>
        <p:txBody>
          <a:bodyPr vert="horz"/>
          <a:lstStyle>
            <a:lvl1pPr marL="0" indent="0">
              <a:buNone/>
              <a:defRPr sz="1800">
                <a:solidFill>
                  <a:schemeClr val="bg2"/>
                </a:solidFill>
                <a:ea typeface="Arial"/>
                <a:cs typeface="Arial"/>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ea typeface="ＭＳ Ｐゴシック"/>
            </a:endParaRPr>
          </a:p>
        </p:txBody>
      </p:sp>
      <p:sp>
        <p:nvSpPr>
          <p:cNvPr id="7" name="Text Placeholder 3"/>
          <p:cNvSpPr>
            <a:spLocks noGrp="1"/>
          </p:cNvSpPr>
          <p:nvPr>
            <p:ph type="body" sz="quarter" idx="10" hasCustomPrompt="1"/>
          </p:nvPr>
        </p:nvSpPr>
        <p:spPr>
          <a:xfrm>
            <a:off x="437767" y="1567543"/>
            <a:ext cx="8268468" cy="2780283"/>
          </a:xfrm>
          <a:prstGeom prst="rect">
            <a:avLst/>
          </a:prstGeom>
        </p:spPr>
        <p:txBody>
          <a:bodyPr lIns="91420" tIns="45710" rIns="91420" bIns="45710">
            <a:noAutofit/>
          </a:bodyPr>
          <a:lstStyle>
            <a:lvl1pPr marL="0" indent="0">
              <a:lnSpc>
                <a:spcPct val="100000"/>
              </a:lnSpc>
              <a:spcBef>
                <a:spcPts val="1800"/>
              </a:spcBef>
              <a:buClr>
                <a:schemeClr val="tx2"/>
              </a:buClr>
              <a:buSzPct val="80000"/>
              <a:buFont typeface="Arial"/>
              <a:buNone/>
              <a:defRPr sz="1800" b="0" i="0">
                <a:solidFill>
                  <a:schemeClr val="tx1"/>
                </a:solidFill>
                <a:latin typeface="+mn-lt"/>
                <a:cs typeface="CiscoSans ExtraLight"/>
              </a:defRPr>
            </a:lvl1pPr>
            <a:lvl2pPr marL="274313" indent="-274313">
              <a:lnSpc>
                <a:spcPct val="100000"/>
              </a:lnSpc>
              <a:spcBef>
                <a:spcPts val="900"/>
              </a:spcBef>
              <a:buClrTx/>
              <a:buSzPct val="100000"/>
              <a:buFont typeface="Wingdings" charset="2"/>
              <a:buChar char="§"/>
              <a:defRPr sz="1800" b="0" i="0">
                <a:solidFill>
                  <a:schemeClr val="tx1"/>
                </a:solidFill>
                <a:latin typeface="+mn-lt"/>
                <a:cs typeface="CiscoSans ExtraLight"/>
              </a:defRPr>
            </a:lvl2pPr>
            <a:lvl3pPr marL="548627" indent="-274313">
              <a:lnSpc>
                <a:spcPct val="100000"/>
              </a:lnSpc>
              <a:spcBef>
                <a:spcPts val="700"/>
              </a:spcBef>
              <a:buClrTx/>
              <a:buSzPct val="100000"/>
              <a:buFont typeface=".AppleSystemUIFont" charset="-120"/>
              <a:buChar char="–"/>
              <a:defRPr sz="1400" b="0" i="0">
                <a:solidFill>
                  <a:schemeClr val="tx1"/>
                </a:solidFill>
                <a:latin typeface="+mn-lt"/>
                <a:cs typeface="CiscoSans ExtraLight"/>
              </a:defRPr>
            </a:lvl3pPr>
            <a:lvl4pPr marL="911012" indent="-171411">
              <a:buClr>
                <a:schemeClr val="tx2"/>
              </a:buClr>
              <a:buSzPct val="80000"/>
              <a:buFont typeface="Arial"/>
              <a:buChar char="•"/>
              <a:defRPr sz="1800" b="0" i="0">
                <a:solidFill>
                  <a:schemeClr val="tx2"/>
                </a:solidFill>
                <a:latin typeface="+mn-lt"/>
                <a:cs typeface="CiscoSans ExtraLight"/>
              </a:defRPr>
            </a:lvl4pPr>
            <a:lvl5pPr marL="1082423" indent="-168236">
              <a:buClr>
                <a:schemeClr val="tx2"/>
              </a:buClr>
              <a:buSzPct val="80000"/>
              <a:buFont typeface="Arial"/>
              <a:buChar char="•"/>
              <a:defRPr sz="1800" b="0" i="0">
                <a:solidFill>
                  <a:schemeClr val="tx2"/>
                </a:solidFill>
                <a:latin typeface="+mn-lt"/>
                <a:cs typeface="CiscoSans ExtraLight"/>
              </a:defRPr>
            </a:lvl5pPr>
          </a:lstStyle>
          <a:p>
            <a:pPr lvl="0"/>
            <a:r>
              <a:rPr lang="en-US" dirty="0" smtClean="0"/>
              <a:t>Click to edit text</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307002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8_Titl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9049"/>
            <a:ext cx="9144000" cy="5172075"/>
          </a:xfrm>
          <a:prstGeom prst="rect">
            <a:avLst/>
          </a:prstGeom>
        </p:spPr>
      </p:pic>
      <p:sp>
        <p:nvSpPr>
          <p:cNvPr id="13" name="Rectangle 12"/>
          <p:cNvSpPr/>
          <p:nvPr userDrawn="1"/>
        </p:nvSpPr>
        <p:spPr>
          <a:xfrm>
            <a:off x="745" y="1"/>
            <a:ext cx="9144000" cy="5162549"/>
          </a:xfrm>
          <a:prstGeom prst="rect">
            <a:avLst/>
          </a:prstGeom>
          <a:gradFill flip="none" rotWithShape="1">
            <a:gsLst>
              <a:gs pos="35000">
                <a:schemeClr val="tx2">
                  <a:alpha val="86000"/>
                </a:schemeClr>
              </a:gs>
              <a:gs pos="0">
                <a:schemeClr val="tx2">
                  <a:alpha val="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smtClean="0">
              <a:solidFill>
                <a:srgbClr val="FFFFFF"/>
              </a:solidFill>
            </a:endParaRPr>
          </a:p>
        </p:txBody>
      </p:sp>
      <p:sp>
        <p:nvSpPr>
          <p:cNvPr id="14"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1"/>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1"/>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1"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auto">
          <a:xfrm>
            <a:off x="426048" y="320676"/>
            <a:ext cx="948131" cy="58578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8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2757470"/>
      </p:ext>
    </p:extLst>
  </p:cSld>
  <p:clrMapOvr>
    <a:masterClrMapping/>
  </p:clrMapOvr>
  <p:transition spd="med">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ontent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343932" y="60929"/>
            <a:ext cx="7961868" cy="7239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normAutofit/>
          </a:bodyPr>
          <a:lstStyle>
            <a:lvl1pPr>
              <a:defRPr lang="en-US" dirty="0"/>
            </a:lvl1pPr>
          </a:lstStyle>
          <a:p>
            <a:pPr lvl="0" eaLnBrk="0" hangingPunct="0"/>
            <a:r>
              <a:rPr lang="en-US" smtClean="0"/>
              <a:t>Click to edit Master title style</a:t>
            </a:r>
            <a:endParaRPr lang="en-US" dirty="0"/>
          </a:p>
        </p:txBody>
      </p:sp>
    </p:spTree>
    <p:extLst>
      <p:ext uri="{BB962C8B-B14F-4D97-AF65-F5344CB8AC3E}">
        <p14:creationId xmlns:p14="http://schemas.microsoft.com/office/powerpoint/2010/main" val="829149447"/>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userDrawn="1"/>
        </p:nvPicPr>
        <p:blipFill>
          <a:blip r:embed="rId2" cstate="screen">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2" y="324000"/>
            <a:ext cx="949596" cy="585216"/>
          </a:xfrm>
          <a:prstGeom prst="rect">
            <a:avLst/>
          </a:prstGeom>
        </p:spPr>
      </p:pic>
      <p:sp>
        <p:nvSpPr>
          <p:cNvPr id="16" name="Subtitle 2"/>
          <p:cNvSpPr>
            <a:spLocks noGrp="1"/>
          </p:cNvSpPr>
          <p:nvPr>
            <p:ph type="subTitle" idx="1" hasCustomPrompt="1"/>
          </p:nvPr>
        </p:nvSpPr>
        <p:spPr>
          <a:xfrm>
            <a:off x="469497" y="3793203"/>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7"/>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7"/>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5" y="3211468"/>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66" indent="0">
              <a:buNone/>
              <a:defRPr/>
            </a:lvl2pPr>
            <a:lvl3pPr marL="427380" indent="0">
              <a:buNone/>
              <a:defRPr/>
            </a:lvl3pPr>
            <a:lvl4pPr marL="516669" indent="0">
              <a:buNone/>
              <a:defRPr/>
            </a:lvl4pPr>
            <a:lvl5pPr marL="60119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557285048"/>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_Photo">
    <p:spTree>
      <p:nvGrpSpPr>
        <p:cNvPr id="1" name=""/>
        <p:cNvGrpSpPr/>
        <p:nvPr/>
      </p:nvGrpSpPr>
      <p:grpSpPr>
        <a:xfrm>
          <a:off x="0" y="0"/>
          <a:ext cx="0" cy="0"/>
          <a:chOff x="0" y="0"/>
          <a:chExt cx="0" cy="0"/>
        </a:xfrm>
      </p:grpSpPr>
      <p:sp>
        <p:nvSpPr>
          <p:cNvPr id="12" name="Rectangle 11"/>
          <p:cNvSpPr/>
          <p:nvPr userDrawn="1"/>
        </p:nvSpPr>
        <p:spPr>
          <a:xfrm rot="10800000">
            <a:off x="-809625" y="-1"/>
            <a:ext cx="9953621" cy="5143500"/>
          </a:xfrm>
          <a:prstGeom prst="rect">
            <a:avLst/>
          </a:prstGeom>
          <a:gradFill flip="none" rotWithShape="1">
            <a:gsLst>
              <a:gs pos="33000">
                <a:schemeClr val="bg1"/>
              </a:gs>
              <a:gs pos="100000">
                <a:schemeClr val="accent1">
                  <a:tint val="23500"/>
                  <a:satMod val="160000"/>
                  <a:alpha val="0"/>
                  <a:lumMod val="91000"/>
                  <a:lumOff val="9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9" rIns="91432" bIns="45719"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kumimoji="0" lang="en-US" sz="1800" dirty="0" smtClean="0">
              <a:solidFill>
                <a:srgbClr val="FFFFFF"/>
              </a:solidFill>
            </a:endParaRPr>
          </a:p>
        </p:txBody>
      </p:sp>
      <p:sp>
        <p:nvSpPr>
          <p:cNvPr id="14" name="Text Placeholder 2"/>
          <p:cNvSpPr>
            <a:spLocks noGrp="1"/>
          </p:cNvSpPr>
          <p:nvPr>
            <p:ph type="body" sz="quarter" idx="13" hasCustomPrompt="1"/>
          </p:nvPr>
        </p:nvSpPr>
        <p:spPr>
          <a:xfrm>
            <a:off x="463295" y="3211468"/>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66" indent="0">
              <a:buNone/>
              <a:defRPr/>
            </a:lvl2pPr>
            <a:lvl3pPr marL="427380" indent="0">
              <a:buNone/>
              <a:defRPr/>
            </a:lvl3pPr>
            <a:lvl4pPr marL="516669" indent="0">
              <a:buNone/>
              <a:defRPr/>
            </a:lvl4pPr>
            <a:lvl5pPr marL="60119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7" y="3793203"/>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j-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7" y="403319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7" y="4273197"/>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j-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029" name="Freeform 5"/>
          <p:cNvSpPr>
            <a:spLocks noEditPoints="1"/>
          </p:cNvSpPr>
          <p:nvPr userDrawn="1"/>
        </p:nvSpPr>
        <p:spPr bwMode="auto">
          <a:xfrm>
            <a:off x="504829" y="392118"/>
            <a:ext cx="796925" cy="423863"/>
          </a:xfrm>
          <a:custGeom>
            <a:avLst/>
            <a:gdLst/>
            <a:ahLst/>
            <a:cxnLst>
              <a:cxn ang="0">
                <a:pos x="939" y="136"/>
              </a:cxn>
              <a:cxn ang="0">
                <a:pos x="939" y="221"/>
              </a:cxn>
              <a:cxn ang="0">
                <a:pos x="845" y="99"/>
              </a:cxn>
              <a:cxn ang="0">
                <a:pos x="803" y="99"/>
              </a:cxn>
              <a:cxn ang="0">
                <a:pos x="845" y="201"/>
              </a:cxn>
              <a:cxn ang="0">
                <a:pos x="730" y="21"/>
              </a:cxn>
              <a:cxn ang="0">
                <a:pos x="689" y="242"/>
              </a:cxn>
              <a:cxn ang="0">
                <a:pos x="730" y="21"/>
              </a:cxn>
              <a:cxn ang="0">
                <a:pos x="595" y="78"/>
              </a:cxn>
              <a:cxn ang="0">
                <a:pos x="595" y="221"/>
              </a:cxn>
              <a:cxn ang="0">
                <a:pos x="501" y="157"/>
              </a:cxn>
              <a:cxn ang="0">
                <a:pos x="459" y="157"/>
              </a:cxn>
              <a:cxn ang="0">
                <a:pos x="501" y="201"/>
              </a:cxn>
              <a:cxn ang="0">
                <a:pos x="386" y="99"/>
              </a:cxn>
              <a:cxn ang="0">
                <a:pos x="344" y="201"/>
              </a:cxn>
              <a:cxn ang="0">
                <a:pos x="386" y="99"/>
              </a:cxn>
              <a:cxn ang="0">
                <a:pos x="250" y="0"/>
              </a:cxn>
              <a:cxn ang="0">
                <a:pos x="250" y="263"/>
              </a:cxn>
              <a:cxn ang="0">
                <a:pos x="157" y="99"/>
              </a:cxn>
              <a:cxn ang="0">
                <a:pos x="115" y="99"/>
              </a:cxn>
              <a:cxn ang="0">
                <a:pos x="157" y="201"/>
              </a:cxn>
              <a:cxn ang="0">
                <a:pos x="42" y="157"/>
              </a:cxn>
              <a:cxn ang="0">
                <a:pos x="0" y="201"/>
              </a:cxn>
              <a:cxn ang="0">
                <a:pos x="42" y="157"/>
              </a:cxn>
              <a:cxn ang="0">
                <a:pos x="432" y="333"/>
              </a:cxn>
              <a:cxn ang="0">
                <a:pos x="422" y="437"/>
              </a:cxn>
              <a:cxn ang="0">
                <a:pos x="370" y="463"/>
              </a:cxn>
              <a:cxn ang="0">
                <a:pos x="485" y="450"/>
              </a:cxn>
              <a:cxn ang="0">
                <a:pos x="414" y="382"/>
              </a:cxn>
              <a:cxn ang="0">
                <a:pos x="473" y="338"/>
              </a:cxn>
              <a:cxn ang="0">
                <a:pos x="785" y="333"/>
              </a:cxn>
              <a:cxn ang="0">
                <a:pos x="874" y="419"/>
              </a:cxn>
              <a:cxn ang="0">
                <a:pos x="829" y="419"/>
              </a:cxn>
              <a:cxn ang="0">
                <a:pos x="785" y="376"/>
              </a:cxn>
              <a:cxn ang="0">
                <a:pos x="175" y="333"/>
              </a:cxn>
              <a:cxn ang="0">
                <a:pos x="214" y="500"/>
              </a:cxn>
              <a:cxn ang="0">
                <a:pos x="132" y="419"/>
              </a:cxn>
              <a:cxn ang="0">
                <a:pos x="214" y="339"/>
              </a:cxn>
              <a:cxn ang="0">
                <a:pos x="615" y="333"/>
              </a:cxn>
              <a:cxn ang="0">
                <a:pos x="653" y="500"/>
              </a:cxn>
              <a:cxn ang="0">
                <a:pos x="571" y="419"/>
              </a:cxn>
              <a:cxn ang="0">
                <a:pos x="653" y="339"/>
              </a:cxn>
              <a:cxn ang="0">
                <a:pos x="271" y="503"/>
              </a:cxn>
              <a:cxn ang="0">
                <a:pos x="314" y="503"/>
              </a:cxn>
            </a:cxnLst>
            <a:rect l="0" t="0" r="r" b="b"/>
            <a:pathLst>
              <a:path w="960" h="506">
                <a:moveTo>
                  <a:pt x="960" y="157"/>
                </a:moveTo>
                <a:lnTo>
                  <a:pt x="960" y="157"/>
                </a:lnTo>
                <a:cubicBezTo>
                  <a:pt x="960" y="145"/>
                  <a:pt x="951" y="136"/>
                  <a:pt x="939" y="136"/>
                </a:cubicBezTo>
                <a:cubicBezTo>
                  <a:pt x="928" y="136"/>
                  <a:pt x="918" y="145"/>
                  <a:pt x="918" y="157"/>
                </a:cubicBezTo>
                <a:lnTo>
                  <a:pt x="918" y="201"/>
                </a:lnTo>
                <a:cubicBezTo>
                  <a:pt x="918" y="212"/>
                  <a:pt x="928" y="221"/>
                  <a:pt x="939" y="221"/>
                </a:cubicBezTo>
                <a:cubicBezTo>
                  <a:pt x="951" y="221"/>
                  <a:pt x="960" y="212"/>
                  <a:pt x="960" y="201"/>
                </a:cubicBezTo>
                <a:lnTo>
                  <a:pt x="960" y="157"/>
                </a:lnTo>
                <a:close/>
                <a:moveTo>
                  <a:pt x="845" y="99"/>
                </a:moveTo>
                <a:lnTo>
                  <a:pt x="845" y="99"/>
                </a:lnTo>
                <a:cubicBezTo>
                  <a:pt x="845" y="88"/>
                  <a:pt x="836" y="78"/>
                  <a:pt x="824" y="78"/>
                </a:cubicBezTo>
                <a:cubicBezTo>
                  <a:pt x="813" y="78"/>
                  <a:pt x="803" y="88"/>
                  <a:pt x="803" y="99"/>
                </a:cubicBezTo>
                <a:lnTo>
                  <a:pt x="803" y="201"/>
                </a:lnTo>
                <a:cubicBezTo>
                  <a:pt x="803" y="212"/>
                  <a:pt x="813" y="221"/>
                  <a:pt x="824" y="221"/>
                </a:cubicBezTo>
                <a:cubicBezTo>
                  <a:pt x="836" y="221"/>
                  <a:pt x="845" y="212"/>
                  <a:pt x="845" y="201"/>
                </a:cubicBezTo>
                <a:lnTo>
                  <a:pt x="845" y="99"/>
                </a:lnTo>
                <a:close/>
                <a:moveTo>
                  <a:pt x="730" y="21"/>
                </a:moveTo>
                <a:lnTo>
                  <a:pt x="730" y="21"/>
                </a:lnTo>
                <a:cubicBezTo>
                  <a:pt x="730" y="9"/>
                  <a:pt x="721" y="0"/>
                  <a:pt x="710" y="0"/>
                </a:cubicBezTo>
                <a:cubicBezTo>
                  <a:pt x="698" y="0"/>
                  <a:pt x="689" y="9"/>
                  <a:pt x="689" y="21"/>
                </a:cubicBezTo>
                <a:lnTo>
                  <a:pt x="689" y="242"/>
                </a:lnTo>
                <a:cubicBezTo>
                  <a:pt x="689" y="254"/>
                  <a:pt x="698" y="263"/>
                  <a:pt x="710" y="263"/>
                </a:cubicBezTo>
                <a:cubicBezTo>
                  <a:pt x="721" y="263"/>
                  <a:pt x="730" y="254"/>
                  <a:pt x="730" y="242"/>
                </a:cubicBezTo>
                <a:lnTo>
                  <a:pt x="730" y="21"/>
                </a:lnTo>
                <a:close/>
                <a:moveTo>
                  <a:pt x="616" y="99"/>
                </a:moveTo>
                <a:lnTo>
                  <a:pt x="616" y="99"/>
                </a:lnTo>
                <a:cubicBezTo>
                  <a:pt x="616" y="88"/>
                  <a:pt x="606" y="78"/>
                  <a:pt x="595" y="78"/>
                </a:cubicBezTo>
                <a:cubicBezTo>
                  <a:pt x="583" y="78"/>
                  <a:pt x="574" y="88"/>
                  <a:pt x="574" y="99"/>
                </a:cubicBezTo>
                <a:lnTo>
                  <a:pt x="574" y="201"/>
                </a:lnTo>
                <a:cubicBezTo>
                  <a:pt x="574" y="212"/>
                  <a:pt x="583" y="221"/>
                  <a:pt x="595" y="221"/>
                </a:cubicBezTo>
                <a:cubicBezTo>
                  <a:pt x="606" y="221"/>
                  <a:pt x="616" y="212"/>
                  <a:pt x="616" y="201"/>
                </a:cubicBezTo>
                <a:lnTo>
                  <a:pt x="616" y="99"/>
                </a:lnTo>
                <a:close/>
                <a:moveTo>
                  <a:pt x="501" y="157"/>
                </a:moveTo>
                <a:lnTo>
                  <a:pt x="501" y="157"/>
                </a:lnTo>
                <a:cubicBezTo>
                  <a:pt x="501" y="145"/>
                  <a:pt x="491" y="136"/>
                  <a:pt x="480" y="136"/>
                </a:cubicBezTo>
                <a:cubicBezTo>
                  <a:pt x="469" y="136"/>
                  <a:pt x="459" y="145"/>
                  <a:pt x="459" y="157"/>
                </a:cubicBezTo>
                <a:lnTo>
                  <a:pt x="459" y="201"/>
                </a:lnTo>
                <a:cubicBezTo>
                  <a:pt x="459" y="212"/>
                  <a:pt x="469" y="221"/>
                  <a:pt x="480" y="221"/>
                </a:cubicBezTo>
                <a:cubicBezTo>
                  <a:pt x="491" y="221"/>
                  <a:pt x="501" y="212"/>
                  <a:pt x="501" y="201"/>
                </a:cubicBezTo>
                <a:lnTo>
                  <a:pt x="501" y="157"/>
                </a:lnTo>
                <a:close/>
                <a:moveTo>
                  <a:pt x="386" y="99"/>
                </a:moveTo>
                <a:lnTo>
                  <a:pt x="386" y="99"/>
                </a:lnTo>
                <a:cubicBezTo>
                  <a:pt x="386" y="88"/>
                  <a:pt x="377" y="78"/>
                  <a:pt x="365" y="78"/>
                </a:cubicBezTo>
                <a:cubicBezTo>
                  <a:pt x="354" y="78"/>
                  <a:pt x="344" y="88"/>
                  <a:pt x="344" y="99"/>
                </a:cubicBezTo>
                <a:lnTo>
                  <a:pt x="344" y="201"/>
                </a:lnTo>
                <a:cubicBezTo>
                  <a:pt x="344" y="212"/>
                  <a:pt x="354" y="221"/>
                  <a:pt x="365" y="221"/>
                </a:cubicBezTo>
                <a:cubicBezTo>
                  <a:pt x="377" y="221"/>
                  <a:pt x="386" y="212"/>
                  <a:pt x="386" y="201"/>
                </a:cubicBezTo>
                <a:lnTo>
                  <a:pt x="386" y="99"/>
                </a:lnTo>
                <a:close/>
                <a:moveTo>
                  <a:pt x="271" y="21"/>
                </a:moveTo>
                <a:lnTo>
                  <a:pt x="271" y="21"/>
                </a:lnTo>
                <a:cubicBezTo>
                  <a:pt x="271" y="9"/>
                  <a:pt x="262" y="0"/>
                  <a:pt x="250" y="0"/>
                </a:cubicBezTo>
                <a:cubicBezTo>
                  <a:pt x="239" y="0"/>
                  <a:pt x="230" y="9"/>
                  <a:pt x="230" y="21"/>
                </a:cubicBezTo>
                <a:lnTo>
                  <a:pt x="230" y="242"/>
                </a:lnTo>
                <a:cubicBezTo>
                  <a:pt x="230" y="254"/>
                  <a:pt x="239" y="263"/>
                  <a:pt x="250" y="263"/>
                </a:cubicBezTo>
                <a:cubicBezTo>
                  <a:pt x="262" y="263"/>
                  <a:pt x="271" y="254"/>
                  <a:pt x="271" y="242"/>
                </a:cubicBezTo>
                <a:lnTo>
                  <a:pt x="271" y="21"/>
                </a:lnTo>
                <a:close/>
                <a:moveTo>
                  <a:pt x="157" y="99"/>
                </a:moveTo>
                <a:lnTo>
                  <a:pt x="157" y="99"/>
                </a:lnTo>
                <a:cubicBezTo>
                  <a:pt x="157" y="88"/>
                  <a:pt x="147" y="78"/>
                  <a:pt x="136" y="78"/>
                </a:cubicBezTo>
                <a:cubicBezTo>
                  <a:pt x="124" y="78"/>
                  <a:pt x="115" y="88"/>
                  <a:pt x="115" y="99"/>
                </a:cubicBezTo>
                <a:lnTo>
                  <a:pt x="115" y="201"/>
                </a:lnTo>
                <a:cubicBezTo>
                  <a:pt x="115" y="212"/>
                  <a:pt x="124" y="221"/>
                  <a:pt x="136" y="221"/>
                </a:cubicBezTo>
                <a:cubicBezTo>
                  <a:pt x="147" y="221"/>
                  <a:pt x="157" y="212"/>
                  <a:pt x="157" y="201"/>
                </a:cubicBezTo>
                <a:lnTo>
                  <a:pt x="157" y="99"/>
                </a:lnTo>
                <a:close/>
                <a:moveTo>
                  <a:pt x="42" y="157"/>
                </a:moveTo>
                <a:lnTo>
                  <a:pt x="42" y="157"/>
                </a:lnTo>
                <a:cubicBezTo>
                  <a:pt x="42" y="145"/>
                  <a:pt x="32" y="136"/>
                  <a:pt x="21" y="136"/>
                </a:cubicBezTo>
                <a:cubicBezTo>
                  <a:pt x="9" y="136"/>
                  <a:pt x="0" y="145"/>
                  <a:pt x="0" y="157"/>
                </a:cubicBezTo>
                <a:lnTo>
                  <a:pt x="0" y="201"/>
                </a:lnTo>
                <a:cubicBezTo>
                  <a:pt x="0" y="212"/>
                  <a:pt x="9" y="221"/>
                  <a:pt x="21" y="221"/>
                </a:cubicBezTo>
                <a:cubicBezTo>
                  <a:pt x="32" y="221"/>
                  <a:pt x="42" y="212"/>
                  <a:pt x="42" y="201"/>
                </a:cubicBezTo>
                <a:lnTo>
                  <a:pt x="42" y="157"/>
                </a:lnTo>
                <a:close/>
                <a:moveTo>
                  <a:pt x="473" y="338"/>
                </a:moveTo>
                <a:lnTo>
                  <a:pt x="473" y="338"/>
                </a:lnTo>
                <a:cubicBezTo>
                  <a:pt x="472" y="338"/>
                  <a:pt x="453" y="333"/>
                  <a:pt x="432" y="333"/>
                </a:cubicBezTo>
                <a:cubicBezTo>
                  <a:pt x="393" y="333"/>
                  <a:pt x="370" y="354"/>
                  <a:pt x="370" y="385"/>
                </a:cubicBezTo>
                <a:cubicBezTo>
                  <a:pt x="370" y="413"/>
                  <a:pt x="390" y="426"/>
                  <a:pt x="413" y="434"/>
                </a:cubicBezTo>
                <a:cubicBezTo>
                  <a:pt x="416" y="435"/>
                  <a:pt x="419" y="436"/>
                  <a:pt x="422" y="437"/>
                </a:cubicBezTo>
                <a:cubicBezTo>
                  <a:pt x="432" y="440"/>
                  <a:pt x="441" y="445"/>
                  <a:pt x="441" y="453"/>
                </a:cubicBezTo>
                <a:cubicBezTo>
                  <a:pt x="441" y="463"/>
                  <a:pt x="431" y="469"/>
                  <a:pt x="410" y="469"/>
                </a:cubicBezTo>
                <a:cubicBezTo>
                  <a:pt x="392" y="469"/>
                  <a:pt x="374" y="464"/>
                  <a:pt x="370" y="463"/>
                </a:cubicBezTo>
                <a:lnTo>
                  <a:pt x="370" y="501"/>
                </a:lnTo>
                <a:cubicBezTo>
                  <a:pt x="373" y="502"/>
                  <a:pt x="393" y="506"/>
                  <a:pt x="416" y="506"/>
                </a:cubicBezTo>
                <a:cubicBezTo>
                  <a:pt x="448" y="506"/>
                  <a:pt x="485" y="492"/>
                  <a:pt x="485" y="450"/>
                </a:cubicBezTo>
                <a:cubicBezTo>
                  <a:pt x="485" y="429"/>
                  <a:pt x="472" y="411"/>
                  <a:pt x="445" y="402"/>
                </a:cubicBezTo>
                <a:lnTo>
                  <a:pt x="434" y="398"/>
                </a:lnTo>
                <a:cubicBezTo>
                  <a:pt x="427" y="396"/>
                  <a:pt x="414" y="393"/>
                  <a:pt x="414" y="382"/>
                </a:cubicBezTo>
                <a:cubicBezTo>
                  <a:pt x="414" y="374"/>
                  <a:pt x="423" y="369"/>
                  <a:pt x="440" y="369"/>
                </a:cubicBezTo>
                <a:cubicBezTo>
                  <a:pt x="455" y="369"/>
                  <a:pt x="473" y="374"/>
                  <a:pt x="473" y="374"/>
                </a:cubicBezTo>
                <a:lnTo>
                  <a:pt x="473" y="338"/>
                </a:lnTo>
                <a:close/>
                <a:moveTo>
                  <a:pt x="874" y="419"/>
                </a:moveTo>
                <a:lnTo>
                  <a:pt x="874" y="419"/>
                </a:lnTo>
                <a:cubicBezTo>
                  <a:pt x="874" y="372"/>
                  <a:pt x="837" y="333"/>
                  <a:pt x="785" y="333"/>
                </a:cubicBezTo>
                <a:cubicBezTo>
                  <a:pt x="734" y="333"/>
                  <a:pt x="697" y="372"/>
                  <a:pt x="697" y="419"/>
                </a:cubicBezTo>
                <a:cubicBezTo>
                  <a:pt x="697" y="467"/>
                  <a:pt x="734" y="506"/>
                  <a:pt x="785" y="506"/>
                </a:cubicBezTo>
                <a:cubicBezTo>
                  <a:pt x="837" y="506"/>
                  <a:pt x="874" y="467"/>
                  <a:pt x="874" y="419"/>
                </a:cubicBezTo>
                <a:close/>
                <a:moveTo>
                  <a:pt x="785" y="376"/>
                </a:moveTo>
                <a:lnTo>
                  <a:pt x="785" y="376"/>
                </a:lnTo>
                <a:cubicBezTo>
                  <a:pt x="810" y="376"/>
                  <a:pt x="829" y="395"/>
                  <a:pt x="829" y="419"/>
                </a:cubicBezTo>
                <a:cubicBezTo>
                  <a:pt x="829" y="444"/>
                  <a:pt x="810" y="463"/>
                  <a:pt x="785" y="463"/>
                </a:cubicBezTo>
                <a:cubicBezTo>
                  <a:pt x="760" y="463"/>
                  <a:pt x="742" y="444"/>
                  <a:pt x="742" y="419"/>
                </a:cubicBezTo>
                <a:cubicBezTo>
                  <a:pt x="742" y="395"/>
                  <a:pt x="760" y="376"/>
                  <a:pt x="785" y="376"/>
                </a:cubicBezTo>
                <a:close/>
                <a:moveTo>
                  <a:pt x="214" y="339"/>
                </a:moveTo>
                <a:lnTo>
                  <a:pt x="214" y="339"/>
                </a:lnTo>
                <a:cubicBezTo>
                  <a:pt x="210" y="338"/>
                  <a:pt x="195" y="333"/>
                  <a:pt x="175" y="333"/>
                </a:cubicBezTo>
                <a:cubicBezTo>
                  <a:pt x="124" y="333"/>
                  <a:pt x="86" y="370"/>
                  <a:pt x="86" y="419"/>
                </a:cubicBezTo>
                <a:cubicBezTo>
                  <a:pt x="86" y="473"/>
                  <a:pt x="128" y="506"/>
                  <a:pt x="175" y="506"/>
                </a:cubicBezTo>
                <a:cubicBezTo>
                  <a:pt x="194" y="506"/>
                  <a:pt x="208" y="501"/>
                  <a:pt x="214" y="500"/>
                </a:cubicBezTo>
                <a:lnTo>
                  <a:pt x="214" y="455"/>
                </a:lnTo>
                <a:cubicBezTo>
                  <a:pt x="212" y="456"/>
                  <a:pt x="198" y="464"/>
                  <a:pt x="178" y="464"/>
                </a:cubicBezTo>
                <a:cubicBezTo>
                  <a:pt x="150" y="464"/>
                  <a:pt x="132" y="444"/>
                  <a:pt x="132" y="419"/>
                </a:cubicBezTo>
                <a:cubicBezTo>
                  <a:pt x="132" y="394"/>
                  <a:pt x="151" y="375"/>
                  <a:pt x="178" y="375"/>
                </a:cubicBezTo>
                <a:cubicBezTo>
                  <a:pt x="198" y="375"/>
                  <a:pt x="212" y="383"/>
                  <a:pt x="214" y="384"/>
                </a:cubicBezTo>
                <a:lnTo>
                  <a:pt x="214" y="339"/>
                </a:lnTo>
                <a:close/>
                <a:moveTo>
                  <a:pt x="653" y="339"/>
                </a:moveTo>
                <a:lnTo>
                  <a:pt x="653" y="339"/>
                </a:lnTo>
                <a:cubicBezTo>
                  <a:pt x="649" y="338"/>
                  <a:pt x="634" y="333"/>
                  <a:pt x="615" y="333"/>
                </a:cubicBezTo>
                <a:cubicBezTo>
                  <a:pt x="563" y="333"/>
                  <a:pt x="526" y="370"/>
                  <a:pt x="526" y="419"/>
                </a:cubicBezTo>
                <a:cubicBezTo>
                  <a:pt x="526" y="473"/>
                  <a:pt x="567" y="506"/>
                  <a:pt x="615" y="506"/>
                </a:cubicBezTo>
                <a:cubicBezTo>
                  <a:pt x="633" y="506"/>
                  <a:pt x="648" y="501"/>
                  <a:pt x="653" y="500"/>
                </a:cubicBezTo>
                <a:lnTo>
                  <a:pt x="653" y="455"/>
                </a:lnTo>
                <a:cubicBezTo>
                  <a:pt x="651" y="456"/>
                  <a:pt x="637" y="464"/>
                  <a:pt x="618" y="464"/>
                </a:cubicBezTo>
                <a:cubicBezTo>
                  <a:pt x="590" y="464"/>
                  <a:pt x="571" y="444"/>
                  <a:pt x="571" y="419"/>
                </a:cubicBezTo>
                <a:cubicBezTo>
                  <a:pt x="571" y="394"/>
                  <a:pt x="590" y="375"/>
                  <a:pt x="618" y="375"/>
                </a:cubicBezTo>
                <a:cubicBezTo>
                  <a:pt x="638" y="375"/>
                  <a:pt x="651" y="383"/>
                  <a:pt x="653" y="384"/>
                </a:cubicBezTo>
                <a:lnTo>
                  <a:pt x="653" y="339"/>
                </a:lnTo>
                <a:close/>
                <a:moveTo>
                  <a:pt x="314" y="503"/>
                </a:moveTo>
                <a:lnTo>
                  <a:pt x="314" y="503"/>
                </a:lnTo>
                <a:lnTo>
                  <a:pt x="271" y="503"/>
                </a:lnTo>
                <a:lnTo>
                  <a:pt x="271" y="336"/>
                </a:lnTo>
                <a:lnTo>
                  <a:pt x="314" y="336"/>
                </a:lnTo>
                <a:lnTo>
                  <a:pt x="314" y="5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Tree>
    <p:extLst>
      <p:ext uri="{BB962C8B-B14F-4D97-AF65-F5344CB8AC3E}">
        <p14:creationId xmlns:p14="http://schemas.microsoft.com/office/powerpoint/2010/main" val="1243775778"/>
      </p:ext>
    </p:extLst>
  </p:cSld>
  <p:clrMapOvr>
    <a:masterClrMapping/>
  </p:clrMapOvr>
  <p:transition spd="slow">
    <p:wip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5" tIns="34288" rIns="68575"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5" tIns="34288" rIns="68575"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3" name="Subtitle 2"/>
          <p:cNvSpPr>
            <a:spLocks noGrp="1"/>
          </p:cNvSpPr>
          <p:nvPr>
            <p:ph type="subTitle" idx="1" hasCustomPrompt="1"/>
          </p:nvPr>
        </p:nvSpPr>
        <p:spPr>
          <a:xfrm>
            <a:off x="499922" y="3209556"/>
            <a:ext cx="4684867" cy="288131"/>
          </a:xfrm>
          <a:prstGeom prst="rect">
            <a:avLst/>
          </a:prstGeom>
        </p:spPr>
        <p:txBody>
          <a:bodyPr vert="horz" lIns="68574" tIns="34288" rIns="68574" bIns="34288" rtlCol="0">
            <a:noAutofit/>
          </a:bodyPr>
          <a:lstStyle>
            <a:lvl1pPr marL="0" indent="0" algn="l" defTabSz="685714"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54" indent="0" algn="ctr">
              <a:buNone/>
              <a:defRPr>
                <a:solidFill>
                  <a:schemeClr val="tx1">
                    <a:tint val="75000"/>
                  </a:schemeClr>
                </a:solidFill>
              </a:defRPr>
            </a:lvl2pPr>
            <a:lvl3pPr marL="685714" indent="0" algn="ctr">
              <a:buNone/>
              <a:defRPr>
                <a:solidFill>
                  <a:schemeClr val="tx1">
                    <a:tint val="75000"/>
                  </a:schemeClr>
                </a:solidFill>
              </a:defRPr>
            </a:lvl3pPr>
            <a:lvl4pPr marL="1028571" indent="0" algn="ctr">
              <a:buNone/>
              <a:defRPr>
                <a:solidFill>
                  <a:schemeClr val="tx1">
                    <a:tint val="75000"/>
                  </a:schemeClr>
                </a:solidFill>
              </a:defRPr>
            </a:lvl4pPr>
            <a:lvl5pPr marL="1371430" indent="0" algn="ctr">
              <a:buNone/>
              <a:defRPr>
                <a:solidFill>
                  <a:schemeClr val="tx1">
                    <a:tint val="75000"/>
                  </a:schemeClr>
                </a:solidFill>
              </a:defRPr>
            </a:lvl5pPr>
            <a:lvl6pPr marL="1714283" indent="0" algn="ctr">
              <a:buNone/>
              <a:defRPr>
                <a:solidFill>
                  <a:schemeClr val="tx1">
                    <a:tint val="75000"/>
                  </a:schemeClr>
                </a:solidFill>
              </a:defRPr>
            </a:lvl6pPr>
            <a:lvl7pPr marL="2057144" indent="0" algn="ctr">
              <a:buNone/>
              <a:defRPr>
                <a:solidFill>
                  <a:schemeClr val="tx1">
                    <a:tint val="75000"/>
                  </a:schemeClr>
                </a:solidFill>
              </a:defRPr>
            </a:lvl7pPr>
            <a:lvl8pPr marL="2400000" indent="0" algn="ctr">
              <a:buNone/>
              <a:defRPr>
                <a:solidFill>
                  <a:schemeClr val="tx1">
                    <a:tint val="75000"/>
                  </a:schemeClr>
                </a:solidFill>
              </a:defRPr>
            </a:lvl8pPr>
            <a:lvl9pPr marL="2742859"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33" y="2462028"/>
            <a:ext cx="4712557" cy="766763"/>
          </a:xfrm>
        </p:spPr>
        <p:txBody>
          <a:bodyPr lIns="61715" tIns="34288" rIns="61715" bIns="34288" rtlCol="0" anchor="b">
            <a:noAutofit/>
          </a:bodyPr>
          <a:lstStyle>
            <a:lvl1pPr marL="0" indent="0" algn="l" defTabSz="685714"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9"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683983164"/>
      </p:ext>
    </p:extLst>
  </p:cSld>
  <p:clrMapOvr>
    <a:masterClrMapping/>
  </p:clrMapOvr>
  <p:transition spd="slow">
    <p:wip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6" y="915409"/>
            <a:ext cx="7598043" cy="2569946"/>
          </a:xfrm>
          <a:prstGeom prst="rect">
            <a:avLst/>
          </a:prstGeom>
        </p:spPr>
        <p:txBody>
          <a:bodyPr anchor="b">
            <a:noAutofit/>
          </a:bodyPr>
          <a:lstStyle>
            <a:lvl1pPr marL="0" indent="0" algn="l" defTabSz="684179" rtl="0" eaLnBrk="1" fontAlgn="base" hangingPunct="1">
              <a:lnSpc>
                <a:spcPct val="90000"/>
              </a:lnSpc>
              <a:spcBef>
                <a:spcPct val="0"/>
              </a:spcBef>
              <a:spcAft>
                <a:spcPct val="0"/>
              </a:spcAft>
              <a:buFont typeface="Arial" panose="020B0604020202020204" pitchFamily="34" charset="0"/>
              <a:buNone/>
              <a:defRPr lang="en-US" sz="4600" b="0" i="0" kern="1200" spc="0" baseline="0" dirty="0">
                <a:solidFill>
                  <a:schemeClr val="bg1"/>
                </a:solidFill>
                <a:effectLst/>
                <a:latin typeface="+mj-lt"/>
                <a:ea typeface="ＭＳ Ｐゴシック" charset="0"/>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908009"/>
            <a:ext cx="218955" cy="154518"/>
          </a:xfrm>
          <a:prstGeom prst="rect">
            <a:avLst/>
          </a:prstGeom>
          <a:noFill/>
          <a:ln w="9525" algn="ctr">
            <a:noFill/>
            <a:miter lim="800000"/>
            <a:headEnd/>
            <a:tailEnd/>
          </a:ln>
          <a:effectLst/>
        </p:spPr>
        <p:txBody>
          <a:bodyPr wrap="none" lIns="61587" tIns="30792" rIns="61587" bIns="30792" anchor="b">
            <a:spAutoFit/>
          </a:bodyPr>
          <a:lstStyle/>
          <a:p>
            <a:pPr algn="r" defTabSz="610714">
              <a:defRPr/>
            </a:pPr>
            <a:fld id="{4ABDCABE-3F10-B64C-92F1-862014417034}" type="slidenum">
              <a:rPr kumimoji="0" lang="en-US" sz="600">
                <a:solidFill>
                  <a:srgbClr val="FFFFFF">
                    <a:alpha val="60000"/>
                  </a:srgbClr>
                </a:solidFill>
                <a:ea typeface="ＭＳ Ｐゴシック" charset="0"/>
                <a:cs typeface="CiscoSans Thin"/>
              </a:rPr>
              <a:pPr algn="r" defTabSz="610714">
                <a:defRPr/>
              </a:pPr>
              <a:t>‹#›</a:t>
            </a:fld>
            <a:endParaRPr kumimoji="0" lang="en-US" sz="600" dirty="0">
              <a:solidFill>
                <a:srgbClr val="FFFFFF">
                  <a:alpha val="60000"/>
                </a:srgbClr>
              </a:solidFill>
              <a:ea typeface="ＭＳ Ｐゴシック" charset="0"/>
              <a:cs typeface="CiscoSans Thin"/>
            </a:endParaRPr>
          </a:p>
        </p:txBody>
      </p:sp>
      <p:pic>
        <p:nvPicPr>
          <p:cNvPr id="10" name="Picture 2" descr="C:\Users\spius\Pictures\cisco logo blue gradient.png"/>
          <p:cNvPicPr>
            <a:picLocks noChangeAspect="1" noChangeArrowheads="1"/>
          </p:cNvPicPr>
          <p:nvPr userDrawn="1"/>
        </p:nvPicPr>
        <p:blipFill>
          <a:blip r:embed="rId2" cstate="screen">
            <a:biLevel thresh="25000"/>
            <a:alphaModFix amt="60000"/>
            <a:extLst>
              <a:ext uri="{28A0092B-C50C-407E-A947-70E740481C1C}">
                <a14:useLocalDpi xmlns:a14="http://schemas.microsoft.com/office/drawing/2010/main"/>
              </a:ext>
            </a:extLst>
          </a:blip>
          <a:srcRect/>
          <a:stretch>
            <a:fillRect/>
          </a:stretch>
        </p:blipFill>
        <p:spPr bwMode="auto">
          <a:xfrm>
            <a:off x="474175" y="47908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4"/>
          <p:cNvSpPr>
            <a:spLocks noChangeArrowheads="1"/>
          </p:cNvSpPr>
          <p:nvPr userDrawn="1"/>
        </p:nvSpPr>
        <p:spPr bwMode="ltGray">
          <a:xfrm>
            <a:off x="5254755" y="4906755"/>
            <a:ext cx="3270775" cy="154518"/>
          </a:xfrm>
          <a:prstGeom prst="rect">
            <a:avLst/>
          </a:prstGeom>
          <a:noFill/>
          <a:ln w="9525">
            <a:noFill/>
            <a:miter lim="800000"/>
            <a:headEnd/>
            <a:tailEnd/>
          </a:ln>
          <a:effectLst/>
        </p:spPr>
        <p:txBody>
          <a:bodyPr wrap="square" lIns="61587" tIns="30792" rIns="61587" bIns="30792" anchor="b">
            <a:spAutoFit/>
          </a:bodyPr>
          <a:lstStyle/>
          <a:p>
            <a:pPr defTabSz="610714">
              <a:defRPr/>
            </a:pPr>
            <a:r>
              <a:rPr kumimoji="0" lang="en-US" sz="600" dirty="0" smtClean="0">
                <a:solidFill>
                  <a:srgbClr val="FFFFFF">
                    <a:alpha val="60000"/>
                  </a:srgbClr>
                </a:solidFill>
                <a:ea typeface="ＭＳ Ｐゴシック" charset="0"/>
                <a:cs typeface="CiscoSans Thin"/>
              </a:rPr>
              <a:t>© 2016  Cisco and/or its affiliates. All rights reserved.   Cisco Public</a:t>
            </a:r>
            <a:endParaRPr kumimoji="0" lang="en-US" sz="600" dirty="0">
              <a:solidFill>
                <a:srgbClr val="FFFFFF">
                  <a:alpha val="60000"/>
                </a:srgbClr>
              </a:solidFill>
              <a:ea typeface="ＭＳ Ｐゴシック" charset="0"/>
              <a:cs typeface="CiscoSans Thin"/>
            </a:endParaRPr>
          </a:p>
        </p:txBody>
      </p:sp>
    </p:spTree>
    <p:extLst>
      <p:ext uri="{BB962C8B-B14F-4D97-AF65-F5344CB8AC3E}">
        <p14:creationId xmlns:p14="http://schemas.microsoft.com/office/powerpoint/2010/main" val="1423547096"/>
      </p:ext>
    </p:extLst>
  </p:cSld>
  <p:clrMapOvr>
    <a:masterClrMapping/>
  </p:clrMapOvr>
  <p:transition spd="med">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7" rIns="68571" bIns="34287"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7" rIns="68571" bIns="34287"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7" name="Title 1"/>
          <p:cNvSpPr>
            <a:spLocks noGrp="1"/>
          </p:cNvSpPr>
          <p:nvPr>
            <p:ph type="ctrTitle" hasCustomPrompt="1"/>
          </p:nvPr>
        </p:nvSpPr>
        <p:spPr>
          <a:xfrm>
            <a:off x="416426" y="915409"/>
            <a:ext cx="7598043"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698936212"/>
      </p:ext>
    </p:extLst>
  </p:cSld>
  <p:clrMapOvr>
    <a:masterClrMapping/>
  </p:clrMapOvr>
  <p:transition spd="med">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7" y="1347790"/>
            <a:ext cx="8280057" cy="3073946"/>
          </a:xfrm>
          <a:prstGeom prst="rect">
            <a:avLst/>
          </a:prstGeom>
        </p:spPr>
        <p:txBody>
          <a:bodyPr lIns="91420" tIns="45710" rIns="91420" bIns="45710">
            <a:noAutofit/>
          </a:bodyPr>
          <a:lstStyle>
            <a:lvl1pPr marL="285677" marR="0" indent="-285677" algn="ctr" defTabSz="45708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815277407"/>
      </p:ext>
    </p:extLst>
  </p:cSld>
  <p:clrMapOvr>
    <a:masterClrMapping/>
  </p:clrMapOvr>
  <p:transition spd="med">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14" indent="-223781">
              <a:lnSpc>
                <a:spcPct val="95000"/>
              </a:lnSpc>
              <a:spcBef>
                <a:spcPts val="1109"/>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1"/>
              </a:spcBef>
              <a:buClr>
                <a:schemeClr val="tx1"/>
              </a:buClr>
              <a:buSzPct val="80000"/>
              <a:buFont typeface="Arial"/>
              <a:buChar char="•"/>
              <a:defRPr sz="1800" b="0" i="0">
                <a:solidFill>
                  <a:srgbClr val="676767"/>
                </a:solidFill>
                <a:latin typeface="+mn-lt"/>
                <a:cs typeface="CiscoSans ExtraLight"/>
              </a:defRPr>
            </a:lvl2pPr>
            <a:lvl3pPr marL="747521" indent="-171406">
              <a:buClr>
                <a:schemeClr val="tx1"/>
              </a:buClr>
              <a:buSzPct val="80000"/>
              <a:buFont typeface="Arial"/>
              <a:buChar char="•"/>
              <a:defRPr sz="1600" b="0" i="0">
                <a:solidFill>
                  <a:srgbClr val="676767"/>
                </a:solidFill>
                <a:latin typeface="+mn-lt"/>
                <a:cs typeface="CiscoSans ExtraLight"/>
              </a:defRPr>
            </a:lvl3pPr>
            <a:lvl4pPr marL="910989" indent="-171406">
              <a:buClr>
                <a:schemeClr val="tx1"/>
              </a:buClr>
              <a:buSzPct val="80000"/>
              <a:buFont typeface="Arial"/>
              <a:buChar char="•"/>
              <a:defRPr sz="1400" b="0" i="0">
                <a:solidFill>
                  <a:srgbClr val="676767"/>
                </a:solidFill>
                <a:latin typeface="+mn-lt"/>
                <a:cs typeface="CiscoSans ExtraLight"/>
              </a:defRPr>
            </a:lvl4pPr>
            <a:lvl5pPr marL="1082397"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803619801"/>
      </p:ext>
    </p:extLst>
  </p:cSld>
  <p:clrMapOvr>
    <a:masterClrMapping/>
  </p:clrMapOvr>
  <p:transition spd="med">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09"/>
              </a:spcBef>
              <a:buClr>
                <a:schemeClr val="tx1"/>
              </a:buClr>
              <a:buSzPct val="80000"/>
              <a:buFont typeface="Arial"/>
              <a:buNone/>
              <a:defRPr sz="3700" b="0" i="0">
                <a:solidFill>
                  <a:srgbClr val="676767"/>
                </a:solidFill>
                <a:latin typeface="+mn-lt"/>
                <a:cs typeface="CiscoSans ExtraLight"/>
              </a:defRPr>
            </a:lvl1pPr>
            <a:lvl2pPr marL="292026" indent="0">
              <a:lnSpc>
                <a:spcPct val="95000"/>
              </a:lnSpc>
              <a:spcBef>
                <a:spcPts val="451"/>
              </a:spcBef>
              <a:buClr>
                <a:schemeClr val="tx1"/>
              </a:buClr>
              <a:buSzPct val="80000"/>
              <a:buFont typeface="Arial"/>
              <a:buNone/>
              <a:defRPr sz="1800" b="0" i="0">
                <a:solidFill>
                  <a:srgbClr val="676767"/>
                </a:solidFill>
                <a:latin typeface="+mn-lt"/>
                <a:cs typeface="CiscoSans ExtraLight"/>
              </a:defRPr>
            </a:lvl2pPr>
            <a:lvl3pPr marL="576113" indent="0">
              <a:buClr>
                <a:schemeClr val="tx1"/>
              </a:buClr>
              <a:buSzPct val="80000"/>
              <a:buFont typeface="Arial"/>
              <a:buNone/>
              <a:defRPr sz="1600" b="0" i="0">
                <a:solidFill>
                  <a:srgbClr val="676767"/>
                </a:solidFill>
                <a:latin typeface="+mn-lt"/>
                <a:cs typeface="CiscoSans ExtraLight"/>
              </a:defRPr>
            </a:lvl3pPr>
            <a:lvl4pPr marL="739583" indent="0">
              <a:buClr>
                <a:schemeClr val="tx1"/>
              </a:buClr>
              <a:buSzPct val="80000"/>
              <a:buFont typeface="Arial"/>
              <a:buNone/>
              <a:defRPr sz="1400" b="0" i="0">
                <a:solidFill>
                  <a:srgbClr val="676767"/>
                </a:solidFill>
                <a:latin typeface="+mn-lt"/>
                <a:cs typeface="CiscoSans ExtraLight"/>
              </a:defRPr>
            </a:lvl4pPr>
            <a:lvl5pPr marL="91416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590037576"/>
      </p:ext>
    </p:extLst>
  </p:cSld>
  <p:clrMapOvr>
    <a:masterClrMapping/>
  </p:clrMapOvr>
  <p:transition spd="med">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9" y="895601"/>
            <a:ext cx="8398739" cy="3168210"/>
          </a:xfrm>
          <a:prstGeom prst="rect">
            <a:avLst/>
          </a:prstGeom>
        </p:spPr>
        <p:txBody>
          <a:bodyPr lIns="91420" tIns="45710" rIns="91420" bIns="45710">
            <a:noAutofit/>
          </a:bodyPr>
          <a:lstStyle>
            <a:lvl1pPr marL="57134" indent="0">
              <a:lnSpc>
                <a:spcPct val="95000"/>
              </a:lnSpc>
              <a:spcBef>
                <a:spcPts val="1109"/>
              </a:spcBef>
              <a:buClr>
                <a:schemeClr val="tx1"/>
              </a:buClr>
              <a:buSzPct val="80000"/>
              <a:buFont typeface="Arial"/>
              <a:buNone/>
              <a:defRPr sz="3700" b="0" i="0">
                <a:solidFill>
                  <a:srgbClr val="676767"/>
                </a:solidFill>
                <a:latin typeface="+mn-lt"/>
                <a:cs typeface="CiscoSans ExtraLight"/>
              </a:defRPr>
            </a:lvl1pPr>
            <a:lvl2pPr marL="292026" indent="0">
              <a:lnSpc>
                <a:spcPct val="95000"/>
              </a:lnSpc>
              <a:spcBef>
                <a:spcPts val="451"/>
              </a:spcBef>
              <a:buClr>
                <a:schemeClr val="tx1"/>
              </a:buClr>
              <a:buSzPct val="80000"/>
              <a:buFont typeface="Arial"/>
              <a:buNone/>
              <a:defRPr sz="1800" b="0" i="0">
                <a:solidFill>
                  <a:srgbClr val="676767"/>
                </a:solidFill>
                <a:latin typeface="+mn-lt"/>
                <a:cs typeface="CiscoSans ExtraLight"/>
              </a:defRPr>
            </a:lvl2pPr>
            <a:lvl3pPr marL="576113" indent="0">
              <a:buClr>
                <a:schemeClr val="tx1"/>
              </a:buClr>
              <a:buSzPct val="80000"/>
              <a:buFont typeface="Arial"/>
              <a:buNone/>
              <a:defRPr sz="1600" b="0" i="0">
                <a:solidFill>
                  <a:srgbClr val="676767"/>
                </a:solidFill>
                <a:latin typeface="+mn-lt"/>
                <a:cs typeface="CiscoSans ExtraLight"/>
              </a:defRPr>
            </a:lvl3pPr>
            <a:lvl4pPr marL="739583" indent="0">
              <a:buClr>
                <a:schemeClr val="tx1"/>
              </a:buClr>
              <a:buSzPct val="80000"/>
              <a:buFont typeface="Arial"/>
              <a:buNone/>
              <a:defRPr sz="1400" b="0" i="0">
                <a:solidFill>
                  <a:srgbClr val="676767"/>
                </a:solidFill>
                <a:latin typeface="+mn-lt"/>
                <a:cs typeface="CiscoSans ExtraLight"/>
              </a:defRPr>
            </a:lvl4pPr>
            <a:lvl5pPr marL="914165"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435368085"/>
      </p:ext>
    </p:extLst>
  </p:cSld>
  <p:clrMapOvr>
    <a:masterClrMapping/>
  </p:clrMapOvr>
  <p:transition spd="med">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ontent Slide Without Title">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357" y="0"/>
            <a:ext cx="9141291" cy="5143500"/>
          </a:xfrm>
          <a:prstGeom prst="rect">
            <a:avLst/>
          </a:prstGeom>
        </p:spPr>
      </p:pic>
      <p:sp>
        <p:nvSpPr>
          <p:cNvPr id="5" name="Rectangle 7"/>
          <p:cNvSpPr>
            <a:spLocks noChangeArrowheads="1"/>
          </p:cNvSpPr>
          <p:nvPr userDrawn="1"/>
        </p:nvSpPr>
        <p:spPr bwMode="ltGray">
          <a:xfrm>
            <a:off x="8515169" y="4920710"/>
            <a:ext cx="218955" cy="154518"/>
          </a:xfrm>
          <a:prstGeom prst="rect">
            <a:avLst/>
          </a:prstGeom>
          <a:noFill/>
          <a:ln w="9525" algn="ctr">
            <a:noFill/>
            <a:miter lim="800000"/>
            <a:headEnd/>
            <a:tailEnd/>
          </a:ln>
          <a:effectLst/>
        </p:spPr>
        <p:txBody>
          <a:bodyPr wrap="none" lIns="61587" tIns="30792" rIns="61587" bIns="30792"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sp>
        <p:nvSpPr>
          <p:cNvPr id="6" name="Rectangle 4"/>
          <p:cNvSpPr>
            <a:spLocks noChangeArrowheads="1"/>
          </p:cNvSpPr>
          <p:nvPr userDrawn="1"/>
        </p:nvSpPr>
        <p:spPr bwMode="ltGray">
          <a:xfrm>
            <a:off x="5254755" y="4919456"/>
            <a:ext cx="3270775" cy="154518"/>
          </a:xfrm>
          <a:prstGeom prst="rect">
            <a:avLst/>
          </a:prstGeom>
          <a:noFill/>
          <a:ln w="9525">
            <a:noFill/>
            <a:miter lim="800000"/>
            <a:headEnd/>
            <a:tailEnd/>
          </a:ln>
          <a:effectLst/>
        </p:spPr>
        <p:txBody>
          <a:bodyPr wrap="square" lIns="61587" tIns="30792" rIns="61587" bIns="30792" anchor="b">
            <a:spAutoFit/>
          </a:bodyPr>
          <a:lstStyle/>
          <a:p>
            <a:pPr defTabSz="610714">
              <a:defRPr/>
            </a:pPr>
            <a:r>
              <a:rPr kumimoji="0" lang="en-US" sz="600" dirty="0" smtClean="0">
                <a:solidFill>
                  <a:srgbClr val="000000">
                    <a:alpha val="25000"/>
                  </a:srgbClr>
                </a:solidFill>
                <a:ea typeface="ＭＳ Ｐゴシック" charset="0"/>
                <a:cs typeface="CiscoSans Thin"/>
              </a:rPr>
              <a:t>© 2016  Cisco and/or its affiliates. All rights reserved.   Cisco 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031644"/>
      </p:ext>
    </p:extLst>
  </p:cSld>
  <p:clrMapOvr>
    <a:masterClrMapping/>
  </p:clrMapOvr>
  <p:transition spd="med">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Content Slide Without Titl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7"/>
          <p:cNvSpPr>
            <a:spLocks noChangeArrowheads="1"/>
          </p:cNvSpPr>
          <p:nvPr userDrawn="1"/>
        </p:nvSpPr>
        <p:spPr bwMode="ltGray">
          <a:xfrm>
            <a:off x="8515169" y="4920710"/>
            <a:ext cx="218955" cy="154518"/>
          </a:xfrm>
          <a:prstGeom prst="rect">
            <a:avLst/>
          </a:prstGeom>
          <a:noFill/>
          <a:ln w="9525" algn="ctr">
            <a:noFill/>
            <a:miter lim="800000"/>
            <a:headEnd/>
            <a:tailEnd/>
          </a:ln>
          <a:effectLst/>
        </p:spPr>
        <p:txBody>
          <a:bodyPr wrap="none" lIns="61587" tIns="30792" rIns="61587" bIns="30792"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sp>
        <p:nvSpPr>
          <p:cNvPr id="6" name="Rectangle 4"/>
          <p:cNvSpPr>
            <a:spLocks noChangeArrowheads="1"/>
          </p:cNvSpPr>
          <p:nvPr userDrawn="1"/>
        </p:nvSpPr>
        <p:spPr bwMode="ltGray">
          <a:xfrm>
            <a:off x="5254755" y="4919456"/>
            <a:ext cx="3270775" cy="154518"/>
          </a:xfrm>
          <a:prstGeom prst="rect">
            <a:avLst/>
          </a:prstGeom>
          <a:noFill/>
          <a:ln w="9525">
            <a:noFill/>
            <a:miter lim="800000"/>
            <a:headEnd/>
            <a:tailEnd/>
          </a:ln>
          <a:effectLst/>
        </p:spPr>
        <p:txBody>
          <a:bodyPr wrap="square" lIns="61587" tIns="30792" rIns="61587" bIns="30792" anchor="b">
            <a:spAutoFit/>
          </a:bodyPr>
          <a:lstStyle/>
          <a:p>
            <a:pPr defTabSz="610714">
              <a:defRPr/>
            </a:pPr>
            <a:r>
              <a:rPr kumimoji="0" lang="en-US" sz="600" dirty="0" smtClean="0">
                <a:solidFill>
                  <a:srgbClr val="000000">
                    <a:alpha val="25000"/>
                  </a:srgbClr>
                </a:solidFill>
                <a:ea typeface="ＭＳ Ｐゴシック" charset="0"/>
                <a:cs typeface="CiscoSans Thin"/>
              </a:rPr>
              <a:t>© 2016  Cisco and/or its affiliates. All rights reserved.   Cisco 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68142563"/>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41" y="876359"/>
            <a:ext cx="8259763" cy="3168210"/>
          </a:xfrm>
          <a:prstGeom prst="rect">
            <a:avLst/>
          </a:prstGeom>
        </p:spPr>
        <p:txBody>
          <a:bodyPr lIns="91420" tIns="45710" rIns="91420" bIns="45710">
            <a:noAutofit/>
          </a:bodyPr>
          <a:lstStyle>
            <a:lvl1pPr marL="212390" indent="-392381">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1"/>
              </a:spcBef>
              <a:buClr>
                <a:schemeClr val="tx1"/>
              </a:buClr>
              <a:buSzPct val="80000"/>
              <a:buFont typeface="Arial"/>
              <a:buChar char="•"/>
              <a:defRPr sz="1800" b="0" i="0">
                <a:solidFill>
                  <a:srgbClr val="676767"/>
                </a:solidFill>
                <a:latin typeface="+mn-lt"/>
                <a:cs typeface="CiscoSans ExtraLight"/>
              </a:defRPr>
            </a:lvl2pPr>
            <a:lvl3pPr marL="747521" indent="-171406">
              <a:buClr>
                <a:schemeClr val="tx1"/>
              </a:buClr>
              <a:buSzPct val="80000"/>
              <a:buFont typeface="Arial"/>
              <a:buChar char="•"/>
              <a:defRPr sz="1600" b="0" i="0">
                <a:solidFill>
                  <a:srgbClr val="676767"/>
                </a:solidFill>
                <a:latin typeface="+mn-lt"/>
                <a:cs typeface="CiscoSans ExtraLight"/>
              </a:defRPr>
            </a:lvl3pPr>
            <a:lvl4pPr marL="910989" indent="-171406">
              <a:buClr>
                <a:schemeClr val="tx1"/>
              </a:buClr>
              <a:buSzPct val="80000"/>
              <a:buFont typeface="Arial"/>
              <a:buChar char="•"/>
              <a:defRPr sz="1400" b="0" i="0">
                <a:solidFill>
                  <a:srgbClr val="676767"/>
                </a:solidFill>
                <a:latin typeface="+mn-lt"/>
                <a:cs typeface="CiscoSans ExtraLight"/>
              </a:defRPr>
            </a:lvl4pPr>
            <a:lvl5pPr marL="1082397"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089306651"/>
      </p:ext>
    </p:extLst>
  </p:cSld>
  <p:clrMapOvr>
    <a:masterClrMapping/>
  </p:clrMapOvr>
  <p:transition spd="med">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14" indent="-223781">
              <a:lnSpc>
                <a:spcPct val="95000"/>
              </a:lnSpc>
              <a:spcBef>
                <a:spcPts val="1109"/>
              </a:spcBef>
              <a:buClr>
                <a:schemeClr val="tx1"/>
              </a:buClr>
              <a:buSzPct val="80000"/>
              <a:buFont typeface="Arial"/>
              <a:buChar char="•"/>
              <a:defRPr sz="2000" b="0" i="0">
                <a:solidFill>
                  <a:srgbClr val="676767"/>
                </a:solidFill>
                <a:latin typeface="+mn-lt"/>
                <a:cs typeface="CiscoSans ExtraLight"/>
              </a:defRPr>
            </a:lvl1pPr>
            <a:lvl2pPr marL="507869" indent="-215843">
              <a:lnSpc>
                <a:spcPct val="95000"/>
              </a:lnSpc>
              <a:spcBef>
                <a:spcPts val="451"/>
              </a:spcBef>
              <a:buClr>
                <a:schemeClr val="tx1"/>
              </a:buClr>
              <a:buSzPct val="80000"/>
              <a:buFont typeface="Arial"/>
              <a:buChar char="•"/>
              <a:defRPr sz="1800" b="0" i="0">
                <a:solidFill>
                  <a:srgbClr val="676767"/>
                </a:solidFill>
                <a:latin typeface="+mn-lt"/>
                <a:cs typeface="CiscoSans ExtraLight"/>
              </a:defRPr>
            </a:lvl2pPr>
            <a:lvl3pPr marL="747521" indent="-171406">
              <a:buClr>
                <a:schemeClr val="tx1"/>
              </a:buClr>
              <a:buSzPct val="80000"/>
              <a:buFont typeface="Arial"/>
              <a:buChar char="•"/>
              <a:defRPr sz="1600" b="0" i="0">
                <a:solidFill>
                  <a:srgbClr val="676767"/>
                </a:solidFill>
                <a:latin typeface="+mn-lt"/>
                <a:cs typeface="CiscoSans ExtraLight"/>
              </a:defRPr>
            </a:lvl3pPr>
            <a:lvl4pPr marL="910989" indent="-171406">
              <a:buClr>
                <a:schemeClr val="tx1"/>
              </a:buClr>
              <a:buSzPct val="80000"/>
              <a:buFont typeface="Arial"/>
              <a:buChar char="•"/>
              <a:defRPr sz="1400" b="0" i="0">
                <a:solidFill>
                  <a:srgbClr val="676767"/>
                </a:solidFill>
                <a:latin typeface="+mn-lt"/>
                <a:cs typeface="CiscoSans ExtraLight"/>
              </a:defRPr>
            </a:lvl4pPr>
            <a:lvl5pPr marL="1082397"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42920674"/>
      </p:ext>
    </p:extLst>
  </p:cSld>
  <p:clrMapOvr>
    <a:masterClrMapping/>
  </p:clrMapOvr>
  <p:transition spd="med">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74" y="1347788"/>
            <a:ext cx="3901123" cy="3083094"/>
          </a:xfrm>
          <a:prstGeom prst="rect">
            <a:avLst/>
          </a:prstGeom>
        </p:spPr>
        <p:txBody>
          <a:bodyPr lIns="91420" tIns="45710" rIns="91420" bIns="45710">
            <a:noAutofit/>
          </a:bodyPr>
          <a:lstStyle>
            <a:lvl1pPr marL="228543" indent="-171406">
              <a:lnSpc>
                <a:spcPct val="95000"/>
              </a:lnSpc>
              <a:spcBef>
                <a:spcPts val="1109"/>
              </a:spcBef>
              <a:buClr>
                <a:schemeClr val="tx1"/>
              </a:buClr>
              <a:buSzPct val="80000"/>
              <a:buFont typeface="Arial"/>
              <a:buChar char="•"/>
              <a:defRPr sz="2000" b="0" i="0">
                <a:solidFill>
                  <a:schemeClr val="tx1"/>
                </a:solidFill>
                <a:latin typeface="+mn-lt"/>
                <a:cs typeface="CiscoSans ExtraLight"/>
              </a:defRPr>
            </a:lvl1pPr>
            <a:lvl2pPr marL="457082" indent="-215843">
              <a:lnSpc>
                <a:spcPct val="95000"/>
              </a:lnSpc>
              <a:spcBef>
                <a:spcPts val="451"/>
              </a:spcBef>
              <a:buClr>
                <a:schemeClr val="tx1"/>
              </a:buClr>
              <a:buSzPct val="80000"/>
              <a:buFont typeface="Arial"/>
              <a:buChar char="•"/>
              <a:defRPr sz="1800" b="0" i="0">
                <a:solidFill>
                  <a:schemeClr val="tx1"/>
                </a:solidFill>
                <a:latin typeface="+mn-lt"/>
                <a:cs typeface="CiscoSans ExtraLight"/>
              </a:defRPr>
            </a:lvl2pPr>
            <a:lvl3pPr marL="628488" indent="-171406">
              <a:buClr>
                <a:schemeClr val="tx1"/>
              </a:buClr>
              <a:buSzPct val="80000"/>
              <a:buFont typeface="Arial"/>
              <a:buChar char="•"/>
              <a:defRPr sz="1600" b="0" i="0">
                <a:solidFill>
                  <a:schemeClr val="tx1"/>
                </a:solidFill>
                <a:latin typeface="+mn-lt"/>
                <a:cs typeface="CiscoSans ExtraLight"/>
              </a:defRPr>
            </a:lvl3pPr>
            <a:lvl4pPr marL="799895" indent="-171406">
              <a:buClr>
                <a:schemeClr val="tx1"/>
              </a:buClr>
              <a:buSzPct val="80000"/>
              <a:buFont typeface="Arial"/>
              <a:buChar char="•"/>
              <a:defRPr sz="1400" b="0" i="0">
                <a:solidFill>
                  <a:schemeClr val="tx1"/>
                </a:solidFill>
                <a:latin typeface="+mn-lt"/>
                <a:cs typeface="CiscoSans ExtraLight"/>
              </a:defRPr>
            </a:lvl4pPr>
            <a:lvl5pPr marL="971298" indent="-17140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6" y="1347788"/>
            <a:ext cx="4218460" cy="3083094"/>
          </a:xfrm>
          <a:prstGeom prst="rect">
            <a:avLst/>
          </a:prstGeom>
        </p:spPr>
        <p:txBody>
          <a:bodyPr lIns="91420" tIns="45710" rIns="91420" bIns="45710">
            <a:noAutofit/>
          </a:bodyPr>
          <a:lstStyle>
            <a:lvl1pPr marL="228543" indent="-171406">
              <a:lnSpc>
                <a:spcPct val="95000"/>
              </a:lnSpc>
              <a:spcBef>
                <a:spcPts val="1109"/>
              </a:spcBef>
              <a:buClr>
                <a:schemeClr val="tx1"/>
              </a:buClr>
              <a:buSzPct val="80000"/>
              <a:buFont typeface="Arial"/>
              <a:buChar char="•"/>
              <a:defRPr sz="2000" b="0" i="0" baseline="0">
                <a:solidFill>
                  <a:schemeClr val="tx1"/>
                </a:solidFill>
                <a:latin typeface="+mn-lt"/>
                <a:cs typeface="CiscoSans ExtraLight"/>
              </a:defRPr>
            </a:lvl1pPr>
            <a:lvl2pPr marL="457082" indent="-215843">
              <a:lnSpc>
                <a:spcPct val="95000"/>
              </a:lnSpc>
              <a:spcBef>
                <a:spcPts val="451"/>
              </a:spcBef>
              <a:buClr>
                <a:schemeClr val="tx1"/>
              </a:buClr>
              <a:buSzPct val="80000"/>
              <a:buFont typeface="Arial"/>
              <a:buChar char="•"/>
              <a:defRPr sz="1800" b="0" i="0">
                <a:solidFill>
                  <a:schemeClr val="tx1"/>
                </a:solidFill>
                <a:latin typeface="+mn-lt"/>
                <a:cs typeface="CiscoSans ExtraLight"/>
              </a:defRPr>
            </a:lvl2pPr>
            <a:lvl3pPr marL="628488" indent="-171406">
              <a:buClr>
                <a:schemeClr val="tx1"/>
              </a:buClr>
              <a:buSzPct val="80000"/>
              <a:buFont typeface="Arial"/>
              <a:buChar char="•"/>
              <a:defRPr sz="1600" b="0" i="0">
                <a:solidFill>
                  <a:schemeClr val="tx1"/>
                </a:solidFill>
                <a:latin typeface="+mn-lt"/>
                <a:cs typeface="CiscoSans ExtraLight"/>
              </a:defRPr>
            </a:lvl3pPr>
            <a:lvl4pPr marL="799895" indent="-171406">
              <a:buClr>
                <a:schemeClr val="tx1"/>
              </a:buClr>
              <a:buSzPct val="80000"/>
              <a:buFont typeface="Arial"/>
              <a:buChar char="•"/>
              <a:defRPr sz="1400" b="0" i="0">
                <a:solidFill>
                  <a:schemeClr val="tx1"/>
                </a:solidFill>
                <a:latin typeface="+mn-lt"/>
                <a:cs typeface="CiscoSans ExtraLight"/>
              </a:defRPr>
            </a:lvl4pPr>
            <a:lvl5pPr marL="971298" indent="-17140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35557521"/>
      </p:ext>
    </p:extLst>
  </p:cSld>
  <p:clrMapOvr>
    <a:masterClrMapping/>
  </p:clrMapOvr>
  <p:transition spd="med">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1"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6" y="302513"/>
            <a:ext cx="3715995" cy="826447"/>
          </a:xfrm>
          <a:prstGeom prst="rect">
            <a:avLst/>
          </a:prstGeom>
        </p:spPr>
        <p:txBody>
          <a:bodyPr lIns="61712" tIns="34286" rIns="61712" bIns="34286" rtlCol="0">
            <a:noAutofit/>
          </a:bodyPr>
          <a:lstStyle>
            <a:lvl1pPr algn="l" defTabSz="685686"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73" y="302506"/>
            <a:ext cx="3715995" cy="826446"/>
          </a:xfrm>
          <a:prstGeom prst="rect">
            <a:avLst/>
          </a:prstGeom>
        </p:spPr>
        <p:txBody>
          <a:bodyPr lIns="91420" tIns="45710" rIns="91420" bIns="45710" anchor="ctr"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6" y="1347788"/>
            <a:ext cx="3715995" cy="3083094"/>
          </a:xfrm>
          <a:prstGeom prst="rect">
            <a:avLst/>
          </a:prstGeom>
        </p:spPr>
        <p:txBody>
          <a:bodyPr lIns="91420" tIns="45710" rIns="91420" bIns="45710">
            <a:noAutofit/>
          </a:bodyPr>
          <a:lstStyle>
            <a:lvl1pPr marL="228543" indent="-171406">
              <a:lnSpc>
                <a:spcPct val="95000"/>
              </a:lnSpc>
              <a:spcBef>
                <a:spcPts val="1109"/>
              </a:spcBef>
              <a:buClr>
                <a:schemeClr val="tx1"/>
              </a:buClr>
              <a:buSzPct val="80000"/>
              <a:buFont typeface="Arial"/>
              <a:buChar char="•"/>
              <a:defRPr sz="2000" b="0" i="0">
                <a:solidFill>
                  <a:schemeClr val="tx1"/>
                </a:solidFill>
                <a:latin typeface="+mn-lt"/>
                <a:cs typeface="CiscoSans ExtraLight"/>
              </a:defRPr>
            </a:lvl1pPr>
            <a:lvl2pPr marL="457082" indent="-215843">
              <a:lnSpc>
                <a:spcPct val="95000"/>
              </a:lnSpc>
              <a:spcBef>
                <a:spcPts val="451"/>
              </a:spcBef>
              <a:buClr>
                <a:schemeClr val="tx1"/>
              </a:buClr>
              <a:buSzPct val="80000"/>
              <a:buFont typeface="Arial"/>
              <a:buChar char="•"/>
              <a:defRPr sz="1800" b="0" i="0">
                <a:solidFill>
                  <a:schemeClr val="tx1"/>
                </a:solidFill>
                <a:latin typeface="+mn-lt"/>
                <a:cs typeface="CiscoSans ExtraLight"/>
              </a:defRPr>
            </a:lvl2pPr>
            <a:lvl3pPr marL="628488" indent="-171406">
              <a:buClr>
                <a:schemeClr val="tx1"/>
              </a:buClr>
              <a:buSzPct val="80000"/>
              <a:buFont typeface="Arial"/>
              <a:buChar char="•"/>
              <a:defRPr sz="1600" b="0" i="0">
                <a:solidFill>
                  <a:schemeClr val="tx1"/>
                </a:solidFill>
                <a:latin typeface="+mn-lt"/>
                <a:cs typeface="CiscoSans ExtraLight"/>
              </a:defRPr>
            </a:lvl3pPr>
            <a:lvl4pPr marL="799895" indent="-171406">
              <a:buClr>
                <a:schemeClr val="tx1"/>
              </a:buClr>
              <a:buSzPct val="80000"/>
              <a:buFont typeface="Arial"/>
              <a:buChar char="•"/>
              <a:defRPr sz="1400" b="0" i="0">
                <a:solidFill>
                  <a:schemeClr val="tx1"/>
                </a:solidFill>
                <a:latin typeface="+mn-lt"/>
                <a:cs typeface="CiscoSans ExtraLight"/>
              </a:defRPr>
            </a:lvl4pPr>
            <a:lvl5pPr marL="971298" indent="-17140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73" y="1347788"/>
            <a:ext cx="3715995" cy="3083094"/>
          </a:xfrm>
          <a:prstGeom prst="rect">
            <a:avLst/>
          </a:prstGeom>
        </p:spPr>
        <p:txBody>
          <a:bodyPr lIns="91420" tIns="45710" rIns="91420" bIns="45710">
            <a:noAutofit/>
          </a:bodyPr>
          <a:lstStyle>
            <a:lvl1pPr marL="228543" indent="-171406">
              <a:lnSpc>
                <a:spcPct val="95000"/>
              </a:lnSpc>
              <a:spcBef>
                <a:spcPts val="1109"/>
              </a:spcBef>
              <a:buClr>
                <a:schemeClr val="tx1"/>
              </a:buClr>
              <a:buSzPct val="80000"/>
              <a:buFont typeface="Arial"/>
              <a:buChar char="•"/>
              <a:defRPr sz="2000" b="0" i="0">
                <a:solidFill>
                  <a:schemeClr val="tx1"/>
                </a:solidFill>
                <a:latin typeface="+mn-lt"/>
                <a:cs typeface="CiscoSans ExtraLight"/>
              </a:defRPr>
            </a:lvl1pPr>
            <a:lvl2pPr marL="457082" indent="-215843">
              <a:lnSpc>
                <a:spcPct val="95000"/>
              </a:lnSpc>
              <a:spcBef>
                <a:spcPts val="451"/>
              </a:spcBef>
              <a:buClr>
                <a:schemeClr val="tx1"/>
              </a:buClr>
              <a:buSzPct val="80000"/>
              <a:buFont typeface="Arial"/>
              <a:buChar char="•"/>
              <a:defRPr sz="1800" b="0" i="0">
                <a:solidFill>
                  <a:schemeClr val="tx1"/>
                </a:solidFill>
                <a:latin typeface="+mn-lt"/>
                <a:cs typeface="CiscoSans ExtraLight"/>
              </a:defRPr>
            </a:lvl2pPr>
            <a:lvl3pPr marL="628488" indent="-171406">
              <a:buClr>
                <a:schemeClr val="tx1"/>
              </a:buClr>
              <a:buSzPct val="80000"/>
              <a:buFont typeface="Arial"/>
              <a:buChar char="•"/>
              <a:defRPr sz="1600" b="0" i="0">
                <a:solidFill>
                  <a:schemeClr val="tx1"/>
                </a:solidFill>
                <a:latin typeface="+mn-lt"/>
                <a:cs typeface="CiscoSans ExtraLight"/>
              </a:defRPr>
            </a:lvl3pPr>
            <a:lvl4pPr marL="799895" indent="-171406">
              <a:buClr>
                <a:schemeClr val="tx1"/>
              </a:buClr>
              <a:buSzPct val="80000"/>
              <a:buFont typeface="Arial"/>
              <a:buChar char="•"/>
              <a:defRPr sz="1400" b="0" i="0">
                <a:solidFill>
                  <a:schemeClr val="tx1"/>
                </a:solidFill>
                <a:latin typeface="+mn-lt"/>
                <a:cs typeface="CiscoSans ExtraLight"/>
              </a:defRPr>
            </a:lvl4pPr>
            <a:lvl5pPr marL="971298" indent="-17140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28842124"/>
      </p:ext>
    </p:extLst>
  </p:cSld>
  <p:clrMapOvr>
    <a:masterClrMapping/>
  </p:clrMapOvr>
  <p:transition spd="med">
    <p:fade/>
  </p:transition>
  <p:timing>
    <p:tnLst>
      <p:par>
        <p:cTn id="1" dur="indefinite" restart="never" nodeType="tmRoot"/>
      </p:par>
    </p:tnLst>
  </p:timing>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8"/>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72" y="228326"/>
            <a:ext cx="2337109" cy="770461"/>
          </a:xfrm>
          <a:prstGeom prst="rect">
            <a:avLst/>
          </a:prstGeom>
        </p:spPr>
        <p:txBody>
          <a:bodyPr lIns="91420" tIns="45710" rIns="91420"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7" y="227846"/>
            <a:ext cx="2337109" cy="770461"/>
          </a:xfrm>
          <a:prstGeom prst="rect">
            <a:avLst/>
          </a:prstGeom>
        </p:spPr>
        <p:txBody>
          <a:bodyPr lIns="91420" tIns="45710" rIns="91420"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21" y="220486"/>
            <a:ext cx="2337109" cy="770461"/>
          </a:xfrm>
          <a:prstGeom prst="rect">
            <a:avLst/>
          </a:prstGeom>
        </p:spPr>
        <p:txBody>
          <a:bodyPr lIns="91420" tIns="45710" rIns="91420" bIns="45710"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6" y="1201094"/>
            <a:ext cx="2337111" cy="3314904"/>
          </a:xfrm>
          <a:prstGeom prst="rect">
            <a:avLst/>
          </a:prstGeom>
        </p:spPr>
        <p:txBody>
          <a:bodyPr lIns="91420" tIns="45710" rIns="91420" bIns="45710">
            <a:noAutofit/>
          </a:bodyPr>
          <a:lstStyle>
            <a:lvl1pPr marL="233304" indent="-171406">
              <a:lnSpc>
                <a:spcPct val="95000"/>
              </a:lnSpc>
              <a:spcBef>
                <a:spcPts val="1109"/>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1"/>
              </a:spcBef>
              <a:buClr>
                <a:schemeClr val="tx1"/>
              </a:buClr>
              <a:buSzPct val="80000"/>
              <a:defRPr b="0" i="0">
                <a:solidFill>
                  <a:schemeClr val="tx1"/>
                </a:solidFill>
                <a:latin typeface="+mn-lt"/>
                <a:cs typeface="CiscoSans ExtraLight"/>
              </a:defRPr>
            </a:lvl2pPr>
            <a:lvl3pPr marL="431889" indent="-17140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31" y="1200321"/>
            <a:ext cx="2337111" cy="3314904"/>
          </a:xfrm>
          <a:prstGeom prst="rect">
            <a:avLst/>
          </a:prstGeom>
        </p:spPr>
        <p:txBody>
          <a:bodyPr lIns="91420" tIns="45710" rIns="91420" bIns="45710">
            <a:noAutofit/>
          </a:bodyPr>
          <a:lstStyle>
            <a:lvl1pPr marL="233304" indent="-171406">
              <a:lnSpc>
                <a:spcPct val="95000"/>
              </a:lnSpc>
              <a:spcBef>
                <a:spcPts val="1109"/>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1"/>
              </a:spcBef>
              <a:buClr>
                <a:schemeClr val="tx1"/>
              </a:buClr>
              <a:buSzPct val="80000"/>
              <a:defRPr b="0" i="0">
                <a:solidFill>
                  <a:schemeClr val="tx1"/>
                </a:solidFill>
                <a:latin typeface="+mn-lt"/>
                <a:cs typeface="CiscoSans ExtraLight"/>
              </a:defRPr>
            </a:lvl2pPr>
            <a:lvl3pPr marL="431889" indent="-17140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5" y="1200321"/>
            <a:ext cx="2337111" cy="3314904"/>
          </a:xfrm>
          <a:prstGeom prst="rect">
            <a:avLst/>
          </a:prstGeom>
        </p:spPr>
        <p:txBody>
          <a:bodyPr lIns="91420" tIns="45710" rIns="91420" bIns="45710">
            <a:noAutofit/>
          </a:bodyPr>
          <a:lstStyle>
            <a:lvl1pPr marL="233304" indent="-171406">
              <a:lnSpc>
                <a:spcPct val="95000"/>
              </a:lnSpc>
              <a:spcBef>
                <a:spcPts val="1109"/>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1"/>
              </a:spcBef>
              <a:buClr>
                <a:schemeClr val="tx1"/>
              </a:buClr>
              <a:buSzPct val="80000"/>
              <a:defRPr b="0" i="0">
                <a:solidFill>
                  <a:schemeClr val="tx1"/>
                </a:solidFill>
                <a:latin typeface="+mn-lt"/>
                <a:cs typeface="CiscoSans ExtraLight"/>
              </a:defRPr>
            </a:lvl2pPr>
            <a:lvl3pPr marL="431889" indent="-171406">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76546082"/>
      </p:ext>
    </p:extLst>
  </p:cSld>
  <p:clrMapOvr>
    <a:masterClrMapping/>
  </p:clrMapOvr>
  <p:transition spd="med">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82"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defTabSz="457189">
              <a:defRPr/>
            </a:pPr>
            <a:endParaRPr kumimoji="0" lang="en-US" sz="1800" dirty="0">
              <a:solidFill>
                <a:srgbClr val="FFFFFF"/>
              </a:solidFill>
            </a:endParaRPr>
          </a:p>
        </p:txBody>
      </p:sp>
      <p:sp>
        <p:nvSpPr>
          <p:cNvPr id="12" name="Text Placeholder 11"/>
          <p:cNvSpPr>
            <a:spLocks noGrp="1"/>
          </p:cNvSpPr>
          <p:nvPr>
            <p:ph type="body" sz="quarter" idx="11" hasCustomPrompt="1"/>
          </p:nvPr>
        </p:nvSpPr>
        <p:spPr>
          <a:xfrm>
            <a:off x="5148707" y="1481751"/>
            <a:ext cx="3375912" cy="1659018"/>
          </a:xfrm>
          <a:prstGeom prst="rect">
            <a:avLst/>
          </a:prstGeom>
        </p:spPr>
        <p:txBody>
          <a:bodyPr lIns="91420" tIns="45710" rIns="91420" bIns="45710">
            <a:noAutofit/>
          </a:bodyPr>
          <a:lstStyle>
            <a:lvl1pPr marL="85715" indent="-85715" algn="l" defTabSz="685686"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5" indent="-85715" algn="l" defTabSz="685686" rtl="0" eaLnBrk="1" latinLnBrk="0" hangingPunct="1">
              <a:defRPr lang="en-US" sz="1500" kern="1200" dirty="0" smtClean="0">
                <a:solidFill>
                  <a:schemeClr val="accent2"/>
                </a:solidFill>
                <a:latin typeface="Ciscolight" pitchFamily="2" charset="0"/>
                <a:ea typeface="+mn-ea"/>
                <a:cs typeface="+mn-cs"/>
              </a:defRPr>
            </a:lvl2pPr>
            <a:lvl3pPr marL="85715" indent="-85715" algn="l" defTabSz="685686" rtl="0" eaLnBrk="1" latinLnBrk="0" hangingPunct="1">
              <a:defRPr lang="en-US" sz="1500" kern="1200" dirty="0" smtClean="0">
                <a:solidFill>
                  <a:schemeClr val="accent2"/>
                </a:solidFill>
                <a:latin typeface="Ciscolight" pitchFamily="2" charset="0"/>
                <a:ea typeface="+mn-ea"/>
                <a:cs typeface="+mn-cs"/>
              </a:defRPr>
            </a:lvl3pPr>
            <a:lvl4pPr marL="85715" indent="-85715" algn="l" defTabSz="685686" rtl="0" eaLnBrk="1" latinLnBrk="0" hangingPunct="1">
              <a:defRPr lang="en-US" sz="1500" kern="1200" dirty="0" smtClean="0">
                <a:solidFill>
                  <a:schemeClr val="accent2"/>
                </a:solidFill>
                <a:latin typeface="Ciscolight" pitchFamily="2" charset="0"/>
                <a:ea typeface="+mn-ea"/>
                <a:cs typeface="+mn-cs"/>
              </a:defRPr>
            </a:lvl4pPr>
            <a:lvl5pPr marL="85715" indent="-85715" algn="l" defTabSz="685686"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9"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74" y="1347788"/>
            <a:ext cx="3901123" cy="3083094"/>
          </a:xfrm>
          <a:prstGeom prst="rect">
            <a:avLst/>
          </a:prstGeom>
        </p:spPr>
        <p:txBody>
          <a:bodyPr lIns="91420" tIns="45710" rIns="91420" bIns="45710">
            <a:noAutofit/>
          </a:bodyPr>
          <a:lstStyle>
            <a:lvl1pPr marL="228543" indent="-171406">
              <a:lnSpc>
                <a:spcPct val="95000"/>
              </a:lnSpc>
              <a:spcBef>
                <a:spcPts val="1109"/>
              </a:spcBef>
              <a:buClr>
                <a:schemeClr val="tx1"/>
              </a:buClr>
              <a:buSzPct val="80000"/>
              <a:buFont typeface="Arial"/>
              <a:buChar char="•"/>
              <a:defRPr sz="2000" b="0" i="0">
                <a:solidFill>
                  <a:schemeClr val="tx1"/>
                </a:solidFill>
                <a:latin typeface="+mn-lt"/>
                <a:cs typeface="CiscoSans ExtraLight"/>
              </a:defRPr>
            </a:lvl1pPr>
            <a:lvl2pPr marL="457082" indent="-215843">
              <a:lnSpc>
                <a:spcPct val="95000"/>
              </a:lnSpc>
              <a:spcBef>
                <a:spcPts val="451"/>
              </a:spcBef>
              <a:buClr>
                <a:schemeClr val="tx1"/>
              </a:buClr>
              <a:buSzPct val="80000"/>
              <a:buFont typeface="Arial"/>
              <a:buChar char="•"/>
              <a:defRPr sz="1800" b="0" i="0">
                <a:solidFill>
                  <a:schemeClr val="tx1"/>
                </a:solidFill>
                <a:latin typeface="+mn-lt"/>
                <a:cs typeface="CiscoSans ExtraLight"/>
              </a:defRPr>
            </a:lvl2pPr>
            <a:lvl3pPr marL="628488" indent="-171406">
              <a:buClr>
                <a:schemeClr val="tx1"/>
              </a:buClr>
              <a:buSzPct val="80000"/>
              <a:buFont typeface="Arial"/>
              <a:buChar char="•"/>
              <a:defRPr sz="1600" b="0" i="0">
                <a:solidFill>
                  <a:schemeClr val="tx1"/>
                </a:solidFill>
                <a:latin typeface="+mn-lt"/>
                <a:cs typeface="CiscoSans ExtraLight"/>
              </a:defRPr>
            </a:lvl3pPr>
            <a:lvl4pPr marL="799895" indent="-171406">
              <a:buClr>
                <a:schemeClr val="tx1"/>
              </a:buClr>
              <a:buSzPct val="80000"/>
              <a:buFont typeface="Arial"/>
              <a:buChar char="•"/>
              <a:defRPr sz="1400" b="0" i="0">
                <a:solidFill>
                  <a:schemeClr val="tx1"/>
                </a:solidFill>
                <a:latin typeface="+mn-lt"/>
                <a:cs typeface="CiscoSans ExtraLight"/>
              </a:defRPr>
            </a:lvl4pPr>
            <a:lvl5pPr marL="971298" indent="-171406">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82656211"/>
      </p:ext>
    </p:extLst>
  </p:cSld>
  <p:clrMapOvr>
    <a:masterClrMapping/>
  </p:clrMapOvr>
  <p:transition spd="med">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17703655"/>
      </p:ext>
    </p:extLst>
  </p:cSld>
  <p:clrMapOvr>
    <a:masterClrMapping/>
  </p:clrMapOvr>
  <p:transition spd="med">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4" y="3916058"/>
            <a:ext cx="7791859" cy="349356"/>
          </a:xfrm>
          <a:prstGeom prst="rect">
            <a:avLst/>
          </a:prstGeom>
        </p:spPr>
        <p:txBody>
          <a:bodyPr wrap="square" lIns="91420" tIns="45710" rIns="91420" bIns="45710" anchor="b" anchorCtr="0">
            <a:noAutofit/>
          </a:bodyPr>
          <a:lstStyle>
            <a:lvl1pPr marL="0" indent="0" algn="l" defTabSz="60354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6"/>
            <a:ext cx="7972248" cy="2278837"/>
          </a:xfrm>
          <a:prstGeom prst="rect">
            <a:avLst/>
          </a:prstGeom>
        </p:spPr>
        <p:txBody>
          <a:bodyPr anchor="ctr">
            <a:noAutofit/>
          </a:bodyPr>
          <a:lstStyle>
            <a:lvl1pPr marL="183590" indent="-39994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996716562"/>
      </p:ext>
    </p:extLst>
  </p:cSld>
  <p:clrMapOvr>
    <a:masterClrMapping/>
  </p:clrMapOvr>
  <p:transition spd="med">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8"/>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8"/>
            <a:ext cx="3820348" cy="2265389"/>
          </a:xfrm>
        </p:spPr>
        <p:txBody>
          <a:bodyPr lIns="61715" tIns="34288" rIns="61715" bIns="34288" rtlCol="0" anchor="ctr">
            <a:noAutofit/>
          </a:bodyPr>
          <a:lstStyle>
            <a:lvl1pPr marL="0" indent="0" algn="l" defTabSz="685714"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085509461"/>
      </p:ext>
    </p:extLst>
  </p:cSld>
  <p:clrMapOvr>
    <a:masterClrMapping/>
  </p:clrMapOvr>
  <p:transition spd="slow">
    <p:wip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90"/>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smtClean="0"/>
              <a:t>Click icon to add table</a:t>
            </a:r>
            <a:endParaRPr lang="en-GB" noProof="0" dirty="0"/>
          </a:p>
        </p:txBody>
      </p:sp>
      <p:sp>
        <p:nvSpPr>
          <p:cNvPr id="6" name="Text Placeholder 9"/>
          <p:cNvSpPr>
            <a:spLocks noGrp="1"/>
          </p:cNvSpPr>
          <p:nvPr>
            <p:ph type="body" sz="quarter" idx="11" hasCustomPrompt="1"/>
          </p:nvPr>
        </p:nvSpPr>
        <p:spPr>
          <a:xfrm>
            <a:off x="437768" y="4148228"/>
            <a:ext cx="7180312" cy="326233"/>
          </a:xfrm>
          <a:prstGeom prst="rect">
            <a:avLst/>
          </a:prstGeom>
        </p:spPr>
        <p:txBody>
          <a:bodyPr wrap="square" lIns="91420" tIns="45710" rIns="91420" bIns="45710" anchor="b" anchorCtr="0">
            <a:noAutofit/>
          </a:bodyPr>
          <a:lstStyle>
            <a:lvl1pPr algn="l" defTabSz="60354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39927204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7" name="Text Placeholder 9"/>
          <p:cNvSpPr>
            <a:spLocks noGrp="1"/>
          </p:cNvSpPr>
          <p:nvPr>
            <p:ph type="body" sz="quarter" idx="11" hasCustomPrompt="1"/>
          </p:nvPr>
        </p:nvSpPr>
        <p:spPr>
          <a:xfrm>
            <a:off x="437768" y="4148228"/>
            <a:ext cx="7180312" cy="326233"/>
          </a:xfrm>
          <a:prstGeom prst="rect">
            <a:avLst/>
          </a:prstGeom>
        </p:spPr>
        <p:txBody>
          <a:bodyPr wrap="square" lIns="91420" tIns="45710" rIns="91420" bIns="45710" anchor="b" anchorCtr="0">
            <a:noAutofit/>
          </a:bodyPr>
          <a:lstStyle>
            <a:lvl1pPr algn="l" defTabSz="60354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91746055"/>
      </p:ext>
    </p:extLst>
  </p:cSld>
  <p:clrMapOvr>
    <a:masterClrMapping/>
  </p:clrMapOvr>
  <p:transition spd="med">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4" y="1349461"/>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10" y="1349382"/>
            <a:ext cx="4073347"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417541654"/>
      </p:ext>
    </p:extLst>
  </p:cSld>
  <p:clrMapOvr>
    <a:masterClrMapping/>
  </p:clrMapOvr>
  <p:transition spd="med">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0" y="1349359"/>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2"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smtClean="0"/>
              <a:t>Click icon to add picture</a:t>
            </a:r>
            <a:endParaRPr lang="en-US" noProof="0" dirty="0"/>
          </a:p>
        </p:txBody>
      </p:sp>
      <p:sp>
        <p:nvSpPr>
          <p:cNvPr id="5"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49193275"/>
      </p:ext>
    </p:extLst>
  </p:cSld>
  <p:clrMapOvr>
    <a:masterClrMapping/>
  </p:clrMapOvr>
  <p:transition spd="med">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9"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smtClean="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smtClean="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6" y="2800148"/>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20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20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7"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2"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18736430"/>
      </p:ext>
    </p:extLst>
  </p:cSld>
  <p:clrMapOvr>
    <a:masterClrMapping/>
  </p:clrMapOvr>
  <p:transition spd="slow">
    <p:wip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3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354">
              <a:defRPr/>
            </a:pPr>
            <a:endParaRPr kumimoji="0" lang="en-US" sz="1800" kern="0" dirty="0">
              <a:solidFill>
                <a:prstClr val="white"/>
              </a:solidFill>
              <a:ea typeface="ＭＳ Ｐゴシック" charset="0"/>
            </a:endParaRPr>
          </a:p>
        </p:txBody>
      </p:sp>
      <p:sp>
        <p:nvSpPr>
          <p:cNvPr id="44" name="Oval 43"/>
          <p:cNvSpPr/>
          <p:nvPr userDrawn="1"/>
        </p:nvSpPr>
        <p:spPr>
          <a:xfrm>
            <a:off x="342284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354">
              <a:defRPr/>
            </a:pPr>
            <a:endParaRPr kumimoji="0" lang="en-US" sz="1800" kern="0" dirty="0">
              <a:solidFill>
                <a:prstClr val="white"/>
              </a:solidFill>
              <a:ea typeface="ＭＳ Ｐゴシック" charset="0"/>
            </a:endParaRPr>
          </a:p>
        </p:txBody>
      </p:sp>
      <p:sp>
        <p:nvSpPr>
          <p:cNvPr id="45" name="Oval 44"/>
          <p:cNvSpPr/>
          <p:nvPr userDrawn="1"/>
        </p:nvSpPr>
        <p:spPr>
          <a:xfrm>
            <a:off x="6087366"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354">
              <a:defRPr/>
            </a:pPr>
            <a:endParaRPr kumimoji="0" lang="en-US" sz="1800" kern="0" dirty="0">
              <a:solidFill>
                <a:prstClr val="white"/>
              </a:solidFill>
              <a:ea typeface="ＭＳ Ｐゴシック" charset="0"/>
            </a:endParaRPr>
          </a:p>
        </p:txBody>
      </p:sp>
      <p:sp>
        <p:nvSpPr>
          <p:cNvPr id="3"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7"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46"/>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9" y="3871196"/>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6"/>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313565639"/>
      </p:ext>
    </p:extLst>
  </p:cSld>
  <p:clrMapOvr>
    <a:masterClrMapping/>
  </p:clrMapOvr>
  <p:transition spd="slow">
    <p:wip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823" y="4629158"/>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
        <p:nvSpPr>
          <p:cNvPr id="6" name="Text Placeholder 2"/>
          <p:cNvSpPr>
            <a:spLocks noGrp="1"/>
          </p:cNvSpPr>
          <p:nvPr>
            <p:ph type="body" sz="quarter" idx="11" hasCustomPrompt="1"/>
          </p:nvPr>
        </p:nvSpPr>
        <p:spPr bwMode="auto">
          <a:xfrm>
            <a:off x="500064" y="3476653"/>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2"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270791801"/>
      </p:ext>
    </p:extLst>
  </p:cSld>
  <p:clrMapOvr>
    <a:masterClrMapping/>
  </p:clrMapOvr>
  <p:transition spd="slow">
    <p:wip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6" y="301045"/>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dirty="0" smtClean="0"/>
              <a:t>Click icon to add picture</a:t>
            </a:r>
            <a:endParaRPr lang="en-US" noProof="0" dirty="0"/>
          </a:p>
        </p:txBody>
      </p:sp>
      <p:sp>
        <p:nvSpPr>
          <p:cNvPr id="4" name="Text Placeholder 3"/>
          <p:cNvSpPr>
            <a:spLocks noGrp="1"/>
          </p:cNvSpPr>
          <p:nvPr>
            <p:ph type="body" sz="quarter" idx="11" hasCustomPrompt="1"/>
          </p:nvPr>
        </p:nvSpPr>
        <p:spPr>
          <a:xfrm>
            <a:off x="448787" y="3054524"/>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490376575"/>
      </p:ext>
    </p:extLst>
  </p:cSld>
  <p:clrMapOvr>
    <a:masterClrMapping/>
  </p:clrMapOvr>
  <p:transition spd="slow">
    <p:wip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823" y="4629158"/>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2"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377715989"/>
      </p:ext>
    </p:extLst>
  </p:cSld>
  <p:clrMapOvr>
    <a:masterClrMapping/>
  </p:clrMapOvr>
  <p:transition spd="slow">
    <p:wip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240633"/>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587781786"/>
      </p:ext>
    </p:extLst>
  </p:cSld>
  <p:clrMapOvr>
    <a:masterClrMapping/>
  </p:clrMapOvr>
  <p:transition spd="slow">
    <p:wip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1"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dirty="0">
              <a:solidFill>
                <a:srgbClr val="FFFFFF"/>
              </a:solidFill>
            </a:endParaRPr>
          </a:p>
        </p:txBody>
      </p:sp>
      <p:sp>
        <p:nvSpPr>
          <p:cNvPr id="5" name="Rectangle 4"/>
          <p:cNvSpPr/>
          <p:nvPr/>
        </p:nvSpPr>
        <p:spPr>
          <a:xfrm>
            <a:off x="1892303"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dirty="0">
              <a:solidFill>
                <a:srgbClr val="FFFFFF"/>
              </a:solidFill>
            </a:endParaRPr>
          </a:p>
        </p:txBody>
      </p:sp>
      <p:sp>
        <p:nvSpPr>
          <p:cNvPr id="26" name="Picture Placeholder 25"/>
          <p:cNvSpPr>
            <a:spLocks noGrp="1"/>
          </p:cNvSpPr>
          <p:nvPr>
            <p:ph type="pic" sz="quarter" idx="10"/>
          </p:nvPr>
        </p:nvSpPr>
        <p:spPr>
          <a:xfrm>
            <a:off x="1900240" y="596646"/>
            <a:ext cx="5329239"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11" name="Title 10"/>
          <p:cNvSpPr>
            <a:spLocks noGrp="1"/>
          </p:cNvSpPr>
          <p:nvPr>
            <p:ph type="title" hasCustomPrompt="1"/>
          </p:nvPr>
        </p:nvSpPr>
        <p:spPr>
          <a:xfrm>
            <a:off x="2065874" y="3655079"/>
            <a:ext cx="5074071"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9609502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10" y="233371"/>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dirty="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4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0944" y="2480697"/>
            <a:ext cx="6729865" cy="1614419"/>
          </a:xfrm>
        </p:spPr>
        <p:txBody>
          <a:bodyPr>
            <a:noAutofit/>
          </a:bodyPr>
          <a:lstStyle>
            <a:lvl1pPr marL="0" marR="0" indent="0" algn="l" defTabSz="685743"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31973591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90"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189">
              <a:defRPr/>
            </a:pPr>
            <a:endParaRPr kumimoji="0" lang="en-US" sz="1800" dirty="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dirty="0" smtClean="0"/>
              <a:t>Click icon to add picture</a:t>
            </a:r>
            <a:endParaRPr lang="en-US" noProof="0" dirty="0"/>
          </a:p>
        </p:txBody>
      </p:sp>
      <p:sp>
        <p:nvSpPr>
          <p:cNvPr id="9" name="Title 8"/>
          <p:cNvSpPr>
            <a:spLocks noGrp="1"/>
          </p:cNvSpPr>
          <p:nvPr>
            <p:ph type="title" hasCustomPrompt="1"/>
          </p:nvPr>
        </p:nvSpPr>
        <p:spPr>
          <a:xfrm>
            <a:off x="437672" y="546742"/>
            <a:ext cx="4349919"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199527446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6" y="233371"/>
            <a:ext cx="3268663"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0" name="Rectangle 9"/>
          <p:cNvSpPr/>
          <p:nvPr/>
        </p:nvSpPr>
        <p:spPr>
          <a:xfrm>
            <a:off x="334963" y="233371"/>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1" name="Rectangle 10"/>
          <p:cNvSpPr/>
          <p:nvPr/>
        </p:nvSpPr>
        <p:spPr>
          <a:xfrm>
            <a:off x="6980245" y="233365"/>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2" name="Rectangle 11"/>
          <p:cNvSpPr/>
          <p:nvPr/>
        </p:nvSpPr>
        <p:spPr>
          <a:xfrm>
            <a:off x="334970" y="2271719"/>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3" name="Rectangle 12"/>
          <p:cNvSpPr/>
          <p:nvPr/>
        </p:nvSpPr>
        <p:spPr>
          <a:xfrm>
            <a:off x="2911476" y="2271719"/>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4" name="Rectangle 13"/>
          <p:cNvSpPr/>
          <p:nvPr/>
        </p:nvSpPr>
        <p:spPr>
          <a:xfrm>
            <a:off x="6980245"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15" name="Rectangle 14"/>
          <p:cNvSpPr/>
          <p:nvPr/>
        </p:nvSpPr>
        <p:spPr>
          <a:xfrm>
            <a:off x="6980245"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anchor="ctr"/>
          <a:lstStyle/>
          <a:p>
            <a:pPr algn="ctr" defTabSz="457189">
              <a:defRPr/>
            </a:pPr>
            <a:endParaRPr kumimoji="0" lang="en-US" sz="1800" dirty="0">
              <a:solidFill>
                <a:srgbClr val="FFFFFF"/>
              </a:solidFill>
              <a:latin typeface="CiscoSans"/>
              <a:cs typeface="CiscoSans"/>
            </a:endParaRPr>
          </a:p>
        </p:txBody>
      </p:sp>
      <p:sp>
        <p:nvSpPr>
          <p:cNvPr id="49" name="Picture Placeholder 25"/>
          <p:cNvSpPr>
            <a:spLocks noGrp="1"/>
          </p:cNvSpPr>
          <p:nvPr>
            <p:ph type="pic" sz="quarter" idx="11"/>
          </p:nvPr>
        </p:nvSpPr>
        <p:spPr>
          <a:xfrm>
            <a:off x="3669004" y="233368"/>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26" name="Picture Placeholder 25"/>
          <p:cNvSpPr>
            <a:spLocks noGrp="1"/>
          </p:cNvSpPr>
          <p:nvPr>
            <p:ph type="pic" sz="quarter" idx="10"/>
          </p:nvPr>
        </p:nvSpPr>
        <p:spPr>
          <a:xfrm>
            <a:off x="320834" y="233368"/>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1" name="Picture Placeholder 25"/>
          <p:cNvSpPr>
            <a:spLocks noGrp="1"/>
          </p:cNvSpPr>
          <p:nvPr>
            <p:ph type="pic" sz="quarter" idx="12"/>
          </p:nvPr>
        </p:nvSpPr>
        <p:spPr>
          <a:xfrm>
            <a:off x="6979834" y="233363"/>
            <a:ext cx="1838731"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3" name="Picture Placeholder 25"/>
          <p:cNvSpPr>
            <a:spLocks noGrp="1"/>
          </p:cNvSpPr>
          <p:nvPr>
            <p:ph type="pic" sz="quarter" idx="13"/>
          </p:nvPr>
        </p:nvSpPr>
        <p:spPr>
          <a:xfrm>
            <a:off x="320827" y="2271726"/>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5" name="Picture Placeholder 25"/>
          <p:cNvSpPr>
            <a:spLocks noGrp="1"/>
          </p:cNvSpPr>
          <p:nvPr>
            <p:ph type="pic" sz="quarter" idx="14"/>
          </p:nvPr>
        </p:nvSpPr>
        <p:spPr>
          <a:xfrm>
            <a:off x="2908336" y="2271726"/>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7" name="Picture Placeholder 25"/>
          <p:cNvSpPr>
            <a:spLocks noGrp="1"/>
          </p:cNvSpPr>
          <p:nvPr>
            <p:ph type="pic" sz="quarter" idx="15"/>
          </p:nvPr>
        </p:nvSpPr>
        <p:spPr>
          <a:xfrm>
            <a:off x="6979834" y="1257301"/>
            <a:ext cx="1838731"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
        <p:nvSpPr>
          <p:cNvPr id="59" name="Picture Placeholder 25"/>
          <p:cNvSpPr>
            <a:spLocks noGrp="1"/>
          </p:cNvSpPr>
          <p:nvPr>
            <p:ph type="pic" sz="quarter" idx="16"/>
          </p:nvPr>
        </p:nvSpPr>
        <p:spPr>
          <a:xfrm>
            <a:off x="6979834" y="3887223"/>
            <a:ext cx="1838731"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dirty="0" smtClean="0"/>
              <a:t>Click icon to add picture</a:t>
            </a:r>
            <a:endParaRPr lang="en-US" noProof="0" dirty="0"/>
          </a:p>
        </p:txBody>
      </p:sp>
    </p:spTree>
    <p:extLst>
      <p:ext uri="{BB962C8B-B14F-4D97-AF65-F5344CB8AC3E}">
        <p14:creationId xmlns:p14="http://schemas.microsoft.com/office/powerpoint/2010/main" val="1291848404"/>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93758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6"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197503515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41" y="584002"/>
            <a:ext cx="4424563"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14"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dirty="0" smtClean="0"/>
              <a:t>Click icon to add media</a:t>
            </a:r>
            <a:endParaRPr lang="en-US" noProof="0" dirty="0"/>
          </a:p>
        </p:txBody>
      </p:sp>
    </p:spTree>
    <p:extLst>
      <p:ext uri="{BB962C8B-B14F-4D97-AF65-F5344CB8AC3E}">
        <p14:creationId xmlns:p14="http://schemas.microsoft.com/office/powerpoint/2010/main" val="85702236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576548" y="1646242"/>
            <a:ext cx="1990911"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90965"/>
      </p:ext>
    </p:extLst>
  </p:cSld>
  <p:clrMapOvr>
    <a:masterClrMapping/>
  </p:clrMapOvr>
  <p:transition spd="slow">
    <p:wip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1663" y="1643634"/>
            <a:ext cx="2080679" cy="1856232"/>
          </a:xfrm>
          <a:prstGeom prst="rect">
            <a:avLst/>
          </a:prstGeom>
        </p:spPr>
      </p:pic>
    </p:spTree>
    <p:extLst>
      <p:ext uri="{BB962C8B-B14F-4D97-AF65-F5344CB8AC3E}">
        <p14:creationId xmlns:p14="http://schemas.microsoft.com/office/powerpoint/2010/main" val="1828144761"/>
      </p:ext>
    </p:extLst>
  </p:cSld>
  <p:clrMapOvr>
    <a:masterClrMapping/>
  </p:clrMapOvr>
  <p:transition spd="slow">
    <p:wip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Bullet_Title &amp; Messag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35538" y="-35101"/>
            <a:ext cx="8661156" cy="673047"/>
          </a:xfrm>
          <a:prstGeom prst="rect">
            <a:avLst/>
          </a:prstGeom>
        </p:spPr>
        <p:txBody>
          <a:bodyPr anchor="b" anchorCtr="0">
            <a:noAutofit/>
          </a:bodyPr>
          <a:lstStyle>
            <a:lvl1pPr algn="l">
              <a:lnSpc>
                <a:spcPct val="90000"/>
              </a:lnSpc>
              <a:defRPr sz="2400" b="0" i="0" spc="0" baseline="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stStyle>
          <a:p>
            <a:r>
              <a:rPr lang="en-US" dirty="0" smtClean="0"/>
              <a:t>Bullet Title Goes Here</a:t>
            </a:r>
            <a:endParaRPr lang="en-US" dirty="0"/>
          </a:p>
        </p:txBody>
      </p:sp>
      <p:sp>
        <p:nvSpPr>
          <p:cNvPr id="4" name="Text Placeholder 3"/>
          <p:cNvSpPr>
            <a:spLocks noGrp="1"/>
          </p:cNvSpPr>
          <p:nvPr>
            <p:ph type="body" sz="quarter" idx="10" hasCustomPrompt="1"/>
          </p:nvPr>
        </p:nvSpPr>
        <p:spPr>
          <a:xfrm>
            <a:off x="235538" y="643885"/>
            <a:ext cx="8661156" cy="512406"/>
          </a:xfrm>
          <a:prstGeom prst="rect">
            <a:avLst/>
          </a:prstGeom>
        </p:spPr>
        <p:txBody>
          <a:bodyPr lIns="91424" tIns="45712" rIns="91424" bIns="45712">
            <a:noAutofit/>
          </a:bodyPr>
          <a:lstStyle>
            <a:lvl1pPr marL="57137" indent="0">
              <a:lnSpc>
                <a:spcPct val="95000"/>
              </a:lnSpc>
              <a:spcBef>
                <a:spcPts val="1109"/>
              </a:spcBef>
              <a:buClr>
                <a:schemeClr val="tx2"/>
              </a:buClr>
              <a:buSzPct val="80000"/>
              <a:buFont typeface="Wingdings" panose="05000000000000000000" pitchFamily="2" charset="2"/>
              <a:buNone/>
              <a:defRPr sz="1500" b="0" i="0">
                <a:solidFill>
                  <a:srgbClr val="676767"/>
                </a:solidFill>
                <a:latin typeface="Arial" panose="020B0604020202020204" pitchFamily="34" charset="0"/>
                <a:ea typeface="ＭＳ Ｐゴシック" panose="020B0600070205080204" pitchFamily="50" charset="-128"/>
                <a:cs typeface="Arial" panose="020B0604020202020204" pitchFamily="34" charset="0"/>
              </a:defRPr>
            </a:lvl1pPr>
            <a:lvl2pPr marL="292038" indent="0">
              <a:lnSpc>
                <a:spcPct val="95000"/>
              </a:lnSpc>
              <a:spcBef>
                <a:spcPts val="451"/>
              </a:spcBef>
              <a:buClr>
                <a:schemeClr val="tx2"/>
              </a:buClr>
              <a:buSzPct val="80000"/>
              <a:buFont typeface="Wingdings" panose="05000000000000000000" pitchFamily="2" charset="2"/>
              <a:buNone/>
              <a:defRPr sz="18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2pPr>
            <a:lvl3pPr marL="576137" indent="0">
              <a:buClr>
                <a:schemeClr val="tx2"/>
              </a:buClr>
              <a:buSzPct val="80000"/>
              <a:buFont typeface="Wingdings" panose="05000000000000000000" pitchFamily="2" charset="2"/>
              <a:buNone/>
              <a:defRPr sz="16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3pPr>
            <a:lvl4pPr marL="739613" indent="0">
              <a:buClr>
                <a:schemeClr val="tx2"/>
              </a:buClr>
              <a:buSzPct val="80000"/>
              <a:buFont typeface="Wingdings" panose="05000000000000000000" pitchFamily="2" charset="2"/>
              <a:buNone/>
              <a:defRPr sz="14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4pPr>
            <a:lvl5pPr marL="914202" indent="0">
              <a:buClr>
                <a:schemeClr val="tx2"/>
              </a:buClr>
              <a:buSzPct val="80000"/>
              <a:buFont typeface="Wingdings" panose="05000000000000000000" pitchFamily="2" charset="2"/>
              <a:buNone/>
              <a:defRPr sz="1200" b="0" i="0">
                <a:solidFill>
                  <a:schemeClr val="tx2"/>
                </a:solidFill>
                <a:latin typeface="Arial" panose="020B0604020202020204" pitchFamily="34" charset="0"/>
                <a:ea typeface="ＭＳ Ｐゴシック" panose="020B0600070205080204" pitchFamily="50" charset="-128"/>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5743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1" y="323851"/>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7" y="3793203"/>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7" y="4033197"/>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7" y="4273197"/>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5" y="3211468"/>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66" indent="0">
              <a:buNone/>
              <a:defRPr/>
            </a:lvl2pPr>
            <a:lvl3pPr marL="427380" indent="0">
              <a:buNone/>
              <a:defRPr/>
            </a:lvl3pPr>
            <a:lvl4pPr marL="516669" indent="0">
              <a:buNone/>
              <a:defRPr/>
            </a:lvl4pPr>
            <a:lvl5pPr marL="601191" indent="0">
              <a:buNone/>
              <a:defRPr/>
            </a:lvl5pPr>
          </a:lstStyle>
          <a:p>
            <a:pPr lvl="0"/>
            <a:r>
              <a:rPr lang="en-US" smtClean="0"/>
              <a:t>Click to edit Master text styles</a:t>
            </a:r>
          </a:p>
        </p:txBody>
      </p:sp>
      <p:sp>
        <p:nvSpPr>
          <p:cNvPr id="20" name="Title 1"/>
          <p:cNvSpPr>
            <a:spLocks noGrp="1"/>
          </p:cNvSpPr>
          <p:nvPr>
            <p:ph type="ctrTitle"/>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3476449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cstate="email">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46454033"/>
      </p:ext>
    </p:extLst>
  </p:cSld>
  <p:clrMapOvr>
    <a:masterClrMapping/>
  </p:clrMapOvr>
  <p:transition spd="slow">
    <p:wip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9223912"/>
      </p:ext>
    </p:extLst>
  </p:cSld>
  <p:clrMapOvr>
    <a:masterClrMapping/>
  </p:clrMapOvr>
  <p:transition spd="slow">
    <p:wip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865585739"/>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FFFFFF">
                    <a:alpha val="60000"/>
                  </a:srgbClr>
                </a:solidFill>
                <a:cs typeface="CiscoSans Thin"/>
              </a:rPr>
              <a:pPr algn="r" defTabSz="610729">
                <a:defRPr/>
              </a:pPr>
              <a:t>‹#›</a:t>
            </a:fld>
            <a:endParaRPr kumimoji="0" lang="en-US" sz="600" dirty="0">
              <a:solidFill>
                <a:srgbClr val="FFFFFF">
                  <a:alpha val="60000"/>
                </a:srgbClr>
              </a:solidFill>
              <a:cs typeface="CiscoSans Thin"/>
            </a:endParaRPr>
          </a:p>
        </p:txBody>
      </p:sp>
      <p:sp>
        <p:nvSpPr>
          <p:cNvPr id="8"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a:defRPr/>
            </a:pPr>
            <a:r>
              <a:rPr kumimoji="0" lang="en-US" sz="600" dirty="0">
                <a:solidFill>
                  <a:srgbClr val="FFFFFF">
                    <a:alpha val="60000"/>
                  </a:srgbClr>
                </a:solidFill>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4705260"/>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823358851"/>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33300005"/>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356113643"/>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2452824"/>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569382547"/>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80324716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636642066"/>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30647051"/>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200265779"/>
      </p:ext>
    </p:extLst>
  </p:cSld>
  <p:clrMapOvr>
    <a:masterClrMapping/>
  </p:clrMapOvr>
  <p:transition spd="med">
    <p:fade/>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618331636"/>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a:defRPr/>
            </a:pPr>
            <a:endParaRPr kumimoji="0" lang="en-US" sz="18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3117703"/>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45802842"/>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88697026"/>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1872999599"/>
      </p:ext>
    </p:extLst>
  </p:cSld>
  <p:clrMapOvr>
    <a:masterClrMapping/>
  </p:clrMapOvr>
  <p:transition spd="slow">
    <p:wip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dirty="0" smtClean="0"/>
              <a:t>アイコンをクリックして表を追加</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56698223"/>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dirty="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348523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dirty="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07763132"/>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dirty="0" smtClean="0"/>
              <a:t>アイコンをクリックして図を追加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008479648"/>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4" name="Oval 3"/>
          <p:cNvSpPr/>
          <p:nvPr userDrawn="1"/>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612717598"/>
      </p:ext>
    </p:extLst>
  </p:cSld>
  <p:clrMapOvr>
    <a:masterClrMapping/>
  </p:clrMapOvr>
  <p:transition spd="slow">
    <p:wip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282721403"/>
      </p:ext>
    </p:extLst>
  </p:cSld>
  <p:clrMapOvr>
    <a:masterClrMapping/>
  </p:clrMapOvr>
  <p:transition spd="slow">
    <p:wip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dirty="0" smtClean="0"/>
              <a:t>アイコンをクリックして図を追加</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331826955"/>
      </p:ext>
    </p:extLst>
  </p:cSld>
  <p:clrMapOvr>
    <a:masterClrMapping/>
  </p:clrMapOvr>
  <p:transition spd="slow">
    <p:wip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dirty="0" smtClean="0"/>
              <a:t>アイコンをクリックして図を追加</a:t>
            </a:r>
            <a:endParaRPr lang="en-US" noProof="0" dirty="0"/>
          </a:p>
        </p:txBody>
      </p:sp>
      <p:sp>
        <p:nvSpPr>
          <p:cNvPr id="4" name="Text Placeholder 3"/>
          <p:cNvSpPr>
            <a:spLocks noGrp="1"/>
          </p:cNvSpPr>
          <p:nvPr>
            <p:ph type="body" sz="quarter" idx="11" hasCustomPrompt="1"/>
          </p:nvPr>
        </p:nvSpPr>
        <p:spPr>
          <a:xfrm>
            <a:off x="448786" y="3054518"/>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518232194"/>
      </p:ext>
    </p:extLst>
  </p:cSld>
  <p:clrMapOvr>
    <a:masterClrMapping/>
  </p:clrMapOvr>
  <p:transition spd="slow">
    <p:wip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1474261418"/>
      </p:ext>
    </p:extLst>
  </p:cSld>
  <p:clrMapOvr>
    <a:masterClrMapping/>
  </p:clrMapOvr>
  <p:transition spd="slow">
    <p:wip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147162440"/>
      </p:ext>
    </p:extLst>
  </p:cSld>
  <p:clrMapOvr>
    <a:masterClrMapping/>
  </p:clrMapOvr>
  <p:transition spd="slow">
    <p:wip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85317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cstate="email">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649892378"/>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43604"/>
      </p:ext>
    </p:extLst>
  </p:cSld>
  <p:clrMapOvr>
    <a:masterClrMapping/>
  </p:clrMapOvr>
  <p:transition spd="slow">
    <p:wip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4" tIns="34288" rIns="68574" bIns="34288"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68574" tIns="34288" rIns="68574" bIns="34288" rtlCol="0">
            <a:noAutofit/>
          </a:bodyPr>
          <a:lstStyle>
            <a:lvl1pPr marL="0" indent="0" algn="l" defTabSz="685731"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63" indent="0" algn="ctr">
              <a:buNone/>
              <a:defRPr>
                <a:solidFill>
                  <a:schemeClr val="tx1">
                    <a:tint val="75000"/>
                  </a:schemeClr>
                </a:solidFill>
              </a:defRPr>
            </a:lvl2pPr>
            <a:lvl3pPr marL="685731" indent="0" algn="ctr">
              <a:buNone/>
              <a:defRPr>
                <a:solidFill>
                  <a:schemeClr val="tx1">
                    <a:tint val="75000"/>
                  </a:schemeClr>
                </a:solidFill>
              </a:defRPr>
            </a:lvl3pPr>
            <a:lvl4pPr marL="1028597" indent="0" algn="ctr">
              <a:buNone/>
              <a:defRPr>
                <a:solidFill>
                  <a:schemeClr val="tx1">
                    <a:tint val="75000"/>
                  </a:schemeClr>
                </a:solidFill>
              </a:defRPr>
            </a:lvl4pPr>
            <a:lvl5pPr marL="1371464" indent="0" algn="ctr">
              <a:buNone/>
              <a:defRPr>
                <a:solidFill>
                  <a:schemeClr val="tx1">
                    <a:tint val="75000"/>
                  </a:schemeClr>
                </a:solidFill>
              </a:defRPr>
            </a:lvl5pPr>
            <a:lvl6pPr marL="1714326"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61715" tIns="34288" rIns="61715" bIns="34288" rtlCol="0" anchor="b">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1780679392"/>
      </p:ext>
    </p:extLst>
  </p:cSld>
  <p:clrMapOvr>
    <a:masterClrMapping/>
  </p:clrMapOvr>
  <p:transition spd="slow">
    <p:wip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FFFFFF">
                    <a:alpha val="60000"/>
                  </a:srgbClr>
                </a:solidFill>
                <a:cs typeface="CiscoSans Thin"/>
              </a:rPr>
              <a:pPr algn="r" defTabSz="610729">
                <a:defRPr/>
              </a:pPr>
              <a:t>‹#›</a:t>
            </a:fld>
            <a:endParaRPr kumimoji="0" lang="en-US" sz="600" dirty="0">
              <a:solidFill>
                <a:srgbClr val="FFFFFF">
                  <a:alpha val="60000"/>
                </a:srgbClr>
              </a:solidFill>
              <a:cs typeface="CiscoSans Thin"/>
            </a:endParaRPr>
          </a:p>
        </p:txBody>
      </p:sp>
      <p:sp>
        <p:nvSpPr>
          <p:cNvPr id="8" name="Rectangle 4"/>
          <p:cNvSpPr>
            <a:spLocks noChangeArrowheads="1"/>
          </p:cNvSpPr>
          <p:nvPr userDrawn="1"/>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a:defRPr/>
            </a:pPr>
            <a:r>
              <a:rPr kumimoji="0" lang="en-US" sz="600" dirty="0">
                <a:solidFill>
                  <a:srgbClr val="FFFFFF">
                    <a:alpha val="60000"/>
                  </a:srgbClr>
                </a:solidFill>
                <a:cs typeface="CiscoSans Thin"/>
              </a:rPr>
              <a:t>© 2014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241629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lIns="68571" tIns="34286" rIns="68571" bIns="34286" anchor="ctr"/>
          <a:lstStyle/>
          <a:p>
            <a:pPr defTabSz="457189" fontAlgn="base">
              <a:spcBef>
                <a:spcPct val="0"/>
              </a:spcBef>
              <a:spcAft>
                <a:spcPct val="0"/>
              </a:spcAft>
            </a:pPr>
            <a:endParaRPr kumimoji="0" lang="en-US" sz="1800" dirty="0">
              <a:solidFill>
                <a:srgbClr val="676767"/>
              </a:solidFill>
              <a:ea typeface="ＭＳ Ｐゴシック" charset="0"/>
              <a:cs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11632375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68259345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608447259"/>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397222009"/>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1" y="895601"/>
            <a:ext cx="8398739"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307411917"/>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395" indent="-39239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1619625396"/>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5170113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63869121"/>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9" y="302506"/>
            <a:ext cx="3715995" cy="826447"/>
          </a:xfrm>
          <a:prstGeom prst="rect">
            <a:avLst/>
          </a:prstGeom>
        </p:spPr>
        <p:txBody>
          <a:bodyPr lIns="61712" tIns="34286" rIns="61712" bIns="34286" rtlCol="0">
            <a:noAutofit/>
          </a:bodyPr>
          <a:lstStyle>
            <a:lvl1pPr algn="l" defTabSz="685703"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20" tIns="45710" rIns="91420" bIns="45710" anchor="ctr"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9"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856437586"/>
      </p:ext>
    </p:extLst>
  </p:cSld>
  <p:clrMapOvr>
    <a:masterClrMapping/>
  </p:clrMapOvr>
  <p:transition spd="med">
    <p:fade/>
  </p:transition>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9" y="22783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4" y="220479"/>
            <a:ext cx="2337109" cy="770461"/>
          </a:xfrm>
          <a:prstGeom prst="rect">
            <a:avLst/>
          </a:prstGeom>
        </p:spPr>
        <p:txBody>
          <a:bodyPr lIns="91420" tIns="45710" rIns="91420" bIns="45710" anchor="b" anchorCtr="0">
            <a:noAutofit/>
          </a:bodyPr>
          <a:lstStyle>
            <a:lvl1pPr marL="0" marR="0" indent="0" algn="l" defTabSz="685703"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4" y="1201094"/>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3" y="1200321"/>
            <a:ext cx="2337110" cy="3314904"/>
          </a:xfrm>
          <a:prstGeom prst="rect">
            <a:avLst/>
          </a:prstGeom>
        </p:spPr>
        <p:txBody>
          <a:bodyPr lIns="91420" tIns="45710" rIns="91420" bIns="45710">
            <a:noAutofit/>
          </a:bodyPr>
          <a:lstStyle>
            <a:lvl1pPr marL="233310" indent="-171411">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00" indent="-171411">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907564543"/>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189">
              <a:defRPr/>
            </a:pPr>
            <a:endParaRPr kumimoji="0" lang="en-US" sz="1800" dirty="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6" indent="-85716" algn="l" defTabSz="685703"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6" indent="-85716" algn="l" defTabSz="685703" rtl="0" eaLnBrk="1" latinLnBrk="0" hangingPunct="1">
              <a:defRPr lang="en-US" sz="1500" kern="1200" dirty="0" smtClean="0">
                <a:solidFill>
                  <a:schemeClr val="accent2"/>
                </a:solidFill>
                <a:latin typeface="Ciscolight" pitchFamily="2" charset="0"/>
                <a:ea typeface="+mn-ea"/>
                <a:cs typeface="+mn-cs"/>
              </a:defRPr>
            </a:lvl2pPr>
            <a:lvl3pPr marL="85716" indent="-85716" algn="l" defTabSz="685703" rtl="0" eaLnBrk="1" latinLnBrk="0" hangingPunct="1">
              <a:defRPr lang="en-US" sz="1500" kern="1200" dirty="0" smtClean="0">
                <a:solidFill>
                  <a:schemeClr val="accent2"/>
                </a:solidFill>
                <a:latin typeface="Ciscolight" pitchFamily="2" charset="0"/>
                <a:ea typeface="+mn-ea"/>
                <a:cs typeface="+mn-cs"/>
              </a:defRPr>
            </a:lvl3pPr>
            <a:lvl4pPr marL="85716" indent="-85716" algn="l" defTabSz="685703" rtl="0" eaLnBrk="1" latinLnBrk="0" hangingPunct="1">
              <a:defRPr lang="en-US" sz="1500" kern="1200" dirty="0" smtClean="0">
                <a:solidFill>
                  <a:schemeClr val="accent2"/>
                </a:solidFill>
                <a:latin typeface="Ciscolight" pitchFamily="2" charset="0"/>
                <a:ea typeface="+mn-ea"/>
                <a:cs typeface="+mn-cs"/>
              </a:defRPr>
            </a:lvl4pPr>
            <a:lvl5pPr marL="85716" indent="-85716" algn="l" defTabSz="685703"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7"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91420" tIns="45710" rIns="91420" bIns="45710">
            <a:noAutofit/>
          </a:bodyPr>
          <a:lstStyle>
            <a:lvl1pPr marL="228549" indent="-171411">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94" indent="-21584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05" indent="-171411">
              <a:buClr>
                <a:schemeClr val="tx1"/>
              </a:buClr>
              <a:buSzPct val="80000"/>
              <a:buFont typeface="Arial"/>
              <a:buChar char="•"/>
              <a:defRPr sz="1600" b="0" i="0">
                <a:solidFill>
                  <a:schemeClr val="tx1"/>
                </a:solidFill>
                <a:latin typeface="+mn-lt"/>
                <a:cs typeface="CiscoSans ExtraLight"/>
              </a:defRPr>
            </a:lvl3pPr>
            <a:lvl4pPr marL="799914" indent="-171411">
              <a:buClr>
                <a:schemeClr val="tx1"/>
              </a:buClr>
              <a:buSzPct val="80000"/>
              <a:buFont typeface="Arial"/>
              <a:buChar char="•"/>
              <a:defRPr sz="1400" b="0" i="0">
                <a:solidFill>
                  <a:schemeClr val="tx1"/>
                </a:solidFill>
                <a:latin typeface="+mn-lt"/>
                <a:cs typeface="CiscoSans ExtraLight"/>
              </a:defRPr>
            </a:lvl4pPr>
            <a:lvl5pPr marL="971323" indent="-171411">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60253667"/>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643051631"/>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96" indent="-39995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437218036"/>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61715" tIns="34288" rIns="61715" bIns="34288" rtlCol="0" anchor="ctr">
            <a:noAutofit/>
          </a:bodyPr>
          <a:lstStyle>
            <a:lvl1pPr marL="0" indent="0" algn="l" defTabSz="685731"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841253593"/>
      </p:ext>
    </p:extLst>
  </p:cSld>
  <p:clrMapOvr>
    <a:masterClrMapping/>
  </p:clrMapOvr>
  <p:transition spd="slow">
    <p:wip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dirty="0" smtClean="0"/>
              <a:t>アイコンをクリックして表を追加</a:t>
            </a:r>
            <a:endParaRPr lang="en-GB" noProof="0" dirty="0"/>
          </a:p>
        </p:txBody>
      </p:sp>
      <p:sp>
        <p:nvSpPr>
          <p:cNvPr id="6"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1912788165"/>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dirty="0" smtClean="0"/>
              <a:t>アイコンをクリックしてグラフを追加</a:t>
            </a:r>
            <a:endParaRPr lang="en-US" noProof="0" dirty="0"/>
          </a:p>
        </p:txBody>
      </p:sp>
      <p:sp>
        <p:nvSpPr>
          <p:cNvPr id="7" name="Text Placeholder 9"/>
          <p:cNvSpPr>
            <a:spLocks noGrp="1"/>
          </p:cNvSpPr>
          <p:nvPr>
            <p:ph type="body" sz="quarter" idx="11" hasCustomPrompt="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881597257"/>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dirty="0" smtClean="0"/>
              <a:t>アイコンをクリックしてグラフを追加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7000360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dirty="0" smtClean="0"/>
              <a:t>アイコンをクリックして図を追加</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86192500"/>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4" name="Oval 3"/>
          <p:cNvSpPr/>
          <p:nvPr userDrawn="1"/>
        </p:nvSpPr>
        <p:spPr>
          <a:xfrm>
            <a:off x="3423231"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en-US" sz="1800" dirty="0">
              <a:solidFill>
                <a:srgbClr val="FFFFFF"/>
              </a:solidFill>
              <a:cs typeface="Arial"/>
            </a:endParaRPr>
          </a:p>
        </p:txBody>
      </p:sp>
      <p:sp>
        <p:nvSpPr>
          <p:cNvPr id="17" name="Text Placeholder 17"/>
          <p:cNvSpPr>
            <a:spLocks noGrp="1"/>
          </p:cNvSpPr>
          <p:nvPr>
            <p:ph type="body" sz="quarter" idx="11" hasCustomPrompt="1"/>
          </p:nvPr>
        </p:nvSpPr>
        <p:spPr>
          <a:xfrm>
            <a:off x="777486" y="2800143"/>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5"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6"/>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2706658"/>
      </p:ext>
    </p:extLst>
  </p:cSld>
  <p:clrMapOvr>
    <a:masterClrMapping/>
  </p:clrMapOvr>
  <p:transition spd="slow">
    <p:wip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44" name="Oval 43"/>
          <p:cNvSpPr/>
          <p:nvPr userDrawn="1"/>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45" name="Oval 44"/>
          <p:cNvSpPr/>
          <p:nvPr userDrawn="1"/>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sz="1800" kern="0" dirty="0">
              <a:solidFill>
                <a:prstClr val="white"/>
              </a:solidFill>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6" y="3871192"/>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569494662"/>
      </p:ext>
    </p:extLst>
  </p:cSld>
  <p:clrMapOvr>
    <a:masterClrMapping/>
  </p:clrMapOvr>
  <p:transition spd="slow">
    <p:wip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dirty="0" smtClean="0"/>
              <a:t>アイコンをクリックして図を追加</a:t>
            </a:r>
            <a:endParaRPr lang="en-US" noProof="0" dirty="0"/>
          </a:p>
        </p:txBody>
      </p:sp>
      <p:sp>
        <p:nvSpPr>
          <p:cNvPr id="6" name="Text Placeholder 2"/>
          <p:cNvSpPr>
            <a:spLocks noGrp="1"/>
          </p:cNvSpPr>
          <p:nvPr>
            <p:ph type="body" sz="quarter" idx="11" hasCustomPrompt="1"/>
          </p:nvPr>
        </p:nvSpPr>
        <p:spPr bwMode="auto">
          <a:xfrm>
            <a:off x="500064" y="3476648"/>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796"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426962842"/>
      </p:ext>
    </p:extLst>
  </p:cSld>
  <p:clrMapOvr>
    <a:masterClrMapping/>
  </p:clrMapOvr>
  <p:transition spd="slow">
    <p:wip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8"/>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dirty="0" smtClean="0"/>
              <a:t>アイコンをクリックして図を追加</a:t>
            </a:r>
            <a:endParaRPr lang="en-US" noProof="0" dirty="0"/>
          </a:p>
        </p:txBody>
      </p:sp>
      <p:sp>
        <p:nvSpPr>
          <p:cNvPr id="4" name="Text Placeholder 3"/>
          <p:cNvSpPr>
            <a:spLocks noGrp="1"/>
          </p:cNvSpPr>
          <p:nvPr>
            <p:ph type="body" sz="quarter" idx="11" hasCustomPrompt="1"/>
          </p:nvPr>
        </p:nvSpPr>
        <p:spPr>
          <a:xfrm>
            <a:off x="448786" y="3054518"/>
            <a:ext cx="8364236" cy="560153"/>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838246349"/>
      </p:ext>
    </p:extLst>
  </p:cSld>
  <p:clrMapOvr>
    <a:masterClrMapping/>
  </p:clrMapOvr>
  <p:transition spd="slow">
    <p:wip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1738840775"/>
      </p:ext>
    </p:extLst>
  </p:cSld>
  <p:clrMapOvr>
    <a:masterClrMapping/>
  </p:clrMapOvr>
  <p:transition spd="slow">
    <p:wip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dirty="0" smtClean="0"/>
              <a:t>アイコンをクリックして図を追加</a:t>
            </a:r>
            <a:endParaRPr lang="en-US" noProof="0" dirty="0"/>
          </a:p>
        </p:txBody>
      </p:sp>
    </p:spTree>
    <p:extLst>
      <p:ext uri="{BB962C8B-B14F-4D97-AF65-F5344CB8AC3E}">
        <p14:creationId xmlns:p14="http://schemas.microsoft.com/office/powerpoint/2010/main" val="1023595932"/>
      </p:ext>
    </p:extLst>
  </p:cSld>
  <p:clrMapOvr>
    <a:masterClrMapping/>
  </p:clrMapOvr>
  <p:transition spd="slow">
    <p:wip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56100"/>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pic>
        <p:nvPicPr>
          <p:cNvPr id="7" name="oplusa_meraki_0456.jpg"/>
          <p:cNvPicPr/>
          <p:nvPr userDrawn="1"/>
        </p:nvPicPr>
        <p:blipFill rotWithShape="1">
          <a:blip r:embed="rId2" cstate="screen">
            <a:extLst>
              <a:ext uri="{28A0092B-C50C-407E-A947-70E740481C1C}">
                <a14:useLocalDpi xmlns:a14="http://schemas.microsoft.com/office/drawing/2010/main"/>
              </a:ext>
            </a:extLst>
          </a:blip>
          <a:srcRect/>
          <a:stretch/>
        </p:blipFill>
        <p:spPr>
          <a:xfrm>
            <a:off x="-1" y="7"/>
            <a:ext cx="9153526" cy="4707359"/>
          </a:xfrm>
          <a:prstGeom prst="rect">
            <a:avLst/>
          </a:prstGeom>
          <a:ln w="12700">
            <a:miter lim="400000"/>
          </a:ln>
        </p:spPr>
      </p:pic>
      <p:sp>
        <p:nvSpPr>
          <p:cNvPr id="8"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sp>
        <p:nvSpPr>
          <p:cNvPr id="9" name="Shape 33"/>
          <p:cNvSpPr/>
          <p:nvPr userDrawn="1"/>
        </p:nvSpPr>
        <p:spPr>
          <a:xfrm>
            <a:off x="-9525" y="3749019"/>
            <a:ext cx="9163050" cy="1427188"/>
          </a:xfrm>
          <a:prstGeom prst="rect">
            <a:avLst/>
          </a:prstGeom>
          <a:solidFill>
            <a:srgbClr val="FFFFFF">
              <a:alpha val="94000"/>
            </a:srgbClr>
          </a:solidFill>
          <a:ln w="12700">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pic>
        <p:nvPicPr>
          <p:cNvPr id="10" name="cisco-meraki-logo.jpg"/>
          <p:cNvPicPr/>
          <p:nvPr userDrawn="1"/>
        </p:nvPicPr>
        <p:blipFill>
          <a:blip r:embed="rId3" cstate="screen">
            <a:extLst>
              <a:ext uri="{28A0092B-C50C-407E-A947-70E740481C1C}">
                <a14:useLocalDpi xmlns:a14="http://schemas.microsoft.com/office/drawing/2010/main"/>
              </a:ext>
            </a:extLst>
          </a:blip>
          <a:stretch>
            <a:fillRect/>
          </a:stretch>
        </p:blipFill>
        <p:spPr>
          <a:xfrm>
            <a:off x="361022" y="4870003"/>
            <a:ext cx="793405" cy="154436"/>
          </a:xfrm>
          <a:prstGeom prst="rect">
            <a:avLst/>
          </a:prstGeom>
          <a:ln w="12700">
            <a:miter lim="400000"/>
          </a:ln>
        </p:spPr>
      </p:pic>
      <p:sp>
        <p:nvSpPr>
          <p:cNvPr id="11"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sp>
        <p:nvSpPr>
          <p:cNvPr id="13" name="Title 1"/>
          <p:cNvSpPr>
            <a:spLocks noGrp="1"/>
          </p:cNvSpPr>
          <p:nvPr>
            <p:ph type="title" hasCustomPrompt="1"/>
          </p:nvPr>
        </p:nvSpPr>
        <p:spPr>
          <a:xfrm>
            <a:off x="361020" y="3994802"/>
            <a:ext cx="7886700" cy="646359"/>
          </a:xfrm>
          <a:prstGeom prst="rect">
            <a:avLst/>
          </a:prstGeom>
        </p:spPr>
        <p:txBody>
          <a:bodyPr/>
          <a:lstStyle>
            <a:lvl1pPr>
              <a:defRPr sz="3600" baseline="0">
                <a:latin typeface="Proxima Nova Thin" charset="0"/>
              </a:defRPr>
            </a:lvl1pPr>
          </a:lstStyle>
          <a:p>
            <a:r>
              <a:rPr lang="en-US" dirty="0" smtClean="0"/>
              <a:t>Your presentation title goes here</a:t>
            </a:r>
            <a:endParaRPr lang="en-US" dirty="0"/>
          </a:p>
        </p:txBody>
      </p:sp>
      <p:sp>
        <p:nvSpPr>
          <p:cNvPr id="14" name="Content Placeholder 3"/>
          <p:cNvSpPr>
            <a:spLocks noGrp="1"/>
          </p:cNvSpPr>
          <p:nvPr>
            <p:ph sz="quarter" idx="10" hasCustomPrompt="1"/>
          </p:nvPr>
        </p:nvSpPr>
        <p:spPr>
          <a:xfrm>
            <a:off x="8101012" y="4842362"/>
            <a:ext cx="814388" cy="206544"/>
          </a:xfrm>
          <a:prstGeom prst="rect">
            <a:avLst/>
          </a:prstGeom>
        </p:spPr>
        <p:txBody>
          <a:bodyPr lIns="34286" tIns="17144" rIns="34286" bIns="17144"/>
          <a:lstStyle>
            <a:lvl1pPr marL="0" indent="0" algn="r">
              <a:buFontTx/>
              <a:buNone/>
              <a:defRPr sz="1400">
                <a:latin typeface="Proxima Nova Regular"/>
              </a:defRPr>
            </a:lvl1pPr>
          </a:lstStyle>
          <a:p>
            <a:pPr lvl="0"/>
            <a:r>
              <a:rPr lang="en-US" dirty="0" smtClean="0"/>
              <a:t>Date</a:t>
            </a:r>
            <a:endParaRPr lang="en-US" dirty="0"/>
          </a:p>
        </p:txBody>
      </p:sp>
    </p:spTree>
    <p:extLst>
      <p:ext uri="{BB962C8B-B14F-4D97-AF65-F5344CB8AC3E}">
        <p14:creationId xmlns:p14="http://schemas.microsoft.com/office/powerpoint/2010/main" val="1606950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03745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219" y="0"/>
            <a:ext cx="6538781" cy="5143500"/>
          </a:xfrm>
          <a:prstGeom prst="rect">
            <a:avLst/>
          </a:prstGeom>
        </p:spPr>
      </p:pic>
      <p:sp>
        <p:nvSpPr>
          <p:cNvPr id="11" name="Rectangle 10"/>
          <p:cNvSpPr/>
          <p:nvPr/>
        </p:nvSpPr>
        <p:spPr>
          <a:xfrm>
            <a:off x="2217218" y="0"/>
            <a:ext cx="5963396" cy="5143500"/>
          </a:xfrm>
          <a:prstGeom prst="rect">
            <a:avLst/>
          </a:prstGeom>
          <a:gradFill flip="none" rotWithShape="1">
            <a:gsLst>
              <a:gs pos="40000">
                <a:schemeClr val="bg2"/>
              </a:gs>
              <a:gs pos="100000">
                <a:schemeClr val="accent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400" dirty="0">
              <a:solidFill>
                <a:srgbClr val="676767"/>
              </a:solidFill>
            </a:endParaRPr>
          </a:p>
        </p:txBody>
      </p:sp>
      <p:pic>
        <p:nvPicPr>
          <p:cNvPr id="15" name="Picture 8" descr="logo_black.ai"/>
          <p:cNvPicPr>
            <a:picLocks noChangeAspect="1"/>
          </p:cNvPicPr>
          <p:nvPr userDrawn="1"/>
        </p:nvPicPr>
        <p:blipFill>
          <a:blip r:embed="rId3" cstate="print">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userDrawn="1">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userDrawn="1">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userDrawn="1">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userDrawn="1">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userDrawn="1">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Tree>
    <p:extLst>
      <p:ext uri="{BB962C8B-B14F-4D97-AF65-F5344CB8AC3E}">
        <p14:creationId xmlns:p14="http://schemas.microsoft.com/office/powerpoint/2010/main" val="3108464354"/>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1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23791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6_Closing_Photo">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2441749"/>
            <a:ext cx="2080678" cy="1856232"/>
          </a:xfrm>
          <a:prstGeom prst="rect">
            <a:avLst/>
          </a:prstGeom>
        </p:spPr>
      </p:pic>
    </p:spTree>
    <p:extLst>
      <p:ext uri="{BB962C8B-B14F-4D97-AF65-F5344CB8AC3E}">
        <p14:creationId xmlns:p14="http://schemas.microsoft.com/office/powerpoint/2010/main" val="1505945740"/>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4" rIns="68568" bIns="3428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10161423"/>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5" tIns="34283" rIns="68565" bIns="34283">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68838975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l="3903" t="114" r="4881" b="150"/>
          <a:stretch>
            <a:fillRect/>
          </a:stretch>
        </p:blipFill>
        <p:spPr bwMode="auto">
          <a:xfrm>
            <a:off x="1" y="0"/>
            <a:ext cx="9157097"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0"/>
            <a:ext cx="3754316" cy="5143500"/>
          </a:xfrm>
          <a:prstGeom prst="rect">
            <a:avLst/>
          </a:prstGeom>
          <a:gradFill flip="none" rotWithShape="1">
            <a:gsLst>
              <a:gs pos="48000">
                <a:schemeClr val="tx1">
                  <a:alpha val="22000"/>
                </a:schemeClr>
              </a:gs>
              <a:gs pos="93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defTabSz="685800">
              <a:defRPr/>
            </a:pPr>
            <a:endParaRPr lang="en-US" sz="1400" dirty="0">
              <a:solidFill>
                <a:prstClr val="white"/>
              </a:solidFill>
            </a:endParaRPr>
          </a:p>
        </p:txBody>
      </p:sp>
      <p:sp>
        <p:nvSpPr>
          <p:cNvPr id="6" name="Title 1"/>
          <p:cNvSpPr>
            <a:spLocks noGrp="1"/>
          </p:cNvSpPr>
          <p:nvPr>
            <p:ph type="title"/>
          </p:nvPr>
        </p:nvSpPr>
        <p:spPr>
          <a:xfrm>
            <a:off x="3211285" y="653143"/>
            <a:ext cx="5194299" cy="3766457"/>
          </a:xfrm>
        </p:spPr>
        <p:txBody>
          <a:bodyPr>
            <a:normAutofit/>
          </a:bodyPr>
          <a:lstStyle>
            <a:lvl1pPr algn="ctr">
              <a:lnSpc>
                <a:spcPct val="90000"/>
              </a:lnSpc>
              <a:defRPr sz="6600" b="0" i="0">
                <a:latin typeface="CiscoSansTT Thin" panose="020B0203020201020303" pitchFamily="34" charset="0"/>
                <a:cs typeface="CiscoSansTT Thin" panose="020B0203020201020303" pitchFamily="34" charset="0"/>
              </a:defRPr>
            </a:lvl1pPr>
          </a:lstStyle>
          <a:p>
            <a:r>
              <a:rPr lang="en-US" dirty="0" smtClean="0"/>
              <a:t>Click to edit Master title style</a:t>
            </a:r>
            <a:endParaRPr lang="en-US" dirty="0"/>
          </a:p>
        </p:txBody>
      </p:sp>
      <p:sp>
        <p:nvSpPr>
          <p:cNvPr id="9" name="Text Placeholder 2"/>
          <p:cNvSpPr>
            <a:spLocks noGrp="1"/>
          </p:cNvSpPr>
          <p:nvPr>
            <p:ph type="body" idx="1"/>
          </p:nvPr>
        </p:nvSpPr>
        <p:spPr>
          <a:xfrm>
            <a:off x="392113" y="3286417"/>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0" name="Text Placeholder 2"/>
          <p:cNvSpPr>
            <a:spLocks noGrp="1"/>
          </p:cNvSpPr>
          <p:nvPr>
            <p:ph type="body" idx="10"/>
          </p:nvPr>
        </p:nvSpPr>
        <p:spPr>
          <a:xfrm>
            <a:off x="392113" y="3689932"/>
            <a:ext cx="3544887" cy="396875"/>
          </a:xfrm>
          <a:prstGeom prst="rect">
            <a:avLst/>
          </a:prstGeom>
        </p:spPr>
        <p:txBody>
          <a:bodyPr anchor="b">
            <a:normAutofit/>
          </a:bodyPr>
          <a:lstStyle>
            <a:lvl1pPr marL="0" indent="0">
              <a:buNone/>
              <a:defRPr sz="1800">
                <a:solidFill>
                  <a:schemeClr val="bg1"/>
                </a:solidFill>
                <a:latin typeface="CiscoSansTT Light" panose="020B0503020201020303" pitchFamily="34" charset="0"/>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1" name="Text Placeholder 2"/>
          <p:cNvSpPr>
            <a:spLocks noGrp="1"/>
          </p:cNvSpPr>
          <p:nvPr>
            <p:ph type="body" idx="11"/>
          </p:nvPr>
        </p:nvSpPr>
        <p:spPr>
          <a:xfrm>
            <a:off x="392113" y="4375732"/>
            <a:ext cx="3544887" cy="396875"/>
          </a:xfrm>
          <a:prstGeom prst="rect">
            <a:avLst/>
          </a:prstGeo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99779789"/>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68547" tIns="34274" rIns="68547" bIns="34274">
            <a:noAutofit/>
          </a:bodyPr>
          <a:lstStyle>
            <a:lvl1pPr marL="280837" indent="-2237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737" indent="-215777">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323" indent="-171363">
              <a:buClr>
                <a:schemeClr val="tx2"/>
              </a:buClr>
              <a:buSzPct val="80000"/>
              <a:buFont typeface="Arial"/>
              <a:buChar char="•"/>
              <a:defRPr sz="1600" b="0" i="0">
                <a:solidFill>
                  <a:schemeClr val="tx2"/>
                </a:solidFill>
                <a:latin typeface="+mn-lt"/>
                <a:cs typeface="CiscoSans ExtraLight"/>
              </a:defRPr>
            </a:lvl3pPr>
            <a:lvl4pPr marL="910742" indent="-171363">
              <a:buClr>
                <a:schemeClr val="tx2"/>
              </a:buClr>
              <a:buSzPct val="80000"/>
              <a:buFont typeface="Arial"/>
              <a:buChar char="•"/>
              <a:defRPr sz="1400" b="0" i="0">
                <a:solidFill>
                  <a:schemeClr val="tx2"/>
                </a:solidFill>
                <a:latin typeface="+mn-lt"/>
                <a:cs typeface="CiscoSans ExtraLight"/>
              </a:defRPr>
            </a:lvl4pPr>
            <a:lvl5pPr marL="1082099" indent="-168188">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2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867907804"/>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a:lstStyle>
            <a:lvl1pPr marL="0" indent="0" algn="ctr">
              <a:buNone/>
              <a:defRPr sz="1500" baseline="0">
                <a:latin typeface="+mn-lt"/>
                <a:cs typeface="CiscoSans ExtraLight"/>
              </a:defRPr>
            </a:lvl1pPr>
          </a:lstStyle>
          <a:p>
            <a:r>
              <a:rPr lang="ja-JP" altLang="nl-NL" smtClean="0"/>
              <a:t>アイコンをクリックして図を追加</a:t>
            </a:r>
            <a:endParaRPr lang="en-US" dirty="0"/>
          </a:p>
        </p:txBody>
      </p:sp>
    </p:spTree>
    <p:extLst>
      <p:ext uri="{BB962C8B-B14F-4D97-AF65-F5344CB8AC3E}">
        <p14:creationId xmlns:p14="http://schemas.microsoft.com/office/powerpoint/2010/main" val="1722262916"/>
      </p:ext>
    </p:extLst>
  </p:cSld>
  <p:clrMapOvr>
    <a:masterClrMapping/>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68559" tIns="34280" rIns="68559" bIns="34280">
            <a:noAutofit/>
          </a:bodyPr>
          <a:lstStyle>
            <a:lvl1pPr marL="280890" indent="-22376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27"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58" indent="-171393">
              <a:buClr>
                <a:schemeClr val="tx1"/>
              </a:buClr>
              <a:buSzPct val="80000"/>
              <a:buFont typeface="Arial"/>
              <a:buChar char="•"/>
              <a:defRPr sz="1600" b="0" i="0">
                <a:solidFill>
                  <a:srgbClr val="676767"/>
                </a:solidFill>
                <a:latin typeface="+mn-lt"/>
                <a:cs typeface="CiscoSans ExtraLight"/>
              </a:defRPr>
            </a:lvl3pPr>
            <a:lvl4pPr marL="910914" indent="-171393">
              <a:buClr>
                <a:schemeClr val="tx1"/>
              </a:buClr>
              <a:buSzPct val="80000"/>
              <a:buFont typeface="Arial"/>
              <a:buChar char="•"/>
              <a:defRPr sz="1400" b="0" i="0">
                <a:solidFill>
                  <a:srgbClr val="676767"/>
                </a:solidFill>
                <a:latin typeface="+mn-lt"/>
                <a:cs typeface="CiscoSans ExtraLight"/>
              </a:defRPr>
            </a:lvl4pPr>
            <a:lvl5pPr marL="1082306" indent="-168218">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23"/>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227586946"/>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5" tIns="34283" rIns="6856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353482617"/>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27" y="1004343"/>
            <a:ext cx="3762531" cy="3511657"/>
          </a:xfrm>
          <a:prstGeom prst="rect">
            <a:avLst/>
          </a:prstGeom>
        </p:spPr>
        <p:txBody>
          <a:bodyPr lIns="68564" tIns="34282" rIns="68564" bIns="34282">
            <a:noAutofit/>
          </a:bodyPr>
          <a:lstStyle>
            <a:lvl1pPr marL="280914" indent="-223781">
              <a:lnSpc>
                <a:spcPct val="95000"/>
              </a:lnSpc>
              <a:spcBef>
                <a:spcPts val="1110"/>
              </a:spcBef>
              <a:spcAft>
                <a:spcPts val="600"/>
              </a:spcAft>
              <a:buClr>
                <a:schemeClr val="tx1"/>
              </a:buClr>
              <a:buSzPct val="80000"/>
              <a:buFont typeface="Arial"/>
              <a:buChar char="•"/>
              <a:defRPr sz="1600" b="0" i="0">
                <a:solidFill>
                  <a:srgbClr val="676767"/>
                </a:solidFill>
                <a:latin typeface="+mn-lt"/>
                <a:cs typeface="Arial" charset="0"/>
              </a:defRPr>
            </a:lvl1pPr>
            <a:lvl2pPr marL="507869" indent="-215843">
              <a:lnSpc>
                <a:spcPct val="95000"/>
              </a:lnSpc>
              <a:spcBef>
                <a:spcPts val="450"/>
              </a:spcBef>
              <a:spcAft>
                <a:spcPts val="600"/>
              </a:spcAft>
              <a:buClr>
                <a:schemeClr val="tx1"/>
              </a:buClr>
              <a:buSzPct val="80000"/>
              <a:buFont typeface="Arial"/>
              <a:buChar char="•"/>
              <a:defRPr sz="1400" b="0" i="0">
                <a:solidFill>
                  <a:srgbClr val="676767"/>
                </a:solidFill>
                <a:latin typeface="+mn-lt"/>
                <a:cs typeface="Arial" charset="0"/>
              </a:defRPr>
            </a:lvl2pPr>
            <a:lvl3pPr marL="747521" indent="-171407">
              <a:buClr>
                <a:schemeClr val="tx1"/>
              </a:buClr>
              <a:buSzPct val="80000"/>
              <a:buFont typeface="Arial"/>
              <a:buChar char="•"/>
              <a:defRPr sz="1600" b="0" i="0">
                <a:solidFill>
                  <a:srgbClr val="676767"/>
                </a:solidFill>
                <a:latin typeface="+mn-lt"/>
                <a:cs typeface="Arial" charset="0"/>
              </a:defRPr>
            </a:lvl3pPr>
            <a:lvl4pPr marL="910989" indent="-171407">
              <a:buClr>
                <a:schemeClr val="tx1"/>
              </a:buClr>
              <a:buSzPct val="80000"/>
              <a:buFont typeface="Arial"/>
              <a:buChar char="•"/>
              <a:defRPr sz="1400" b="0" i="0">
                <a:solidFill>
                  <a:srgbClr val="676767"/>
                </a:solidFill>
                <a:latin typeface="+mn-lt"/>
                <a:cs typeface="Arial" charset="0"/>
              </a:defRPr>
            </a:lvl4pPr>
            <a:lvl5pPr marL="1082396" indent="-168232">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8" y="161435"/>
            <a:ext cx="849636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3" rIns="68567" bIns="34283"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6853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298938" y="4546602"/>
            <a:ext cx="8412480" cy="207749"/>
          </a:xfrm>
          <a:prstGeom prst="rect">
            <a:avLst/>
          </a:prstGeom>
        </p:spPr>
        <p:txBody>
          <a:bodyPr vert="horz" wrap="square" lIns="0" tIns="34277" rIns="0" bIns="34277" rtlCol="0" anchor="b" anchorCtr="0">
            <a:noAutofit/>
          </a:bodyPr>
          <a:lstStyle>
            <a:lvl1pPr marL="0" indent="0" algn="l" defTabSz="804538">
              <a:lnSpc>
                <a:spcPct val="90000"/>
              </a:lnSpc>
              <a:spcBef>
                <a:spcPct val="50000"/>
              </a:spcBef>
              <a:buNone/>
              <a:tabLst/>
              <a:defRPr lang="en-US" sz="1200" b="0" i="0" kern="1200" dirty="0" smtClean="0">
                <a:solidFill>
                  <a:srgbClr val="3E4A4C"/>
                </a:solidFill>
                <a:latin typeface="Arial"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
        <p:nvSpPr>
          <p:cNvPr id="5" name="Title Placeholder 1"/>
          <p:cNvSpPr>
            <a:spLocks noGrp="1"/>
          </p:cNvSpPr>
          <p:nvPr>
            <p:ph type="title"/>
          </p:nvPr>
        </p:nvSpPr>
        <p:spPr>
          <a:xfrm>
            <a:off x="320040" y="438912"/>
            <a:ext cx="8580924" cy="704088"/>
          </a:xfrm>
          <a:prstGeom prst="rect">
            <a:avLst/>
          </a:prstGeom>
        </p:spPr>
        <p:txBody>
          <a:bodyPr lIns="46292" tIns="25719" rIns="46292" bIns="25719" rtlCol="0" anchor="t">
            <a:noAutofit/>
          </a:bodyPr>
          <a:lstStyle/>
          <a:p>
            <a:r>
              <a:rPr lang="en-US" dirty="0" smtClean="0"/>
              <a:t>Slide Title Goes Here</a:t>
            </a:r>
            <a:endParaRPr lang="en-US" dirty="0"/>
          </a:p>
        </p:txBody>
      </p:sp>
    </p:spTree>
    <p:extLst>
      <p:ext uri="{BB962C8B-B14F-4D97-AF65-F5344CB8AC3E}">
        <p14:creationId xmlns:p14="http://schemas.microsoft.com/office/powerpoint/2010/main" val="1810640926"/>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973" y="4742910"/>
            <a:ext cx="218151" cy="154519"/>
          </a:xfrm>
          <a:prstGeom prst="rect">
            <a:avLst/>
          </a:prstGeom>
          <a:noFill/>
          <a:ln w="9525" algn="ctr">
            <a:noFill/>
            <a:miter lim="800000"/>
            <a:headEnd/>
            <a:tailEnd/>
          </a:ln>
          <a:effectLst/>
        </p:spPr>
        <p:txBody>
          <a:bodyPr wrap="none" lIns="61586" tIns="30792" rIns="61586" bIns="30792" anchor="b">
            <a:spAutoFit/>
          </a:bodyPr>
          <a:lstStyle/>
          <a:p>
            <a:pPr algn="r" defTabSz="610699">
              <a:defRPr/>
            </a:pPr>
            <a:fld id="{4ABDCABE-3F10-B64C-92F1-862014417034}" type="slidenum">
              <a:rPr lang="en-US" sz="600">
                <a:solidFill>
                  <a:srgbClr val="FFFFFF">
                    <a:alpha val="60000"/>
                  </a:srgbClr>
                </a:solidFill>
                <a:latin typeface="Arial"/>
                <a:cs typeface="CiscoSans Thin"/>
              </a:rPr>
              <a:pPr algn="r" defTabSz="610699">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57"/>
            <a:ext cx="2658018" cy="154519"/>
          </a:xfrm>
          <a:prstGeom prst="rect">
            <a:avLst/>
          </a:prstGeom>
          <a:noFill/>
          <a:ln w="9525">
            <a:noFill/>
            <a:miter lim="800000"/>
            <a:headEnd/>
            <a:tailEnd/>
          </a:ln>
          <a:effectLst/>
        </p:spPr>
        <p:txBody>
          <a:bodyPr lIns="61586" tIns="30792" rIns="61586" bIns="30792" anchor="b">
            <a:spAutoFit/>
          </a:bodyPr>
          <a:lstStyle/>
          <a:p>
            <a:pPr defTabSz="610699">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36728055"/>
      </p:ext>
    </p:extLst>
  </p:cSld>
  <p:clrMapOvr>
    <a:masterClrMapping/>
  </p:clrMapOvr>
  <p:transition spd="slow">
    <p:wip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78139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135704166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1934199410"/>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470765226"/>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715167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9" y="3793201"/>
            <a:ext cx="8296421" cy="288131"/>
          </a:xfrm>
          <a:prstGeom prst="rect">
            <a:avLst/>
          </a:prstGeom>
        </p:spPr>
        <p:txBody>
          <a:bodyPr lIns="91410" tIns="45705" rIns="91410" bIns="45705" anchor="b" anchorCtr="0">
            <a:noAutofit/>
          </a:bodyPr>
          <a:lstStyle>
            <a:lvl1pPr marL="0" indent="0" algn="l">
              <a:buNone/>
              <a:defRPr sz="1400" b="0" i="0">
                <a:solidFill>
                  <a:srgbClr val="FFFFFE"/>
                </a:solidFill>
                <a:latin typeface="+mn-lt"/>
                <a:cs typeface="CiscoSans"/>
              </a:defRPr>
            </a:lvl1pPr>
            <a:lvl2pPr marL="342800" indent="0" algn="ctr">
              <a:buNone/>
              <a:defRPr>
                <a:solidFill>
                  <a:schemeClr val="tx1">
                    <a:tint val="75000"/>
                  </a:schemeClr>
                </a:solidFill>
              </a:defRPr>
            </a:lvl2pPr>
            <a:lvl3pPr marL="685608" indent="0" algn="ctr">
              <a:buNone/>
              <a:defRPr>
                <a:solidFill>
                  <a:schemeClr val="tx1">
                    <a:tint val="75000"/>
                  </a:schemeClr>
                </a:solidFill>
              </a:defRPr>
            </a:lvl3pPr>
            <a:lvl4pPr marL="1028411" indent="0" algn="ctr">
              <a:buNone/>
              <a:defRPr>
                <a:solidFill>
                  <a:schemeClr val="tx1">
                    <a:tint val="75000"/>
                  </a:schemeClr>
                </a:solidFill>
              </a:defRPr>
            </a:lvl4pPr>
            <a:lvl5pPr marL="1371217" indent="0" algn="ctr">
              <a:buNone/>
              <a:defRPr>
                <a:solidFill>
                  <a:schemeClr val="tx1">
                    <a:tint val="75000"/>
                  </a:schemeClr>
                </a:solidFill>
              </a:defRPr>
            </a:lvl5pPr>
            <a:lvl6pPr marL="1714016" indent="0" algn="ctr">
              <a:buNone/>
              <a:defRPr>
                <a:solidFill>
                  <a:schemeClr val="tx1">
                    <a:tint val="75000"/>
                  </a:schemeClr>
                </a:solidFill>
              </a:defRPr>
            </a:lvl6pPr>
            <a:lvl7pPr marL="2056825" indent="0" algn="ctr">
              <a:buNone/>
              <a:defRPr>
                <a:solidFill>
                  <a:schemeClr val="tx1">
                    <a:tint val="75000"/>
                  </a:schemeClr>
                </a:solidFill>
              </a:defRPr>
            </a:lvl7pPr>
            <a:lvl8pPr marL="2399627" indent="0" algn="ctr">
              <a:buNone/>
              <a:defRPr>
                <a:solidFill>
                  <a:schemeClr val="tx1">
                    <a:tint val="75000"/>
                  </a:schemeClr>
                </a:solidFill>
              </a:defRPr>
            </a:lvl8pPr>
            <a:lvl9pPr marL="2742434"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9" y="4033198"/>
            <a:ext cx="8296421" cy="288131"/>
          </a:xfrm>
          <a:prstGeom prst="rect">
            <a:avLst/>
          </a:prstGeom>
        </p:spPr>
        <p:txBody>
          <a:bodyPr lIns="91410" tIns="45705" rIns="91410" bIns="45705"/>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9" y="4273195"/>
            <a:ext cx="8296421" cy="288131"/>
          </a:xfrm>
          <a:prstGeom prst="rect">
            <a:avLst/>
          </a:prstGeom>
        </p:spPr>
        <p:txBody>
          <a:bodyPr lIns="91410" tIns="45705" rIns="91410" bIns="45705"/>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4" y="3211463"/>
            <a:ext cx="8302625" cy="299001"/>
          </a:xfrm>
          <a:prstGeom prst="rect">
            <a:avLst/>
          </a:prstGeom>
        </p:spPr>
        <p:txBody>
          <a:bodyPr lIns="91410" tIns="45705" rIns="91410" bIns="45705"/>
          <a:lstStyle>
            <a:lvl1pPr marL="0" indent="0">
              <a:buFont typeface="Arial" panose="020B0604020202020204" pitchFamily="34" charset="0"/>
              <a:buNone/>
              <a:defRPr sz="2200" baseline="0">
                <a:solidFill>
                  <a:srgbClr val="FFFFFE"/>
                </a:solidFill>
                <a:latin typeface="+mj-lt"/>
              </a:defRPr>
            </a:lvl1pPr>
            <a:lvl2pPr marL="304732" indent="0">
              <a:buNone/>
              <a:defRPr/>
            </a:lvl2pPr>
            <a:lvl3pPr marL="427332" indent="0">
              <a:buNone/>
              <a:defRPr/>
            </a:lvl3pPr>
            <a:lvl4pPr marL="516609" indent="0">
              <a:buNone/>
              <a:defRPr/>
            </a:lvl4pPr>
            <a:lvl5pPr marL="601123" indent="0">
              <a:buNone/>
              <a:defRPr/>
            </a:lvl5pPr>
          </a:lstStyle>
          <a:p>
            <a:pPr lvl="0"/>
            <a:r>
              <a:rPr lang="en-GB" dirty="0" smtClean="0"/>
              <a:t>Subtitle Goes Here</a:t>
            </a:r>
          </a:p>
        </p:txBody>
      </p:sp>
      <p:sp>
        <p:nvSpPr>
          <p:cNvPr id="2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508281460"/>
      </p:ext>
    </p:extLst>
  </p:cSld>
  <p:clrMapOvr>
    <a:masterClrMapping/>
  </p:clrMapOvr>
  <p:transition spd="slow">
    <p:wip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6" tIns="34284" rIns="68566" bIns="34284" anchor="ctr"/>
          <a:lstStyle/>
          <a:p>
            <a:pPr defTabSz="457124" fontAlgn="base">
              <a:spcBef>
                <a:spcPct val="0"/>
              </a:spcBef>
              <a:spcAft>
                <a:spcPct val="0"/>
              </a:spcAft>
            </a:pPr>
            <a:endParaRPr kumimoji="0" lang="en-US" sz="1800">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6" tIns="34284" rIns="68566" bIns="34284" anchor="ctr"/>
          <a:lstStyle/>
          <a:p>
            <a:pPr defTabSz="457124" fontAlgn="base">
              <a:spcBef>
                <a:spcPct val="0"/>
              </a:spcBef>
              <a:spcAft>
                <a:spcPct val="0"/>
              </a:spcAft>
            </a:pPr>
            <a:endParaRPr kumimoji="0" lang="en-US" sz="1800">
              <a:solidFill>
                <a:srgbClr val="676767"/>
              </a:solidFill>
              <a:ea typeface="ＭＳ Ｐゴシック" charset="0"/>
            </a:endParaRPr>
          </a:p>
        </p:txBody>
      </p:sp>
      <p:sp>
        <p:nvSpPr>
          <p:cNvPr id="3" name="Subtitle 2"/>
          <p:cNvSpPr>
            <a:spLocks noGrp="1"/>
          </p:cNvSpPr>
          <p:nvPr>
            <p:ph type="subTitle" idx="1" hasCustomPrompt="1"/>
          </p:nvPr>
        </p:nvSpPr>
        <p:spPr>
          <a:xfrm>
            <a:off x="499918" y="3209553"/>
            <a:ext cx="4684867" cy="288131"/>
          </a:xfrm>
          <a:prstGeom prst="rect">
            <a:avLst/>
          </a:prstGeom>
        </p:spPr>
        <p:txBody>
          <a:bodyPr vert="horz" lIns="68566" tIns="34284" rIns="68566" bIns="34284" rtlCol="0">
            <a:noAutofit/>
          </a:bodyPr>
          <a:lstStyle>
            <a:lvl1pPr marL="0" indent="0" algn="l" defTabSz="685636"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15" indent="0" algn="ctr">
              <a:buNone/>
              <a:defRPr>
                <a:solidFill>
                  <a:schemeClr val="tx1">
                    <a:tint val="75000"/>
                  </a:schemeClr>
                </a:solidFill>
              </a:defRPr>
            </a:lvl2pPr>
            <a:lvl3pPr marL="685636" indent="0" algn="ctr">
              <a:buNone/>
              <a:defRPr>
                <a:solidFill>
                  <a:schemeClr val="tx1">
                    <a:tint val="75000"/>
                  </a:schemeClr>
                </a:solidFill>
              </a:defRPr>
            </a:lvl3pPr>
            <a:lvl4pPr marL="1028454" indent="0" algn="ctr">
              <a:buNone/>
              <a:defRPr>
                <a:solidFill>
                  <a:schemeClr val="tx1">
                    <a:tint val="75000"/>
                  </a:schemeClr>
                </a:solidFill>
              </a:defRPr>
            </a:lvl4pPr>
            <a:lvl5pPr marL="1371274" indent="0" algn="ctr">
              <a:buNone/>
              <a:defRPr>
                <a:solidFill>
                  <a:schemeClr val="tx1">
                    <a:tint val="75000"/>
                  </a:schemeClr>
                </a:solidFill>
              </a:defRPr>
            </a:lvl5pPr>
            <a:lvl6pPr marL="1714088" indent="0" algn="ctr">
              <a:buNone/>
              <a:defRPr>
                <a:solidFill>
                  <a:schemeClr val="tx1">
                    <a:tint val="75000"/>
                  </a:schemeClr>
                </a:solidFill>
              </a:defRPr>
            </a:lvl6pPr>
            <a:lvl7pPr marL="2056910" indent="0" algn="ctr">
              <a:buNone/>
              <a:defRPr>
                <a:solidFill>
                  <a:schemeClr val="tx1">
                    <a:tint val="75000"/>
                  </a:schemeClr>
                </a:solidFill>
              </a:defRPr>
            </a:lvl7pPr>
            <a:lvl8pPr marL="2399727" indent="0" algn="ctr">
              <a:buNone/>
              <a:defRPr>
                <a:solidFill>
                  <a:schemeClr val="tx1">
                    <a:tint val="75000"/>
                  </a:schemeClr>
                </a:solidFill>
              </a:defRPr>
            </a:lvl8pPr>
            <a:lvl9pPr marL="2742548"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7" y="2462028"/>
            <a:ext cx="4712557" cy="766763"/>
          </a:xfrm>
        </p:spPr>
        <p:txBody>
          <a:bodyPr lIns="61708" tIns="34284" rIns="61708" bIns="34284" rtlCol="0" anchor="b">
            <a:noAutofit/>
          </a:bodyPr>
          <a:lstStyle>
            <a:lvl1pPr marL="0" indent="0" algn="l" defTabSz="685636"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4" y="1438276"/>
            <a:ext cx="2676525" cy="2166938"/>
          </a:xfrm>
          <a:prstGeom prst="rect">
            <a:avLst/>
          </a:prstGeom>
        </p:spPr>
        <p:txBody>
          <a:bodyPr lIns="91410" tIns="45705" rIns="91410" bIns="45705" anchor="ctr" anchorCtr="1"/>
          <a:lstStyle>
            <a:lvl1pPr marL="0" indent="0" algn="ctr">
              <a:buNone/>
              <a:defRPr>
                <a:solidFill>
                  <a:schemeClr val="accent3"/>
                </a:solidFill>
                <a:latin typeface="+mj-lt"/>
              </a:defRPr>
            </a:lvl1pPr>
          </a:lstStyle>
          <a:p>
            <a:pPr lvl="0"/>
            <a:r>
              <a:rPr lang="en-US" altLang="ja-JP" noProof="0" smtClean="0"/>
              <a:t>Drag picture to placeholder or click icon to add</a:t>
            </a:r>
            <a:endParaRPr lang="en-US" noProof="0" dirty="0"/>
          </a:p>
        </p:txBody>
      </p:sp>
    </p:spTree>
    <p:extLst>
      <p:ext uri="{BB962C8B-B14F-4D97-AF65-F5344CB8AC3E}">
        <p14:creationId xmlns:p14="http://schemas.microsoft.com/office/powerpoint/2010/main" val="312986011"/>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185" y="4742917"/>
            <a:ext cx="218938" cy="154510"/>
          </a:xfrm>
          <a:prstGeom prst="rect">
            <a:avLst/>
          </a:prstGeom>
          <a:noFill/>
          <a:ln w="9525" algn="ctr">
            <a:noFill/>
            <a:miter lim="800000"/>
            <a:headEnd/>
            <a:tailEnd/>
          </a:ln>
          <a:effectLst/>
        </p:spPr>
        <p:txBody>
          <a:bodyPr wrap="none" lIns="61579" tIns="30788" rIns="61579" bIns="30788" anchor="b">
            <a:spAutoFit/>
          </a:bodyPr>
          <a:lstStyle/>
          <a:p>
            <a:pPr algn="r" defTabSz="610645">
              <a:defRPr/>
            </a:pPr>
            <a:fld id="{4ABDCABE-3F10-B64C-92F1-862014417034}" type="slidenum">
              <a:rPr kumimoji="0" lang="en-US" sz="600">
                <a:solidFill>
                  <a:srgbClr val="FFFFFF">
                    <a:alpha val="60000"/>
                  </a:srgbClr>
                </a:solidFill>
                <a:ea typeface="ＭＳ Ｐゴシック" charset="0"/>
                <a:cs typeface="CiscoSans Thin"/>
              </a:rPr>
              <a:pPr algn="r" defTabSz="610645">
                <a:defRPr/>
              </a:pPr>
              <a:t>‹#›</a:t>
            </a:fld>
            <a:endParaRPr kumimoji="0" lang="en-US" sz="600" dirty="0">
              <a:solidFill>
                <a:srgbClr val="FFFFFF">
                  <a:alpha val="60000"/>
                </a:srgbClr>
              </a:solidFill>
              <a:ea typeface="ＭＳ Ｐゴシック" charset="0"/>
              <a:cs typeface="CiscoSans Thin"/>
            </a:endParaRPr>
          </a:p>
        </p:txBody>
      </p:sp>
      <p:sp>
        <p:nvSpPr>
          <p:cNvPr id="8" name="Rectangle 4"/>
          <p:cNvSpPr>
            <a:spLocks noChangeArrowheads="1"/>
          </p:cNvSpPr>
          <p:nvPr userDrawn="1"/>
        </p:nvSpPr>
        <p:spPr bwMode="ltGray">
          <a:xfrm>
            <a:off x="5867508" y="4741665"/>
            <a:ext cx="2658018" cy="154510"/>
          </a:xfrm>
          <a:prstGeom prst="rect">
            <a:avLst/>
          </a:prstGeom>
          <a:noFill/>
          <a:ln w="9525">
            <a:noFill/>
            <a:miter lim="800000"/>
            <a:headEnd/>
            <a:tailEnd/>
          </a:ln>
          <a:effectLst/>
        </p:spPr>
        <p:txBody>
          <a:bodyPr lIns="61579" tIns="30788" rIns="61579" bIns="30788" anchor="b">
            <a:spAutoFit/>
          </a:bodyPr>
          <a:lstStyle/>
          <a:p>
            <a:pPr defTabSz="610645">
              <a:defRPr/>
            </a:pPr>
            <a:r>
              <a:rPr kumimoji="0" lang="en-US" sz="600" dirty="0">
                <a:solidFill>
                  <a:srgbClr val="FFFFFF">
                    <a:alpha val="60000"/>
                  </a:srgbClr>
                </a:solidFill>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86265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3" tIns="34282" rIns="68563" bIns="34282" anchor="ctr"/>
          <a:lstStyle/>
          <a:p>
            <a:pPr defTabSz="457124" fontAlgn="base">
              <a:spcBef>
                <a:spcPct val="0"/>
              </a:spcBef>
              <a:spcAft>
                <a:spcPct val="0"/>
              </a:spcAft>
            </a:pPr>
            <a:endParaRPr kumimoji="0" lang="en-US" sz="1800">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63" tIns="34282" rIns="68563" bIns="34282" anchor="ctr"/>
          <a:lstStyle/>
          <a:p>
            <a:pPr defTabSz="457124" fontAlgn="base">
              <a:spcBef>
                <a:spcPct val="0"/>
              </a:spcBef>
              <a:spcAft>
                <a:spcPct val="0"/>
              </a:spcAft>
            </a:pPr>
            <a:endParaRPr kumimoji="0" lang="en-US" sz="1800">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50539771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5" y="1347790"/>
            <a:ext cx="8280057" cy="3073946"/>
          </a:xfrm>
          <a:prstGeom prst="rect">
            <a:avLst/>
          </a:prstGeom>
        </p:spPr>
        <p:txBody>
          <a:bodyPr lIns="91410" tIns="45705" rIns="91410" bIns="45705">
            <a:noAutofit/>
          </a:bodyPr>
          <a:lstStyle>
            <a:lvl1pPr marL="285643" marR="0" indent="-285643" algn="ctr" defTabSz="457031"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64560817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9" y="1347788"/>
            <a:ext cx="8345488" cy="3168210"/>
          </a:xfrm>
          <a:prstGeom prst="rect">
            <a:avLst/>
          </a:prstGeom>
        </p:spPr>
        <p:txBody>
          <a:bodyPr lIns="91410" tIns="45705" rIns="91410" bIns="45705">
            <a:noAutofit/>
          </a:bodyPr>
          <a:lstStyle>
            <a:lvl1pPr marL="280882" indent="-223754">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12" indent="-21581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37" indent="-171387">
              <a:buClr>
                <a:schemeClr val="tx1"/>
              </a:buClr>
              <a:buSzPct val="80000"/>
              <a:buFont typeface="Arial"/>
              <a:buChar char="•"/>
              <a:defRPr sz="1600" b="0" i="0">
                <a:solidFill>
                  <a:srgbClr val="676767"/>
                </a:solidFill>
                <a:latin typeface="+mn-lt"/>
                <a:cs typeface="CiscoSans ExtraLight"/>
              </a:defRPr>
            </a:lvl3pPr>
            <a:lvl4pPr marL="910886" indent="-171387">
              <a:buClr>
                <a:schemeClr val="tx1"/>
              </a:buClr>
              <a:buSzPct val="80000"/>
              <a:buFont typeface="Arial"/>
              <a:buChar char="•"/>
              <a:defRPr sz="1400" b="0" i="0">
                <a:solidFill>
                  <a:srgbClr val="676767"/>
                </a:solidFill>
                <a:latin typeface="+mn-lt"/>
                <a:cs typeface="CiscoSans ExtraLight"/>
              </a:defRPr>
            </a:lvl4pPr>
            <a:lvl5pPr marL="1082273" indent="-168213">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159184278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9" y="1347788"/>
            <a:ext cx="8345488" cy="3168210"/>
          </a:xfrm>
          <a:prstGeom prst="rect">
            <a:avLst/>
          </a:prstGeom>
        </p:spPr>
        <p:txBody>
          <a:bodyPr lIns="91410" tIns="45705" rIns="91410" bIns="45705">
            <a:noAutofit/>
          </a:bodyPr>
          <a:lstStyle>
            <a:lvl1pPr marL="5712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99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50" indent="0">
              <a:buClr>
                <a:schemeClr val="tx1"/>
              </a:buClr>
              <a:buSzPct val="80000"/>
              <a:buFont typeface="Arial"/>
              <a:buNone/>
              <a:defRPr sz="1600" b="0" i="0">
                <a:solidFill>
                  <a:srgbClr val="676767"/>
                </a:solidFill>
                <a:latin typeface="+mn-lt"/>
                <a:cs typeface="CiscoSans ExtraLight"/>
              </a:defRPr>
            </a:lvl3pPr>
            <a:lvl4pPr marL="739499" indent="0">
              <a:buClr>
                <a:schemeClr val="tx1"/>
              </a:buClr>
              <a:buSzPct val="80000"/>
              <a:buFont typeface="Arial"/>
              <a:buNone/>
              <a:defRPr sz="1400" b="0" i="0">
                <a:solidFill>
                  <a:srgbClr val="676767"/>
                </a:solidFill>
                <a:latin typeface="+mn-lt"/>
                <a:cs typeface="CiscoSans ExtraLight"/>
              </a:defRPr>
            </a:lvl4pPr>
            <a:lvl5pPr marL="91406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2267255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2" y="895601"/>
            <a:ext cx="8398739" cy="3168210"/>
          </a:xfrm>
          <a:prstGeom prst="rect">
            <a:avLst/>
          </a:prstGeom>
        </p:spPr>
        <p:txBody>
          <a:bodyPr lIns="91410" tIns="45705" rIns="91410" bIns="45705">
            <a:noAutofit/>
          </a:bodyPr>
          <a:lstStyle>
            <a:lvl1pPr marL="57127"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199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50" indent="0">
              <a:buClr>
                <a:schemeClr val="tx1"/>
              </a:buClr>
              <a:buSzPct val="80000"/>
              <a:buFont typeface="Arial"/>
              <a:buNone/>
              <a:defRPr sz="1600" b="0" i="0">
                <a:solidFill>
                  <a:srgbClr val="676767"/>
                </a:solidFill>
                <a:latin typeface="+mn-lt"/>
                <a:cs typeface="CiscoSans ExtraLight"/>
              </a:defRPr>
            </a:lvl3pPr>
            <a:lvl4pPr marL="739499" indent="0">
              <a:buClr>
                <a:schemeClr val="tx1"/>
              </a:buClr>
              <a:buSzPct val="80000"/>
              <a:buFont typeface="Arial"/>
              <a:buNone/>
              <a:defRPr sz="1400" b="0" i="0">
                <a:solidFill>
                  <a:srgbClr val="676767"/>
                </a:solidFill>
                <a:latin typeface="+mn-lt"/>
                <a:cs typeface="CiscoSans ExtraLight"/>
              </a:defRPr>
            </a:lvl4pPr>
            <a:lvl5pPr marL="914061"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3366828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10" tIns="45705" rIns="91410" bIns="45705">
            <a:noAutofit/>
          </a:bodyPr>
          <a:lstStyle>
            <a:lvl1pPr marL="212366" indent="-392336">
              <a:lnSpc>
                <a:spcPts val="4439"/>
              </a:lnSpc>
              <a:spcBef>
                <a:spcPts val="0"/>
              </a:spcBef>
              <a:buClr>
                <a:schemeClr val="tx1"/>
              </a:buClr>
              <a:buSzPct val="80000"/>
              <a:buFont typeface="Arial"/>
              <a:buChar char="•"/>
              <a:defRPr sz="3700" b="0" i="0">
                <a:solidFill>
                  <a:srgbClr val="676767"/>
                </a:solidFill>
                <a:latin typeface="+mn-lt"/>
                <a:cs typeface="CiscoSans ExtraLight"/>
              </a:defRPr>
            </a:lvl1pPr>
            <a:lvl2pPr marL="507812" indent="-21581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37" indent="-171387">
              <a:buClr>
                <a:schemeClr val="tx1"/>
              </a:buClr>
              <a:buSzPct val="80000"/>
              <a:buFont typeface="Arial"/>
              <a:buChar char="•"/>
              <a:defRPr sz="1600" b="0" i="0">
                <a:solidFill>
                  <a:srgbClr val="676767"/>
                </a:solidFill>
                <a:latin typeface="+mn-lt"/>
                <a:cs typeface="CiscoSans ExtraLight"/>
              </a:defRPr>
            </a:lvl3pPr>
            <a:lvl4pPr marL="910886" indent="-171387">
              <a:buClr>
                <a:schemeClr val="tx1"/>
              </a:buClr>
              <a:buSzPct val="80000"/>
              <a:buFont typeface="Arial"/>
              <a:buChar char="•"/>
              <a:defRPr sz="1400" b="0" i="0">
                <a:solidFill>
                  <a:srgbClr val="676767"/>
                </a:solidFill>
                <a:latin typeface="+mn-lt"/>
                <a:cs typeface="CiscoSans ExtraLight"/>
              </a:defRPr>
            </a:lvl4pPr>
            <a:lvl5pPr marL="1082273" indent="-168213">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207412832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91410" tIns="45705" rIns="91410" bIns="45705">
            <a:noAutofit/>
          </a:bodyPr>
          <a:lstStyle>
            <a:lvl1pPr marL="280882" indent="-223754">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12" indent="-21581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37" indent="-171387">
              <a:buClr>
                <a:schemeClr val="tx1"/>
              </a:buClr>
              <a:buSzPct val="80000"/>
              <a:buFont typeface="Arial"/>
              <a:buChar char="•"/>
              <a:defRPr sz="1600" b="0" i="0">
                <a:solidFill>
                  <a:srgbClr val="676767"/>
                </a:solidFill>
                <a:latin typeface="+mn-lt"/>
                <a:cs typeface="CiscoSans ExtraLight"/>
              </a:defRPr>
            </a:lvl3pPr>
            <a:lvl4pPr marL="910886" indent="-171387">
              <a:buClr>
                <a:schemeClr val="tx1"/>
              </a:buClr>
              <a:buSzPct val="80000"/>
              <a:buFont typeface="Arial"/>
              <a:buChar char="•"/>
              <a:defRPr sz="1400" b="0" i="0">
                <a:solidFill>
                  <a:srgbClr val="676767"/>
                </a:solidFill>
                <a:latin typeface="+mn-lt"/>
                <a:cs typeface="CiscoSans ExtraLight"/>
              </a:defRPr>
            </a:lvl4pPr>
            <a:lvl5pPr marL="1082273" indent="-168213">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115513428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9" y="1347788"/>
            <a:ext cx="3901123" cy="3083094"/>
          </a:xfrm>
          <a:prstGeom prst="rect">
            <a:avLst/>
          </a:prstGeom>
        </p:spPr>
        <p:txBody>
          <a:bodyPr lIns="91410" tIns="45705" rIns="91410" bIns="45705">
            <a:noAutofit/>
          </a:bodyPr>
          <a:lstStyle>
            <a:lvl1pPr marL="228518" indent="-17138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31" indent="-21581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8" indent="-171387">
              <a:buClr>
                <a:schemeClr val="tx1"/>
              </a:buClr>
              <a:buSzPct val="80000"/>
              <a:buFont typeface="Arial"/>
              <a:buChar char="•"/>
              <a:defRPr sz="1600" b="0" i="0">
                <a:solidFill>
                  <a:schemeClr val="tx1"/>
                </a:solidFill>
                <a:latin typeface="+mn-lt"/>
                <a:cs typeface="CiscoSans ExtraLight"/>
              </a:defRPr>
            </a:lvl3pPr>
            <a:lvl4pPr marL="799803" indent="-171387">
              <a:buClr>
                <a:schemeClr val="tx1"/>
              </a:buClr>
              <a:buSzPct val="80000"/>
              <a:buFont typeface="Arial"/>
              <a:buChar char="•"/>
              <a:defRPr sz="1400" b="0" i="0">
                <a:solidFill>
                  <a:schemeClr val="tx1"/>
                </a:solidFill>
                <a:latin typeface="+mn-lt"/>
                <a:cs typeface="CiscoSans ExtraLight"/>
              </a:defRPr>
            </a:lvl4pPr>
            <a:lvl5pPr marL="971188" indent="-17138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10" tIns="45705" rIns="91410" bIns="45705">
            <a:noAutofit/>
          </a:bodyPr>
          <a:lstStyle>
            <a:lvl1pPr marL="228518" indent="-171387">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031" indent="-21581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8" indent="-171387">
              <a:buClr>
                <a:schemeClr val="tx1"/>
              </a:buClr>
              <a:buSzPct val="80000"/>
              <a:buFont typeface="Arial"/>
              <a:buChar char="•"/>
              <a:defRPr sz="1600" b="0" i="0">
                <a:solidFill>
                  <a:schemeClr val="tx1"/>
                </a:solidFill>
                <a:latin typeface="+mn-lt"/>
                <a:cs typeface="CiscoSans ExtraLight"/>
              </a:defRPr>
            </a:lvl3pPr>
            <a:lvl4pPr marL="799803" indent="-171387">
              <a:buClr>
                <a:schemeClr val="tx1"/>
              </a:buClr>
              <a:buSzPct val="80000"/>
              <a:buFont typeface="Arial"/>
              <a:buChar char="•"/>
              <a:defRPr sz="1400" b="0" i="0">
                <a:solidFill>
                  <a:schemeClr val="tx1"/>
                </a:solidFill>
                <a:latin typeface="+mn-lt"/>
                <a:cs typeface="CiscoSans ExtraLight"/>
              </a:defRPr>
            </a:lvl4pPr>
            <a:lvl5pPr marL="971188" indent="-17138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127595369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30" y="302508"/>
            <a:ext cx="3715995" cy="826447"/>
          </a:xfrm>
          <a:prstGeom prst="rect">
            <a:avLst/>
          </a:prstGeom>
        </p:spPr>
        <p:txBody>
          <a:bodyPr lIns="61705" tIns="34282" rIns="61705" bIns="34282" rtlCol="0">
            <a:noAutofit/>
          </a:bodyPr>
          <a:lstStyle>
            <a:lvl1pPr algn="l" defTabSz="685608"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5" y="302506"/>
            <a:ext cx="3715995" cy="826446"/>
          </a:xfrm>
          <a:prstGeom prst="rect">
            <a:avLst/>
          </a:prstGeom>
        </p:spPr>
        <p:txBody>
          <a:bodyPr lIns="91410" tIns="45705" rIns="91410" bIns="45705" anchor="ctr" anchorCtr="0">
            <a:noAutofit/>
          </a:bodyPr>
          <a:lstStyle>
            <a:lvl1pPr marL="0" marR="0" indent="0" algn="l" defTabSz="685608"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30" y="1347788"/>
            <a:ext cx="3715995" cy="3083094"/>
          </a:xfrm>
          <a:prstGeom prst="rect">
            <a:avLst/>
          </a:prstGeom>
        </p:spPr>
        <p:txBody>
          <a:bodyPr lIns="91410" tIns="45705" rIns="91410" bIns="45705">
            <a:noAutofit/>
          </a:bodyPr>
          <a:lstStyle>
            <a:lvl1pPr marL="228518" indent="-17138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31" indent="-21581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8" indent="-171387">
              <a:buClr>
                <a:schemeClr val="tx1"/>
              </a:buClr>
              <a:buSzPct val="80000"/>
              <a:buFont typeface="Arial"/>
              <a:buChar char="•"/>
              <a:defRPr sz="1600" b="0" i="0">
                <a:solidFill>
                  <a:schemeClr val="tx1"/>
                </a:solidFill>
                <a:latin typeface="+mn-lt"/>
                <a:cs typeface="CiscoSans ExtraLight"/>
              </a:defRPr>
            </a:lvl3pPr>
            <a:lvl4pPr marL="799803" indent="-171387">
              <a:buClr>
                <a:schemeClr val="tx1"/>
              </a:buClr>
              <a:buSzPct val="80000"/>
              <a:buFont typeface="Arial"/>
              <a:buChar char="•"/>
              <a:defRPr sz="1400" b="0" i="0">
                <a:solidFill>
                  <a:schemeClr val="tx1"/>
                </a:solidFill>
                <a:latin typeface="+mn-lt"/>
                <a:cs typeface="CiscoSans ExtraLight"/>
              </a:defRPr>
            </a:lvl4pPr>
            <a:lvl5pPr marL="971188" indent="-17138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5" y="1347788"/>
            <a:ext cx="3715995" cy="3083094"/>
          </a:xfrm>
          <a:prstGeom prst="rect">
            <a:avLst/>
          </a:prstGeom>
        </p:spPr>
        <p:txBody>
          <a:bodyPr lIns="91410" tIns="45705" rIns="91410" bIns="45705">
            <a:noAutofit/>
          </a:bodyPr>
          <a:lstStyle>
            <a:lvl1pPr marL="228518" indent="-17138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31" indent="-21581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8" indent="-171387">
              <a:buClr>
                <a:schemeClr val="tx1"/>
              </a:buClr>
              <a:buSzPct val="80000"/>
              <a:buFont typeface="Arial"/>
              <a:buChar char="•"/>
              <a:defRPr sz="1600" b="0" i="0">
                <a:solidFill>
                  <a:schemeClr val="tx1"/>
                </a:solidFill>
                <a:latin typeface="+mn-lt"/>
                <a:cs typeface="CiscoSans ExtraLight"/>
              </a:defRPr>
            </a:lvl3pPr>
            <a:lvl4pPr marL="799803" indent="-171387">
              <a:buClr>
                <a:schemeClr val="tx1"/>
              </a:buClr>
              <a:buSzPct val="80000"/>
              <a:buFont typeface="Arial"/>
              <a:buChar char="•"/>
              <a:defRPr sz="1400" b="0" i="0">
                <a:solidFill>
                  <a:schemeClr val="tx1"/>
                </a:solidFill>
                <a:latin typeface="+mn-lt"/>
                <a:cs typeface="CiscoSans ExtraLight"/>
              </a:defRPr>
            </a:lvl4pPr>
            <a:lvl5pPr marL="971188" indent="-17138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616862537"/>
      </p:ext>
    </p:extLst>
  </p:cSld>
  <p:clrMapOvr>
    <a:masterClrMapping/>
  </p:clrMapOvr>
  <p:transition spd="med">
    <p:fade/>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3"/>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6" y="228321"/>
            <a:ext cx="2337109" cy="770461"/>
          </a:xfrm>
          <a:prstGeom prst="rect">
            <a:avLst/>
          </a:prstGeom>
        </p:spPr>
        <p:txBody>
          <a:bodyPr lIns="91410" tIns="45705" rIns="91410" bIns="45705" anchor="b" anchorCtr="0">
            <a:noAutofit/>
          </a:bodyPr>
          <a:lstStyle>
            <a:lvl1pPr marL="0" marR="0" indent="0" algn="l" defTabSz="685608"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31" y="227841"/>
            <a:ext cx="2337109" cy="770461"/>
          </a:xfrm>
          <a:prstGeom prst="rect">
            <a:avLst/>
          </a:prstGeom>
        </p:spPr>
        <p:txBody>
          <a:bodyPr lIns="91410" tIns="45705" rIns="91410" bIns="45705" anchor="b" anchorCtr="0">
            <a:noAutofit/>
          </a:bodyPr>
          <a:lstStyle>
            <a:lvl1pPr marL="0" marR="0" indent="0" algn="l" defTabSz="685608"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5" y="220481"/>
            <a:ext cx="2337109" cy="770461"/>
          </a:xfrm>
          <a:prstGeom prst="rect">
            <a:avLst/>
          </a:prstGeom>
        </p:spPr>
        <p:txBody>
          <a:bodyPr lIns="91410" tIns="45705" rIns="91410" bIns="45705" anchor="b" anchorCtr="0">
            <a:noAutofit/>
          </a:bodyPr>
          <a:lstStyle>
            <a:lvl1pPr marL="0" marR="0" indent="0" algn="l" defTabSz="685608"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5" y="1201094"/>
            <a:ext cx="2337110" cy="3314904"/>
          </a:xfrm>
          <a:prstGeom prst="rect">
            <a:avLst/>
          </a:prstGeom>
        </p:spPr>
        <p:txBody>
          <a:bodyPr lIns="91410" tIns="45705" rIns="91410" bIns="45705">
            <a:noAutofit/>
          </a:bodyPr>
          <a:lstStyle>
            <a:lvl1pPr marL="233279" indent="-17138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40" indent="-17138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10" tIns="45705" rIns="91410" bIns="45705">
            <a:noAutofit/>
          </a:bodyPr>
          <a:lstStyle>
            <a:lvl1pPr marL="233279" indent="-17138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40" indent="-17138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4" y="1200321"/>
            <a:ext cx="2337110" cy="3314904"/>
          </a:xfrm>
          <a:prstGeom prst="rect">
            <a:avLst/>
          </a:prstGeom>
        </p:spPr>
        <p:txBody>
          <a:bodyPr lIns="91410" tIns="45705" rIns="91410" bIns="45705">
            <a:noAutofit/>
          </a:bodyPr>
          <a:lstStyle>
            <a:lvl1pPr marL="233279" indent="-171387">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40" indent="-171387">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151475346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algn="ctr" defTabSz="457124">
              <a:defRPr/>
            </a:pPr>
            <a:endParaRPr kumimoji="0"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10" tIns="45705" rIns="91410" bIns="45705">
            <a:noAutofit/>
          </a:bodyPr>
          <a:lstStyle>
            <a:lvl1pPr marL="85704" indent="-85704" algn="l" defTabSz="685608"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4" indent="-85704" algn="l" defTabSz="685608" rtl="0" eaLnBrk="1" latinLnBrk="0" hangingPunct="1">
              <a:defRPr lang="en-US" sz="1500" kern="1200" dirty="0" smtClean="0">
                <a:solidFill>
                  <a:schemeClr val="accent2"/>
                </a:solidFill>
                <a:latin typeface="Ciscolight" pitchFamily="2" charset="0"/>
                <a:ea typeface="+mn-ea"/>
                <a:cs typeface="+mn-cs"/>
              </a:defRPr>
            </a:lvl2pPr>
            <a:lvl3pPr marL="85704" indent="-85704" algn="l" defTabSz="685608" rtl="0" eaLnBrk="1" latinLnBrk="0" hangingPunct="1">
              <a:defRPr lang="en-US" sz="1500" kern="1200" dirty="0" smtClean="0">
                <a:solidFill>
                  <a:schemeClr val="accent2"/>
                </a:solidFill>
                <a:latin typeface="Ciscolight" pitchFamily="2" charset="0"/>
                <a:ea typeface="+mn-ea"/>
                <a:cs typeface="+mn-cs"/>
              </a:defRPr>
            </a:lvl3pPr>
            <a:lvl4pPr marL="85704" indent="-85704" algn="l" defTabSz="685608" rtl="0" eaLnBrk="1" latinLnBrk="0" hangingPunct="1">
              <a:defRPr lang="en-US" sz="1500" kern="1200" dirty="0" smtClean="0">
                <a:solidFill>
                  <a:schemeClr val="accent2"/>
                </a:solidFill>
                <a:latin typeface="Ciscolight" pitchFamily="2" charset="0"/>
                <a:ea typeface="+mn-ea"/>
                <a:cs typeface="+mn-cs"/>
              </a:defRPr>
            </a:lvl4pPr>
            <a:lvl5pPr marL="85704" indent="-85704" algn="l" defTabSz="685608"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8" y="3552444"/>
            <a:ext cx="3506245" cy="253746"/>
          </a:xfrm>
          <a:prstGeom prst="rect">
            <a:avLst/>
          </a:prstGeom>
        </p:spPr>
        <p:txBody>
          <a:bodyPr lIns="91410" tIns="45705" rIns="91410" bIns="45705">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9" y="1347788"/>
            <a:ext cx="3901123" cy="3083094"/>
          </a:xfrm>
          <a:prstGeom prst="rect">
            <a:avLst/>
          </a:prstGeom>
        </p:spPr>
        <p:txBody>
          <a:bodyPr lIns="91410" tIns="45705" rIns="91410" bIns="45705">
            <a:noAutofit/>
          </a:bodyPr>
          <a:lstStyle>
            <a:lvl1pPr marL="228518" indent="-171387">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031" indent="-215819">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8" indent="-171387">
              <a:buClr>
                <a:schemeClr val="tx1"/>
              </a:buClr>
              <a:buSzPct val="80000"/>
              <a:buFont typeface="Arial"/>
              <a:buChar char="•"/>
              <a:defRPr sz="1600" b="0" i="0">
                <a:solidFill>
                  <a:schemeClr val="tx1"/>
                </a:solidFill>
                <a:latin typeface="+mn-lt"/>
                <a:cs typeface="CiscoSans ExtraLight"/>
              </a:defRPr>
            </a:lvl3pPr>
            <a:lvl4pPr marL="799803" indent="-171387">
              <a:buClr>
                <a:schemeClr val="tx1"/>
              </a:buClr>
              <a:buSzPct val="80000"/>
              <a:buFont typeface="Arial"/>
              <a:buChar char="•"/>
              <a:defRPr sz="1400" b="0" i="0">
                <a:solidFill>
                  <a:schemeClr val="tx1"/>
                </a:solidFill>
                <a:latin typeface="+mn-lt"/>
                <a:cs typeface="CiscoSans ExtraLight"/>
              </a:defRPr>
            </a:lvl4pPr>
            <a:lvl5pPr marL="971188" indent="-171387">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209096964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381825871"/>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10" tIns="45705" rIns="91410" bIns="45705" anchor="b" anchorCtr="0">
            <a:noAutofit/>
          </a:bodyPr>
          <a:lstStyle>
            <a:lvl1pPr marL="0" indent="0" algn="l" defTabSz="603477">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4"/>
            <a:ext cx="7972248" cy="2278837"/>
          </a:xfrm>
          <a:prstGeom prst="rect">
            <a:avLst/>
          </a:prstGeom>
        </p:spPr>
        <p:txBody>
          <a:bodyPr anchor="ctr">
            <a:noAutofit/>
          </a:bodyPr>
          <a:lstStyle>
            <a:lvl1pPr marL="183571" indent="-399902"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113210596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3"/>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3"/>
            <a:ext cx="3820348" cy="2265389"/>
          </a:xfrm>
        </p:spPr>
        <p:txBody>
          <a:bodyPr lIns="61708" tIns="34284" rIns="61708" bIns="34284" rtlCol="0" anchor="ctr">
            <a:noAutofit/>
          </a:bodyPr>
          <a:lstStyle>
            <a:lvl1pPr marL="0" indent="0" algn="l" defTabSz="685636"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1" y="654518"/>
            <a:ext cx="3865880" cy="3840480"/>
          </a:xfrm>
          <a:prstGeom prst="rect">
            <a:avLst/>
          </a:prstGeom>
        </p:spPr>
        <p:txBody>
          <a:bodyPr lIns="91410" tIns="45705" rIns="91410" bIns="45705"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2749567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9" y="1347790"/>
            <a:ext cx="8345488" cy="2658728"/>
          </a:xfrm>
          <a:prstGeom prst="rect">
            <a:avLst/>
          </a:prstGeom>
        </p:spPr>
        <p:txBody>
          <a:bodyPr lIns="91410" tIns="45705" rIns="91410" bIns="45705">
            <a:noAutofit/>
          </a:bodyPr>
          <a:lstStyle>
            <a:lvl1pPr marL="0" indent="0" algn="ctr">
              <a:buNone/>
              <a:defRPr sz="2000" baseline="0">
                <a:solidFill>
                  <a:schemeClr val="tx1"/>
                </a:solidFill>
                <a:latin typeface="+mn-lt"/>
              </a:defRPr>
            </a:lvl1pPr>
          </a:lstStyle>
          <a:p>
            <a:pPr lvl="0"/>
            <a:r>
              <a:rPr lang="en-US" altLang="ja-JP" noProof="0" smtClean="0"/>
              <a:t>Click icon to add table</a:t>
            </a:r>
            <a:endParaRPr lang="en-GB" noProof="0" dirty="0"/>
          </a:p>
        </p:txBody>
      </p:sp>
      <p:sp>
        <p:nvSpPr>
          <p:cNvPr id="6" name="Text Placeholder 9"/>
          <p:cNvSpPr>
            <a:spLocks noGrp="1"/>
          </p:cNvSpPr>
          <p:nvPr>
            <p:ph type="body" sz="quarter" idx="11" hasCustomPrompt="1"/>
          </p:nvPr>
        </p:nvSpPr>
        <p:spPr>
          <a:xfrm>
            <a:off x="437769" y="4148223"/>
            <a:ext cx="7180312" cy="326233"/>
          </a:xfrm>
          <a:prstGeom prst="rect">
            <a:avLst/>
          </a:prstGeom>
        </p:spPr>
        <p:txBody>
          <a:bodyPr wrap="square" lIns="91410" tIns="45705" rIns="91410" bIns="45705" anchor="b" anchorCtr="0">
            <a:noAutofit/>
          </a:bodyPr>
          <a:lstStyle>
            <a:lvl1pPr algn="l" defTabSz="603477">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7124145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9" y="1349376"/>
            <a:ext cx="8345488" cy="2660650"/>
          </a:xfrm>
          <a:prstGeom prst="rect">
            <a:avLst/>
          </a:prstGeom>
        </p:spPr>
        <p:txBody>
          <a:bodyPr vert="horz" lIns="91410" tIns="45705" rIns="91410" bIns="45705">
            <a:noAutofit/>
          </a:bodyPr>
          <a:lstStyle>
            <a:lvl1pPr marL="0" indent="0" algn="ctr">
              <a:buNone/>
              <a:defRPr sz="2000" b="0" i="0">
                <a:solidFill>
                  <a:schemeClr val="tx1"/>
                </a:solidFill>
                <a:latin typeface="+mn-lt"/>
                <a:cs typeface="CiscoSans ExtraLight"/>
              </a:defRPr>
            </a:lvl1pPr>
          </a:lstStyle>
          <a:p>
            <a:pPr lvl="0"/>
            <a:r>
              <a:rPr lang="en-US" altLang="ja-JP" noProof="0" smtClean="0"/>
              <a:t>Click icon to add chart</a:t>
            </a:r>
            <a:endParaRPr lang="en-US" noProof="0" dirty="0"/>
          </a:p>
        </p:txBody>
      </p:sp>
      <p:sp>
        <p:nvSpPr>
          <p:cNvPr id="7" name="Text Placeholder 9"/>
          <p:cNvSpPr>
            <a:spLocks noGrp="1"/>
          </p:cNvSpPr>
          <p:nvPr>
            <p:ph type="body" sz="quarter" idx="11" hasCustomPrompt="1"/>
          </p:nvPr>
        </p:nvSpPr>
        <p:spPr>
          <a:xfrm>
            <a:off x="437769" y="4148223"/>
            <a:ext cx="7180312" cy="326233"/>
          </a:xfrm>
          <a:prstGeom prst="rect">
            <a:avLst/>
          </a:prstGeom>
        </p:spPr>
        <p:txBody>
          <a:bodyPr wrap="square" lIns="91410" tIns="45705" rIns="91410" bIns="45705" anchor="b" anchorCtr="0">
            <a:noAutofit/>
          </a:bodyPr>
          <a:lstStyle>
            <a:lvl1pPr algn="l" defTabSz="603477">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173820392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456"/>
            <a:ext cx="4007001" cy="3040773"/>
          </a:xfrm>
          <a:prstGeom prst="rect">
            <a:avLst/>
          </a:prstGeom>
        </p:spPr>
        <p:txBody>
          <a:bodyPr lIns="91410" tIns="45705" rIns="91410" bIns="45705"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7"/>
            <a:ext cx="4073346" cy="3039397"/>
          </a:xfrm>
          <a:prstGeom prst="rect">
            <a:avLst/>
          </a:prstGeom>
        </p:spPr>
        <p:txBody>
          <a:bodyPr vert="horz" lIns="91410" tIns="45705" rIns="91410" bIns="45705">
            <a:noAutofit/>
          </a:bodyPr>
          <a:lstStyle>
            <a:lvl1pPr marL="0" indent="0" algn="ctr">
              <a:buNone/>
              <a:defRPr sz="2000">
                <a:solidFill>
                  <a:schemeClr val="tx1"/>
                </a:solidFill>
                <a:latin typeface="+mn-lt"/>
                <a:cs typeface="CiscoSans ExtraLight"/>
              </a:defRPr>
            </a:lvl1pPr>
          </a:lstStyle>
          <a:p>
            <a:pPr lvl="0"/>
            <a:r>
              <a:rPr lang="en-US" altLang="ja-JP" noProof="0" smtClean="0"/>
              <a:t>Click icon to add chart</a:t>
            </a:r>
            <a:endParaRPr lang="en-US" noProof="0" dirty="0"/>
          </a:p>
        </p:txBody>
      </p:sp>
      <p:sp>
        <p:nvSpPr>
          <p:cNvPr id="5"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236478476"/>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8" y="1349354"/>
            <a:ext cx="4003995" cy="3040875"/>
          </a:xfrm>
          <a:prstGeom prst="rect">
            <a:avLst/>
          </a:prstGeom>
        </p:spPr>
        <p:txBody>
          <a:bodyPr lIns="91410" tIns="45705" rIns="91410" bIns="45705"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3" y="1349375"/>
            <a:ext cx="4075144" cy="3041208"/>
          </a:xfrm>
          <a:prstGeom prst="rect">
            <a:avLst/>
          </a:prstGeom>
        </p:spPr>
        <p:txBody>
          <a:bodyPr vert="horz" lIns="91410" tIns="45705" rIns="91410" bIns="45705">
            <a:noAutofit/>
          </a:bodyPr>
          <a:lstStyle>
            <a:lvl1pPr marL="0" indent="0" algn="ctr">
              <a:buNone/>
              <a:defRPr sz="2000" b="0" i="0">
                <a:solidFill>
                  <a:schemeClr val="tx1"/>
                </a:solidFill>
                <a:latin typeface="+mn-lt"/>
                <a:cs typeface="CiscoSans ExtraLight"/>
              </a:defRPr>
            </a:lvl1pPr>
          </a:lstStyle>
          <a:p>
            <a:pPr lvl="0"/>
            <a:r>
              <a:rPr lang="en-US" altLang="ja-JP" noProof="0" smtClean="0"/>
              <a:t>Drag picture to placeholder or click icon to add</a:t>
            </a:r>
            <a:endParaRPr lang="en-US" noProof="0" dirty="0"/>
          </a:p>
        </p:txBody>
      </p:sp>
      <p:sp>
        <p:nvSpPr>
          <p:cNvPr id="5"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Tree>
    <p:extLst>
      <p:ext uri="{BB962C8B-B14F-4D97-AF65-F5344CB8AC3E}">
        <p14:creationId xmlns:p14="http://schemas.microsoft.com/office/powerpoint/2010/main" val="1452787339"/>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Oval 2"/>
          <p:cNvSpPr/>
          <p:nvPr userDrawn="1"/>
        </p:nvSpPr>
        <p:spPr>
          <a:xfrm>
            <a:off x="6085117"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457124" fontAlgn="base">
              <a:spcBef>
                <a:spcPct val="0"/>
              </a:spcBef>
              <a:spcAft>
                <a:spcPct val="0"/>
              </a:spcAft>
            </a:pPr>
            <a:endParaRPr kumimoji="0" lang="en-US" sz="1800" dirty="0">
              <a:solidFill>
                <a:srgbClr val="FFFFFF"/>
              </a:solidFill>
              <a:cs typeface="Arial"/>
            </a:endParaRPr>
          </a:p>
        </p:txBody>
      </p:sp>
      <p:sp>
        <p:nvSpPr>
          <p:cNvPr id="4" name="Oval 3"/>
          <p:cNvSpPr/>
          <p:nvPr userDrawn="1"/>
        </p:nvSpPr>
        <p:spPr>
          <a:xfrm>
            <a:off x="3423232"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457124" fontAlgn="base">
              <a:spcBef>
                <a:spcPct val="0"/>
              </a:spcBef>
              <a:spcAft>
                <a:spcPct val="0"/>
              </a:spcAft>
            </a:pPr>
            <a:endParaRPr kumimoji="0" lang="en-US" sz="1800" dirty="0">
              <a:solidFill>
                <a:srgbClr val="FFFFFF"/>
              </a:solidFill>
              <a:cs typeface="Arial"/>
            </a:endParaRPr>
          </a:p>
        </p:txBody>
      </p:sp>
      <p:sp>
        <p:nvSpPr>
          <p:cNvPr id="7" name="Oval 6"/>
          <p:cNvSpPr/>
          <p:nvPr userDrawn="1"/>
        </p:nvSpPr>
        <p:spPr>
          <a:xfrm>
            <a:off x="764272"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457124" fontAlgn="base">
              <a:spcBef>
                <a:spcPct val="0"/>
              </a:spcBef>
              <a:spcAft>
                <a:spcPct val="0"/>
              </a:spcAft>
            </a:pPr>
            <a:endParaRPr kumimoji="0" lang="en-US" sz="1800" dirty="0">
              <a:solidFill>
                <a:srgbClr val="FFFFFF"/>
              </a:solidFill>
              <a:cs typeface="Arial"/>
            </a:endParaRPr>
          </a:p>
        </p:txBody>
      </p:sp>
      <p:sp>
        <p:nvSpPr>
          <p:cNvPr id="17" name="Text Placeholder 17"/>
          <p:cNvSpPr>
            <a:spLocks noGrp="1"/>
          </p:cNvSpPr>
          <p:nvPr>
            <p:ph type="body" sz="quarter" idx="11" hasCustomPrompt="1"/>
          </p:nvPr>
        </p:nvSpPr>
        <p:spPr>
          <a:xfrm>
            <a:off x="777486" y="2800145"/>
            <a:ext cx="2292136" cy="603661"/>
          </a:xfrm>
          <a:prstGeom prst="rect">
            <a:avLst/>
          </a:prstGeom>
        </p:spPr>
        <p:txBody>
          <a:bodyPr lIns="91410" tIns="45705" rIns="91410" bIns="45705"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6" y="2798198"/>
            <a:ext cx="2292136" cy="603661"/>
          </a:xfrm>
          <a:prstGeom prst="rect">
            <a:avLst/>
          </a:prstGeom>
        </p:spPr>
        <p:txBody>
          <a:bodyPr lIns="91410" tIns="45705" rIns="91410" bIns="45705"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1" y="2798198"/>
            <a:ext cx="2292136" cy="603661"/>
          </a:xfrm>
          <a:prstGeom prst="rect">
            <a:avLst/>
          </a:prstGeom>
        </p:spPr>
        <p:txBody>
          <a:bodyPr lIns="91410" tIns="45705" rIns="91410" bIns="45705"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91430" tIns="45715" rIns="91430" bIns="45715"/>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91430" tIns="45715" rIns="91430" bIns="45715"/>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91430" tIns="45715" rIns="91430" bIns="45715"/>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460541260"/>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4" y="1622395"/>
            <a:ext cx="2306251" cy="2305968"/>
          </a:xfrm>
          <a:prstGeom prst="ellipse">
            <a:avLst/>
          </a:prstGeom>
          <a:solidFill>
            <a:sysClr val="windowText" lastClr="000000">
              <a:alpha val="30000"/>
            </a:sysClr>
          </a:solidFill>
          <a:ln w="25400" cap="flat" cmpd="sng" algn="ctr">
            <a:noFill/>
            <a:prstDash val="solid"/>
          </a:ln>
          <a:effectLst/>
        </p:spPr>
        <p:txBody>
          <a:bodyPr lIns="68569" tIns="34285" rIns="68569" bIns="34285" anchor="ctr"/>
          <a:lstStyle/>
          <a:p>
            <a:pPr algn="ctr" defTabSz="914250">
              <a:defRPr/>
            </a:pPr>
            <a:endParaRPr kumimoji="0" lang="en-US" sz="1800" kern="0">
              <a:solidFill>
                <a:prstClr val="white"/>
              </a:solidFill>
              <a:ea typeface="ＭＳ Ｐゴシック" charset="0"/>
            </a:endParaRPr>
          </a:p>
        </p:txBody>
      </p:sp>
      <p:sp>
        <p:nvSpPr>
          <p:cNvPr id="44" name="Oval 43"/>
          <p:cNvSpPr/>
          <p:nvPr userDrawn="1"/>
        </p:nvSpPr>
        <p:spPr>
          <a:xfrm>
            <a:off x="3422845" y="1622395"/>
            <a:ext cx="2306251" cy="2305968"/>
          </a:xfrm>
          <a:prstGeom prst="ellipse">
            <a:avLst/>
          </a:prstGeom>
          <a:solidFill>
            <a:sysClr val="windowText" lastClr="000000">
              <a:alpha val="30000"/>
            </a:sysClr>
          </a:solidFill>
          <a:ln w="25400" cap="flat" cmpd="sng" algn="ctr">
            <a:noFill/>
            <a:prstDash val="solid"/>
          </a:ln>
          <a:effectLst/>
        </p:spPr>
        <p:txBody>
          <a:bodyPr lIns="68569" tIns="34285" rIns="68569" bIns="34285" anchor="ctr"/>
          <a:lstStyle/>
          <a:p>
            <a:pPr algn="ctr" defTabSz="914250">
              <a:defRPr/>
            </a:pPr>
            <a:endParaRPr kumimoji="0" lang="en-US" sz="1800" kern="0">
              <a:solidFill>
                <a:prstClr val="white"/>
              </a:solidFill>
              <a:ea typeface="ＭＳ Ｐゴシック" charset="0"/>
            </a:endParaRPr>
          </a:p>
        </p:txBody>
      </p:sp>
      <p:sp>
        <p:nvSpPr>
          <p:cNvPr id="45" name="Oval 44"/>
          <p:cNvSpPr/>
          <p:nvPr userDrawn="1"/>
        </p:nvSpPr>
        <p:spPr>
          <a:xfrm>
            <a:off x="6087362" y="1622395"/>
            <a:ext cx="2306251" cy="2305968"/>
          </a:xfrm>
          <a:prstGeom prst="ellipse">
            <a:avLst/>
          </a:prstGeom>
          <a:solidFill>
            <a:sysClr val="windowText" lastClr="000000">
              <a:alpha val="30000"/>
            </a:sysClr>
          </a:solidFill>
          <a:ln w="25400" cap="flat" cmpd="sng" algn="ctr">
            <a:noFill/>
            <a:prstDash val="solid"/>
          </a:ln>
          <a:effectLst/>
        </p:spPr>
        <p:txBody>
          <a:bodyPr lIns="68569" tIns="34285" rIns="68569" bIns="34285" anchor="ctr"/>
          <a:lstStyle/>
          <a:p>
            <a:pPr algn="ctr" defTabSz="914250">
              <a:defRPr/>
            </a:pPr>
            <a:endParaRPr kumimoji="0" lang="en-US" sz="1800" kern="0">
              <a:solidFill>
                <a:prstClr val="white"/>
              </a:solidFill>
              <a:ea typeface="ＭＳ Ｐゴシック" charset="0"/>
            </a:endParaRPr>
          </a:p>
        </p:txBody>
      </p:sp>
      <p:sp>
        <p:nvSpPr>
          <p:cNvPr id="3"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US" altLang="ja-JP"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14" tIns="45707" rIns="91414" bIns="45707"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14" tIns="45707" rIns="91414" bIns="45707"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14" tIns="45707" rIns="91414" bIns="45707"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9" y="3873141"/>
            <a:ext cx="2292136" cy="603661"/>
          </a:xfrm>
          <a:prstGeom prst="rect">
            <a:avLst/>
          </a:prstGeom>
        </p:spPr>
        <p:txBody>
          <a:bodyPr lIns="91410" tIns="45705" rIns="91410" bIns="45705"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9" y="3871194"/>
            <a:ext cx="2292136" cy="603661"/>
          </a:xfrm>
          <a:prstGeom prst="rect">
            <a:avLst/>
          </a:prstGeom>
        </p:spPr>
        <p:txBody>
          <a:bodyPr lIns="91410" tIns="45705" rIns="91410" bIns="45705"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7" y="3871194"/>
            <a:ext cx="2292136" cy="603661"/>
          </a:xfrm>
          <a:prstGeom prst="rect">
            <a:avLst/>
          </a:prstGeom>
        </p:spPr>
        <p:txBody>
          <a:bodyPr lIns="91410" tIns="45705" rIns="91410" bIns="45705"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1479759774"/>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10" tIns="45705" rIns="91410" bIns="45705"/>
          <a:lstStyle>
            <a:lvl1pPr marL="0" indent="0" algn="ctr">
              <a:buNone/>
              <a:defRPr sz="2200" baseline="0">
                <a:latin typeface="+mn-lt"/>
                <a:cs typeface="CiscoSans ExtraLight"/>
              </a:defRPr>
            </a:lvl1pPr>
          </a:lstStyle>
          <a:p>
            <a:pPr lvl="0"/>
            <a:r>
              <a:rPr lang="en-US" altLang="ja-JP"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4" y="3476651"/>
            <a:ext cx="8139112" cy="520650"/>
          </a:xfrm>
          <a:prstGeom prst="rect">
            <a:avLst/>
          </a:prstGeom>
          <a:solidFill>
            <a:schemeClr val="bg1">
              <a:alpha val="70000"/>
            </a:schemeClr>
          </a:solidFill>
          <a:extLst/>
        </p:spPr>
        <p:txBody>
          <a:bodyPr wrap="square" lIns="107987" tIns="0" rIns="91430" bIns="45715" numCol="1" anchor="ctr" anchorCtr="0" compatLnSpc="1">
            <a:prstTxWarp prst="textNoShape">
              <a:avLst/>
            </a:prstTxWarp>
            <a:spAutoFit/>
          </a:bodyPr>
          <a:lstStyle>
            <a:lvl1pPr marL="172772"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407013157"/>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40"/>
            <a:ext cx="8563172" cy="2542175"/>
          </a:xfrm>
          <a:prstGeom prst="rect">
            <a:avLst/>
          </a:prstGeom>
        </p:spPr>
        <p:txBody>
          <a:bodyPr vert="horz" lIns="91410" tIns="45705" rIns="91410" bIns="45705"/>
          <a:lstStyle>
            <a:lvl1pPr marL="0" indent="0" algn="ctr">
              <a:buNone/>
              <a:defRPr sz="2200" baseline="0">
                <a:solidFill>
                  <a:srgbClr val="676767"/>
                </a:solidFill>
                <a:latin typeface="+mn-lt"/>
                <a:cs typeface="CiscoSans ExtraLight"/>
              </a:defRPr>
            </a:lvl1pPr>
          </a:lstStyle>
          <a:p>
            <a:pPr lvl="0"/>
            <a:r>
              <a:rPr lang="en-US" altLang="ja-JP"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6" y="3054521"/>
            <a:ext cx="8364236" cy="560143"/>
          </a:xfrm>
          <a:prstGeom prst="rect">
            <a:avLst/>
          </a:prstGeom>
        </p:spPr>
        <p:txBody>
          <a:bodyPr vert="horz" wrap="square" lIns="91430" tIns="45715" rIns="91430" bIns="45715">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1202834587"/>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5" y="4629153"/>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10" tIns="45705" rIns="91410" bIns="45705"/>
          <a:lstStyle>
            <a:lvl1pPr marL="0" indent="0" algn="ctr">
              <a:buNone/>
              <a:defRPr sz="2200" baseline="0">
                <a:latin typeface="+mn-lt"/>
                <a:cs typeface="CiscoSans ExtraLight"/>
              </a:defRPr>
            </a:lvl1pPr>
          </a:lstStyle>
          <a:p>
            <a:pPr lvl="0"/>
            <a:r>
              <a:rPr lang="en-US" altLang="ja-JP" noProof="0" smtClean="0"/>
              <a:t>Drag picture to placeholder or click icon to add</a:t>
            </a:r>
            <a:endParaRPr lang="en-US" noProof="0" dirty="0"/>
          </a:p>
        </p:txBody>
      </p:sp>
    </p:spTree>
    <p:extLst>
      <p:ext uri="{BB962C8B-B14F-4D97-AF65-F5344CB8AC3E}">
        <p14:creationId xmlns:p14="http://schemas.microsoft.com/office/powerpoint/2010/main" val="163378116"/>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240633"/>
            <a:ext cx="8480388" cy="4266646"/>
          </a:xfrm>
          <a:prstGeom prst="rect">
            <a:avLst/>
          </a:prstGeom>
        </p:spPr>
        <p:txBody>
          <a:bodyPr vert="horz" lIns="91414" tIns="45707" rIns="91414" bIns="45707"/>
          <a:lstStyle>
            <a:lvl1pPr marL="0" indent="0" algn="ctr">
              <a:buNone/>
              <a:defRPr sz="1500" baseline="0">
                <a:latin typeface="+mn-lt"/>
                <a:cs typeface="CiscoSans ExtraLight"/>
              </a:defRPr>
            </a:lvl1pPr>
          </a:lstStyle>
          <a:p>
            <a:pPr lvl="0"/>
            <a:r>
              <a:rPr lang="en-US" altLang="ja-JP" noProof="0" smtClean="0"/>
              <a:t>Drag picture to placeholder or click icon to add</a:t>
            </a:r>
            <a:endParaRPr lang="en-US" noProof="0" dirty="0"/>
          </a:p>
        </p:txBody>
      </p:sp>
    </p:spTree>
    <p:extLst>
      <p:ext uri="{BB962C8B-B14F-4D97-AF65-F5344CB8AC3E}">
        <p14:creationId xmlns:p14="http://schemas.microsoft.com/office/powerpoint/2010/main" val="2069667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2"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9" tIns="34285" rIns="68569" bIns="34285" anchor="ctr"/>
          <a:lstStyle/>
          <a:p>
            <a:pPr algn="ctr" defTabSz="457124">
              <a:defRPr/>
            </a:pPr>
            <a:endParaRPr kumimoji="0"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9" tIns="34285" rIns="68569" bIns="34285" anchor="ctr"/>
          <a:lstStyle/>
          <a:p>
            <a:pPr algn="ctr" defTabSz="457124">
              <a:defRPr/>
            </a:pPr>
            <a:endParaRPr kumimoji="0" lang="en-US" sz="1800">
              <a:solidFill>
                <a:srgbClr val="FFFFFF"/>
              </a:solidFill>
            </a:endParaRPr>
          </a:p>
        </p:txBody>
      </p:sp>
      <p:sp>
        <p:nvSpPr>
          <p:cNvPr id="26" name="Picture Placeholder 25"/>
          <p:cNvSpPr>
            <a:spLocks noGrp="1"/>
          </p:cNvSpPr>
          <p:nvPr>
            <p:ph type="pic" sz="quarter" idx="10"/>
          </p:nvPr>
        </p:nvSpPr>
        <p:spPr>
          <a:xfrm>
            <a:off x="1900240" y="596646"/>
            <a:ext cx="5329238" cy="3003804"/>
          </a:xfrm>
          <a:prstGeom prst="rect">
            <a:avLst/>
          </a:prstGeom>
          <a:solidFill>
            <a:schemeClr val="bg1">
              <a:alpha val="30000"/>
            </a:schemeClr>
          </a:solidFill>
          <a:ln>
            <a:solidFill>
              <a:srgbClr val="676767"/>
            </a:solidFill>
          </a:ln>
          <a:effectLst/>
        </p:spPr>
        <p:txBody>
          <a:bodyPr lIns="91414" tIns="45707" rIns="91414" bIns="45707" anchor="ctr" anchorCtr="0"/>
          <a:lstStyle>
            <a:lvl1pPr algn="ctr">
              <a:buFontTx/>
              <a:buNone/>
              <a:defRPr>
                <a:solidFill>
                  <a:schemeClr val="tx1"/>
                </a:solidFill>
                <a:latin typeface="+mj-lt"/>
              </a:defRPr>
            </a:lvl1pPr>
          </a:lstStyle>
          <a:p>
            <a:pPr lvl="0"/>
            <a:r>
              <a:rPr lang="en-US" altLang="ja-JP" noProof="0" smtClean="0"/>
              <a:t>Drag picture to placeholder or click icon to add</a:t>
            </a:r>
            <a:endParaRPr lang="en-US" noProof="0" dirty="0"/>
          </a:p>
        </p:txBody>
      </p:sp>
      <p:sp>
        <p:nvSpPr>
          <p:cNvPr id="11" name="Title 10"/>
          <p:cNvSpPr>
            <a:spLocks noGrp="1"/>
          </p:cNvSpPr>
          <p:nvPr>
            <p:ph type="title" hasCustomPrompt="1"/>
          </p:nvPr>
        </p:nvSpPr>
        <p:spPr>
          <a:xfrm>
            <a:off x="2065873"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980980410"/>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2" y="233366"/>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9" tIns="34285" rIns="68569" bIns="34285" anchor="ctr"/>
          <a:lstStyle/>
          <a:p>
            <a:pPr algn="ctr" defTabSz="457124">
              <a:defRPr/>
            </a:pPr>
            <a:endParaRPr kumimoji="0" lang="en-US" sz="1800">
              <a:solidFill>
                <a:srgbClr val="FFFFFF"/>
              </a:solidFil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69" tIns="34285" rIns="68569" bIns="34285" rtlCol="0" anchor="ctr" anchorCtr="0">
            <a:normAutofit/>
          </a:bodyPr>
          <a:lstStyle>
            <a:lvl1pPr marL="0" indent="0" algn="ctr" defTabSz="685665"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altLang="ja-JP" noProof="0" smtClean="0"/>
              <a:t>Drag picture to placeholder or click icon to add</a:t>
            </a:r>
            <a:endParaRPr lang="en-US" noProof="0" dirty="0"/>
          </a:p>
        </p:txBody>
      </p:sp>
      <p:sp>
        <p:nvSpPr>
          <p:cNvPr id="9" name="Title 8"/>
          <p:cNvSpPr>
            <a:spLocks noGrp="1"/>
          </p:cNvSpPr>
          <p:nvPr>
            <p:ph type="title" hasCustomPrompt="1"/>
          </p:nvPr>
        </p:nvSpPr>
        <p:spPr>
          <a:xfrm>
            <a:off x="430938" y="2480696"/>
            <a:ext cx="6729865" cy="1614419"/>
          </a:xfrm>
        </p:spPr>
        <p:txBody>
          <a:bodyPr>
            <a:noAutofit/>
          </a:bodyPr>
          <a:lstStyle>
            <a:lvl1pPr marL="0" marR="0" indent="0" algn="l" defTabSz="685665"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736965619"/>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9"/>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9" tIns="34285" rIns="68569" bIns="34285" anchor="ctr"/>
          <a:lstStyle/>
          <a:p>
            <a:pPr algn="ctr" defTabSz="457124">
              <a:defRPr/>
            </a:pPr>
            <a:endParaRPr kumimoji="0"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91414" tIns="45707" rIns="91414" bIns="45707" anchor="ctr" anchorCtr="0"/>
          <a:lstStyle>
            <a:lvl1pPr algn="ctr">
              <a:buFontTx/>
              <a:buNone/>
              <a:defRPr>
                <a:solidFill>
                  <a:schemeClr val="tx1"/>
                </a:solidFill>
                <a:latin typeface="+mj-lt"/>
              </a:defRPr>
            </a:lvl1pPr>
          </a:lstStyle>
          <a:p>
            <a:pPr lvl="0"/>
            <a:r>
              <a:rPr lang="en-US" altLang="ja-JP" noProof="0" smtClean="0"/>
              <a:t>Drag picture to placeholder or click icon to add</a:t>
            </a:r>
            <a:endParaRPr lang="en-US" noProof="0" dirty="0"/>
          </a:p>
        </p:txBody>
      </p:sp>
      <p:sp>
        <p:nvSpPr>
          <p:cNvPr id="9" name="Title 8"/>
          <p:cNvSpPr>
            <a:spLocks noGrp="1"/>
          </p:cNvSpPr>
          <p:nvPr>
            <p:ph type="title" hasCustomPrompt="1"/>
          </p:nvPr>
        </p:nvSpPr>
        <p:spPr>
          <a:xfrm>
            <a:off x="437670" y="546737"/>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98960206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4" y="233366"/>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0" name="Rectangle 9"/>
          <p:cNvSpPr/>
          <p:nvPr/>
        </p:nvSpPr>
        <p:spPr>
          <a:xfrm>
            <a:off x="334963" y="233366"/>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1" name="Rectangle 10"/>
          <p:cNvSpPr/>
          <p:nvPr/>
        </p:nvSpPr>
        <p:spPr>
          <a:xfrm>
            <a:off x="6980240"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2" name="Rectangle 11"/>
          <p:cNvSpPr/>
          <p:nvPr/>
        </p:nvSpPr>
        <p:spPr>
          <a:xfrm>
            <a:off x="334965" y="2271716"/>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3" name="Rectangle 12"/>
          <p:cNvSpPr/>
          <p:nvPr/>
        </p:nvSpPr>
        <p:spPr>
          <a:xfrm>
            <a:off x="2911477" y="2271716"/>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4" name="Rectangle 13"/>
          <p:cNvSpPr/>
          <p:nvPr/>
        </p:nvSpPr>
        <p:spPr>
          <a:xfrm>
            <a:off x="6980240"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15" name="Rectangle 14"/>
          <p:cNvSpPr/>
          <p:nvPr/>
        </p:nvSpPr>
        <p:spPr>
          <a:xfrm>
            <a:off x="6980240"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6" tIns="34284" rIns="68566" bIns="34284" anchor="ctr"/>
          <a:lstStyle/>
          <a:p>
            <a:pPr algn="ctr" defTabSz="457124">
              <a:defRPr/>
            </a:pPr>
            <a:endParaRPr kumimoji="0"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21"/>
            <a:ext cx="2537420" cy="2594201"/>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6" y="2271721"/>
            <a:ext cx="4028516" cy="2594201"/>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66" tIns="34284" rIns="68566" bIns="34284" rtlCol="0" anchor="ctr" anchorCtr="0">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altLang="ja-JP" noProof="0" smtClean="0"/>
              <a:t>Drag picture to placeholder or click icon to add</a:t>
            </a:r>
            <a:endParaRPr lang="en-US" noProof="0" dirty="0"/>
          </a:p>
        </p:txBody>
      </p:sp>
    </p:spTree>
    <p:extLst>
      <p:ext uri="{BB962C8B-B14F-4D97-AF65-F5344CB8AC3E}">
        <p14:creationId xmlns:p14="http://schemas.microsoft.com/office/powerpoint/2010/main" val="8104527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512744"/>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41"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6" tIns="34284" rIns="68566" bIns="34284" rtlCol="0" anchor="ctr">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61014395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66" tIns="34284" rIns="68566" bIns="34284" rtlCol="0" anchor="ctr">
            <a:normAutofit/>
          </a:bodyPr>
          <a:lstStyle>
            <a:lvl1pPr marL="0" indent="0" algn="ctr" defTabSz="685636"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altLang="ja-JP" noProof="0" smtClean="0"/>
              <a:t>Click icon to add media</a:t>
            </a:r>
            <a:endParaRPr lang="en-US" noProof="0" dirty="0"/>
          </a:p>
        </p:txBody>
      </p:sp>
    </p:spTree>
    <p:extLst>
      <p:ext uri="{BB962C8B-B14F-4D97-AF65-F5344CB8AC3E}">
        <p14:creationId xmlns:p14="http://schemas.microsoft.com/office/powerpoint/2010/main" val="1357069255"/>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90"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55959"/>
      </p:ext>
    </p:extLst>
  </p:cSld>
  <p:clrMapOvr>
    <a:masterClrMapping/>
  </p:clrMapOvr>
  <p:transition spd="slow">
    <p:wip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1000" y="800100"/>
            <a:ext cx="8382000" cy="4000500"/>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0" y="4933950"/>
            <a:ext cx="1905000" cy="342900"/>
          </a:xfrm>
          <a:prstGeom prst="rect">
            <a:avLst/>
          </a:prstGeom>
        </p:spPr>
        <p:txBody>
          <a:bodyPr/>
          <a:lstStyle>
            <a:lvl1pPr>
              <a:defRPr/>
            </a:lvl1pPr>
          </a:lstStyle>
          <a:p>
            <a:pPr defTabSz="685783"/>
            <a:endParaRPr lang="en-US" altLang="ja-JP" dirty="0">
              <a:solidFill>
                <a:srgbClr val="000000"/>
              </a:solidFill>
            </a:endParaRPr>
          </a:p>
        </p:txBody>
      </p:sp>
    </p:spTree>
    <p:extLst>
      <p:ext uri="{BB962C8B-B14F-4D97-AF65-F5344CB8AC3E}">
        <p14:creationId xmlns:p14="http://schemas.microsoft.com/office/powerpoint/2010/main" val="179316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69"/>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3" y="320677"/>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5" y="3211463"/>
            <a:ext cx="8302625" cy="299001"/>
          </a:xfrm>
          <a:prstGeom prst="rect">
            <a:avLst/>
          </a:prstGeom>
        </p:spPr>
        <p:txBody>
          <a:bodyPr lIns="91420" tIns="45710" rIns="91420" bIns="45710"/>
          <a:lstStyle>
            <a:lvl1pPr marL="0" indent="0">
              <a:buFont typeface="Arial" panose="020B0604020202020204" pitchFamily="34" charset="0"/>
              <a:buNone/>
              <a:defRPr sz="1650" baseline="0">
                <a:solidFill>
                  <a:srgbClr val="4D4D4D"/>
                </a:solidFill>
                <a:latin typeface="+mj-lt"/>
              </a:defRPr>
            </a:lvl1pPr>
            <a:lvl2pPr marL="228581" indent="0">
              <a:buNone/>
              <a:defRPr/>
            </a:lvl2pPr>
            <a:lvl3pPr marL="320543" indent="0">
              <a:buNone/>
              <a:defRPr/>
            </a:lvl3pPr>
            <a:lvl4pPr marL="387512" indent="0">
              <a:buNone/>
              <a:defRPr/>
            </a:lvl4pPr>
            <a:lvl5pPr marL="450905" indent="0">
              <a:buNone/>
              <a:defRPr/>
            </a:lvl5pPr>
          </a:lstStyle>
          <a:p>
            <a:pPr lvl="0"/>
            <a:r>
              <a:rPr lang="en-GB" dirty="0" smtClean="0"/>
              <a:t>Subtitle Goes Here</a:t>
            </a:r>
          </a:p>
        </p:txBody>
      </p:sp>
      <p:sp>
        <p:nvSpPr>
          <p:cNvPr id="10" name="Title 1"/>
          <p:cNvSpPr>
            <a:spLocks noGrp="1"/>
          </p:cNvSpPr>
          <p:nvPr>
            <p:ph type="ctrTitle" hasCustomPrompt="1"/>
          </p:nvPr>
        </p:nvSpPr>
        <p:spPr>
          <a:xfrm>
            <a:off x="425767" y="2639977"/>
            <a:ext cx="8340152" cy="644730"/>
          </a:xfrm>
          <a:prstGeom prst="rect">
            <a:avLst/>
          </a:prstGeom>
        </p:spPr>
        <p:txBody>
          <a:bodyPr anchor="b"/>
          <a:lstStyle>
            <a:lvl1pPr marL="0" indent="0" algn="l">
              <a:lnSpc>
                <a:spcPct val="90000"/>
              </a:lnSpc>
              <a:buFont typeface="Arial" panose="020B0604020202020204" pitchFamily="34" charset="0"/>
              <a:buNone/>
              <a:defRPr sz="39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8" y="3793202"/>
            <a:ext cx="8296421" cy="288131"/>
          </a:xfrm>
          <a:prstGeom prst="rect">
            <a:avLst/>
          </a:prstGeom>
        </p:spPr>
        <p:txBody>
          <a:bodyPr lIns="91420" tIns="45710" rIns="91420" bIns="45710" anchor="b" anchorCtr="0">
            <a:noAutofit/>
          </a:bodyPr>
          <a:lstStyle>
            <a:lvl1pPr marL="0" indent="0" algn="l">
              <a:buNone/>
              <a:defRPr sz="1050" b="0" i="0">
                <a:solidFill>
                  <a:srgbClr val="676767"/>
                </a:solidFill>
                <a:latin typeface="+mn-lt"/>
                <a:cs typeface="CiscoSans"/>
              </a:defRPr>
            </a:lvl1pPr>
            <a:lvl2pPr marL="257135" indent="0" algn="ctr">
              <a:buNone/>
              <a:defRPr>
                <a:solidFill>
                  <a:schemeClr val="tx1">
                    <a:tint val="75000"/>
                  </a:schemeClr>
                </a:solidFill>
              </a:defRPr>
            </a:lvl2pPr>
            <a:lvl3pPr marL="514277" indent="0" algn="ctr">
              <a:buNone/>
              <a:defRPr>
                <a:solidFill>
                  <a:schemeClr val="tx1">
                    <a:tint val="75000"/>
                  </a:schemeClr>
                </a:solidFill>
              </a:defRPr>
            </a:lvl3pPr>
            <a:lvl4pPr marL="771415" indent="0" algn="ctr">
              <a:buNone/>
              <a:defRPr>
                <a:solidFill>
                  <a:schemeClr val="tx1">
                    <a:tint val="75000"/>
                  </a:schemeClr>
                </a:solidFill>
              </a:defRPr>
            </a:lvl4pPr>
            <a:lvl5pPr marL="1028555" indent="0" algn="ctr">
              <a:buNone/>
              <a:defRPr>
                <a:solidFill>
                  <a:schemeClr val="tx1">
                    <a:tint val="75000"/>
                  </a:schemeClr>
                </a:solidFill>
              </a:defRPr>
            </a:lvl5pPr>
            <a:lvl6pPr marL="1285691" indent="0" algn="ctr">
              <a:buNone/>
              <a:defRPr>
                <a:solidFill>
                  <a:schemeClr val="tx1">
                    <a:tint val="75000"/>
                  </a:schemeClr>
                </a:solidFill>
              </a:defRPr>
            </a:lvl6pPr>
            <a:lvl7pPr marL="1542833" indent="0" algn="ctr">
              <a:buNone/>
              <a:defRPr>
                <a:solidFill>
                  <a:schemeClr val="tx1">
                    <a:tint val="75000"/>
                  </a:schemeClr>
                </a:solidFill>
              </a:defRPr>
            </a:lvl7pPr>
            <a:lvl8pPr marL="1799970" indent="0" algn="ctr">
              <a:buNone/>
              <a:defRPr>
                <a:solidFill>
                  <a:schemeClr val="tx1">
                    <a:tint val="75000"/>
                  </a:schemeClr>
                </a:solidFill>
              </a:defRPr>
            </a:lvl8pPr>
            <a:lvl9pPr marL="2057111"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8" y="4033199"/>
            <a:ext cx="8296421" cy="288131"/>
          </a:xfrm>
          <a:prstGeom prst="rect">
            <a:avLst/>
          </a:prstGeom>
        </p:spPr>
        <p:txBody>
          <a:bodyPr lIns="91420" tIns="45710" rIns="91420" bIns="45710"/>
          <a:lstStyle>
            <a:lvl1pPr marL="0" indent="0" algn="l">
              <a:buFontTx/>
              <a:buNone/>
              <a:defRPr lang="en-US" sz="1050" b="0" i="0" kern="1200" dirty="0" smtClean="0">
                <a:solidFill>
                  <a:srgbClr val="676767"/>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8" y="4273196"/>
            <a:ext cx="8296421" cy="288131"/>
          </a:xfrm>
          <a:prstGeom prst="rect">
            <a:avLst/>
          </a:prstGeom>
        </p:spPr>
        <p:txBody>
          <a:bodyPr lIns="91420" tIns="45710" rIns="91420" bIns="45710"/>
          <a:lstStyle>
            <a:lvl1pPr marL="0" indent="0" algn="l">
              <a:buFontTx/>
              <a:buNone/>
              <a:defRPr lang="en-US" sz="1050" b="0" i="0" kern="1200" dirty="0" smtClean="0">
                <a:solidFill>
                  <a:srgbClr val="676767"/>
                </a:solidFill>
                <a:latin typeface="+mn-lt"/>
                <a:ea typeface="+mn-ea"/>
                <a:cs typeface="CiscoSans ExtraLight" pitchFamily="34" charset="0"/>
              </a:defRPr>
            </a:lvl1pPr>
            <a:lvl2pPr>
              <a:buFontTx/>
              <a:buNone/>
              <a:defRPr lang="en-US" sz="1125" kern="1200" dirty="0" smtClean="0">
                <a:solidFill>
                  <a:schemeClr val="bg1"/>
                </a:solidFill>
                <a:latin typeface="+mj-lt"/>
                <a:ea typeface="+mn-ea"/>
                <a:cs typeface="+mn-cs"/>
              </a:defRPr>
            </a:lvl2pPr>
            <a:lvl3pPr>
              <a:buFontTx/>
              <a:buNone/>
              <a:defRPr lang="en-US" sz="1125" kern="1200" dirty="0" smtClean="0">
                <a:solidFill>
                  <a:schemeClr val="bg1"/>
                </a:solidFill>
                <a:latin typeface="+mj-lt"/>
                <a:ea typeface="+mn-ea"/>
                <a:cs typeface="+mn-cs"/>
              </a:defRPr>
            </a:lvl3pPr>
            <a:lvl4pPr>
              <a:buFontTx/>
              <a:buNone/>
              <a:defRPr lang="en-US" sz="1125" kern="1200" dirty="0" smtClean="0">
                <a:solidFill>
                  <a:schemeClr val="bg1"/>
                </a:solidFill>
                <a:latin typeface="+mj-lt"/>
                <a:ea typeface="+mn-ea"/>
                <a:cs typeface="+mn-cs"/>
              </a:defRPr>
            </a:lvl4pPr>
            <a:lvl5pPr>
              <a:buFontTx/>
              <a:buNone/>
              <a:defRPr lang="en-US" sz="1125"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859007347"/>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6146"/>
          <p:cNvSpPr>
            <a:spLocks noGrp="1" noChangeArrowheads="1"/>
          </p:cNvSpPr>
          <p:nvPr>
            <p:ph type="title"/>
          </p:nvPr>
        </p:nvSpPr>
        <p:spPr bwMode="auto">
          <a:xfrm>
            <a:off x="152433" y="228601"/>
            <a:ext cx="8839200" cy="628650"/>
          </a:xfrm>
          <a:prstGeom prst="rect">
            <a:avLst/>
          </a:prstGeom>
          <a:noFill/>
          <a:ln w="9525" algn="ctr">
            <a:noFill/>
            <a:miter lim="800000"/>
            <a:headEnd/>
            <a:tailEnd/>
          </a:ln>
          <a:effectLst/>
        </p:spPr>
        <p:txBody>
          <a:bodyPr/>
          <a:lstStyle/>
          <a:p>
            <a:pPr lvl="0"/>
            <a:r>
              <a:rPr lang="en-US" smtClean="0"/>
              <a:t>Slide Title</a:t>
            </a:r>
          </a:p>
        </p:txBody>
      </p:sp>
      <p:sp>
        <p:nvSpPr>
          <p:cNvPr id="3" name="Slide Number Placeholder 5"/>
          <p:cNvSpPr>
            <a:spLocks noGrp="1"/>
          </p:cNvSpPr>
          <p:nvPr>
            <p:ph type="sldNum" sz="quarter" idx="10"/>
          </p:nvPr>
        </p:nvSpPr>
        <p:spPr>
          <a:xfrm>
            <a:off x="32" y="4869732"/>
            <a:ext cx="838199" cy="273844"/>
          </a:xfrm>
          <a:prstGeom prst="rect">
            <a:avLst/>
          </a:prstGeom>
        </p:spPr>
        <p:txBody>
          <a:bodyPr vert="horz" lIns="68143" tIns="34073" rIns="68143" bIns="34073" rtlCol="0" anchor="ctr"/>
          <a:lstStyle>
            <a:lvl1pPr algn="l">
              <a:defRPr kumimoji="0" sz="900">
                <a:solidFill>
                  <a:schemeClr val="tx1">
                    <a:tint val="75000"/>
                  </a:schemeClr>
                </a:solidFill>
                <a:latin typeface="Arial" pitchFamily="34" charset="0"/>
                <a:ea typeface="+mn-ea"/>
                <a:cs typeface="+mn-cs"/>
              </a:defRPr>
            </a:lvl1pPr>
          </a:lstStyle>
          <a:p>
            <a:pPr defTabSz="681423">
              <a:defRPr/>
            </a:pPr>
            <a:fld id="{46EFDA24-AF5B-408B-8798-4C2996234353}" type="slidenum">
              <a:rPr lang="en-US" smtClean="0">
                <a:solidFill>
                  <a:srgbClr val="0096D6">
                    <a:tint val="75000"/>
                  </a:srgbClr>
                </a:solidFill>
              </a:rPr>
              <a:pPr defTabSz="681423">
                <a:defRPr/>
              </a:pPr>
              <a:t>‹#›</a:t>
            </a:fld>
            <a:endParaRPr lang="en-US" dirty="0">
              <a:solidFill>
                <a:srgbClr val="0096D6">
                  <a:tint val="75000"/>
                </a:srgbClr>
              </a:solidFill>
            </a:endParaRPr>
          </a:p>
        </p:txBody>
      </p:sp>
    </p:spTree>
    <p:extLst>
      <p:ext uri="{BB962C8B-B14F-4D97-AF65-F5344CB8AC3E}">
        <p14:creationId xmlns:p14="http://schemas.microsoft.com/office/powerpoint/2010/main" val="121606744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cSld name="白紙">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19753" y="4922220"/>
            <a:ext cx="655903" cy="147612"/>
          </a:xfrm>
          <a:prstGeom prst="rect">
            <a:avLst/>
          </a:prstGeom>
          <a:noFill/>
          <a:ln w="9525">
            <a:noFill/>
            <a:miter lim="800000"/>
            <a:headEnd/>
            <a:tailEnd/>
          </a:ln>
          <a:effectLst/>
        </p:spPr>
        <p:txBody>
          <a:bodyPr wrap="none" lIns="69986" tIns="34992" rIns="69986" bIns="34992" anchor="b">
            <a:spAutoFit/>
          </a:bodyPr>
          <a:lstStyle/>
          <a:p>
            <a:pPr algn="r" defTabSz="693987" fontAlgn="base">
              <a:spcBef>
                <a:spcPct val="0"/>
              </a:spcBef>
              <a:spcAft>
                <a:spcPct val="0"/>
              </a:spcAft>
            </a:pPr>
            <a:r>
              <a:rPr kumimoji="0" lang="en-US" sz="500" dirty="0">
                <a:solidFill>
                  <a:srgbClr val="C0C0C0"/>
                </a:solidFill>
                <a:ea typeface="ＭＳ Ｐゴシック" charset="0"/>
              </a:rPr>
              <a:t>Cisco Confidential</a:t>
            </a:r>
          </a:p>
        </p:txBody>
      </p:sp>
      <p:sp>
        <p:nvSpPr>
          <p:cNvPr id="4" name="Rectangle 7"/>
          <p:cNvSpPr>
            <a:spLocks noChangeArrowheads="1"/>
          </p:cNvSpPr>
          <p:nvPr userDrawn="1"/>
        </p:nvSpPr>
        <p:spPr bwMode="ltGray">
          <a:xfrm>
            <a:off x="8627552" y="4857584"/>
            <a:ext cx="282404" cy="209167"/>
          </a:xfrm>
          <a:prstGeom prst="rect">
            <a:avLst/>
          </a:prstGeom>
          <a:noFill/>
          <a:ln w="9525" algn="ctr">
            <a:noFill/>
            <a:miter lim="800000"/>
            <a:headEnd/>
            <a:tailEnd/>
          </a:ln>
          <a:effectLst/>
        </p:spPr>
        <p:txBody>
          <a:bodyPr wrap="none" lIns="69986" tIns="34992" rIns="69986" bIns="34992" anchor="b">
            <a:spAutoFit/>
          </a:bodyPr>
          <a:lstStyle/>
          <a:p>
            <a:pPr algn="r" defTabSz="693987" fontAlgn="base">
              <a:spcBef>
                <a:spcPct val="0"/>
              </a:spcBef>
              <a:spcAft>
                <a:spcPct val="0"/>
              </a:spcAft>
            </a:pPr>
            <a:fld id="{DFCF27A5-1A5B-48D3-A060-2758FFBB1ADD}" type="slidenum">
              <a:rPr kumimoji="0" lang="en-US" sz="900">
                <a:solidFill>
                  <a:srgbClr val="435153"/>
                </a:solidFill>
                <a:ea typeface="ＭＳ Ｐゴシック" charset="0"/>
              </a:rPr>
              <a:pPr algn="r" defTabSz="693987" fontAlgn="base">
                <a:spcBef>
                  <a:spcPct val="0"/>
                </a:spcBef>
                <a:spcAft>
                  <a:spcPct val="0"/>
                </a:spcAft>
              </a:pPr>
              <a:t>‹#›</a:t>
            </a:fld>
            <a:endParaRPr kumimoji="0" lang="en-US" sz="900" dirty="0">
              <a:solidFill>
                <a:srgbClr val="435153"/>
              </a:solidFill>
              <a:ea typeface="ＭＳ Ｐゴシック" charset="0"/>
            </a:endParaRPr>
          </a:p>
        </p:txBody>
      </p:sp>
      <p:sp>
        <p:nvSpPr>
          <p:cNvPr id="5" name="Rectangle 4"/>
          <p:cNvSpPr>
            <a:spLocks noChangeArrowheads="1"/>
          </p:cNvSpPr>
          <p:nvPr userDrawn="1"/>
        </p:nvSpPr>
        <p:spPr bwMode="ltGray">
          <a:xfrm>
            <a:off x="251380" y="4923519"/>
            <a:ext cx="3420515" cy="147612"/>
          </a:xfrm>
          <a:prstGeom prst="rect">
            <a:avLst/>
          </a:prstGeom>
          <a:noFill/>
          <a:ln w="9525">
            <a:noFill/>
            <a:miter lim="800000"/>
            <a:headEnd/>
            <a:tailEnd/>
          </a:ln>
          <a:effectLst/>
        </p:spPr>
        <p:txBody>
          <a:bodyPr wrap="square" lIns="69986" tIns="34992" rIns="69986" bIns="34992" anchor="b" anchorCtr="0">
            <a:spAutoFit/>
          </a:bodyPr>
          <a:lstStyle/>
          <a:p>
            <a:pPr defTabSz="693987" fontAlgn="base">
              <a:spcBef>
                <a:spcPct val="0"/>
              </a:spcBef>
              <a:spcAft>
                <a:spcPct val="0"/>
              </a:spcAft>
            </a:pPr>
            <a:r>
              <a:rPr kumimoji="0" lang="en-US" sz="500" dirty="0">
                <a:solidFill>
                  <a:srgbClr val="C0C0C0"/>
                </a:solidFill>
                <a:ea typeface="ＭＳ Ｐゴシック" charset="0"/>
              </a:rPr>
              <a:t>© 2012 Cisco and/or its affiliates. All rights reserved.</a:t>
            </a:r>
          </a:p>
        </p:txBody>
      </p:sp>
    </p:spTree>
    <p:extLst>
      <p:ext uri="{BB962C8B-B14F-4D97-AF65-F5344CB8AC3E}">
        <p14:creationId xmlns:p14="http://schemas.microsoft.com/office/powerpoint/2010/main" val="2036268618"/>
      </p:ext>
    </p:extLst>
  </p:cSld>
  <p:clrMapOvr>
    <a:masterClrMapping/>
  </p:clrMapOvr>
  <p:transition>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165489192"/>
      </p:ext>
    </p:extLst>
  </p:cSld>
  <p:clrMapOvr>
    <a:masterClrMapping/>
  </p:clrMapOvr>
  <p:transition spd="med">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6" y="-2569"/>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7" y="1643634"/>
            <a:ext cx="8760511" cy="1856232"/>
          </a:xfrm>
          <a:prstGeom prst="rect">
            <a:avLst/>
          </a:prstGeom>
        </p:spPr>
      </p:pic>
    </p:spTree>
    <p:extLst>
      <p:ext uri="{BB962C8B-B14F-4D97-AF65-F5344CB8AC3E}">
        <p14:creationId xmlns:p14="http://schemas.microsoft.com/office/powerpoint/2010/main" val="595453754"/>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1_Bullet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4946903"/>
      </p:ext>
    </p:extLst>
  </p:cSld>
  <p:clrMapOvr>
    <a:masterClrMapping/>
  </p:clrMapOvr>
  <p:transition spd="med">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74708658"/>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1328344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5208804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Content w/ sub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13431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8_Title_Photo">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9049"/>
            <a:ext cx="9144000" cy="5172075"/>
          </a:xfrm>
          <a:prstGeom prst="rect">
            <a:avLst/>
          </a:prstGeom>
        </p:spPr>
      </p:pic>
      <p:sp>
        <p:nvSpPr>
          <p:cNvPr id="13" name="Rectangle 12"/>
          <p:cNvSpPr/>
          <p:nvPr userDrawn="1"/>
        </p:nvSpPr>
        <p:spPr>
          <a:xfrm>
            <a:off x="745" y="1"/>
            <a:ext cx="9144000" cy="5162549"/>
          </a:xfrm>
          <a:prstGeom prst="rect">
            <a:avLst/>
          </a:prstGeom>
          <a:gradFill flip="none" rotWithShape="1">
            <a:gsLst>
              <a:gs pos="35000">
                <a:schemeClr val="tx2">
                  <a:alpha val="86000"/>
                </a:schemeClr>
              </a:gs>
              <a:gs pos="0">
                <a:schemeClr val="tx2">
                  <a:alpha val="0"/>
                </a:scheme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smtClean="0">
              <a:solidFill>
                <a:srgbClr val="FFFFFF"/>
              </a:solidFill>
            </a:endParaRPr>
          </a:p>
        </p:txBody>
      </p:sp>
      <p:sp>
        <p:nvSpPr>
          <p:cNvPr id="14"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chemeClr val="bg1"/>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chemeClr val="bg1"/>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pic>
        <p:nvPicPr>
          <p:cNvPr id="11"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auto">
          <a:xfrm>
            <a:off x="426048" y="320676"/>
            <a:ext cx="948131" cy="585787"/>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78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image" Target="../media/image15.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theme" Target="../theme/theme2.xml"/><Relationship Id="rId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theme" Target="../theme/theme3.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image" Target="../media/image22.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image" Target="../media/image25.png"/><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39" Type="http://schemas.openxmlformats.org/officeDocument/2006/relationships/slideLayout" Target="../slideLayouts/slideLayout197.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42" Type="http://schemas.openxmlformats.org/officeDocument/2006/relationships/theme" Target="../theme/theme5.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41" Type="http://schemas.openxmlformats.org/officeDocument/2006/relationships/slideLayout" Target="../slideLayouts/slideLayout199.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40" Type="http://schemas.openxmlformats.org/officeDocument/2006/relationships/slideLayout" Target="../slideLayouts/slideLayout198.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43" Type="http://schemas.openxmlformats.org/officeDocument/2006/relationships/image" Target="../media/image2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slideLayout" Target="../slideLayouts/slideLayout225.xml"/><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29" Type="http://schemas.openxmlformats.org/officeDocument/2006/relationships/slideLayout" Target="../slideLayouts/slideLayout22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slideLayout" Target="../slideLayouts/slideLayout223.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31" Type="http://schemas.openxmlformats.org/officeDocument/2006/relationships/image" Target="../media/image33.png"/><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image" Target="../media/image33.png"/><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 id="2147484072" r:id="rId32"/>
    <p:sldLayoutId id="2147484073" r:id="rId33"/>
    <p:sldLayoutId id="2147484074" r:id="rId34"/>
    <p:sldLayoutId id="2147484075" r:id="rId35"/>
    <p:sldLayoutId id="2147484076" r:id="rId36"/>
    <p:sldLayoutId id="2147484053" r:id="rId37"/>
    <p:sldLayoutId id="2147484054" r:id="rId38"/>
    <p:sldLayoutId id="2147484055" r:id="rId39"/>
    <p:sldLayoutId id="2147484056" r:id="rId40"/>
    <p:sldLayoutId id="2147484057" r:id="rId41"/>
    <p:sldLayoutId id="2147484059" r:id="rId42"/>
    <p:sldLayoutId id="2147484060" r:id="rId43"/>
    <p:sldLayoutId id="2147484061" r:id="rId44"/>
    <p:sldLayoutId id="2147484062" r:id="rId45"/>
    <p:sldLayoutId id="2147484063" r:id="rId46"/>
    <p:sldLayoutId id="2147484065" r:id="rId47"/>
    <p:sldLayoutId id="2147484067" r:id="rId48"/>
    <p:sldLayoutId id="2147484068" r:id="rId49"/>
    <p:sldLayoutId id="2147484069" r:id="rId50"/>
    <p:sldLayoutId id="2147484070" r:id="rId51"/>
    <p:sldLayoutId id="2147484071" r:id="rId52"/>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9"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4" tIns="45707" rIns="91414" bIns="45707"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639886" y="4758158"/>
            <a:ext cx="504114" cy="385343"/>
          </a:xfrm>
          <a:prstGeom prst="rect">
            <a:avLst/>
          </a:prstGeom>
          <a:noFill/>
          <a:ln w="9525" algn="ctr">
            <a:noFill/>
            <a:miter lim="800000"/>
            <a:headEnd/>
            <a:tailEnd/>
          </a:ln>
          <a:effectLst/>
        </p:spPr>
        <p:txBody>
          <a:bodyPr wrap="square" lIns="61579" tIns="30788" rIns="61579" bIns="30788" anchor="b">
            <a:spAutoFit/>
          </a:bodyPr>
          <a:lstStyle/>
          <a:p>
            <a:pPr algn="r" defTabSz="610645">
              <a:defRPr/>
            </a:pPr>
            <a:fld id="{4ABDCABE-3F10-B64C-92F1-862014417034}" type="slidenum">
              <a:rPr kumimoji="0" lang="en-US" sz="2100">
                <a:solidFill>
                  <a:srgbClr val="676767">
                    <a:lumMod val="75000"/>
                    <a:alpha val="25000"/>
                  </a:srgbClr>
                </a:solidFill>
                <a:ea typeface="ＭＳ Ｐゴシック" charset="0"/>
                <a:cs typeface="CiscoSans Thin"/>
              </a:rPr>
              <a:pPr algn="r" defTabSz="610645">
                <a:defRPr/>
              </a:pPr>
              <a:t>‹#›</a:t>
            </a:fld>
            <a:endParaRPr kumimoji="0" lang="en-US" sz="2100" dirty="0">
              <a:solidFill>
                <a:srgbClr val="676767">
                  <a:lumMod val="75000"/>
                  <a:alpha val="25000"/>
                </a:srgbClr>
              </a:solidFill>
              <a:ea typeface="ＭＳ Ｐゴシック" charset="0"/>
              <a:cs typeface="CiscoSans Thin"/>
            </a:endParaRPr>
          </a:p>
        </p:txBody>
      </p:sp>
      <p:sp>
        <p:nvSpPr>
          <p:cNvPr id="13" name="Rectangle 4"/>
          <p:cNvSpPr>
            <a:spLocks noChangeArrowheads="1"/>
          </p:cNvSpPr>
          <p:nvPr/>
        </p:nvSpPr>
        <p:spPr bwMode="ltGray">
          <a:xfrm>
            <a:off x="5867508" y="4741665"/>
            <a:ext cx="2658018" cy="154510"/>
          </a:xfrm>
          <a:prstGeom prst="rect">
            <a:avLst/>
          </a:prstGeom>
          <a:noFill/>
          <a:ln w="9525">
            <a:noFill/>
            <a:miter lim="800000"/>
            <a:headEnd/>
            <a:tailEnd/>
          </a:ln>
          <a:effectLst/>
        </p:spPr>
        <p:txBody>
          <a:bodyPr lIns="61579" tIns="30788" rIns="61579" bIns="30788" anchor="b">
            <a:spAutoFit/>
          </a:bodyPr>
          <a:lstStyle/>
          <a:p>
            <a:pPr defTabSz="610645">
              <a:defRPr/>
            </a:pPr>
            <a:r>
              <a:rPr kumimoji="0" lang="en-US" sz="600" dirty="0">
                <a:solidFill>
                  <a:srgbClr val="000000">
                    <a:alpha val="25000"/>
                  </a:srgbClr>
                </a:solidFil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836678"/>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 id="2147484108" r:id="rId31"/>
    <p:sldLayoutId id="2147484109" r:id="rId32"/>
    <p:sldLayoutId id="2147484110" r:id="rId33"/>
    <p:sldLayoutId id="2147484111" r:id="rId34"/>
    <p:sldLayoutId id="2147484112" r:id="rId35"/>
    <p:sldLayoutId id="2147484113" r:id="rId36"/>
    <p:sldLayoutId id="2147484114" r:id="rId37"/>
    <p:sldLayoutId id="2147484115" r:id="rId38"/>
    <p:sldLayoutId id="2147484116" r:id="rId39"/>
    <p:sldLayoutId id="2147484117" r:id="rId40"/>
    <p:sldLayoutId id="2147484118" r:id="rId41"/>
    <p:sldLayoutId id="2147484119" r:id="rId42"/>
    <p:sldLayoutId id="2147484120" r:id="rId43"/>
    <p:sldLayoutId id="2147484121" r:id="rId44"/>
    <p:sldLayoutId id="2147484122" r:id="rId45"/>
    <p:sldLayoutId id="2147484123" r:id="rId46"/>
    <p:sldLayoutId id="2147484124" r:id="rId47"/>
  </p:sldLayoutIdLst>
  <p:transition spd="slow">
    <p:wipe/>
  </p:transition>
  <p:timing>
    <p:tnLst>
      <p:par>
        <p:cTn id="1" dur="indefinite" restart="never" nodeType="tmRoot"/>
      </p:par>
    </p:tnLst>
  </p:timing>
  <p:txStyles>
    <p:titleStyle>
      <a:lvl1pPr algn="l" defTabSz="684101"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24"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250"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376"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502" algn="l" defTabSz="684101"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35" indent="-169835" algn="l" defTabSz="684101"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6" indent="-215864" algn="l" defTabSz="684101"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30" indent="-169835" algn="l" defTabSz="684101"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6" indent="-169835" algn="l" defTabSz="68410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581" indent="-169835" algn="l" defTabSz="684101"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716" indent="-171417" algn="l" defTabSz="685665"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90" indent="-171394" algn="l" defTabSz="685665"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399827" indent="0" algn="l" defTabSz="685665"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76" indent="-171417" algn="l" defTabSz="68566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65" rtl="0" eaLnBrk="1" latinLnBrk="0" hangingPunct="1">
        <a:defRPr sz="1400" kern="1200">
          <a:solidFill>
            <a:schemeClr val="tx1"/>
          </a:solidFill>
          <a:latin typeface="+mn-lt"/>
          <a:ea typeface="+mn-ea"/>
          <a:cs typeface="+mn-cs"/>
        </a:defRPr>
      </a:lvl1pPr>
      <a:lvl2pPr marL="342830" algn="l" defTabSz="685665" rtl="0" eaLnBrk="1" latinLnBrk="0" hangingPunct="1">
        <a:defRPr sz="1400" kern="1200">
          <a:solidFill>
            <a:schemeClr val="tx1"/>
          </a:solidFill>
          <a:latin typeface="+mn-lt"/>
          <a:ea typeface="+mn-ea"/>
          <a:cs typeface="+mn-cs"/>
        </a:defRPr>
      </a:lvl2pPr>
      <a:lvl3pPr marL="685665" algn="l" defTabSz="685665" rtl="0" eaLnBrk="1" latinLnBrk="0" hangingPunct="1">
        <a:defRPr sz="1400" kern="1200">
          <a:solidFill>
            <a:schemeClr val="tx1"/>
          </a:solidFill>
          <a:latin typeface="+mn-lt"/>
          <a:ea typeface="+mn-ea"/>
          <a:cs typeface="+mn-cs"/>
        </a:defRPr>
      </a:lvl3pPr>
      <a:lvl4pPr marL="1028496" algn="l" defTabSz="685665" rtl="0" eaLnBrk="1" latinLnBrk="0" hangingPunct="1">
        <a:defRPr sz="1400" kern="1200">
          <a:solidFill>
            <a:schemeClr val="tx1"/>
          </a:solidFill>
          <a:latin typeface="+mn-lt"/>
          <a:ea typeface="+mn-ea"/>
          <a:cs typeface="+mn-cs"/>
        </a:defRPr>
      </a:lvl4pPr>
      <a:lvl5pPr marL="1371331" algn="l" defTabSz="685665" rtl="0" eaLnBrk="1" latinLnBrk="0" hangingPunct="1">
        <a:defRPr sz="1400" kern="1200">
          <a:solidFill>
            <a:schemeClr val="tx1"/>
          </a:solidFill>
          <a:latin typeface="+mn-lt"/>
          <a:ea typeface="+mn-ea"/>
          <a:cs typeface="+mn-cs"/>
        </a:defRPr>
      </a:lvl5pPr>
      <a:lvl6pPr marL="1714160" algn="l" defTabSz="685665" rtl="0" eaLnBrk="1" latinLnBrk="0" hangingPunct="1">
        <a:defRPr sz="1400" kern="1200">
          <a:solidFill>
            <a:schemeClr val="tx1"/>
          </a:solidFill>
          <a:latin typeface="+mn-lt"/>
          <a:ea typeface="+mn-ea"/>
          <a:cs typeface="+mn-cs"/>
        </a:defRPr>
      </a:lvl6pPr>
      <a:lvl7pPr marL="2056996" algn="l" defTabSz="685665" rtl="0" eaLnBrk="1" latinLnBrk="0" hangingPunct="1">
        <a:defRPr sz="1400" kern="1200">
          <a:solidFill>
            <a:schemeClr val="tx1"/>
          </a:solidFill>
          <a:latin typeface="+mn-lt"/>
          <a:ea typeface="+mn-ea"/>
          <a:cs typeface="+mn-cs"/>
        </a:defRPr>
      </a:lvl7pPr>
      <a:lvl8pPr marL="2399827" algn="l" defTabSz="685665" rtl="0" eaLnBrk="1" latinLnBrk="0" hangingPunct="1">
        <a:defRPr sz="1400" kern="1200">
          <a:solidFill>
            <a:schemeClr val="tx1"/>
          </a:solidFill>
          <a:latin typeface="+mn-lt"/>
          <a:ea typeface="+mn-ea"/>
          <a:cs typeface="+mn-cs"/>
        </a:defRPr>
      </a:lvl8pPr>
      <a:lvl9pPr marL="2742662" algn="l" defTabSz="68566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06664" y="4705968"/>
            <a:ext cx="637337" cy="431517"/>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2400">
                <a:solidFill>
                  <a:srgbClr val="676767">
                    <a:lumMod val="50000"/>
                    <a:alpha val="25000"/>
                  </a:srgbClr>
                </a:solidFill>
                <a:latin typeface="メイリオ" panose="020B0604030504040204" pitchFamily="50" charset="-128"/>
                <a:ea typeface="メイリオ" panose="020B0604030504040204" pitchFamily="50" charset="-128"/>
                <a:cs typeface="メイリオ" panose="020B0604030504040204" pitchFamily="50" charset="-128"/>
              </a:rPr>
              <a:pPr algn="r" defTabSz="610729">
                <a:defRPr/>
              </a:pPr>
              <a:t>‹#›</a:t>
            </a:fld>
            <a:endParaRPr kumimoji="0" lang="en-US" sz="2400" dirty="0">
              <a:solidFill>
                <a:srgbClr val="676767">
                  <a:lumMod val="50000"/>
                  <a:alpha val="25000"/>
                </a:srgb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a:defRPr/>
            </a:pPr>
            <a:r>
              <a:rPr kumimoji="0" lang="en-US" sz="600" dirty="0">
                <a:solidFill>
                  <a:srgbClr val="000000">
                    <a:alpha val="25000"/>
                  </a:srgbClr>
                </a:solidFill>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4073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 id="2147484146" r:id="rId21"/>
    <p:sldLayoutId id="2147484147" r:id="rId22"/>
    <p:sldLayoutId id="2147484148" r:id="rId23"/>
    <p:sldLayoutId id="2147484149" r:id="rId24"/>
    <p:sldLayoutId id="2147484150" r:id="rId25"/>
    <p:sldLayoutId id="2147484151" r:id="rId26"/>
    <p:sldLayoutId id="2147484152" r:id="rId27"/>
    <p:sldLayoutId id="2147484153" r:id="rId28"/>
    <p:sldLayoutId id="2147484154" r:id="rId29"/>
    <p:sldLayoutId id="2147484155" r:id="rId30"/>
    <p:sldLayoutId id="2147484156" r:id="rId31"/>
    <p:sldLayoutId id="2147484157" r:id="rId32"/>
    <p:sldLayoutId id="2147484158" r:id="rId33"/>
    <p:sldLayoutId id="2147484159" r:id="rId34"/>
    <p:sldLayoutId id="2147484160" r:id="rId35"/>
    <p:sldLayoutId id="2147484161" r:id="rId36"/>
    <p:sldLayoutId id="2147484162" r:id="rId37"/>
    <p:sldLayoutId id="2147484163" r:id="rId38"/>
  </p:sldLayoutIdLst>
  <p:transition spd="slow">
    <p:wipe/>
  </p:transition>
  <p:timing>
    <p:tnLst>
      <p:par>
        <p:cTn id="1" dur="indefinite" restart="never" nodeType="tmRoot"/>
      </p:par>
    </p:tnLst>
  </p:timing>
  <p:hf sldNum="0" hdr="0" ftr="0" dt="0"/>
  <p:txStyles>
    <p:titleStyle>
      <a:lvl1pPr algn="l" defTabSz="684196"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09"/>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000000">
                    <a:alpha val="25000"/>
                  </a:srgbClr>
                </a:solidFill>
                <a:cs typeface="CiscoSans Thin"/>
              </a:rPr>
              <a:pPr algn="r" defTabSz="610729">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254752" y="4919455"/>
            <a:ext cx="3270774" cy="154518"/>
          </a:xfrm>
          <a:prstGeom prst="rect">
            <a:avLst/>
          </a:prstGeom>
          <a:noFill/>
          <a:ln w="9525">
            <a:noFill/>
            <a:miter lim="800000"/>
            <a:headEnd/>
            <a:tailEnd/>
          </a:ln>
          <a:effectLst/>
        </p:spPr>
        <p:txBody>
          <a:bodyPr wrap="square" lIns="61586" tIns="30792" rIns="61586" bIns="30792" anchor="b">
            <a:spAutoFit/>
          </a:bodyPr>
          <a:lstStyle/>
          <a:p>
            <a:pPr defTabSz="610729">
              <a:defRPr/>
            </a:pPr>
            <a:r>
              <a:rPr kumimoji="0" lang="en-US" sz="600" dirty="0" smtClean="0">
                <a:solidFill>
                  <a:srgbClr val="000000">
                    <a:alpha val="25000"/>
                  </a:srgbClr>
                </a:solidFill>
                <a:cs typeface="CiscoSans Thin"/>
              </a:rPr>
              <a:t>© 2016  Cisco and/or its affiliates. All rights reserved.   Cisco Public</a:t>
            </a:r>
            <a:endParaRPr kumimoji="0" lang="en-US" sz="600" dirty="0">
              <a:solidFill>
                <a:srgbClr val="000000">
                  <a:alpha val="25000"/>
                </a:srgbClr>
              </a:solidFill>
              <a:cs typeface="CiscoSans Thin"/>
            </a:endParaRPr>
          </a:p>
        </p:txBody>
      </p:sp>
      <p:pic>
        <p:nvPicPr>
          <p:cNvPr id="7" name="Picture 2" descr="C:\Users\spius\Pictures\cisco logo blue gradient.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21200186"/>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5" r:id="rId21"/>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21"/>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920710"/>
            <a:ext cx="218955" cy="154518"/>
          </a:xfrm>
          <a:prstGeom prst="rect">
            <a:avLst/>
          </a:prstGeom>
          <a:noFill/>
          <a:ln w="9525" algn="ctr">
            <a:noFill/>
            <a:miter lim="800000"/>
            <a:headEnd/>
            <a:tailEnd/>
          </a:ln>
          <a:effectLst/>
        </p:spPr>
        <p:txBody>
          <a:bodyPr wrap="none" lIns="61587" tIns="30792" rIns="61587" bIns="30792" anchor="b">
            <a:spAutoFit/>
          </a:bodyPr>
          <a:lstStyle/>
          <a:p>
            <a:pPr algn="r" defTabSz="610714">
              <a:defRPr/>
            </a:pPr>
            <a:fld id="{4ABDCABE-3F10-B64C-92F1-862014417034}" type="slidenum">
              <a:rPr kumimoji="0" lang="en-US" sz="600">
                <a:solidFill>
                  <a:srgbClr val="000000">
                    <a:alpha val="25000"/>
                  </a:srgbClr>
                </a:solidFill>
                <a:ea typeface="ＭＳ Ｐゴシック" charset="0"/>
                <a:cs typeface="CiscoSans Thin"/>
              </a:rPr>
              <a:pPr algn="r" defTabSz="610714">
                <a:defRPr/>
              </a:pPr>
              <a:t>‹#›</a:t>
            </a:fld>
            <a:endParaRPr kumimoji="0" lang="en-US" sz="600" dirty="0">
              <a:solidFill>
                <a:srgbClr val="000000">
                  <a:alpha val="25000"/>
                </a:srgbClr>
              </a:solidFill>
              <a:ea typeface="ＭＳ Ｐゴシック" charset="0"/>
              <a:cs typeface="CiscoSans Thin"/>
            </a:endParaRPr>
          </a:p>
        </p:txBody>
      </p:sp>
      <p:sp>
        <p:nvSpPr>
          <p:cNvPr id="13" name="Rectangle 4"/>
          <p:cNvSpPr>
            <a:spLocks noChangeArrowheads="1"/>
          </p:cNvSpPr>
          <p:nvPr/>
        </p:nvSpPr>
        <p:spPr bwMode="ltGray">
          <a:xfrm>
            <a:off x="5254755" y="4919456"/>
            <a:ext cx="3270775" cy="154518"/>
          </a:xfrm>
          <a:prstGeom prst="rect">
            <a:avLst/>
          </a:prstGeom>
          <a:noFill/>
          <a:ln w="9525">
            <a:noFill/>
            <a:miter lim="800000"/>
            <a:headEnd/>
            <a:tailEnd/>
          </a:ln>
          <a:effectLst/>
        </p:spPr>
        <p:txBody>
          <a:bodyPr wrap="square" lIns="61587" tIns="30792" rIns="61587" bIns="30792" anchor="b">
            <a:spAutoFit/>
          </a:bodyPr>
          <a:lstStyle/>
          <a:p>
            <a:pPr defTabSz="610714">
              <a:defRPr/>
            </a:pPr>
            <a:r>
              <a:rPr kumimoji="0" lang="en-US" sz="600" dirty="0" smtClean="0">
                <a:solidFill>
                  <a:srgbClr val="000000">
                    <a:alpha val="25000"/>
                  </a:srgbClr>
                </a:solidFill>
                <a:ea typeface="ＭＳ Ｐゴシック" charset="0"/>
                <a:cs typeface="CiscoSans Thin"/>
              </a:rPr>
              <a:t>© 2016  Cisco and/or its affiliates. All rights reserved.   Cisco Public</a:t>
            </a:r>
            <a:endParaRPr kumimoji="0" lang="en-US" sz="600" dirty="0">
              <a:solidFill>
                <a:srgbClr val="000000">
                  <a:alpha val="25000"/>
                </a:srgbClr>
              </a:solidFill>
              <a:ea typeface="ＭＳ Ｐゴシック" charset="0"/>
              <a:cs typeface="CiscoSans Thin"/>
            </a:endParaRPr>
          </a:p>
        </p:txBody>
      </p:sp>
      <p:pic>
        <p:nvPicPr>
          <p:cNvPr id="7" name="Picture 2" descr="C:\Users\spius\Pictures\cisco logo blue gradient.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38599685"/>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 id="2147484217" r:id="rId31"/>
    <p:sldLayoutId id="2147484218" r:id="rId32"/>
    <p:sldLayoutId id="2147484219" r:id="rId33"/>
    <p:sldLayoutId id="2147484220" r:id="rId34"/>
    <p:sldLayoutId id="2147484221" r:id="rId35"/>
    <p:sldLayoutId id="2147484222" r:id="rId36"/>
    <p:sldLayoutId id="2147484223" r:id="rId37"/>
    <p:sldLayoutId id="2147484224" r:id="rId38"/>
    <p:sldLayoutId id="2147484225" r:id="rId39"/>
    <p:sldLayoutId id="2147484226" r:id="rId40"/>
    <p:sldLayoutId id="2147484227" r:id="rId41"/>
  </p:sldLayoutIdLst>
  <p:transition spd="slow">
    <p:wipe/>
  </p:transition>
  <p:timing>
    <p:tnLst>
      <p:par>
        <p:cTn id="1" dur="indefinite" restart="never" nodeType="tmRoot"/>
      </p:par>
    </p:tnLst>
  </p:timing>
  <p:txStyles>
    <p:titleStyle>
      <a:lvl1pPr algn="l" defTabSz="684179" rtl="0" eaLnBrk="1" fontAlgn="base" hangingPunct="1">
        <a:lnSpc>
          <a:spcPct val="80000"/>
        </a:lnSpc>
        <a:spcBef>
          <a:spcPct val="0"/>
        </a:spcBef>
        <a:spcAft>
          <a:spcPct val="0"/>
        </a:spcAft>
        <a:defRPr lang="en-US" sz="3000" kern="1200" dirty="0">
          <a:solidFill>
            <a:srgbClr val="676767"/>
          </a:solidFill>
          <a:latin typeface="+mj-lt"/>
          <a:ea typeface="ＭＳ Ｐゴシック" charset="0"/>
          <a:cs typeface="CiscoSans"/>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4"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4" indent="-169854"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90"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4"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4"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6" indent="-169854"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7"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5" algn="l" defTabSz="685743" rtl="0" eaLnBrk="1" latinLnBrk="0" hangingPunct="1">
        <a:defRPr sz="1400" kern="1200">
          <a:solidFill>
            <a:schemeClr val="tx1"/>
          </a:solidFill>
          <a:latin typeface="+mn-lt"/>
          <a:ea typeface="+mn-ea"/>
          <a:cs typeface="+mn-cs"/>
        </a:defRPr>
      </a:lvl4pPr>
      <a:lvl5pPr marL="1371486"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000000">
                    <a:alpha val="25000"/>
                  </a:srgbClr>
                </a:solidFill>
                <a:cs typeface="CiscoSans Thin"/>
              </a:rPr>
              <a:pPr algn="r" defTabSz="610729">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a:defRPr/>
            </a:pPr>
            <a:r>
              <a:rPr kumimoji="0" lang="en-US" sz="600" dirty="0">
                <a:solidFill>
                  <a:srgbClr val="000000">
                    <a:alpha val="25000"/>
                  </a:srgbClr>
                </a:solidFill>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059738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60" rtl="0" eaLnBrk="1" latinLnBrk="0" hangingPunct="1">
        <a:defRPr kumimoji="1" sz="1400" kern="1200">
          <a:solidFill>
            <a:schemeClr val="tx1"/>
          </a:solidFill>
          <a:latin typeface="+mn-lt"/>
          <a:ea typeface="+mn-ea"/>
          <a:cs typeface="+mn-cs"/>
        </a:defRPr>
      </a:lvl1pPr>
      <a:lvl2pPr marL="342878" algn="l" defTabSz="685760" rtl="0" eaLnBrk="1" latinLnBrk="0" hangingPunct="1">
        <a:defRPr kumimoji="1" sz="1400" kern="1200">
          <a:solidFill>
            <a:schemeClr val="tx1"/>
          </a:solidFill>
          <a:latin typeface="+mn-lt"/>
          <a:ea typeface="+mn-ea"/>
          <a:cs typeface="+mn-cs"/>
        </a:defRPr>
      </a:lvl2pPr>
      <a:lvl3pPr marL="685760" algn="l" defTabSz="685760" rtl="0" eaLnBrk="1" latinLnBrk="0" hangingPunct="1">
        <a:defRPr kumimoji="1" sz="1400" kern="1200">
          <a:solidFill>
            <a:schemeClr val="tx1"/>
          </a:solidFill>
          <a:latin typeface="+mn-lt"/>
          <a:ea typeface="+mn-ea"/>
          <a:cs typeface="+mn-cs"/>
        </a:defRPr>
      </a:lvl3pPr>
      <a:lvl4pPr marL="1028639" algn="l" defTabSz="685760" rtl="0" eaLnBrk="1" latinLnBrk="0" hangingPunct="1">
        <a:defRPr kumimoji="1" sz="1400" kern="1200">
          <a:solidFill>
            <a:schemeClr val="tx1"/>
          </a:solidFill>
          <a:latin typeface="+mn-lt"/>
          <a:ea typeface="+mn-ea"/>
          <a:cs typeface="+mn-cs"/>
        </a:defRPr>
      </a:lvl4pPr>
      <a:lvl5pPr marL="1371521" algn="l" defTabSz="685760" rtl="0" eaLnBrk="1" latinLnBrk="0" hangingPunct="1">
        <a:defRPr kumimoji="1" sz="1400" kern="1200">
          <a:solidFill>
            <a:schemeClr val="tx1"/>
          </a:solidFill>
          <a:latin typeface="+mn-lt"/>
          <a:ea typeface="+mn-ea"/>
          <a:cs typeface="+mn-cs"/>
        </a:defRPr>
      </a:lvl5pPr>
      <a:lvl6pPr marL="1714398" algn="l" defTabSz="685760" rtl="0" eaLnBrk="1" latinLnBrk="0" hangingPunct="1">
        <a:defRPr kumimoji="1" sz="1400" kern="1200">
          <a:solidFill>
            <a:schemeClr val="tx1"/>
          </a:solidFill>
          <a:latin typeface="+mn-lt"/>
          <a:ea typeface="+mn-ea"/>
          <a:cs typeface="+mn-cs"/>
        </a:defRPr>
      </a:lvl6pPr>
      <a:lvl7pPr marL="2057281" algn="l" defTabSz="685760" rtl="0" eaLnBrk="1" latinLnBrk="0" hangingPunct="1">
        <a:defRPr kumimoji="1" sz="1400" kern="1200">
          <a:solidFill>
            <a:schemeClr val="tx1"/>
          </a:solidFill>
          <a:latin typeface="+mn-lt"/>
          <a:ea typeface="+mn-ea"/>
          <a:cs typeface="+mn-cs"/>
        </a:defRPr>
      </a:lvl7pPr>
      <a:lvl8pPr marL="2400160" algn="l" defTabSz="685760" rtl="0" eaLnBrk="1" latinLnBrk="0" hangingPunct="1">
        <a:defRPr kumimoji="1" sz="1400" kern="1200">
          <a:solidFill>
            <a:schemeClr val="tx1"/>
          </a:solidFill>
          <a:latin typeface="+mn-lt"/>
          <a:ea typeface="+mn-ea"/>
          <a:cs typeface="+mn-cs"/>
        </a:defRPr>
      </a:lvl8pPr>
      <a:lvl9pPr marL="2743042" algn="l" defTabSz="685760" rtl="0" eaLnBrk="1" latinLnBrk="0" hangingPunct="1">
        <a:defRPr kumimoji="1"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69" y="4742908"/>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a:defRPr/>
            </a:pPr>
            <a:fld id="{4ABDCABE-3F10-B64C-92F1-862014417034}" type="slidenum">
              <a:rPr kumimoji="0" lang="en-US" sz="600">
                <a:solidFill>
                  <a:srgbClr val="000000">
                    <a:alpha val="25000"/>
                  </a:srgbClr>
                </a:solidFill>
                <a:cs typeface="CiscoSans Thin"/>
              </a:rPr>
              <a:pPr algn="r" defTabSz="610729">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867508" y="4741655"/>
            <a:ext cx="2658018" cy="154518"/>
          </a:xfrm>
          <a:prstGeom prst="rect">
            <a:avLst/>
          </a:prstGeom>
          <a:noFill/>
          <a:ln w="9525">
            <a:noFill/>
            <a:miter lim="800000"/>
            <a:headEnd/>
            <a:tailEnd/>
          </a:ln>
          <a:effectLst/>
        </p:spPr>
        <p:txBody>
          <a:bodyPr lIns="61586" tIns="30792" rIns="61586" bIns="30792" anchor="b">
            <a:spAutoFit/>
          </a:bodyPr>
          <a:lstStyle/>
          <a:p>
            <a:pPr defTabSz="610729">
              <a:defRPr/>
            </a:pPr>
            <a:r>
              <a:rPr kumimoji="0" lang="en-US" sz="600" dirty="0">
                <a:solidFill>
                  <a:srgbClr val="000000">
                    <a:alpha val="25000"/>
                  </a:srgbClr>
                </a:solidFill>
                <a:cs typeface="CiscoSans Thin"/>
              </a:rPr>
              <a:t>© 2014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60594459"/>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Lst>
  <p:transition spd="slow">
    <p:wipe/>
  </p:transition>
  <p:timing>
    <p:tnLst>
      <p:par>
        <p:cTn id="1" dur="indefinite" restart="never" nodeType="tmRoot"/>
      </p:par>
    </p:tnLst>
  </p:timing>
  <p:txStyles>
    <p:titleStyle>
      <a:lvl1pPr algn="l" defTabSz="684196"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60" rtl="0" eaLnBrk="1" latinLnBrk="0" hangingPunct="1">
        <a:defRPr kumimoji="1" sz="1400" kern="1200">
          <a:solidFill>
            <a:schemeClr val="tx1"/>
          </a:solidFill>
          <a:latin typeface="+mn-lt"/>
          <a:ea typeface="+mn-ea"/>
          <a:cs typeface="+mn-cs"/>
        </a:defRPr>
      </a:lvl1pPr>
      <a:lvl2pPr marL="342878" algn="l" defTabSz="685760" rtl="0" eaLnBrk="1" latinLnBrk="0" hangingPunct="1">
        <a:defRPr kumimoji="1" sz="1400" kern="1200">
          <a:solidFill>
            <a:schemeClr val="tx1"/>
          </a:solidFill>
          <a:latin typeface="+mn-lt"/>
          <a:ea typeface="+mn-ea"/>
          <a:cs typeface="+mn-cs"/>
        </a:defRPr>
      </a:lvl2pPr>
      <a:lvl3pPr marL="685760" algn="l" defTabSz="685760" rtl="0" eaLnBrk="1" latinLnBrk="0" hangingPunct="1">
        <a:defRPr kumimoji="1" sz="1400" kern="1200">
          <a:solidFill>
            <a:schemeClr val="tx1"/>
          </a:solidFill>
          <a:latin typeface="+mn-lt"/>
          <a:ea typeface="+mn-ea"/>
          <a:cs typeface="+mn-cs"/>
        </a:defRPr>
      </a:lvl3pPr>
      <a:lvl4pPr marL="1028639" algn="l" defTabSz="685760" rtl="0" eaLnBrk="1" latinLnBrk="0" hangingPunct="1">
        <a:defRPr kumimoji="1" sz="1400" kern="1200">
          <a:solidFill>
            <a:schemeClr val="tx1"/>
          </a:solidFill>
          <a:latin typeface="+mn-lt"/>
          <a:ea typeface="+mn-ea"/>
          <a:cs typeface="+mn-cs"/>
        </a:defRPr>
      </a:lvl4pPr>
      <a:lvl5pPr marL="1371521" algn="l" defTabSz="685760" rtl="0" eaLnBrk="1" latinLnBrk="0" hangingPunct="1">
        <a:defRPr kumimoji="1" sz="1400" kern="1200">
          <a:solidFill>
            <a:schemeClr val="tx1"/>
          </a:solidFill>
          <a:latin typeface="+mn-lt"/>
          <a:ea typeface="+mn-ea"/>
          <a:cs typeface="+mn-cs"/>
        </a:defRPr>
      </a:lvl5pPr>
      <a:lvl6pPr marL="1714398" algn="l" defTabSz="685760" rtl="0" eaLnBrk="1" latinLnBrk="0" hangingPunct="1">
        <a:defRPr kumimoji="1" sz="1400" kern="1200">
          <a:solidFill>
            <a:schemeClr val="tx1"/>
          </a:solidFill>
          <a:latin typeface="+mn-lt"/>
          <a:ea typeface="+mn-ea"/>
          <a:cs typeface="+mn-cs"/>
        </a:defRPr>
      </a:lvl6pPr>
      <a:lvl7pPr marL="2057281" algn="l" defTabSz="685760" rtl="0" eaLnBrk="1" latinLnBrk="0" hangingPunct="1">
        <a:defRPr kumimoji="1" sz="1400" kern="1200">
          <a:solidFill>
            <a:schemeClr val="tx1"/>
          </a:solidFill>
          <a:latin typeface="+mn-lt"/>
          <a:ea typeface="+mn-ea"/>
          <a:cs typeface="+mn-cs"/>
        </a:defRPr>
      </a:lvl7pPr>
      <a:lvl8pPr marL="2400160" algn="l" defTabSz="685760" rtl="0" eaLnBrk="1" latinLnBrk="0" hangingPunct="1">
        <a:defRPr kumimoji="1" sz="1400" kern="1200">
          <a:solidFill>
            <a:schemeClr val="tx1"/>
          </a:solidFill>
          <a:latin typeface="+mn-lt"/>
          <a:ea typeface="+mn-ea"/>
          <a:cs typeface="+mn-cs"/>
        </a:defRPr>
      </a:lvl8pPr>
      <a:lvl9pPr marL="2743042" algn="l" defTabSz="685760"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hyperlink" Target="http://www.google.no/url?sa=i&amp;rct=j&amp;q=&amp;esrc=s&amp;source=images&amp;cd=&amp;cad=rja&amp;uact=8&amp;ved=0ahUKEwidtvnt16fJAhWBkywKHelQBC8QjRwIBw&amp;url=http://www.cisco.com/c/en/us/support/collaboration-endpoints/telepresence-mx700/model.html&amp;psig=AFQjCNFpLKpdC8YGlLWxsoT-xWQJhvSWKw&amp;ust=1448407308954282" TargetMode="External"/><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jpeg"/><Relationship Id="rId2" Type="http://schemas.openxmlformats.org/officeDocument/2006/relationships/notesSlide" Target="../notesSlides/notesSlide10.xml"/><Relationship Id="rId16" Type="http://schemas.openxmlformats.org/officeDocument/2006/relationships/image" Target="../media/image90.jpeg"/><Relationship Id="rId1" Type="http://schemas.openxmlformats.org/officeDocument/2006/relationships/slideLayout" Target="../slideLayouts/slideLayout35.xml"/><Relationship Id="rId6" Type="http://schemas.openxmlformats.org/officeDocument/2006/relationships/image" Target="../media/image80.png"/><Relationship Id="rId11" Type="http://schemas.openxmlformats.org/officeDocument/2006/relationships/image" Target="../media/image85.png"/><Relationship Id="rId5" Type="http://schemas.microsoft.com/office/2007/relationships/hdphoto" Target="../media/hdphoto8.wdp"/><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9.png"/><Relationship Id="rId9" Type="http://schemas.openxmlformats.org/officeDocument/2006/relationships/image" Target="../media/image83.png"/><Relationship Id="rId14"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tiff"/><Relationship Id="rId1" Type="http://schemas.openxmlformats.org/officeDocument/2006/relationships/slideLayout" Target="../slideLayouts/slideLayout32.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8.tiff"/><Relationship Id="rId7" Type="http://schemas.openxmlformats.org/officeDocument/2006/relationships/image" Target="../media/image93.tiff"/><Relationship Id="rId2" Type="http://schemas.openxmlformats.org/officeDocument/2006/relationships/image" Target="../media/image97.tiff"/><Relationship Id="rId1" Type="http://schemas.openxmlformats.org/officeDocument/2006/relationships/slideLayout" Target="../slideLayouts/slideLayout33.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93.tiff"/><Relationship Id="rId4" Type="http://schemas.openxmlformats.org/officeDocument/2006/relationships/image" Target="../media/image103.tiff"/></Relationships>
</file>

<file path=ppt/slides/_rels/slide31.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 Id="rId5" Type="http://schemas.openxmlformats.org/officeDocument/2006/relationships/image" Target="../media/image114.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Hc6JQCdXh_w"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16.png"/><Relationship Id="rId4" Type="http://schemas.openxmlformats.org/officeDocument/2006/relationships/image" Target="../media/image115.tiff"/></Relationships>
</file>

<file path=ppt/slides/_rels/slide38.xml.rels><?xml version="1.0" encoding="UTF-8" standalone="yes"?>
<Relationships xmlns="http://schemas.openxmlformats.org/package/2006/relationships"><Relationship Id="rId3" Type="http://schemas.openxmlformats.org/officeDocument/2006/relationships/hyperlink" Target="http://www.mext.go.jp/b_menu/houdou/29/07/1387655.htm" TargetMode="External"/><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9.xml"/><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08.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21.xml"/><Relationship Id="rId1" Type="http://schemas.openxmlformats.org/officeDocument/2006/relationships/slideLayout" Target="../slideLayouts/slideLayout172.xml"/><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171.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Hc6JQCdXh_w" TargetMode="External"/><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115.tiff"/></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5.xml"/><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www.ntt-west.co.jp/news/1401/140108a_1.html" TargetMode="External"/><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hyperlink" Target="https://www.otsuka-shokai.co.jp/products/case/media/2015/sanonihon-u-h.pdf" TargetMode="External"/><Relationship Id="rId2" Type="http://schemas.openxmlformats.org/officeDocument/2006/relationships/hyperlink" Target="http://www.mki.co.jp/biz/case/case_list/ageo.html" TargetMode="Externa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png"/><Relationship Id="rId7" Type="http://schemas.microsoft.com/office/2007/relationships/hdphoto" Target="../media/hdphoto2.wdp"/><Relationship Id="rId12"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6.wdp"/><Relationship Id="rId5" Type="http://schemas.openxmlformats.org/officeDocument/2006/relationships/image" Target="../media/image45.png"/><Relationship Id="rId10" Type="http://schemas.microsoft.com/office/2007/relationships/hdphoto" Target="../media/hdphoto5.wdp"/><Relationship Id="rId4" Type="http://schemas.openxmlformats.org/officeDocument/2006/relationships/image" Target="../media/image44.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598384" cy="5347687"/>
          </a:xfrm>
          <a:prstGeom prst="rect">
            <a:avLst/>
          </a:prstGeom>
        </p:spPr>
      </p:pic>
      <p:sp>
        <p:nvSpPr>
          <p:cNvPr id="8" name="正方形/長方形 7"/>
          <p:cNvSpPr/>
          <p:nvPr/>
        </p:nvSpPr>
        <p:spPr>
          <a:xfrm>
            <a:off x="238940" y="3545071"/>
            <a:ext cx="7831311" cy="807913"/>
          </a:xfrm>
          <a:prstGeom prst="rect">
            <a:avLst/>
          </a:prstGeom>
        </p:spPr>
        <p:txBody>
          <a:bodyPr wrap="non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ja-JP" altLang="en-US" sz="2800" dirty="0"/>
              <a:t>教育機関向け </a:t>
            </a:r>
            <a:r>
              <a:rPr lang="en-US" altLang="ja-JP" sz="2800" dirty="0"/>
              <a:t>Cisco </a:t>
            </a:r>
            <a:r>
              <a:rPr lang="ja-JP" altLang="en-US" sz="2800" dirty="0"/>
              <a:t>の無線</a:t>
            </a:r>
            <a:r>
              <a:rPr lang="en-US" altLang="ja-JP" sz="2800" dirty="0"/>
              <a:t>LAN</a:t>
            </a:r>
            <a:r>
              <a:rPr lang="ja-JP" altLang="en-US" sz="2800" dirty="0"/>
              <a:t>・セキュリティ対策</a:t>
            </a:r>
            <a:r>
              <a:rPr lang="en-US" altLang="ja-JP" sz="2800" dirty="0"/>
              <a:t/>
            </a:r>
            <a:br>
              <a:rPr lang="en-US" altLang="ja-JP" sz="2800" dirty="0"/>
            </a:br>
            <a:r>
              <a:rPr lang="ja-JP" altLang="en-US" dirty="0"/>
              <a:t>～教育市場への取り組み</a:t>
            </a:r>
            <a:r>
              <a:rPr lang="ja-JP" altLang="en-US" dirty="0" smtClean="0"/>
              <a:t>～　初等中等教育機関　編</a:t>
            </a:r>
            <a:endParaRPr lang="ja-JP" altLang="en-US" dirty="0"/>
          </a:p>
        </p:txBody>
      </p:sp>
      <p:sp>
        <p:nvSpPr>
          <p:cNvPr id="9" name="正方形/長方形 8"/>
          <p:cNvSpPr/>
          <p:nvPr/>
        </p:nvSpPr>
        <p:spPr>
          <a:xfrm>
            <a:off x="298105" y="4268694"/>
            <a:ext cx="5280933" cy="734047"/>
          </a:xfrm>
          <a:prstGeom prst="rect">
            <a:avLst/>
          </a:prstGeom>
        </p:spPr>
        <p:txBody>
          <a:bodyPr wrap="non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パブリックセクター事業　市場開発部・教育</a:t>
            </a:r>
            <a:r>
              <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ICT</a:t>
            </a: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推進部</a:t>
            </a:r>
            <a:endPar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部長　小野　裕一</a:t>
            </a:r>
            <a:endPar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12" name="テキスト ボックス 8"/>
          <p:cNvSpPr txBox="1"/>
          <p:nvPr/>
        </p:nvSpPr>
        <p:spPr>
          <a:xfrm>
            <a:off x="238940" y="1988665"/>
            <a:ext cx="6686446" cy="1200329"/>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ea typeface="Arial" charset="0"/>
                <a:cs typeface="Arial" charset="0"/>
              </a:rPr>
              <a:t>Advantage Now</a:t>
            </a:r>
            <a:endParaRPr kumimoji="1" lang="ja-JP" altLang="en-US" sz="7200" dirty="0">
              <a:solidFill>
                <a:srgbClr val="004BAF"/>
              </a:solidFill>
              <a:effectLst>
                <a:glow rad="228600">
                  <a:schemeClr val="bg1">
                    <a:alpha val="40000"/>
                  </a:schemeClr>
                </a:glow>
              </a:effectLst>
              <a:ea typeface="Arial" charset="0"/>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041" y="-112480"/>
            <a:ext cx="1513830" cy="1052249"/>
          </a:xfrm>
          <a:prstGeom prst="rect">
            <a:avLst/>
          </a:prstGeom>
        </p:spPr>
      </p:pic>
      <p:sp>
        <p:nvSpPr>
          <p:cNvPr id="13" name="正方形/長方形 12"/>
          <p:cNvSpPr/>
          <p:nvPr/>
        </p:nvSpPr>
        <p:spPr>
          <a:xfrm>
            <a:off x="4283968" y="4743023"/>
            <a:ext cx="4752528" cy="276999"/>
          </a:xfrm>
          <a:prstGeom prst="rect">
            <a:avLst/>
          </a:prstGeom>
        </p:spPr>
        <p:txBody>
          <a:bodyPr wrap="square">
            <a:spAutoFit/>
          </a:bodyPr>
          <a:lstStyle/>
          <a:p>
            <a:pPr defTabSz="457200" fontAlgn="base">
              <a:spcBef>
                <a:spcPct val="0"/>
              </a:spcBef>
              <a:spcAft>
                <a:spcPct val="0"/>
              </a:spcAft>
            </a:pPr>
            <a:r>
              <a:rPr kumimoji="0" lang="ja-JP" altLang="ja-JP" sz="1200" dirty="0">
                <a:latin typeface="Arial" charset="0"/>
                <a:ea typeface="ＭＳ Ｐゴシック" pitchFamily="34" charset="-128"/>
              </a:rPr>
              <a:t>本資料に記載の各社社名、製品名は、各社の商標または登録商標です。</a:t>
            </a:r>
            <a:endParaRPr lang="ja-JP" altLang="en-US" sz="1200" dirty="0">
              <a:latin typeface="Arial" charset="0"/>
              <a:ea typeface="ＭＳ Ｐゴシック" pitchFamily="34" charset="-128"/>
            </a:endParaRPr>
          </a:p>
        </p:txBody>
      </p:sp>
    </p:spTree>
    <p:extLst>
      <p:ext uri="{BB962C8B-B14F-4D97-AF65-F5344CB8AC3E}">
        <p14:creationId xmlns:p14="http://schemas.microsoft.com/office/powerpoint/2010/main" val="30065254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912" y="88425"/>
            <a:ext cx="8659976" cy="728782"/>
          </a:xfrm>
        </p:spPr>
        <p:txBody>
          <a:bodyPr/>
          <a:lstStyle/>
          <a:p>
            <a:r>
              <a:rPr lang="ja-JP" altLang="en-US" dirty="0" smtClean="0">
                <a:latin typeface="ＭＳ Ｐゴシック" panose="020B0600070205080204" pitchFamily="50" charset="-128"/>
                <a:ea typeface="ＭＳ Ｐゴシック" panose="020B0600070205080204" pitchFamily="50" charset="-128"/>
              </a:rPr>
              <a:t>無線</a:t>
            </a:r>
            <a:r>
              <a:rPr lang="en-US" altLang="ja-JP" dirty="0" smtClean="0">
                <a:latin typeface="ＭＳ Ｐゴシック" panose="020B0600070205080204" pitchFamily="50" charset="-128"/>
                <a:ea typeface="ＭＳ Ｐゴシック" panose="020B0600070205080204" pitchFamily="50" charset="-128"/>
              </a:rPr>
              <a:t>LAN</a:t>
            </a:r>
            <a:r>
              <a:rPr lang="ja-JP" altLang="en-US" dirty="0" smtClean="0">
                <a:latin typeface="ＭＳ Ｐゴシック" panose="020B0600070205080204" pitchFamily="50" charset="-128"/>
                <a:ea typeface="ＭＳ Ｐゴシック" panose="020B0600070205080204" pitchFamily="50" charset="-128"/>
              </a:rPr>
              <a:t>製品のポートフォリオ</a:t>
            </a:r>
            <a:endParaRPr lang="en-US" dirty="0">
              <a:latin typeface="ＭＳ Ｐゴシック" panose="020B0600070205080204" pitchFamily="50" charset="-128"/>
              <a:ea typeface="ＭＳ Ｐゴシック" panose="020B0600070205080204" pitchFamily="50" charset="-128"/>
            </a:endParaRPr>
          </a:p>
        </p:txBody>
      </p:sp>
      <p:cxnSp>
        <p:nvCxnSpPr>
          <p:cNvPr id="5" name="Straight Arrow Connector 4"/>
          <p:cNvCxnSpPr/>
          <p:nvPr/>
        </p:nvCxnSpPr>
        <p:spPr>
          <a:xfrm flipV="1">
            <a:off x="751288" y="4415448"/>
            <a:ext cx="7116547" cy="2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56410" y="1597501"/>
            <a:ext cx="17475" cy="28336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12961" y="4285249"/>
            <a:ext cx="990731" cy="369328"/>
          </a:xfrm>
          <a:prstGeom prst="rect">
            <a:avLst/>
          </a:prstGeom>
          <a:noFill/>
        </p:spPr>
        <p:txBody>
          <a:bodyPr wrap="squar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価格帯</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2" name="TextBox 11"/>
          <p:cNvSpPr txBox="1"/>
          <p:nvPr/>
        </p:nvSpPr>
        <p:spPr>
          <a:xfrm>
            <a:off x="414395" y="1168555"/>
            <a:ext cx="646323" cy="369328"/>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性能</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3" name="Rounded Rectangle 12"/>
          <p:cNvSpPr/>
          <p:nvPr/>
        </p:nvSpPr>
        <p:spPr>
          <a:xfrm>
            <a:off x="894390" y="2826076"/>
            <a:ext cx="1761943" cy="1371857"/>
          </a:xfrm>
          <a:prstGeom prst="roundRect">
            <a:avLst/>
          </a:prstGeom>
          <a:ln/>
        </p:spPr>
        <p:style>
          <a:lnRef idx="1">
            <a:schemeClr val="accent4"/>
          </a:lnRef>
          <a:fillRef idx="2">
            <a:schemeClr val="accent4"/>
          </a:fillRef>
          <a:effectRef idx="1">
            <a:schemeClr val="accent4"/>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個人向</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5</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0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17" name="Rounded Rectangle 16"/>
          <p:cNvSpPr/>
          <p:nvPr/>
        </p:nvSpPr>
        <p:spPr>
          <a:xfrm>
            <a:off x="2647391" y="2209935"/>
            <a:ext cx="2195921" cy="1511274"/>
          </a:xfrm>
          <a:prstGeom prst="roundRect">
            <a:avLst/>
          </a:prstGeom>
          <a:ln/>
        </p:spPr>
        <p:style>
          <a:lnRef idx="1">
            <a:schemeClr val="accent5"/>
          </a:lnRef>
          <a:fillRef idx="2">
            <a:schemeClr val="accent5"/>
          </a:fillRef>
          <a:effectRef idx="1">
            <a:schemeClr val="accent5"/>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ローエンド</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・自律型（一部設定ツール対応）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10</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1" name="TextBox 20"/>
          <p:cNvSpPr txBox="1"/>
          <p:nvPr/>
        </p:nvSpPr>
        <p:spPr>
          <a:xfrm>
            <a:off x="1955134" y="4467522"/>
            <a:ext cx="735297" cy="338554"/>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１万</a:t>
            </a:r>
            <a:r>
              <a:rPr kumimoji="0" lang="ja-JP" alt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円</a:t>
            </a:r>
            <a:endPar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4" name="Rounded Rectangle 23"/>
          <p:cNvSpPr/>
          <p:nvPr/>
        </p:nvSpPr>
        <p:spPr>
          <a:xfrm>
            <a:off x="4717791" y="1645563"/>
            <a:ext cx="2260668" cy="1750474"/>
          </a:xfrm>
          <a:prstGeom prst="roundRect">
            <a:avLst/>
          </a:prstGeom>
          <a:ln/>
        </p:spPr>
        <p:style>
          <a:lnRef idx="1">
            <a:schemeClr val="accent6"/>
          </a:lnRef>
          <a:fillRef idx="2">
            <a:schemeClr val="accent6"/>
          </a:fillRef>
          <a:effectRef idx="1">
            <a:schemeClr val="accent6"/>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ミディアム</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20</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5" name="TextBox 24"/>
          <p:cNvSpPr txBox="1"/>
          <p:nvPr/>
        </p:nvSpPr>
        <p:spPr>
          <a:xfrm>
            <a:off x="3014687" y="4537160"/>
            <a:ext cx="4819949" cy="276999"/>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rPr>
              <a:t>一般的な製品を対象としており、個別の製品によって機能は異なります。</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cxnSp>
        <p:nvCxnSpPr>
          <p:cNvPr id="4" name="Straight Connector 3"/>
          <p:cNvCxnSpPr/>
          <p:nvPr/>
        </p:nvCxnSpPr>
        <p:spPr>
          <a:xfrm flipH="1">
            <a:off x="2223892" y="4265941"/>
            <a:ext cx="3134" cy="156864"/>
          </a:xfrm>
          <a:prstGeom prst="line">
            <a:avLst/>
          </a:prstGeom>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853243" y="1000255"/>
            <a:ext cx="2161596" cy="1882008"/>
          </a:xfrm>
          <a:prstGeom prst="roundRect">
            <a:avLst/>
          </a:prstGeom>
          <a:ln>
            <a:solidFill>
              <a:schemeClr val="accent6"/>
            </a:solidFill>
          </a:ln>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000000"/>
                </a:solidFill>
                <a:latin typeface="ＭＳ Ｐゴシック" panose="020B0600070205080204" pitchFamily="50" charset="-128"/>
                <a:ea typeface="ＭＳ Ｐゴシック" panose="020B0600070205080204" pitchFamily="50" charset="-128"/>
              </a:rPr>
              <a:t>プレミアム モデル</a:t>
            </a:r>
            <a:endParaRPr kumimoji="0"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・電波障害回避</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・専用</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40</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000000"/>
              </a:solidFill>
              <a:latin typeface="ＭＳ Ｐゴシック" panose="020B0600070205080204" pitchFamily="50" charset="-128"/>
              <a:ea typeface="ＭＳ Ｐゴシック" panose="020B0600070205080204" pitchFamily="50" charset="-128"/>
            </a:endParaRPr>
          </a:p>
        </p:txBody>
      </p:sp>
      <p:sp>
        <p:nvSpPr>
          <p:cNvPr id="26" name="Rounded Rectangle 25"/>
          <p:cNvSpPr/>
          <p:nvPr/>
        </p:nvSpPr>
        <p:spPr>
          <a:xfrm>
            <a:off x="930164" y="617087"/>
            <a:ext cx="1592010" cy="330901"/>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コンシューマ</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7" name="Rounded Rectangle 26"/>
          <p:cNvSpPr/>
          <p:nvPr/>
        </p:nvSpPr>
        <p:spPr>
          <a:xfrm>
            <a:off x="2585137" y="617450"/>
            <a:ext cx="6549920" cy="330901"/>
          </a:xfrm>
          <a:prstGeom prst="roundRect">
            <a:avLst/>
          </a:prstGeom>
          <a:ln/>
        </p:spPr>
        <p:style>
          <a:lnRef idx="0">
            <a:schemeClr val="accent5"/>
          </a:lnRef>
          <a:fillRef idx="3">
            <a:schemeClr val="accent5"/>
          </a:fillRef>
          <a:effectRef idx="3">
            <a:schemeClr val="accent5"/>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エンタープライズ（法人向）モデル</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30" name="Left-Right Arrow 29"/>
          <p:cNvSpPr/>
          <p:nvPr/>
        </p:nvSpPr>
        <p:spPr>
          <a:xfrm>
            <a:off x="2585138" y="2469399"/>
            <a:ext cx="6380115" cy="822431"/>
          </a:xfrm>
          <a:prstGeom prst="leftRightArrow">
            <a:avLst>
              <a:gd name="adj1" fmla="val 61878"/>
              <a:gd name="adj2" fmla="val 50000"/>
            </a:avLst>
          </a:prstGeom>
          <a:solidFill>
            <a:srgbClr val="00009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dirty="0" smtClean="0">
                <a:solidFill>
                  <a:srgbClr val="FFFFFF"/>
                </a:solidFill>
                <a:latin typeface="ＭＳ Ｐゴシック" panose="020B0600070205080204" pitchFamily="50" charset="-128"/>
                <a:ea typeface="ＭＳ Ｐゴシック" panose="020B0600070205080204" pitchFamily="50" charset="-128"/>
              </a:rPr>
              <a:t>Cisco</a:t>
            </a:r>
          </a:p>
        </p:txBody>
      </p:sp>
      <p:sp>
        <p:nvSpPr>
          <p:cNvPr id="20" name="Left-Right Arrow 19"/>
          <p:cNvSpPr/>
          <p:nvPr/>
        </p:nvSpPr>
        <p:spPr>
          <a:xfrm>
            <a:off x="2690430" y="3052442"/>
            <a:ext cx="3933108" cy="444945"/>
          </a:xfrm>
          <a:prstGeom prst="leftRightArrow">
            <a:avLst>
              <a:gd name="adj1" fmla="val 70568"/>
              <a:gd name="adj2" fmla="val 50000"/>
            </a:avLst>
          </a:prstGeom>
          <a:solidFill>
            <a:srgbClr val="FF660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33"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H</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altLang="ja-JP" dirty="0">
              <a:solidFill>
                <a:srgbClr val="FFFFFF"/>
              </a:solidFill>
              <a:latin typeface="ＭＳ Ｐゴシック" panose="020B0600070205080204" pitchFamily="50" charset="-128"/>
              <a:ea typeface="ＭＳ Ｐゴシック" panose="020B0600070205080204" pitchFamily="50" charset="-128"/>
            </a:endParaRPr>
          </a:p>
        </p:txBody>
      </p:sp>
      <p:sp>
        <p:nvSpPr>
          <p:cNvPr id="22" name="Left-Right Arrow 21"/>
          <p:cNvSpPr/>
          <p:nvPr/>
        </p:nvSpPr>
        <p:spPr>
          <a:xfrm>
            <a:off x="2690431" y="3468080"/>
            <a:ext cx="3415339" cy="431829"/>
          </a:xfrm>
          <a:prstGeom prst="leftRightArrow">
            <a:avLst>
              <a:gd name="adj1" fmla="val 70568"/>
              <a:gd name="adj2" fmla="val 50000"/>
            </a:avLst>
          </a:prstGeom>
          <a:solidFill>
            <a:srgbClr val="660066"/>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33"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R</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altLang="ja-JP" dirty="0">
              <a:solidFill>
                <a:srgbClr val="FFFFFF"/>
              </a:solidFill>
              <a:latin typeface="ＭＳ Ｐゴシック" panose="020B0600070205080204" pitchFamily="50" charset="-128"/>
              <a:ea typeface="ＭＳ Ｐゴシック" panose="020B0600070205080204" pitchFamily="50" charset="-128"/>
            </a:endParaRPr>
          </a:p>
        </p:txBody>
      </p:sp>
      <p:sp>
        <p:nvSpPr>
          <p:cNvPr id="23" name="Left-Right Arrow 22"/>
          <p:cNvSpPr/>
          <p:nvPr/>
        </p:nvSpPr>
        <p:spPr>
          <a:xfrm>
            <a:off x="2690432" y="3844442"/>
            <a:ext cx="2027361" cy="431829"/>
          </a:xfrm>
          <a:prstGeom prst="leftRightArrow">
            <a:avLst>
              <a:gd name="adj1" fmla="val 70568"/>
              <a:gd name="adj2" fmla="val 50000"/>
            </a:avLst>
          </a:prstGeom>
          <a:solidFill>
            <a:srgbClr val="AB081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F</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8" name="Left-Right Arrow 27"/>
          <p:cNvSpPr/>
          <p:nvPr/>
        </p:nvSpPr>
        <p:spPr>
          <a:xfrm>
            <a:off x="941453" y="4164941"/>
            <a:ext cx="3142086" cy="431829"/>
          </a:xfrm>
          <a:prstGeom prst="leftRightArrow">
            <a:avLst>
              <a:gd name="adj1" fmla="val 70568"/>
              <a:gd name="adj2" fmla="val 50000"/>
            </a:avLst>
          </a:prstGeom>
          <a:solidFill>
            <a:schemeClr val="bg2">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B</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9" name="Left-Right Arrow 27"/>
          <p:cNvSpPr/>
          <p:nvPr/>
        </p:nvSpPr>
        <p:spPr>
          <a:xfrm>
            <a:off x="2640949" y="2341871"/>
            <a:ext cx="4212293" cy="431829"/>
          </a:xfrm>
          <a:prstGeom prst="leftRightArrow">
            <a:avLst>
              <a:gd name="adj1" fmla="val 70568"/>
              <a:gd name="adj2" fmla="val 50000"/>
            </a:avLst>
          </a:prstGeom>
          <a:solidFill>
            <a:srgbClr val="5DE126"/>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err="1" smtClean="0">
                <a:solidFill>
                  <a:srgbClr val="FFFFFF"/>
                </a:solidFill>
                <a:latin typeface="ＭＳ Ｐゴシック" panose="020B0600070205080204" pitchFamily="50" charset="-128"/>
                <a:ea typeface="ＭＳ Ｐゴシック" panose="020B0600070205080204" pitchFamily="50" charset="-128"/>
              </a:rPr>
              <a:t>Meraki</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8610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627534"/>
            <a:ext cx="3709938" cy="1859344"/>
          </a:xfrm>
          <a:prstGeom prst="rect">
            <a:avLst/>
          </a:prstGeom>
        </p:spPr>
      </p:pic>
      <p:sp>
        <p:nvSpPr>
          <p:cNvPr id="5" name="タイトル 4"/>
          <p:cNvSpPr>
            <a:spLocks noGrp="1"/>
          </p:cNvSpPr>
          <p:nvPr>
            <p:ph type="title"/>
          </p:nvPr>
        </p:nvSpPr>
        <p:spPr/>
        <p:txBody>
          <a:bodyPr/>
          <a:lstStyle/>
          <a:p>
            <a:r>
              <a:rPr kumimoji="1" lang="en-US" altLang="ja-JP" dirty="0" smtClean="0"/>
              <a:t>YouTube Cisco Japan</a:t>
            </a:r>
            <a:r>
              <a:rPr kumimoji="1" lang="ja-JP" altLang="en-US" dirty="0" smtClean="0"/>
              <a:t>　</a:t>
            </a:r>
            <a:r>
              <a:rPr kumimoji="1" lang="en-US" altLang="ja-JP" dirty="0" smtClean="0"/>
              <a:t/>
            </a:r>
            <a:br>
              <a:rPr kumimoji="1" lang="en-US" altLang="ja-JP" dirty="0" smtClean="0"/>
            </a:br>
            <a:r>
              <a:rPr kumimoji="1" lang="ja-JP" altLang="en-US" dirty="0" smtClean="0"/>
              <a:t>学校向け無線</a:t>
            </a:r>
            <a:r>
              <a:rPr kumimoji="1" lang="en-US" altLang="ja-JP" dirty="0" smtClean="0"/>
              <a:t>LAN</a:t>
            </a:r>
            <a:r>
              <a:rPr kumimoji="1" lang="ja-JP" altLang="en-US" dirty="0" smtClean="0"/>
              <a:t>　動画配信中</a:t>
            </a:r>
            <a:endParaRPr kumimoji="1" lang="ja-JP" altLang="en-US" dirty="0"/>
          </a:p>
        </p:txBody>
      </p:sp>
      <p:sp>
        <p:nvSpPr>
          <p:cNvPr id="7" name="コンテンツ プレースホルダー 6"/>
          <p:cNvSpPr>
            <a:spLocks noGrp="1"/>
          </p:cNvSpPr>
          <p:nvPr>
            <p:ph sz="quarter" idx="10"/>
          </p:nvPr>
        </p:nvSpPr>
        <p:spPr/>
        <p:txBody>
          <a:bodyPr/>
          <a:lstStyle/>
          <a:p>
            <a:endParaRPr kumimoji="1" lang="ja-JP" altLang="en-US"/>
          </a:p>
        </p:txBody>
      </p:sp>
      <p:pic>
        <p:nvPicPr>
          <p:cNvPr id="8" name="図 7"/>
          <p:cNvPicPr>
            <a:picLocks noChangeAspect="1"/>
          </p:cNvPicPr>
          <p:nvPr/>
        </p:nvPicPr>
        <p:blipFill>
          <a:blip r:embed="rId3"/>
          <a:stretch>
            <a:fillRect/>
          </a:stretch>
        </p:blipFill>
        <p:spPr>
          <a:xfrm>
            <a:off x="4767523" y="123478"/>
            <a:ext cx="3707904" cy="1799231"/>
          </a:xfrm>
          <a:prstGeom prst="rect">
            <a:avLst/>
          </a:prstGeom>
        </p:spPr>
      </p:pic>
    </p:spTree>
    <p:extLst>
      <p:ext uri="{BB962C8B-B14F-4D97-AF65-F5344CB8AC3E}">
        <p14:creationId xmlns:p14="http://schemas.microsoft.com/office/powerpoint/2010/main" val="84242130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339502"/>
            <a:ext cx="9144000" cy="4577347"/>
          </a:xfrm>
          <a:prstGeom prst="rect">
            <a:avLst/>
          </a:prstGeom>
        </p:spPr>
      </p:pic>
    </p:spTree>
    <p:extLst>
      <p:ext uri="{BB962C8B-B14F-4D97-AF65-F5344CB8AC3E}">
        <p14:creationId xmlns:p14="http://schemas.microsoft.com/office/powerpoint/2010/main" val="108426530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06396" y="166124"/>
            <a:ext cx="8345488" cy="731837"/>
          </a:xfrm>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a:rPr>
              <a:t>無線</a:t>
            </a:r>
            <a:r>
              <a:rPr lang="en-US" altLang="ja-JP" dirty="0" smtClean="0">
                <a:latin typeface="ＭＳ Ｐゴシック" panose="020B0600070205080204" pitchFamily="50" charset="-128"/>
                <a:ea typeface="ＭＳ Ｐゴシック" panose="020B0600070205080204" pitchFamily="50" charset="-128"/>
                <a:cs typeface="メイリオ"/>
              </a:rPr>
              <a:t>LAN</a:t>
            </a:r>
            <a:r>
              <a:rPr lang="ja-JP" altLang="en-US" dirty="0" smtClean="0">
                <a:latin typeface="ＭＳ Ｐゴシック" panose="020B0600070205080204" pitchFamily="50" charset="-128"/>
                <a:ea typeface="ＭＳ Ｐゴシック" panose="020B0600070205080204" pitchFamily="50" charset="-128"/>
                <a:cs typeface="メイリオ"/>
              </a:rPr>
              <a:t>システムのタイプ</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lstStyle>
            <a:lvl1pPr>
              <a:defRPr sz="1400">
                <a:solidFill>
                  <a:srgbClr val="7AC142"/>
                </a:solidFill>
                <a:latin typeface="HGP創英角ｺﾞｼｯｸUB" pitchFamily="50" charset="-128"/>
                <a:ea typeface="Meiryo UI" pitchFamily="50" charset="-128"/>
                <a:cs typeface="Meiryo UI" pitchFamily="50" charset="-128"/>
              </a:defRPr>
            </a:lvl1pPr>
            <a:lvl2pPr marL="742913" indent="-285736">
              <a:defRPr sz="1400">
                <a:solidFill>
                  <a:srgbClr val="7AC142"/>
                </a:solidFill>
                <a:latin typeface="HGP創英角ｺﾞｼｯｸUB" pitchFamily="50" charset="-128"/>
                <a:ea typeface="Meiryo UI" pitchFamily="50" charset="-128"/>
                <a:cs typeface="Meiryo UI" pitchFamily="50" charset="-128"/>
              </a:defRPr>
            </a:lvl2pPr>
            <a:lvl3pPr marL="1142944" indent="-228588">
              <a:defRPr sz="1400">
                <a:solidFill>
                  <a:srgbClr val="7AC142"/>
                </a:solidFill>
                <a:latin typeface="HGP創英角ｺﾞｼｯｸUB" pitchFamily="50" charset="-128"/>
                <a:ea typeface="Meiryo UI" pitchFamily="50" charset="-128"/>
                <a:cs typeface="Meiryo UI" pitchFamily="50" charset="-128"/>
              </a:defRPr>
            </a:lvl3pPr>
            <a:lvl4pPr marL="1600120" indent="-228588">
              <a:defRPr sz="1400">
                <a:solidFill>
                  <a:srgbClr val="7AC142"/>
                </a:solidFill>
                <a:latin typeface="HGP創英角ｺﾞｼｯｸUB" pitchFamily="50" charset="-128"/>
                <a:ea typeface="Meiryo UI" pitchFamily="50" charset="-128"/>
                <a:cs typeface="Meiryo UI" pitchFamily="50" charset="-128"/>
              </a:defRPr>
            </a:lvl4pPr>
            <a:lvl5pPr marL="2057297" indent="-228588">
              <a:defRPr sz="1400">
                <a:solidFill>
                  <a:srgbClr val="7AC142"/>
                </a:solidFill>
                <a:latin typeface="HGP創英角ｺﾞｼｯｸUB" pitchFamily="50" charset="-128"/>
                <a:ea typeface="Meiryo UI" pitchFamily="50" charset="-128"/>
                <a:cs typeface="Meiryo UI" pitchFamily="50" charset="-128"/>
              </a:defRPr>
            </a:lvl5pPr>
            <a:lvl6pPr marL="2514474"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652"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8829"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006"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pPr defTabSz="457133"/>
            <a:fld id="{D4F5D546-A16E-4E6E-8025-45A0DB403050}" type="slidenum">
              <a:rPr kumimoji="0" lang="en-US" altLang="ja-JP" sz="1100">
                <a:solidFill>
                  <a:srgbClr val="FFFFFF"/>
                </a:solidFill>
                <a:latin typeface="ＭＳ Ｐゴシック" panose="020B0600070205080204" pitchFamily="50" charset="-128"/>
                <a:ea typeface="ＭＳ Ｐゴシック" panose="020B0600070205080204" pitchFamily="50" charset="-128"/>
                <a:cs typeface="メイリオ"/>
              </a:rPr>
              <a:pPr defTabSz="457133"/>
              <a:t>13</a:t>
            </a:fld>
            <a:endParaRPr kumimoji="0" lang="en-US" altLang="ja-JP" sz="110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2000">
              <a:solidFill>
                <a:srgbClr val="FF3300"/>
              </a:solidFill>
              <a:latin typeface="ＭＳ Ｐゴシック" panose="020B0600070205080204" pitchFamily="50" charset="-128"/>
              <a:ea typeface="ＭＳ Ｐゴシック" panose="020B0600070205080204" pitchFamily="50" charset="-128"/>
              <a:cs typeface="メイリオ"/>
            </a:endParaRPr>
          </a:p>
        </p:txBody>
      </p:sp>
      <p:sp>
        <p:nvSpPr>
          <p:cNvPr id="14344" name="Text Box 9"/>
          <p:cNvSpPr txBox="1">
            <a:spLocks noChangeArrowheads="1"/>
          </p:cNvSpPr>
          <p:nvPr/>
        </p:nvSpPr>
        <p:spPr bwMode="auto">
          <a:xfrm>
            <a:off x="459916" y="1088747"/>
            <a:ext cx="1869413" cy="400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rPr>
              <a:t>オンプレ自律型</a:t>
            </a:r>
            <a:endParaRPr lang="en-US" altLang="ja-JP" sz="2000" b="1" dirty="0">
              <a:solidFill>
                <a:srgbClr val="000000"/>
              </a:solidFill>
              <a:latin typeface="ＭＳ Ｐゴシック" panose="020B0600070205080204" pitchFamily="50" charset="-128"/>
              <a:ea typeface="ＭＳ Ｐゴシック" panose="020B0600070205080204" pitchFamily="50" charset="-128"/>
              <a:cs typeface="メイリオ"/>
            </a:endParaRPr>
          </a:p>
        </p:txBody>
      </p:sp>
      <p:sp>
        <p:nvSpPr>
          <p:cNvPr id="14361" name="AutoShape 12"/>
          <p:cNvSpPr>
            <a:spLocks noChangeArrowheads="1"/>
          </p:cNvSpPr>
          <p:nvPr/>
        </p:nvSpPr>
        <p:spPr bwMode="auto">
          <a:xfrm>
            <a:off x="6022976" y="1023937"/>
            <a:ext cx="2981325"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1800">
              <a:solidFill>
                <a:srgbClr val="FF3300"/>
              </a:solidFill>
              <a:latin typeface="ＭＳ Ｐゴシック" panose="020B0600070205080204" pitchFamily="50" charset="-128"/>
              <a:ea typeface="ＭＳ Ｐゴシック" panose="020B0600070205080204" pitchFamily="50" charset="-128"/>
              <a:cs typeface="メイリオ"/>
            </a:endParaRPr>
          </a:p>
        </p:txBody>
      </p:sp>
      <p:pic>
        <p:nvPicPr>
          <p:cNvPr id="14369"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7475" y="1733552"/>
            <a:ext cx="1257300" cy="550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370" name="直線コネクタ 474"/>
          <p:cNvCxnSpPr>
            <a:cxnSpLocks noChangeAspect="1" noChangeShapeType="1"/>
          </p:cNvCxnSpPr>
          <p:nvPr/>
        </p:nvCxnSpPr>
        <p:spPr bwMode="auto">
          <a:xfrm flipH="1">
            <a:off x="7089777" y="2249092"/>
            <a:ext cx="11113" cy="471488"/>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pic>
        <p:nvPicPr>
          <p:cNvPr id="14371"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5414" y="2369742"/>
            <a:ext cx="523403" cy="527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351"/>
          <p:cNvSpPr txBox="1">
            <a:spLocks noChangeArrowheads="1"/>
          </p:cNvSpPr>
          <p:nvPr/>
        </p:nvSpPr>
        <p:spPr bwMode="auto">
          <a:xfrm>
            <a:off x="7761288" y="1631468"/>
            <a:ext cx="1248604" cy="589644"/>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91436" tIns="45718" rIns="91436"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en-US" altLang="ja-JP" sz="1200" dirty="0" err="1">
                <a:solidFill>
                  <a:srgbClr val="FFFFFF"/>
                </a:solidFill>
                <a:latin typeface="ＭＳ Ｐゴシック" panose="020B0600070205080204" pitchFamily="50" charset="-128"/>
                <a:ea typeface="ＭＳ Ｐゴシック" panose="020B0600070205080204" pitchFamily="50" charset="-128"/>
                <a:cs typeface="メイリオ"/>
              </a:rPr>
              <a:t>Meraki</a:t>
            </a:r>
            <a:endParaRPr kumimoji="0"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914355">
              <a:lnSpc>
                <a:spcPct val="90000"/>
              </a:lnSpc>
              <a:defRPr/>
            </a:pPr>
            <a:r>
              <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クラウド</a:t>
            </a:r>
            <a:endParaRPr kumimoji="0"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914355">
              <a:lnSpc>
                <a:spcPct val="90000"/>
              </a:lnSpc>
              <a:defRPr/>
            </a:pPr>
            <a:r>
              <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コントローラ</a:t>
            </a:r>
          </a:p>
        </p:txBody>
      </p:sp>
      <p:sp>
        <p:nvSpPr>
          <p:cNvPr id="2" name="Text Box 21"/>
          <p:cNvSpPr txBox="1">
            <a:spLocks noChangeArrowheads="1"/>
          </p:cNvSpPr>
          <p:nvPr/>
        </p:nvSpPr>
        <p:spPr bwMode="auto">
          <a:xfrm>
            <a:off x="6067484" y="865087"/>
            <a:ext cx="2728913" cy="715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rPr>
              <a:t>クラウド型</a:t>
            </a:r>
            <a:endParaRPr lang="en-US" altLang="ja-JP" sz="2000" b="1" dirty="0">
              <a:solidFill>
                <a:srgbClr val="000000"/>
              </a:solidFill>
              <a:latin typeface="ＭＳ Ｐゴシック" panose="020B0600070205080204" pitchFamily="50" charset="-128"/>
              <a:ea typeface="ＭＳ Ｐゴシック" panose="020B0600070205080204" pitchFamily="50" charset="-128"/>
              <a:cs typeface="メイリオ"/>
            </a:endParaRPr>
          </a:p>
          <a:p>
            <a:pPr algn="ctr" defTabSz="457133">
              <a:defRPr/>
            </a:pPr>
            <a:r>
              <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rPr>
              <a:t>ソリューション</a:t>
            </a: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6" tIns="45718" rIns="91436" bIns="45718"/>
          <a:lstStyle/>
          <a:p>
            <a:pPr defTabSz="457133">
              <a:defRPr/>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a:endParaRPr>
          </a:p>
        </p:txBody>
      </p:sp>
      <p:sp>
        <p:nvSpPr>
          <p:cNvPr id="14347" name="AutoShape 24"/>
          <p:cNvSpPr>
            <a:spLocks noChangeArrowheads="1"/>
          </p:cNvSpPr>
          <p:nvPr/>
        </p:nvSpPr>
        <p:spPr bwMode="auto">
          <a:xfrm>
            <a:off x="2851151" y="1033464"/>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1800">
              <a:solidFill>
                <a:srgbClr val="FF3300"/>
              </a:solidFill>
              <a:latin typeface="ＭＳ Ｐゴシック" panose="020B0600070205080204" pitchFamily="50" charset="-128"/>
              <a:ea typeface="ＭＳ Ｐゴシック" panose="020B0600070205080204" pitchFamily="50" charset="-128"/>
              <a:cs typeface="メイリオ"/>
            </a:endParaRPr>
          </a:p>
        </p:txBody>
      </p:sp>
      <p:cxnSp>
        <p:nvCxnSpPr>
          <p:cNvPr id="14348" name="直線コネクタ 474"/>
          <p:cNvCxnSpPr>
            <a:cxnSpLocks noChangeAspect="1" noChangeShapeType="1"/>
          </p:cNvCxnSpPr>
          <p:nvPr/>
        </p:nvCxnSpPr>
        <p:spPr bwMode="auto">
          <a:xfrm rot="5400000">
            <a:off x="3731620" y="2427199"/>
            <a:ext cx="267890" cy="6350"/>
          </a:xfrm>
          <a:prstGeom prst="line">
            <a:avLst/>
          </a:prstGeom>
          <a:noFill/>
          <a:ln w="19050" algn="ctr">
            <a:solidFill>
              <a:schemeClr val="tx1"/>
            </a:solidFill>
            <a:round/>
            <a:headEnd/>
            <a:tailEnd/>
          </a:ln>
          <a:extLst>
            <a:ext uri="{909E8E84-426E-40dd-AFC4-6F175D3DCCD1}">
              <a14:hiddenFill xmlns:a14="http://schemas.microsoft.com/office/drawing/2010/main" xmlns="">
                <a:noFill/>
              </a14:hiddenFill>
            </a:ext>
          </a:extLst>
        </p:spPr>
      </p:cxnSp>
      <p:sp>
        <p:nvSpPr>
          <p:cNvPr id="4" name="テキスト ボックス 351"/>
          <p:cNvSpPr txBox="1">
            <a:spLocks noChangeArrowheads="1"/>
          </p:cNvSpPr>
          <p:nvPr/>
        </p:nvSpPr>
        <p:spPr bwMode="auto">
          <a:xfrm>
            <a:off x="4718052" y="2511932"/>
            <a:ext cx="1281245"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sz="1100" dirty="0" smtClean="0">
                <a:solidFill>
                  <a:srgbClr val="FFFFFF"/>
                </a:solidFill>
                <a:latin typeface="ＭＳ Ｐゴシック" panose="020B0600070205080204" pitchFamily="50" charset="-128"/>
                <a:ea typeface="ＭＳ Ｐゴシック" panose="020B0600070205080204" pitchFamily="50" charset="-128"/>
                <a:cs typeface="メイリオ"/>
              </a:rPr>
              <a:t>アクセスポイント</a:t>
            </a:r>
            <a:endParaRPr kumimoji="0" lang="ja-JP" altLang="en-US" sz="11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43" name="テキスト ボックス 351"/>
          <p:cNvSpPr txBox="1">
            <a:spLocks noChangeArrowheads="1"/>
          </p:cNvSpPr>
          <p:nvPr/>
        </p:nvSpPr>
        <p:spPr bwMode="auto">
          <a:xfrm>
            <a:off x="4535491" y="1766600"/>
            <a:ext cx="1277696" cy="456139"/>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91436" tIns="45718" rIns="91436"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cs typeface="メイリオ"/>
              </a:rPr>
              <a:t>Cisco</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rPr>
              <a:t>無線</a:t>
            </a:r>
            <a:r>
              <a:rPr kumimoji="0" lang="en-US" altLang="ja-JP" dirty="0" smtClean="0">
                <a:solidFill>
                  <a:srgbClr val="FFFFFF"/>
                </a:solidFill>
                <a:latin typeface="ＭＳ Ｐゴシック" panose="020B0600070205080204" pitchFamily="50" charset="-128"/>
                <a:ea typeface="ＭＳ Ｐゴシック" panose="020B0600070205080204" pitchFamily="50" charset="-128"/>
                <a:cs typeface="メイリオ"/>
              </a:rPr>
              <a:t>LAN</a:t>
            </a:r>
          </a:p>
          <a:p>
            <a:pPr algn="ctr" defTabSz="914355">
              <a:lnSpc>
                <a:spcPct val="90000"/>
              </a:lnSpc>
              <a:defRPr/>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rPr>
              <a:t>コントローラ</a:t>
            </a:r>
          </a:p>
        </p:txBody>
      </p:sp>
      <p:pic>
        <p:nvPicPr>
          <p:cNvPr id="14354" name="Picture 3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68742" y="2426206"/>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5" name="Picture 3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651" y="2426206"/>
            <a:ext cx="8651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56" name="Picture 33"/>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89267" y="2426206"/>
            <a:ext cx="865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57" name="Text Box 34"/>
          <p:cNvSpPr txBox="1">
            <a:spLocks noChangeArrowheads="1"/>
          </p:cNvSpPr>
          <p:nvPr/>
        </p:nvSpPr>
        <p:spPr bwMode="auto">
          <a:xfrm>
            <a:off x="2851153" y="1092543"/>
            <a:ext cx="30464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rPr>
              <a:t>オンプレ集中管理型</a:t>
            </a:r>
          </a:p>
        </p:txBody>
      </p:sp>
      <p:sp>
        <p:nvSpPr>
          <p:cNvPr id="14358" name="Line 35"/>
          <p:cNvSpPr>
            <a:spLocks noChangeShapeType="1"/>
          </p:cNvSpPr>
          <p:nvPr/>
        </p:nvSpPr>
        <p:spPr bwMode="auto">
          <a:xfrm>
            <a:off x="2800350" y="882254"/>
            <a:ext cx="0" cy="392513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6" tIns="45718" rIns="91436" bIns="45718"/>
          <a:lstStyle/>
          <a:p>
            <a:pPr defTabSz="457133">
              <a:defRPr/>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a:endParaRPr>
          </a:p>
        </p:txBody>
      </p:sp>
      <p:graphicFrame>
        <p:nvGraphicFramePr>
          <p:cNvPr id="14359" name="Object 36"/>
          <p:cNvGraphicFramePr>
            <a:graphicFrameLocks noChangeAspect="1"/>
          </p:cNvGraphicFramePr>
          <p:nvPr>
            <p:extLst>
              <p:ext uri="{D42A27DB-BD31-4B8C-83A1-F6EECF244321}">
                <p14:modId xmlns:p14="http://schemas.microsoft.com/office/powerpoint/2010/main" val="4192917996"/>
              </p:ext>
            </p:extLst>
          </p:nvPr>
        </p:nvGraphicFramePr>
        <p:xfrm>
          <a:off x="3171829" y="1852324"/>
          <a:ext cx="1363663" cy="444104"/>
        </p:xfrm>
        <a:graphic>
          <a:graphicData uri="http://schemas.openxmlformats.org/presentationml/2006/ole">
            <mc:AlternateContent xmlns:mc="http://schemas.openxmlformats.org/markup-compatibility/2006">
              <mc:Choice xmlns:v="urn:schemas-microsoft-com:vml" Requires="v">
                <p:oleObj spid="_x0000_s2102" name="Image" r:id="rId7" imgW="6277444" imgH="2744794" progId="Photoshop.Image.4">
                  <p:embed/>
                </p:oleObj>
              </mc:Choice>
              <mc:Fallback>
                <p:oleObj name="Image" r:id="rId7" imgW="6277444" imgH="2744794" progId="Photoshop.Image.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29" y="1852324"/>
                        <a:ext cx="1363663" cy="444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8" name="テキスト ボックス 351"/>
          <p:cNvSpPr txBox="1">
            <a:spLocks noChangeArrowheads="1"/>
          </p:cNvSpPr>
          <p:nvPr/>
        </p:nvSpPr>
        <p:spPr bwMode="auto">
          <a:xfrm>
            <a:off x="1394618" y="2221113"/>
            <a:ext cx="1309443"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rPr>
              <a:t>アクセスポイント</a:t>
            </a:r>
            <a:endParaRPr kumimoji="0" lang="ja-JP" altLang="en-US"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9" name="テキスト ボックス 351"/>
          <p:cNvSpPr txBox="1">
            <a:spLocks noChangeArrowheads="1"/>
          </p:cNvSpPr>
          <p:nvPr/>
        </p:nvSpPr>
        <p:spPr bwMode="auto">
          <a:xfrm>
            <a:off x="7449344" y="2486814"/>
            <a:ext cx="1374438"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sz="1200" dirty="0" smtClean="0">
                <a:solidFill>
                  <a:srgbClr val="FFFFFF"/>
                </a:solidFill>
                <a:latin typeface="ＭＳ Ｐゴシック" panose="020B0600070205080204" pitchFamily="50" charset="-128"/>
                <a:ea typeface="ＭＳ Ｐゴシック" panose="020B0600070205080204" pitchFamily="50" charset="-128"/>
                <a:cs typeface="メイリオ"/>
              </a:rPr>
              <a:t>アクセスポイント</a:t>
            </a:r>
            <a:endPar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pic>
        <p:nvPicPr>
          <p:cNvPr id="41" name="Picture 3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434" y="2144911"/>
            <a:ext cx="880072" cy="528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テキスト ボックス 6"/>
          <p:cNvSpPr txBox="1"/>
          <p:nvPr/>
        </p:nvSpPr>
        <p:spPr>
          <a:xfrm>
            <a:off x="398062" y="3132264"/>
            <a:ext cx="1571256"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初期コスト低</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4" name="テキスト ボックス 43"/>
          <p:cNvSpPr txBox="1"/>
          <p:nvPr/>
        </p:nvSpPr>
        <p:spPr>
          <a:xfrm>
            <a:off x="354273" y="3454466"/>
            <a:ext cx="2496880" cy="829771"/>
          </a:xfrm>
          <a:prstGeom prst="rect">
            <a:avLst/>
          </a:prstGeom>
          <a:noFill/>
        </p:spPr>
        <p:txBody>
          <a:bodyPr wrap="squar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運用管理が煩雑</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smtClean="0">
                <a:solidFill>
                  <a:srgbClr val="FF0000"/>
                </a:solidFill>
                <a:latin typeface="ＭＳ Ｐゴシック" panose="020B0600070205080204" pitchFamily="50" charset="-128"/>
                <a:ea typeface="ＭＳ Ｐゴシック" panose="020B0600070205080204" pitchFamily="50" charset="-128"/>
                <a:cs typeface="メイリオ"/>
              </a:rPr>
              <a:t>トラブルシューティング</a:t>
            </a: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ほぼ不可能</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45" name="テキスト ボックス 44"/>
          <p:cNvSpPr txBox="1"/>
          <p:nvPr/>
        </p:nvSpPr>
        <p:spPr>
          <a:xfrm>
            <a:off x="2856349" y="2988727"/>
            <a:ext cx="2869688" cy="1077214"/>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設定の一元管理</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高い運用管理性</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簡単な追加・横展開</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smtClean="0">
                <a:solidFill>
                  <a:srgbClr val="3366FF"/>
                </a:solidFill>
                <a:latin typeface="ＭＳ Ｐゴシック" panose="020B0600070205080204" pitchFamily="50" charset="-128"/>
                <a:ea typeface="ＭＳ Ｐゴシック" panose="020B0600070205080204" pitchFamily="50" charset="-128"/>
                <a:cs typeface="メイリオ"/>
              </a:rPr>
              <a:t>トラブルシューティング</a:t>
            </a: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が楽</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6" name="テキスト ボックス 45"/>
          <p:cNvSpPr txBox="1"/>
          <p:nvPr/>
        </p:nvSpPr>
        <p:spPr>
          <a:xfrm>
            <a:off x="2860621" y="4002498"/>
            <a:ext cx="1571256"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初期コスト要</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47" name="テキスト ボックス 46"/>
          <p:cNvSpPr txBox="1"/>
          <p:nvPr/>
        </p:nvSpPr>
        <p:spPr>
          <a:xfrm>
            <a:off x="6091836" y="2957173"/>
            <a:ext cx="2699104" cy="1077218"/>
          </a:xfrm>
          <a:prstGeom prst="rect">
            <a:avLst/>
          </a:prstGeom>
          <a:noFill/>
        </p:spPr>
        <p:txBody>
          <a:bodyPr wrap="squar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設定の一元管理</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高い運用管理性</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簡単な導入</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初期コスト低</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8" name="テキスト ボックス 47"/>
          <p:cNvSpPr txBox="1"/>
          <p:nvPr/>
        </p:nvSpPr>
        <p:spPr>
          <a:xfrm>
            <a:off x="6118002" y="3945681"/>
            <a:ext cx="2127497"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ランニング コスト要</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32" name="AutoShape 24"/>
          <p:cNvSpPr>
            <a:spLocks noChangeArrowheads="1"/>
          </p:cNvSpPr>
          <p:nvPr/>
        </p:nvSpPr>
        <p:spPr bwMode="auto">
          <a:xfrm>
            <a:off x="339589"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rPr>
              <a:t>Cisco </a:t>
            </a:r>
            <a:r>
              <a:rPr lang="en-US" altLang="ja-JP" sz="2000" dirty="0" err="1">
                <a:solidFill>
                  <a:srgbClr val="FFFFFF"/>
                </a:solidFill>
                <a:latin typeface="ＭＳ Ｐゴシック" panose="020B0600070205080204" pitchFamily="50" charset="-128"/>
                <a:ea typeface="ＭＳ Ｐゴシック" panose="020B0600070205080204" pitchFamily="50" charset="-128"/>
                <a:cs typeface="メイリオ"/>
              </a:rPr>
              <a:t>Aironet</a:t>
            </a: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シリーズ</a:t>
            </a:r>
            <a:endPar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3" name="AutoShape 24"/>
          <p:cNvSpPr>
            <a:spLocks noChangeArrowheads="1"/>
          </p:cNvSpPr>
          <p:nvPr/>
        </p:nvSpPr>
        <p:spPr bwMode="auto">
          <a:xfrm>
            <a:off x="5994944" y="4351415"/>
            <a:ext cx="2947351" cy="344175"/>
          </a:xfrm>
          <a:prstGeom prst="roundRect">
            <a:avLst>
              <a:gd name="adj" fmla="val 7319"/>
            </a:avLst>
          </a:prstGeom>
          <a:ln>
            <a:headEnd/>
            <a:tailEnd/>
          </a:ln>
          <a:extLst/>
        </p:spPr>
        <p:style>
          <a:lnRef idx="0">
            <a:schemeClr val="accent6"/>
          </a:lnRef>
          <a:fillRef idx="3">
            <a:schemeClr val="accent6"/>
          </a:fillRef>
          <a:effectRef idx="3">
            <a:schemeClr val="accent6"/>
          </a:effectRef>
          <a:fontRef idx="minor">
            <a:schemeClr val="lt1"/>
          </a:fontRef>
        </p:style>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 </a:t>
            </a:r>
            <a:r>
              <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rPr>
              <a:t>Cisco Meraki</a:t>
            </a: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シリーズ</a:t>
            </a:r>
            <a:endPar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161011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smtClean="0">
                <a:latin typeface="ＭＳ Ｐゴシック" panose="020B0600070205080204" pitchFamily="50" charset="-128"/>
                <a:ea typeface="ＭＳ Ｐゴシック" panose="020B0600070205080204" pitchFamily="50" charset="-128"/>
                <a:cs typeface="メイリオ"/>
              </a:rPr>
              <a:t>Cisco Start </a:t>
            </a:r>
            <a:r>
              <a:rPr lang="ja-JP" altLang="en-US" dirty="0" smtClean="0">
                <a:latin typeface="ＭＳ Ｐゴシック" panose="020B0600070205080204" pitchFamily="50" charset="-128"/>
                <a:ea typeface="ＭＳ Ｐゴシック" panose="020B0600070205080204" pitchFamily="50" charset="-128"/>
                <a:cs typeface="メイリオ"/>
              </a:rPr>
              <a:t>文教セレクション</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659841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Cisco Start </a:t>
            </a:r>
            <a:r>
              <a:rPr lang="ja-JP" altLang="en-US" dirty="0"/>
              <a:t>文教セレクションの</a:t>
            </a:r>
            <a:r>
              <a:rPr lang="ja-JP" altLang="en-US" dirty="0" smtClean="0"/>
              <a:t>ポイント</a:t>
            </a:r>
            <a:endParaRPr kumimoji="1" lang="ja-JP" altLang="en-US" dirty="0"/>
          </a:p>
        </p:txBody>
      </p:sp>
      <p:pic>
        <p:nvPicPr>
          <p:cNvPr id="5" name="図 4"/>
          <p:cNvPicPr>
            <a:picLocks noChangeAspect="1"/>
          </p:cNvPicPr>
          <p:nvPr/>
        </p:nvPicPr>
        <p:blipFill>
          <a:blip r:embed="rId2"/>
          <a:stretch>
            <a:fillRect/>
          </a:stretch>
        </p:blipFill>
        <p:spPr>
          <a:xfrm>
            <a:off x="440051" y="1131590"/>
            <a:ext cx="4057238" cy="1388220"/>
          </a:xfrm>
          <a:prstGeom prst="rect">
            <a:avLst/>
          </a:prstGeom>
        </p:spPr>
      </p:pic>
      <p:pic>
        <p:nvPicPr>
          <p:cNvPr id="6" name="図 5"/>
          <p:cNvPicPr>
            <a:picLocks noChangeAspect="1"/>
          </p:cNvPicPr>
          <p:nvPr/>
        </p:nvPicPr>
        <p:blipFill>
          <a:blip r:embed="rId3"/>
          <a:stretch>
            <a:fillRect/>
          </a:stretch>
        </p:blipFill>
        <p:spPr>
          <a:xfrm>
            <a:off x="4497289" y="1173605"/>
            <a:ext cx="4065501" cy="1388220"/>
          </a:xfrm>
          <a:prstGeom prst="rect">
            <a:avLst/>
          </a:prstGeom>
        </p:spPr>
      </p:pic>
      <p:pic>
        <p:nvPicPr>
          <p:cNvPr id="7" name="図 6"/>
          <p:cNvPicPr>
            <a:picLocks noChangeAspect="1"/>
          </p:cNvPicPr>
          <p:nvPr/>
        </p:nvPicPr>
        <p:blipFill>
          <a:blip r:embed="rId4"/>
          <a:stretch>
            <a:fillRect/>
          </a:stretch>
        </p:blipFill>
        <p:spPr>
          <a:xfrm>
            <a:off x="437766" y="3159111"/>
            <a:ext cx="4065501" cy="1379957"/>
          </a:xfrm>
          <a:prstGeom prst="rect">
            <a:avLst/>
          </a:prstGeom>
        </p:spPr>
      </p:pic>
      <p:pic>
        <p:nvPicPr>
          <p:cNvPr id="8" name="図 7"/>
          <p:cNvPicPr>
            <a:picLocks noChangeAspect="1"/>
          </p:cNvPicPr>
          <p:nvPr/>
        </p:nvPicPr>
        <p:blipFill>
          <a:blip r:embed="rId5"/>
          <a:stretch>
            <a:fillRect/>
          </a:stretch>
        </p:blipFill>
        <p:spPr>
          <a:xfrm>
            <a:off x="4265337" y="3219822"/>
            <a:ext cx="4032448" cy="1379957"/>
          </a:xfrm>
          <a:prstGeom prst="rect">
            <a:avLst/>
          </a:prstGeom>
        </p:spPr>
      </p:pic>
    </p:spTree>
    <p:extLst>
      <p:ext uri="{BB962C8B-B14F-4D97-AF65-F5344CB8AC3E}">
        <p14:creationId xmlns:p14="http://schemas.microsoft.com/office/powerpoint/2010/main" val="982471641"/>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1076545" y="2411730"/>
            <a:ext cx="6493907" cy="2660025"/>
          </a:xfrm>
          <a:prstGeom prst="rect">
            <a:avLst/>
          </a:prstGeom>
        </p:spPr>
      </p:pic>
      <p:pic>
        <p:nvPicPr>
          <p:cNvPr id="7" name="図 6"/>
          <p:cNvPicPr>
            <a:picLocks noChangeAspect="1"/>
          </p:cNvPicPr>
          <p:nvPr/>
        </p:nvPicPr>
        <p:blipFill>
          <a:blip r:embed="rId3"/>
          <a:stretch>
            <a:fillRect/>
          </a:stretch>
        </p:blipFill>
        <p:spPr>
          <a:xfrm>
            <a:off x="179512" y="21156"/>
            <a:ext cx="8369300" cy="1231900"/>
          </a:xfrm>
          <a:prstGeom prst="rect">
            <a:avLst/>
          </a:prstGeom>
        </p:spPr>
      </p:pic>
      <p:sp>
        <p:nvSpPr>
          <p:cNvPr id="9" name="テキスト プレースホルダー 8"/>
          <p:cNvSpPr>
            <a:spLocks noGrp="1"/>
          </p:cNvSpPr>
          <p:nvPr>
            <p:ph type="body" sz="quarter" idx="10"/>
          </p:nvPr>
        </p:nvSpPr>
        <p:spPr>
          <a:xfrm>
            <a:off x="395536" y="1131590"/>
            <a:ext cx="8387718" cy="1944216"/>
          </a:xfrm>
        </p:spPr>
        <p:txBody>
          <a:bodyPr>
            <a:normAutofit/>
          </a:bodyPr>
          <a:lstStyle/>
          <a:p>
            <a:r>
              <a:rPr lang="ja-JP" altLang="en-US" sz="1600" dirty="0">
                <a:latin typeface="ＭＳ Ｐゴシック" panose="020B0600070205080204" pitchFamily="50" charset="-128"/>
                <a:ea typeface="ＭＳ Ｐゴシック" panose="020B0600070205080204" pitchFamily="50" charset="-128"/>
              </a:rPr>
              <a:t>シスコ独自の </a:t>
            </a:r>
            <a:r>
              <a:rPr lang="en-US" altLang="ja-JP" sz="1600" dirty="0">
                <a:latin typeface="ＭＳ Ｐゴシック" panose="020B0600070205080204" pitchFamily="50" charset="-128"/>
                <a:ea typeface="ＭＳ Ｐゴシック" panose="020B0600070205080204" pitchFamily="50" charset="-128"/>
              </a:rPr>
              <a:t>Cisco </a:t>
            </a:r>
            <a:r>
              <a:rPr lang="en-US" altLang="ja-JP" sz="1600" dirty="0" err="1">
                <a:latin typeface="ＭＳ Ｐゴシック" panose="020B0600070205080204" pitchFamily="50" charset="-128"/>
                <a:ea typeface="ＭＳ Ｐゴシック" panose="020B0600070205080204" pitchFamily="50" charset="-128"/>
              </a:rPr>
              <a:t>CleanAir</a:t>
            </a:r>
            <a:r>
              <a:rPr lang="en-US" altLang="ja-JP" sz="1600" dirty="0">
                <a:latin typeface="ＭＳ Ｐゴシック" panose="020B0600070205080204" pitchFamily="50" charset="-128"/>
                <a:ea typeface="ＭＳ Ｐゴシック" panose="020B0600070205080204" pitchFamily="50" charset="-128"/>
              </a:rPr>
              <a:t> </a:t>
            </a:r>
            <a:r>
              <a:rPr lang="ja-JP" altLang="en-US" sz="1600" dirty="0">
                <a:latin typeface="ＭＳ Ｐゴシック" panose="020B0600070205080204" pitchFamily="50" charset="-128"/>
                <a:ea typeface="ＭＳ Ｐゴシック" panose="020B0600070205080204" pitchFamily="50" charset="-128"/>
              </a:rPr>
              <a:t>テクノロジーで電波の状態を常に監視、可視化して、干渉源の検出、分析、位置 特定から電波のチャネル変更などによる回避まで、一連の処理を</a:t>
            </a:r>
            <a:r>
              <a:rPr lang="ja-JP" altLang="en-US" sz="1600" dirty="0" smtClean="0">
                <a:latin typeface="ＭＳ Ｐゴシック" panose="020B0600070205080204" pitchFamily="50" charset="-128"/>
                <a:ea typeface="ＭＳ Ｐゴシック" panose="020B0600070205080204" pitchFamily="50" charset="-128"/>
              </a:rPr>
              <a:t>自動化</a:t>
            </a:r>
            <a:r>
              <a:rPr lang="en-US" altLang="ja-JP" sz="1600" dirty="0" smtClean="0">
                <a:latin typeface="ＭＳ Ｐゴシック" panose="020B0600070205080204" pitchFamily="50" charset="-128"/>
                <a:ea typeface="ＭＳ Ｐゴシック" panose="020B0600070205080204" pitchFamily="50" charset="-128"/>
              </a:rPr>
              <a:t/>
            </a:r>
            <a:br>
              <a:rPr lang="en-US" altLang="ja-JP" sz="1600" dirty="0" smtClean="0">
                <a:latin typeface="ＭＳ Ｐゴシック" panose="020B0600070205080204" pitchFamily="50" charset="-128"/>
                <a:ea typeface="ＭＳ Ｐゴシック" panose="020B0600070205080204" pitchFamily="50" charset="-128"/>
              </a:rPr>
            </a:br>
            <a:r>
              <a:rPr lang="ja-JP" altLang="en-US" sz="1600" dirty="0" smtClean="0">
                <a:latin typeface="ＭＳ Ｐゴシック" panose="020B0600070205080204" pitchFamily="50" charset="-128"/>
                <a:ea typeface="ＭＳ Ｐゴシック" panose="020B0600070205080204" pitchFamily="50" charset="-128"/>
              </a:rPr>
              <a:t>します。</a:t>
            </a:r>
            <a:r>
              <a:rPr lang="en-US" altLang="ja-JP" sz="1200" dirty="0" smtClean="0">
                <a:latin typeface="ＭＳ Ｐゴシック" panose="020B0600070205080204" pitchFamily="50" charset="-128"/>
                <a:ea typeface="ＭＳ Ｐゴシック" panose="020B0600070205080204" pitchFamily="50" charset="-128"/>
              </a:rPr>
              <a:t>※2</a:t>
            </a:r>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専門家</a:t>
            </a:r>
            <a:r>
              <a:rPr lang="ja-JP" altLang="en-US" sz="1600" dirty="0">
                <a:latin typeface="ＭＳ Ｐゴシック" panose="020B0600070205080204" pitchFamily="50" charset="-128"/>
                <a:ea typeface="ＭＳ Ｐゴシック" panose="020B0600070205080204" pitchFamily="50" charset="-128"/>
              </a:rPr>
              <a:t>の調査が必要と</a:t>
            </a:r>
            <a:r>
              <a:rPr lang="ja-JP" altLang="en-US" sz="1600" dirty="0" smtClean="0">
                <a:latin typeface="ＭＳ Ｐゴシック" panose="020B0600070205080204" pitchFamily="50" charset="-128"/>
                <a:ea typeface="ＭＳ Ｐゴシック" panose="020B0600070205080204" pitchFamily="50" charset="-128"/>
              </a:rPr>
              <a:t>されていた</a:t>
            </a:r>
            <a:r>
              <a:rPr lang="ja-JP" altLang="en-US" sz="1600" dirty="0">
                <a:latin typeface="ＭＳ Ｐゴシック" panose="020B0600070205080204" pitchFamily="50" charset="-128"/>
                <a:ea typeface="ＭＳ Ｐゴシック" panose="020B0600070205080204" pitchFamily="50" charset="-128"/>
              </a:rPr>
              <a:t>トラブル対応が容易になり、現地に赴くことなくリモートでも対応できるようになります。 </a:t>
            </a:r>
          </a:p>
          <a:p>
            <a:endParaRPr kumimoji="1" lang="ja-JP" altLang="en-US" sz="1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7523887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07504" y="1347788"/>
            <a:ext cx="9036496" cy="1944042"/>
          </a:xfrm>
        </p:spPr>
        <p:txBody>
          <a:bodyPr/>
          <a:lstStyle/>
          <a:p>
            <a:r>
              <a:rPr lang="ja-JP" altLang="en-US" sz="1800" dirty="0">
                <a:latin typeface="ＭＳ Ｐゴシック" panose="020B0600070205080204" pitchFamily="50" charset="-128"/>
                <a:ea typeface="ＭＳ Ｐゴシック" panose="020B0600070205080204" pitchFamily="50" charset="-128"/>
              </a:rPr>
              <a:t>災害発生時などに校舎や体育館を開放し、避難所と して利用することがあります</a:t>
            </a:r>
            <a:r>
              <a:rPr lang="ja-JP" altLang="en-US" sz="1800" dirty="0" smtClean="0">
                <a:latin typeface="ＭＳ Ｐゴシック" panose="020B0600070205080204" pitchFamily="50" charset="-128"/>
                <a:ea typeface="ＭＳ Ｐゴシック" panose="020B0600070205080204" pitchFamily="50" charset="-128"/>
              </a:rPr>
              <a:t>。</a:t>
            </a:r>
            <a:endParaRPr lang="en-US" altLang="ja-JP" sz="1800" dirty="0" smtClean="0">
              <a:latin typeface="ＭＳ Ｐゴシック" panose="020B0600070205080204" pitchFamily="50" charset="-128"/>
              <a:ea typeface="ＭＳ Ｐゴシック" panose="020B0600070205080204" pitchFamily="50" charset="-128"/>
            </a:endParaRPr>
          </a:p>
          <a:p>
            <a:r>
              <a:rPr lang="ja-JP" altLang="en-US" sz="1800" dirty="0" smtClean="0">
                <a:latin typeface="ＭＳ Ｐゴシック" panose="020B0600070205080204" pitchFamily="50" charset="-128"/>
                <a:ea typeface="ＭＳ Ｐゴシック" panose="020B0600070205080204" pitchFamily="50" charset="-128"/>
              </a:rPr>
              <a:t>大勢</a:t>
            </a:r>
            <a:r>
              <a:rPr lang="ja-JP" altLang="en-US" sz="1800" dirty="0">
                <a:latin typeface="ＭＳ Ｐゴシック" panose="020B0600070205080204" pitchFamily="50" charset="-128"/>
                <a:ea typeface="ＭＳ Ｐゴシック" panose="020B0600070205080204" pitchFamily="50" charset="-128"/>
              </a:rPr>
              <a:t>の人が集まり、</a:t>
            </a:r>
            <a:r>
              <a:rPr lang="ja-JP" altLang="en-US" sz="1800" dirty="0" smtClean="0">
                <a:latin typeface="ＭＳ Ｐゴシック" panose="020B0600070205080204" pitchFamily="50" charset="-128"/>
                <a:ea typeface="ＭＳ Ｐゴシック" panose="020B0600070205080204" pitchFamily="50" charset="-128"/>
              </a:rPr>
              <a:t>スマートフォン</a:t>
            </a:r>
            <a:r>
              <a:rPr lang="ja-JP" altLang="en-US" sz="1800" dirty="0">
                <a:latin typeface="ＭＳ Ｐゴシック" panose="020B0600070205080204" pitchFamily="50" charset="-128"/>
                <a:ea typeface="ＭＳ Ｐゴシック" panose="020B0600070205080204" pitchFamily="50" charset="-128"/>
              </a:rPr>
              <a:t>や携帯ゲーム機など多数の端末がワイヤ </a:t>
            </a:r>
            <a:r>
              <a:rPr lang="ja-JP" altLang="en-US" sz="1800" dirty="0" smtClean="0">
                <a:latin typeface="ＭＳ Ｐゴシック" panose="020B0600070205080204" pitchFamily="50" charset="-128"/>
                <a:ea typeface="ＭＳ Ｐゴシック" panose="020B0600070205080204" pitchFamily="50" charset="-128"/>
              </a:rPr>
              <a:t>レス </a:t>
            </a:r>
            <a:r>
              <a:rPr lang="en-US" altLang="ja-JP" sz="1800" dirty="0" smtClean="0">
                <a:latin typeface="ＭＳ Ｐゴシック" panose="020B0600070205080204" pitchFamily="50" charset="-128"/>
                <a:ea typeface="ＭＳ Ｐゴシック" panose="020B0600070205080204" pitchFamily="50" charset="-128"/>
              </a:rPr>
              <a:t>LAN </a:t>
            </a:r>
            <a:r>
              <a:rPr lang="ja-JP" altLang="en-US" sz="1800" dirty="0">
                <a:latin typeface="ＭＳ Ｐゴシック" panose="020B0600070205080204" pitchFamily="50" charset="-128"/>
                <a:ea typeface="ＭＳ Ｐゴシック" panose="020B0600070205080204" pitchFamily="50" charset="-128"/>
              </a:rPr>
              <a:t>にアクセスすることになる場合でも、</a:t>
            </a:r>
            <a:r>
              <a:rPr lang="ja-JP" altLang="en-US" sz="1800" dirty="0" smtClean="0">
                <a:latin typeface="ＭＳ Ｐゴシック" panose="020B0600070205080204" pitchFamily="50" charset="-128"/>
                <a:ea typeface="ＭＳ Ｐゴシック" panose="020B0600070205080204" pitchFamily="50" charset="-128"/>
              </a:rPr>
              <a:t>シスコ</a:t>
            </a:r>
            <a:r>
              <a:rPr lang="ja-JP" altLang="en-US" sz="1800" dirty="0">
                <a:latin typeface="ＭＳ Ｐゴシック" panose="020B0600070205080204" pitchFamily="50" charset="-128"/>
                <a:ea typeface="ＭＳ Ｐゴシック" panose="020B0600070205080204" pitchFamily="50" charset="-128"/>
              </a:rPr>
              <a:t>のワイヤレス </a:t>
            </a:r>
            <a:r>
              <a:rPr lang="en-US" altLang="ja-JP" sz="1800" dirty="0">
                <a:latin typeface="ＭＳ Ｐゴシック" panose="020B0600070205080204" pitchFamily="50" charset="-128"/>
                <a:ea typeface="ＭＳ Ｐゴシック" panose="020B0600070205080204" pitchFamily="50" charset="-128"/>
              </a:rPr>
              <a:t>LAN </a:t>
            </a:r>
            <a:r>
              <a:rPr lang="ja-JP" altLang="en-US" sz="1800" dirty="0">
                <a:latin typeface="ＭＳ Ｐゴシック" panose="020B0600070205080204" pitchFamily="50" charset="-128"/>
                <a:ea typeface="ＭＳ Ｐゴシック" panose="020B0600070205080204" pitchFamily="50" charset="-128"/>
              </a:rPr>
              <a:t>は独自の </a:t>
            </a:r>
            <a:r>
              <a:rPr lang="en-US" altLang="ja-JP" sz="1800" dirty="0">
                <a:latin typeface="ＭＳ Ｐゴシック" panose="020B0600070205080204" pitchFamily="50" charset="-128"/>
                <a:ea typeface="ＭＳ Ｐゴシック" panose="020B0600070205080204" pitchFamily="50" charset="-128"/>
              </a:rPr>
              <a:t>Cisco High Density </a:t>
            </a:r>
            <a:r>
              <a:rPr lang="en-US" altLang="ja-JP" sz="1800" dirty="0" smtClean="0">
                <a:latin typeface="ＭＳ Ｐゴシック" panose="020B0600070205080204" pitchFamily="50" charset="-128"/>
                <a:ea typeface="ＭＳ Ｐゴシック" panose="020B0600070205080204" pitchFamily="50" charset="-128"/>
              </a:rPr>
              <a:t>Experience</a:t>
            </a:r>
            <a:r>
              <a:rPr lang="ja-JP" altLang="en-US" sz="1800" dirty="0" smtClean="0">
                <a:latin typeface="ＭＳ Ｐゴシック" panose="020B0600070205080204" pitchFamily="50" charset="-128"/>
                <a:ea typeface="ＭＳ Ｐゴシック" panose="020B0600070205080204" pitchFamily="50" charset="-128"/>
              </a:rPr>
              <a:t>　</a:t>
            </a:r>
            <a:r>
              <a:rPr lang="en-US" altLang="ja-JP" sz="1800" dirty="0" smtClean="0">
                <a:latin typeface="ＭＳ Ｐゴシック" panose="020B0600070205080204" pitchFamily="50" charset="-128"/>
                <a:ea typeface="ＭＳ Ｐゴシック" panose="020B0600070205080204" pitchFamily="50" charset="-128"/>
              </a:rPr>
              <a:t>(</a:t>
            </a:r>
            <a:r>
              <a:rPr lang="en-US" altLang="ja-JP" sz="1800" dirty="0">
                <a:latin typeface="ＭＳ Ｐゴシック" panose="020B0600070205080204" pitchFamily="50" charset="-128"/>
                <a:ea typeface="ＭＳ Ｐゴシック" panose="020B0600070205080204" pitchFamily="50" charset="-128"/>
              </a:rPr>
              <a:t>HDX)</a:t>
            </a:r>
            <a:r>
              <a:rPr lang="ja-JP" altLang="en-US" sz="1800" dirty="0">
                <a:latin typeface="ＭＳ Ｐゴシック" panose="020B0600070205080204" pitchFamily="50" charset="-128"/>
                <a:ea typeface="ＭＳ Ｐゴシック" panose="020B0600070205080204" pitchFamily="50" charset="-128"/>
              </a:rPr>
              <a:t>テクノロジー</a:t>
            </a:r>
            <a:r>
              <a:rPr lang="en-US" altLang="ja-JP" sz="1400" dirty="0">
                <a:latin typeface="ＭＳ Ｐゴシック" panose="020B0600070205080204" pitchFamily="50" charset="-128"/>
                <a:ea typeface="ＭＳ Ｐゴシック" panose="020B0600070205080204" pitchFamily="50" charset="-128"/>
              </a:rPr>
              <a:t>※4</a:t>
            </a:r>
            <a:r>
              <a:rPr lang="en-US" altLang="ja-JP" sz="1800"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によるチャネルの 自動切り替えや</a:t>
            </a:r>
            <a:r>
              <a:rPr lang="ja-JP" altLang="en-US" sz="1800" dirty="0" smtClean="0">
                <a:latin typeface="ＭＳ Ｐゴシック" panose="020B0600070205080204" pitchFamily="50" charset="-128"/>
                <a:ea typeface="ＭＳ Ｐゴシック" panose="020B0600070205080204" pitchFamily="50" charset="-128"/>
              </a:rPr>
              <a:t>スルー</a:t>
            </a:r>
            <a:r>
              <a:rPr lang="ja-JP" altLang="en-US" sz="1800" dirty="0" err="1" smtClean="0">
                <a:latin typeface="ＭＳ Ｐゴシック" panose="020B0600070205080204" pitchFamily="50" charset="-128"/>
                <a:ea typeface="ＭＳ Ｐゴシック" panose="020B0600070205080204" pitchFamily="50" charset="-128"/>
              </a:rPr>
              <a:t>プ</a:t>
            </a:r>
            <a:r>
              <a:rPr lang="ja-JP" altLang="en-US" sz="1800" dirty="0" err="1">
                <a:latin typeface="ＭＳ Ｐゴシック" panose="020B0600070205080204" pitchFamily="50" charset="-128"/>
                <a:ea typeface="ＭＳ Ｐゴシック" panose="020B0600070205080204" pitchFamily="50" charset="-128"/>
              </a:rPr>
              <a:t>ッ</a:t>
            </a:r>
            <a:r>
              <a:rPr lang="ja-JP" altLang="en-US" sz="1800" dirty="0">
                <a:latin typeface="ＭＳ Ｐゴシック" panose="020B0600070205080204" pitchFamily="50" charset="-128"/>
                <a:ea typeface="ＭＳ Ｐゴシック" panose="020B0600070205080204" pitchFamily="50" charset="-128"/>
              </a:rPr>
              <a:t>ト</a:t>
            </a:r>
            <a:r>
              <a:rPr lang="ja-JP" altLang="en-US" sz="1800" dirty="0" smtClean="0">
                <a:latin typeface="ＭＳ Ｐゴシック" panose="020B0600070205080204" pitchFamily="50" charset="-128"/>
                <a:ea typeface="ＭＳ Ｐゴシック" panose="020B0600070205080204" pitchFamily="50" charset="-128"/>
              </a:rPr>
              <a:t>向上</a:t>
            </a:r>
            <a:r>
              <a:rPr lang="en-US" altLang="ja-JP" sz="1800" dirty="0" smtClean="0">
                <a:latin typeface="ＭＳ Ｐゴシック" panose="020B0600070205080204" pitchFamily="50" charset="-128"/>
                <a:ea typeface="ＭＳ Ｐゴシック" panose="020B0600070205080204" pitchFamily="50" charset="-128"/>
              </a:rPr>
              <a:t/>
            </a:r>
            <a:br>
              <a:rPr lang="en-US" altLang="ja-JP" sz="1800" dirty="0" smtClean="0">
                <a:latin typeface="ＭＳ Ｐゴシック" panose="020B0600070205080204" pitchFamily="50" charset="-128"/>
                <a:ea typeface="ＭＳ Ｐゴシック" panose="020B0600070205080204" pitchFamily="50" charset="-128"/>
              </a:rPr>
            </a:br>
            <a:r>
              <a:rPr lang="ja-JP" altLang="en-US" sz="1800" dirty="0" err="1" smtClean="0">
                <a:latin typeface="ＭＳ Ｐゴシック" panose="020B0600070205080204" pitchFamily="50" charset="-128"/>
                <a:ea typeface="ＭＳ Ｐゴシック" panose="020B0600070205080204" pitchFamily="50" charset="-128"/>
              </a:rPr>
              <a:t>などが</a:t>
            </a:r>
            <a:r>
              <a:rPr lang="ja-JP" altLang="en-US" sz="1800" dirty="0" smtClean="0">
                <a:latin typeface="ＭＳ Ｐゴシック" panose="020B0600070205080204" pitchFamily="50" charset="-128"/>
                <a:ea typeface="ＭＳ Ｐゴシック" panose="020B0600070205080204" pitchFamily="50" charset="-128"/>
              </a:rPr>
              <a:t>可能。</a:t>
            </a:r>
            <a:endParaRPr lang="en-US" altLang="ja-JP" sz="1800" dirty="0" smtClean="0">
              <a:latin typeface="ＭＳ Ｐゴシック" panose="020B0600070205080204" pitchFamily="50" charset="-128"/>
              <a:ea typeface="ＭＳ Ｐゴシック" panose="020B0600070205080204" pitchFamily="50" charset="-128"/>
            </a:endParaRPr>
          </a:p>
          <a:p>
            <a:r>
              <a:rPr lang="en-US" altLang="ja-JP" sz="1000" dirty="0">
                <a:latin typeface="ＭＳ Ｐゴシック" panose="020B0600070205080204" pitchFamily="50" charset="-128"/>
                <a:ea typeface="ＭＳ Ｐゴシック" panose="020B0600070205080204" pitchFamily="50" charset="-128"/>
              </a:rPr>
              <a:t>※4 Cisco </a:t>
            </a:r>
            <a:r>
              <a:rPr lang="en-US" altLang="ja-JP" sz="1000" dirty="0" err="1">
                <a:latin typeface="ＭＳ Ｐゴシック" panose="020B0600070205080204" pitchFamily="50" charset="-128"/>
                <a:ea typeface="ＭＳ Ｐゴシック" panose="020B0600070205080204" pitchFamily="50" charset="-128"/>
              </a:rPr>
              <a:t>Aironet</a:t>
            </a:r>
            <a:r>
              <a:rPr lang="en-US" altLang="ja-JP" sz="1000" dirty="0">
                <a:latin typeface="ＭＳ Ｐゴシック" panose="020B0600070205080204" pitchFamily="50" charset="-128"/>
                <a:ea typeface="ＭＳ Ｐゴシック" panose="020B0600070205080204" pitchFamily="50" charset="-128"/>
              </a:rPr>
              <a:t> 2800 </a:t>
            </a:r>
            <a:r>
              <a:rPr lang="ja-JP" altLang="en-US" sz="1000" dirty="0">
                <a:latin typeface="ＭＳ Ｐゴシック" panose="020B0600070205080204" pitchFamily="50" charset="-128"/>
                <a:ea typeface="ＭＳ Ｐゴシック" panose="020B0600070205080204" pitchFamily="50" charset="-128"/>
              </a:rPr>
              <a:t>シリーズが対応 </a:t>
            </a:r>
          </a:p>
          <a:p>
            <a:endParaRPr kumimoji="1" lang="ja-JP" altLang="en-US" sz="18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370573" y="57947"/>
            <a:ext cx="8343900" cy="1308100"/>
          </a:xfrm>
          <a:prstGeom prst="rect">
            <a:avLst/>
          </a:prstGeom>
        </p:spPr>
      </p:pic>
      <p:pic>
        <p:nvPicPr>
          <p:cNvPr id="5" name="図 4"/>
          <p:cNvPicPr>
            <a:picLocks noChangeAspect="1"/>
          </p:cNvPicPr>
          <p:nvPr/>
        </p:nvPicPr>
        <p:blipFill>
          <a:blip r:embed="rId3"/>
          <a:stretch>
            <a:fillRect/>
          </a:stretch>
        </p:blipFill>
        <p:spPr>
          <a:xfrm>
            <a:off x="3347864" y="2682266"/>
            <a:ext cx="4680520" cy="2291841"/>
          </a:xfrm>
          <a:prstGeom prst="rect">
            <a:avLst/>
          </a:prstGeom>
        </p:spPr>
      </p:pic>
    </p:spTree>
    <p:extLst>
      <p:ext uri="{BB962C8B-B14F-4D97-AF65-F5344CB8AC3E}">
        <p14:creationId xmlns:p14="http://schemas.microsoft.com/office/powerpoint/2010/main" val="69979591"/>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63550" y="615950"/>
            <a:ext cx="8216900" cy="3911600"/>
          </a:xfrm>
          <a:prstGeom prst="rect">
            <a:avLst/>
          </a:prstGeom>
        </p:spPr>
      </p:pic>
    </p:spTree>
    <p:extLst>
      <p:ext uri="{BB962C8B-B14F-4D97-AF65-F5344CB8AC3E}">
        <p14:creationId xmlns:p14="http://schemas.microsoft.com/office/powerpoint/2010/main" val="855930011"/>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5486"/>
            <a:ext cx="8345488" cy="731837"/>
          </a:xfrm>
        </p:spPr>
        <p:txBody>
          <a:bodyPr/>
          <a:lstStyle/>
          <a:p>
            <a:r>
              <a:rPr kumimoji="1" lang="ja-JP" altLang="en-US" dirty="0" smtClean="0"/>
              <a:t>学校参考構成（</a:t>
            </a:r>
            <a:r>
              <a:rPr kumimoji="1" lang="en-US" altLang="ja-JP" dirty="0" smtClean="0"/>
              <a:t>Cisco</a:t>
            </a:r>
            <a:r>
              <a:rPr kumimoji="1" lang="en-US" altLang="ja-JP" dirty="0"/>
              <a:t> </a:t>
            </a:r>
            <a:r>
              <a:rPr kumimoji="1" lang="en-US" altLang="ja-JP" dirty="0" smtClean="0"/>
              <a:t>Start </a:t>
            </a:r>
            <a:r>
              <a:rPr kumimoji="1" lang="ja-JP" altLang="en-US" dirty="0" smtClean="0"/>
              <a:t>文教セレクション）</a:t>
            </a:r>
            <a:endParaRPr kumimoji="1" lang="ja-JP" altLang="en-US" dirty="0"/>
          </a:p>
        </p:txBody>
      </p:sp>
      <p:pic>
        <p:nvPicPr>
          <p:cNvPr id="4" name="図 3"/>
          <p:cNvPicPr>
            <a:picLocks noChangeAspect="1"/>
          </p:cNvPicPr>
          <p:nvPr/>
        </p:nvPicPr>
        <p:blipFill>
          <a:blip r:embed="rId2"/>
          <a:stretch>
            <a:fillRect/>
          </a:stretch>
        </p:blipFill>
        <p:spPr>
          <a:xfrm>
            <a:off x="159954" y="781384"/>
            <a:ext cx="8623300" cy="4356100"/>
          </a:xfrm>
          <a:prstGeom prst="rect">
            <a:avLst/>
          </a:prstGeom>
        </p:spPr>
      </p:pic>
    </p:spTree>
    <p:extLst>
      <p:ext uri="{BB962C8B-B14F-4D97-AF65-F5344CB8AC3E}">
        <p14:creationId xmlns:p14="http://schemas.microsoft.com/office/powerpoint/2010/main" val="127467605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p:txBody>
          <a:bodyPr/>
          <a:lstStyle/>
          <a:p>
            <a:r>
              <a:rPr lang="en-US" altLang="ja-JP" sz="2800" dirty="0">
                <a:latin typeface="ＭＳ Ｐゴシック" panose="020B0600070205080204" pitchFamily="50" charset="-128"/>
                <a:ea typeface="ＭＳ Ｐゴシック" panose="020B0600070205080204" pitchFamily="50" charset="-128"/>
                <a:cs typeface="メイリオ"/>
              </a:rPr>
              <a:t>Cisco</a:t>
            </a:r>
            <a:r>
              <a:rPr lang="ja-JP" altLang="en-US" sz="2800" dirty="0">
                <a:latin typeface="ＭＳ Ｐゴシック" panose="020B0600070205080204" pitchFamily="50" charset="-128"/>
                <a:ea typeface="ＭＳ Ｐゴシック" panose="020B0600070205080204" pitchFamily="50" charset="-128"/>
                <a:cs typeface="メイリオ"/>
              </a:rPr>
              <a:t>文教分野への</a:t>
            </a:r>
            <a:r>
              <a:rPr lang="ja-JP" altLang="en-US" sz="2800" dirty="0" smtClean="0">
                <a:latin typeface="ＭＳ Ｐゴシック" panose="020B0600070205080204" pitchFamily="50" charset="-128"/>
                <a:ea typeface="ＭＳ Ｐゴシック" panose="020B0600070205080204" pitchFamily="50" charset="-128"/>
                <a:cs typeface="メイリオ"/>
              </a:rPr>
              <a:t>取組み ご紹介</a:t>
            </a:r>
            <a:endParaRPr lang="en-US" altLang="ja-JP" sz="2800" dirty="0" smtClean="0">
              <a:latin typeface="ＭＳ Ｐゴシック" panose="020B0600070205080204" pitchFamily="50" charset="-128"/>
              <a:ea typeface="ＭＳ Ｐゴシック" panose="020B0600070205080204" pitchFamily="50" charset="-128"/>
              <a:cs typeface="メイリオ"/>
            </a:endParaRPr>
          </a:p>
          <a:p>
            <a:r>
              <a:rPr lang="ja-JP" altLang="en-US" sz="2800" dirty="0">
                <a:latin typeface="ＭＳ Ｐゴシック" panose="020B0600070205080204" pitchFamily="50" charset="-128"/>
                <a:ea typeface="ＭＳ Ｐゴシック" panose="020B0600070205080204" pitchFamily="50" charset="-128"/>
                <a:cs typeface="メイリオ"/>
              </a:rPr>
              <a:t>授業で困らない無線</a:t>
            </a:r>
            <a:r>
              <a:rPr lang="en-US" altLang="ja-JP" sz="2800" dirty="0" smtClean="0">
                <a:latin typeface="ＭＳ Ｐゴシック" panose="020B0600070205080204" pitchFamily="50" charset="-128"/>
                <a:ea typeface="ＭＳ Ｐゴシック" panose="020B0600070205080204" pitchFamily="50" charset="-128"/>
                <a:cs typeface="メイリオ"/>
              </a:rPr>
              <a:t>LAN</a:t>
            </a:r>
          </a:p>
          <a:p>
            <a:r>
              <a:rPr lang="ja-JP" altLang="en-US" sz="2800" dirty="0">
                <a:latin typeface="ＭＳ Ｐゴシック" panose="020B0600070205080204" pitchFamily="50" charset="-128"/>
                <a:ea typeface="ＭＳ Ｐゴシック" panose="020B0600070205080204" pitchFamily="50" charset="-128"/>
                <a:cs typeface="メイリオ"/>
              </a:rPr>
              <a:t>遠隔授業、先生の働き方</a:t>
            </a:r>
            <a:r>
              <a:rPr lang="ja-JP" altLang="en-US" sz="2800" dirty="0" smtClean="0">
                <a:latin typeface="ＭＳ Ｐゴシック" panose="020B0600070205080204" pitchFamily="50" charset="-128"/>
                <a:ea typeface="ＭＳ Ｐゴシック" panose="020B0600070205080204" pitchFamily="50" charset="-128"/>
                <a:cs typeface="メイリオ"/>
              </a:rPr>
              <a:t>改革</a:t>
            </a:r>
            <a:endParaRPr lang="en-US" altLang="ja-JP" sz="2800" dirty="0">
              <a:latin typeface="ＭＳ Ｐゴシック" panose="020B0600070205080204" pitchFamily="50" charset="-128"/>
              <a:ea typeface="ＭＳ Ｐゴシック" panose="020B0600070205080204" pitchFamily="50" charset="-128"/>
              <a:cs typeface="メイリオ"/>
            </a:endParaRPr>
          </a:p>
          <a:p>
            <a:r>
              <a:rPr lang="en-US" altLang="ja-JP" sz="2800" dirty="0">
                <a:latin typeface="ＭＳ Ｐゴシック" panose="020B0600070205080204" pitchFamily="50" charset="-128"/>
                <a:ea typeface="ＭＳ Ｐゴシック" panose="020B0600070205080204" pitchFamily="50" charset="-128"/>
                <a:cs typeface="メイリオ"/>
              </a:rPr>
              <a:t>Cisco Security </a:t>
            </a:r>
            <a:r>
              <a:rPr lang="en-US" altLang="ja-JP" sz="2800" dirty="0" smtClean="0">
                <a:latin typeface="ＭＳ Ｐゴシック" panose="020B0600070205080204" pitchFamily="50" charset="-128"/>
                <a:ea typeface="ＭＳ Ｐゴシック" panose="020B0600070205080204" pitchFamily="50" charset="-128"/>
                <a:cs typeface="メイリオ"/>
              </a:rPr>
              <a:t>Solution</a:t>
            </a:r>
          </a:p>
          <a:p>
            <a:pPr lvl="1"/>
            <a:r>
              <a:rPr lang="ja-JP" altLang="en-US" sz="1600" dirty="0" smtClean="0">
                <a:latin typeface="ＭＳ Ｐゴシック" panose="020B0600070205080204" pitchFamily="50" charset="-128"/>
                <a:ea typeface="ＭＳ Ｐゴシック" panose="020B0600070205080204" pitchFamily="50" charset="-128"/>
                <a:cs typeface="メイリオ"/>
              </a:rPr>
              <a:t>文部科学省</a:t>
            </a:r>
            <a:r>
              <a:rPr lang="ja-JP" altLang="en-US" sz="1600" dirty="0">
                <a:latin typeface="ＭＳ Ｐゴシック" panose="020B0600070205080204" pitchFamily="50" charset="-128"/>
                <a:ea typeface="ＭＳ Ｐゴシック" panose="020B0600070205080204" pitchFamily="50" charset="-128"/>
                <a:cs typeface="メイリオ"/>
              </a:rPr>
              <a:t>　教育情報セキュリティポリシーに関するガイドライン</a:t>
            </a:r>
            <a:r>
              <a:rPr lang="en-US" altLang="ja-JP" sz="1600" dirty="0">
                <a:latin typeface="ＭＳ Ｐゴシック" panose="020B0600070205080204" pitchFamily="50" charset="-128"/>
                <a:ea typeface="ＭＳ Ｐゴシック" panose="020B0600070205080204" pitchFamily="50" charset="-128"/>
                <a:cs typeface="メイリオ"/>
              </a:rPr>
              <a:t>(</a:t>
            </a:r>
            <a:r>
              <a:rPr lang="ja-JP" altLang="en-US" sz="1600" dirty="0">
                <a:latin typeface="ＭＳ Ｐゴシック" panose="020B0600070205080204" pitchFamily="50" charset="-128"/>
                <a:ea typeface="ＭＳ Ｐゴシック" panose="020B0600070205080204" pitchFamily="50" charset="-128"/>
                <a:cs typeface="メイリオ"/>
              </a:rPr>
              <a:t>案</a:t>
            </a:r>
            <a:r>
              <a:rPr lang="en-US" altLang="ja-JP" sz="1600" dirty="0">
                <a:latin typeface="ＭＳ Ｐゴシック" panose="020B0600070205080204" pitchFamily="50" charset="-128"/>
                <a:ea typeface="ＭＳ Ｐゴシック" panose="020B0600070205080204" pitchFamily="50" charset="-128"/>
                <a:cs typeface="メイリオ"/>
              </a:rPr>
              <a:t>)</a:t>
            </a:r>
            <a:endParaRPr lang="en-US" altLang="ja-JP" sz="1600" dirty="0" smtClean="0">
              <a:latin typeface="ＭＳ Ｐゴシック" panose="020B0600070205080204" pitchFamily="50" charset="-128"/>
              <a:ea typeface="ＭＳ Ｐゴシック" panose="020B0600070205080204" pitchFamily="50" charset="-128"/>
              <a:cs typeface="メイリオ"/>
            </a:endParaRPr>
          </a:p>
          <a:p>
            <a:r>
              <a:rPr lang="ja-JP" altLang="en-US" sz="2800" dirty="0" smtClean="0">
                <a:latin typeface="ＭＳ Ｐゴシック" panose="020B0600070205080204" pitchFamily="50" charset="-128"/>
                <a:ea typeface="ＭＳ Ｐゴシック" panose="020B0600070205080204" pitchFamily="50" charset="-128"/>
                <a:cs typeface="メイリオ"/>
              </a:rPr>
              <a:t>導入事例のご紹介</a:t>
            </a:r>
            <a:endParaRPr lang="en-US" altLang="ja-JP" sz="2800" dirty="0">
              <a:latin typeface="ＭＳ Ｐゴシック" panose="020B0600070205080204" pitchFamily="50" charset="-128"/>
              <a:ea typeface="ＭＳ Ｐゴシック" panose="020B0600070205080204" pitchFamily="50" charset="-128"/>
              <a:cs typeface="メイリオ"/>
            </a:endParaRPr>
          </a:p>
          <a:p>
            <a:endParaRPr lang="ja-JP" altLang="en-US" sz="2800" dirty="0">
              <a:latin typeface="ＭＳ Ｐゴシック" panose="020B0600070205080204" pitchFamily="50" charset="-128"/>
              <a:ea typeface="ＭＳ Ｐゴシック" panose="020B0600070205080204" pitchFamily="50" charset="-128"/>
              <a:cs typeface="メイリオ"/>
            </a:endParaRPr>
          </a:p>
        </p:txBody>
      </p:sp>
      <p:sp>
        <p:nvSpPr>
          <p:cNvPr id="7" name="タイトル 6"/>
          <p:cNvSpPr>
            <a:spLocks noGrp="1"/>
          </p:cNvSpPr>
          <p:nvPr>
            <p:ph type="title"/>
          </p:nvPr>
        </p:nvSpPr>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a:rPr>
              <a:t>本日の流れ</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178031513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Group 430"/>
          <p:cNvGrpSpPr/>
          <p:nvPr/>
        </p:nvGrpSpPr>
        <p:grpSpPr>
          <a:xfrm>
            <a:off x="1659021" y="574102"/>
            <a:ext cx="1229090" cy="1132008"/>
            <a:chOff x="127964" y="1204786"/>
            <a:chExt cx="1229090" cy="1132008"/>
          </a:xfrm>
        </p:grpSpPr>
        <p:pic>
          <p:nvPicPr>
            <p:cNvPr id="234" name="Picture 233" descr="C:\Users\ecoffey\AppData\Local\Temp\Rar$DRa0.400\30009_Device_cloud_white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964" y="1204786"/>
              <a:ext cx="1229090" cy="1132008"/>
            </a:xfrm>
            <a:prstGeom prst="rect">
              <a:avLst/>
            </a:prstGeom>
            <a:noFill/>
            <a:extLst>
              <a:ext uri="{909E8E84-426E-40dd-AFC4-6F175D3DCCD1}">
                <a14:hiddenFill xmlns="" xmlns:a14="http://schemas.microsoft.com/office/drawing/2010/main">
                  <a:solidFill>
                    <a:srgbClr val="FFFFFF"/>
                  </a:solidFill>
                </a14:hiddenFill>
              </a:ext>
            </a:extLst>
          </p:spPr>
        </p:pic>
        <p:sp>
          <p:nvSpPr>
            <p:cNvPr id="239" name="Rectangle 238"/>
            <p:cNvSpPr/>
            <p:nvPr/>
          </p:nvSpPr>
          <p:spPr>
            <a:xfrm>
              <a:off x="192417" y="1736923"/>
              <a:ext cx="1066318" cy="276999"/>
            </a:xfrm>
            <a:prstGeom prst="rect">
              <a:avLst/>
            </a:prstGeom>
            <a:noFill/>
            <a:ln>
              <a:noFill/>
            </a:ln>
          </p:spPr>
          <p:txBody>
            <a:bodyPr wrap="none" lIns="91440" tIns="45720" rIns="91440" bIns="45720">
              <a:spAutoFit/>
            </a:bodyPr>
            <a:lstStyle/>
            <a:p>
              <a:pPr algn="ctr" defTabSz="457200" fontAlgn="base">
                <a:spcBef>
                  <a:spcPct val="0"/>
                </a:spcBef>
                <a:spcAft>
                  <a:spcPct val="0"/>
                </a:spcAft>
              </a:pPr>
              <a:r>
                <a:rPr kumimoji="0" lang="ja-JP" altLang="en-US" sz="1200" b="1" dirty="0" smtClean="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rPr>
                <a:t>インターネット</a:t>
              </a:r>
              <a:endParaRPr kumimoji="0" lang="en-US" altLang="ja-JP" sz="1200" b="1" dirty="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endParaRPr>
            </a:p>
          </p:txBody>
        </p:sp>
      </p:grpSp>
      <p:sp>
        <p:nvSpPr>
          <p:cNvPr id="241" name="正方形/長方形 2"/>
          <p:cNvSpPr/>
          <p:nvPr/>
        </p:nvSpPr>
        <p:spPr>
          <a:xfrm>
            <a:off x="1235651" y="4025650"/>
            <a:ext cx="2356262" cy="1024468"/>
          </a:xfrm>
          <a:prstGeom prst="rect">
            <a:avLst/>
          </a:prstGeom>
          <a:noFill/>
          <a:ln w="127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kumimoji="0" lang="ja-JP" altLang="en-US" dirty="0">
              <a:solidFill>
                <a:srgbClr val="FFFFFF"/>
              </a:solidFill>
              <a:latin typeface="ＭＳ Ｐゴシック" panose="020B0600070205080204" pitchFamily="50" charset="-128"/>
              <a:ea typeface="ＭＳ Ｐゴシック" panose="020B0600070205080204" pitchFamily="50" charset="-128"/>
            </a:endParaRPr>
          </a:p>
        </p:txBody>
      </p:sp>
      <p:pic>
        <p:nvPicPr>
          <p:cNvPr id="243" name="Picture 242" descr="C:\Users\tosando\Desktop\CartArchive\Device_layer3_switch_3137_default_6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7389" y="4348815"/>
            <a:ext cx="45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 name="Picture 4" descr="C:\Users\tosando\Desktop\CartArchive\Device_switch_3062_default_6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7265" y="4453869"/>
            <a:ext cx="5254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49" name="Elbow Connector 248"/>
          <p:cNvCxnSpPr/>
          <p:nvPr/>
        </p:nvCxnSpPr>
        <p:spPr>
          <a:xfrm flipV="1">
            <a:off x="1804589" y="4574519"/>
            <a:ext cx="407344" cy="289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flipV="1">
            <a:off x="2652726" y="4572917"/>
            <a:ext cx="195825" cy="1602"/>
          </a:xfrm>
          <a:prstGeom prst="line">
            <a:avLst/>
          </a:prstGeom>
        </p:spPr>
        <p:style>
          <a:lnRef idx="2">
            <a:schemeClr val="accent1"/>
          </a:lnRef>
          <a:fillRef idx="0">
            <a:schemeClr val="accent1"/>
          </a:fillRef>
          <a:effectRef idx="1">
            <a:schemeClr val="accent1"/>
          </a:effectRef>
          <a:fontRef idx="minor">
            <a:schemeClr val="tx1"/>
          </a:fontRef>
        </p:style>
      </p:cxnSp>
      <p:sp>
        <p:nvSpPr>
          <p:cNvPr id="256" name="TextBox 255"/>
          <p:cNvSpPr txBox="1"/>
          <p:nvPr/>
        </p:nvSpPr>
        <p:spPr>
          <a:xfrm>
            <a:off x="1997096" y="4189129"/>
            <a:ext cx="739305" cy="230832"/>
          </a:xfrm>
          <a:prstGeom prst="rect">
            <a:avLst/>
          </a:prstGeom>
          <a:noFill/>
        </p:spPr>
        <p:txBody>
          <a:bodyPr wrap="none" rtlCol="0">
            <a:spAutoFit/>
          </a:bodyPr>
          <a:lstStyle/>
          <a:p>
            <a:pPr defTabSz="457200" fontAlgn="base">
              <a:spcBef>
                <a:spcPct val="0"/>
              </a:spcBef>
              <a:spcAft>
                <a:spcPct val="0"/>
              </a:spcAft>
            </a:pPr>
            <a:r>
              <a:rPr kumimoji="0" lang="en-US" sz="900"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PoE</a:t>
            </a:r>
            <a:r>
              <a:rPr kumimoji="0" lang="en-US" sz="9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 Switch</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58" name="TextBox 257"/>
          <p:cNvSpPr txBox="1"/>
          <p:nvPr/>
        </p:nvSpPr>
        <p:spPr>
          <a:xfrm>
            <a:off x="1245867" y="4181473"/>
            <a:ext cx="684803" cy="230832"/>
          </a:xfrm>
          <a:prstGeom prst="rect">
            <a:avLst/>
          </a:prstGeom>
          <a:noFill/>
        </p:spPr>
        <p:txBody>
          <a:bodyPr wrap="none" rtlCol="0">
            <a:spAutoFit/>
          </a:bodyPr>
          <a:lstStyle/>
          <a:p>
            <a:pPr defTabSz="457200" fontAlgn="base">
              <a:spcBef>
                <a:spcPct val="0"/>
              </a:spcBef>
              <a:spcAft>
                <a:spcPct val="0"/>
              </a:spcAft>
            </a:pPr>
            <a:r>
              <a:rPr kumimoji="0" lang="en-US" sz="9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L3 Switch</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79" name="Title 278"/>
          <p:cNvSpPr>
            <a:spLocks noGrp="1"/>
          </p:cNvSpPr>
          <p:nvPr>
            <p:ph type="title"/>
          </p:nvPr>
        </p:nvSpPr>
        <p:spPr>
          <a:xfrm>
            <a:off x="80168" y="99086"/>
            <a:ext cx="8345488" cy="731837"/>
          </a:xfrm>
        </p:spPr>
        <p:txBody>
          <a:bodyPr/>
          <a:lstStyle/>
          <a:p>
            <a:r>
              <a:rPr lang="ja-JP" altLang="en-US" dirty="0" smtClean="0">
                <a:latin typeface="ＭＳ Ｐゴシック" panose="020B0600070205080204" pitchFamily="50" charset="-128"/>
                <a:ea typeface="ＭＳ Ｐゴシック" panose="020B0600070205080204" pitchFamily="50" charset="-128"/>
              </a:rPr>
              <a:t>某市教委検証環境</a:t>
            </a:r>
            <a:endParaRPr lang="en-US" dirty="0">
              <a:latin typeface="ＭＳ Ｐゴシック" panose="020B0600070205080204" pitchFamily="50" charset="-128"/>
              <a:ea typeface="ＭＳ Ｐゴシック" panose="020B0600070205080204" pitchFamily="50" charset="-128"/>
            </a:endParaRPr>
          </a:p>
        </p:txBody>
      </p:sp>
      <p:sp>
        <p:nvSpPr>
          <p:cNvPr id="430" name="正方形/長方形 2"/>
          <p:cNvSpPr/>
          <p:nvPr/>
        </p:nvSpPr>
        <p:spPr>
          <a:xfrm>
            <a:off x="1303114" y="1908503"/>
            <a:ext cx="2288799" cy="796801"/>
          </a:xfrm>
          <a:prstGeom prst="rect">
            <a:avLst/>
          </a:prstGeom>
          <a:noFill/>
          <a:ln w="127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kumimoji="0" lang="ja-JP" altLang="en-US" dirty="0">
              <a:solidFill>
                <a:srgbClr val="FFFFFF"/>
              </a:solidFill>
              <a:latin typeface="ＭＳ Ｐゴシック" panose="020B0600070205080204" pitchFamily="50" charset="-128"/>
              <a:ea typeface="ＭＳ Ｐゴシック" panose="020B0600070205080204" pitchFamily="50" charset="-128"/>
            </a:endParaRPr>
          </a:p>
        </p:txBody>
      </p:sp>
      <p:cxnSp>
        <p:nvCxnSpPr>
          <p:cNvPr id="433" name="Straight Connector 432"/>
          <p:cNvCxnSpPr/>
          <p:nvPr/>
        </p:nvCxnSpPr>
        <p:spPr>
          <a:xfrm flipH="1">
            <a:off x="2303320" y="1457641"/>
            <a:ext cx="2473" cy="4285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H="1">
            <a:off x="2306862" y="2727595"/>
            <a:ext cx="1303" cy="128454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3" name="Group 442"/>
          <p:cNvGrpSpPr/>
          <p:nvPr/>
        </p:nvGrpSpPr>
        <p:grpSpPr>
          <a:xfrm>
            <a:off x="1659021" y="2804215"/>
            <a:ext cx="1229090" cy="1132008"/>
            <a:chOff x="127964" y="1204786"/>
            <a:chExt cx="1229090" cy="1132008"/>
          </a:xfrm>
        </p:grpSpPr>
        <p:pic>
          <p:nvPicPr>
            <p:cNvPr id="444" name="Picture 443" descr="C:\Users\ecoffey\AppData\Local\Temp\Rar$DRa0.400\30009_Device_cloud_white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964" y="1204786"/>
              <a:ext cx="1229090" cy="1132008"/>
            </a:xfrm>
            <a:prstGeom prst="rect">
              <a:avLst/>
            </a:prstGeom>
            <a:noFill/>
            <a:extLst>
              <a:ext uri="{909E8E84-426E-40dd-AFC4-6F175D3DCCD1}">
                <a14:hiddenFill xmlns="" xmlns:a14="http://schemas.microsoft.com/office/drawing/2010/main">
                  <a:solidFill>
                    <a:srgbClr val="FFFFFF"/>
                  </a:solidFill>
                </a14:hiddenFill>
              </a:ext>
            </a:extLst>
          </p:spPr>
        </p:pic>
        <p:sp>
          <p:nvSpPr>
            <p:cNvPr id="445" name="Rectangle 444"/>
            <p:cNvSpPr/>
            <p:nvPr/>
          </p:nvSpPr>
          <p:spPr>
            <a:xfrm>
              <a:off x="143528" y="1736923"/>
              <a:ext cx="1164101" cy="276999"/>
            </a:xfrm>
            <a:prstGeom prst="rect">
              <a:avLst/>
            </a:prstGeom>
            <a:noFill/>
            <a:ln>
              <a:noFill/>
            </a:ln>
          </p:spPr>
          <p:txBody>
            <a:bodyPr wrap="none" lIns="91440" tIns="45720" rIns="91440" bIns="45720">
              <a:spAutoFit/>
            </a:bodyPr>
            <a:lstStyle/>
            <a:p>
              <a:pPr algn="ctr" defTabSz="457200" fontAlgn="base">
                <a:spcBef>
                  <a:spcPct val="0"/>
                </a:spcBef>
                <a:spcAft>
                  <a:spcPct val="0"/>
                </a:spcAft>
              </a:pPr>
              <a:r>
                <a:rPr kumimoji="0" lang="ja-JP" altLang="en-US" sz="1200" b="1" dirty="0" smtClean="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rPr>
                <a:t>ビジネスイーサ</a:t>
              </a:r>
              <a:endParaRPr kumimoji="0" lang="en-US" altLang="ja-JP" sz="1200" b="1" dirty="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endParaRPr>
            </a:p>
          </p:txBody>
        </p:sp>
      </p:grpSp>
      <p:sp>
        <p:nvSpPr>
          <p:cNvPr id="446" name="TextBox 445"/>
          <p:cNvSpPr txBox="1"/>
          <p:nvPr/>
        </p:nvSpPr>
        <p:spPr>
          <a:xfrm>
            <a:off x="2269264" y="3738281"/>
            <a:ext cx="486030" cy="253916"/>
          </a:xfrm>
          <a:prstGeom prst="rect">
            <a:avLst/>
          </a:prstGeom>
          <a:noFill/>
        </p:spPr>
        <p:txBody>
          <a:bodyPr wrap="none" rtlCol="0">
            <a:spAutoFit/>
          </a:bodyPr>
          <a:lstStyle/>
          <a:p>
            <a:pPr defTabSz="457200" fontAlgn="base">
              <a:spcBef>
                <a:spcPct val="0"/>
              </a:spcBef>
              <a:spcAft>
                <a:spcPct val="0"/>
              </a:spcAft>
            </a:pPr>
            <a:r>
              <a:rPr kumimoji="0" lang="en-US" sz="105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100M</a:t>
            </a:r>
            <a:endParaRPr kumimoji="0" lang="en-US" sz="105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47" name="TextBox 446"/>
          <p:cNvSpPr txBox="1"/>
          <p:nvPr/>
        </p:nvSpPr>
        <p:spPr>
          <a:xfrm>
            <a:off x="2327604" y="2741825"/>
            <a:ext cx="343364" cy="253916"/>
          </a:xfrm>
          <a:prstGeom prst="rect">
            <a:avLst/>
          </a:prstGeom>
          <a:noFill/>
        </p:spPr>
        <p:txBody>
          <a:bodyPr wrap="none" rtlCol="0">
            <a:spAutoFit/>
          </a:bodyPr>
          <a:lstStyle/>
          <a:p>
            <a:pPr defTabSz="457200" fontAlgn="base">
              <a:spcBef>
                <a:spcPct val="0"/>
              </a:spcBef>
              <a:spcAft>
                <a:spcPct val="0"/>
              </a:spcAft>
            </a:pPr>
            <a:r>
              <a:rPr kumimoji="0" lang="en-US" sz="105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1G</a:t>
            </a:r>
          </a:p>
        </p:txBody>
      </p:sp>
      <p:sp>
        <p:nvSpPr>
          <p:cNvPr id="451" name="Rounded Rectangle 450"/>
          <p:cNvSpPr/>
          <p:nvPr/>
        </p:nvSpPr>
        <p:spPr>
          <a:xfrm>
            <a:off x="400497" y="2182276"/>
            <a:ext cx="649294" cy="27739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en-US" dirty="0" smtClean="0">
                <a:solidFill>
                  <a:srgbClr val="FFFFFF"/>
                </a:solidFill>
                <a:latin typeface="ＭＳ Ｐゴシック" panose="020B0600070205080204" pitchFamily="50" charset="-128"/>
                <a:ea typeface="ＭＳ Ｐゴシック" panose="020B0600070205080204" pitchFamily="50" charset="-128"/>
              </a:rPr>
              <a:t>DC</a:t>
            </a:r>
          </a:p>
        </p:txBody>
      </p:sp>
      <p:sp>
        <p:nvSpPr>
          <p:cNvPr id="452" name="Rounded Rectangle 451"/>
          <p:cNvSpPr/>
          <p:nvPr/>
        </p:nvSpPr>
        <p:spPr>
          <a:xfrm>
            <a:off x="396050" y="4352091"/>
            <a:ext cx="649294" cy="338666"/>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100" dirty="0" smtClean="0">
                <a:solidFill>
                  <a:srgbClr val="FFFFFF"/>
                </a:solidFill>
                <a:latin typeface="ＭＳ Ｐゴシック" panose="020B0600070205080204" pitchFamily="50" charset="-128"/>
                <a:ea typeface="ＭＳ Ｐゴシック" panose="020B0600070205080204" pitchFamily="50" charset="-128"/>
              </a:rPr>
              <a:t>小学校</a:t>
            </a:r>
            <a:endParaRPr kumimoji="0" lang="en-US" sz="1100"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489" name="Group 7"/>
          <p:cNvGrpSpPr/>
          <p:nvPr/>
        </p:nvGrpSpPr>
        <p:grpSpPr>
          <a:xfrm>
            <a:off x="1451847" y="2013717"/>
            <a:ext cx="699230" cy="637671"/>
            <a:chOff x="5293193" y="5251345"/>
            <a:chExt cx="988832" cy="902942"/>
          </a:xfrm>
        </p:grpSpPr>
        <p:sp>
          <p:nvSpPr>
            <p:cNvPr id="490" name="Rectangle 18"/>
            <p:cNvSpPr>
              <a:spLocks noChangeArrowheads="1"/>
            </p:cNvSpPr>
            <p:nvPr/>
          </p:nvSpPr>
          <p:spPr bwMode="auto">
            <a:xfrm>
              <a:off x="5608469" y="5407385"/>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1" name="Rectangle 19"/>
            <p:cNvSpPr>
              <a:spLocks noChangeArrowheads="1"/>
            </p:cNvSpPr>
            <p:nvPr/>
          </p:nvSpPr>
          <p:spPr bwMode="auto">
            <a:xfrm>
              <a:off x="5728400" y="5407385"/>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2" name="Rectangle 21"/>
            <p:cNvSpPr>
              <a:spLocks noChangeArrowheads="1"/>
            </p:cNvSpPr>
            <p:nvPr/>
          </p:nvSpPr>
          <p:spPr bwMode="auto">
            <a:xfrm>
              <a:off x="5668021" y="5445430"/>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3" name="Rectangle 23"/>
            <p:cNvSpPr>
              <a:spLocks noChangeArrowheads="1"/>
            </p:cNvSpPr>
            <p:nvPr/>
          </p:nvSpPr>
          <p:spPr bwMode="auto">
            <a:xfrm>
              <a:off x="5788777" y="5445430"/>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4" name="Rectangle 25"/>
            <p:cNvSpPr>
              <a:spLocks noChangeArrowheads="1"/>
            </p:cNvSpPr>
            <p:nvPr/>
          </p:nvSpPr>
          <p:spPr bwMode="auto">
            <a:xfrm>
              <a:off x="5608469" y="548347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5" name="Rectangle 26"/>
            <p:cNvSpPr>
              <a:spLocks noChangeArrowheads="1"/>
            </p:cNvSpPr>
            <p:nvPr/>
          </p:nvSpPr>
          <p:spPr bwMode="auto">
            <a:xfrm>
              <a:off x="5728400" y="548347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6" name="Rectangle 28"/>
            <p:cNvSpPr>
              <a:spLocks noChangeArrowheads="1"/>
            </p:cNvSpPr>
            <p:nvPr/>
          </p:nvSpPr>
          <p:spPr bwMode="auto">
            <a:xfrm>
              <a:off x="5668021" y="552235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7" name="Rectangle 30"/>
            <p:cNvSpPr>
              <a:spLocks noChangeArrowheads="1"/>
            </p:cNvSpPr>
            <p:nvPr/>
          </p:nvSpPr>
          <p:spPr bwMode="auto">
            <a:xfrm>
              <a:off x="5788777" y="5522352"/>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8" name="Rectangle 32"/>
            <p:cNvSpPr>
              <a:spLocks noChangeArrowheads="1"/>
            </p:cNvSpPr>
            <p:nvPr/>
          </p:nvSpPr>
          <p:spPr bwMode="auto">
            <a:xfrm>
              <a:off x="5608469" y="5560399"/>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9" name="Rectangle 33"/>
            <p:cNvSpPr>
              <a:spLocks noChangeArrowheads="1"/>
            </p:cNvSpPr>
            <p:nvPr/>
          </p:nvSpPr>
          <p:spPr bwMode="auto">
            <a:xfrm>
              <a:off x="5728400" y="5560399"/>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0" name="Rectangle 35"/>
            <p:cNvSpPr>
              <a:spLocks noChangeArrowheads="1"/>
            </p:cNvSpPr>
            <p:nvPr/>
          </p:nvSpPr>
          <p:spPr bwMode="auto">
            <a:xfrm>
              <a:off x="5668021" y="559844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1" name="Rectangle 37"/>
            <p:cNvSpPr>
              <a:spLocks noChangeArrowheads="1"/>
            </p:cNvSpPr>
            <p:nvPr/>
          </p:nvSpPr>
          <p:spPr bwMode="auto">
            <a:xfrm>
              <a:off x="5788777" y="5598444"/>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2" name="Oval 263"/>
            <p:cNvSpPr>
              <a:spLocks/>
            </p:cNvSpPr>
            <p:nvPr/>
          </p:nvSpPr>
          <p:spPr bwMode="auto">
            <a:xfrm>
              <a:off x="5506217" y="5251345"/>
              <a:ext cx="547122" cy="546191"/>
            </a:xfrm>
            <a:prstGeom prst="ellipse">
              <a:avLst/>
            </a:prstGeom>
            <a:gradFill rotWithShape="0">
              <a:gsLst>
                <a:gs pos="0">
                  <a:srgbClr val="5C6A76"/>
                </a:gs>
                <a:gs pos="100000">
                  <a:srgbClr val="121517"/>
                </a:gs>
              </a:gsLst>
              <a:lin ang="5400000" scaled="1"/>
            </a:gradFill>
            <a:ln w="31750" cap="flat">
              <a:noFill/>
              <a:round/>
              <a:headEnd type="none" w="med" len="med"/>
              <a:tailEnd type="none" w="med" len="med"/>
            </a:ln>
            <a:effectLst/>
          </p:spPr>
          <p:txBody>
            <a:bodyPr lIns="0" tIns="0" rIns="0" bIns="0"/>
            <a:lstStyle/>
            <a:p>
              <a:pPr defTabSz="457200" eaLnBrk="0" fontAlgn="base" hangingPunct="0">
                <a:lnSpc>
                  <a:spcPct val="90000"/>
                </a:lnSpc>
                <a:spcBef>
                  <a:spcPct val="0"/>
                </a:spcBef>
                <a:spcAft>
                  <a:spcPct val="0"/>
                </a:spcAft>
              </a:pPr>
              <a:endParaRPr kumimoji="0" lang="en-US" kern="0" dirty="0">
                <a:solidFill>
                  <a:srgbClr val="00B0F0"/>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3" name="Rectangle 17"/>
            <p:cNvSpPr>
              <a:spLocks noChangeArrowheads="1"/>
            </p:cNvSpPr>
            <p:nvPr/>
          </p:nvSpPr>
          <p:spPr bwMode="auto">
            <a:xfrm>
              <a:off x="5604258" y="541394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4" name="Rectangle 18"/>
            <p:cNvSpPr>
              <a:spLocks noChangeArrowheads="1"/>
            </p:cNvSpPr>
            <p:nvPr/>
          </p:nvSpPr>
          <p:spPr bwMode="auto">
            <a:xfrm>
              <a:off x="5725014" y="541394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5" name="Rectangle 19"/>
            <p:cNvSpPr>
              <a:spLocks noChangeArrowheads="1"/>
            </p:cNvSpPr>
            <p:nvPr/>
          </p:nvSpPr>
          <p:spPr bwMode="auto">
            <a:xfrm>
              <a:off x="5844943" y="5413938"/>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6" name="Rectangle 20"/>
            <p:cNvSpPr>
              <a:spLocks noChangeArrowheads="1"/>
            </p:cNvSpPr>
            <p:nvPr/>
          </p:nvSpPr>
          <p:spPr bwMode="auto">
            <a:xfrm>
              <a:off x="5664635" y="545198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7" name="Rectangle 21"/>
            <p:cNvSpPr>
              <a:spLocks noChangeArrowheads="1"/>
            </p:cNvSpPr>
            <p:nvPr/>
          </p:nvSpPr>
          <p:spPr bwMode="auto">
            <a:xfrm>
              <a:off x="5784566" y="545198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8" name="Rectangle 22"/>
            <p:cNvSpPr>
              <a:spLocks noChangeArrowheads="1"/>
            </p:cNvSpPr>
            <p:nvPr/>
          </p:nvSpPr>
          <p:spPr bwMode="auto">
            <a:xfrm>
              <a:off x="5604258" y="5451984"/>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9" name="Rectangle 23"/>
            <p:cNvSpPr>
              <a:spLocks noChangeArrowheads="1"/>
            </p:cNvSpPr>
            <p:nvPr/>
          </p:nvSpPr>
          <p:spPr bwMode="auto">
            <a:xfrm>
              <a:off x="5905321" y="5451980"/>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0" name="Rectangle 24"/>
            <p:cNvSpPr>
              <a:spLocks noChangeArrowheads="1"/>
            </p:cNvSpPr>
            <p:nvPr/>
          </p:nvSpPr>
          <p:spPr bwMode="auto">
            <a:xfrm>
              <a:off x="5604258" y="549002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1" name="Rectangle 25"/>
            <p:cNvSpPr>
              <a:spLocks noChangeArrowheads="1"/>
            </p:cNvSpPr>
            <p:nvPr/>
          </p:nvSpPr>
          <p:spPr bwMode="auto">
            <a:xfrm>
              <a:off x="5725014" y="5490022"/>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2" name="Rectangle 26"/>
            <p:cNvSpPr>
              <a:spLocks noChangeArrowheads="1"/>
            </p:cNvSpPr>
            <p:nvPr/>
          </p:nvSpPr>
          <p:spPr bwMode="auto">
            <a:xfrm>
              <a:off x="5844943" y="5490026"/>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3" name="Rectangle 27"/>
            <p:cNvSpPr>
              <a:spLocks noChangeArrowheads="1"/>
            </p:cNvSpPr>
            <p:nvPr/>
          </p:nvSpPr>
          <p:spPr bwMode="auto">
            <a:xfrm>
              <a:off x="5664635" y="5528900"/>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4" name="Rectangle 28"/>
            <p:cNvSpPr>
              <a:spLocks noChangeArrowheads="1"/>
            </p:cNvSpPr>
            <p:nvPr/>
          </p:nvSpPr>
          <p:spPr bwMode="auto">
            <a:xfrm>
              <a:off x="5784566" y="5528900"/>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5" name="Rectangle 29"/>
            <p:cNvSpPr>
              <a:spLocks noChangeArrowheads="1"/>
            </p:cNvSpPr>
            <p:nvPr/>
          </p:nvSpPr>
          <p:spPr bwMode="auto">
            <a:xfrm>
              <a:off x="5604258" y="5528900"/>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6" name="Rectangle 30"/>
            <p:cNvSpPr>
              <a:spLocks noChangeArrowheads="1"/>
            </p:cNvSpPr>
            <p:nvPr/>
          </p:nvSpPr>
          <p:spPr bwMode="auto">
            <a:xfrm>
              <a:off x="5905321" y="5528895"/>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7" name="Rectangle 31"/>
            <p:cNvSpPr>
              <a:spLocks noChangeArrowheads="1"/>
            </p:cNvSpPr>
            <p:nvPr/>
          </p:nvSpPr>
          <p:spPr bwMode="auto">
            <a:xfrm>
              <a:off x="5604258" y="5566937"/>
              <a:ext cx="105867" cy="23158"/>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8" name="Rectangle 32"/>
            <p:cNvSpPr>
              <a:spLocks noChangeArrowheads="1"/>
            </p:cNvSpPr>
            <p:nvPr/>
          </p:nvSpPr>
          <p:spPr bwMode="auto">
            <a:xfrm>
              <a:off x="5725014" y="5566941"/>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9" name="Rectangle 33"/>
            <p:cNvSpPr>
              <a:spLocks noChangeArrowheads="1"/>
            </p:cNvSpPr>
            <p:nvPr/>
          </p:nvSpPr>
          <p:spPr bwMode="auto">
            <a:xfrm>
              <a:off x="5844943" y="5566946"/>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0" name="Rectangle 34"/>
            <p:cNvSpPr>
              <a:spLocks noChangeArrowheads="1"/>
            </p:cNvSpPr>
            <p:nvPr/>
          </p:nvSpPr>
          <p:spPr bwMode="auto">
            <a:xfrm>
              <a:off x="5664635" y="5604991"/>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1" name="Rectangle 35"/>
            <p:cNvSpPr>
              <a:spLocks noChangeArrowheads="1"/>
            </p:cNvSpPr>
            <p:nvPr/>
          </p:nvSpPr>
          <p:spPr bwMode="auto">
            <a:xfrm>
              <a:off x="5784566" y="5604991"/>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2" name="Rectangle 36"/>
            <p:cNvSpPr>
              <a:spLocks noChangeArrowheads="1"/>
            </p:cNvSpPr>
            <p:nvPr/>
          </p:nvSpPr>
          <p:spPr bwMode="auto">
            <a:xfrm>
              <a:off x="5604258" y="5604991"/>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3" name="Rectangle 37"/>
            <p:cNvSpPr>
              <a:spLocks noChangeArrowheads="1"/>
            </p:cNvSpPr>
            <p:nvPr/>
          </p:nvSpPr>
          <p:spPr bwMode="auto">
            <a:xfrm>
              <a:off x="5905321" y="5604989"/>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4" name="TextBox 312"/>
            <p:cNvSpPr txBox="1"/>
            <p:nvPr/>
          </p:nvSpPr>
          <p:spPr>
            <a:xfrm>
              <a:off x="5293193" y="5827429"/>
              <a:ext cx="988832" cy="326858"/>
            </a:xfrm>
            <a:prstGeom prst="rect">
              <a:avLst/>
            </a:prstGeom>
            <a:noFill/>
          </p:spPr>
          <p:txBody>
            <a:bodyPr wrap="none" rtlCol="0">
              <a:spAutoFit/>
            </a:bodyPr>
            <a:lstStyle/>
            <a:p>
              <a:pPr algn="ctr" defTabSz="457200" fontAlgn="base">
                <a:spcBef>
                  <a:spcPct val="0"/>
                </a:spcBef>
                <a:spcAft>
                  <a:spcPct val="0"/>
                </a:spcAft>
              </a:pPr>
              <a:r>
                <a:rPr kumimoji="0" lang="en-US" sz="900" dirty="0" smtClean="0">
                  <a:solidFill>
                    <a:srgbClr val="434343"/>
                  </a:solidFill>
                  <a:latin typeface="ＭＳ Ｐゴシック" panose="020B0600070205080204" pitchFamily="50" charset="-128"/>
                  <a:ea typeface="ＭＳ Ｐゴシック" panose="020B0600070205080204" pitchFamily="50" charset="-128"/>
                  <a:cs typeface="ＭＳ Ｐゴシック" charset="0"/>
                </a:rPr>
                <a:t>FIREWALL</a:t>
              </a:r>
              <a:endParaRPr kumimoji="0" lang="en-US" sz="1000" dirty="0">
                <a:solidFill>
                  <a:srgbClr val="434343"/>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583" name="Group 582"/>
          <p:cNvGrpSpPr/>
          <p:nvPr/>
        </p:nvGrpSpPr>
        <p:grpSpPr>
          <a:xfrm>
            <a:off x="2127565" y="2013718"/>
            <a:ext cx="620683" cy="652542"/>
            <a:chOff x="3841079" y="2227293"/>
            <a:chExt cx="564454" cy="605513"/>
          </a:xfrm>
        </p:grpSpPr>
        <p:grpSp>
          <p:nvGrpSpPr>
            <p:cNvPr id="569" name="Group 99"/>
            <p:cNvGrpSpPr>
              <a:grpSpLocks noChangeAspect="1"/>
            </p:cNvGrpSpPr>
            <p:nvPr/>
          </p:nvGrpSpPr>
          <p:grpSpPr>
            <a:xfrm>
              <a:off x="3946239" y="2227293"/>
              <a:ext cx="380612" cy="380613"/>
              <a:chOff x="10516394" y="2076450"/>
              <a:chExt cx="1214438" cy="1219200"/>
            </a:xfrm>
          </p:grpSpPr>
          <p:sp>
            <p:nvSpPr>
              <p:cNvPr id="570" name="Oval 263"/>
              <p:cNvSpPr>
                <a:spLocks/>
              </p:cNvSpPr>
              <p:nvPr/>
            </p:nvSpPr>
            <p:spPr bwMode="auto">
              <a:xfrm>
                <a:off x="10516394" y="2076450"/>
                <a:ext cx="1214438" cy="121920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lstStyle/>
              <a:p>
                <a:pPr eaLnBrk="0" fontAlgn="base" hangingPunct="0">
                  <a:lnSpc>
                    <a:spcPct val="90000"/>
                  </a:lnSpc>
                  <a:spcBef>
                    <a:spcPct val="0"/>
                  </a:spcBef>
                  <a:spcAft>
                    <a:spcPct val="0"/>
                  </a:spcAft>
                  <a:defRPr/>
                </a:pPr>
                <a:endParaRPr kumimoji="0" lang="en-US" kern="0" dirty="0">
                  <a:solidFill>
                    <a:srgbClr val="00B0F0"/>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71" name="Freeform 7"/>
              <p:cNvSpPr>
                <a:spLocks noEditPoints="1"/>
              </p:cNvSpPr>
              <p:nvPr/>
            </p:nvSpPr>
            <p:spPr bwMode="auto">
              <a:xfrm>
                <a:off x="11012736" y="2451099"/>
                <a:ext cx="285627" cy="65530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sp>
            <p:nvSpPr>
              <p:cNvPr id="572" name="Freeform 7"/>
              <p:cNvSpPr>
                <a:spLocks noEditPoints="1"/>
              </p:cNvSpPr>
              <p:nvPr/>
            </p:nvSpPr>
            <p:spPr bwMode="auto">
              <a:xfrm>
                <a:off x="10695236" y="2387600"/>
                <a:ext cx="208129" cy="47750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sp>
            <p:nvSpPr>
              <p:cNvPr id="573" name="Freeform 7"/>
              <p:cNvSpPr>
                <a:spLocks noEditPoints="1"/>
              </p:cNvSpPr>
              <p:nvPr/>
            </p:nvSpPr>
            <p:spPr bwMode="auto">
              <a:xfrm>
                <a:off x="11355636" y="2387600"/>
                <a:ext cx="208129" cy="47750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grpSp>
        <p:sp>
          <p:nvSpPr>
            <p:cNvPr id="579" name="TextBox 578"/>
            <p:cNvSpPr txBox="1"/>
            <p:nvPr/>
          </p:nvSpPr>
          <p:spPr>
            <a:xfrm>
              <a:off x="3841079" y="2597190"/>
              <a:ext cx="564454" cy="235616"/>
            </a:xfrm>
            <a:prstGeom prst="rect">
              <a:avLst/>
            </a:prstGeom>
            <a:noFill/>
          </p:spPr>
          <p:txBody>
            <a:bodyPr wrap="none" rtlCol="0">
              <a:spAutoFit/>
            </a:bodyPr>
            <a:lstStyle/>
            <a:p>
              <a:pPr defTabSz="457200" fontAlgn="base">
                <a:spcBef>
                  <a:spcPct val="0"/>
                </a:spcBef>
                <a:spcAft>
                  <a:spcPct val="0"/>
                </a:spcAft>
              </a:pPr>
              <a:r>
                <a:rPr kumimoji="0" lang="en-US" sz="105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Servers</a:t>
              </a:r>
              <a:endParaRPr kumimoji="0" lang="en-US" sz="105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pic>
        <p:nvPicPr>
          <p:cNvPr id="604" name="Picture 60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28432" y="799283"/>
            <a:ext cx="1072992" cy="855073"/>
          </a:xfrm>
          <a:prstGeom prst="rect">
            <a:avLst/>
          </a:prstGeom>
        </p:spPr>
      </p:pic>
      <p:sp>
        <p:nvSpPr>
          <p:cNvPr id="605" name="Rounded Rectangle 604"/>
          <p:cNvSpPr/>
          <p:nvPr/>
        </p:nvSpPr>
        <p:spPr>
          <a:xfrm>
            <a:off x="3450871" y="124207"/>
            <a:ext cx="1569095" cy="1656668"/>
          </a:xfrm>
          <a:prstGeom prst="roundRect">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606" name="Straight Connector 605"/>
          <p:cNvCxnSpPr/>
          <p:nvPr/>
        </p:nvCxnSpPr>
        <p:spPr>
          <a:xfrm flipH="1">
            <a:off x="2771566" y="1138491"/>
            <a:ext cx="688265" cy="161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2" name="Rectangle 611"/>
          <p:cNvSpPr/>
          <p:nvPr/>
        </p:nvSpPr>
        <p:spPr>
          <a:xfrm>
            <a:off x="3991286" y="2583576"/>
            <a:ext cx="3488267" cy="2466542"/>
          </a:xfrm>
          <a:prstGeom prst="rect">
            <a:avLst/>
          </a:prstGeom>
          <a:noFill/>
          <a:ln>
            <a:solidFill>
              <a:srgbClr val="90BD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615" name="グループ化 164"/>
          <p:cNvGrpSpPr/>
          <p:nvPr/>
        </p:nvGrpSpPr>
        <p:grpSpPr>
          <a:xfrm>
            <a:off x="4166973" y="3327114"/>
            <a:ext cx="210456" cy="280082"/>
            <a:chOff x="1087438" y="374650"/>
            <a:chExt cx="6638925" cy="8496300"/>
          </a:xfrm>
        </p:grpSpPr>
        <p:pic>
          <p:nvPicPr>
            <p:cNvPr id="61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1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19" name="グループ化 164"/>
          <p:cNvGrpSpPr/>
          <p:nvPr/>
        </p:nvGrpSpPr>
        <p:grpSpPr>
          <a:xfrm>
            <a:off x="4490238" y="3327101"/>
            <a:ext cx="210456" cy="280082"/>
            <a:chOff x="1087438" y="374650"/>
            <a:chExt cx="6638925" cy="8496300"/>
          </a:xfrm>
        </p:grpSpPr>
        <p:pic>
          <p:nvPicPr>
            <p:cNvPr id="62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2" name="グループ化 164"/>
          <p:cNvGrpSpPr/>
          <p:nvPr/>
        </p:nvGrpSpPr>
        <p:grpSpPr>
          <a:xfrm>
            <a:off x="4800592" y="3327101"/>
            <a:ext cx="210456" cy="280082"/>
            <a:chOff x="1087438" y="374650"/>
            <a:chExt cx="6638925" cy="8496300"/>
          </a:xfrm>
        </p:grpSpPr>
        <p:pic>
          <p:nvPicPr>
            <p:cNvPr id="62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5" name="グループ化 164"/>
          <p:cNvGrpSpPr/>
          <p:nvPr/>
        </p:nvGrpSpPr>
        <p:grpSpPr>
          <a:xfrm>
            <a:off x="5110946" y="3327101"/>
            <a:ext cx="210456" cy="280082"/>
            <a:chOff x="1087438" y="374650"/>
            <a:chExt cx="6638925" cy="8496300"/>
          </a:xfrm>
        </p:grpSpPr>
        <p:pic>
          <p:nvPicPr>
            <p:cNvPr id="62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8" name="グループ化 164"/>
          <p:cNvGrpSpPr/>
          <p:nvPr/>
        </p:nvGrpSpPr>
        <p:grpSpPr>
          <a:xfrm>
            <a:off x="5430206" y="3321558"/>
            <a:ext cx="210456" cy="280082"/>
            <a:chOff x="1087438" y="374650"/>
            <a:chExt cx="6638925" cy="8496300"/>
          </a:xfrm>
        </p:grpSpPr>
        <p:pic>
          <p:nvPicPr>
            <p:cNvPr id="6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1" name="グループ化 164"/>
          <p:cNvGrpSpPr/>
          <p:nvPr/>
        </p:nvGrpSpPr>
        <p:grpSpPr>
          <a:xfrm>
            <a:off x="5753471" y="3321545"/>
            <a:ext cx="210456" cy="280082"/>
            <a:chOff x="1087438" y="374650"/>
            <a:chExt cx="6638925" cy="8496300"/>
          </a:xfrm>
        </p:grpSpPr>
        <p:pic>
          <p:nvPicPr>
            <p:cNvPr id="63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4" name="グループ化 164"/>
          <p:cNvGrpSpPr/>
          <p:nvPr/>
        </p:nvGrpSpPr>
        <p:grpSpPr>
          <a:xfrm>
            <a:off x="6063825" y="3321545"/>
            <a:ext cx="210456" cy="280082"/>
            <a:chOff x="1087438" y="374650"/>
            <a:chExt cx="6638925" cy="8496300"/>
          </a:xfrm>
        </p:grpSpPr>
        <p:pic>
          <p:nvPicPr>
            <p:cNvPr id="63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7" name="グループ化 164"/>
          <p:cNvGrpSpPr/>
          <p:nvPr/>
        </p:nvGrpSpPr>
        <p:grpSpPr>
          <a:xfrm>
            <a:off x="6374179" y="3321545"/>
            <a:ext cx="210456" cy="280082"/>
            <a:chOff x="1087438" y="374650"/>
            <a:chExt cx="6638925" cy="8496300"/>
          </a:xfrm>
        </p:grpSpPr>
        <p:pic>
          <p:nvPicPr>
            <p:cNvPr id="63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0" name="グループ化 164"/>
          <p:cNvGrpSpPr/>
          <p:nvPr/>
        </p:nvGrpSpPr>
        <p:grpSpPr>
          <a:xfrm>
            <a:off x="4166973" y="3704670"/>
            <a:ext cx="210456" cy="280082"/>
            <a:chOff x="1087438" y="374650"/>
            <a:chExt cx="6638925" cy="8496300"/>
          </a:xfrm>
        </p:grpSpPr>
        <p:pic>
          <p:nvPicPr>
            <p:cNvPr id="64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3" name="グループ化 164"/>
          <p:cNvGrpSpPr/>
          <p:nvPr/>
        </p:nvGrpSpPr>
        <p:grpSpPr>
          <a:xfrm>
            <a:off x="4490238" y="3704657"/>
            <a:ext cx="210456" cy="280082"/>
            <a:chOff x="1087438" y="374650"/>
            <a:chExt cx="6638925" cy="8496300"/>
          </a:xfrm>
        </p:grpSpPr>
        <p:pic>
          <p:nvPicPr>
            <p:cNvPr id="64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6" name="グループ化 164"/>
          <p:cNvGrpSpPr/>
          <p:nvPr/>
        </p:nvGrpSpPr>
        <p:grpSpPr>
          <a:xfrm>
            <a:off x="4800592" y="3704657"/>
            <a:ext cx="210456" cy="280082"/>
            <a:chOff x="1087438" y="374650"/>
            <a:chExt cx="6638925" cy="8496300"/>
          </a:xfrm>
        </p:grpSpPr>
        <p:pic>
          <p:nvPicPr>
            <p:cNvPr id="64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9" name="グループ化 164"/>
          <p:cNvGrpSpPr/>
          <p:nvPr/>
        </p:nvGrpSpPr>
        <p:grpSpPr>
          <a:xfrm>
            <a:off x="5110946" y="3704657"/>
            <a:ext cx="210456" cy="280082"/>
            <a:chOff x="1087438" y="374650"/>
            <a:chExt cx="6638925" cy="8496300"/>
          </a:xfrm>
        </p:grpSpPr>
        <p:pic>
          <p:nvPicPr>
            <p:cNvPr id="65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2" name="グループ化 164"/>
          <p:cNvGrpSpPr/>
          <p:nvPr/>
        </p:nvGrpSpPr>
        <p:grpSpPr>
          <a:xfrm>
            <a:off x="5435926" y="3694582"/>
            <a:ext cx="210456" cy="280082"/>
            <a:chOff x="1087438" y="374650"/>
            <a:chExt cx="6638925" cy="8496300"/>
          </a:xfrm>
        </p:grpSpPr>
        <p:pic>
          <p:nvPicPr>
            <p:cNvPr id="6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5" name="グループ化 164"/>
          <p:cNvGrpSpPr/>
          <p:nvPr/>
        </p:nvGrpSpPr>
        <p:grpSpPr>
          <a:xfrm>
            <a:off x="5759191" y="3694569"/>
            <a:ext cx="210456" cy="280082"/>
            <a:chOff x="1087438" y="374650"/>
            <a:chExt cx="6638925" cy="8496300"/>
          </a:xfrm>
        </p:grpSpPr>
        <p:pic>
          <p:nvPicPr>
            <p:cNvPr id="65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8" name="グループ化 164"/>
          <p:cNvGrpSpPr/>
          <p:nvPr/>
        </p:nvGrpSpPr>
        <p:grpSpPr>
          <a:xfrm>
            <a:off x="6069545" y="3694569"/>
            <a:ext cx="210456" cy="280082"/>
            <a:chOff x="1087438" y="374650"/>
            <a:chExt cx="6638925" cy="8496300"/>
          </a:xfrm>
        </p:grpSpPr>
        <p:pic>
          <p:nvPicPr>
            <p:cNvPr id="65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1" name="グループ化 164"/>
          <p:cNvGrpSpPr/>
          <p:nvPr/>
        </p:nvGrpSpPr>
        <p:grpSpPr>
          <a:xfrm>
            <a:off x="6379899" y="3694569"/>
            <a:ext cx="210456" cy="280082"/>
            <a:chOff x="1087438" y="374650"/>
            <a:chExt cx="6638925" cy="8496300"/>
          </a:xfrm>
        </p:grpSpPr>
        <p:pic>
          <p:nvPicPr>
            <p:cNvPr id="66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4" name="グループ化 164"/>
          <p:cNvGrpSpPr/>
          <p:nvPr/>
        </p:nvGrpSpPr>
        <p:grpSpPr>
          <a:xfrm>
            <a:off x="6672469" y="3321545"/>
            <a:ext cx="210456" cy="280082"/>
            <a:chOff x="1087438" y="374650"/>
            <a:chExt cx="6638925" cy="8496300"/>
          </a:xfrm>
        </p:grpSpPr>
        <p:pic>
          <p:nvPicPr>
            <p:cNvPr id="66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7" name="グループ化 164"/>
          <p:cNvGrpSpPr/>
          <p:nvPr/>
        </p:nvGrpSpPr>
        <p:grpSpPr>
          <a:xfrm>
            <a:off x="6982823" y="3321545"/>
            <a:ext cx="210456" cy="280082"/>
            <a:chOff x="1087438" y="374650"/>
            <a:chExt cx="6638925" cy="8496300"/>
          </a:xfrm>
        </p:grpSpPr>
        <p:pic>
          <p:nvPicPr>
            <p:cNvPr id="66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0" name="グループ化 164"/>
          <p:cNvGrpSpPr/>
          <p:nvPr/>
        </p:nvGrpSpPr>
        <p:grpSpPr>
          <a:xfrm>
            <a:off x="6678189" y="3694569"/>
            <a:ext cx="210456" cy="280082"/>
            <a:chOff x="1087438" y="374650"/>
            <a:chExt cx="6638925" cy="8496300"/>
          </a:xfrm>
        </p:grpSpPr>
        <p:pic>
          <p:nvPicPr>
            <p:cNvPr id="67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3" name="グループ化 164"/>
          <p:cNvGrpSpPr/>
          <p:nvPr/>
        </p:nvGrpSpPr>
        <p:grpSpPr>
          <a:xfrm>
            <a:off x="6988543" y="3694569"/>
            <a:ext cx="210456" cy="280082"/>
            <a:chOff x="1087438" y="374650"/>
            <a:chExt cx="6638925" cy="8496300"/>
          </a:xfrm>
        </p:grpSpPr>
        <p:pic>
          <p:nvPicPr>
            <p:cNvPr id="67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6" name="グループ化 164"/>
          <p:cNvGrpSpPr/>
          <p:nvPr/>
        </p:nvGrpSpPr>
        <p:grpSpPr>
          <a:xfrm>
            <a:off x="4166973" y="4054982"/>
            <a:ext cx="210456" cy="280082"/>
            <a:chOff x="1087438" y="374650"/>
            <a:chExt cx="6638925" cy="8496300"/>
          </a:xfrm>
        </p:grpSpPr>
        <p:pic>
          <p:nvPicPr>
            <p:cNvPr id="67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9" name="グループ化 164"/>
          <p:cNvGrpSpPr/>
          <p:nvPr/>
        </p:nvGrpSpPr>
        <p:grpSpPr>
          <a:xfrm>
            <a:off x="4490238" y="4054969"/>
            <a:ext cx="210456" cy="280082"/>
            <a:chOff x="1087438" y="374650"/>
            <a:chExt cx="6638925" cy="8496300"/>
          </a:xfrm>
        </p:grpSpPr>
        <p:pic>
          <p:nvPicPr>
            <p:cNvPr id="68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2" name="グループ化 164"/>
          <p:cNvGrpSpPr/>
          <p:nvPr/>
        </p:nvGrpSpPr>
        <p:grpSpPr>
          <a:xfrm>
            <a:off x="4800592" y="4054969"/>
            <a:ext cx="210456" cy="280082"/>
            <a:chOff x="1087438" y="374650"/>
            <a:chExt cx="6638925" cy="8496300"/>
          </a:xfrm>
        </p:grpSpPr>
        <p:pic>
          <p:nvPicPr>
            <p:cNvPr id="68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5" name="グループ化 164"/>
          <p:cNvGrpSpPr/>
          <p:nvPr/>
        </p:nvGrpSpPr>
        <p:grpSpPr>
          <a:xfrm>
            <a:off x="5110946" y="4054969"/>
            <a:ext cx="210456" cy="280082"/>
            <a:chOff x="1087438" y="374650"/>
            <a:chExt cx="6638925" cy="8496300"/>
          </a:xfrm>
        </p:grpSpPr>
        <p:pic>
          <p:nvPicPr>
            <p:cNvPr id="68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8" name="グループ化 164"/>
          <p:cNvGrpSpPr/>
          <p:nvPr/>
        </p:nvGrpSpPr>
        <p:grpSpPr>
          <a:xfrm>
            <a:off x="5430206" y="4049426"/>
            <a:ext cx="210456" cy="280082"/>
            <a:chOff x="1087438" y="374650"/>
            <a:chExt cx="6638925" cy="8496300"/>
          </a:xfrm>
        </p:grpSpPr>
        <p:pic>
          <p:nvPicPr>
            <p:cNvPr id="68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1" name="グループ化 164"/>
          <p:cNvGrpSpPr/>
          <p:nvPr/>
        </p:nvGrpSpPr>
        <p:grpSpPr>
          <a:xfrm>
            <a:off x="5753471" y="4049413"/>
            <a:ext cx="210456" cy="280082"/>
            <a:chOff x="1087438" y="374650"/>
            <a:chExt cx="6638925" cy="8496300"/>
          </a:xfrm>
        </p:grpSpPr>
        <p:pic>
          <p:nvPicPr>
            <p:cNvPr id="69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4" name="グループ化 164"/>
          <p:cNvGrpSpPr/>
          <p:nvPr/>
        </p:nvGrpSpPr>
        <p:grpSpPr>
          <a:xfrm>
            <a:off x="6063825" y="4049413"/>
            <a:ext cx="210456" cy="280082"/>
            <a:chOff x="1087438" y="374650"/>
            <a:chExt cx="6638925" cy="8496300"/>
          </a:xfrm>
        </p:grpSpPr>
        <p:pic>
          <p:nvPicPr>
            <p:cNvPr id="69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7" name="グループ化 164"/>
          <p:cNvGrpSpPr/>
          <p:nvPr/>
        </p:nvGrpSpPr>
        <p:grpSpPr>
          <a:xfrm>
            <a:off x="6374179" y="4049413"/>
            <a:ext cx="210456" cy="280082"/>
            <a:chOff x="1087438" y="374650"/>
            <a:chExt cx="6638925" cy="8496300"/>
          </a:xfrm>
        </p:grpSpPr>
        <p:pic>
          <p:nvPicPr>
            <p:cNvPr id="69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0" name="グループ化 164"/>
          <p:cNvGrpSpPr/>
          <p:nvPr/>
        </p:nvGrpSpPr>
        <p:grpSpPr>
          <a:xfrm>
            <a:off x="4166973" y="4432538"/>
            <a:ext cx="210456" cy="280082"/>
            <a:chOff x="1087438" y="374650"/>
            <a:chExt cx="6638925" cy="8496300"/>
          </a:xfrm>
        </p:grpSpPr>
        <p:pic>
          <p:nvPicPr>
            <p:cNvPr id="70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3" name="グループ化 164"/>
          <p:cNvGrpSpPr/>
          <p:nvPr/>
        </p:nvGrpSpPr>
        <p:grpSpPr>
          <a:xfrm>
            <a:off x="4490238" y="4432525"/>
            <a:ext cx="210456" cy="280082"/>
            <a:chOff x="1087438" y="374650"/>
            <a:chExt cx="6638925" cy="8496300"/>
          </a:xfrm>
        </p:grpSpPr>
        <p:pic>
          <p:nvPicPr>
            <p:cNvPr id="70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6" name="グループ化 164"/>
          <p:cNvGrpSpPr/>
          <p:nvPr/>
        </p:nvGrpSpPr>
        <p:grpSpPr>
          <a:xfrm>
            <a:off x="4800592" y="4432525"/>
            <a:ext cx="210456" cy="280082"/>
            <a:chOff x="1087438" y="374650"/>
            <a:chExt cx="6638925" cy="8496300"/>
          </a:xfrm>
        </p:grpSpPr>
        <p:pic>
          <p:nvPicPr>
            <p:cNvPr id="70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9" name="グループ化 164"/>
          <p:cNvGrpSpPr/>
          <p:nvPr/>
        </p:nvGrpSpPr>
        <p:grpSpPr>
          <a:xfrm>
            <a:off x="5110946" y="4432525"/>
            <a:ext cx="210456" cy="280082"/>
            <a:chOff x="1087438" y="374650"/>
            <a:chExt cx="6638925" cy="8496300"/>
          </a:xfrm>
        </p:grpSpPr>
        <p:pic>
          <p:nvPicPr>
            <p:cNvPr id="71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2" name="グループ化 164"/>
          <p:cNvGrpSpPr/>
          <p:nvPr/>
        </p:nvGrpSpPr>
        <p:grpSpPr>
          <a:xfrm>
            <a:off x="5435926" y="4422450"/>
            <a:ext cx="210456" cy="280082"/>
            <a:chOff x="1087438" y="374650"/>
            <a:chExt cx="6638925" cy="8496300"/>
          </a:xfrm>
        </p:grpSpPr>
        <p:pic>
          <p:nvPicPr>
            <p:cNvPr id="71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5" name="グループ化 164"/>
          <p:cNvGrpSpPr/>
          <p:nvPr/>
        </p:nvGrpSpPr>
        <p:grpSpPr>
          <a:xfrm>
            <a:off x="5759191" y="4422437"/>
            <a:ext cx="210456" cy="280082"/>
            <a:chOff x="1087438" y="374650"/>
            <a:chExt cx="6638925" cy="8496300"/>
          </a:xfrm>
        </p:grpSpPr>
        <p:pic>
          <p:nvPicPr>
            <p:cNvPr id="71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8" name="グループ化 164"/>
          <p:cNvGrpSpPr/>
          <p:nvPr/>
        </p:nvGrpSpPr>
        <p:grpSpPr>
          <a:xfrm>
            <a:off x="6069545" y="4422437"/>
            <a:ext cx="210456" cy="280082"/>
            <a:chOff x="1087438" y="374650"/>
            <a:chExt cx="6638925" cy="8496300"/>
          </a:xfrm>
        </p:grpSpPr>
        <p:pic>
          <p:nvPicPr>
            <p:cNvPr id="71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1" name="グループ化 164"/>
          <p:cNvGrpSpPr/>
          <p:nvPr/>
        </p:nvGrpSpPr>
        <p:grpSpPr>
          <a:xfrm>
            <a:off x="6379899" y="4422437"/>
            <a:ext cx="210456" cy="280082"/>
            <a:chOff x="1087438" y="374650"/>
            <a:chExt cx="6638925" cy="8496300"/>
          </a:xfrm>
        </p:grpSpPr>
        <p:pic>
          <p:nvPicPr>
            <p:cNvPr id="72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4" name="グループ化 164"/>
          <p:cNvGrpSpPr/>
          <p:nvPr/>
        </p:nvGrpSpPr>
        <p:grpSpPr>
          <a:xfrm>
            <a:off x="6672469" y="4049413"/>
            <a:ext cx="210456" cy="280082"/>
            <a:chOff x="1087438" y="374650"/>
            <a:chExt cx="6638925" cy="8496300"/>
          </a:xfrm>
        </p:grpSpPr>
        <p:pic>
          <p:nvPicPr>
            <p:cNvPr id="72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7" name="グループ化 164"/>
          <p:cNvGrpSpPr/>
          <p:nvPr/>
        </p:nvGrpSpPr>
        <p:grpSpPr>
          <a:xfrm>
            <a:off x="6982823" y="4049413"/>
            <a:ext cx="210456" cy="280082"/>
            <a:chOff x="1087438" y="374650"/>
            <a:chExt cx="6638925" cy="8496300"/>
          </a:xfrm>
        </p:grpSpPr>
        <p:pic>
          <p:nvPicPr>
            <p:cNvPr id="72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sp>
        <p:nvSpPr>
          <p:cNvPr id="737" name="Rectangle 736"/>
          <p:cNvSpPr/>
          <p:nvPr/>
        </p:nvSpPr>
        <p:spPr>
          <a:xfrm>
            <a:off x="5077366" y="2727669"/>
            <a:ext cx="816585" cy="307035"/>
          </a:xfrm>
          <a:prstGeom prst="rect">
            <a:avLst/>
          </a:prstGeom>
          <a:solidFill>
            <a:srgbClr val="FDBE24"/>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教壇</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738" name="Rectangle 737"/>
          <p:cNvSpPr/>
          <p:nvPr/>
        </p:nvSpPr>
        <p:spPr>
          <a:xfrm rot="1166438">
            <a:off x="6540401" y="2759797"/>
            <a:ext cx="816585" cy="307035"/>
          </a:xfrm>
          <a:prstGeom prst="rect">
            <a:avLst/>
          </a:prstGeom>
          <a:solidFill>
            <a:srgbClr val="92D050"/>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200" smtClean="0">
                <a:solidFill>
                  <a:srgbClr val="FFFFFF"/>
                </a:solidFill>
                <a:latin typeface="ＭＳ Ｐゴシック" panose="020B0600070205080204" pitchFamily="50" charset="-128"/>
                <a:ea typeface="ＭＳ Ｐゴシック" panose="020B0600070205080204" pitchFamily="50" charset="-128"/>
              </a:rPr>
              <a:t>電子黒板</a:t>
            </a:r>
            <a:endParaRPr kumimoji="0" lang="en-US" sz="1200"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742" name="Rectangle 741"/>
          <p:cNvSpPr/>
          <p:nvPr/>
        </p:nvSpPr>
        <p:spPr>
          <a:xfrm>
            <a:off x="2845288" y="4364694"/>
            <a:ext cx="615377" cy="415718"/>
          </a:xfrm>
          <a:prstGeom prst="rect">
            <a:avLst/>
          </a:prstGeom>
          <a:solidFill>
            <a:srgbClr val="90BD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400" smtClean="0">
                <a:solidFill>
                  <a:srgbClr val="FFFFFF"/>
                </a:solidFill>
                <a:latin typeface="ＭＳ Ｐゴシック" panose="020B0600070205080204" pitchFamily="50" charset="-128"/>
                <a:ea typeface="ＭＳ Ｐゴシック" panose="020B0600070205080204" pitchFamily="50" charset="-128"/>
              </a:rPr>
              <a:t>教室</a:t>
            </a:r>
            <a:endParaRPr kumimoji="0" lang="en-US" sz="1400"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744" name="Straight Connector 743"/>
          <p:cNvCxnSpPr/>
          <p:nvPr/>
        </p:nvCxnSpPr>
        <p:spPr>
          <a:xfrm flipH="1">
            <a:off x="3460665" y="2583576"/>
            <a:ext cx="530621" cy="1781118"/>
          </a:xfrm>
          <a:prstGeom prst="line">
            <a:avLst/>
          </a:prstGeom>
          <a:ln w="28575">
            <a:solidFill>
              <a:srgbClr val="90BDDB"/>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H="1" flipV="1">
            <a:off x="3454063" y="4780412"/>
            <a:ext cx="537224" cy="259356"/>
          </a:xfrm>
          <a:prstGeom prst="line">
            <a:avLst/>
          </a:prstGeom>
          <a:ln w="28575">
            <a:solidFill>
              <a:srgbClr val="90BDDB"/>
            </a:solidFill>
          </a:ln>
        </p:spPr>
        <p:style>
          <a:lnRef idx="1">
            <a:schemeClr val="accent1"/>
          </a:lnRef>
          <a:fillRef idx="0">
            <a:schemeClr val="accent1"/>
          </a:fillRef>
          <a:effectRef idx="0">
            <a:schemeClr val="accent1"/>
          </a:effectRef>
          <a:fontRef idx="minor">
            <a:schemeClr val="tx1"/>
          </a:fontRef>
        </p:style>
      </p:cxnSp>
      <p:cxnSp>
        <p:nvCxnSpPr>
          <p:cNvPr id="765" name="Elbow Connector 764"/>
          <p:cNvCxnSpPr/>
          <p:nvPr/>
        </p:nvCxnSpPr>
        <p:spPr>
          <a:xfrm rot="5400000">
            <a:off x="6185181" y="2518072"/>
            <a:ext cx="302240" cy="286212"/>
          </a:xfrm>
          <a:prstGeom prst="bentConnector3">
            <a:avLst>
              <a:gd name="adj1" fmla="val 61205"/>
            </a:avLst>
          </a:prstGeom>
          <a:ln w="12700"/>
        </p:spPr>
        <p:style>
          <a:lnRef idx="1">
            <a:schemeClr val="accent1"/>
          </a:lnRef>
          <a:fillRef idx="0">
            <a:schemeClr val="accent1"/>
          </a:fillRef>
          <a:effectRef idx="0">
            <a:schemeClr val="accent1"/>
          </a:effectRef>
          <a:fontRef idx="minor">
            <a:schemeClr val="tx1"/>
          </a:fontRef>
        </p:style>
      </p:cxnSp>
      <p:grpSp>
        <p:nvGrpSpPr>
          <p:cNvPr id="739" name="グループ化 8"/>
          <p:cNvGrpSpPr/>
          <p:nvPr/>
        </p:nvGrpSpPr>
        <p:grpSpPr>
          <a:xfrm>
            <a:off x="6013149" y="2779958"/>
            <a:ext cx="361030" cy="366734"/>
            <a:chOff x="5563565" y="5389292"/>
            <a:chExt cx="493776" cy="495372"/>
          </a:xfrm>
        </p:grpSpPr>
        <p:sp>
          <p:nvSpPr>
            <p:cNvPr id="740" name="Freeform 14"/>
            <p:cNvSpPr>
              <a:spLocks noEditPoints="1"/>
            </p:cNvSpPr>
            <p:nvPr/>
          </p:nvSpPr>
          <p:spPr bwMode="auto">
            <a:xfrm>
              <a:off x="5701527" y="5527750"/>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adFill flip="none" rotWithShape="1">
              <a:gsLst>
                <a:gs pos="0">
                  <a:schemeClr val="accent5"/>
                </a:gs>
                <a:gs pos="100000">
                  <a:schemeClr val="accent3">
                    <a:lumMod val="50000"/>
                  </a:schemeClr>
                </a:gs>
              </a:gsLst>
              <a:lin ang="3600000" scaled="0"/>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a:solidFill>
                  <a:srgbClr val="FFFFFF"/>
                </a:solidFill>
                <a:latin typeface="ＭＳ Ｐゴシック" panose="020B0600070205080204" pitchFamily="50" charset="-128"/>
                <a:ea typeface="ＭＳ Ｐゴシック" panose="020B0600070205080204" pitchFamily="50" charset="-128"/>
              </a:endParaRPr>
            </a:p>
          </p:txBody>
        </p:sp>
        <p:sp>
          <p:nvSpPr>
            <p:cNvPr id="741" name="Freeform 165"/>
            <p:cNvSpPr>
              <a:spLocks noEditPoints="1"/>
            </p:cNvSpPr>
            <p:nvPr/>
          </p:nvSpPr>
          <p:spPr bwMode="auto">
            <a:xfrm>
              <a:off x="5563565" y="5389292"/>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adFill flip="none" rotWithShape="1">
              <a:gsLst>
                <a:gs pos="0">
                  <a:schemeClr val="accent5"/>
                </a:gs>
                <a:gs pos="100000">
                  <a:schemeClr val="accent3">
                    <a:lumMod val="50000"/>
                  </a:schemeClr>
                </a:gs>
              </a:gsLst>
              <a:lin ang="3600000" scaled="0"/>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a:solidFill>
                  <a:srgbClr val="FFFFFF"/>
                </a:solidFill>
                <a:latin typeface="ＭＳ Ｐゴシック" panose="020B0600070205080204" pitchFamily="50" charset="-128"/>
                <a:ea typeface="ＭＳ Ｐゴシック" panose="020B0600070205080204" pitchFamily="50" charset="-128"/>
              </a:endParaRPr>
            </a:p>
          </p:txBody>
        </p:sp>
      </p:grpSp>
      <p:sp>
        <p:nvSpPr>
          <p:cNvPr id="768" name="TextBox 767"/>
          <p:cNvSpPr txBox="1"/>
          <p:nvPr/>
        </p:nvSpPr>
        <p:spPr>
          <a:xfrm>
            <a:off x="6318356" y="2315230"/>
            <a:ext cx="649537" cy="215444"/>
          </a:xfrm>
          <a:prstGeom prst="rect">
            <a:avLst/>
          </a:prstGeom>
          <a:noFill/>
        </p:spPr>
        <p:txBody>
          <a:bodyPr wrap="none" rtlCol="0">
            <a:spAutoFit/>
          </a:bodyPr>
          <a:lstStyle/>
          <a:p>
            <a:pPr defTabSz="457200" fontAlgn="base">
              <a:spcBef>
                <a:spcPct val="0"/>
              </a:spcBef>
              <a:spcAft>
                <a:spcPct val="0"/>
              </a:spcAft>
            </a:pPr>
            <a:r>
              <a:rPr kumimoji="0" lang="en-US" sz="8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LAN</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ポート</a:t>
            </a:r>
            <a:endParaRPr kumimoji="0" lang="en-US" sz="8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pic>
        <p:nvPicPr>
          <p:cNvPr id="769" name="Picture 76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715" y="3363708"/>
            <a:ext cx="183657" cy="222130"/>
          </a:xfrm>
          <a:prstGeom prst="rect">
            <a:avLst/>
          </a:prstGeom>
        </p:spPr>
      </p:pic>
      <p:pic>
        <p:nvPicPr>
          <p:cNvPr id="770" name="Picture 76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515" y="3733620"/>
            <a:ext cx="183657" cy="222130"/>
          </a:xfrm>
          <a:prstGeom prst="rect">
            <a:avLst/>
          </a:prstGeom>
        </p:spPr>
      </p:pic>
      <p:pic>
        <p:nvPicPr>
          <p:cNvPr id="771" name="Picture 77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315" y="4086212"/>
            <a:ext cx="183657" cy="222130"/>
          </a:xfrm>
          <a:prstGeom prst="rect">
            <a:avLst/>
          </a:prstGeom>
        </p:spPr>
      </p:pic>
      <p:pic>
        <p:nvPicPr>
          <p:cNvPr id="772" name="Picture 77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2579" y="4459587"/>
            <a:ext cx="183657" cy="222130"/>
          </a:xfrm>
          <a:prstGeom prst="rect">
            <a:avLst/>
          </a:prstGeom>
        </p:spPr>
      </p:pic>
      <p:pic>
        <p:nvPicPr>
          <p:cNvPr id="773" name="Picture 7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411" y="3362220"/>
            <a:ext cx="183657" cy="222130"/>
          </a:xfrm>
          <a:prstGeom prst="rect">
            <a:avLst/>
          </a:prstGeom>
        </p:spPr>
      </p:pic>
      <p:pic>
        <p:nvPicPr>
          <p:cNvPr id="774" name="Picture 77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211" y="3732132"/>
            <a:ext cx="183657" cy="222130"/>
          </a:xfrm>
          <a:prstGeom prst="rect">
            <a:avLst/>
          </a:prstGeom>
        </p:spPr>
      </p:pic>
      <p:pic>
        <p:nvPicPr>
          <p:cNvPr id="775" name="Picture 77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011" y="4084724"/>
            <a:ext cx="183657" cy="222130"/>
          </a:xfrm>
          <a:prstGeom prst="rect">
            <a:avLst/>
          </a:prstGeom>
        </p:spPr>
      </p:pic>
      <p:pic>
        <p:nvPicPr>
          <p:cNvPr id="776" name="Picture 77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5275" y="4458099"/>
            <a:ext cx="183657" cy="222130"/>
          </a:xfrm>
          <a:prstGeom prst="rect">
            <a:avLst/>
          </a:prstGeom>
        </p:spPr>
      </p:pic>
      <p:pic>
        <p:nvPicPr>
          <p:cNvPr id="777" name="Picture 7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715" y="3360732"/>
            <a:ext cx="183657" cy="222130"/>
          </a:xfrm>
          <a:prstGeom prst="rect">
            <a:avLst/>
          </a:prstGeom>
        </p:spPr>
      </p:pic>
      <p:pic>
        <p:nvPicPr>
          <p:cNvPr id="778" name="Picture 77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515" y="3730644"/>
            <a:ext cx="183657" cy="222130"/>
          </a:xfrm>
          <a:prstGeom prst="rect">
            <a:avLst/>
          </a:prstGeom>
        </p:spPr>
      </p:pic>
      <p:pic>
        <p:nvPicPr>
          <p:cNvPr id="779" name="Picture 77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315" y="4083236"/>
            <a:ext cx="183657" cy="222130"/>
          </a:xfrm>
          <a:prstGeom prst="rect">
            <a:avLst/>
          </a:prstGeom>
        </p:spPr>
      </p:pic>
      <p:pic>
        <p:nvPicPr>
          <p:cNvPr id="780" name="Picture 77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7579" y="4456611"/>
            <a:ext cx="183657" cy="222130"/>
          </a:xfrm>
          <a:prstGeom prst="rect">
            <a:avLst/>
          </a:prstGeom>
        </p:spPr>
      </p:pic>
      <p:pic>
        <p:nvPicPr>
          <p:cNvPr id="781" name="Picture 78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555" y="3362708"/>
            <a:ext cx="183657" cy="222130"/>
          </a:xfrm>
          <a:prstGeom prst="rect">
            <a:avLst/>
          </a:prstGeom>
        </p:spPr>
      </p:pic>
      <p:pic>
        <p:nvPicPr>
          <p:cNvPr id="782" name="Picture 78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355" y="3732620"/>
            <a:ext cx="183657" cy="222130"/>
          </a:xfrm>
          <a:prstGeom prst="rect">
            <a:avLst/>
          </a:prstGeom>
        </p:spPr>
      </p:pic>
      <p:pic>
        <p:nvPicPr>
          <p:cNvPr id="783" name="Picture 78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155" y="4085212"/>
            <a:ext cx="183657" cy="222130"/>
          </a:xfrm>
          <a:prstGeom prst="rect">
            <a:avLst/>
          </a:prstGeom>
        </p:spPr>
      </p:pic>
      <p:pic>
        <p:nvPicPr>
          <p:cNvPr id="784" name="Picture 78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6419" y="4458587"/>
            <a:ext cx="183657" cy="222130"/>
          </a:xfrm>
          <a:prstGeom prst="rect">
            <a:avLst/>
          </a:prstGeom>
        </p:spPr>
      </p:pic>
      <p:pic>
        <p:nvPicPr>
          <p:cNvPr id="785" name="Picture 7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6251" y="3354292"/>
            <a:ext cx="183657" cy="222130"/>
          </a:xfrm>
          <a:prstGeom prst="rect">
            <a:avLst/>
          </a:prstGeom>
        </p:spPr>
      </p:pic>
      <p:pic>
        <p:nvPicPr>
          <p:cNvPr id="786" name="Picture 78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6051" y="3724204"/>
            <a:ext cx="183657" cy="222130"/>
          </a:xfrm>
          <a:prstGeom prst="rect">
            <a:avLst/>
          </a:prstGeom>
        </p:spPr>
      </p:pic>
      <p:pic>
        <p:nvPicPr>
          <p:cNvPr id="787" name="Picture 78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5851" y="4076796"/>
            <a:ext cx="183657" cy="222130"/>
          </a:xfrm>
          <a:prstGeom prst="rect">
            <a:avLst/>
          </a:prstGeom>
        </p:spPr>
      </p:pic>
      <p:pic>
        <p:nvPicPr>
          <p:cNvPr id="788" name="Picture 78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9115" y="4450171"/>
            <a:ext cx="183657" cy="222130"/>
          </a:xfrm>
          <a:prstGeom prst="rect">
            <a:avLst/>
          </a:prstGeom>
        </p:spPr>
      </p:pic>
      <p:pic>
        <p:nvPicPr>
          <p:cNvPr id="789" name="Picture 78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947" y="3349340"/>
            <a:ext cx="183657" cy="222130"/>
          </a:xfrm>
          <a:prstGeom prst="rect">
            <a:avLst/>
          </a:prstGeom>
        </p:spPr>
      </p:pic>
      <p:pic>
        <p:nvPicPr>
          <p:cNvPr id="790" name="Picture 78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747" y="3719252"/>
            <a:ext cx="183657" cy="222130"/>
          </a:xfrm>
          <a:prstGeom prst="rect">
            <a:avLst/>
          </a:prstGeom>
        </p:spPr>
      </p:pic>
      <p:pic>
        <p:nvPicPr>
          <p:cNvPr id="791" name="Picture 79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547" y="4071844"/>
            <a:ext cx="183657" cy="222130"/>
          </a:xfrm>
          <a:prstGeom prst="rect">
            <a:avLst/>
          </a:prstGeom>
        </p:spPr>
      </p:pic>
      <p:pic>
        <p:nvPicPr>
          <p:cNvPr id="792" name="Picture 79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71811" y="4445219"/>
            <a:ext cx="183657" cy="222130"/>
          </a:xfrm>
          <a:prstGeom prst="rect">
            <a:avLst/>
          </a:prstGeom>
        </p:spPr>
      </p:pic>
      <p:pic>
        <p:nvPicPr>
          <p:cNvPr id="793" name="Picture 79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1251" y="3351316"/>
            <a:ext cx="183657" cy="222130"/>
          </a:xfrm>
          <a:prstGeom prst="rect">
            <a:avLst/>
          </a:prstGeom>
        </p:spPr>
      </p:pic>
      <p:pic>
        <p:nvPicPr>
          <p:cNvPr id="794" name="Picture 79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1051" y="3721228"/>
            <a:ext cx="183657" cy="222130"/>
          </a:xfrm>
          <a:prstGeom prst="rect">
            <a:avLst/>
          </a:prstGeom>
        </p:spPr>
      </p:pic>
      <p:pic>
        <p:nvPicPr>
          <p:cNvPr id="795" name="Picture 79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0851" y="4073820"/>
            <a:ext cx="183657" cy="222130"/>
          </a:xfrm>
          <a:prstGeom prst="rect">
            <a:avLst/>
          </a:prstGeom>
        </p:spPr>
      </p:pic>
      <p:pic>
        <p:nvPicPr>
          <p:cNvPr id="796" name="Picture 79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4115" y="4447195"/>
            <a:ext cx="183657" cy="222130"/>
          </a:xfrm>
          <a:prstGeom prst="rect">
            <a:avLst/>
          </a:prstGeom>
        </p:spPr>
      </p:pic>
      <p:pic>
        <p:nvPicPr>
          <p:cNvPr id="797" name="Picture 79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627" y="3353292"/>
            <a:ext cx="183657" cy="222130"/>
          </a:xfrm>
          <a:prstGeom prst="rect">
            <a:avLst/>
          </a:prstGeom>
        </p:spPr>
      </p:pic>
      <p:pic>
        <p:nvPicPr>
          <p:cNvPr id="798" name="Picture 79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427" y="3723204"/>
            <a:ext cx="183657" cy="222130"/>
          </a:xfrm>
          <a:prstGeom prst="rect">
            <a:avLst/>
          </a:prstGeom>
        </p:spPr>
      </p:pic>
      <p:pic>
        <p:nvPicPr>
          <p:cNvPr id="799" name="Picture 79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227" y="4075796"/>
            <a:ext cx="183657" cy="222130"/>
          </a:xfrm>
          <a:prstGeom prst="rect">
            <a:avLst/>
          </a:prstGeom>
        </p:spPr>
      </p:pic>
      <p:pic>
        <p:nvPicPr>
          <p:cNvPr id="800" name="Picture 79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9491" y="4449171"/>
            <a:ext cx="183657" cy="222130"/>
          </a:xfrm>
          <a:prstGeom prst="rect">
            <a:avLst/>
          </a:prstGeom>
        </p:spPr>
      </p:pic>
      <p:pic>
        <p:nvPicPr>
          <p:cNvPr id="801" name="Picture 80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5075" y="3351804"/>
            <a:ext cx="183657" cy="222130"/>
          </a:xfrm>
          <a:prstGeom prst="rect">
            <a:avLst/>
          </a:prstGeom>
        </p:spPr>
      </p:pic>
      <p:pic>
        <p:nvPicPr>
          <p:cNvPr id="802" name="Picture 80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4875" y="3721716"/>
            <a:ext cx="183657" cy="222130"/>
          </a:xfrm>
          <a:prstGeom prst="rect">
            <a:avLst/>
          </a:prstGeom>
        </p:spPr>
      </p:pic>
      <p:pic>
        <p:nvPicPr>
          <p:cNvPr id="803" name="Picture 80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4675" y="4074308"/>
            <a:ext cx="183657" cy="222130"/>
          </a:xfrm>
          <a:prstGeom prst="rect">
            <a:avLst/>
          </a:prstGeom>
        </p:spPr>
      </p:pic>
      <p:pic>
        <p:nvPicPr>
          <p:cNvPr id="805" name="Picture 80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379" y="3350316"/>
            <a:ext cx="183657" cy="222130"/>
          </a:xfrm>
          <a:prstGeom prst="rect">
            <a:avLst/>
          </a:prstGeom>
        </p:spPr>
      </p:pic>
      <p:pic>
        <p:nvPicPr>
          <p:cNvPr id="806" name="Picture 80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179" y="3720228"/>
            <a:ext cx="183657" cy="222130"/>
          </a:xfrm>
          <a:prstGeom prst="rect">
            <a:avLst/>
          </a:prstGeom>
        </p:spPr>
      </p:pic>
      <p:pic>
        <p:nvPicPr>
          <p:cNvPr id="807" name="Picture 80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6979" y="4072820"/>
            <a:ext cx="183657" cy="222130"/>
          </a:xfrm>
          <a:prstGeom prst="rect">
            <a:avLst/>
          </a:prstGeom>
        </p:spPr>
      </p:pic>
      <p:pic>
        <p:nvPicPr>
          <p:cNvPr id="810" name="図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273" y="3435669"/>
            <a:ext cx="869931" cy="869931"/>
          </a:xfrm>
          <a:prstGeom prst="rect">
            <a:avLst/>
          </a:prstGeom>
        </p:spPr>
      </p:pic>
      <p:pic>
        <p:nvPicPr>
          <p:cNvPr id="812" name="Picture 54"/>
          <p:cNvPicPr>
            <a:picLocks noChangeAspect="1" noChangeArrowheads="1"/>
          </p:cNvPicPr>
          <p:nvPr/>
        </p:nvPicPr>
        <p:blipFill>
          <a:blip r:embed="rId10" cstate="print"/>
          <a:srcRect/>
          <a:stretch>
            <a:fillRect/>
          </a:stretch>
        </p:blipFill>
        <p:spPr bwMode="auto">
          <a:xfrm>
            <a:off x="1037763" y="1528659"/>
            <a:ext cx="628291" cy="1248259"/>
          </a:xfrm>
          <a:prstGeom prst="rect">
            <a:avLst/>
          </a:prstGeom>
          <a:noFill/>
          <a:ln w="9525">
            <a:noFill/>
            <a:miter lim="800000"/>
            <a:headEnd/>
            <a:tailEnd/>
          </a:ln>
        </p:spPr>
      </p:pic>
      <p:pic>
        <p:nvPicPr>
          <p:cNvPr id="815" name="Picture 8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8131" y="156429"/>
            <a:ext cx="793524" cy="604854"/>
          </a:xfrm>
          <a:prstGeom prst="rect">
            <a:avLst/>
          </a:prstGeom>
        </p:spPr>
      </p:pic>
      <p:sp>
        <p:nvSpPr>
          <p:cNvPr id="816" name="Right Brace 815"/>
          <p:cNvSpPr/>
          <p:nvPr/>
        </p:nvSpPr>
        <p:spPr>
          <a:xfrm>
            <a:off x="7210386" y="3284951"/>
            <a:ext cx="432936" cy="1454551"/>
          </a:xfrm>
          <a:prstGeom prst="rightBrace">
            <a:avLst>
              <a:gd name="adj1" fmla="val 24988"/>
              <a:gd name="adj2" fmla="val 44161"/>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endParaRPr>
          </a:p>
        </p:txBody>
      </p:sp>
      <p:sp>
        <p:nvSpPr>
          <p:cNvPr id="817" name="TextBox 816"/>
          <p:cNvSpPr txBox="1"/>
          <p:nvPr/>
        </p:nvSpPr>
        <p:spPr>
          <a:xfrm>
            <a:off x="7654709" y="3751557"/>
            <a:ext cx="960519" cy="369332"/>
          </a:xfrm>
          <a:prstGeom prst="rect">
            <a:avLst/>
          </a:prstGeom>
          <a:noFill/>
        </p:spPr>
        <p:txBody>
          <a:bodyPr wrap="none" rtlCol="0">
            <a:spAutoFit/>
          </a:bodyPr>
          <a:lstStyle/>
          <a:p>
            <a:pPr defTabSz="457200" fontAlgn="base">
              <a:spcBef>
                <a:spcPct val="0"/>
              </a:spcBef>
              <a:spcAft>
                <a:spcPct val="0"/>
              </a:spcAft>
            </a:pPr>
            <a:r>
              <a:rPr kumimoji="0" lang="ja-JP" altLang="en-US"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計３８台</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pic>
        <p:nvPicPr>
          <p:cNvPr id="819" name="Picture 818"/>
          <p:cNvPicPr>
            <a:picLocks noChangeAspect="1"/>
          </p:cNvPicPr>
          <p:nvPr/>
        </p:nvPicPr>
        <p:blipFill>
          <a:blip r:embed="rId12"/>
          <a:stretch>
            <a:fillRect/>
          </a:stretch>
        </p:blipFill>
        <p:spPr>
          <a:xfrm>
            <a:off x="2895171" y="2066847"/>
            <a:ext cx="532680" cy="330261"/>
          </a:xfrm>
          <a:prstGeom prst="rect">
            <a:avLst/>
          </a:prstGeom>
        </p:spPr>
      </p:pic>
      <p:sp>
        <p:nvSpPr>
          <p:cNvPr id="822" name="TextBox 821"/>
          <p:cNvSpPr txBox="1"/>
          <p:nvPr/>
        </p:nvSpPr>
        <p:spPr>
          <a:xfrm>
            <a:off x="2717790" y="2421460"/>
            <a:ext cx="880369" cy="230832"/>
          </a:xfrm>
          <a:prstGeom prst="rect">
            <a:avLst/>
          </a:prstGeom>
          <a:noFill/>
        </p:spPr>
        <p:txBody>
          <a:bodyPr wrap="none" rtlCol="0">
            <a:spAutoFit/>
          </a:bodyPr>
          <a:lstStyle/>
          <a:p>
            <a:pPr defTabSz="457200" fontAlgn="base">
              <a:spcBef>
                <a:spcPct val="0"/>
              </a:spcBef>
              <a:spcAft>
                <a:spcPct val="0"/>
              </a:spcAft>
            </a:pPr>
            <a:r>
              <a:rPr kumimoji="0" lang="en-US" sz="9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SkyMenuClass</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759" name="Rectangle 758"/>
          <p:cNvSpPr/>
          <p:nvPr/>
        </p:nvSpPr>
        <p:spPr>
          <a:xfrm>
            <a:off x="6407327" y="2504416"/>
            <a:ext cx="129950" cy="115458"/>
          </a:xfrm>
          <a:prstGeom prst="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826" name="TextBox 825"/>
          <p:cNvSpPr txBox="1"/>
          <p:nvPr/>
        </p:nvSpPr>
        <p:spPr>
          <a:xfrm>
            <a:off x="5105477" y="176842"/>
            <a:ext cx="4006225" cy="1477328"/>
          </a:xfrm>
          <a:prstGeom prst="rect">
            <a:avLst/>
          </a:prstGeom>
          <a:noFill/>
        </p:spPr>
        <p:txBody>
          <a:bodyPr wrap="none" rtlCol="0">
            <a:spAutoFit/>
          </a:bodyPr>
          <a:lstStyle/>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Windwos</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タブレットは計</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38</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台</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５</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GHz</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802.11n</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EAP-TLS</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認証）</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・学習支援ソフトは</a:t>
            </a:r>
            <a:r>
              <a:rPr kumimoji="0" lang="en-US" altLang="ja-JP"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SkyMenuClass</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・動画は</a:t>
            </a:r>
            <a:r>
              <a:rPr kumimoji="0" lang="en-US" altLang="ja-JP"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NHKforSchool</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からピックアップ</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・動画は</a:t>
            </a:r>
            <a:r>
              <a:rPr kumimoji="0" lang="en-US" altLang="ja-JP"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InternetExpore</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上で再生</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828" name="TextBox 827"/>
          <p:cNvSpPr txBox="1"/>
          <p:nvPr/>
        </p:nvSpPr>
        <p:spPr>
          <a:xfrm>
            <a:off x="5110557" y="1658690"/>
            <a:ext cx="2125903" cy="276999"/>
          </a:xfrm>
          <a:prstGeom prst="rect">
            <a:avLst/>
          </a:prstGeom>
          <a:noFill/>
        </p:spPr>
        <p:txBody>
          <a:bodyPr wrap="none" rtlCol="0">
            <a:spAutoFit/>
          </a:bodyPr>
          <a:lstStyle/>
          <a:p>
            <a:pPr defTabSz="457200" fontAlgn="base">
              <a:spcBef>
                <a:spcPct val="0"/>
              </a:spcBef>
              <a:spcAft>
                <a:spcPct val="0"/>
              </a:spcAft>
            </a:pPr>
            <a:r>
              <a:rPr kumimoji="0" lang="en-US" altLang="ja-JP" sz="12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ja-JP" altLang="en-US" sz="12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上記以外の条件は特になし</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Tree>
    <p:extLst>
      <p:ext uri="{BB962C8B-B14F-4D97-AF65-F5344CB8AC3E}">
        <p14:creationId xmlns:p14="http://schemas.microsoft.com/office/powerpoint/2010/main" val="74915862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6"/>
          <p:cNvSpPr>
            <a:spLocks noGrp="1"/>
          </p:cNvSpPr>
          <p:nvPr>
            <p:ph type="ctrTitle"/>
          </p:nvPr>
        </p:nvSpPr>
        <p:spPr>
          <a:xfrm>
            <a:off x="431969" y="1779662"/>
            <a:ext cx="8340152" cy="644730"/>
          </a:xfrm>
        </p:spPr>
        <p:txBody>
          <a:bodyPr/>
          <a:lstStyle/>
          <a:p>
            <a:r>
              <a:rPr lang="en-US" dirty="0">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lang="en-US" altLang="ja-JP" dirty="0" smtClean="0">
                <a:latin typeface="ＭＳ Ｐゴシック" panose="020B0600070205080204" pitchFamily="50" charset="-128"/>
                <a:ea typeface="ＭＳ Ｐゴシック" panose="020B0600070205080204" pitchFamily="50" charset="-128"/>
                <a:cs typeface="メイリオ" panose="020B0604030504040204" pitchFamily="50" charset="-128"/>
              </a:rPr>
              <a:t>Collaboration</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7" name="Text Placeholder 10"/>
          <p:cNvSpPr>
            <a:spLocks noGrp="1"/>
          </p:cNvSpPr>
          <p:nvPr>
            <p:ph type="body" sz="quarter" idx="11"/>
          </p:nvPr>
        </p:nvSpPr>
        <p:spPr>
          <a:xfrm>
            <a:off x="469496" y="1222438"/>
            <a:ext cx="8302625" cy="299001"/>
          </a:xfrm>
        </p:spPr>
        <p:txBody>
          <a:bodyPr/>
          <a:lstStyle/>
          <a:p>
            <a:r>
              <a:rPr lang="ja-JP" altLang="en-US" sz="3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遠隔授業・先生の働き方変革を支える</a:t>
            </a:r>
            <a:endParaRPr lang="en-US" altLang="ja-JP" sz="32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endParaRPr lang="en-US" altLang="ja-JP" dirty="0">
              <a:latin typeface="ＭＳ Ｐゴシック" panose="020B0600070205080204" pitchFamily="50" charset="-128"/>
              <a:ea typeface="ＭＳ Ｐゴシック" panose="020B0600070205080204" pitchFamily="50" charset="-128"/>
              <a:cs typeface="メイリオ" panose="020B0604030504040204" pitchFamily="50" charset="-128"/>
            </a:endParaRPr>
          </a:p>
          <a:p>
            <a:endParaRPr lang="en-US" altLang="ja-JP" dirty="0">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初等中等教育機関向け</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89024842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580990" y="1514701"/>
            <a:ext cx="3960000" cy="3083094"/>
          </a:xfrm>
        </p:spPr>
        <p:style>
          <a:lnRef idx="2">
            <a:schemeClr val="accent2"/>
          </a:lnRef>
          <a:fillRef idx="1">
            <a:schemeClr val="lt1"/>
          </a:fillRef>
          <a:effectRef idx="0">
            <a:schemeClr val="accent2"/>
          </a:effectRef>
          <a:fontRef idx="minor">
            <a:schemeClr val="dk1"/>
          </a:fontRef>
        </p:style>
        <p:txBody>
          <a:bodyPr anchor="ctr" anchorCtr="0"/>
          <a:lstStyle/>
          <a:p>
            <a:r>
              <a:rPr lang="ja-JP" altLang="en-US" dirty="0" smtClean="0">
                <a:latin typeface="ＭＳ Ｐゴシック" panose="020B0600070205080204" pitchFamily="50" charset="-128"/>
                <a:ea typeface="ＭＳ Ｐゴシック" panose="020B0600070205080204" pitchFamily="50" charset="-128"/>
                <a:cs typeface="Meiryo" charset="-128"/>
              </a:rPr>
              <a:t>平成</a:t>
            </a:r>
            <a:r>
              <a:rPr lang="en-US" altLang="ja-JP" dirty="0">
                <a:latin typeface="ＭＳ Ｐゴシック" panose="020B0600070205080204" pitchFamily="50" charset="-128"/>
                <a:ea typeface="ＭＳ Ｐゴシック" panose="020B0600070205080204" pitchFamily="50" charset="-128"/>
                <a:cs typeface="Meiryo" charset="-128"/>
              </a:rPr>
              <a:t>27</a:t>
            </a:r>
            <a:r>
              <a:rPr lang="ja-JP" altLang="en-US" dirty="0">
                <a:latin typeface="ＭＳ Ｐゴシック" panose="020B0600070205080204" pitchFamily="50" charset="-128"/>
                <a:ea typeface="ＭＳ Ｐゴシック" panose="020B0600070205080204" pitchFamily="50" charset="-128"/>
                <a:cs typeface="Meiryo" charset="-128"/>
              </a:rPr>
              <a:t>年</a:t>
            </a:r>
            <a:r>
              <a:rPr lang="en-US" altLang="ja-JP" dirty="0">
                <a:latin typeface="ＭＳ Ｐゴシック" panose="020B0600070205080204" pitchFamily="50" charset="-128"/>
                <a:ea typeface="ＭＳ Ｐゴシック" panose="020B0600070205080204" pitchFamily="50" charset="-128"/>
                <a:cs typeface="Meiryo" charset="-128"/>
              </a:rPr>
              <a:t>4</a:t>
            </a:r>
            <a:r>
              <a:rPr lang="ja-JP" altLang="en-US" dirty="0">
                <a:latin typeface="ＭＳ Ｐゴシック" panose="020B0600070205080204" pitchFamily="50" charset="-128"/>
                <a:ea typeface="ＭＳ Ｐゴシック" panose="020B0600070205080204" pitchFamily="50" charset="-128"/>
                <a:cs typeface="Meiryo" charset="-128"/>
              </a:rPr>
              <a:t>月から、</a:t>
            </a:r>
            <a:r>
              <a:rPr lang="ja-JP" altLang="en-US" dirty="0" smtClean="0">
                <a:latin typeface="ＭＳ Ｐゴシック" panose="020B0600070205080204" pitchFamily="50" charset="-128"/>
                <a:ea typeface="ＭＳ Ｐゴシック" panose="020B0600070205080204" pitchFamily="50" charset="-128"/>
                <a:cs typeface="Meiryo" charset="-128"/>
              </a:rPr>
              <a:t>全日制</a:t>
            </a:r>
            <a:r>
              <a:rPr lang="en-US" altLang="ja-JP" smtClean="0">
                <a:latin typeface="ＭＳ Ｐゴシック" panose="020B0600070205080204" pitchFamily="50" charset="-128"/>
                <a:ea typeface="ＭＳ Ｐゴシック" panose="020B0600070205080204" pitchFamily="50" charset="-128"/>
                <a:cs typeface="Meiryo" charset="-128"/>
              </a:rPr>
              <a:t>/</a:t>
            </a:r>
            <a:r>
              <a:rPr lang="ja-JP" altLang="en-US" dirty="0" smtClean="0">
                <a:latin typeface="ＭＳ Ｐゴシック" panose="020B0600070205080204" pitchFamily="50" charset="-128"/>
                <a:ea typeface="ＭＳ Ｐゴシック" panose="020B0600070205080204" pitchFamily="50" charset="-128"/>
                <a:cs typeface="Meiryo" charset="-128"/>
              </a:rPr>
              <a:t>定時制</a:t>
            </a:r>
            <a:r>
              <a:rPr lang="ja-JP" altLang="en-US" dirty="0">
                <a:latin typeface="ＭＳ Ｐゴシック" panose="020B0600070205080204" pitchFamily="50" charset="-128"/>
                <a:ea typeface="ＭＳ Ｐゴシック" panose="020B0600070205080204" pitchFamily="50" charset="-128"/>
                <a:cs typeface="Meiryo" charset="-128"/>
              </a:rPr>
              <a:t>課程の高等学校における遠隔教育が可能となりました</a:t>
            </a:r>
            <a:r>
              <a:rPr lang="ja-JP" altLang="en-US" dirty="0" smtClean="0">
                <a:latin typeface="ＭＳ Ｐゴシック" panose="020B0600070205080204" pitchFamily="50" charset="-128"/>
                <a:ea typeface="ＭＳ Ｐゴシック" panose="020B0600070205080204" pitchFamily="50" charset="-128"/>
                <a:cs typeface="Meiryo" charset="-128"/>
              </a:rPr>
              <a:t>。</a:t>
            </a:r>
            <a:endParaRPr lang="en-US" altLang="ja-JP" dirty="0" smtClean="0">
              <a:latin typeface="ＭＳ Ｐゴシック" panose="020B0600070205080204" pitchFamily="50" charset="-128"/>
              <a:ea typeface="ＭＳ Ｐゴシック" panose="020B0600070205080204" pitchFamily="50" charset="-128"/>
              <a:cs typeface="Meiryo" charset="-128"/>
            </a:endParaRPr>
          </a:p>
          <a:p>
            <a:r>
              <a:rPr lang="ja-JP" altLang="en-US" dirty="0" smtClean="0">
                <a:latin typeface="ＭＳ Ｐゴシック" panose="020B0600070205080204" pitchFamily="50" charset="-128"/>
                <a:ea typeface="ＭＳ Ｐゴシック" panose="020B0600070205080204" pitchFamily="50" charset="-128"/>
                <a:cs typeface="Meiryo" charset="-128"/>
              </a:rPr>
              <a:t>高等</a:t>
            </a:r>
            <a:r>
              <a:rPr lang="ja-JP" altLang="en-US" dirty="0">
                <a:latin typeface="ＭＳ Ｐゴシック" panose="020B0600070205080204" pitchFamily="50" charset="-128"/>
                <a:ea typeface="ＭＳ Ｐゴシック" panose="020B0600070205080204" pitchFamily="50" charset="-128"/>
                <a:cs typeface="Meiryo" charset="-128"/>
              </a:rPr>
              <a:t>学校の全課程の修了要件である</a:t>
            </a:r>
            <a:r>
              <a:rPr lang="en-US" altLang="ja-JP" dirty="0">
                <a:latin typeface="ＭＳ Ｐゴシック" panose="020B0600070205080204" pitchFamily="50" charset="-128"/>
                <a:ea typeface="ＭＳ Ｐゴシック" panose="020B0600070205080204" pitchFamily="50" charset="-128"/>
                <a:cs typeface="Meiryo" charset="-128"/>
              </a:rPr>
              <a:t>74</a:t>
            </a:r>
            <a:r>
              <a:rPr lang="ja-JP" altLang="en-US" dirty="0">
                <a:latin typeface="ＭＳ Ｐゴシック" panose="020B0600070205080204" pitchFamily="50" charset="-128"/>
                <a:ea typeface="ＭＳ Ｐゴシック" panose="020B0600070205080204" pitchFamily="50" charset="-128"/>
                <a:cs typeface="Meiryo" charset="-128"/>
              </a:rPr>
              <a:t>単位のうち</a:t>
            </a:r>
            <a:r>
              <a:rPr lang="en-US" altLang="ja-JP" dirty="0">
                <a:latin typeface="ＭＳ Ｐゴシック" panose="020B0600070205080204" pitchFamily="50" charset="-128"/>
                <a:ea typeface="ＭＳ Ｐゴシック" panose="020B0600070205080204" pitchFamily="50" charset="-128"/>
                <a:cs typeface="Meiryo" charset="-128"/>
              </a:rPr>
              <a:t>36</a:t>
            </a:r>
            <a:r>
              <a:rPr lang="ja-JP" altLang="en-US" dirty="0">
                <a:latin typeface="ＭＳ Ｐゴシック" panose="020B0600070205080204" pitchFamily="50" charset="-128"/>
                <a:ea typeface="ＭＳ Ｐゴシック" panose="020B0600070205080204" pitchFamily="50" charset="-128"/>
                <a:cs typeface="Meiryo" charset="-128"/>
              </a:rPr>
              <a:t>単位までを上限として実施することが可能</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4" name="テキスト プレースホルダー 3"/>
          <p:cNvSpPr>
            <a:spLocks noGrp="1"/>
          </p:cNvSpPr>
          <p:nvPr>
            <p:ph type="body" sz="quarter" idx="11"/>
          </p:nvPr>
        </p:nvSpPr>
        <p:spPr>
          <a:xfrm>
            <a:off x="4708013" y="1514701"/>
            <a:ext cx="3960000" cy="3083094"/>
          </a:xfrm>
        </p:spPr>
        <p:style>
          <a:lnRef idx="2">
            <a:schemeClr val="accent2"/>
          </a:lnRef>
          <a:fillRef idx="1">
            <a:schemeClr val="lt1"/>
          </a:fillRef>
          <a:effectRef idx="0">
            <a:schemeClr val="accent2"/>
          </a:effectRef>
          <a:fontRef idx="minor">
            <a:schemeClr val="dk1"/>
          </a:fontRef>
        </p:style>
        <p:txBody>
          <a:bodyPr anchor="ctr" anchorCtr="0"/>
          <a:lstStyle/>
          <a:p>
            <a:pPr marL="57140" indent="0">
              <a:buNone/>
            </a:pPr>
            <a:r>
              <a:rPr kumimoji="1" lang="en-US" altLang="ja-JP" sz="1800" dirty="0" smtClean="0">
                <a:latin typeface="ＭＳ Ｐゴシック" panose="020B0600070205080204" pitchFamily="50" charset="-128"/>
                <a:ea typeface="ＭＳ Ｐゴシック" panose="020B0600070205080204" pitchFamily="50" charset="-128"/>
                <a:cs typeface="Meiryo" charset="-128"/>
              </a:rPr>
              <a:t>2017/4/5</a:t>
            </a:r>
          </a:p>
          <a:p>
            <a:r>
              <a:rPr lang="ja-JP" altLang="en-US" sz="1800" dirty="0">
                <a:latin typeface="ＭＳ Ｐゴシック" panose="020B0600070205080204" pitchFamily="50" charset="-128"/>
                <a:ea typeface="ＭＳ Ｐゴシック" panose="020B0600070205080204" pitchFamily="50" charset="-128"/>
                <a:cs typeface="Meiryo" charset="-128"/>
              </a:rPr>
              <a:t>政府の規制改革推進</a:t>
            </a:r>
            <a:r>
              <a:rPr lang="ja-JP" altLang="en-US" sz="1800" dirty="0" smtClean="0">
                <a:latin typeface="ＭＳ Ｐゴシック" panose="020B0600070205080204" pitchFamily="50" charset="-128"/>
                <a:ea typeface="ＭＳ Ｐゴシック" panose="020B0600070205080204" pitchFamily="50" charset="-128"/>
                <a:cs typeface="Meiryo" charset="-128"/>
              </a:rPr>
              <a:t>会議インターネット</a:t>
            </a:r>
            <a:r>
              <a:rPr lang="ja-JP" altLang="en-US" sz="1800" dirty="0">
                <a:latin typeface="ＭＳ Ｐゴシック" panose="020B0600070205080204" pitchFamily="50" charset="-128"/>
                <a:ea typeface="ＭＳ Ｐゴシック" panose="020B0600070205080204" pitchFamily="50" charset="-128"/>
                <a:cs typeface="Meiryo" charset="-128"/>
              </a:rPr>
              <a:t>を使った遠隔授業を中学校で単位として認める検討</a:t>
            </a:r>
            <a:r>
              <a:rPr lang="ja-JP" altLang="en-US" sz="1800" dirty="0" smtClean="0">
                <a:latin typeface="ＭＳ Ｐゴシック" panose="020B0600070205080204" pitchFamily="50" charset="-128"/>
                <a:ea typeface="ＭＳ Ｐゴシック" panose="020B0600070205080204" pitchFamily="50" charset="-128"/>
                <a:cs typeface="Meiryo" charset="-128"/>
              </a:rPr>
              <a:t>を開始</a:t>
            </a:r>
            <a:endParaRPr lang="en-US" altLang="ja-JP" sz="1800" dirty="0" smtClean="0">
              <a:latin typeface="ＭＳ Ｐゴシック" panose="020B0600070205080204" pitchFamily="50" charset="-128"/>
              <a:ea typeface="ＭＳ Ｐゴシック" panose="020B0600070205080204" pitchFamily="50" charset="-128"/>
              <a:cs typeface="Meiryo" charset="-128"/>
            </a:endParaRPr>
          </a:p>
          <a:p>
            <a:r>
              <a:rPr lang="ja-JP" altLang="en-US" sz="1800" dirty="0" smtClean="0">
                <a:latin typeface="ＭＳ Ｐゴシック" panose="020B0600070205080204" pitchFamily="50" charset="-128"/>
                <a:ea typeface="ＭＳ Ｐゴシック" panose="020B0600070205080204" pitchFamily="50" charset="-128"/>
                <a:cs typeface="Meiryo" charset="-128"/>
              </a:rPr>
              <a:t>離島</a:t>
            </a:r>
            <a:r>
              <a:rPr lang="ja-JP" altLang="en-US" sz="1800" dirty="0">
                <a:latin typeface="ＭＳ Ｐゴシック" panose="020B0600070205080204" pitchFamily="50" charset="-128"/>
                <a:ea typeface="ＭＳ Ｐゴシック" panose="020B0600070205080204" pitchFamily="50" charset="-128"/>
                <a:cs typeface="Meiryo" charset="-128"/>
              </a:rPr>
              <a:t>など一部の地域では過疎が進み、教員の確保が難しくなっている。遠隔授業を活用すれば過疎地で授業が受けやすくなるとの期待がある。</a:t>
            </a:r>
            <a:endParaRPr kumimoji="1" lang="ja-JP" altLang="en-US" sz="1800" dirty="0">
              <a:latin typeface="ＭＳ Ｐゴシック" panose="020B0600070205080204" pitchFamily="50" charset="-128"/>
              <a:ea typeface="ＭＳ Ｐゴシック" panose="020B0600070205080204" pitchFamily="50" charset="-128"/>
              <a:cs typeface="Meiryo" charset="-128"/>
            </a:endParaRPr>
          </a:p>
        </p:txBody>
      </p:sp>
      <p:sp>
        <p:nvSpPr>
          <p:cNvPr id="3" name="Title 2"/>
          <p:cNvSpPr>
            <a:spLocks noGrp="1"/>
          </p:cNvSpPr>
          <p:nvPr>
            <p:ph type="title"/>
          </p:nvPr>
        </p:nvSpPr>
        <p:spPr>
          <a:xfrm>
            <a:off x="437766" y="166577"/>
            <a:ext cx="8345488" cy="525172"/>
          </a:xfrm>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遠隔授業って成立するの？　国の動き</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5" name="正方形/長方形 4"/>
          <p:cNvSpPr/>
          <p:nvPr/>
        </p:nvSpPr>
        <p:spPr>
          <a:xfrm>
            <a:off x="274984" y="4713593"/>
            <a:ext cx="4572000" cy="215444"/>
          </a:xfrm>
          <a:prstGeom prst="rect">
            <a:avLst/>
          </a:prstGeom>
        </p:spPr>
        <p:txBody>
          <a:bodyPr>
            <a:spAutoFit/>
          </a:bodyPr>
          <a:lstStyle/>
          <a:p>
            <a:r>
              <a:rPr lang="ja-JP" altLang="en-US" sz="800" dirty="0">
                <a:solidFill>
                  <a:prstClr val="black"/>
                </a:solidFill>
                <a:latin typeface="ＭＳ Ｐゴシック" panose="020B0600070205080204" pitchFamily="50" charset="-128"/>
                <a:ea typeface="ＭＳ Ｐゴシック" panose="020B0600070205080204" pitchFamily="50" charset="-128"/>
              </a:rPr>
              <a:t>学校教育法施行規則の一部を改正する省令等の施行について（通知）（平成</a:t>
            </a:r>
            <a:r>
              <a:rPr lang="en-US" altLang="ja-JP" sz="800" dirty="0">
                <a:solidFill>
                  <a:prstClr val="black"/>
                </a:solidFill>
                <a:latin typeface="ＭＳ Ｐゴシック" panose="020B0600070205080204" pitchFamily="50" charset="-128"/>
                <a:ea typeface="ＭＳ Ｐゴシック" panose="020B0600070205080204" pitchFamily="50" charset="-128"/>
              </a:rPr>
              <a:t>27</a:t>
            </a:r>
            <a:r>
              <a:rPr lang="ja-JP" altLang="en-US" sz="800" dirty="0">
                <a:solidFill>
                  <a:prstClr val="black"/>
                </a:solidFill>
                <a:latin typeface="ＭＳ Ｐゴシック" panose="020B0600070205080204" pitchFamily="50" charset="-128"/>
                <a:ea typeface="ＭＳ Ｐゴシック" panose="020B0600070205080204" pitchFamily="50" charset="-128"/>
              </a:rPr>
              <a:t>年文科初第</a:t>
            </a:r>
            <a:r>
              <a:rPr lang="en-US" altLang="ja-JP" sz="800" dirty="0">
                <a:solidFill>
                  <a:prstClr val="black"/>
                </a:solidFill>
                <a:latin typeface="ＭＳ Ｐゴシック" panose="020B0600070205080204" pitchFamily="50" charset="-128"/>
                <a:ea typeface="ＭＳ Ｐゴシック" panose="020B0600070205080204" pitchFamily="50" charset="-128"/>
              </a:rPr>
              <a:t>289</a:t>
            </a:r>
            <a:r>
              <a:rPr lang="ja-JP" altLang="en-US" sz="800" dirty="0">
                <a:solidFill>
                  <a:prstClr val="black"/>
                </a:solidFill>
                <a:latin typeface="ＭＳ Ｐゴシック" panose="020B0600070205080204" pitchFamily="50" charset="-128"/>
                <a:ea typeface="ＭＳ Ｐゴシック" panose="020B0600070205080204" pitchFamily="50" charset="-128"/>
              </a:rPr>
              <a:t>号）</a:t>
            </a:r>
            <a:endParaRPr lang="ja-JP" altLang="en-US" sz="800" dirty="0">
              <a:latin typeface="ＭＳ Ｐゴシック" panose="020B0600070205080204" pitchFamily="50" charset="-128"/>
              <a:ea typeface="ＭＳ Ｐゴシック" panose="020B0600070205080204" pitchFamily="50" charset="-128"/>
            </a:endParaRPr>
          </a:p>
        </p:txBody>
      </p:sp>
      <p:sp>
        <p:nvSpPr>
          <p:cNvPr id="74" name="テキスト プレースホルダー 1"/>
          <p:cNvSpPr txBox="1">
            <a:spLocks/>
          </p:cNvSpPr>
          <p:nvPr/>
        </p:nvSpPr>
        <p:spPr>
          <a:xfrm>
            <a:off x="580984" y="807546"/>
            <a:ext cx="3960000" cy="591357"/>
          </a:xfrm>
          <a:prstGeom prst="rect">
            <a:avLst/>
          </a:prstGeom>
          <a:gradFill>
            <a:gsLst>
              <a:gs pos="0">
                <a:schemeClr val="accent5">
                  <a:shade val="51000"/>
                  <a:satMod val="130000"/>
                </a:schemeClr>
              </a:gs>
              <a:gs pos="100000">
                <a:schemeClr val="accent5">
                  <a:shade val="93000"/>
                  <a:satMod val="130000"/>
                  <a:lumMod val="33000"/>
                  <a:lumOff val="67000"/>
                </a:schemeClr>
              </a:gs>
              <a:gs pos="100000">
                <a:schemeClr val="accent5">
                  <a:shade val="94000"/>
                  <a:satMod val="135000"/>
                </a:schemeClr>
              </a:gs>
            </a:gsLst>
            <a:lin ang="16200000" scaled="0"/>
          </a:gradFill>
        </p:spPr>
        <p:style>
          <a:lnRef idx="0">
            <a:schemeClr val="accent5"/>
          </a:lnRef>
          <a:fillRef idx="3">
            <a:schemeClr val="accent5"/>
          </a:fillRef>
          <a:effectRef idx="3">
            <a:schemeClr val="accent5"/>
          </a:effectRef>
          <a:fontRef idx="minor">
            <a:schemeClr val="lt1"/>
          </a:fontRef>
        </p:style>
        <p:txBody>
          <a:bodyPr lIns="91420" tIns="45710" rIns="91420" bIns="45710" anchor="ctr" anchorCtr="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mn-ea"/>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mn-ea"/>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mn-ea"/>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mn-ea"/>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mn-ea"/>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dk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dk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dk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cs typeface="Meiryo" charset="-128"/>
              </a:rPr>
              <a:t>高等学校</a:t>
            </a:r>
            <a:endParaRPr kumimoji="1" lang="ja-JP" altLang="en-US" sz="32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75" name="テキスト プレースホルダー 1"/>
          <p:cNvSpPr txBox="1">
            <a:spLocks/>
          </p:cNvSpPr>
          <p:nvPr/>
        </p:nvSpPr>
        <p:spPr>
          <a:xfrm>
            <a:off x="4708012" y="807546"/>
            <a:ext cx="3960000" cy="591357"/>
          </a:xfrm>
          <a:prstGeom prst="rect">
            <a:avLst/>
          </a:prstGeom>
          <a:gradFill>
            <a:gsLst>
              <a:gs pos="0">
                <a:schemeClr val="accent5">
                  <a:shade val="51000"/>
                  <a:satMod val="130000"/>
                </a:schemeClr>
              </a:gs>
              <a:gs pos="100000">
                <a:schemeClr val="accent5">
                  <a:shade val="93000"/>
                  <a:satMod val="130000"/>
                  <a:lumMod val="33000"/>
                  <a:lumOff val="67000"/>
                </a:schemeClr>
              </a:gs>
              <a:gs pos="100000">
                <a:schemeClr val="accent5">
                  <a:shade val="94000"/>
                  <a:satMod val="135000"/>
                </a:schemeClr>
              </a:gs>
            </a:gsLst>
            <a:lin ang="16200000" scaled="0"/>
          </a:gradFill>
        </p:spPr>
        <p:style>
          <a:lnRef idx="0">
            <a:schemeClr val="accent5"/>
          </a:lnRef>
          <a:fillRef idx="3">
            <a:schemeClr val="accent5"/>
          </a:fillRef>
          <a:effectRef idx="3">
            <a:schemeClr val="accent5"/>
          </a:effectRef>
          <a:fontRef idx="minor">
            <a:schemeClr val="lt1"/>
          </a:fontRef>
        </p:style>
        <p:txBody>
          <a:bodyPr lIns="91420" tIns="45710" rIns="91420" bIns="45710" anchor="ctr" anchorCtr="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mn-ea"/>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mn-ea"/>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mn-ea"/>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mn-ea"/>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mn-ea"/>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dk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dk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dk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cs typeface="Meiryo" charset="-128"/>
              </a:rPr>
              <a:t>中学校</a:t>
            </a:r>
            <a:endParaRPr kumimoji="1" lang="ja-JP" altLang="en-US" sz="32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1390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a:xfrm>
            <a:off x="-252536" y="280241"/>
            <a:ext cx="8251366" cy="731837"/>
          </a:xfrm>
        </p:spPr>
        <p:txBody>
          <a:bodyPr/>
          <a:lstStyle/>
          <a:p>
            <a:r>
              <a:rPr lang="ja-JP" altLang="ja-JP" dirty="0">
                <a:latin typeface="メイリオ"/>
                <a:ea typeface="メイリオ"/>
                <a:cs typeface="メイリオ"/>
              </a:rPr>
              <a:t>　</a:t>
            </a:r>
            <a:r>
              <a:rPr lang="ja-JP" altLang="en-US" dirty="0" smtClean="0">
                <a:latin typeface="ＭＳ Ｐゴシック" panose="020B0600070205080204" pitchFamily="50" charset="-128"/>
                <a:ea typeface="ＭＳ Ｐゴシック" panose="020B0600070205080204" pitchFamily="50" charset="-128"/>
                <a:cs typeface="メイリオ"/>
              </a:rPr>
              <a:t>働き方改革</a:t>
            </a:r>
            <a:r>
              <a:rPr lang="en-US" altLang="ja-JP" dirty="0" smtClean="0">
                <a:latin typeface="ＭＳ Ｐゴシック" panose="020B0600070205080204" pitchFamily="50" charset="-128"/>
                <a:ea typeface="ＭＳ Ｐゴシック" panose="020B0600070205080204" pitchFamily="50" charset="-128"/>
                <a:cs typeface="メイリオ"/>
              </a:rPr>
              <a:t> </a:t>
            </a:r>
            <a:r>
              <a:rPr lang="ja-JP" altLang="en-US" dirty="0" smtClean="0">
                <a:latin typeface="ＭＳ Ｐゴシック" panose="020B0600070205080204" pitchFamily="50" charset="-128"/>
                <a:ea typeface="ＭＳ Ｐゴシック" panose="020B0600070205080204" pitchFamily="50" charset="-128"/>
                <a:cs typeface="メイリオ"/>
              </a:rPr>
              <a:t>文部科学省関連の動き</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2" name="正方形/長方形 1"/>
          <p:cNvSpPr/>
          <p:nvPr/>
        </p:nvSpPr>
        <p:spPr>
          <a:xfrm>
            <a:off x="196246" y="790228"/>
            <a:ext cx="2772091" cy="400110"/>
          </a:xfrm>
          <a:prstGeom prst="rect">
            <a:avLst/>
          </a:prstGeom>
        </p:spPr>
        <p:txBody>
          <a:bodyPr wrap="square">
            <a:spAutoFit/>
          </a:bodyPr>
          <a:lstStyle/>
          <a:p>
            <a:pPr algn="ctr" defTabSz="457200" fontAlgn="base">
              <a:spcBef>
                <a:spcPct val="0"/>
              </a:spcBef>
              <a:spcAft>
                <a:spcPct val="0"/>
              </a:spcAft>
            </a:pPr>
            <a:r>
              <a:rPr kumimoji="0" lang="ja-JP" altLang="en-US" sz="1000" b="1" dirty="0" smtClean="0">
                <a:solidFill>
                  <a:srgbClr val="58585B"/>
                </a:solidFill>
                <a:latin typeface="メイリオ"/>
                <a:ea typeface="メイリオ"/>
                <a:cs typeface="メイリオ"/>
              </a:rPr>
              <a:t>文科省</a:t>
            </a:r>
            <a:r>
              <a:rPr kumimoji="0" lang="ja-JP" altLang="en-US" sz="1000" b="1" dirty="0">
                <a:solidFill>
                  <a:srgbClr val="58585B"/>
                </a:solidFill>
                <a:latin typeface="メイリオ"/>
                <a:ea typeface="メイリオ"/>
                <a:cs typeface="メイリオ"/>
              </a:rPr>
              <a:t>より</a:t>
            </a:r>
            <a:r>
              <a:rPr kumimoji="0" lang="ja-JP" altLang="en-US" sz="1000" b="1" dirty="0" smtClean="0">
                <a:solidFill>
                  <a:srgbClr val="58585B"/>
                </a:solidFill>
                <a:latin typeface="メイリオ"/>
                <a:ea typeface="メイリオ"/>
                <a:cs typeface="メイリオ"/>
              </a:rPr>
              <a:t>通知 平成</a:t>
            </a:r>
            <a:r>
              <a:rPr kumimoji="0" lang="en-US" altLang="ja-JP" sz="1000" b="1" dirty="0">
                <a:solidFill>
                  <a:srgbClr val="58585B"/>
                </a:solidFill>
                <a:latin typeface="メイリオ"/>
                <a:ea typeface="メイリオ"/>
                <a:cs typeface="メイリオ"/>
              </a:rPr>
              <a:t>28</a:t>
            </a:r>
            <a:r>
              <a:rPr kumimoji="0" lang="ja-JP" altLang="en-US" sz="1000" b="1" dirty="0">
                <a:solidFill>
                  <a:srgbClr val="58585B"/>
                </a:solidFill>
                <a:latin typeface="メイリオ"/>
                <a:ea typeface="メイリオ"/>
                <a:cs typeface="メイリオ"/>
              </a:rPr>
              <a:t>年</a:t>
            </a:r>
            <a:r>
              <a:rPr kumimoji="0" lang="en-US" altLang="ja-JP" sz="1000" b="1" dirty="0">
                <a:solidFill>
                  <a:srgbClr val="58585B"/>
                </a:solidFill>
                <a:latin typeface="メイリオ"/>
                <a:ea typeface="メイリオ"/>
                <a:cs typeface="メイリオ"/>
              </a:rPr>
              <a:t>6</a:t>
            </a:r>
            <a:r>
              <a:rPr kumimoji="0" lang="ja-JP" altLang="en-US" sz="1000" b="1" dirty="0">
                <a:solidFill>
                  <a:srgbClr val="58585B"/>
                </a:solidFill>
                <a:latin typeface="メイリオ"/>
                <a:ea typeface="メイリオ"/>
                <a:cs typeface="メイリオ"/>
              </a:rPr>
              <a:t>月</a:t>
            </a:r>
            <a:r>
              <a:rPr kumimoji="0" lang="en-US" altLang="ja-JP" sz="1000" b="1" dirty="0">
                <a:solidFill>
                  <a:srgbClr val="58585B"/>
                </a:solidFill>
                <a:latin typeface="メイリオ"/>
                <a:ea typeface="メイリオ"/>
                <a:cs typeface="メイリオ"/>
              </a:rPr>
              <a:t>17</a:t>
            </a:r>
            <a:r>
              <a:rPr kumimoji="0" lang="ja-JP" altLang="en-US" sz="1000" b="1" dirty="0">
                <a:solidFill>
                  <a:srgbClr val="58585B"/>
                </a:solidFill>
                <a:latin typeface="メイリオ"/>
                <a:ea typeface="メイリオ"/>
                <a:cs typeface="メイリオ"/>
              </a:rPr>
              <a:t>日</a:t>
            </a:r>
          </a:p>
          <a:p>
            <a:pPr algn="ctr" defTabSz="457200" fontAlgn="base">
              <a:spcBef>
                <a:spcPct val="0"/>
              </a:spcBef>
              <a:spcAft>
                <a:spcPct val="0"/>
              </a:spcAft>
            </a:pPr>
            <a:endParaRPr kumimoji="0" lang="ja-JP" altLang="en-US" sz="1000" b="1" dirty="0">
              <a:solidFill>
                <a:srgbClr val="58585B"/>
              </a:solidFill>
              <a:latin typeface="メイリオ"/>
              <a:ea typeface="メイリオ"/>
              <a:cs typeface="メイリオ"/>
            </a:endParaRPr>
          </a:p>
        </p:txBody>
      </p:sp>
      <p:sp>
        <p:nvSpPr>
          <p:cNvPr id="4" name="テキスト ボックス 3"/>
          <p:cNvSpPr txBox="1"/>
          <p:nvPr/>
        </p:nvSpPr>
        <p:spPr>
          <a:xfrm>
            <a:off x="233204" y="1067509"/>
            <a:ext cx="2698175" cy="360000"/>
          </a:xfrm>
          <a:prstGeom prst="rect">
            <a:avLst/>
          </a:prstGeom>
          <a:solidFill>
            <a:schemeClr val="accent6">
              <a:lumMod val="60000"/>
              <a:lumOff val="40000"/>
            </a:schemeClr>
          </a:solidFill>
          <a:effectLst>
            <a:innerShdw blurRad="63500" dist="50800" dir="13500000">
              <a:prstClr val="black">
                <a:alpha val="50000"/>
              </a:prstClr>
            </a:innerShdw>
          </a:effectLst>
          <a:scene3d>
            <a:camera prst="orthographicFront">
              <a:rot lat="0" lon="0" rev="0"/>
            </a:camera>
            <a:lightRig rig="threePt" dir="t">
              <a:rot lat="0" lon="0" rev="1200000"/>
            </a:lightRig>
          </a:scene3d>
          <a:sp3d>
            <a:bevelT w="63500" h="25400" prst="convex"/>
          </a:sp3d>
        </p:spPr>
        <p:style>
          <a:lnRef idx="0">
            <a:schemeClr val="accent4"/>
          </a:lnRef>
          <a:fillRef idx="3">
            <a:schemeClr val="accent4"/>
          </a:fillRef>
          <a:effectRef idx="3">
            <a:schemeClr val="accent4"/>
          </a:effectRef>
          <a:fontRef idx="minor">
            <a:schemeClr val="lt1"/>
          </a:fontRef>
        </p:style>
        <p:txBody>
          <a:bodyPr wrap="none" rtlCol="0" anchor="ctr" anchorCtr="0">
            <a:noAutofit/>
          </a:bodyPr>
          <a:lstStyle/>
          <a:p>
            <a:pPr algn="ctr" defTabSz="457200" fontAlgn="base">
              <a:spcBef>
                <a:spcPct val="0"/>
              </a:spcBef>
              <a:spcAft>
                <a:spcPct val="0"/>
              </a:spcAft>
            </a:pPr>
            <a:r>
              <a:rPr lang="ja-JP" altLang="en-US" sz="1100" dirty="0">
                <a:solidFill>
                  <a:srgbClr val="58585B">
                    <a:lumMod val="50000"/>
                  </a:srgbClr>
                </a:solidFill>
                <a:latin typeface="+mn-ea"/>
                <a:cs typeface="メイリオ"/>
              </a:rPr>
              <a:t>学校現場における業務の適正化に向けて</a:t>
            </a:r>
          </a:p>
        </p:txBody>
      </p:sp>
      <p:sp>
        <p:nvSpPr>
          <p:cNvPr id="9" name="テキスト ボックス 8"/>
          <p:cNvSpPr txBox="1"/>
          <p:nvPr/>
        </p:nvSpPr>
        <p:spPr>
          <a:xfrm>
            <a:off x="233204" y="3019861"/>
            <a:ext cx="2698174" cy="307777"/>
          </a:xfrm>
          <a:prstGeom prst="rect">
            <a:avLst/>
          </a:prstGeom>
          <a:solidFill>
            <a:schemeClr val="accent6">
              <a:lumMod val="60000"/>
              <a:lumOff val="40000"/>
            </a:schemeClr>
          </a:solidFill>
          <a:effectLst>
            <a:innerShdw blurRad="63500" dist="50800" dir="13500000">
              <a:prstClr val="black">
                <a:alpha val="50000"/>
              </a:prstClr>
            </a:innerShdw>
          </a:effectLst>
          <a:scene3d>
            <a:camera prst="orthographicFront">
              <a:rot lat="0" lon="0" rev="0"/>
            </a:camera>
            <a:lightRig rig="threePt" dir="t">
              <a:rot lat="0" lon="0" rev="1200000"/>
            </a:lightRig>
          </a:scene3d>
          <a:sp3d>
            <a:bevelT w="63500" h="25400" prst="convex"/>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457200" fontAlgn="base">
              <a:spcBef>
                <a:spcPct val="0"/>
              </a:spcBef>
              <a:spcAft>
                <a:spcPct val="0"/>
              </a:spcAft>
            </a:pPr>
            <a:r>
              <a:rPr lang="ja-JP" altLang="en-US" sz="1400" dirty="0" smtClean="0">
                <a:solidFill>
                  <a:srgbClr val="58585B">
                    <a:lumMod val="50000"/>
                  </a:srgbClr>
                </a:solidFill>
                <a:latin typeface="+mn-ea"/>
                <a:cs typeface="メイリオ"/>
              </a:rPr>
              <a:t>通知内容</a:t>
            </a:r>
            <a:endParaRPr lang="ja-JP" altLang="en-US" sz="1400" dirty="0">
              <a:solidFill>
                <a:srgbClr val="58585B">
                  <a:lumMod val="50000"/>
                </a:srgbClr>
              </a:solidFill>
              <a:latin typeface="+mn-ea"/>
              <a:cs typeface="メイリオ"/>
            </a:endParaRPr>
          </a:p>
        </p:txBody>
      </p:sp>
      <p:sp>
        <p:nvSpPr>
          <p:cNvPr id="8" name="正方形/長方形 7"/>
          <p:cNvSpPr/>
          <p:nvPr/>
        </p:nvSpPr>
        <p:spPr>
          <a:xfrm>
            <a:off x="180738" y="4374861"/>
            <a:ext cx="2803107" cy="184666"/>
          </a:xfrm>
          <a:prstGeom prst="rect">
            <a:avLst/>
          </a:prstGeom>
        </p:spPr>
        <p:txBody>
          <a:bodyPr wrap="square">
            <a:spAutoFit/>
          </a:bodyPr>
          <a:lstStyle/>
          <a:p>
            <a:pPr defTabSz="457200" fontAlgn="base">
              <a:spcBef>
                <a:spcPct val="0"/>
              </a:spcBef>
              <a:spcAft>
                <a:spcPct val="0"/>
              </a:spcAft>
            </a:pPr>
            <a:r>
              <a:rPr kumimoji="0" lang="en-US" altLang="ja-JP" sz="600" dirty="0">
                <a:solidFill>
                  <a:srgbClr val="58585B"/>
                </a:solidFill>
                <a:latin typeface="メイリオ"/>
                <a:ea typeface="メイリオ"/>
                <a:cs typeface="メイリオ"/>
              </a:rPr>
              <a:t>http://</a:t>
            </a:r>
            <a:r>
              <a:rPr kumimoji="0" lang="en-US" altLang="ja-JP" sz="600" dirty="0" err="1">
                <a:solidFill>
                  <a:srgbClr val="58585B"/>
                </a:solidFill>
                <a:latin typeface="メイリオ"/>
                <a:ea typeface="メイリオ"/>
                <a:cs typeface="メイリオ"/>
              </a:rPr>
              <a:t>www.mext.go.jp</a:t>
            </a:r>
            <a:r>
              <a:rPr kumimoji="0" lang="en-US" altLang="ja-JP" sz="600" dirty="0">
                <a:solidFill>
                  <a:srgbClr val="58585B"/>
                </a:solidFill>
                <a:latin typeface="メイリオ"/>
                <a:ea typeface="メイリオ"/>
                <a:cs typeface="メイリオ"/>
              </a:rPr>
              <a:t>/</a:t>
            </a:r>
            <a:r>
              <a:rPr kumimoji="0" lang="en-US" altLang="ja-JP" sz="600" dirty="0" err="1">
                <a:solidFill>
                  <a:srgbClr val="58585B"/>
                </a:solidFill>
                <a:latin typeface="メイリオ"/>
                <a:ea typeface="メイリオ"/>
                <a:cs typeface="メイリオ"/>
              </a:rPr>
              <a:t>b_menu</a:t>
            </a:r>
            <a:r>
              <a:rPr kumimoji="0" lang="en-US" altLang="ja-JP" sz="600" dirty="0">
                <a:solidFill>
                  <a:srgbClr val="58585B"/>
                </a:solidFill>
                <a:latin typeface="メイリオ"/>
                <a:ea typeface="メイリオ"/>
                <a:cs typeface="メイリオ"/>
              </a:rPr>
              <a:t>/</a:t>
            </a:r>
            <a:r>
              <a:rPr kumimoji="0" lang="en-US" altLang="ja-JP" sz="600" dirty="0" err="1">
                <a:solidFill>
                  <a:srgbClr val="58585B"/>
                </a:solidFill>
                <a:latin typeface="メイリオ"/>
                <a:ea typeface="メイリオ"/>
                <a:cs typeface="メイリオ"/>
              </a:rPr>
              <a:t>hakusho</a:t>
            </a:r>
            <a:r>
              <a:rPr kumimoji="0" lang="en-US" altLang="ja-JP" sz="600" dirty="0">
                <a:solidFill>
                  <a:srgbClr val="58585B"/>
                </a:solidFill>
                <a:latin typeface="メイリオ"/>
                <a:ea typeface="メイリオ"/>
                <a:cs typeface="メイリオ"/>
              </a:rPr>
              <a:t>/</a:t>
            </a:r>
            <a:r>
              <a:rPr kumimoji="0" lang="en-US" altLang="ja-JP" sz="600" dirty="0" err="1">
                <a:solidFill>
                  <a:srgbClr val="58585B"/>
                </a:solidFill>
                <a:latin typeface="メイリオ"/>
                <a:ea typeface="メイリオ"/>
                <a:cs typeface="メイリオ"/>
              </a:rPr>
              <a:t>nc</a:t>
            </a:r>
            <a:r>
              <a:rPr kumimoji="0" lang="en-US" altLang="ja-JP" sz="600" dirty="0">
                <a:solidFill>
                  <a:srgbClr val="58585B"/>
                </a:solidFill>
                <a:latin typeface="メイリオ"/>
                <a:ea typeface="メイリオ"/>
                <a:cs typeface="メイリオ"/>
              </a:rPr>
              <a:t>/1373128.htm</a:t>
            </a:r>
            <a:endParaRPr kumimoji="0" lang="ja-JP" altLang="en-US" sz="600" dirty="0">
              <a:solidFill>
                <a:srgbClr val="58585B"/>
              </a:solidFill>
              <a:latin typeface="メイリオ"/>
              <a:ea typeface="メイリオ"/>
              <a:cs typeface="メイリオ"/>
            </a:endParaRPr>
          </a:p>
        </p:txBody>
      </p:sp>
      <p:sp>
        <p:nvSpPr>
          <p:cNvPr id="35" name="正方形/長方形 34"/>
          <p:cNvSpPr/>
          <p:nvPr/>
        </p:nvSpPr>
        <p:spPr>
          <a:xfrm>
            <a:off x="233204" y="1465903"/>
            <a:ext cx="2698174" cy="1223997"/>
          </a:xfrm>
          <a:prstGeom prst="rect">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wrap="square">
            <a:noAutofit/>
          </a:bodyPr>
          <a:lstStyle/>
          <a:p>
            <a:pPr defTabSz="457200" fontAlgn="base">
              <a:lnSpc>
                <a:spcPct val="130000"/>
              </a:lnSpc>
              <a:spcBef>
                <a:spcPct val="0"/>
              </a:spcBef>
              <a:spcAft>
                <a:spcPct val="0"/>
              </a:spcAft>
            </a:pPr>
            <a:r>
              <a:rPr kumimoji="0" lang="ja-JP" altLang="en-US" sz="1100" dirty="0">
                <a:solidFill>
                  <a:srgbClr val="58585B"/>
                </a:solidFill>
                <a:latin typeface="+mn-ea"/>
                <a:cs typeface="メイリオ"/>
              </a:rPr>
              <a:t>、</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平成</a:t>
            </a:r>
            <a:r>
              <a:rPr kumimoji="0" lang="en-US" altLang="ja-JP" sz="1100" dirty="0">
                <a:solidFill>
                  <a:srgbClr val="58585B"/>
                </a:solidFill>
                <a:latin typeface="ＭＳ Ｐゴシック" panose="020B0600070205080204" pitchFamily="50" charset="-128"/>
                <a:ea typeface="ＭＳ Ｐゴシック" panose="020B0600070205080204" pitchFamily="50" charset="-128"/>
                <a:cs typeface="メイリオ"/>
              </a:rPr>
              <a:t>28</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年</a:t>
            </a:r>
            <a:r>
              <a:rPr kumimoji="0" lang="en-US" altLang="ja-JP" sz="1100" dirty="0">
                <a:solidFill>
                  <a:srgbClr val="58585B"/>
                </a:solidFill>
                <a:latin typeface="ＭＳ Ｐゴシック" panose="020B0600070205080204" pitchFamily="50" charset="-128"/>
                <a:ea typeface="ＭＳ Ｐゴシック" panose="020B0600070205080204" pitchFamily="50" charset="-128"/>
                <a:cs typeface="メイリオ"/>
              </a:rPr>
              <a:t>4</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月に堂故大臣政務官を座長とする</a:t>
            </a:r>
            <a:r>
              <a:rPr kumimoji="0" lang="ja-JP" altLang="en-US" sz="1100" dirty="0">
                <a:solidFill>
                  <a:srgbClr val="FF0000"/>
                </a:solidFill>
                <a:latin typeface="ＭＳ Ｐゴシック" panose="020B0600070205080204" pitchFamily="50" charset="-128"/>
                <a:ea typeface="ＭＳ Ｐゴシック" panose="020B0600070205080204" pitchFamily="50" charset="-128"/>
                <a:cs typeface="メイリオ"/>
              </a:rPr>
              <a:t>「次世代の学校指導体制にふさわしい教職員の在り方と業務改善のためのタスクフォース」</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を設置。</a:t>
            </a:r>
          </a:p>
        </p:txBody>
      </p:sp>
      <p:sp>
        <p:nvSpPr>
          <p:cNvPr id="36" name="正方形/長方形 35"/>
          <p:cNvSpPr/>
          <p:nvPr/>
        </p:nvSpPr>
        <p:spPr>
          <a:xfrm>
            <a:off x="233204" y="3440225"/>
            <a:ext cx="2698174" cy="1223997"/>
          </a:xfrm>
          <a:prstGeom prst="rect">
            <a:avLst/>
          </a:prstGeom>
          <a:solidFill>
            <a:srgbClr val="8DDFFD"/>
          </a:solidFill>
          <a:scene3d>
            <a:camera prst="orthographicFront"/>
            <a:lightRig rig="threePt" dir="t"/>
          </a:scene3d>
          <a:sp3d>
            <a:bevelT/>
          </a:sp3d>
        </p:spPr>
        <p:txBody>
          <a:bodyPr wrap="square">
            <a:noAutofit/>
          </a:bodyPr>
          <a:lstStyle/>
          <a:p>
            <a:pPr defTabSz="457200" fontAlgn="base">
              <a:lnSpc>
                <a:spcPct val="130000"/>
              </a:lnSpc>
              <a:spcBef>
                <a:spcPct val="0"/>
              </a:spcBef>
              <a:spcAft>
                <a:spcPct val="0"/>
              </a:spcAft>
            </a:pPr>
            <a:r>
              <a:rPr kumimoji="0" lang="ja-JP" altLang="en-US" sz="1100" dirty="0">
                <a:solidFill>
                  <a:srgbClr val="58585B"/>
                </a:solidFill>
                <a:latin typeface="+mn-ea"/>
                <a:cs typeface="メイリオ"/>
              </a:rPr>
              <a:t>、</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この取りまとめに基づき，</a:t>
            </a:r>
            <a:r>
              <a:rPr kumimoji="0" lang="ja-JP" altLang="en-US" sz="1100" dirty="0">
                <a:solidFill>
                  <a:srgbClr val="FF0000"/>
                </a:solidFill>
                <a:latin typeface="ＭＳ Ｐゴシック" panose="020B0600070205080204" pitchFamily="50" charset="-128"/>
                <a:ea typeface="ＭＳ Ｐゴシック" panose="020B0600070205080204" pitchFamily="50" charset="-128"/>
                <a:cs typeface="メイリオ"/>
              </a:rPr>
              <a:t>制度の整備や必要な予算措置</a:t>
            </a:r>
            <a:r>
              <a:rPr kumimoji="0" lang="ja-JP" altLang="en-US" sz="1100" dirty="0">
                <a:solidFill>
                  <a:srgbClr val="58585B"/>
                </a:solidFill>
                <a:latin typeface="ＭＳ Ｐゴシック" panose="020B0600070205080204" pitchFamily="50" charset="-128"/>
                <a:ea typeface="ＭＳ Ｐゴシック" panose="020B0600070205080204" pitchFamily="50" charset="-128"/>
                <a:cs typeface="メイリオ"/>
              </a:rPr>
              <a:t>も含めた業務改善のための方策を実施し，学校現場における業務の適正化に向けた支援に取り組みます。</a:t>
            </a:r>
          </a:p>
        </p:txBody>
      </p:sp>
      <p:pic>
        <p:nvPicPr>
          <p:cNvPr id="10" name="図 9"/>
          <p:cNvPicPr>
            <a:picLocks noChangeAspect="1"/>
          </p:cNvPicPr>
          <p:nvPr/>
        </p:nvPicPr>
        <p:blipFill>
          <a:blip r:embed="rId2"/>
          <a:stretch>
            <a:fillRect/>
          </a:stretch>
        </p:blipFill>
        <p:spPr>
          <a:xfrm>
            <a:off x="3137646" y="887508"/>
            <a:ext cx="5851698" cy="1252194"/>
          </a:xfrm>
          <a:prstGeom prst="rect">
            <a:avLst/>
          </a:prstGeom>
          <a:effectLst>
            <a:outerShdw blurRad="50800" dist="38100" dir="8100000" algn="tr" rotWithShape="0">
              <a:prstClr val="black">
                <a:alpha val="40000"/>
              </a:prstClr>
            </a:outerShdw>
          </a:effectLst>
        </p:spPr>
      </p:pic>
      <p:graphicFrame>
        <p:nvGraphicFramePr>
          <p:cNvPr id="15" name="図表 14"/>
          <p:cNvGraphicFramePr/>
          <p:nvPr>
            <p:extLst>
              <p:ext uri="{D42A27DB-BD31-4B8C-83A1-F6EECF244321}">
                <p14:modId xmlns:p14="http://schemas.microsoft.com/office/powerpoint/2010/main" val="466101030"/>
              </p:ext>
            </p:extLst>
          </p:nvPr>
        </p:nvGraphicFramePr>
        <p:xfrm>
          <a:off x="2037631" y="2427734"/>
          <a:ext cx="8051728" cy="2581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25484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 つの角を切り取った四角形 17"/>
          <p:cNvSpPr/>
          <p:nvPr/>
        </p:nvSpPr>
        <p:spPr>
          <a:xfrm>
            <a:off x="110169" y="881349"/>
            <a:ext cx="8978827" cy="4175393"/>
          </a:xfrm>
          <a:prstGeom prst="snip1Rect">
            <a:avLst/>
          </a:prstGeom>
          <a:gradFill flip="none" rotWithShape="1">
            <a:gsLst>
              <a:gs pos="9000">
                <a:srgbClr val="FFFF00">
                  <a:alpha val="13000"/>
                </a:srgbClr>
              </a:gs>
              <a:gs pos="100000">
                <a:schemeClr val="accent4">
                  <a:shade val="93000"/>
                  <a:satMod val="130000"/>
                  <a:lumMod val="24000"/>
                  <a:lumOff val="76000"/>
                </a:schemeClr>
              </a:gs>
              <a:gs pos="71000">
                <a:schemeClr val="accent4">
                  <a:shade val="94000"/>
                  <a:satMod val="135000"/>
                </a:schemeClr>
              </a:gs>
            </a:gsLst>
            <a:lin ang="13500000" scaled="1"/>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a:xfrm>
            <a:off x="437766" y="187188"/>
            <a:ext cx="8345488" cy="731837"/>
          </a:xfrm>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Meiryo" charset="-128"/>
              </a:rPr>
              <a:t>多くの遠隔授業・遠隔研修のニーズ</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6" name="テキスト ボックス 5"/>
          <p:cNvSpPr txBox="1"/>
          <p:nvPr/>
        </p:nvSpPr>
        <p:spPr>
          <a:xfrm>
            <a:off x="437766" y="1222535"/>
            <a:ext cx="1723549"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●高大連携</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7" name="テキスト ボックス 6"/>
          <p:cNvSpPr txBox="1"/>
          <p:nvPr/>
        </p:nvSpPr>
        <p:spPr>
          <a:xfrm>
            <a:off x="437766" y="1889065"/>
            <a:ext cx="3570208"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●離島学校への授業展開</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8" name="テキスト ボックス 7"/>
          <p:cNvSpPr txBox="1"/>
          <p:nvPr/>
        </p:nvSpPr>
        <p:spPr>
          <a:xfrm>
            <a:off x="437766" y="2555595"/>
            <a:ext cx="4185761"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●長期入院児童生徒への対応</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9" name="テキスト ボックス 8"/>
          <p:cNvSpPr txBox="1"/>
          <p:nvPr/>
        </p:nvSpPr>
        <p:spPr>
          <a:xfrm>
            <a:off x="437766" y="3222125"/>
            <a:ext cx="2031325"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●不登校支援</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0" name="テキスト ボックス 9"/>
          <p:cNvSpPr txBox="1"/>
          <p:nvPr/>
        </p:nvSpPr>
        <p:spPr>
          <a:xfrm>
            <a:off x="5505160" y="1222535"/>
            <a:ext cx="2946640"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●プログラミング教育</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1" name="テキスト ボックス 10"/>
          <p:cNvSpPr txBox="1"/>
          <p:nvPr/>
        </p:nvSpPr>
        <p:spPr>
          <a:xfrm>
            <a:off x="5505160" y="1889065"/>
            <a:ext cx="1723549"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●英語教育</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2" name="テキスト ボックス 11"/>
          <p:cNvSpPr txBox="1"/>
          <p:nvPr/>
        </p:nvSpPr>
        <p:spPr>
          <a:xfrm>
            <a:off x="5505160" y="3222125"/>
            <a:ext cx="2339102"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●海外交流授業</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3" name="テキスト ボックス 12"/>
          <p:cNvSpPr txBox="1"/>
          <p:nvPr/>
        </p:nvSpPr>
        <p:spPr>
          <a:xfrm>
            <a:off x="5505160" y="2555595"/>
            <a:ext cx="2339102"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●国内交流授業</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4" name="テキスト ボックス 13"/>
          <p:cNvSpPr txBox="1"/>
          <p:nvPr/>
        </p:nvSpPr>
        <p:spPr>
          <a:xfrm>
            <a:off x="464046" y="4222703"/>
            <a:ext cx="2031325"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●教職員研修</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5" name="テキスト ボックス 14"/>
          <p:cNvSpPr txBox="1"/>
          <p:nvPr/>
        </p:nvSpPr>
        <p:spPr>
          <a:xfrm>
            <a:off x="2284717" y="4222703"/>
            <a:ext cx="3419526"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　●教職員の働き方改革</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6" name="テキスト ボックス 15"/>
          <p:cNvSpPr txBox="1"/>
          <p:nvPr/>
        </p:nvSpPr>
        <p:spPr>
          <a:xfrm>
            <a:off x="6113896" y="4453535"/>
            <a:ext cx="1279517" cy="461665"/>
          </a:xfrm>
          <a:prstGeom prst="rect">
            <a:avLst/>
          </a:prstGeom>
          <a:noFill/>
        </p:spPr>
        <p:txBody>
          <a:bodyPr wrap="none" rtlCol="0">
            <a:spAutoFit/>
          </a:bodyPr>
          <a:lstStyle/>
          <a:p>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etc.</a:t>
            </a:r>
            <a:r>
              <a:rPr kumimoji="1" lang="mr-IN" altLang="ja-JP"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59623227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Meiryo" charset="-128"/>
              </a:rPr>
              <a:t>遠隔授業</a:t>
            </a:r>
            <a:r>
              <a:rPr kumimoji="1" lang="en-US" altLang="ja-JP" dirty="0" smtClean="0">
                <a:latin typeface="ＭＳ Ｐゴシック" panose="020B0600070205080204" pitchFamily="50" charset="-128"/>
                <a:ea typeface="ＭＳ Ｐゴシック" panose="020B0600070205080204" pitchFamily="50" charset="-128"/>
                <a:cs typeface="Meiryo" charset="-128"/>
              </a:rPr>
              <a:t>/</a:t>
            </a:r>
            <a:r>
              <a:rPr kumimoji="1" lang="ja-JP" altLang="en-US" dirty="0" smtClean="0">
                <a:latin typeface="ＭＳ Ｐゴシック" panose="020B0600070205080204" pitchFamily="50" charset="-128"/>
                <a:ea typeface="ＭＳ Ｐゴシック" panose="020B0600070205080204" pitchFamily="50" charset="-128"/>
                <a:cs typeface="Meiryo" charset="-128"/>
              </a:rPr>
              <a:t>遠隔研修における課題（</a:t>
            </a:r>
            <a:r>
              <a:rPr kumimoji="1" lang="en-US" altLang="ja-JP" dirty="0" smtClean="0">
                <a:latin typeface="ＭＳ Ｐゴシック" panose="020B0600070205080204" pitchFamily="50" charset="-128"/>
                <a:ea typeface="ＭＳ Ｐゴシック" panose="020B0600070205080204" pitchFamily="50" charset="-128"/>
                <a:cs typeface="Meiryo" charset="-128"/>
              </a:rPr>
              <a:t>ICT</a:t>
            </a:r>
            <a:r>
              <a:rPr kumimoji="1" lang="ja-JP" altLang="en-US" dirty="0" smtClean="0">
                <a:latin typeface="ＭＳ Ｐゴシック" panose="020B0600070205080204" pitchFamily="50" charset="-128"/>
                <a:ea typeface="ＭＳ Ｐゴシック" panose="020B0600070205080204" pitchFamily="50" charset="-128"/>
                <a:cs typeface="Meiryo" charset="-128"/>
              </a:rPr>
              <a:t>編）</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pic>
        <p:nvPicPr>
          <p:cNvPr id="6" name="図 5"/>
          <p:cNvPicPr>
            <a:picLocks noChangeAspect="1"/>
          </p:cNvPicPr>
          <p:nvPr/>
        </p:nvPicPr>
        <p:blipFill>
          <a:blip r:embed="rId2"/>
          <a:stretch>
            <a:fillRect/>
          </a:stretch>
        </p:blipFill>
        <p:spPr>
          <a:xfrm>
            <a:off x="161887" y="908662"/>
            <a:ext cx="2921082" cy="1553994"/>
          </a:xfrm>
          <a:prstGeom prst="rect">
            <a:avLst/>
          </a:prstGeom>
        </p:spPr>
      </p:pic>
      <p:sp>
        <p:nvSpPr>
          <p:cNvPr id="7" name="テキスト ボックス 6"/>
          <p:cNvSpPr txBox="1"/>
          <p:nvPr/>
        </p:nvSpPr>
        <p:spPr>
          <a:xfrm>
            <a:off x="953668" y="1353565"/>
            <a:ext cx="1210588"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音声</a:t>
            </a:r>
            <a:r>
              <a:rPr kumimoji="1" lang="en-US" altLang="ja-JP" sz="1600" dirty="0" smtClean="0">
                <a:solidFill>
                  <a:srgbClr val="000000"/>
                </a:solidFill>
                <a:latin typeface="ＭＳ Ｐゴシック" panose="020B0600070205080204" pitchFamily="50" charset="-128"/>
                <a:ea typeface="ＭＳ Ｐゴシック" panose="020B0600070205080204" pitchFamily="50" charset="-128"/>
              </a:rPr>
              <a:t>/</a:t>
            </a: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画質</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が悪い・・・・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a:blip r:embed="rId2"/>
          <a:stretch>
            <a:fillRect/>
          </a:stretch>
        </p:blipFill>
        <p:spPr>
          <a:xfrm>
            <a:off x="142326" y="2258458"/>
            <a:ext cx="2921082" cy="1553994"/>
          </a:xfrm>
          <a:prstGeom prst="rect">
            <a:avLst/>
          </a:prstGeom>
        </p:spPr>
      </p:pic>
      <p:sp>
        <p:nvSpPr>
          <p:cNvPr id="9" name="テキスト ボックス 8"/>
          <p:cNvSpPr txBox="1"/>
          <p:nvPr/>
        </p:nvSpPr>
        <p:spPr>
          <a:xfrm>
            <a:off x="1004964" y="2743068"/>
            <a:ext cx="1107996"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接続・設定</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が面倒</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a:blip r:embed="rId2"/>
          <a:stretch>
            <a:fillRect/>
          </a:stretch>
        </p:blipFill>
        <p:spPr>
          <a:xfrm>
            <a:off x="2914275" y="1453342"/>
            <a:ext cx="2921082" cy="1553994"/>
          </a:xfrm>
          <a:prstGeom prst="rect">
            <a:avLst/>
          </a:prstGeom>
        </p:spPr>
      </p:pic>
      <p:sp>
        <p:nvSpPr>
          <p:cNvPr id="11" name="テキスト ボックス 10"/>
          <p:cNvSpPr txBox="1"/>
          <p:nvPr/>
        </p:nvSpPr>
        <p:spPr>
          <a:xfrm>
            <a:off x="3263793" y="1937951"/>
            <a:ext cx="2250937"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相手に</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同じ機械、アプリが無い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2" name="図 11"/>
          <p:cNvPicPr>
            <a:picLocks noChangeAspect="1"/>
          </p:cNvPicPr>
          <p:nvPr/>
        </p:nvPicPr>
        <p:blipFill>
          <a:blip r:embed="rId2"/>
          <a:stretch>
            <a:fillRect/>
          </a:stretch>
        </p:blipFill>
        <p:spPr>
          <a:xfrm>
            <a:off x="5862172" y="908661"/>
            <a:ext cx="2921082" cy="1465140"/>
          </a:xfrm>
          <a:prstGeom prst="rect">
            <a:avLst/>
          </a:prstGeom>
        </p:spPr>
      </p:pic>
      <p:sp>
        <p:nvSpPr>
          <p:cNvPr id="13" name="テキスト ボックス 12"/>
          <p:cNvSpPr txBox="1"/>
          <p:nvPr/>
        </p:nvSpPr>
        <p:spPr>
          <a:xfrm>
            <a:off x="6449717" y="1254771"/>
            <a:ext cx="1745991"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テレビ会議専用機</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は高い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4" name="図 13"/>
          <p:cNvPicPr>
            <a:picLocks noChangeAspect="1"/>
          </p:cNvPicPr>
          <p:nvPr/>
        </p:nvPicPr>
        <p:blipFill>
          <a:blip r:embed="rId2"/>
          <a:stretch>
            <a:fillRect/>
          </a:stretch>
        </p:blipFill>
        <p:spPr>
          <a:xfrm>
            <a:off x="2267744" y="3447987"/>
            <a:ext cx="2732790" cy="1453824"/>
          </a:xfrm>
          <a:prstGeom prst="rect">
            <a:avLst/>
          </a:prstGeom>
        </p:spPr>
      </p:pic>
      <p:sp>
        <p:nvSpPr>
          <p:cNvPr id="15" name="テキスト ボックス 14"/>
          <p:cNvSpPr txBox="1"/>
          <p:nvPr/>
        </p:nvSpPr>
        <p:spPr>
          <a:xfrm>
            <a:off x="2749552" y="3832426"/>
            <a:ext cx="1580882"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自宅や出先から</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気軽に入れない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6" name="図 15"/>
          <p:cNvPicPr>
            <a:picLocks noChangeAspect="1"/>
          </p:cNvPicPr>
          <p:nvPr/>
        </p:nvPicPr>
        <p:blipFill>
          <a:blip r:embed="rId2"/>
          <a:stretch>
            <a:fillRect/>
          </a:stretch>
        </p:blipFill>
        <p:spPr>
          <a:xfrm>
            <a:off x="5495169" y="2258457"/>
            <a:ext cx="2921082" cy="1553994"/>
          </a:xfrm>
          <a:prstGeom prst="rect">
            <a:avLst/>
          </a:prstGeom>
        </p:spPr>
      </p:pic>
      <p:sp>
        <p:nvSpPr>
          <p:cNvPr id="17" name="テキスト ボックス 16"/>
          <p:cNvSpPr txBox="1"/>
          <p:nvPr/>
        </p:nvSpPr>
        <p:spPr>
          <a:xfrm>
            <a:off x="6063482" y="2862401"/>
            <a:ext cx="1620957" cy="338554"/>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資料</a:t>
            </a:r>
            <a:r>
              <a:rPr kumimoji="1" lang="ja-JP" altLang="en-US" sz="1600" smtClean="0">
                <a:solidFill>
                  <a:srgbClr val="000000"/>
                </a:solidFill>
                <a:latin typeface="ＭＳ Ｐゴシック" panose="020B0600070205080204" pitchFamily="50" charset="-128"/>
                <a:ea typeface="ＭＳ Ｐゴシック" panose="020B0600070205080204" pitchFamily="50" charset="-128"/>
              </a:rPr>
              <a:t>共有が面倒</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p:txBody>
      </p:sp>
      <p:pic>
        <p:nvPicPr>
          <p:cNvPr id="18" name="図 17"/>
          <p:cNvPicPr>
            <a:picLocks noChangeAspect="1"/>
          </p:cNvPicPr>
          <p:nvPr/>
        </p:nvPicPr>
        <p:blipFill>
          <a:blip r:embed="rId2"/>
          <a:stretch>
            <a:fillRect/>
          </a:stretch>
        </p:blipFill>
        <p:spPr>
          <a:xfrm>
            <a:off x="5952976" y="3608253"/>
            <a:ext cx="2921082" cy="1553994"/>
          </a:xfrm>
          <a:prstGeom prst="rect">
            <a:avLst/>
          </a:prstGeom>
        </p:spPr>
      </p:pic>
      <p:sp>
        <p:nvSpPr>
          <p:cNvPr id="19" name="テキスト ボックス 18"/>
          <p:cNvSpPr txBox="1"/>
          <p:nvPr/>
        </p:nvSpPr>
        <p:spPr>
          <a:xfrm>
            <a:off x="6466678" y="4076929"/>
            <a:ext cx="1949573"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その場で書いた</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資料共有ができない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4540259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cisco.com/c/dam/en/us/support/docs/SWTG/ProductImages/collaboration-endpoints-telepresence-mx700.jpg">
            <a:hlinkClick r:id="rId3"/>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4264" b="92111" l="4922" r="94478">
                        <a14:foregroundMark x1="29172" y1="11727" x2="29172" y2="11727"/>
                        <a14:foregroundMark x1="64466" y1="12580" x2="64466" y2="12580"/>
                        <a14:foregroundMark x1="74790" y1="12367" x2="74790" y2="12367"/>
                        <a14:foregroundMark x1="86194" y1="12367" x2="86194" y2="12367"/>
                        <a14:foregroundMark x1="87995" y1="7249" x2="87995" y2="7249"/>
                        <a14:foregroundMark x1="90876" y1="68017" x2="90876" y2="68017"/>
                        <a14:foregroundMark x1="92077" y1="70149" x2="92077" y2="70149"/>
                        <a14:foregroundMark x1="90636" y1="78038" x2="90636" y2="78038"/>
                        <a14:foregroundMark x1="90996" y1="84009" x2="90996" y2="84009"/>
                        <a14:foregroundMark x1="8403" y1="76119" x2="8403" y2="76119"/>
                        <a14:foregroundMark x1="9844" y1="8529" x2="9844" y2="8529"/>
                        <a14:foregroundMark x1="9124" y1="67591" x2="9124" y2="67591"/>
                        <a14:foregroundMark x1="9124" y1="60768" x2="9124" y2="60768"/>
                        <a14:foregroundMark x1="9364" y1="58422" x2="9364" y2="58422"/>
                        <a14:foregroundMark x1="18848" y1="59488" x2="18848" y2="59488"/>
                        <a14:foregroundMark x1="24130" y1="54158" x2="24130" y2="54158"/>
                        <a14:foregroundMark x1="48379" y1="58209" x2="48379" y2="58209"/>
                        <a14:foregroundMark x1="57143" y1="59275" x2="57143" y2="59275"/>
                        <a14:foregroundMark x1="60984" y1="59275" x2="60984" y2="59275"/>
                        <a14:foregroundMark x1="70468" y1="59701" x2="70468" y2="59701"/>
                        <a14:foregroundMark x1="80792" y1="59701" x2="80792" y2="59701"/>
                        <a14:foregroundMark x1="85834" y1="59701" x2="85834" y2="59701"/>
                        <a14:foregroundMark x1="88836" y1="59701" x2="88836" y2="59701"/>
                        <a14:foregroundMark x1="90516" y1="59488" x2="90516" y2="59488"/>
                        <a14:foregroundMark x1="44418" y1="59915" x2="44418" y2="59915"/>
                        <a14:foregroundMark x1="41297" y1="58849" x2="41297" y2="58849"/>
                        <a14:foregroundMark x1="36735" y1="59275" x2="36735" y2="59275"/>
                        <a14:foregroundMark x1="38776" y1="59488" x2="38776" y2="59488"/>
                        <a14:foregroundMark x1="29892" y1="58635" x2="29892" y2="58635"/>
                        <a14:foregroundMark x1="33373" y1="59275" x2="33373" y2="59275"/>
                        <a14:foregroundMark x1="35054" y1="59488" x2="35054" y2="59488"/>
                        <a14:foregroundMark x1="25690" y1="59701" x2="25690" y2="59701"/>
                        <a14:foregroundMark x1="27131" y1="58849" x2="27131" y2="58849"/>
                        <a14:foregroundMark x1="30612" y1="58849" x2="30612" y2="58849"/>
                        <a14:foregroundMark x1="22329" y1="60341" x2="22329" y2="60341"/>
                        <a14:foregroundMark x1="24250" y1="59915" x2="24250" y2="59915"/>
                        <a14:foregroundMark x1="15006" y1="59488" x2="15006" y2="59488"/>
                        <a14:foregroundMark x1="65066" y1="58849" x2="65066" y2="58849"/>
                        <a14:foregroundMark x1="63265" y1="60341" x2="63265" y2="60341"/>
                        <a14:foregroundMark x1="67587" y1="60341" x2="67587" y2="60341"/>
                        <a14:foregroundMark x1="73950" y1="60341" x2="73950" y2="60341"/>
                        <a14:foregroundMark x1="76110" y1="60341" x2="76110" y2="60341"/>
                        <a14:foregroundMark x1="90636" y1="63966" x2="90636" y2="63966"/>
                        <a14:foregroundMark x1="91477" y1="62687" x2="91477" y2="62687"/>
                        <a14:foregroundMark x1="90516" y1="73987" x2="90516" y2="73987"/>
                        <a14:foregroundMark x1="90996" y1="80171" x2="90996" y2="80171"/>
                        <a14:foregroundMark x1="91477" y1="86994" x2="91477" y2="86994"/>
                        <a14:foregroundMark x1="91597" y1="83795" x2="91597" y2="83795"/>
                        <a14:foregroundMark x1="90516" y1="88486" x2="90516" y2="88486"/>
                        <a14:foregroundMark x1="89196" y1="91471" x2="89196" y2="91471"/>
                        <a14:foregroundMark x1="88715" y1="89339" x2="88715" y2="89339"/>
                        <a14:foregroundMark x1="88115" y1="88486" x2="88115" y2="88486"/>
                        <a14:foregroundMark x1="86555" y1="89339" x2="86555" y2="89339"/>
                        <a14:foregroundMark x1="84514" y1="90192" x2="84514" y2="90192"/>
                        <a14:foregroundMark x1="83073" y1="90192" x2="82593" y2="90192"/>
                        <a14:foregroundMark x1="78752" y1="90192" x2="78752" y2="90192"/>
                        <a14:foregroundMark x1="76110" y1="89979" x2="76110" y2="89979"/>
                        <a14:foregroundMark x1="72629" y1="89979" x2="72629" y2="89979"/>
                        <a14:foregroundMark x1="65546" y1="89979" x2="65546" y2="89979"/>
                        <a14:foregroundMark x1="68908" y1="89979" x2="68908" y2="89979"/>
                        <a14:foregroundMark x1="61705" y1="89979" x2="61705" y2="89979"/>
                        <a14:foregroundMark x1="56903" y1="89552" x2="56903" y2="89552"/>
                        <a14:foregroundMark x1="51621" y1="89339" x2="51621" y2="89339"/>
                        <a14:foregroundMark x1="47899" y1="89979" x2="47899" y2="89979"/>
                        <a14:foregroundMark x1="49100" y1="89979" x2="49100" y2="89979"/>
                        <a14:foregroundMark x1="43938" y1="89979" x2="43938" y2="89979"/>
                        <a14:foregroundMark x1="40216" y1="89979" x2="40216" y2="89979"/>
                        <a14:foregroundMark x1="36855" y1="89552" x2="36855" y2="89552"/>
                        <a14:foregroundMark x1="30732" y1="89979" x2="30732" y2="89979"/>
                        <a14:foregroundMark x1="25330" y1="89339" x2="25330" y2="89339"/>
                        <a14:foregroundMark x1="20168" y1="89126" x2="20168" y2="89126"/>
                        <a14:foregroundMark x1="15366" y1="89552" x2="15366" y2="89552"/>
                        <a14:foregroundMark x1="13325" y1="90192" x2="13325" y2="90192"/>
                        <a14:foregroundMark x1="11525" y1="89552" x2="11525" y2="89552"/>
                        <a14:foregroundMark x1="11525" y1="89126" x2="11525" y2="89126"/>
                        <a14:foregroundMark x1="11044" y1="92324" x2="11044" y2="92324"/>
                        <a14:foregroundMark x1="9124" y1="7676" x2="9124" y2="7676"/>
                        <a14:foregroundMark x1="9244" y1="83156" x2="9244" y2="83156"/>
                        <a14:foregroundMark x1="9724" y1="88273" x2="9724" y2="88273"/>
                        <a14:foregroundMark x1="9124" y1="87846" x2="9124" y2="87846"/>
                        <a14:foregroundMark x1="9004" y1="85928" x2="9004" y2="85928"/>
                        <a14:foregroundMark x1="9004" y1="81876" x2="9004" y2="81876"/>
                        <a14:foregroundMark x1="9004" y1="79318" x2="9004" y2="79318"/>
                        <a14:foregroundMark x1="9004" y1="77186" x2="9004" y2="76546"/>
                        <a14:foregroundMark x1="9124" y1="73774" x2="9124" y2="73774"/>
                        <a14:foregroundMark x1="9124" y1="71429" x2="9124" y2="71429"/>
                        <a14:foregroundMark x1="9124" y1="69083" x2="9124" y2="69083"/>
                        <a14:foregroundMark x1="22449" y1="90405" x2="22449" y2="90405"/>
                        <a14:foregroundMark x1="90996" y1="40725" x2="90996" y2="40725"/>
                        <a14:foregroundMark x1="92677" y1="40085" x2="92677" y2="40085"/>
                        <a14:foregroundMark x1="92077" y1="40085" x2="92077" y2="40085"/>
                        <a14:foregroundMark x1="92077" y1="40085" x2="92077" y2="40085"/>
                        <a14:foregroundMark x1="91477" y1="34328" x2="91477" y2="34328"/>
                        <a14:foregroundMark x1="91597" y1="36034" x2="91597" y2="36034"/>
                        <a14:foregroundMark x1="91957" y1="38166" x2="91957" y2="38166"/>
                        <a14:foregroundMark x1="91717" y1="43923" x2="91717" y2="43923"/>
                        <a14:foregroundMark x1="91597" y1="47974" x2="91597" y2="47974"/>
                        <a14:foregroundMark x1="91597" y1="51386" x2="91597" y2="51386"/>
                        <a14:foregroundMark x1="91957" y1="56290" x2="91957" y2="56290"/>
                        <a14:foregroundMark x1="8523" y1="51386" x2="8523" y2="51386"/>
                        <a14:foregroundMark x1="8043" y1="50320" x2="8043" y2="50320"/>
                        <a14:foregroundMark x1="8043" y1="44136" x2="8043" y2="43284"/>
                        <a14:foregroundMark x1="8163" y1="41151" x2="8163" y2="41151"/>
                        <a14:foregroundMark x1="8163" y1="35821" x2="8163" y2="35821"/>
                        <a14:foregroundMark x1="8163" y1="33049" x2="8163" y2="33049"/>
                        <a14:foregroundMark x1="7683" y1="31130" x2="7683" y2="31130"/>
                        <a14:foregroundMark x1="7923" y1="28785" x2="7923" y2="28785"/>
                        <a14:foregroundMark x1="8043" y1="26439" x2="8043" y2="26439"/>
                        <a14:foregroundMark x1="8043" y1="24520" x2="8043" y2="24520"/>
                        <a14:foregroundMark x1="8163" y1="22388" x2="8163" y2="22388"/>
                        <a14:foregroundMark x1="8403" y1="19829" x2="8403" y2="18977"/>
                        <a14:foregroundMark x1="8163" y1="55224" x2="8163" y2="55224"/>
                        <a14:foregroundMark x1="8403" y1="57783" x2="8403" y2="57783"/>
                        <a14:foregroundMark x1="8523" y1="62473" x2="8523" y2="62473"/>
                        <a14:foregroundMark x1="90876" y1="74840" x2="90876" y2="74840"/>
                        <a14:foregroundMark x1="8043" y1="65458" x2="8043" y2="65458"/>
                        <a14:foregroundMark x1="7923" y1="70576" x2="7923" y2="70576"/>
                        <a14:foregroundMark x1="8043" y1="80810" x2="8043" y2="80810"/>
                        <a14:foregroundMark x1="8043" y1="85501" x2="8043" y2="85501"/>
                        <a14:foregroundMark x1="8643" y1="89979" x2="8643" y2="89979"/>
                        <a14:foregroundMark x1="92077" y1="64606" x2="92077" y2="64606"/>
                        <a14:foregroundMark x1="92077" y1="74840" x2="92077" y2="74840"/>
                        <a14:foregroundMark x1="92317" y1="76546" x2="92317" y2="76546"/>
                        <a14:foregroundMark x1="92557" y1="80384" x2="92557" y2="80384"/>
                        <a14:foregroundMark x1="92557" y1="62260" x2="92557" y2="62260"/>
                      </a14:backgroundRemoval>
                    </a14:imgEffect>
                  </a14:imgLayer>
                </a14:imgProps>
              </a:ext>
              <a:ext uri="{28A0092B-C50C-407E-A947-70E740481C1C}">
                <a14:useLocalDpi xmlns:a14="http://schemas.microsoft.com/office/drawing/2010/main"/>
              </a:ext>
            </a:extLst>
          </a:blip>
          <a:srcRect l="6934" t="2716" r="5221" b="2716"/>
          <a:stretch/>
        </p:blipFill>
        <p:spPr bwMode="auto">
          <a:xfrm>
            <a:off x="2306892" y="1309347"/>
            <a:ext cx="1532654" cy="92870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465355"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MX800 Dual</a:t>
            </a:r>
          </a:p>
        </p:txBody>
      </p:sp>
      <p:pic>
        <p:nvPicPr>
          <p:cNvPr id="38" name="Picture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4033" y="1333917"/>
            <a:ext cx="791045" cy="928703"/>
          </a:xfrm>
          <a:prstGeom prst="rect">
            <a:avLst/>
          </a:prstGeom>
        </p:spPr>
      </p:pic>
      <p:sp>
        <p:nvSpPr>
          <p:cNvPr id="39" name="Rectangle 38"/>
          <p:cNvSpPr/>
          <p:nvPr/>
        </p:nvSpPr>
        <p:spPr>
          <a:xfrm>
            <a:off x="3922055"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MX800</a:t>
            </a:r>
          </a:p>
        </p:txBody>
      </p:sp>
      <p:pic>
        <p:nvPicPr>
          <p:cNvPr id="41" name="Pictur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19565" y="1336837"/>
            <a:ext cx="1236010" cy="928703"/>
          </a:xfrm>
          <a:prstGeom prst="rect">
            <a:avLst/>
          </a:prstGeom>
        </p:spPr>
      </p:pic>
      <p:sp>
        <p:nvSpPr>
          <p:cNvPr id="42" name="Rectangle 41"/>
          <p:cNvSpPr/>
          <p:nvPr/>
        </p:nvSpPr>
        <p:spPr>
          <a:xfrm>
            <a:off x="5230069"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MX700</a:t>
            </a:r>
          </a:p>
        </p:txBody>
      </p:sp>
      <p:pic>
        <p:nvPicPr>
          <p:cNvPr id="44" name="Picture 4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8431" y="3253855"/>
            <a:ext cx="850415" cy="416609"/>
          </a:xfrm>
          <a:prstGeom prst="rect">
            <a:avLst/>
          </a:prstGeom>
        </p:spPr>
      </p:pic>
      <p:pic>
        <p:nvPicPr>
          <p:cNvPr id="47" name="Picture 4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19243" y="3120158"/>
            <a:ext cx="859820" cy="550305"/>
          </a:xfrm>
          <a:prstGeom prst="rect">
            <a:avLst/>
          </a:prstGeom>
        </p:spPr>
      </p:pic>
      <p:pic>
        <p:nvPicPr>
          <p:cNvPr id="50" name="ST60Front_Copy.jpg"/>
          <p:cNvPicPr/>
          <p:nvPr/>
        </p:nvPicPr>
        <p:blipFill>
          <a:blip r:embed="rId10" cstate="screen">
            <a:extLst>
              <a:ext uri="{28A0092B-C50C-407E-A947-70E740481C1C}">
                <a14:useLocalDpi xmlns:a14="http://schemas.microsoft.com/office/drawing/2010/main"/>
              </a:ext>
            </a:extLst>
          </a:blip>
          <a:stretch>
            <a:fillRect/>
          </a:stretch>
        </p:blipFill>
        <p:spPr>
          <a:xfrm>
            <a:off x="4472441" y="3087868"/>
            <a:ext cx="807433" cy="283714"/>
          </a:xfrm>
          <a:prstGeom prst="rect">
            <a:avLst/>
          </a:prstGeom>
          <a:ln w="12700">
            <a:miter lim="400000"/>
          </a:ln>
        </p:spPr>
      </p:pic>
      <p:pic>
        <p:nvPicPr>
          <p:cNvPr id="53" name="Picture 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50062" y="1285740"/>
            <a:ext cx="754570" cy="928703"/>
          </a:xfrm>
          <a:prstGeom prst="rect">
            <a:avLst/>
          </a:prstGeom>
        </p:spPr>
      </p:pic>
      <p:sp>
        <p:nvSpPr>
          <p:cNvPr id="54" name="Rectangle 53"/>
          <p:cNvSpPr/>
          <p:nvPr/>
        </p:nvSpPr>
        <p:spPr>
          <a:xfrm>
            <a:off x="6519847"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MX300 G2</a:t>
            </a:r>
          </a:p>
        </p:txBody>
      </p:sp>
      <p:pic>
        <p:nvPicPr>
          <p:cNvPr id="56" name="Picture 5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799119" y="1375468"/>
            <a:ext cx="597220" cy="796031"/>
          </a:xfrm>
          <a:prstGeom prst="rect">
            <a:avLst/>
          </a:prstGeom>
        </p:spPr>
      </p:pic>
      <p:sp>
        <p:nvSpPr>
          <p:cNvPr id="57" name="Rectangle 56"/>
          <p:cNvSpPr/>
          <p:nvPr/>
        </p:nvSpPr>
        <p:spPr>
          <a:xfrm>
            <a:off x="7490808"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MX200 G2</a:t>
            </a:r>
          </a:p>
        </p:txBody>
      </p:sp>
      <p:pic>
        <p:nvPicPr>
          <p:cNvPr id="60" name="Picture 5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62856" y="2671489"/>
            <a:ext cx="1166818" cy="998975"/>
          </a:xfrm>
          <a:prstGeom prst="rect">
            <a:avLst/>
          </a:prstGeom>
        </p:spPr>
      </p:pic>
      <p:pic>
        <p:nvPicPr>
          <p:cNvPr id="62" name="Picture 6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369042" y="2814523"/>
            <a:ext cx="764030" cy="855941"/>
          </a:xfrm>
          <a:prstGeom prst="rect">
            <a:avLst/>
          </a:prstGeom>
        </p:spPr>
      </p:pic>
      <p:pic>
        <p:nvPicPr>
          <p:cNvPr id="66" name="Picture 65"/>
          <p:cNvPicPr>
            <a:picLocks noChangeAspect="1"/>
          </p:cNvPicPr>
          <p:nvPr/>
        </p:nvPicPr>
        <p:blipFill rotWithShape="1">
          <a:blip r:embed="rId15" cstate="print">
            <a:extLst>
              <a:ext uri="{28A0092B-C50C-407E-A947-70E740481C1C}">
                <a14:useLocalDpi xmlns:a14="http://schemas.microsoft.com/office/drawing/2010/main" val="0"/>
              </a:ext>
            </a:extLst>
          </a:blip>
          <a:srcRect l="3042" t="5247" r="2895" b="4787"/>
          <a:stretch/>
        </p:blipFill>
        <p:spPr>
          <a:xfrm>
            <a:off x="631658" y="1357636"/>
            <a:ext cx="1380747" cy="880415"/>
          </a:xfrm>
          <a:prstGeom prst="rect">
            <a:avLst/>
          </a:prstGeom>
        </p:spPr>
      </p:pic>
      <p:sp>
        <p:nvSpPr>
          <p:cNvPr id="67" name="Rectangle 66"/>
          <p:cNvSpPr/>
          <p:nvPr/>
        </p:nvSpPr>
        <p:spPr>
          <a:xfrm>
            <a:off x="657381" y="2328473"/>
            <a:ext cx="1297874"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Board 55 &amp; 70</a:t>
            </a:r>
          </a:p>
        </p:txBody>
      </p:sp>
      <p:sp>
        <p:nvSpPr>
          <p:cNvPr id="68" name="Rectangle 67"/>
          <p:cNvSpPr/>
          <p:nvPr/>
        </p:nvSpPr>
        <p:spPr>
          <a:xfrm>
            <a:off x="1905933"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DX80</a:t>
            </a:r>
          </a:p>
        </p:txBody>
      </p:sp>
      <p:sp>
        <p:nvSpPr>
          <p:cNvPr id="69" name="Rectangle 68"/>
          <p:cNvSpPr/>
          <p:nvPr/>
        </p:nvSpPr>
        <p:spPr>
          <a:xfrm>
            <a:off x="3143557"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DX70</a:t>
            </a:r>
          </a:p>
        </p:txBody>
      </p:sp>
      <p:sp>
        <p:nvSpPr>
          <p:cNvPr id="70" name="Rectangle 69"/>
          <p:cNvSpPr/>
          <p:nvPr/>
        </p:nvSpPr>
        <p:spPr>
          <a:xfrm>
            <a:off x="4266692"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SX80</a:t>
            </a:r>
          </a:p>
        </p:txBody>
      </p:sp>
      <p:sp>
        <p:nvSpPr>
          <p:cNvPr id="71" name="Rectangle 70"/>
          <p:cNvSpPr/>
          <p:nvPr/>
        </p:nvSpPr>
        <p:spPr>
          <a:xfrm>
            <a:off x="5441652"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SX20</a:t>
            </a:r>
          </a:p>
        </p:txBody>
      </p:sp>
      <p:sp>
        <p:nvSpPr>
          <p:cNvPr id="72" name="Rectangle 71"/>
          <p:cNvSpPr/>
          <p:nvPr/>
        </p:nvSpPr>
        <p:spPr>
          <a:xfrm>
            <a:off x="6636139"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SX10</a:t>
            </a:r>
          </a:p>
        </p:txBody>
      </p:sp>
      <p:pic>
        <p:nvPicPr>
          <p:cNvPr id="28" name="Bilde 23" descr="Playbook_ppt13.jpg"/>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2533512" y="4368581"/>
            <a:ext cx="4783132" cy="342900"/>
          </a:xfrm>
          <a:prstGeom prst="rect">
            <a:avLst/>
          </a:prstGeom>
        </p:spPr>
      </p:pic>
      <p:sp>
        <p:nvSpPr>
          <p:cNvPr id="29" name="Rectangle 28"/>
          <p:cNvSpPr/>
          <p:nvPr/>
        </p:nvSpPr>
        <p:spPr>
          <a:xfrm>
            <a:off x="2755612" y="471148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Room Kit</a:t>
            </a:r>
          </a:p>
        </p:txBody>
      </p:sp>
      <p:sp>
        <p:nvSpPr>
          <p:cNvPr id="30" name="Rectangle 29"/>
          <p:cNvSpPr/>
          <p:nvPr/>
        </p:nvSpPr>
        <p:spPr>
          <a:xfrm>
            <a:off x="5258381" y="4711481"/>
            <a:ext cx="175558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Room Kit Plus</a:t>
            </a:r>
          </a:p>
        </p:txBody>
      </p:sp>
      <p:pic>
        <p:nvPicPr>
          <p:cNvPr id="2" name="Picture 1"/>
          <p:cNvPicPr>
            <a:picLocks noChangeAspect="1"/>
          </p:cNvPicPr>
          <p:nvPr/>
        </p:nvPicPr>
        <p:blipFill rotWithShape="1">
          <a:blip r:embed="rId17" cstate="print">
            <a:extLst>
              <a:ext uri="{28A0092B-C50C-407E-A947-70E740481C1C}">
                <a14:useLocalDpi xmlns:a14="http://schemas.microsoft.com/office/drawing/2010/main" val="0"/>
              </a:ext>
            </a:extLst>
          </a:blip>
          <a:srcRect t="36854" b="34582"/>
          <a:stretch/>
        </p:blipFill>
        <p:spPr>
          <a:xfrm>
            <a:off x="4286234" y="3472959"/>
            <a:ext cx="1179846" cy="241523"/>
          </a:xfrm>
          <a:prstGeom prst="rect">
            <a:avLst/>
          </a:prstGeom>
        </p:spPr>
      </p:pic>
      <p:sp>
        <p:nvSpPr>
          <p:cNvPr id="32"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algn="ctr" defTabSz="457189" fontAlgn="base">
              <a:spcBef>
                <a:spcPct val="0"/>
              </a:spcBef>
              <a:spcAft>
                <a:spcPct val="0"/>
              </a:spcAft>
            </a:pPr>
            <a:r>
              <a:rPr kumimoji="0" lang="ja-JP" altLang="en-US" sz="4000" dirty="0" smtClean="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学ぶ、テレワーク</a:t>
            </a:r>
            <a:r>
              <a:rPr kumimoji="0" lang="ja-JP" alt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4000" dirty="0" smtClean="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会議　専用機</a:t>
            </a:r>
            <a:r>
              <a:rPr kumimoji="0" lang="ja-JP" alt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0" 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8668" y="4198403"/>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3141" y="4180756"/>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543" y="1031654"/>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05323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11560" y="339502"/>
            <a:ext cx="986679" cy="932466"/>
          </a:xfrm>
          <a:prstGeom prst="rect">
            <a:avLst/>
          </a:prstGeom>
        </p:spPr>
      </p:pic>
      <p:sp>
        <p:nvSpPr>
          <p:cNvPr id="3" name="テキスト ボックス 2"/>
          <p:cNvSpPr txBox="1"/>
          <p:nvPr/>
        </p:nvSpPr>
        <p:spPr>
          <a:xfrm>
            <a:off x="539552" y="1851670"/>
            <a:ext cx="7992888" cy="1569660"/>
          </a:xfrm>
          <a:prstGeom prst="rect">
            <a:avLst/>
          </a:prstGeom>
          <a:noFill/>
        </p:spPr>
        <p:txBody>
          <a:bodyPr wrap="square" rtlCol="0">
            <a:spAutoFit/>
          </a:bodyPr>
          <a:lstStyle/>
          <a:p>
            <a:r>
              <a:rPr kumimoji="1" lang="en-US" altLang="ja-JP" sz="4800" dirty="0" smtClean="0">
                <a:latin typeface="ＭＳ Ｐゴシック" panose="020B0600070205080204" pitchFamily="50" charset="-128"/>
                <a:ea typeface="ＭＳ Ｐゴシック" panose="020B0600070205080204" pitchFamily="50" charset="-128"/>
              </a:rPr>
              <a:t>Spark Board</a:t>
            </a:r>
            <a:r>
              <a:rPr kumimoji="1" lang="ja-JP" altLang="en-US" sz="4800" dirty="0" smtClean="0">
                <a:latin typeface="ＭＳ Ｐゴシック" panose="020B0600070205080204" pitchFamily="50" charset="-128"/>
                <a:ea typeface="ＭＳ Ｐゴシック" panose="020B0600070205080204" pitchFamily="50" charset="-128"/>
              </a:rPr>
              <a:t>活用事例</a:t>
            </a:r>
            <a:endParaRPr kumimoji="1" lang="en-US" altLang="ja-JP" sz="4800" dirty="0" smtClean="0">
              <a:latin typeface="ＭＳ Ｐゴシック" panose="020B0600070205080204" pitchFamily="50" charset="-128"/>
              <a:ea typeface="ＭＳ Ｐゴシック" panose="020B0600070205080204" pitchFamily="50" charset="-128"/>
            </a:endParaRPr>
          </a:p>
          <a:p>
            <a:pPr algn="r"/>
            <a:r>
              <a:rPr lang="ja-JP" altLang="en-US" sz="4800" dirty="0" smtClean="0">
                <a:latin typeface="ＭＳ Ｐゴシック" panose="020B0600070205080204" pitchFamily="50" charset="-128"/>
                <a:ea typeface="ＭＳ Ｐゴシック" panose="020B0600070205080204" pitchFamily="50" charset="-128"/>
              </a:rPr>
              <a:t>小学校編</a:t>
            </a:r>
            <a:endParaRPr kumimoji="1" lang="ja-JP" altLang="en-US" sz="4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6639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4067944" y="952091"/>
            <a:ext cx="1296144" cy="1296144"/>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3"/>
          <a:stretch>
            <a:fillRect/>
          </a:stretch>
        </p:blipFill>
        <p:spPr>
          <a:xfrm>
            <a:off x="2915816" y="1959518"/>
            <a:ext cx="3434203" cy="1227988"/>
          </a:xfrm>
          <a:prstGeom prst="rect">
            <a:avLst/>
          </a:prstGeom>
          <a:ln>
            <a:noFill/>
          </a:ln>
          <a:effectLst>
            <a:outerShdw blurRad="292100" dist="139700" dir="2700000" algn="tl" rotWithShape="0">
              <a:srgbClr val="333333">
                <a:alpha val="65000"/>
              </a:srgbClr>
            </a:outerShdw>
          </a:effectLst>
        </p:spPr>
      </p:pic>
      <p:pic>
        <p:nvPicPr>
          <p:cNvPr id="15" name="図 14"/>
          <p:cNvPicPr>
            <a:picLocks noChangeAspect="1"/>
          </p:cNvPicPr>
          <p:nvPr/>
        </p:nvPicPr>
        <p:blipFill>
          <a:blip r:embed="rId4"/>
          <a:stretch>
            <a:fillRect/>
          </a:stretch>
        </p:blipFill>
        <p:spPr>
          <a:xfrm>
            <a:off x="611560" y="1923678"/>
            <a:ext cx="905805" cy="1187611"/>
          </a:xfrm>
          <a:prstGeom prst="rect">
            <a:avLst/>
          </a:prstGeom>
        </p:spPr>
      </p:pic>
      <p:sp>
        <p:nvSpPr>
          <p:cNvPr id="3" name="タイトル 2"/>
          <p:cNvSpPr>
            <a:spLocks noGrp="1"/>
          </p:cNvSpPr>
          <p:nvPr>
            <p:ph type="title"/>
          </p:nvPr>
        </p:nvSpPr>
        <p:spPr/>
        <p:txBody>
          <a:bodyPr/>
          <a:lstStyle/>
          <a:p>
            <a:r>
              <a:rPr kumimoji="1" lang="en-US" altLang="ja-JP" dirty="0" smtClean="0"/>
              <a:t>H29</a:t>
            </a:r>
            <a:r>
              <a:rPr kumimoji="1" lang="ja-JP" altLang="en-US" dirty="0" smtClean="0"/>
              <a:t>　ユビキタス出前授業　</a:t>
            </a:r>
            <a:r>
              <a:rPr kumimoji="1" lang="en-US" altLang="ja-JP" dirty="0" smtClean="0"/>
              <a:t>in Aomori</a:t>
            </a:r>
            <a:endParaRPr kumimoji="1" lang="ja-JP" altLang="en-US" dirty="0"/>
          </a:p>
        </p:txBody>
      </p:sp>
      <p:sp>
        <p:nvSpPr>
          <p:cNvPr id="2" name="コンテンツ プレースホルダー 1"/>
          <p:cNvSpPr>
            <a:spLocks noGrp="1"/>
          </p:cNvSpPr>
          <p:nvPr>
            <p:ph sz="quarter" idx="10"/>
          </p:nvPr>
        </p:nvSpPr>
        <p:spPr/>
        <p:txBody>
          <a:bodyPr/>
          <a:lstStyle/>
          <a:p>
            <a:endParaRPr kumimoji="1" lang="ja-JP" altLang="en-US"/>
          </a:p>
        </p:txBody>
      </p:sp>
    </p:spTree>
    <p:extLst>
      <p:ext uri="{BB962C8B-B14F-4D97-AF65-F5344CB8AC3E}">
        <p14:creationId xmlns:p14="http://schemas.microsoft.com/office/powerpoint/2010/main" val="84792829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3"/>
          <p:cNvSpPr txBox="1">
            <a:spLocks/>
          </p:cNvSpPr>
          <p:nvPr/>
        </p:nvSpPr>
        <p:spPr>
          <a:xfrm>
            <a:off x="133248" y="769169"/>
            <a:ext cx="8640960" cy="4320479"/>
          </a:xfrm>
          <a:prstGeom prst="rect">
            <a:avLst/>
          </a:prstGeom>
        </p:spPr>
        <p:style>
          <a:lnRef idx="2">
            <a:schemeClr val="accent1"/>
          </a:lnRef>
          <a:fillRef idx="1">
            <a:schemeClr val="lt1"/>
          </a:fillRef>
          <a:effectRef idx="0">
            <a:schemeClr val="accent1"/>
          </a:effectRef>
          <a:fontRef idx="minor">
            <a:schemeClr val="dk1"/>
          </a:fontRef>
        </p:style>
        <p:txBody>
          <a:bodyPr lIns="91408" tIns="45704" rIns="91408" bIns="45704">
            <a:noAutofit/>
          </a:bodyPr>
          <a:lstStyle>
            <a:lvl1pPr marL="280886" indent="-223757" algn="l" defTabSz="684111" rtl="0" eaLnBrk="1" fontAlgn="base" hangingPunct="1">
              <a:lnSpc>
                <a:spcPct val="95000"/>
              </a:lnSpc>
              <a:spcBef>
                <a:spcPts val="1110"/>
              </a:spcBef>
              <a:spcAft>
                <a:spcPct val="0"/>
              </a:spcAft>
              <a:buClr>
                <a:schemeClr val="tx2"/>
              </a:buClr>
              <a:buSzPct val="80000"/>
              <a:buFont typeface="Arial"/>
              <a:buChar char="•"/>
              <a:defRPr kumimoji="1" lang="en-US" sz="2000" b="0" i="0" kern="1200">
                <a:solidFill>
                  <a:schemeClr val="tx2"/>
                </a:solidFill>
                <a:latin typeface="+mn-lt"/>
                <a:ea typeface="+mn-ea"/>
                <a:cs typeface="CiscoSans ExtraLight"/>
              </a:defRPr>
            </a:lvl1pPr>
            <a:lvl2pPr marL="507818" indent="-215825" algn="l" defTabSz="684111" rtl="0" eaLnBrk="1" fontAlgn="base" hangingPunct="1">
              <a:lnSpc>
                <a:spcPct val="95000"/>
              </a:lnSpc>
              <a:spcBef>
                <a:spcPts val="450"/>
              </a:spcBef>
              <a:spcAft>
                <a:spcPct val="0"/>
              </a:spcAft>
              <a:buClr>
                <a:schemeClr val="tx2"/>
              </a:buClr>
              <a:buSzPct val="80000"/>
              <a:buFont typeface="Arial"/>
              <a:buChar char="•"/>
              <a:defRPr kumimoji="1" lang="en-US" sz="1800" b="0" i="0" kern="1200">
                <a:solidFill>
                  <a:schemeClr val="tx2"/>
                </a:solidFill>
                <a:latin typeface="+mn-lt"/>
                <a:ea typeface="+mn-ea"/>
                <a:cs typeface="CiscoSans ExtraLight"/>
              </a:defRPr>
            </a:lvl2pPr>
            <a:lvl3pPr marL="747446" indent="-171391" algn="l" defTabSz="684111" rtl="0" eaLnBrk="1" fontAlgn="base" hangingPunct="1">
              <a:lnSpc>
                <a:spcPct val="95000"/>
              </a:lnSpc>
              <a:spcBef>
                <a:spcPts val="625"/>
              </a:spcBef>
              <a:spcAft>
                <a:spcPct val="0"/>
              </a:spcAft>
              <a:buClr>
                <a:schemeClr val="tx2"/>
              </a:buClr>
              <a:buSzPct val="80000"/>
              <a:buFont typeface="Arial"/>
              <a:buChar char="•"/>
              <a:defRPr kumimoji="1" lang="en-US" sz="1600" b="0" i="0" kern="1200">
                <a:solidFill>
                  <a:schemeClr val="tx2"/>
                </a:solidFill>
                <a:latin typeface="+mn-lt"/>
                <a:ea typeface="+mn-ea"/>
                <a:cs typeface="CiscoSans ExtraLight"/>
              </a:defRPr>
            </a:lvl3pPr>
            <a:lvl4pPr marL="910898" indent="-171391" algn="l" defTabSz="684111" rtl="0" eaLnBrk="1" fontAlgn="base" hangingPunct="1">
              <a:lnSpc>
                <a:spcPct val="95000"/>
              </a:lnSpc>
              <a:spcBef>
                <a:spcPts val="625"/>
              </a:spcBef>
              <a:spcAft>
                <a:spcPct val="0"/>
              </a:spcAft>
              <a:buClr>
                <a:schemeClr val="tx2"/>
              </a:buClr>
              <a:buSzPct val="80000"/>
              <a:buFont typeface="Arial"/>
              <a:buChar char="•"/>
              <a:defRPr kumimoji="1" lang="en-US" sz="1400" b="0" i="0" kern="1200">
                <a:solidFill>
                  <a:schemeClr val="tx2"/>
                </a:solidFill>
                <a:latin typeface="+mn-lt"/>
                <a:ea typeface="+mn-ea"/>
                <a:cs typeface="CiscoSans ExtraLight"/>
              </a:defRPr>
            </a:lvl4pPr>
            <a:lvl5pPr marL="1082288" indent="-168216" algn="l" defTabSz="684111" rtl="0" eaLnBrk="1" fontAlgn="base" hangingPunct="1">
              <a:lnSpc>
                <a:spcPct val="95000"/>
              </a:lnSpc>
              <a:spcBef>
                <a:spcPts val="625"/>
              </a:spcBef>
              <a:spcAft>
                <a:spcPct val="0"/>
              </a:spcAft>
              <a:buClr>
                <a:schemeClr val="tx2"/>
              </a:buClr>
              <a:buSzPct val="80000"/>
              <a:buFont typeface="Arial"/>
              <a:buChar char="•"/>
              <a:defRPr kumimoji="1" lang="en-US" sz="1200" b="0" i="0" kern="1200">
                <a:solidFill>
                  <a:schemeClr val="tx2"/>
                </a:solidFill>
                <a:latin typeface="+mn-lt"/>
                <a:ea typeface="+mn-ea"/>
                <a:cs typeface="CiscoSans ExtraLight"/>
              </a:defRPr>
            </a:lvl5pPr>
            <a:lvl6pPr marL="863729" indent="-171421" algn="l" defTabSz="685675" rtl="0" eaLnBrk="1" latinLnBrk="0" hangingPunct="1">
              <a:spcBef>
                <a:spcPts val="600"/>
              </a:spcBef>
              <a:buFont typeface="Arial" pitchFamily="34" charset="0"/>
              <a:buChar char="•"/>
              <a:defRPr kumimoji="1" sz="900" kern="1200" baseline="0">
                <a:solidFill>
                  <a:schemeClr val="dk1"/>
                </a:solidFill>
                <a:latin typeface="+mn-lt"/>
                <a:ea typeface="+mn-ea"/>
                <a:cs typeface="+mn-cs"/>
              </a:defRPr>
            </a:lvl6pPr>
            <a:lvl7pPr marL="935705" indent="-171398" algn="l" defTabSz="685675" rtl="0" eaLnBrk="1" latinLnBrk="0" hangingPunct="1">
              <a:spcBef>
                <a:spcPts val="600"/>
              </a:spcBef>
              <a:buFont typeface="Arial" pitchFamily="34" charset="0"/>
              <a:buChar char="•"/>
              <a:defRPr kumimoji="1" sz="800" kern="1200" baseline="0">
                <a:solidFill>
                  <a:schemeClr val="dk1"/>
                </a:solidFill>
                <a:latin typeface="+mn-lt"/>
                <a:ea typeface="+mn-ea"/>
                <a:cs typeface="+mn-cs"/>
              </a:defRPr>
            </a:lvl7pPr>
            <a:lvl8pPr marL="2399860" indent="0" algn="l" defTabSz="685675" rtl="0" eaLnBrk="1" latinLnBrk="0" hangingPunct="1">
              <a:spcBef>
                <a:spcPct val="20000"/>
              </a:spcBef>
              <a:buFont typeface="Arial" pitchFamily="34" charset="0"/>
              <a:buNone/>
              <a:defRPr kumimoji="1" sz="1500" kern="1200">
                <a:solidFill>
                  <a:schemeClr val="dk1"/>
                </a:solidFill>
                <a:latin typeface="+mn-lt"/>
                <a:ea typeface="+mn-ea"/>
                <a:cs typeface="+mn-cs"/>
              </a:defRPr>
            </a:lvl8pPr>
            <a:lvl9pPr marL="2914115" indent="-171421" algn="l" defTabSz="685675" rtl="0" eaLnBrk="1" latinLnBrk="0" hangingPunct="1">
              <a:spcBef>
                <a:spcPct val="20000"/>
              </a:spcBef>
              <a:buFont typeface="Arial" pitchFamily="34" charset="0"/>
              <a:buChar char="•"/>
              <a:defRPr kumimoji="1" sz="1500" kern="1200">
                <a:solidFill>
                  <a:schemeClr val="dk1"/>
                </a:solidFill>
                <a:latin typeface="+mn-lt"/>
                <a:ea typeface="+mn-ea"/>
                <a:cs typeface="+mn-cs"/>
              </a:defRPr>
            </a:lvl9pPr>
          </a:lstStyle>
          <a:p>
            <a:pPr marL="57129" indent="0">
              <a:buNone/>
            </a:pPr>
            <a:r>
              <a:rPr lang="ja-JP" altLang="en-US" sz="1100" dirty="0" smtClean="0"/>
              <a:t>		</a:t>
            </a:r>
          </a:p>
        </p:txBody>
      </p:sp>
      <p:sp>
        <p:nvSpPr>
          <p:cNvPr id="3" name="角丸四角形 2"/>
          <p:cNvSpPr/>
          <p:nvPr/>
        </p:nvSpPr>
        <p:spPr>
          <a:xfrm>
            <a:off x="133248" y="102541"/>
            <a:ext cx="8687224" cy="574518"/>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出展イメージ</a:t>
            </a:r>
          </a:p>
        </p:txBody>
      </p:sp>
      <p:pic>
        <p:nvPicPr>
          <p:cNvPr id="4" name="図 3"/>
          <p:cNvPicPr>
            <a:picLocks noChangeAspect="1"/>
          </p:cNvPicPr>
          <p:nvPr/>
        </p:nvPicPr>
        <p:blipFill>
          <a:blip r:embed="rId2"/>
          <a:stretch>
            <a:fillRect/>
          </a:stretch>
        </p:blipFill>
        <p:spPr>
          <a:xfrm>
            <a:off x="5378221" y="2048080"/>
            <a:ext cx="2611573" cy="24022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図 4"/>
          <p:cNvPicPr>
            <a:picLocks noChangeAspect="1"/>
          </p:cNvPicPr>
          <p:nvPr/>
        </p:nvPicPr>
        <p:blipFill>
          <a:blip r:embed="rId2"/>
          <a:stretch>
            <a:fillRect/>
          </a:stretch>
        </p:blipFill>
        <p:spPr>
          <a:xfrm>
            <a:off x="2208445" y="1044714"/>
            <a:ext cx="904148" cy="8316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8" name="カギ線コネクタ 7"/>
          <p:cNvCxnSpPr>
            <a:stCxn id="11" idx="0"/>
          </p:cNvCxnSpPr>
          <p:nvPr/>
        </p:nvCxnSpPr>
        <p:spPr>
          <a:xfrm rot="16200000" flipV="1">
            <a:off x="3461214" y="930133"/>
            <a:ext cx="3236630" cy="3914278"/>
          </a:xfrm>
          <a:prstGeom prst="bentConnector2">
            <a:avLst/>
          </a:prstGeom>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3"/>
          <a:stretch>
            <a:fillRect/>
          </a:stretch>
        </p:blipFill>
        <p:spPr>
          <a:xfrm>
            <a:off x="2056559" y="2112841"/>
            <a:ext cx="3767310" cy="2738704"/>
          </a:xfrm>
          <a:prstGeom prst="rect">
            <a:avLst/>
          </a:prstGeom>
        </p:spPr>
      </p:pic>
      <p:sp>
        <p:nvSpPr>
          <p:cNvPr id="10" name="テキスト ボックス 9"/>
          <p:cNvSpPr txBox="1"/>
          <p:nvPr/>
        </p:nvSpPr>
        <p:spPr>
          <a:xfrm>
            <a:off x="2199242" y="1964190"/>
            <a:ext cx="1011815" cy="2616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ja-JP" sz="1100" dirty="0" smtClean="0"/>
              <a:t>Cisco </a:t>
            </a:r>
            <a:r>
              <a:rPr lang="ja-JP" altLang="en-US" sz="1100" dirty="0" smtClean="0"/>
              <a:t>六本木</a:t>
            </a:r>
            <a:endParaRPr kumimoji="1" lang="ja-JP" altLang="en-US" sz="1100" dirty="0"/>
          </a:p>
        </p:txBody>
      </p:sp>
      <p:sp>
        <p:nvSpPr>
          <p:cNvPr id="11" name="テキスト ボックス 10"/>
          <p:cNvSpPr txBox="1"/>
          <p:nvPr/>
        </p:nvSpPr>
        <p:spPr>
          <a:xfrm>
            <a:off x="6521143" y="4505587"/>
            <a:ext cx="1031050" cy="430888"/>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ja-JP" altLang="en-US" sz="1100" dirty="0" smtClean="0"/>
              <a:t>おいらせ町</a:t>
            </a:r>
            <a:endParaRPr lang="en-US" altLang="ja-JP" sz="1100" dirty="0" smtClean="0"/>
          </a:p>
          <a:p>
            <a:pPr algn="ctr"/>
            <a:r>
              <a:rPr kumimoji="1" lang="ja-JP" altLang="en-US" sz="1100" dirty="0" smtClean="0"/>
              <a:t>小学校体育館</a:t>
            </a:r>
            <a:endParaRPr kumimoji="1" lang="ja-JP" altLang="en-US" sz="1100" dirty="0"/>
          </a:p>
        </p:txBody>
      </p:sp>
      <p:pic>
        <p:nvPicPr>
          <p:cNvPr id="12" name="図 11"/>
          <p:cNvPicPr>
            <a:picLocks noChangeAspect="1"/>
          </p:cNvPicPr>
          <p:nvPr/>
        </p:nvPicPr>
        <p:blipFill>
          <a:blip r:embed="rId4"/>
          <a:stretch>
            <a:fillRect/>
          </a:stretch>
        </p:blipFill>
        <p:spPr>
          <a:xfrm>
            <a:off x="3286737" y="3905864"/>
            <a:ext cx="816561" cy="5780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図 12"/>
          <p:cNvPicPr>
            <a:picLocks noChangeAspect="1"/>
          </p:cNvPicPr>
          <p:nvPr/>
        </p:nvPicPr>
        <p:blipFill>
          <a:blip r:embed="rId4"/>
          <a:stretch>
            <a:fillRect/>
          </a:stretch>
        </p:blipFill>
        <p:spPr>
          <a:xfrm>
            <a:off x="2173737" y="3997356"/>
            <a:ext cx="816561" cy="5780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雲形吹き出し 13"/>
          <p:cNvSpPr/>
          <p:nvPr/>
        </p:nvSpPr>
        <p:spPr>
          <a:xfrm>
            <a:off x="2860883" y="2206493"/>
            <a:ext cx="3009295" cy="1138971"/>
          </a:xfrm>
          <a:prstGeom prst="cloudCallou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おいらせ町</a:t>
            </a:r>
            <a:r>
              <a:rPr lang="ja-JP" altLang="en-US" sz="1100" b="1" dirty="0">
                <a:solidFill>
                  <a:srgbClr val="FF0000"/>
                </a:solidFill>
                <a:latin typeface="ＭＳ Ｐゴシック" panose="020B0600070205080204" pitchFamily="50" charset="-128"/>
                <a:ea typeface="ＭＳ Ｐゴシック" panose="020B0600070205080204" pitchFamily="50" charset="-128"/>
              </a:rPr>
              <a:t>の良いところば紹</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介します</a:t>
            </a:r>
            <a:endParaRPr lang="en-US" altLang="ja-JP" sz="1100" b="1" dirty="0" smtClean="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ぜひ</a:t>
            </a:r>
            <a:r>
              <a:rPr lang="ja-JP" altLang="en-US" sz="1100" b="1" dirty="0">
                <a:solidFill>
                  <a:srgbClr val="FF0000"/>
                </a:solidFill>
                <a:latin typeface="ＭＳ Ｐゴシック" panose="020B0600070205080204" pitchFamily="50" charset="-128"/>
                <a:ea typeface="ＭＳ Ｐゴシック" panose="020B0600070205080204" pitchFamily="50" charset="-128"/>
              </a:rPr>
              <a:t>遊びに</a:t>
            </a:r>
            <a:r>
              <a:rPr lang="ja-JP" altLang="en-US" sz="1100" b="1" dirty="0" smtClean="0">
                <a:solidFill>
                  <a:srgbClr val="FF0000"/>
                </a:solidFill>
                <a:latin typeface="ＭＳ Ｐゴシック" panose="020B0600070205080204" pitchFamily="50" charset="-128"/>
                <a:ea typeface="ＭＳ Ｐゴシック" panose="020B0600070205080204" pitchFamily="50" charset="-128"/>
              </a:rPr>
              <a:t>きて</a:t>
            </a:r>
            <a:endParaRPr kumimoji="1" lang="ja-JP" altLang="en-US" sz="1100" b="1" dirty="0" smtClean="0">
              <a:solidFill>
                <a:srgbClr val="FF0000"/>
              </a:solidFill>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5"/>
          <a:stretch>
            <a:fillRect/>
          </a:stretch>
        </p:blipFill>
        <p:spPr>
          <a:xfrm>
            <a:off x="2981236" y="1510596"/>
            <a:ext cx="668387" cy="495855"/>
          </a:xfrm>
          <a:prstGeom prst="rect">
            <a:avLst/>
          </a:prstGeom>
        </p:spPr>
      </p:pic>
      <p:pic>
        <p:nvPicPr>
          <p:cNvPr id="16" name="図 15"/>
          <p:cNvPicPr>
            <a:picLocks noChangeAspect="1"/>
          </p:cNvPicPr>
          <p:nvPr/>
        </p:nvPicPr>
        <p:blipFill>
          <a:blip r:embed="rId6"/>
          <a:stretch>
            <a:fillRect/>
          </a:stretch>
        </p:blipFill>
        <p:spPr>
          <a:xfrm>
            <a:off x="7007286" y="3399157"/>
            <a:ext cx="1035894" cy="958647"/>
          </a:xfrm>
          <a:prstGeom prst="rect">
            <a:avLst/>
          </a:prstGeom>
        </p:spPr>
      </p:pic>
      <p:sp>
        <p:nvSpPr>
          <p:cNvPr id="17" name="雲形吹き出し 16"/>
          <p:cNvSpPr/>
          <p:nvPr/>
        </p:nvSpPr>
        <p:spPr>
          <a:xfrm>
            <a:off x="5650102" y="1053621"/>
            <a:ext cx="3009295" cy="1138971"/>
          </a:xfrm>
          <a:prstGeom prst="cloudCallout">
            <a:avLst>
              <a:gd name="adj1" fmla="val 19656"/>
              <a:gd name="adj2" fmla="val 12907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Spark Board</a:t>
            </a: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でおいらせ町の魅力を伝えてみよう</a:t>
            </a:r>
            <a:endParaRPr kumimoji="1"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p:txBody>
      </p:sp>
      <p:sp>
        <p:nvSpPr>
          <p:cNvPr id="18" name="雲形吹き出し 17"/>
          <p:cNvSpPr/>
          <p:nvPr/>
        </p:nvSpPr>
        <p:spPr>
          <a:xfrm>
            <a:off x="-63057" y="2505854"/>
            <a:ext cx="3009295" cy="1138971"/>
          </a:xfrm>
          <a:prstGeom prst="cloudCallout">
            <a:avLst>
              <a:gd name="adj1" fmla="val 61787"/>
              <a:gd name="adj2" fmla="val -97865"/>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へーすごいね！</a:t>
            </a:r>
            <a:endParaRPr lang="en-US" altLang="ja-JP" sz="12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r>
              <a:rPr kumimoji="1" lang="ja-JP" altLang="en-US" sz="1200" b="1" dirty="0" smtClean="0">
                <a:solidFill>
                  <a:schemeClr val="tx1">
                    <a:lumMod val="50000"/>
                  </a:schemeClr>
                </a:solidFill>
                <a:latin typeface="ＭＳ Ｐゴシック" panose="020B0600070205080204" pitchFamily="50" charset="-128"/>
                <a:ea typeface="ＭＳ Ｐゴシック" panose="020B0600070205080204" pitchFamily="50" charset="-128"/>
              </a:rPr>
              <a:t>今度絶対に遊びにいくよ</a:t>
            </a:r>
          </a:p>
        </p:txBody>
      </p:sp>
      <p:pic>
        <p:nvPicPr>
          <p:cNvPr id="19" name="図 18"/>
          <p:cNvPicPr>
            <a:picLocks noChangeAspect="1"/>
          </p:cNvPicPr>
          <p:nvPr/>
        </p:nvPicPr>
        <p:blipFill>
          <a:blip r:embed="rId7"/>
          <a:stretch>
            <a:fillRect/>
          </a:stretch>
        </p:blipFill>
        <p:spPr>
          <a:xfrm>
            <a:off x="2682302" y="769169"/>
            <a:ext cx="637605" cy="602572"/>
          </a:xfrm>
          <a:prstGeom prst="rect">
            <a:avLst/>
          </a:prstGeom>
        </p:spPr>
      </p:pic>
      <p:pic>
        <p:nvPicPr>
          <p:cNvPr id="20" name="図 19"/>
          <p:cNvPicPr>
            <a:picLocks noChangeAspect="1"/>
          </p:cNvPicPr>
          <p:nvPr/>
        </p:nvPicPr>
        <p:blipFill>
          <a:blip r:embed="rId7"/>
          <a:stretch>
            <a:fillRect/>
          </a:stretch>
        </p:blipFill>
        <p:spPr>
          <a:xfrm>
            <a:off x="5998560" y="1995686"/>
            <a:ext cx="445648" cy="606426"/>
          </a:xfrm>
          <a:prstGeom prst="rect">
            <a:avLst/>
          </a:prstGeom>
        </p:spPr>
      </p:pic>
    </p:spTree>
    <p:extLst>
      <p:ext uri="{BB962C8B-B14F-4D97-AF65-F5344CB8AC3E}">
        <p14:creationId xmlns:p14="http://schemas.microsoft.com/office/powerpoint/2010/main" val="6853699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a:latin typeface="ＭＳ Ｐゴシック" panose="020B0600070205080204" pitchFamily="50" charset="-128"/>
                <a:ea typeface="ＭＳ Ｐゴシック" panose="020B0600070205080204" pitchFamily="50" charset="-128"/>
                <a:cs typeface="メイリオ"/>
              </a:rPr>
              <a:t>Cisco</a:t>
            </a:r>
            <a:r>
              <a:rPr lang="ja-JP" altLang="en-US" dirty="0">
                <a:latin typeface="ＭＳ Ｐゴシック" panose="020B0600070205080204" pitchFamily="50" charset="-128"/>
                <a:ea typeface="ＭＳ Ｐゴシック" panose="020B0600070205080204" pitchFamily="50" charset="-128"/>
                <a:cs typeface="メイリオ"/>
              </a:rPr>
              <a:t>文教分野への取組みの</a:t>
            </a:r>
            <a:r>
              <a:rPr lang="ja-JP" altLang="en-US" dirty="0" smtClean="0">
                <a:latin typeface="ＭＳ Ｐゴシック" panose="020B0600070205080204" pitchFamily="50" charset="-128"/>
                <a:ea typeface="ＭＳ Ｐゴシック" panose="020B0600070205080204" pitchFamily="50" charset="-128"/>
                <a:cs typeface="メイリオ"/>
              </a:rPr>
              <a:t>ご紹介</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2541264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11560" y="627534"/>
            <a:ext cx="3062939" cy="4083918"/>
          </a:xfrm>
          <a:prstGeom prst="rect">
            <a:avLst/>
          </a:prstGeom>
        </p:spPr>
      </p:pic>
      <p:pic>
        <p:nvPicPr>
          <p:cNvPr id="7" name="図 6"/>
          <p:cNvPicPr>
            <a:picLocks noChangeAspect="1"/>
          </p:cNvPicPr>
          <p:nvPr/>
        </p:nvPicPr>
        <p:blipFill>
          <a:blip r:embed="rId4"/>
          <a:stretch>
            <a:fillRect/>
          </a:stretch>
        </p:blipFill>
        <p:spPr>
          <a:xfrm>
            <a:off x="5364088" y="627534"/>
            <a:ext cx="3062939" cy="4083918"/>
          </a:xfrm>
          <a:prstGeom prst="rect">
            <a:avLst/>
          </a:prstGeom>
        </p:spPr>
      </p:pic>
      <p:pic>
        <p:nvPicPr>
          <p:cNvPr id="8" name="図 7"/>
          <p:cNvPicPr>
            <a:picLocks noChangeAspect="1"/>
          </p:cNvPicPr>
          <p:nvPr/>
        </p:nvPicPr>
        <p:blipFill>
          <a:blip r:embed="rId5"/>
          <a:stretch>
            <a:fillRect/>
          </a:stretch>
        </p:blipFill>
        <p:spPr>
          <a:xfrm>
            <a:off x="5364088" y="1563638"/>
            <a:ext cx="720080" cy="720080"/>
          </a:xfrm>
          <a:prstGeom prst="rect">
            <a:avLst/>
          </a:prstGeom>
        </p:spPr>
      </p:pic>
      <p:sp>
        <p:nvSpPr>
          <p:cNvPr id="9" name="テキスト ボックス 8"/>
          <p:cNvSpPr txBox="1"/>
          <p:nvPr/>
        </p:nvSpPr>
        <p:spPr>
          <a:xfrm>
            <a:off x="550285" y="123478"/>
            <a:ext cx="3185487" cy="369332"/>
          </a:xfrm>
          <a:prstGeom prst="rect">
            <a:avLst/>
          </a:prstGeom>
          <a:noFill/>
        </p:spPr>
        <p:txBody>
          <a:bodyPr wrap="non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青森県おいらせ町百石小学校</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6228184" y="131510"/>
            <a:ext cx="2016224" cy="369332"/>
          </a:xfrm>
          <a:prstGeom prst="rect">
            <a:avLst/>
          </a:prstGeom>
          <a:noFill/>
        </p:spPr>
        <p:txBody>
          <a:bodyPr wrap="squar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シスコ本社</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0" name="雲形吹き出し 9"/>
          <p:cNvSpPr/>
          <p:nvPr/>
        </p:nvSpPr>
        <p:spPr>
          <a:xfrm>
            <a:off x="-180528" y="771550"/>
            <a:ext cx="3009295" cy="1138971"/>
          </a:xfrm>
          <a:prstGeom prst="cloudCallout">
            <a:avLst>
              <a:gd name="adj1" fmla="val 19656"/>
              <a:gd name="adj2" fmla="val 129078"/>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lumMod val="50000"/>
                  </a:schemeClr>
                </a:solidFill>
                <a:latin typeface="ＭＳ Ｐゴシック" panose="020B0600070205080204" pitchFamily="50" charset="-128"/>
                <a:ea typeface="ＭＳ Ｐゴシック" panose="020B0600070205080204" pitchFamily="50" charset="-128"/>
              </a:rPr>
              <a:t>わーすごい！</a:t>
            </a:r>
            <a:endParaRPr lang="en-US" altLang="ja-JP" sz="1600" b="1" dirty="0" smtClean="0">
              <a:solidFill>
                <a:schemeClr val="tx1">
                  <a:lumMod val="50000"/>
                </a:schemeClr>
              </a:solidFill>
              <a:latin typeface="ＭＳ Ｐゴシック" panose="020B0600070205080204" pitchFamily="50" charset="-128"/>
              <a:ea typeface="ＭＳ Ｐゴシック" panose="020B0600070205080204" pitchFamily="50" charset="-128"/>
            </a:endParaRPr>
          </a:p>
          <a:p>
            <a:pPr algn="ctr"/>
            <a:r>
              <a:rPr kumimoji="1" lang="ja-JP" altLang="en-US" sz="1600" b="1" dirty="0" smtClean="0">
                <a:solidFill>
                  <a:schemeClr val="tx1">
                    <a:lumMod val="50000"/>
                  </a:schemeClr>
                </a:solidFill>
                <a:latin typeface="ＭＳ Ｐゴシック" panose="020B0600070205080204" pitchFamily="50" charset="-128"/>
                <a:ea typeface="ＭＳ Ｐゴシック" panose="020B0600070205080204" pitchFamily="50" charset="-128"/>
              </a:rPr>
              <a:t>画像が綺麗</a:t>
            </a:r>
          </a:p>
        </p:txBody>
      </p:sp>
      <p:pic>
        <p:nvPicPr>
          <p:cNvPr id="11" name="図 10"/>
          <p:cNvPicPr>
            <a:picLocks noChangeAspect="1"/>
          </p:cNvPicPr>
          <p:nvPr/>
        </p:nvPicPr>
        <p:blipFill>
          <a:blip r:embed="rId5"/>
          <a:stretch>
            <a:fillRect/>
          </a:stretch>
        </p:blipFill>
        <p:spPr>
          <a:xfrm>
            <a:off x="611560" y="1910521"/>
            <a:ext cx="720080" cy="720080"/>
          </a:xfrm>
          <a:prstGeom prst="rect">
            <a:avLst/>
          </a:prstGeom>
        </p:spPr>
      </p:pic>
    </p:spTree>
    <p:extLst>
      <p:ext uri="{BB962C8B-B14F-4D97-AF65-F5344CB8AC3E}">
        <p14:creationId xmlns:p14="http://schemas.microsoft.com/office/powerpoint/2010/main" val="128303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339501"/>
            <a:ext cx="4248472" cy="2389765"/>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3"/>
          <a:stretch>
            <a:fillRect/>
          </a:stretch>
        </p:blipFill>
        <p:spPr>
          <a:xfrm>
            <a:off x="4716016" y="2499742"/>
            <a:ext cx="4147300" cy="2332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450646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331640" y="267494"/>
            <a:ext cx="6309320" cy="4731990"/>
          </a:xfrm>
          <a:prstGeom prst="rect">
            <a:avLst/>
          </a:prstGeom>
        </p:spPr>
      </p:pic>
      <p:sp>
        <p:nvSpPr>
          <p:cNvPr id="3" name="雲形吹き出し 2"/>
          <p:cNvSpPr/>
          <p:nvPr/>
        </p:nvSpPr>
        <p:spPr>
          <a:xfrm>
            <a:off x="5652120" y="267494"/>
            <a:ext cx="3384376" cy="1440160"/>
          </a:xfrm>
          <a:prstGeom prst="cloudCallout">
            <a:avLst>
              <a:gd name="adj1" fmla="val -18560"/>
              <a:gd name="adj2" fmla="val 61838"/>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これすごいね！</a:t>
            </a:r>
          </a:p>
        </p:txBody>
      </p:sp>
      <p:sp>
        <p:nvSpPr>
          <p:cNvPr id="4" name="テキスト ボックス 3"/>
          <p:cNvSpPr txBox="1"/>
          <p:nvPr/>
        </p:nvSpPr>
        <p:spPr>
          <a:xfrm>
            <a:off x="5682806" y="3186202"/>
            <a:ext cx="166150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ja-JP" altLang="en-US" sz="1600" dirty="0" smtClean="0">
                <a:latin typeface="ＭＳ Ｐゴシック" panose="020B0600070205080204" pitchFamily="50" charset="-128"/>
                <a:ea typeface="ＭＳ Ｐゴシック" panose="020B0600070205080204" pitchFamily="50" charset="-128"/>
              </a:rPr>
              <a:t>青森県</a:t>
            </a:r>
            <a:r>
              <a:rPr lang="ja-JP" altLang="en-US" sz="1600" dirty="0" smtClean="0">
                <a:latin typeface="ＭＳ Ｐゴシック" panose="020B0600070205080204" pitchFamily="50" charset="-128"/>
                <a:ea typeface="ＭＳ Ｐゴシック" panose="020B0600070205080204" pitchFamily="50" charset="-128"/>
              </a:rPr>
              <a:t>三村知事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5" name="雲形吹き出し 4"/>
          <p:cNvSpPr/>
          <p:nvPr/>
        </p:nvSpPr>
        <p:spPr>
          <a:xfrm>
            <a:off x="-305032" y="-22830"/>
            <a:ext cx="4949040" cy="2018516"/>
          </a:xfrm>
          <a:prstGeom prst="cloudCallout">
            <a:avLst>
              <a:gd name="adj1" fmla="val -40428"/>
              <a:gd name="adj2" fmla="val 5543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latin typeface="ＭＳ Ｐゴシック" panose="020B0600070205080204" pitchFamily="50" charset="-128"/>
                <a:ea typeface="ＭＳ Ｐゴシック" panose="020B0600070205080204" pitchFamily="50" charset="-128"/>
              </a:rPr>
              <a:t>青森県</a:t>
            </a:r>
            <a:r>
              <a:rPr kumimoji="1" lang="en-US" altLang="ja-JP" sz="1200" dirty="0" smtClean="0">
                <a:latin typeface="ＭＳ Ｐゴシック" panose="020B0600070205080204" pitchFamily="50" charset="-128"/>
                <a:ea typeface="ＭＳ Ｐゴシック" panose="020B0600070205080204" pitchFamily="50" charset="-128"/>
              </a:rPr>
              <a:t>CIO</a:t>
            </a:r>
            <a:r>
              <a:rPr kumimoji="1" lang="ja-JP" altLang="en-US" sz="1200" dirty="0" smtClean="0">
                <a:latin typeface="ＭＳ Ｐゴシック" panose="020B0600070205080204" pitchFamily="50" charset="-128"/>
                <a:ea typeface="ＭＳ Ｐゴシック" panose="020B0600070205080204" pitchFamily="50" charset="-128"/>
              </a:rPr>
              <a:t>補</a:t>
            </a:r>
            <a:r>
              <a:rPr kumimoji="1" lang="ja-JP" altLang="en-US" sz="1200" dirty="0" smtClean="0">
                <a:latin typeface="ＭＳ Ｐゴシック" panose="020B0600070205080204" pitchFamily="50" charset="-128"/>
                <a:ea typeface="ＭＳ Ｐゴシック" panose="020B0600070205080204" pitchFamily="50" charset="-128"/>
              </a:rPr>
              <a:t>佐官</a:t>
            </a:r>
            <a:r>
              <a:rPr lang="en-US" altLang="ja-JP" sz="1200" dirty="0">
                <a:latin typeface="ＭＳ Ｐゴシック" panose="020B0600070205080204" pitchFamily="50" charset="-128"/>
                <a:ea typeface="ＭＳ Ｐゴシック" panose="020B0600070205080204" pitchFamily="50" charset="-128"/>
              </a:rPr>
              <a:t/>
            </a:r>
            <a:br>
              <a:rPr lang="en-US" altLang="ja-JP" sz="1200" dirty="0">
                <a:latin typeface="ＭＳ Ｐゴシック" panose="020B0600070205080204" pitchFamily="50" charset="-128"/>
                <a:ea typeface="ＭＳ Ｐゴシック" panose="020B0600070205080204" pitchFamily="50" charset="-128"/>
              </a:rPr>
            </a:br>
            <a:r>
              <a:rPr lang="ja-JP" altLang="en-US" dirty="0" smtClean="0">
                <a:latin typeface="ＭＳ Ｐゴシック" panose="020B0600070205080204" pitchFamily="50" charset="-128"/>
                <a:ea typeface="ＭＳ Ｐゴシック" panose="020B0600070205080204" pitchFamily="50" charset="-128"/>
              </a:rPr>
              <a:t>月額</a:t>
            </a:r>
            <a:r>
              <a:rPr lang="ja-JP" altLang="en-US" dirty="0" smtClean="0">
                <a:latin typeface="ＭＳ Ｐゴシック" panose="020B0600070205080204" pitchFamily="50" charset="-128"/>
                <a:ea typeface="ＭＳ Ｐゴシック" panose="020B0600070205080204" pitchFamily="50" charset="-128"/>
              </a:rPr>
              <a:t>携帯電話</a:t>
            </a:r>
            <a:r>
              <a:rPr lang="en-US" altLang="ja-JP" dirty="0" smtClean="0">
                <a:latin typeface="ＭＳ Ｐゴシック" panose="020B0600070205080204" pitchFamily="50" charset="-128"/>
                <a:ea typeface="ＭＳ Ｐゴシック" panose="020B0600070205080204" pitchFamily="50" charset="-128"/>
              </a:rPr>
              <a:t>3</a:t>
            </a:r>
            <a:r>
              <a:rPr lang="ja-JP" altLang="en-US" dirty="0" smtClean="0">
                <a:latin typeface="ＭＳ Ｐゴシック" panose="020B0600070205080204" pitchFamily="50" charset="-128"/>
                <a:ea typeface="ＭＳ Ｐゴシック" panose="020B0600070205080204" pitchFamily="50" charset="-128"/>
              </a:rPr>
              <a:t>台分</a:t>
            </a:r>
            <a:r>
              <a:rPr lang="ja-JP" altLang="en-US" dirty="0" smtClean="0">
                <a:latin typeface="ＭＳ Ｐゴシック" panose="020B0600070205080204" pitchFamily="50" charset="-128"/>
                <a:ea typeface="ＭＳ Ｐゴシック" panose="020B0600070205080204" pitchFamily="50" charset="-128"/>
              </a:rPr>
              <a:t>で</a:t>
            </a:r>
            <a:r>
              <a:rPr lang="ja-JP" altLang="en-US" dirty="0" smtClean="0">
                <a:latin typeface="ＭＳ Ｐゴシック" panose="020B0600070205080204" pitchFamily="50" charset="-128"/>
                <a:ea typeface="ＭＳ Ｐゴシック" panose="020B0600070205080204" pitchFamily="50" charset="-128"/>
              </a:rPr>
              <a:t>使</a:t>
            </a:r>
            <a:r>
              <a:rPr lang="ja-JP" altLang="en-US" dirty="0" smtClean="0">
                <a:latin typeface="ＭＳ Ｐゴシック" panose="020B0600070205080204" pitchFamily="50" charset="-128"/>
                <a:ea typeface="ＭＳ Ｐゴシック" panose="020B0600070205080204" pitchFamily="50" charset="-128"/>
              </a:rPr>
              <a:t>えるんだ</a:t>
            </a:r>
            <a:r>
              <a:rPr lang="ja-JP" altLang="en-US" dirty="0" smtClean="0">
                <a:latin typeface="ＭＳ Ｐゴシック" panose="020B0600070205080204" pitchFamily="50" charset="-128"/>
                <a:ea typeface="ＭＳ Ｐゴシック" panose="020B0600070205080204" pitchFamily="50" charset="-128"/>
              </a:rPr>
              <a:t>！！！</a:t>
            </a:r>
            <a:endParaRPr kumimoji="1" lang="ja-JP" altLang="en-US" dirty="0" smtClean="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798479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96996" y="2773668"/>
            <a:ext cx="3206878" cy="2201957"/>
          </a:xfrm>
          <a:prstGeom prst="rect">
            <a:avLst/>
          </a:prstGeom>
        </p:spPr>
      </p:pic>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海外交流授業</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94067" y="629656"/>
            <a:ext cx="8659812" cy="487362"/>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000">
                <a:latin typeface="ＭＳ Ｐゴシック" panose="020B0600070205080204" pitchFamily="50" charset="-128"/>
                <a:ea typeface="ＭＳ Ｐゴシック" panose="020B0600070205080204" pitchFamily="50" charset="-128"/>
                <a:cs typeface="ＭＳ Ｐゴシック"/>
              </a:rPr>
              <a:t>シスコのテレプレゼンスで叶えるグローバル人材育成</a:t>
            </a:r>
          </a:p>
        </p:txBody>
      </p:sp>
      <p:sp>
        <p:nvSpPr>
          <p:cNvPr id="15" name="Title 1"/>
          <p:cNvSpPr txBox="1">
            <a:spLocks/>
          </p:cNvSpPr>
          <p:nvPr/>
        </p:nvSpPr>
        <p:spPr>
          <a:xfrm>
            <a:off x="94068" y="162232"/>
            <a:ext cx="5186902"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ＭＳ Ｐゴシック"/>
              </a:rPr>
              <a:t>導入事例：佐賀県北山小中学校</a:t>
            </a:r>
          </a:p>
        </p:txBody>
      </p:sp>
      <p:sp>
        <p:nvSpPr>
          <p:cNvPr id="10" name="TextBox 1"/>
          <p:cNvSpPr txBox="1"/>
          <p:nvPr/>
        </p:nvSpPr>
        <p:spPr>
          <a:xfrm>
            <a:off x="2045917" y="1149418"/>
            <a:ext cx="6773522" cy="400110"/>
          </a:xfrm>
          <a:prstGeom prst="rect">
            <a:avLst/>
          </a:prstGeom>
          <a:noFill/>
        </p:spPr>
        <p:txBody>
          <a:bodyPr wrap="square" lIns="91436" tIns="45718" rIns="91436" bIns="45718" rtlCol="0">
            <a:spAutoFit/>
          </a:bodyPr>
          <a:lstStyle/>
          <a:p>
            <a:pPr algn="ctr" defTabSz="457166" fontAlgn="base">
              <a:spcBef>
                <a:spcPct val="0"/>
              </a:spcBef>
              <a:spcAft>
                <a:spcPct val="0"/>
              </a:spcAft>
            </a:pPr>
            <a:r>
              <a:rPr kumimoji="0" lang="ja-JP" altLang="en-US" sz="2000" dirty="0">
                <a:solidFill>
                  <a:srgbClr val="000090"/>
                </a:solidFill>
                <a:latin typeface="ＭＳ Ｐゴシック" panose="020B0600070205080204" pitchFamily="50" charset="-128"/>
                <a:ea typeface="ＭＳ Ｐゴシック" panose="020B0600070205080204" pitchFamily="50" charset="-128"/>
                <a:cs typeface="ＭＳ Ｐゴシック"/>
              </a:rPr>
              <a:t>オーストラリアの学校と交流授業を実現</a:t>
            </a:r>
          </a:p>
        </p:txBody>
      </p:sp>
      <p:pic>
        <p:nvPicPr>
          <p:cNvPr id="3" name="図 2"/>
          <p:cNvPicPr>
            <a:picLocks noChangeAspect="1"/>
          </p:cNvPicPr>
          <p:nvPr/>
        </p:nvPicPr>
        <p:blipFill>
          <a:blip r:embed="rId4"/>
          <a:stretch>
            <a:fillRect/>
          </a:stretch>
        </p:blipFill>
        <p:spPr>
          <a:xfrm>
            <a:off x="7901819" y="122118"/>
            <a:ext cx="1071156" cy="1526352"/>
          </a:xfrm>
          <a:prstGeom prst="rect">
            <a:avLst/>
          </a:prstGeom>
        </p:spPr>
      </p:pic>
      <p:sp>
        <p:nvSpPr>
          <p:cNvPr id="2" name="TextBox 1"/>
          <p:cNvSpPr txBox="1"/>
          <p:nvPr/>
        </p:nvSpPr>
        <p:spPr>
          <a:xfrm>
            <a:off x="2771033" y="1825882"/>
            <a:ext cx="5982846" cy="1723545"/>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66"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課題</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無償の</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Web</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会議サービスを使って行っていたのですが、途中でプツッと切れてしまうことがありました。音声はまだよいのですが、画像が固まって</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動かない</a:t>
            </a:r>
            <a: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
            </a:r>
            <a:b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こと</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があり非常に不安定だったため、授業で使用するのは難しいと感じました。</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解決</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シスコのビデオ会議システムに変えてからは とても安定していて、画像もきれいで相手の生徒さんの表情もわかるので とてもよかった</a:t>
            </a: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https://</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www.cisco.com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/web/JP/solution/collaboration/</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casestudy</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pdf</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/1013-sagaschool-cs.pdf</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3826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4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コミュニケーション</a:t>
            </a:r>
            <a:endParaRPr kumimoji="0" lang="en-US" altLang="ja-JP" sz="14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ja-JP" altLang="en-US" sz="14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力の向上</a:t>
            </a:r>
            <a:endParaRPr kumimoji="0" lang="en-US" altLang="ja-JP" sz="14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94067" y="629656"/>
            <a:ext cx="8659812" cy="487362"/>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000">
                <a:latin typeface="ＭＳ Ｐゴシック" panose="020B0600070205080204" pitchFamily="50" charset="-128"/>
                <a:ea typeface="ＭＳ Ｐゴシック" panose="020B0600070205080204" pitchFamily="50" charset="-128"/>
                <a:cs typeface="ＭＳ Ｐゴシック"/>
              </a:rPr>
              <a:t>「和歌山市 子ども元気アップ大作戦」</a:t>
            </a:r>
          </a:p>
        </p:txBody>
      </p:sp>
      <p:sp>
        <p:nvSpPr>
          <p:cNvPr id="15" name="Title 1"/>
          <p:cNvSpPr txBox="1">
            <a:spLocks/>
          </p:cNvSpPr>
          <p:nvPr/>
        </p:nvSpPr>
        <p:spPr>
          <a:xfrm>
            <a:off x="94068" y="162232"/>
            <a:ext cx="5186902"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ＭＳ Ｐゴシック"/>
              </a:rPr>
              <a:t>導入事例：和歌山市教育委員会</a:t>
            </a:r>
          </a:p>
        </p:txBody>
      </p:sp>
      <p:sp>
        <p:nvSpPr>
          <p:cNvPr id="10" name="TextBox 1"/>
          <p:cNvSpPr txBox="1"/>
          <p:nvPr/>
        </p:nvSpPr>
        <p:spPr>
          <a:xfrm>
            <a:off x="1785397" y="997463"/>
            <a:ext cx="6773522" cy="715577"/>
          </a:xfrm>
          <a:prstGeom prst="rect">
            <a:avLst/>
          </a:prstGeom>
          <a:noFill/>
        </p:spPr>
        <p:txBody>
          <a:bodyPr wrap="square" lIns="91436" tIns="45718" rIns="91436" bIns="45718" rtlCol="0">
            <a:spAutoFit/>
          </a:bodyPr>
          <a:lstStyle/>
          <a:p>
            <a:pPr algn="ctr" defTabSz="457133" fontAlgn="base">
              <a:spcBef>
                <a:spcPct val="0"/>
              </a:spcBef>
              <a:spcAft>
                <a:spcPct val="0"/>
              </a:spcAft>
            </a:pPr>
            <a:r>
              <a:rPr kumimoji="0" lang="ja-JP" altLang="en-US" sz="2000" b="1" dirty="0">
                <a:solidFill>
                  <a:srgbClr val="000090"/>
                </a:solidFill>
                <a:latin typeface="ＭＳ Ｐゴシック" panose="020B0600070205080204" pitchFamily="50" charset="-128"/>
                <a:ea typeface="ＭＳ Ｐゴシック" panose="020B0600070205080204" pitchFamily="50" charset="-128"/>
                <a:cs typeface="ＭＳ Ｐゴシック"/>
              </a:rPr>
              <a:t>コミュニケーション力を高める基盤として</a:t>
            </a:r>
          </a:p>
          <a:p>
            <a:pPr algn="ctr" defTabSz="457133" fontAlgn="base">
              <a:spcBef>
                <a:spcPct val="0"/>
              </a:spcBef>
              <a:spcAft>
                <a:spcPct val="0"/>
              </a:spcAft>
            </a:pPr>
            <a:r>
              <a:rPr kumimoji="0" lang="ja-JP" altLang="en-US" sz="2000" b="1" dirty="0">
                <a:solidFill>
                  <a:srgbClr val="000090"/>
                </a:solidFill>
                <a:latin typeface="ＭＳ Ｐゴシック" panose="020B0600070205080204" pitchFamily="50" charset="-128"/>
                <a:ea typeface="ＭＳ Ｐゴシック" panose="020B0600070205080204" pitchFamily="50" charset="-128"/>
                <a:cs typeface="ＭＳ Ｐゴシック"/>
              </a:rPr>
              <a:t>テレプレゼンスを採用</a:t>
            </a: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https://</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www.cisco.com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/web/JP/solution/collaboration/</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casestudy</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pdf</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/1013-sagaschool-cs.pdf</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3"/>
          <a:stretch>
            <a:fillRect/>
          </a:stretch>
        </p:blipFill>
        <p:spPr>
          <a:xfrm>
            <a:off x="14045" y="2886133"/>
            <a:ext cx="3161098" cy="1960894"/>
          </a:xfrm>
          <a:prstGeom prst="rect">
            <a:avLst/>
          </a:prstGeom>
        </p:spPr>
      </p:pic>
      <p:sp>
        <p:nvSpPr>
          <p:cNvPr id="2" name="TextBox 1"/>
          <p:cNvSpPr txBox="1"/>
          <p:nvPr/>
        </p:nvSpPr>
        <p:spPr>
          <a:xfrm>
            <a:off x="2883524" y="1713040"/>
            <a:ext cx="6080964" cy="2188440"/>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66"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支援内容</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外国語活動はテレプレゼンスで支援</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モデル校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2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校と和歌山市立教育研究所、和歌山大学に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1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セットずつ設置し</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a:t>
            </a:r>
            <a: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ＭＳ Ｐゴシック"/>
              </a:rPr>
              <a:t/>
            </a:r>
            <a:b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ＭＳ Ｐゴシック"/>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小学校</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で新たに必修化された外国語活動（英語教育）で活用。教育研究所</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に</a:t>
            </a:r>
            <a: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
            </a:r>
            <a:b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いる</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ALT</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Assistant Language Teacher</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：外国語活動を支援する外国人スタッフ）が各小学校に対し、テレプレゼンス経由で遠隔授業を実施。</a:t>
            </a:r>
          </a:p>
          <a:p>
            <a:pPr defTabSz="457133" fontAlgn="base">
              <a:spcBef>
                <a:spcPct val="0"/>
              </a:spcBef>
              <a:spcAft>
                <a:spcPct val="0"/>
              </a:spcAft>
            </a:pP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評価ポイント</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臨場感の高さと使いやすさ</a:t>
            </a:r>
          </a:p>
        </p:txBody>
      </p:sp>
    </p:spTree>
    <p:extLst>
      <p:ext uri="{BB962C8B-B14F-4D97-AF65-F5344CB8AC3E}">
        <p14:creationId xmlns:p14="http://schemas.microsoft.com/office/powerpoint/2010/main" val="16060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防災教育</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1914799" y="614912"/>
            <a:ext cx="6478649" cy="1069015"/>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fontAlgn="base">
              <a:spcAft>
                <a:spcPct val="0"/>
              </a:spcAft>
            </a:pPr>
            <a:r>
              <a:rPr kumimoji="0" altLang="ja-JP" sz="1600">
                <a:latin typeface="ＭＳ Ｐゴシック" panose="020B0600070205080204" pitchFamily="50" charset="-128"/>
                <a:ea typeface="ＭＳ Ｐゴシック" panose="020B0600070205080204" pitchFamily="50" charset="-128"/>
                <a:cs typeface="メイリオ"/>
              </a:rPr>
              <a:t>2015</a:t>
            </a:r>
            <a:r>
              <a:rPr kumimoji="0" lang="ja-JP" altLang="en-US" sz="1600" dirty="0">
                <a:latin typeface="ＭＳ Ｐゴシック" panose="020B0600070205080204" pitchFamily="50" charset="-128"/>
                <a:ea typeface="ＭＳ Ｐゴシック" panose="020B0600070205080204" pitchFamily="50" charset="-128"/>
                <a:cs typeface="メイリオ"/>
              </a:rPr>
              <a:t>年</a:t>
            </a:r>
            <a:r>
              <a:rPr kumimoji="0" altLang="ja-JP" sz="1600" dirty="0">
                <a:latin typeface="ＭＳ Ｐゴシック" panose="020B0600070205080204" pitchFamily="50" charset="-128"/>
                <a:ea typeface="ＭＳ Ｐゴシック" panose="020B0600070205080204" pitchFamily="50" charset="-128"/>
                <a:cs typeface="メイリオ"/>
              </a:rPr>
              <a:t>7</a:t>
            </a:r>
            <a:r>
              <a:rPr kumimoji="0" lang="ja-JP" altLang="en-US" sz="1600" dirty="0">
                <a:latin typeface="ＭＳ Ｐゴシック" panose="020B0600070205080204" pitchFamily="50" charset="-128"/>
                <a:ea typeface="ＭＳ Ｐゴシック" panose="020B0600070205080204" pitchFamily="50" charset="-128"/>
                <a:cs typeface="メイリオ"/>
              </a:rPr>
              <a:t>月</a:t>
            </a:r>
            <a:r>
              <a:rPr kumimoji="0" altLang="ja-JP" sz="1600" dirty="0">
                <a:latin typeface="ＭＳ Ｐゴシック" panose="020B0600070205080204" pitchFamily="50" charset="-128"/>
                <a:ea typeface="ＭＳ Ｐゴシック" panose="020B0600070205080204" pitchFamily="50" charset="-128"/>
                <a:cs typeface="メイリオ"/>
              </a:rPr>
              <a:t>9</a:t>
            </a:r>
            <a:r>
              <a:rPr kumimoji="0" lang="ja-JP" altLang="en-US" sz="1600" dirty="0">
                <a:latin typeface="ＭＳ Ｐゴシック" panose="020B0600070205080204" pitchFamily="50" charset="-128"/>
                <a:ea typeface="ＭＳ Ｐゴシック" panose="020B0600070205080204" pitchFamily="50" charset="-128"/>
                <a:cs typeface="メイリオ"/>
              </a:rPr>
              <a:t>日</a:t>
            </a:r>
            <a:endParaRPr kumimoji="0" altLang="ja-JP" sz="1600" dirty="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dirty="0">
                <a:latin typeface="ＭＳ Ｐゴシック" panose="020B0600070205080204" pitchFamily="50" charset="-128"/>
                <a:ea typeface="ＭＳ Ｐゴシック" panose="020B0600070205080204" pitchFamily="50" charset="-128"/>
                <a:cs typeface="メイリオ"/>
              </a:rPr>
              <a:t>文部科学省が主体となり「子供 ｘ 防災 ｘ 遠隔交流授業」</a:t>
            </a:r>
            <a:endParaRPr kumimoji="0" altLang="ja-JP" sz="1600" dirty="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dirty="0">
                <a:latin typeface="ＭＳ Ｐゴシック" panose="020B0600070205080204" pitchFamily="50" charset="-128"/>
                <a:ea typeface="ＭＳ Ｐゴシック" panose="020B0600070205080204" pitchFamily="50" charset="-128"/>
                <a:cs typeface="メイリオ"/>
              </a:rPr>
              <a:t>という </a:t>
            </a:r>
            <a:r>
              <a:rPr kumimoji="0" altLang="ja-JP" sz="1600" dirty="0">
                <a:latin typeface="ＭＳ Ｐゴシック" panose="020B0600070205080204" pitchFamily="50" charset="-128"/>
                <a:ea typeface="ＭＳ Ｐゴシック" panose="020B0600070205080204" pitchFamily="50" charset="-128"/>
                <a:cs typeface="メイリオ"/>
              </a:rPr>
              <a:t>ICT </a:t>
            </a:r>
            <a:r>
              <a:rPr kumimoji="0" lang="ja-JP" altLang="en-US" sz="1600" dirty="0">
                <a:latin typeface="ＭＳ Ｐゴシック" panose="020B0600070205080204" pitchFamily="50" charset="-128"/>
                <a:ea typeface="ＭＳ Ｐゴシック" panose="020B0600070205080204" pitchFamily="50" charset="-128"/>
                <a:cs typeface="メイリオ"/>
              </a:rPr>
              <a:t>を活用した防災・遠隔教育の新たな取り組みが実施され、</a:t>
            </a:r>
            <a:endParaRPr kumimoji="0" altLang="ja-JP" sz="1600" dirty="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dirty="0">
                <a:latin typeface="ＭＳ Ｐゴシック" panose="020B0600070205080204" pitchFamily="50" charset="-128"/>
                <a:ea typeface="ＭＳ Ｐゴシック" panose="020B0600070205080204" pitchFamily="50" charset="-128"/>
                <a:cs typeface="メイリオ"/>
              </a:rPr>
              <a:t>シスコも技術面で支援させていただきました</a:t>
            </a:r>
          </a:p>
        </p:txBody>
      </p:sp>
      <p:sp>
        <p:nvSpPr>
          <p:cNvPr id="15" name="Title 1"/>
          <p:cNvSpPr txBox="1">
            <a:spLocks/>
          </p:cNvSpPr>
          <p:nvPr/>
        </p:nvSpPr>
        <p:spPr>
          <a:xfrm>
            <a:off x="94067" y="162232"/>
            <a:ext cx="6169281"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活用事例：子供 ｘ 防災 ｘ 遠隔交流授業</a:t>
            </a:r>
          </a:p>
        </p:txBody>
      </p:sp>
      <p:sp>
        <p:nvSpPr>
          <p:cNvPr id="2" name="TextBox 1"/>
          <p:cNvSpPr txBox="1"/>
          <p:nvPr/>
        </p:nvSpPr>
        <p:spPr>
          <a:xfrm>
            <a:off x="3150402" y="1543675"/>
            <a:ext cx="5814086" cy="2092877"/>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メイリオ"/>
              </a:rPr>
              <a:t>活動詳細</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メイリオ"/>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この遠隔交流授業は、松本 洋平 内閣府大臣政務官、小泉 進次郎 復興大臣政務官、および赤池 誠章 文部科学大臣政務官（それぞれ当時）の発案によるものです。宮城県気仙沼の中学生が、東日本大震災での経験や、そこで得られた教訓を、南海トラフ地震が想定される地域である高知県高知市の中学生にビデオ会議システムを介して直接伝えるという目的で実施され、当日は気仙沼市立階上（はしかみ）中学校、高知市立城西（じょうせい）中学校、シスコ東京オフィスの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メイリオ"/>
              </a:rPr>
              <a:t>3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拠点を接続し、リアルタイムでお互いの学校が準備したプレゼンテーションを行い質問する、という内容で進められました</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メイリオ"/>
            </a:endParaRP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gblogs.cisco.com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jp</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/2016/03/</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fiveyears_after</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3"/>
          <a:stretch>
            <a:fillRect/>
          </a:stretch>
        </p:blipFill>
        <p:spPr>
          <a:xfrm>
            <a:off x="136814" y="2663488"/>
            <a:ext cx="3088501" cy="2301066"/>
          </a:xfrm>
          <a:prstGeom prst="rect">
            <a:avLst/>
          </a:prstGeom>
        </p:spPr>
      </p:pic>
    </p:spTree>
    <p:extLst>
      <p:ext uri="{BB962C8B-B14F-4D97-AF65-F5344CB8AC3E}">
        <p14:creationId xmlns:p14="http://schemas.microsoft.com/office/powerpoint/2010/main" val="19575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51472"/>
            <a:ext cx="8345488" cy="731837"/>
          </a:xfrm>
        </p:spPr>
        <p:txBody>
          <a:bodyPr/>
          <a:lstStyle/>
          <a:p>
            <a:r>
              <a:rPr kumimoji="1" lang="ja-JP" altLang="en-US" dirty="0" smtClean="0">
                <a:latin typeface="Arial" panose="020B0604020202020204" pitchFamily="34" charset="0"/>
                <a:ea typeface="ＭＳ Ｐゴシック" panose="020B0600070205080204" pitchFamily="50" charset="-128"/>
                <a:cs typeface="Arial" panose="020B0604020202020204" pitchFamily="34" charset="0"/>
              </a:rPr>
              <a:t>岐阜県教育委員会様（</a:t>
            </a:r>
            <a:r>
              <a:rPr kumimoji="1" lang="en-US" altLang="ja-JP" dirty="0" smtClean="0">
                <a:latin typeface="Arial" panose="020B0604020202020204" pitchFamily="34" charset="0"/>
                <a:ea typeface="ＭＳ Ｐゴシック" panose="020B0600070205080204" pitchFamily="50" charset="-128"/>
                <a:cs typeface="Arial" panose="020B0604020202020204" pitchFamily="34" charset="0"/>
              </a:rPr>
              <a:t>Partner</a:t>
            </a:r>
            <a:r>
              <a:rPr kumimoji="1" lang="ja-JP" altLang="en-US" dirty="0" smtClean="0">
                <a:latin typeface="Arial" panose="020B0604020202020204" pitchFamily="34" charset="0"/>
                <a:ea typeface="ＭＳ Ｐゴシック" panose="020B0600070205080204" pitchFamily="50" charset="-128"/>
                <a:cs typeface="Arial" panose="020B0604020202020204" pitchFamily="34" charset="0"/>
              </a:rPr>
              <a:t>様事例）</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プレースホルダー 2"/>
          <p:cNvSpPr>
            <a:spLocks noGrp="1"/>
          </p:cNvSpPr>
          <p:nvPr>
            <p:ph type="body" sz="quarter" idx="4294967295"/>
          </p:nvPr>
        </p:nvSpPr>
        <p:spPr>
          <a:xfrm>
            <a:off x="2093913" y="627063"/>
            <a:ext cx="7050087" cy="1223962"/>
          </a:xfrm>
          <a:prstGeom prst="rect">
            <a:avLst/>
          </a:prstGeom>
        </p:spPr>
        <p:txBody>
          <a:bodyPr lIns="91436" tIns="45718" rIns="91436" bIns="45718"/>
          <a:lstStyle/>
          <a:p>
            <a:r>
              <a:rPr lang="ja-JP" altLang="en-US" sz="2000" b="1" dirty="0">
                <a:latin typeface="ＭＳ Ｐゴシック" panose="020B0600070205080204" pitchFamily="50" charset="-128"/>
                <a:ea typeface="ＭＳ Ｐゴシック" panose="020B0600070205080204" pitchFamily="50" charset="-128"/>
              </a:rPr>
              <a:t>岐阜県教育委員会が県内の全公立学校に提供する共通仮想基盤、並びに、</a:t>
            </a:r>
            <a:r>
              <a:rPr lang="en-US" altLang="ja-JP" sz="2000" b="1" dirty="0">
                <a:latin typeface="ＭＳ Ｐゴシック" panose="020B0600070205080204" pitchFamily="50" charset="-128"/>
                <a:ea typeface="ＭＳ Ｐゴシック" panose="020B0600070205080204" pitchFamily="50" charset="-128"/>
              </a:rPr>
              <a:t>4K</a:t>
            </a:r>
            <a:r>
              <a:rPr lang="ja-JP" altLang="en-US" sz="2000" b="1" dirty="0">
                <a:latin typeface="ＭＳ Ｐゴシック" panose="020B0600070205080204" pitchFamily="50" charset="-128"/>
                <a:ea typeface="ＭＳ Ｐゴシック" panose="020B0600070205080204" pitchFamily="50" charset="-128"/>
              </a:rPr>
              <a:t>画質の高品質な遠隔研修システムを構築</a:t>
            </a:r>
          </a:p>
          <a:p>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校務端末</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en-US" altLang="ja-JP"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Security</a:t>
            </a:r>
          </a:p>
          <a:p>
            <a:pPr algn="ctr" defTabSz="685840" fontAlgn="base">
              <a:spcBef>
                <a:spcPct val="0"/>
              </a:spcBef>
              <a:spcAft>
                <a:spcPct val="0"/>
              </a:spcAft>
            </a:pPr>
            <a:r>
              <a:rPr kumimoji="0" lang="ja-JP" altLang="en-US"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働き方改革</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pic>
        <p:nvPicPr>
          <p:cNvPr id="9" name="図 8"/>
          <p:cNvPicPr>
            <a:picLocks noChangeAspect="1"/>
          </p:cNvPicPr>
          <p:nvPr/>
        </p:nvPicPr>
        <p:blipFill>
          <a:blip r:embed="rId2"/>
          <a:stretch>
            <a:fillRect/>
          </a:stretch>
        </p:blipFill>
        <p:spPr>
          <a:xfrm>
            <a:off x="1946322" y="1249111"/>
            <a:ext cx="7034798" cy="2079968"/>
          </a:xfrm>
          <a:prstGeom prst="rect">
            <a:avLst/>
          </a:prstGeom>
        </p:spPr>
      </p:pic>
      <p:pic>
        <p:nvPicPr>
          <p:cNvPr id="10" name="図 9"/>
          <p:cNvPicPr>
            <a:picLocks noChangeAspect="1"/>
          </p:cNvPicPr>
          <p:nvPr/>
        </p:nvPicPr>
        <p:blipFill>
          <a:blip r:embed="rId3"/>
          <a:stretch>
            <a:fillRect/>
          </a:stretch>
        </p:blipFill>
        <p:spPr>
          <a:xfrm>
            <a:off x="65976" y="3152196"/>
            <a:ext cx="4320000" cy="963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p:cNvPicPr>
            <a:picLocks noChangeAspect="1"/>
          </p:cNvPicPr>
          <p:nvPr/>
        </p:nvPicPr>
        <p:blipFill>
          <a:blip r:embed="rId4"/>
          <a:stretch>
            <a:fillRect/>
          </a:stretch>
        </p:blipFill>
        <p:spPr>
          <a:xfrm>
            <a:off x="4661120" y="3538266"/>
            <a:ext cx="4320000" cy="956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図 11"/>
          <p:cNvPicPr>
            <a:picLocks noChangeAspect="1"/>
          </p:cNvPicPr>
          <p:nvPr/>
        </p:nvPicPr>
        <p:blipFill>
          <a:blip r:embed="rId5"/>
          <a:stretch>
            <a:fillRect/>
          </a:stretch>
        </p:blipFill>
        <p:spPr>
          <a:xfrm>
            <a:off x="268032" y="4173967"/>
            <a:ext cx="4320000" cy="912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23436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1020" y="4014398"/>
            <a:ext cx="7886700" cy="646359"/>
          </a:xfrm>
        </p:spPr>
        <p:txBody>
          <a:bodyPr/>
          <a:lstStyle/>
          <a:p>
            <a:r>
              <a:rPr lang="en-US" altLang="ja-JP" sz="3200" dirty="0">
                <a:latin typeface="Arial" panose="020B0604020202020204" pitchFamily="34" charset="0"/>
                <a:ea typeface="メイリオ"/>
                <a:cs typeface="Arial" panose="020B0604020202020204" pitchFamily="34" charset="0"/>
              </a:rPr>
              <a:t>Cisco Security Solution</a:t>
            </a:r>
          </a:p>
        </p:txBody>
      </p:sp>
      <p:pic>
        <p:nvPicPr>
          <p:cNvPr id="5" name="図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703" y="2571750"/>
            <a:ext cx="1055202" cy="628650"/>
          </a:xfrm>
          <a:prstGeom prst="rect">
            <a:avLst/>
          </a:prstGeom>
        </p:spPr>
      </p:pic>
      <p:pic>
        <p:nvPicPr>
          <p:cNvPr id="3" name="図 2"/>
          <p:cNvPicPr>
            <a:picLocks noChangeAspect="1"/>
          </p:cNvPicPr>
          <p:nvPr/>
        </p:nvPicPr>
        <p:blipFill>
          <a:blip r:embed="rId5"/>
          <a:stretch>
            <a:fillRect/>
          </a:stretch>
        </p:blipFill>
        <p:spPr>
          <a:xfrm>
            <a:off x="4832627" y="780181"/>
            <a:ext cx="3714371" cy="2922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3793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261811"/>
            <a:ext cx="8345488" cy="731837"/>
          </a:xfrm>
        </p:spPr>
        <p:txBody>
          <a:bodyPr/>
          <a:lstStyle/>
          <a:p>
            <a:r>
              <a:rPr lang="ja-JP" altLang="en-US" sz="4400" baseline="30000" dirty="0"/>
              <a:t>教育情報</a:t>
            </a:r>
            <a:r>
              <a:rPr lang="ja-JP" altLang="en-US" sz="4400" baseline="30000" dirty="0" smtClean="0"/>
              <a:t>セキュリティポリシー</a:t>
            </a:r>
            <a:r>
              <a:rPr lang="ja-JP" altLang="en-US" sz="4400" baseline="30000" dirty="0"/>
              <a:t>に関するガイドライン</a:t>
            </a:r>
            <a:endParaRPr kumimoji="1" lang="ja-JP" altLang="en-US" sz="4400" dirty="0"/>
          </a:p>
        </p:txBody>
      </p:sp>
      <p:sp>
        <p:nvSpPr>
          <p:cNvPr id="4" name="テキスト ボックス 3"/>
          <p:cNvSpPr txBox="1"/>
          <p:nvPr/>
        </p:nvSpPr>
        <p:spPr>
          <a:xfrm>
            <a:off x="8100392" y="547615"/>
            <a:ext cx="857927" cy="276999"/>
          </a:xfrm>
          <a:prstGeom prst="rect">
            <a:avLst/>
          </a:prstGeom>
          <a:noFill/>
        </p:spPr>
        <p:txBody>
          <a:bodyPr wrap="none" rtlCol="0">
            <a:spAutoFit/>
          </a:bodyPr>
          <a:lstStyle/>
          <a:p>
            <a:r>
              <a:rPr kumimoji="1" lang="en-US" altLang="ja-JP" sz="1200" b="1" smtClean="0"/>
              <a:t>2017/7/4</a:t>
            </a:r>
            <a:endParaRPr kumimoji="1" lang="ja-JP" altLang="en-US" sz="1200" b="1" dirty="0"/>
          </a:p>
        </p:txBody>
      </p:sp>
      <p:pic>
        <p:nvPicPr>
          <p:cNvPr id="5" name="図 4"/>
          <p:cNvPicPr>
            <a:picLocks noChangeAspect="1"/>
          </p:cNvPicPr>
          <p:nvPr/>
        </p:nvPicPr>
        <p:blipFill>
          <a:blip r:embed="rId2"/>
          <a:stretch>
            <a:fillRect/>
          </a:stretch>
        </p:blipFill>
        <p:spPr>
          <a:xfrm>
            <a:off x="107504" y="824614"/>
            <a:ext cx="2736304" cy="3869134"/>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11560" y="4851930"/>
            <a:ext cx="4176464" cy="261610"/>
          </a:xfrm>
          <a:prstGeom prst="rect">
            <a:avLst/>
          </a:prstGeom>
        </p:spPr>
        <p:txBody>
          <a:bodyPr wrap="square">
            <a:spAutoFit/>
          </a:bodyPr>
          <a:lstStyle/>
          <a:p>
            <a:r>
              <a:rPr lang="ja-JP" altLang="en-US" sz="1100" dirty="0">
                <a:hlinkClick r:id="rId3"/>
              </a:rPr>
              <a:t>http://www.mext.go.jp/b_menu/houdou/29/07/1387655.htm</a:t>
            </a:r>
            <a:endParaRPr lang="ja-JP" altLang="en-US" sz="1100" dirty="0"/>
          </a:p>
        </p:txBody>
      </p:sp>
      <p:pic>
        <p:nvPicPr>
          <p:cNvPr id="7" name="図 6"/>
          <p:cNvPicPr>
            <a:picLocks noChangeAspect="1"/>
          </p:cNvPicPr>
          <p:nvPr/>
        </p:nvPicPr>
        <p:blipFill>
          <a:blip r:embed="rId4"/>
          <a:stretch>
            <a:fillRect/>
          </a:stretch>
        </p:blipFill>
        <p:spPr>
          <a:xfrm>
            <a:off x="2980047" y="1122405"/>
            <a:ext cx="5978272" cy="3249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57571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6</a:t>
            </a:r>
            <a:r>
              <a:rPr kumimoji="1"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つの基本的な考え方</a:t>
            </a:r>
            <a:endParaRPr kumimoji="1" lang="ja-JP" altLang="en-US"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p:txBody>
      </p:sp>
      <p:sp>
        <p:nvSpPr>
          <p:cNvPr id="5" name="正方形/長方形 4"/>
          <p:cNvSpPr/>
          <p:nvPr/>
        </p:nvSpPr>
        <p:spPr>
          <a:xfrm>
            <a:off x="160676" y="1279860"/>
            <a:ext cx="3228769" cy="415498"/>
          </a:xfrm>
          <a:prstGeom prst="rect">
            <a:avLst/>
          </a:prstGeom>
        </p:spPr>
        <p:txBody>
          <a:bodyPr wrap="none">
            <a:spAutoFit/>
          </a:bodyPr>
          <a:lstStyle/>
          <a:p>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①組織体制を確立すること</a:t>
            </a:r>
          </a:p>
        </p:txBody>
      </p:sp>
      <p:sp>
        <p:nvSpPr>
          <p:cNvPr id="6" name="正方形/長方形 5"/>
          <p:cNvSpPr/>
          <p:nvPr/>
        </p:nvSpPr>
        <p:spPr>
          <a:xfrm>
            <a:off x="160676" y="1852486"/>
            <a:ext cx="7702750" cy="415498"/>
          </a:xfrm>
          <a:prstGeom prst="rect">
            <a:avLst/>
          </a:prstGeom>
        </p:spPr>
        <p:txBody>
          <a:bodyPr wrap="none">
            <a:spAutoFit/>
          </a:bodyPr>
          <a:lstStyle/>
          <a:p>
            <a:r>
              <a:rPr lang="ja-JP" altLang="en-US" sz="2100" b="1">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②児童</a:t>
            </a:r>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生徒による機微情報へのアクセスリスクへの対応を行うこと</a:t>
            </a:r>
          </a:p>
        </p:txBody>
      </p:sp>
      <p:sp>
        <p:nvSpPr>
          <p:cNvPr id="7" name="正方形/長方形 6"/>
          <p:cNvSpPr/>
          <p:nvPr/>
        </p:nvSpPr>
        <p:spPr>
          <a:xfrm>
            <a:off x="160675" y="2425111"/>
            <a:ext cx="8029762" cy="415498"/>
          </a:xfrm>
          <a:prstGeom prst="rect">
            <a:avLst/>
          </a:prstGeom>
        </p:spPr>
        <p:txBody>
          <a:bodyPr wrap="none">
            <a:spAutoFit/>
          </a:bodyPr>
          <a:lstStyle/>
          <a:p>
            <a:r>
              <a:rPr lang="ja-JP" altLang="en-US" sz="2100" b="1">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③インターネット</a:t>
            </a:r>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経由による標的型攻撃等のリスクへの対応を行うこと</a:t>
            </a:r>
          </a:p>
        </p:txBody>
      </p:sp>
      <p:sp>
        <p:nvSpPr>
          <p:cNvPr id="8" name="正方形/長方形 7"/>
          <p:cNvSpPr/>
          <p:nvPr/>
        </p:nvSpPr>
        <p:spPr>
          <a:xfrm>
            <a:off x="160676" y="2997737"/>
            <a:ext cx="7923964" cy="415498"/>
          </a:xfrm>
          <a:prstGeom prst="rect">
            <a:avLst/>
          </a:prstGeom>
        </p:spPr>
        <p:txBody>
          <a:bodyPr wrap="none">
            <a:spAutoFit/>
          </a:bodyPr>
          <a:lstStyle/>
          <a:p>
            <a:r>
              <a:rPr lang="ja-JP" altLang="en-US" sz="2100" b="1">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④教育</a:t>
            </a:r>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現場の実態を踏まえた情報セキュリティ対策を確立させること</a:t>
            </a:r>
          </a:p>
        </p:txBody>
      </p:sp>
      <p:sp>
        <p:nvSpPr>
          <p:cNvPr id="9" name="正方形/長方形 8"/>
          <p:cNvSpPr/>
          <p:nvPr/>
        </p:nvSpPr>
        <p:spPr>
          <a:xfrm>
            <a:off x="160676" y="3570363"/>
            <a:ext cx="6958956" cy="415498"/>
          </a:xfrm>
          <a:prstGeom prst="rect">
            <a:avLst/>
          </a:prstGeom>
        </p:spPr>
        <p:txBody>
          <a:bodyPr wrap="none">
            <a:spAutoFit/>
          </a:bodyPr>
          <a:lstStyle/>
          <a:p>
            <a:r>
              <a:rPr lang="ja-JP" altLang="en-US" sz="2100" b="1">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⑤教職員</a:t>
            </a:r>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の情報セキュリティに関する意識の醸成を図ること</a:t>
            </a:r>
          </a:p>
        </p:txBody>
      </p:sp>
      <p:sp>
        <p:nvSpPr>
          <p:cNvPr id="10" name="正方形/長方形 9"/>
          <p:cNvSpPr/>
          <p:nvPr/>
        </p:nvSpPr>
        <p:spPr>
          <a:xfrm>
            <a:off x="160676" y="4142987"/>
            <a:ext cx="8630889" cy="415498"/>
          </a:xfrm>
          <a:prstGeom prst="rect">
            <a:avLst/>
          </a:prstGeom>
        </p:spPr>
        <p:txBody>
          <a:bodyPr wrap="none">
            <a:spAutoFit/>
          </a:bodyPr>
          <a:lstStyle/>
          <a:p>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⑥教職員の業務負担軽減及び</a:t>
            </a:r>
            <a:r>
              <a:rPr lang="en-US" altLang="ja-JP"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ICT</a:t>
            </a:r>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を活用した多様な学習の実現を図ること</a:t>
            </a:r>
          </a:p>
        </p:txBody>
      </p:sp>
    </p:spTree>
    <p:extLst>
      <p:ext uri="{BB962C8B-B14F-4D97-AF65-F5344CB8AC3E}">
        <p14:creationId xmlns:p14="http://schemas.microsoft.com/office/powerpoint/2010/main" val="111707093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14" y="688689"/>
            <a:ext cx="7792970" cy="4378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298035" y="22153"/>
            <a:ext cx="8553358" cy="731837"/>
          </a:xfrm>
        </p:spPr>
        <p:txBody>
          <a:bodyPr/>
          <a:lstStyle/>
          <a:p>
            <a:pPr algn="ctr"/>
            <a:r>
              <a:rPr lang="ja-JP" altLang="en-US" spc="-100" dirty="0">
                <a:gradFill>
                  <a:gsLst>
                    <a:gs pos="0">
                      <a:srgbClr val="09459D"/>
                    </a:gs>
                    <a:gs pos="50000">
                      <a:schemeClr val="tx1"/>
                    </a:gs>
                    <a:gs pos="100000">
                      <a:schemeClr val="tx1">
                        <a:lumMod val="60000"/>
                        <a:lumOff val="40000"/>
                      </a:schemeClr>
                    </a:gs>
                  </a:gsLst>
                  <a:lin ang="4800000" scaled="0"/>
                </a:gradFill>
                <a:latin typeface="ＭＳ Ｐゴシック" panose="020B0600070205080204" pitchFamily="50" charset="-128"/>
                <a:ea typeface="ＭＳ Ｐゴシック" panose="020B0600070205080204" pitchFamily="50" charset="-128"/>
                <a:cs typeface="メイリオ"/>
              </a:rPr>
              <a:t>日本の教育をとりまく環境と課題</a:t>
            </a:r>
            <a:endParaRPr lang="en-US" spc="-100" dirty="0">
              <a:gradFill>
                <a:gsLst>
                  <a:gs pos="0">
                    <a:srgbClr val="09459D"/>
                  </a:gs>
                  <a:gs pos="50000">
                    <a:schemeClr val="tx1"/>
                  </a:gs>
                  <a:gs pos="100000">
                    <a:schemeClr val="tx1">
                      <a:lumMod val="60000"/>
                      <a:lumOff val="40000"/>
                    </a:schemeClr>
                  </a:gs>
                </a:gsLst>
                <a:lin ang="4800000" scaled="0"/>
              </a:gradFill>
              <a:latin typeface="ＭＳ Ｐゴシック" panose="020B0600070205080204" pitchFamily="50" charset="-128"/>
              <a:ea typeface="ＭＳ Ｐゴシック" panose="020B0600070205080204" pitchFamily="50" charset="-128"/>
              <a:cs typeface="メイリオ"/>
            </a:endParaRPr>
          </a:p>
        </p:txBody>
      </p:sp>
      <p:sp>
        <p:nvSpPr>
          <p:cNvPr id="58" name="TextBox 52"/>
          <p:cNvSpPr txBox="1">
            <a:spLocks noChangeArrowheads="1"/>
          </p:cNvSpPr>
          <p:nvPr/>
        </p:nvSpPr>
        <p:spPr bwMode="auto">
          <a:xfrm>
            <a:off x="1783773" y="3828263"/>
            <a:ext cx="1408162" cy="230832"/>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500" b="1" dirty="0">
                <a:solidFill>
                  <a:srgbClr val="FFFFFF"/>
                </a:solidFill>
                <a:latin typeface="ＭＳ Ｐゴシック" panose="020B0600070205080204" pitchFamily="50" charset="-128"/>
                <a:ea typeface="ＭＳ Ｐゴシック" panose="020B0600070205080204" pitchFamily="50" charset="-128"/>
              </a:rPr>
              <a:t>競争の激化</a:t>
            </a:r>
            <a:endParaRPr kumimoji="0" lang="en-US" sz="1500" b="1" dirty="0">
              <a:solidFill>
                <a:srgbClr val="FFFFFF"/>
              </a:solidFill>
              <a:latin typeface="ＭＳ Ｐゴシック" panose="020B0600070205080204" pitchFamily="50" charset="-128"/>
              <a:ea typeface="ＭＳ Ｐゴシック" panose="020B0600070205080204" pitchFamily="50" charset="-128"/>
            </a:endParaRPr>
          </a:p>
        </p:txBody>
      </p:sp>
      <p:sp>
        <p:nvSpPr>
          <p:cNvPr id="61" name="Oval 60"/>
          <p:cNvSpPr/>
          <p:nvPr/>
        </p:nvSpPr>
        <p:spPr>
          <a:xfrm>
            <a:off x="1285132" y="1291921"/>
            <a:ext cx="1578606" cy="1578606"/>
          </a:xfrm>
          <a:prstGeom prst="ellipse">
            <a:avLst/>
          </a:prstGeom>
          <a:solidFill>
            <a:srgbClr val="FDB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63" name="Oval 62"/>
          <p:cNvSpPr/>
          <p:nvPr/>
        </p:nvSpPr>
        <p:spPr>
          <a:xfrm>
            <a:off x="1561509" y="3491398"/>
            <a:ext cx="1379837" cy="1357154"/>
          </a:xfrm>
          <a:prstGeom prst="ellipse">
            <a:avLst/>
          </a:prstGeom>
          <a:solidFill>
            <a:schemeClr val="bg1">
              <a:lumMod val="50000"/>
            </a:schemeClr>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smtClean="0">
                <a:solidFill>
                  <a:srgbClr val="FFFFFF"/>
                </a:solidFill>
                <a:latin typeface="ＭＳ Ｐゴシック" panose="020B0600070205080204" pitchFamily="50" charset="-128"/>
                <a:ea typeface="ＭＳ Ｐゴシック" panose="020B0600070205080204" pitchFamily="50" charset="-128"/>
              </a:rPr>
              <a:t>情報</a:t>
            </a:r>
            <a:r>
              <a:rPr kumimoji="0" lang="en-US" altLang="ja-JP" sz="1400" b="1" smtClean="0">
                <a:solidFill>
                  <a:srgbClr val="FFFFFF"/>
                </a:solidFill>
                <a:latin typeface="ＭＳ Ｐゴシック" panose="020B0600070205080204" pitchFamily="50" charset="-128"/>
                <a:ea typeface="ＭＳ Ｐゴシック" panose="020B0600070205080204" pitchFamily="50" charset="-128"/>
              </a:rPr>
              <a:t/>
            </a:r>
            <a:br>
              <a:rPr kumimoji="0" lang="en-US" altLang="ja-JP" sz="1400" b="1" smtClean="0">
                <a:solidFill>
                  <a:srgbClr val="FFFFFF"/>
                </a:solidFill>
                <a:latin typeface="ＭＳ Ｐゴシック" panose="020B0600070205080204" pitchFamily="50" charset="-128"/>
                <a:ea typeface="ＭＳ Ｐゴシック" panose="020B0600070205080204" pitchFamily="50" charset="-128"/>
              </a:rPr>
            </a:br>
            <a:r>
              <a:rPr kumimoji="0" lang="ja-JP" altLang="en-US" sz="1400" b="1" dirty="0" smtClean="0">
                <a:solidFill>
                  <a:srgbClr val="FFFFFF"/>
                </a:solidFill>
                <a:latin typeface="ＭＳ Ｐゴシック" panose="020B0600070205080204" pitchFamily="50" charset="-128"/>
                <a:ea typeface="ＭＳ Ｐゴシック" panose="020B0600070205080204" pitchFamily="50" charset="-128"/>
              </a:rPr>
              <a:t>セキュリティ</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grpSp>
        <p:nvGrpSpPr>
          <p:cNvPr id="29" name="Group 22"/>
          <p:cNvGrpSpPr/>
          <p:nvPr/>
        </p:nvGrpSpPr>
        <p:grpSpPr>
          <a:xfrm>
            <a:off x="7740283" y="2246155"/>
            <a:ext cx="1134698" cy="1134698"/>
            <a:chOff x="6810623" y="1225252"/>
            <a:chExt cx="1803698" cy="1803698"/>
          </a:xfrm>
        </p:grpSpPr>
        <p:sp>
          <p:nvSpPr>
            <p:cNvPr id="30" name="Oval 52"/>
            <p:cNvSpPr/>
            <p:nvPr/>
          </p:nvSpPr>
          <p:spPr>
            <a:xfrm>
              <a:off x="6810623" y="1225252"/>
              <a:ext cx="1803698" cy="1803698"/>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教員の働き方</a:t>
              </a: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1" name="TextBox 52"/>
            <p:cNvSpPr txBox="1">
              <a:spLocks noChangeArrowheads="1"/>
            </p:cNvSpPr>
            <p:nvPr/>
          </p:nvSpPr>
          <p:spPr bwMode="auto">
            <a:xfrm>
              <a:off x="6980885" y="1931406"/>
              <a:ext cx="1584429" cy="391389"/>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32" name="Group 22"/>
          <p:cNvGrpSpPr/>
          <p:nvPr/>
        </p:nvGrpSpPr>
        <p:grpSpPr>
          <a:xfrm>
            <a:off x="3518719" y="3454019"/>
            <a:ext cx="1397390" cy="1394532"/>
            <a:chOff x="6810623" y="1225252"/>
            <a:chExt cx="1803698" cy="1803698"/>
          </a:xfrm>
        </p:grpSpPr>
        <p:sp>
          <p:nvSpPr>
            <p:cNvPr id="33" name="Oval 52"/>
            <p:cNvSpPr/>
            <p:nvPr/>
          </p:nvSpPr>
          <p:spPr>
            <a:xfrm>
              <a:off x="6810623" y="1225252"/>
              <a:ext cx="1803698" cy="1803698"/>
            </a:xfrm>
            <a:prstGeom prst="ellipse">
              <a:avLst/>
            </a:prstGeom>
            <a:solidFill>
              <a:schemeClr val="accent4"/>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4" name="TextBox 52"/>
            <p:cNvSpPr txBox="1">
              <a:spLocks noChangeArrowheads="1"/>
            </p:cNvSpPr>
            <p:nvPr/>
          </p:nvSpPr>
          <p:spPr bwMode="auto">
            <a:xfrm>
              <a:off x="6839901" y="1985284"/>
              <a:ext cx="1745137" cy="283633"/>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教育の情報化</a:t>
              </a:r>
              <a:endParaRPr kumimoji="0" lang="en-US" altLang="ja-JP" sz="1400" b="1" dirty="0">
                <a:solidFill>
                  <a:srgbClr val="FFFFFF"/>
                </a:solidFill>
                <a:latin typeface="ＭＳ Ｐゴシック" panose="020B0600070205080204" pitchFamily="50" charset="-128"/>
                <a:ea typeface="ＭＳ Ｐゴシック" panose="020B0600070205080204" pitchFamily="50" charset="-128"/>
              </a:endParaRPr>
            </a:p>
          </p:txBody>
        </p:sp>
      </p:grpSp>
      <p:sp>
        <p:nvSpPr>
          <p:cNvPr id="39" name="Oval 54"/>
          <p:cNvSpPr/>
          <p:nvPr/>
        </p:nvSpPr>
        <p:spPr>
          <a:xfrm>
            <a:off x="5540188" y="2825803"/>
            <a:ext cx="1600040" cy="1600040"/>
          </a:xfrm>
          <a:prstGeom prst="ellipse">
            <a:avLst/>
          </a:prstGeom>
          <a:solidFill>
            <a:schemeClr val="tx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zh-TW" altLang="en-US" b="1" dirty="0">
                <a:solidFill>
                  <a:srgbClr val="FFFFFF"/>
                </a:solidFill>
                <a:latin typeface="ＭＳ Ｐゴシック" panose="020B0600070205080204" pitchFamily="50" charset="-128"/>
                <a:ea typeface="ＭＳ Ｐゴシック" panose="020B0600070205080204" pitchFamily="50" charset="-128"/>
              </a:rPr>
              <a:t>次期学習指導要領</a:t>
            </a: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7" name="Oval 56"/>
          <p:cNvSpPr/>
          <p:nvPr/>
        </p:nvSpPr>
        <p:spPr>
          <a:xfrm>
            <a:off x="7213518" y="3454021"/>
            <a:ext cx="1355881" cy="1355881"/>
          </a:xfrm>
          <a:prstGeom prst="ellipse">
            <a:avLst/>
          </a:prstGeom>
          <a:solidFill>
            <a:srgbClr val="FDB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8" name="Oval 26"/>
          <p:cNvSpPr/>
          <p:nvPr/>
        </p:nvSpPr>
        <p:spPr>
          <a:xfrm>
            <a:off x="308578" y="2941082"/>
            <a:ext cx="1418070" cy="1392423"/>
          </a:xfrm>
          <a:prstGeom prst="ellipse">
            <a:avLst/>
          </a:prstGeom>
          <a:solidFill>
            <a:schemeClr val="accent5"/>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アクティブラーニング</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
        <p:nvSpPr>
          <p:cNvPr id="45" name="Oval 26"/>
          <p:cNvSpPr/>
          <p:nvPr/>
        </p:nvSpPr>
        <p:spPr>
          <a:xfrm>
            <a:off x="6408390" y="2138457"/>
            <a:ext cx="925486" cy="865348"/>
          </a:xfrm>
          <a:prstGeom prst="ellipse">
            <a:avLst/>
          </a:prstGeom>
          <a:solidFill>
            <a:schemeClr val="accent5"/>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b="1" dirty="0" smtClean="0">
                <a:solidFill>
                  <a:srgbClr val="FFFFFF"/>
                </a:solidFill>
                <a:latin typeface="ＭＳ Ｐゴシック" panose="020B0600070205080204" pitchFamily="50" charset="-128"/>
                <a:ea typeface="ＭＳ Ｐゴシック" panose="020B0600070205080204" pitchFamily="50" charset="-128"/>
              </a:rPr>
              <a:t>教育格差</a:t>
            </a: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46" name="TextBox 52"/>
          <p:cNvSpPr txBox="1">
            <a:spLocks noChangeArrowheads="1"/>
          </p:cNvSpPr>
          <p:nvPr/>
        </p:nvSpPr>
        <p:spPr bwMode="auto">
          <a:xfrm>
            <a:off x="7293213" y="3742638"/>
            <a:ext cx="1222876" cy="738664"/>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社会から</a:t>
            </a:r>
            <a:r>
              <a:rPr kumimoji="0" lang="en-US" altLang="ja-JP" sz="1600" b="1" dirty="0">
                <a:solidFill>
                  <a:srgbClr val="FFFFFF"/>
                </a:solidFill>
                <a:latin typeface="ＭＳ Ｐゴシック" panose="020B0600070205080204" pitchFamily="50" charset="-128"/>
                <a:ea typeface="ＭＳ Ｐゴシック" panose="020B0600070205080204" pitchFamily="50" charset="-128"/>
              </a:rPr>
              <a:t/>
            </a:r>
            <a:br>
              <a:rPr kumimoji="0" lang="en-US" altLang="ja-JP" sz="1600" b="1" dirty="0">
                <a:solidFill>
                  <a:srgbClr val="FFFFFF"/>
                </a:solidFill>
                <a:latin typeface="ＭＳ Ｐゴシック" panose="020B0600070205080204" pitchFamily="50" charset="-128"/>
                <a:ea typeface="ＭＳ Ｐゴシック" panose="020B0600070205080204" pitchFamily="50" charset="-128"/>
              </a:rPr>
            </a:b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求められる</a:t>
            </a:r>
            <a:r>
              <a:rPr kumimoji="0" lang="en-US" altLang="ja-JP" sz="1600" b="1" dirty="0">
                <a:solidFill>
                  <a:srgbClr val="FFFFFF"/>
                </a:solidFill>
                <a:latin typeface="ＭＳ Ｐゴシック" panose="020B0600070205080204" pitchFamily="50" charset="-128"/>
                <a:ea typeface="ＭＳ Ｐゴシック" panose="020B0600070205080204" pitchFamily="50" charset="-128"/>
              </a:rPr>
              <a:t/>
            </a:r>
            <a:br>
              <a:rPr kumimoji="0" lang="en-US" altLang="ja-JP" sz="1600" b="1" dirty="0">
                <a:solidFill>
                  <a:srgbClr val="FFFFFF"/>
                </a:solidFill>
                <a:latin typeface="ＭＳ Ｐゴシック" panose="020B0600070205080204" pitchFamily="50" charset="-128"/>
                <a:ea typeface="ＭＳ Ｐゴシック" panose="020B0600070205080204" pitchFamily="50" charset="-128"/>
              </a:rPr>
            </a:b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人材の変化</a:t>
            </a: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grpSp>
        <p:nvGrpSpPr>
          <p:cNvPr id="23" name="Group 22"/>
          <p:cNvGrpSpPr/>
          <p:nvPr/>
        </p:nvGrpSpPr>
        <p:grpSpPr>
          <a:xfrm>
            <a:off x="7172968" y="1117999"/>
            <a:ext cx="1351346" cy="1351346"/>
            <a:chOff x="6810623" y="1225252"/>
            <a:chExt cx="1803698" cy="1803698"/>
          </a:xfrm>
        </p:grpSpPr>
        <p:sp>
          <p:nvSpPr>
            <p:cNvPr id="53" name="Oval 52"/>
            <p:cNvSpPr/>
            <p:nvPr/>
          </p:nvSpPr>
          <p:spPr>
            <a:xfrm>
              <a:off x="6810623" y="1225252"/>
              <a:ext cx="1803698" cy="1803698"/>
            </a:xfrm>
            <a:prstGeom prst="ellipse">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54" name="TextBox 52"/>
            <p:cNvSpPr txBox="1">
              <a:spLocks noChangeArrowheads="1"/>
            </p:cNvSpPr>
            <p:nvPr/>
          </p:nvSpPr>
          <p:spPr bwMode="auto">
            <a:xfrm>
              <a:off x="6879247" y="1753333"/>
              <a:ext cx="1678574" cy="657284"/>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高大接続</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入試改革</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grpSp>
      <p:sp>
        <p:nvSpPr>
          <p:cNvPr id="7" name="正方形/長方形 6"/>
          <p:cNvSpPr/>
          <p:nvPr/>
        </p:nvSpPr>
        <p:spPr>
          <a:xfrm>
            <a:off x="1230208" y="1673159"/>
            <a:ext cx="1688454" cy="830997"/>
          </a:xfrm>
          <a:prstGeom prst="rect">
            <a:avLst/>
          </a:prstGeom>
        </p:spPr>
        <p:txBody>
          <a:bodyPr wrap="square" lIns="91436" tIns="45718" rIns="91436" bIns="45718">
            <a:spAutoFit/>
          </a:body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テクノロジーの</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浸透による</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授業の多様化</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6" name="Oval 26"/>
          <p:cNvSpPr/>
          <p:nvPr/>
        </p:nvSpPr>
        <p:spPr>
          <a:xfrm>
            <a:off x="2721219" y="3038238"/>
            <a:ext cx="925486" cy="865348"/>
          </a:xfrm>
          <a:prstGeom prst="ellipse">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47" name="TextBox 52"/>
          <p:cNvSpPr txBox="1">
            <a:spLocks noChangeArrowheads="1"/>
          </p:cNvSpPr>
          <p:nvPr/>
        </p:nvSpPr>
        <p:spPr bwMode="auto">
          <a:xfrm>
            <a:off x="2784709" y="3371099"/>
            <a:ext cx="820478" cy="219291"/>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少子化</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5" name="Oval 26"/>
          <p:cNvSpPr/>
          <p:nvPr/>
        </p:nvSpPr>
        <p:spPr>
          <a:xfrm>
            <a:off x="689013" y="946686"/>
            <a:ext cx="925486" cy="865348"/>
          </a:xfrm>
          <a:prstGeom prst="ellipse">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200" b="1" dirty="0">
                <a:solidFill>
                  <a:srgbClr val="FFFFFF"/>
                </a:solidFill>
                <a:latin typeface="ＭＳ Ｐゴシック" panose="020B0600070205080204" pitchFamily="50" charset="-128"/>
                <a:ea typeface="ＭＳ Ｐゴシック" panose="020B0600070205080204" pitchFamily="50" charset="-128"/>
              </a:rPr>
              <a:t>いじめ</a:t>
            </a:r>
            <a:endParaRPr kumimoji="0" lang="en-US" sz="1200" b="1" dirty="0">
              <a:solidFill>
                <a:srgbClr val="FFFFFF"/>
              </a:solidFill>
              <a:latin typeface="ＭＳ Ｐゴシック" panose="020B0600070205080204" pitchFamily="50" charset="-128"/>
              <a:ea typeface="ＭＳ Ｐゴシック" panose="020B0600070205080204" pitchFamily="50" charset="-128"/>
            </a:endParaRPr>
          </a:p>
        </p:txBody>
      </p:sp>
      <p:sp>
        <p:nvSpPr>
          <p:cNvPr id="59" name="Oval 58"/>
          <p:cNvSpPr/>
          <p:nvPr/>
        </p:nvSpPr>
        <p:spPr>
          <a:xfrm>
            <a:off x="316413" y="1719310"/>
            <a:ext cx="1053690" cy="1053690"/>
          </a:xfrm>
          <a:prstGeom prst="ellipse">
            <a:avLst/>
          </a:prstGeom>
          <a:solidFill>
            <a:schemeClr val="tx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60" name="TextBox 52"/>
          <p:cNvSpPr txBox="1">
            <a:spLocks noChangeArrowheads="1"/>
          </p:cNvSpPr>
          <p:nvPr/>
        </p:nvSpPr>
        <p:spPr bwMode="auto">
          <a:xfrm>
            <a:off x="231822" y="1974651"/>
            <a:ext cx="1222876" cy="492443"/>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教育の</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質的転換</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7" name="Oval 26"/>
          <p:cNvSpPr/>
          <p:nvPr/>
        </p:nvSpPr>
        <p:spPr>
          <a:xfrm>
            <a:off x="2832366" y="1611383"/>
            <a:ext cx="1418070" cy="1392423"/>
          </a:xfrm>
          <a:prstGeom prst="ellipse">
            <a:avLst/>
          </a:prstGeom>
          <a:solidFill>
            <a:srgbClr val="3366FF"/>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プログラミング教育</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92945562"/>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教育</a:t>
            </a:r>
            <a:r>
              <a:rPr lang="ja-JP" altLang="en-US"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情報セキュリティの</a:t>
            </a:r>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考え方</a:t>
            </a:r>
            <a:r>
              <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(Point)</a:t>
            </a:r>
            <a:endParaRPr kumimoji="1" lang="ja-JP" altLang="en-US"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endParaRPr>
          </a:p>
        </p:txBody>
      </p:sp>
      <p:sp>
        <p:nvSpPr>
          <p:cNvPr id="4" name="テキスト ボックス 3"/>
          <p:cNvSpPr txBox="1"/>
          <p:nvPr/>
        </p:nvSpPr>
        <p:spPr>
          <a:xfrm>
            <a:off x="232387" y="1153392"/>
            <a:ext cx="8055410" cy="1061829"/>
          </a:xfrm>
          <a:prstGeom prst="rect">
            <a:avLst/>
          </a:prstGeom>
          <a:noFill/>
        </p:spPr>
        <p:txBody>
          <a:bodyPr wrap="none" rtlCol="0">
            <a:spAutoFit/>
          </a:bodyPr>
          <a:lstStyle/>
          <a:p>
            <a:r>
              <a:rPr lang="ja-JP" altLang="en-US"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rPr>
              <a:t>情報セキュリティの確保に絶対安全ということはないことから</a:t>
            </a:r>
            <a:endParaRPr lang="en-US" altLang="ja-JP" sz="2100" b="1" dirty="0">
              <a:solidFill>
                <a:srgbClr val="676767">
                  <a:lumMod val="50000"/>
                </a:srgbClr>
              </a:solidFill>
              <a:latin typeface="ＭＳ Ｐゴシック" panose="020B0600070205080204" pitchFamily="50" charset="-128"/>
              <a:ea typeface="ＭＳ Ｐゴシック" panose="020B0600070205080204" pitchFamily="50" charset="-128"/>
              <a:cs typeface="Meiryo" charset="-128"/>
            </a:endParaRPr>
          </a:p>
          <a:p>
            <a:r>
              <a:rPr lang="ja-JP" altLang="en-US" sz="2100" b="1" dirty="0">
                <a:solidFill>
                  <a:srgbClr val="FF0000"/>
                </a:solidFill>
                <a:latin typeface="ＭＳ Ｐゴシック" panose="020B0600070205080204" pitchFamily="50" charset="-128"/>
                <a:ea typeface="ＭＳ Ｐゴシック" panose="020B0600070205080204" pitchFamily="50" charset="-128"/>
                <a:cs typeface="Meiryo" charset="-128"/>
              </a:rPr>
              <a:t>情報セキュリティインシデントの未然防止のみならず、発生した場合の</a:t>
            </a:r>
            <a:endParaRPr lang="en-US" altLang="ja-JP" sz="2100" b="1" dirty="0">
              <a:solidFill>
                <a:srgbClr val="FF0000"/>
              </a:solidFill>
              <a:latin typeface="ＭＳ Ｐゴシック" panose="020B0600070205080204" pitchFamily="50" charset="-128"/>
              <a:ea typeface="ＭＳ Ｐゴシック" panose="020B0600070205080204" pitchFamily="50" charset="-128"/>
              <a:cs typeface="Meiryo" charset="-128"/>
            </a:endParaRPr>
          </a:p>
          <a:p>
            <a:r>
              <a:rPr lang="ja-JP" altLang="en-US" sz="2100" b="1" dirty="0">
                <a:solidFill>
                  <a:srgbClr val="FF0000"/>
                </a:solidFill>
                <a:latin typeface="ＭＳ Ｐゴシック" panose="020B0600070205080204" pitchFamily="50" charset="-128"/>
                <a:ea typeface="ＭＳ Ｐゴシック" panose="020B0600070205080204" pitchFamily="50" charset="-128"/>
                <a:cs typeface="Meiryo" charset="-128"/>
              </a:rPr>
              <a:t>拡大防止・迅速な復旧や再発防止の対策を講じていくことが必要</a:t>
            </a:r>
          </a:p>
        </p:txBody>
      </p:sp>
      <p:sp>
        <p:nvSpPr>
          <p:cNvPr id="11" name="正方形/長方形 10"/>
          <p:cNvSpPr/>
          <p:nvPr/>
        </p:nvSpPr>
        <p:spPr>
          <a:xfrm>
            <a:off x="232388" y="2637651"/>
            <a:ext cx="8550866" cy="2031325"/>
          </a:xfrm>
          <a:prstGeom prst="rect">
            <a:avLst/>
          </a:prstGeom>
        </p:spPr>
        <p:txBody>
          <a:bodyPr wrap="square">
            <a:spAutoFit/>
          </a:bodyPr>
          <a:lstStyle/>
          <a:p>
            <a:r>
              <a:rPr lang="ja-JP" altLang="en-US" sz="2100" b="1" dirty="0">
                <a:solidFill>
                  <a:srgbClr val="676767"/>
                </a:solidFill>
                <a:latin typeface="ＭＳ Ｐゴシック" panose="020B0600070205080204" pitchFamily="50" charset="-128"/>
                <a:ea typeface="ＭＳ Ｐゴシック" panose="020B0600070205080204" pitchFamily="50" charset="-128"/>
                <a:cs typeface="Meiryo" charset="-128"/>
              </a:rPr>
              <a:t>情報セキュリティ対策は、個人情報の漏えいリスクを軽減する観点からも重要であり、地方公共団体が自ら進んで情報セキュリティに関する意識・リテラシーを高め、</a:t>
            </a:r>
            <a:r>
              <a:rPr lang="ja-JP" altLang="en-US" sz="2100" b="1" dirty="0">
                <a:solidFill>
                  <a:schemeClr val="tx1">
                    <a:lumMod val="50000"/>
                  </a:schemeClr>
                </a:solidFill>
                <a:latin typeface="ＭＳ Ｐゴシック" panose="020B0600070205080204" pitchFamily="50" charset="-128"/>
                <a:ea typeface="ＭＳ Ｐゴシック" panose="020B0600070205080204" pitchFamily="50" charset="-128"/>
                <a:cs typeface="Meiryo" charset="-128"/>
              </a:rPr>
              <a:t>主体的にその対策に取り組むことが求められる。加えて、情報セキュリティ対策は、自然災害時等における危機管理対策との連携も重要である。</a:t>
            </a:r>
          </a:p>
          <a:p>
            <a:endParaRPr lang="ja-JP" altLang="en-US" sz="2100" b="1"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191385298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3"/>
          </p:nvPr>
        </p:nvSpPr>
        <p:spPr/>
        <p:txBody>
          <a:bodyPr/>
          <a:lstStyle/>
          <a:p>
            <a:endParaRPr kumimoji="1" lang="ja-JP" altLang="en-US" dirty="0"/>
          </a:p>
        </p:txBody>
      </p:sp>
      <p:sp>
        <p:nvSpPr>
          <p:cNvPr id="7" name="タイトル 6"/>
          <p:cNvSpPr>
            <a:spLocks noGrp="1"/>
          </p:cNvSpPr>
          <p:nvPr>
            <p:ph type="ctrTitle"/>
          </p:nvPr>
        </p:nvSpPr>
        <p:spPr>
          <a:xfrm>
            <a:off x="425766" y="1752313"/>
            <a:ext cx="8340152" cy="1392845"/>
          </a:xfrm>
        </p:spPr>
        <p:txBody>
          <a:bodyPr anchor="ctr"/>
          <a:lstStyle/>
          <a:p>
            <a:r>
              <a:rPr kumimoji="1" lang="ja-JP" altLang="en-US" sz="3200" dirty="0"/>
              <a:t>教育委員会様における</a:t>
            </a:r>
            <a:r>
              <a:rPr kumimoji="1" lang="en-US" altLang="ja-JP" sz="3200" dirty="0"/>
              <a:t>AMP for Endpoint</a:t>
            </a:r>
            <a:r>
              <a:rPr kumimoji="1" lang="ja-JP" altLang="en-US" sz="3200" dirty="0"/>
              <a:t>提案</a:t>
            </a:r>
            <a:r>
              <a:rPr kumimoji="1" lang="en-US" altLang="ja-JP" sz="3200" dirty="0"/>
              <a:t/>
            </a:r>
            <a:br>
              <a:rPr kumimoji="1" lang="en-US" altLang="ja-JP" sz="3200" dirty="0"/>
            </a:br>
            <a:endParaRPr kumimoji="1" lang="ja-JP" altLang="en-US" sz="2400" dirty="0"/>
          </a:p>
        </p:txBody>
      </p:sp>
      <p:sp>
        <p:nvSpPr>
          <p:cNvPr id="8" name="サブタイトル 7"/>
          <p:cNvSpPr>
            <a:spLocks noGrp="1"/>
          </p:cNvSpPr>
          <p:nvPr>
            <p:ph type="subTitle" idx="1"/>
          </p:nvPr>
        </p:nvSpPr>
        <p:spPr/>
        <p:txBody>
          <a:bodyPr/>
          <a:lstStyle/>
          <a:p>
            <a:r>
              <a:rPr kumimoji="1" lang="ja-JP" altLang="en-US" dirty="0" smtClean="0"/>
              <a:t>シスコシステムズ合同会社　セキュリティ事業</a:t>
            </a:r>
            <a:endParaRPr kumimoji="1" lang="ja-JP" altLang="en-US" dirty="0"/>
          </a:p>
        </p:txBody>
      </p:sp>
      <p:sp>
        <p:nvSpPr>
          <p:cNvPr id="9" name="テキスト プレースホルダー 8"/>
          <p:cNvSpPr>
            <a:spLocks noGrp="1"/>
          </p:cNvSpPr>
          <p:nvPr>
            <p:ph type="body" sz="quarter" idx="11"/>
          </p:nvPr>
        </p:nvSpPr>
        <p:spPr/>
        <p:txBody>
          <a:bodyPr/>
          <a:lstStyle/>
          <a:p>
            <a:endParaRPr kumimoji="1" lang="ja-JP" altLang="en-US" dirty="0"/>
          </a:p>
        </p:txBody>
      </p:sp>
      <p:sp>
        <p:nvSpPr>
          <p:cNvPr id="10" name="テキスト プレースホルダー 9"/>
          <p:cNvSpPr>
            <a:spLocks noGrp="1"/>
          </p:cNvSpPr>
          <p:nvPr>
            <p:ph type="body" sz="quarter" idx="12"/>
          </p:nvPr>
        </p:nvSpPr>
        <p:spPr/>
        <p:txBody>
          <a:bodyPr/>
          <a:lstStyle/>
          <a:p>
            <a:endParaRPr kumimoji="1" lang="ja-JP" altLang="en-US" dirty="0"/>
          </a:p>
        </p:txBody>
      </p:sp>
      <p:grpSp>
        <p:nvGrpSpPr>
          <p:cNvPr id="12" name="Group 61"/>
          <p:cNvGrpSpPr>
            <a:grpSpLocks noChangeAspect="1"/>
          </p:cNvGrpSpPr>
          <p:nvPr/>
        </p:nvGrpSpPr>
        <p:grpSpPr>
          <a:xfrm>
            <a:off x="8198590" y="1210025"/>
            <a:ext cx="635633" cy="801842"/>
            <a:chOff x="2322747" y="1197939"/>
            <a:chExt cx="198707" cy="241668"/>
          </a:xfrm>
        </p:grpSpPr>
        <p:sp>
          <p:nvSpPr>
            <p:cNvPr id="13"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4"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5"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spTree>
    <p:extLst>
      <p:ext uri="{BB962C8B-B14F-4D97-AF65-F5344CB8AC3E}">
        <p14:creationId xmlns:p14="http://schemas.microsoft.com/office/powerpoint/2010/main" val="168903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315012" y="278601"/>
            <a:ext cx="8244130" cy="4787617"/>
            <a:chOff x="895029" y="474511"/>
            <a:chExt cx="10992173" cy="6383489"/>
          </a:xfrm>
        </p:grpSpPr>
        <p:grpSp>
          <p:nvGrpSpPr>
            <p:cNvPr id="72" name="グループ化 312"/>
            <p:cNvGrpSpPr/>
            <p:nvPr/>
          </p:nvGrpSpPr>
          <p:grpSpPr>
            <a:xfrm>
              <a:off x="10664676" y="581633"/>
              <a:ext cx="1037644" cy="662879"/>
              <a:chOff x="4345995" y="3402883"/>
              <a:chExt cx="1037389" cy="1037389"/>
            </a:xfrm>
          </p:grpSpPr>
          <p:pic>
            <p:nvPicPr>
              <p:cNvPr id="7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5995" y="3402883"/>
                <a:ext cx="1037389" cy="103738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4" name="テキスト ボックス 73"/>
              <p:cNvSpPr txBox="1"/>
              <p:nvPr/>
            </p:nvSpPr>
            <p:spPr>
              <a:xfrm>
                <a:off x="4499343" y="3926038"/>
                <a:ext cx="758996" cy="361246"/>
              </a:xfrm>
              <a:prstGeom prst="rect">
                <a:avLst/>
              </a:prstGeom>
              <a:noFill/>
            </p:spPr>
            <p:txBody>
              <a:bodyPr wrap="none" rtlCol="0">
                <a:spAutoFit/>
              </a:bodyPr>
              <a:lstStyle/>
              <a:p>
                <a:pPr algn="ctr">
                  <a:defRPr/>
                </a:pPr>
                <a:r>
                  <a:rPr lang="ja-JP" altLang="en-US" sz="525" dirty="0">
                    <a:solidFill>
                      <a:srgbClr val="676767">
                        <a:lumMod val="75000"/>
                      </a:srgbClr>
                    </a:solidFill>
                    <a:effectLst>
                      <a:outerShdw blurRad="38100" dist="38100" dir="2700000" algn="tl">
                        <a:srgbClr val="000000">
                          <a:alpha val="43137"/>
                        </a:srgbClr>
                      </a:outerShdw>
                    </a:effectLst>
                    <a:latin typeface="+mn-ea"/>
                    <a:cs typeface="メイリオ" panose="020B0604030504040204" pitchFamily="50" charset="-128"/>
                  </a:rPr>
                  <a:t>インターネット</a:t>
                </a:r>
              </a:p>
            </p:txBody>
          </p:sp>
        </p:grpSp>
        <p:cxnSp>
          <p:nvCxnSpPr>
            <p:cNvPr id="144" name="直線コネクタ 143"/>
            <p:cNvCxnSpPr/>
            <p:nvPr/>
          </p:nvCxnSpPr>
          <p:spPr>
            <a:xfrm flipH="1">
              <a:off x="5594923" y="983872"/>
              <a:ext cx="33201" cy="5874128"/>
            </a:xfrm>
            <a:prstGeom prst="line">
              <a:avLst/>
            </a:prstGeom>
            <a:ln w="31750">
              <a:prstDash val="lgDash"/>
            </a:ln>
          </p:spPr>
          <p:style>
            <a:lnRef idx="1">
              <a:schemeClr val="accent1"/>
            </a:lnRef>
            <a:fillRef idx="0">
              <a:schemeClr val="accent1"/>
            </a:fillRef>
            <a:effectRef idx="0">
              <a:schemeClr val="accent1"/>
            </a:effectRef>
            <a:fontRef idx="minor">
              <a:schemeClr val="tx1"/>
            </a:fontRef>
          </p:style>
        </p:cxnSp>
        <p:sp>
          <p:nvSpPr>
            <p:cNvPr id="131" name="乗算記号 130"/>
            <p:cNvSpPr/>
            <p:nvPr/>
          </p:nvSpPr>
          <p:spPr>
            <a:xfrm>
              <a:off x="8574582" y="4802044"/>
              <a:ext cx="682914" cy="635799"/>
            </a:xfrm>
            <a:prstGeom prst="mathMultiply">
              <a:avLst>
                <a:gd name="adj1" fmla="val 9920"/>
              </a:avLst>
            </a:prstGeom>
            <a:solidFill>
              <a:srgbClr val="FF0000">
                <a:alpha val="6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32" name="乗算記号 131"/>
            <p:cNvSpPr/>
            <p:nvPr/>
          </p:nvSpPr>
          <p:spPr>
            <a:xfrm>
              <a:off x="10141724" y="4799372"/>
              <a:ext cx="682914" cy="635799"/>
            </a:xfrm>
            <a:prstGeom prst="mathMultiply">
              <a:avLst>
                <a:gd name="adj1" fmla="val 9920"/>
              </a:avLst>
            </a:prstGeom>
            <a:solidFill>
              <a:srgbClr val="FF0000">
                <a:alpha val="6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cxnSp>
          <p:nvCxnSpPr>
            <p:cNvPr id="108" name="直線コネクタ 107"/>
            <p:cNvCxnSpPr/>
            <p:nvPr/>
          </p:nvCxnSpPr>
          <p:spPr>
            <a:xfrm flipH="1">
              <a:off x="11215768" y="1095176"/>
              <a:ext cx="14969" cy="4804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p:cNvCxnSpPr>
              <a:endCxn id="40" idx="0"/>
            </p:cNvCxnSpPr>
            <p:nvPr/>
          </p:nvCxnSpPr>
          <p:spPr>
            <a:xfrm flipH="1">
              <a:off x="9684329" y="1455508"/>
              <a:ext cx="13847" cy="4444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61" idx="2"/>
              <a:endCxn id="30" idx="0"/>
            </p:cNvCxnSpPr>
            <p:nvPr/>
          </p:nvCxnSpPr>
          <p:spPr>
            <a:xfrm>
              <a:off x="8120621" y="2703899"/>
              <a:ext cx="12000" cy="3196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6478419" y="1156531"/>
              <a:ext cx="5809" cy="4743569"/>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5007" y="6303934"/>
              <a:ext cx="416019" cy="397358"/>
            </a:xfrm>
            <a:prstGeom prst="rect">
              <a:avLst/>
            </a:prstGeom>
            <a:solidFill>
              <a:schemeClr val="bg1"/>
            </a:solidFill>
            <a:ln>
              <a:noFill/>
            </a:ln>
          </p:spPr>
        </p:pic>
        <p:pic>
          <p:nvPicPr>
            <p:cNvPr id="20"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444" y="6303934"/>
              <a:ext cx="416019" cy="397358"/>
            </a:xfrm>
            <a:prstGeom prst="rect">
              <a:avLst/>
            </a:prstGeom>
            <a:solidFill>
              <a:schemeClr val="bg1"/>
            </a:solidFill>
            <a:ln>
              <a:noFill/>
            </a:ln>
          </p:spPr>
        </p:pic>
        <p:sp>
          <p:nvSpPr>
            <p:cNvPr id="7" name="角丸四角形 6"/>
            <p:cNvSpPr/>
            <p:nvPr/>
          </p:nvSpPr>
          <p:spPr>
            <a:xfrm>
              <a:off x="5915890" y="5900109"/>
              <a:ext cx="1246909" cy="955963"/>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8" name="テキスト ボックス 7"/>
            <p:cNvSpPr txBox="1"/>
            <p:nvPr/>
          </p:nvSpPr>
          <p:spPr>
            <a:xfrm>
              <a:off x="6023498" y="5963521"/>
              <a:ext cx="997528" cy="492443"/>
            </a:xfrm>
            <a:prstGeom prst="rect">
              <a:avLst/>
            </a:prstGeom>
            <a:solidFill>
              <a:schemeClr val="bg1"/>
            </a:solidFill>
          </p:spPr>
          <p:txBody>
            <a:bodyPr wrap="square" rtlCol="0">
              <a:spAutoFit/>
            </a:bodyPr>
            <a:lstStyle/>
            <a:p>
              <a:pPr algn="ctr"/>
              <a:r>
                <a:rPr lang="ja-JP" altLang="en-US" sz="900">
                  <a:solidFill>
                    <a:srgbClr val="676767"/>
                  </a:solidFill>
                  <a:latin typeface="+mn-ea"/>
                </a:rPr>
                <a:t>行政系端末</a:t>
              </a:r>
              <a:endParaRPr lang="ja-JP" altLang="en-US" sz="900" dirty="0">
                <a:solidFill>
                  <a:srgbClr val="676767"/>
                </a:solidFill>
                <a:latin typeface="+mn-ea"/>
              </a:endParaRPr>
            </a:p>
          </p:txBody>
        </p:sp>
        <p:sp>
          <p:nvSpPr>
            <p:cNvPr id="22" name="角丸四角形 21"/>
            <p:cNvSpPr/>
            <p:nvPr/>
          </p:nvSpPr>
          <p:spPr>
            <a:xfrm>
              <a:off x="5915889" y="5347971"/>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23" name="角丸四角形 22"/>
            <p:cNvSpPr/>
            <p:nvPr/>
          </p:nvSpPr>
          <p:spPr>
            <a:xfrm>
              <a:off x="5915889" y="4633029"/>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L3SW</a:t>
              </a:r>
              <a:endParaRPr lang="ja-JP" altLang="en-US" sz="900" dirty="0">
                <a:solidFill>
                  <a:srgbClr val="676767">
                    <a:lumMod val="75000"/>
                  </a:srgbClr>
                </a:solidFill>
                <a:latin typeface="+mn-ea"/>
              </a:endParaRPr>
            </a:p>
          </p:txBody>
        </p:sp>
        <p:sp>
          <p:nvSpPr>
            <p:cNvPr id="24" name="雲 23"/>
            <p:cNvSpPr/>
            <p:nvPr/>
          </p:nvSpPr>
          <p:spPr>
            <a:xfrm>
              <a:off x="5858857" y="4005673"/>
              <a:ext cx="1360974" cy="457200"/>
            </a:xfrm>
            <a:prstGeom prst="cloud">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25" dirty="0">
                <a:solidFill>
                  <a:srgbClr val="FFFFFF"/>
                </a:solidFill>
                <a:latin typeface="+mn-ea"/>
              </a:endParaRPr>
            </a:p>
          </p:txBody>
        </p:sp>
        <p:sp>
          <p:nvSpPr>
            <p:cNvPr id="25" name="テキスト ボックス 24"/>
            <p:cNvSpPr txBox="1"/>
            <p:nvPr/>
          </p:nvSpPr>
          <p:spPr>
            <a:xfrm>
              <a:off x="5858722" y="4074648"/>
              <a:ext cx="1322639" cy="292388"/>
            </a:xfrm>
            <a:prstGeom prst="rect">
              <a:avLst/>
            </a:prstGeom>
            <a:noFill/>
          </p:spPr>
          <p:txBody>
            <a:bodyPr wrap="square" rtlCol="0">
              <a:spAutoFit/>
            </a:bodyPr>
            <a:lstStyle/>
            <a:p>
              <a:pPr algn="ctr"/>
              <a:r>
                <a:rPr lang="ja-JP" altLang="en-US" sz="825">
                  <a:solidFill>
                    <a:srgbClr val="676767"/>
                  </a:solidFill>
                  <a:latin typeface="+mn-ea"/>
                </a:rPr>
                <a:t>行政ネットワーク</a:t>
              </a:r>
              <a:endParaRPr lang="ja-JP" altLang="en-US" sz="825" dirty="0">
                <a:solidFill>
                  <a:srgbClr val="676767"/>
                </a:solidFill>
                <a:latin typeface="+mn-ea"/>
              </a:endParaRPr>
            </a:p>
          </p:txBody>
        </p:sp>
        <p:sp>
          <p:nvSpPr>
            <p:cNvPr id="26" name="角丸四角形 25"/>
            <p:cNvSpPr/>
            <p:nvPr/>
          </p:nvSpPr>
          <p:spPr>
            <a:xfrm>
              <a:off x="5898807" y="3036932"/>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27" name="角丸四角形 26"/>
            <p:cNvSpPr/>
            <p:nvPr/>
          </p:nvSpPr>
          <p:spPr>
            <a:xfrm>
              <a:off x="6138075" y="1311320"/>
              <a:ext cx="661412" cy="28837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a:solidFill>
                    <a:srgbClr val="676767">
                      <a:lumMod val="75000"/>
                    </a:srgbClr>
                  </a:solidFill>
                  <a:latin typeface="+mn-ea"/>
                </a:rPr>
                <a:t>FW</a:t>
              </a:r>
              <a:endParaRPr lang="ja-JP" altLang="en-US" sz="900" dirty="0">
                <a:solidFill>
                  <a:srgbClr val="676767">
                    <a:lumMod val="75000"/>
                  </a:srgbClr>
                </a:solidFill>
                <a:latin typeface="+mn-ea"/>
              </a:endParaRPr>
            </a:p>
          </p:txBody>
        </p:sp>
        <p:pic>
          <p:nvPicPr>
            <p:cNvPr id="28"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8283" y="6303933"/>
              <a:ext cx="416019" cy="397358"/>
            </a:xfrm>
            <a:prstGeom prst="rect">
              <a:avLst/>
            </a:prstGeom>
            <a:noFill/>
            <a:ln>
              <a:noFill/>
            </a:ln>
          </p:spPr>
        </p:pic>
        <p:pic>
          <p:nvPicPr>
            <p:cNvPr id="29"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9720" y="6303933"/>
              <a:ext cx="416019" cy="397358"/>
            </a:xfrm>
            <a:prstGeom prst="rect">
              <a:avLst/>
            </a:prstGeom>
            <a:noFill/>
            <a:ln>
              <a:noFill/>
            </a:ln>
          </p:spPr>
        </p:pic>
        <p:sp>
          <p:nvSpPr>
            <p:cNvPr id="30" name="角丸四角形 29"/>
            <p:cNvSpPr/>
            <p:nvPr/>
          </p:nvSpPr>
          <p:spPr>
            <a:xfrm>
              <a:off x="7509166" y="5900108"/>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31" name="テキスト ボックス 30"/>
            <p:cNvSpPr txBox="1"/>
            <p:nvPr/>
          </p:nvSpPr>
          <p:spPr>
            <a:xfrm>
              <a:off x="7616774" y="5963521"/>
              <a:ext cx="997528" cy="492443"/>
            </a:xfrm>
            <a:prstGeom prst="rect">
              <a:avLst/>
            </a:prstGeom>
            <a:noFill/>
          </p:spPr>
          <p:txBody>
            <a:bodyPr wrap="square" rtlCol="0">
              <a:spAutoFit/>
            </a:bodyPr>
            <a:lstStyle/>
            <a:p>
              <a:pPr algn="ctr"/>
              <a:r>
                <a:rPr lang="ja-JP" altLang="en-US" sz="900" dirty="0">
                  <a:solidFill>
                    <a:srgbClr val="676767"/>
                  </a:solidFill>
                  <a:latin typeface="+mn-ea"/>
                </a:rPr>
                <a:t>校務系端末</a:t>
              </a:r>
            </a:p>
          </p:txBody>
        </p:sp>
        <p:sp>
          <p:nvSpPr>
            <p:cNvPr id="32" name="角丸四角形 31"/>
            <p:cNvSpPr/>
            <p:nvPr/>
          </p:nvSpPr>
          <p:spPr>
            <a:xfrm>
              <a:off x="7509165" y="5347970"/>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33" name="角丸四角形 32"/>
            <p:cNvSpPr/>
            <p:nvPr/>
          </p:nvSpPr>
          <p:spPr>
            <a:xfrm>
              <a:off x="7509165" y="4633028"/>
              <a:ext cx="4360954" cy="282592"/>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L3SW(</a:t>
              </a:r>
              <a:r>
                <a:rPr lang="ja-JP" altLang="en-US" sz="900" dirty="0">
                  <a:solidFill>
                    <a:srgbClr val="676767">
                      <a:lumMod val="75000"/>
                    </a:srgbClr>
                  </a:solidFill>
                  <a:latin typeface="+mn-ea"/>
                </a:rPr>
                <a:t>仮想ルーティングによる分離</a:t>
              </a:r>
              <a:r>
                <a:rPr lang="en-US" altLang="ja-JP" sz="900" dirty="0">
                  <a:solidFill>
                    <a:srgbClr val="676767">
                      <a:lumMod val="75000"/>
                    </a:srgbClr>
                  </a:solidFill>
                  <a:latin typeface="+mn-ea"/>
                </a:rPr>
                <a:t>)</a:t>
              </a:r>
              <a:endParaRPr lang="ja-JP" altLang="en-US" sz="900" dirty="0">
                <a:solidFill>
                  <a:srgbClr val="676767">
                    <a:lumMod val="75000"/>
                  </a:srgbClr>
                </a:solidFill>
                <a:latin typeface="+mn-ea"/>
              </a:endParaRPr>
            </a:p>
          </p:txBody>
        </p:sp>
        <p:sp>
          <p:nvSpPr>
            <p:cNvPr id="36" name="角丸四角形 35"/>
            <p:cNvSpPr/>
            <p:nvPr/>
          </p:nvSpPr>
          <p:spPr>
            <a:xfrm>
              <a:off x="7492083" y="3036931"/>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pic>
          <p:nvPicPr>
            <p:cNvPr id="38"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9991" y="6303928"/>
              <a:ext cx="416019" cy="397358"/>
            </a:xfrm>
            <a:prstGeom prst="rect">
              <a:avLst/>
            </a:prstGeom>
            <a:noFill/>
            <a:ln>
              <a:noFill/>
            </a:ln>
          </p:spPr>
        </p:pic>
        <p:pic>
          <p:nvPicPr>
            <p:cNvPr id="39"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1428" y="6303928"/>
              <a:ext cx="416019" cy="397358"/>
            </a:xfrm>
            <a:prstGeom prst="rect">
              <a:avLst/>
            </a:prstGeom>
            <a:noFill/>
            <a:ln>
              <a:noFill/>
            </a:ln>
          </p:spPr>
        </p:pic>
        <p:sp>
          <p:nvSpPr>
            <p:cNvPr id="40" name="角丸四角形 39"/>
            <p:cNvSpPr/>
            <p:nvPr/>
          </p:nvSpPr>
          <p:spPr>
            <a:xfrm>
              <a:off x="9060874" y="5900103"/>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41" name="テキスト ボックス 40"/>
            <p:cNvSpPr txBox="1"/>
            <p:nvPr/>
          </p:nvSpPr>
          <p:spPr>
            <a:xfrm>
              <a:off x="9059261" y="5963516"/>
              <a:ext cx="1286859" cy="492443"/>
            </a:xfrm>
            <a:prstGeom prst="rect">
              <a:avLst/>
            </a:prstGeom>
            <a:noFill/>
          </p:spPr>
          <p:txBody>
            <a:bodyPr wrap="square" rtlCol="0">
              <a:spAutoFit/>
            </a:bodyPr>
            <a:lstStyle/>
            <a:p>
              <a:pPr algn="ctr"/>
              <a:r>
                <a:rPr lang="ja-JP" altLang="en-US" sz="900">
                  <a:solidFill>
                    <a:srgbClr val="676767"/>
                  </a:solidFill>
                  <a:latin typeface="+mn-ea"/>
                </a:rPr>
                <a:t>校務情報系</a:t>
              </a:r>
              <a:r>
                <a:rPr lang="ja-JP" altLang="en-US" sz="900" dirty="0">
                  <a:solidFill>
                    <a:srgbClr val="676767"/>
                  </a:solidFill>
                  <a:latin typeface="+mn-ea"/>
                </a:rPr>
                <a:t>端末</a:t>
              </a:r>
            </a:p>
          </p:txBody>
        </p:sp>
        <p:sp>
          <p:nvSpPr>
            <p:cNvPr id="42" name="角丸四角形 41"/>
            <p:cNvSpPr/>
            <p:nvPr/>
          </p:nvSpPr>
          <p:spPr>
            <a:xfrm>
              <a:off x="9060873" y="5347965"/>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44" name="雲 43"/>
            <p:cNvSpPr/>
            <p:nvPr/>
          </p:nvSpPr>
          <p:spPr>
            <a:xfrm>
              <a:off x="7509165" y="4005667"/>
              <a:ext cx="4378036" cy="457200"/>
            </a:xfrm>
            <a:prstGeom prst="cloud">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25" dirty="0">
                <a:solidFill>
                  <a:srgbClr val="FFFFFF"/>
                </a:solidFill>
                <a:latin typeface="+mn-ea"/>
              </a:endParaRPr>
            </a:p>
          </p:txBody>
        </p:sp>
        <p:sp>
          <p:nvSpPr>
            <p:cNvPr id="45" name="テキスト ボックス 44"/>
            <p:cNvSpPr txBox="1"/>
            <p:nvPr/>
          </p:nvSpPr>
          <p:spPr>
            <a:xfrm>
              <a:off x="9012850" y="4092929"/>
              <a:ext cx="1322639" cy="292388"/>
            </a:xfrm>
            <a:prstGeom prst="rect">
              <a:avLst/>
            </a:prstGeom>
            <a:noFill/>
          </p:spPr>
          <p:txBody>
            <a:bodyPr wrap="square" rtlCol="0">
              <a:spAutoFit/>
            </a:bodyPr>
            <a:lstStyle/>
            <a:p>
              <a:pPr algn="ctr"/>
              <a:r>
                <a:rPr lang="ja-JP" altLang="en-US" sz="825" dirty="0">
                  <a:solidFill>
                    <a:srgbClr val="676767"/>
                  </a:solidFill>
                  <a:latin typeface="+mn-ea"/>
                </a:rPr>
                <a:t>教育ネットワーク</a:t>
              </a:r>
            </a:p>
          </p:txBody>
        </p:sp>
        <p:sp>
          <p:nvSpPr>
            <p:cNvPr id="46" name="角丸四角形 45"/>
            <p:cNvSpPr/>
            <p:nvPr/>
          </p:nvSpPr>
          <p:spPr>
            <a:xfrm>
              <a:off x="9043791" y="3036926"/>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pic>
          <p:nvPicPr>
            <p:cNvPr id="48"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9410" y="6303925"/>
              <a:ext cx="416019" cy="397358"/>
            </a:xfrm>
            <a:prstGeom prst="rect">
              <a:avLst/>
            </a:prstGeom>
            <a:noFill/>
            <a:ln>
              <a:noFill/>
            </a:ln>
          </p:spPr>
        </p:pic>
        <p:pic>
          <p:nvPicPr>
            <p:cNvPr id="49"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0847" y="6303925"/>
              <a:ext cx="416019" cy="397358"/>
            </a:xfrm>
            <a:prstGeom prst="rect">
              <a:avLst/>
            </a:prstGeom>
            <a:noFill/>
            <a:ln>
              <a:noFill/>
            </a:ln>
          </p:spPr>
        </p:pic>
        <p:sp>
          <p:nvSpPr>
            <p:cNvPr id="50" name="角丸四角形 49"/>
            <p:cNvSpPr/>
            <p:nvPr/>
          </p:nvSpPr>
          <p:spPr>
            <a:xfrm>
              <a:off x="10640293" y="5900100"/>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51" name="テキスト ボックス 50"/>
            <p:cNvSpPr txBox="1"/>
            <p:nvPr/>
          </p:nvSpPr>
          <p:spPr>
            <a:xfrm>
              <a:off x="10747901" y="5963513"/>
              <a:ext cx="997528" cy="492443"/>
            </a:xfrm>
            <a:prstGeom prst="rect">
              <a:avLst/>
            </a:prstGeom>
            <a:noFill/>
          </p:spPr>
          <p:txBody>
            <a:bodyPr wrap="square" rtlCol="0">
              <a:spAutoFit/>
            </a:bodyPr>
            <a:lstStyle/>
            <a:p>
              <a:pPr algn="ctr"/>
              <a:r>
                <a:rPr lang="ja-JP" altLang="en-US" sz="900" dirty="0">
                  <a:solidFill>
                    <a:srgbClr val="676767"/>
                  </a:solidFill>
                  <a:latin typeface="+mn-ea"/>
                </a:rPr>
                <a:t>学習系端末</a:t>
              </a:r>
            </a:p>
          </p:txBody>
        </p:sp>
        <p:sp>
          <p:nvSpPr>
            <p:cNvPr id="52" name="角丸四角形 51"/>
            <p:cNvSpPr/>
            <p:nvPr/>
          </p:nvSpPr>
          <p:spPr>
            <a:xfrm>
              <a:off x="10640292" y="5347962"/>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56" name="角丸四角形 55"/>
            <p:cNvSpPr/>
            <p:nvPr/>
          </p:nvSpPr>
          <p:spPr>
            <a:xfrm>
              <a:off x="10623210" y="3036923"/>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58" name="角丸四角形 57"/>
            <p:cNvSpPr/>
            <p:nvPr/>
          </p:nvSpPr>
          <p:spPr>
            <a:xfrm>
              <a:off x="7493692" y="3554206"/>
              <a:ext cx="4360954" cy="282592"/>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L3SW(</a:t>
              </a:r>
              <a:r>
                <a:rPr lang="ja-JP" altLang="en-US" sz="900" dirty="0">
                  <a:solidFill>
                    <a:srgbClr val="676767">
                      <a:lumMod val="75000"/>
                    </a:srgbClr>
                  </a:solidFill>
                  <a:latin typeface="+mn-ea"/>
                </a:rPr>
                <a:t>仮想ルーティングによる分離</a:t>
              </a:r>
              <a:r>
                <a:rPr lang="en-US" altLang="ja-JP" sz="900" dirty="0">
                  <a:solidFill>
                    <a:srgbClr val="676767">
                      <a:lumMod val="75000"/>
                    </a:srgbClr>
                  </a:solidFill>
                  <a:latin typeface="+mn-ea"/>
                </a:rPr>
                <a:t>)</a:t>
              </a:r>
              <a:endParaRPr lang="ja-JP" altLang="en-US" sz="900" dirty="0">
                <a:solidFill>
                  <a:srgbClr val="676767">
                    <a:lumMod val="75000"/>
                  </a:srgbClr>
                </a:solidFill>
                <a:latin typeface="+mn-ea"/>
              </a:endParaRPr>
            </a:p>
          </p:txBody>
        </p:sp>
        <p:sp>
          <p:nvSpPr>
            <p:cNvPr id="61" name="角丸四角形 60"/>
            <p:cNvSpPr/>
            <p:nvPr/>
          </p:nvSpPr>
          <p:spPr>
            <a:xfrm>
              <a:off x="7497166" y="1747936"/>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62" name="テキスト ボックス 61"/>
            <p:cNvSpPr txBox="1"/>
            <p:nvPr/>
          </p:nvSpPr>
          <p:spPr>
            <a:xfrm>
              <a:off x="7535503" y="1763776"/>
              <a:ext cx="1217584" cy="284780"/>
            </a:xfrm>
            <a:prstGeom prst="rect">
              <a:avLst/>
            </a:prstGeom>
            <a:noFill/>
          </p:spPr>
          <p:txBody>
            <a:bodyPr wrap="square" rtlCol="0">
              <a:spAutoFit/>
            </a:bodyPr>
            <a:lstStyle/>
            <a:p>
              <a:pPr algn="ctr"/>
              <a:r>
                <a:rPr lang="ja-JP" altLang="en-US" sz="788" dirty="0">
                  <a:solidFill>
                    <a:srgbClr val="676767"/>
                  </a:solidFill>
                  <a:latin typeface="+mn-ea"/>
                </a:rPr>
                <a:t>校務系システム</a:t>
              </a:r>
            </a:p>
          </p:txBody>
        </p:sp>
        <p:sp>
          <p:nvSpPr>
            <p:cNvPr id="65" name="角丸四角形 64"/>
            <p:cNvSpPr/>
            <p:nvPr/>
          </p:nvSpPr>
          <p:spPr>
            <a:xfrm>
              <a:off x="9075425" y="1734761"/>
              <a:ext cx="1246909" cy="955963"/>
            </a:xfrm>
            <a:prstGeom prst="roundRect">
              <a:avLst>
                <a:gd name="adj" fmla="val 12319"/>
              </a:avLst>
            </a:prstGeom>
            <a:solidFill>
              <a:schemeClr val="bg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66" name="テキスト ボックス 65"/>
            <p:cNvSpPr txBox="1"/>
            <p:nvPr/>
          </p:nvSpPr>
          <p:spPr>
            <a:xfrm>
              <a:off x="9032386" y="1761598"/>
              <a:ext cx="1340479" cy="446447"/>
            </a:xfrm>
            <a:prstGeom prst="rect">
              <a:avLst/>
            </a:prstGeom>
            <a:noFill/>
          </p:spPr>
          <p:txBody>
            <a:bodyPr wrap="square" rtlCol="0">
              <a:spAutoFit/>
            </a:bodyPr>
            <a:lstStyle/>
            <a:p>
              <a:pPr algn="ctr"/>
              <a:r>
                <a:rPr lang="ja-JP" altLang="en-US" sz="788" dirty="0">
                  <a:solidFill>
                    <a:srgbClr val="676767"/>
                  </a:solidFill>
                  <a:latin typeface="+mn-ea"/>
                </a:rPr>
                <a:t>校務情報系システム</a:t>
              </a:r>
            </a:p>
          </p:txBody>
        </p:sp>
        <p:sp>
          <p:nvSpPr>
            <p:cNvPr id="69" name="角丸四角形 68"/>
            <p:cNvSpPr/>
            <p:nvPr/>
          </p:nvSpPr>
          <p:spPr>
            <a:xfrm>
              <a:off x="10593884" y="1734758"/>
              <a:ext cx="1246909" cy="955963"/>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70" name="テキスト ボックス 69"/>
            <p:cNvSpPr txBox="1"/>
            <p:nvPr/>
          </p:nvSpPr>
          <p:spPr>
            <a:xfrm>
              <a:off x="10640291" y="1761598"/>
              <a:ext cx="1118765" cy="446447"/>
            </a:xfrm>
            <a:prstGeom prst="rect">
              <a:avLst/>
            </a:prstGeom>
            <a:noFill/>
          </p:spPr>
          <p:txBody>
            <a:bodyPr wrap="square" rtlCol="0">
              <a:spAutoFit/>
            </a:bodyPr>
            <a:lstStyle/>
            <a:p>
              <a:pPr algn="ctr"/>
              <a:r>
                <a:rPr lang="ja-JP" altLang="en-US" sz="788">
                  <a:solidFill>
                    <a:srgbClr val="676767"/>
                  </a:solidFill>
                  <a:latin typeface="+mn-ea"/>
                </a:rPr>
                <a:t>学習系システム</a:t>
              </a:r>
              <a:endParaRPr lang="ja-JP" altLang="en-US" sz="788" dirty="0">
                <a:solidFill>
                  <a:srgbClr val="676767"/>
                </a:solidFill>
                <a:latin typeface="+mn-ea"/>
              </a:endParaRPr>
            </a:p>
          </p:txBody>
        </p:sp>
        <p:sp>
          <p:nvSpPr>
            <p:cNvPr id="71" name="角丸四角形 70"/>
            <p:cNvSpPr/>
            <p:nvPr/>
          </p:nvSpPr>
          <p:spPr>
            <a:xfrm>
              <a:off x="10871607" y="1314596"/>
              <a:ext cx="661412" cy="28837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a:solidFill>
                    <a:srgbClr val="676767">
                      <a:lumMod val="75000"/>
                    </a:srgbClr>
                  </a:solidFill>
                  <a:latin typeface="+mn-ea"/>
                </a:rPr>
                <a:t>FW</a:t>
              </a:r>
              <a:endParaRPr lang="ja-JP" altLang="en-US" sz="900" dirty="0">
                <a:solidFill>
                  <a:srgbClr val="676767">
                    <a:lumMod val="75000"/>
                  </a:srgbClr>
                </a:solidFill>
                <a:latin typeface="+mn-ea"/>
              </a:endParaRPr>
            </a:p>
          </p:txBody>
        </p:sp>
        <p:grpSp>
          <p:nvGrpSpPr>
            <p:cNvPr id="78" name="図形グループ 77"/>
            <p:cNvGrpSpPr/>
            <p:nvPr/>
          </p:nvGrpSpPr>
          <p:grpSpPr>
            <a:xfrm>
              <a:off x="7616774" y="3300727"/>
              <a:ext cx="1011383" cy="295436"/>
              <a:chOff x="4721170" y="2768951"/>
              <a:chExt cx="1011383" cy="295436"/>
            </a:xfrm>
          </p:grpSpPr>
          <p:sp>
            <p:nvSpPr>
              <p:cNvPr id="76" name="円/楕円 75"/>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77" name="テキスト ボックス 76"/>
              <p:cNvSpPr txBox="1"/>
              <p:nvPr/>
            </p:nvSpPr>
            <p:spPr>
              <a:xfrm>
                <a:off x="4721170" y="2779607"/>
                <a:ext cx="997528" cy="284780"/>
              </a:xfrm>
              <a:prstGeom prst="rect">
                <a:avLst/>
              </a:prstGeom>
              <a:noFill/>
            </p:spPr>
            <p:txBody>
              <a:bodyPr wrap="square" rtlCol="0">
                <a:spAutoFit/>
              </a:bodyPr>
              <a:lstStyle/>
              <a:p>
                <a:pPr algn="ctr"/>
                <a:r>
                  <a:rPr lang="ja-JP" altLang="en-US" sz="788" dirty="0">
                    <a:solidFill>
                      <a:srgbClr val="676767"/>
                    </a:solidFill>
                    <a:latin typeface="+mn-ea"/>
                  </a:rPr>
                  <a:t>校務系</a:t>
                </a:r>
                <a:r>
                  <a:rPr lang="en-US" altLang="ja-JP" sz="788" dirty="0">
                    <a:solidFill>
                      <a:srgbClr val="676767"/>
                    </a:solidFill>
                    <a:latin typeface="+mn-ea"/>
                  </a:rPr>
                  <a:t>VRF</a:t>
                </a:r>
                <a:endParaRPr lang="ja-JP" altLang="en-US" sz="788" dirty="0">
                  <a:solidFill>
                    <a:srgbClr val="676767"/>
                  </a:solidFill>
                  <a:latin typeface="+mn-ea"/>
                </a:endParaRPr>
              </a:p>
            </p:txBody>
          </p:sp>
        </p:grpSp>
        <p:grpSp>
          <p:nvGrpSpPr>
            <p:cNvPr id="79" name="図形グループ 78"/>
            <p:cNvGrpSpPr/>
            <p:nvPr/>
          </p:nvGrpSpPr>
          <p:grpSpPr>
            <a:xfrm>
              <a:off x="9223090" y="3299051"/>
              <a:ext cx="1011383" cy="410766"/>
              <a:chOff x="4721170" y="2768951"/>
              <a:chExt cx="1011383" cy="410766"/>
            </a:xfrm>
          </p:grpSpPr>
          <p:sp>
            <p:nvSpPr>
              <p:cNvPr id="80" name="円/楕円 79"/>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81" name="テキスト ボックス 80"/>
              <p:cNvSpPr txBox="1"/>
              <p:nvPr/>
            </p:nvSpPr>
            <p:spPr>
              <a:xfrm>
                <a:off x="4721170" y="2779607"/>
                <a:ext cx="997528" cy="400110"/>
              </a:xfrm>
              <a:prstGeom prst="rect">
                <a:avLst/>
              </a:prstGeom>
              <a:noFill/>
            </p:spPr>
            <p:txBody>
              <a:bodyPr wrap="square" rtlCol="0">
                <a:spAutoFit/>
              </a:bodyPr>
              <a:lstStyle/>
              <a:p>
                <a:pPr algn="ctr"/>
                <a:r>
                  <a:rPr lang="ja-JP" altLang="en-US" sz="675" dirty="0">
                    <a:solidFill>
                      <a:srgbClr val="676767"/>
                    </a:solidFill>
                    <a:latin typeface="+mn-ea"/>
                  </a:rPr>
                  <a:t>校務情報系</a:t>
                </a:r>
                <a:r>
                  <a:rPr lang="en-US" altLang="ja-JP" sz="675" dirty="0">
                    <a:solidFill>
                      <a:srgbClr val="676767"/>
                    </a:solidFill>
                    <a:latin typeface="+mn-ea"/>
                  </a:rPr>
                  <a:t>VRF</a:t>
                </a:r>
                <a:endParaRPr lang="ja-JP" altLang="en-US" sz="675" dirty="0">
                  <a:solidFill>
                    <a:srgbClr val="676767"/>
                  </a:solidFill>
                  <a:latin typeface="+mn-ea"/>
                </a:endParaRPr>
              </a:p>
            </p:txBody>
          </p:sp>
        </p:grpSp>
        <p:grpSp>
          <p:nvGrpSpPr>
            <p:cNvPr id="82" name="図形グループ 81"/>
            <p:cNvGrpSpPr/>
            <p:nvPr/>
          </p:nvGrpSpPr>
          <p:grpSpPr>
            <a:xfrm>
              <a:off x="10747674" y="3293017"/>
              <a:ext cx="1011383" cy="295436"/>
              <a:chOff x="4721170" y="2768951"/>
              <a:chExt cx="1011383" cy="295436"/>
            </a:xfrm>
          </p:grpSpPr>
          <p:sp>
            <p:nvSpPr>
              <p:cNvPr id="83" name="円/楕円 82"/>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rgbClr val="FFFFFF"/>
                  </a:solidFill>
                  <a:latin typeface="+mn-ea"/>
                </a:endParaRPr>
              </a:p>
            </p:txBody>
          </p:sp>
          <p:sp>
            <p:nvSpPr>
              <p:cNvPr id="84" name="テキスト ボックス 83"/>
              <p:cNvSpPr txBox="1"/>
              <p:nvPr/>
            </p:nvSpPr>
            <p:spPr>
              <a:xfrm>
                <a:off x="4721170" y="2779607"/>
                <a:ext cx="997528" cy="284780"/>
              </a:xfrm>
              <a:prstGeom prst="rect">
                <a:avLst/>
              </a:prstGeom>
              <a:noFill/>
            </p:spPr>
            <p:txBody>
              <a:bodyPr wrap="square" rtlCol="0">
                <a:spAutoFit/>
              </a:bodyPr>
              <a:lstStyle/>
              <a:p>
                <a:pPr algn="ctr"/>
                <a:r>
                  <a:rPr lang="ja-JP" altLang="en-US" sz="788" dirty="0">
                    <a:solidFill>
                      <a:srgbClr val="676767"/>
                    </a:solidFill>
                    <a:latin typeface="+mn-ea"/>
                  </a:rPr>
                  <a:t>学習系</a:t>
                </a:r>
                <a:r>
                  <a:rPr lang="en-US" altLang="ja-JP" sz="788" dirty="0">
                    <a:solidFill>
                      <a:srgbClr val="676767"/>
                    </a:solidFill>
                    <a:latin typeface="+mn-ea"/>
                  </a:rPr>
                  <a:t>VRF</a:t>
                </a:r>
                <a:endParaRPr lang="ja-JP" altLang="en-US" sz="788" dirty="0">
                  <a:solidFill>
                    <a:srgbClr val="676767"/>
                  </a:solidFill>
                  <a:latin typeface="+mn-ea"/>
                </a:endParaRPr>
              </a:p>
            </p:txBody>
          </p:sp>
        </p:grpSp>
        <p:pic>
          <p:nvPicPr>
            <p:cNvPr id="87" name="Picture 6"/>
            <p:cNvPicPr>
              <a:picLocks noChangeAspect="1"/>
            </p:cNvPicPr>
            <p:nvPr/>
          </p:nvPicPr>
          <p:blipFill>
            <a:blip r:embed="rId4"/>
            <a:stretch>
              <a:fillRect/>
            </a:stretch>
          </p:blipFill>
          <p:spPr>
            <a:xfrm>
              <a:off x="7724549" y="1999692"/>
              <a:ext cx="475599" cy="538051"/>
            </a:xfrm>
            <a:prstGeom prst="rect">
              <a:avLst/>
            </a:prstGeom>
          </p:spPr>
        </p:pic>
        <p:pic>
          <p:nvPicPr>
            <p:cNvPr id="88" name="Picture 6"/>
            <p:cNvPicPr>
              <a:picLocks noChangeAspect="1"/>
            </p:cNvPicPr>
            <p:nvPr/>
          </p:nvPicPr>
          <p:blipFill>
            <a:blip r:embed="rId4"/>
            <a:stretch>
              <a:fillRect/>
            </a:stretch>
          </p:blipFill>
          <p:spPr>
            <a:xfrm>
              <a:off x="9257496" y="1994159"/>
              <a:ext cx="475599" cy="538051"/>
            </a:xfrm>
            <a:prstGeom prst="rect">
              <a:avLst/>
            </a:prstGeom>
          </p:spPr>
        </p:pic>
        <p:pic>
          <p:nvPicPr>
            <p:cNvPr id="89" name="Picture 6"/>
            <p:cNvPicPr>
              <a:picLocks noChangeAspect="1"/>
            </p:cNvPicPr>
            <p:nvPr/>
          </p:nvPicPr>
          <p:blipFill>
            <a:blip r:embed="rId4"/>
            <a:stretch>
              <a:fillRect/>
            </a:stretch>
          </p:blipFill>
          <p:spPr>
            <a:xfrm>
              <a:off x="10762472" y="1988586"/>
              <a:ext cx="475599" cy="538051"/>
            </a:xfrm>
            <a:prstGeom prst="rect">
              <a:avLst/>
            </a:prstGeom>
          </p:spPr>
        </p:pic>
        <p:pic>
          <p:nvPicPr>
            <p:cNvPr id="91" name="図 9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471" y="2088799"/>
              <a:ext cx="417443" cy="315472"/>
            </a:xfrm>
            <a:prstGeom prst="rect">
              <a:avLst/>
            </a:prstGeom>
          </p:spPr>
        </p:pic>
        <p:pic>
          <p:nvPicPr>
            <p:cNvPr id="92" name="図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6480" y="2077133"/>
              <a:ext cx="417443" cy="315472"/>
            </a:xfrm>
            <a:prstGeom prst="rect">
              <a:avLst/>
            </a:prstGeom>
          </p:spPr>
        </p:pic>
        <p:pic>
          <p:nvPicPr>
            <p:cNvPr id="93" name="図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7153" y="2061119"/>
              <a:ext cx="417443" cy="315472"/>
            </a:xfrm>
            <a:prstGeom prst="rect">
              <a:avLst/>
            </a:prstGeom>
          </p:spPr>
        </p:pic>
        <p:sp>
          <p:nvSpPr>
            <p:cNvPr id="94" name="テキスト ボックス 93"/>
            <p:cNvSpPr txBox="1"/>
            <p:nvPr/>
          </p:nvSpPr>
          <p:spPr>
            <a:xfrm>
              <a:off x="8095935" y="2413927"/>
              <a:ext cx="586512" cy="284780"/>
            </a:xfrm>
            <a:prstGeom prst="rect">
              <a:avLst/>
            </a:prstGeom>
            <a:noFill/>
          </p:spPr>
          <p:txBody>
            <a:bodyPr wrap="square" rtlCol="0">
              <a:spAutoFit/>
            </a:bodyPr>
            <a:lstStyle/>
            <a:p>
              <a:pPr algn="ctr"/>
              <a:r>
                <a:rPr lang="ja-JP" altLang="en-US" sz="788">
                  <a:solidFill>
                    <a:srgbClr val="676767"/>
                  </a:solidFill>
                  <a:latin typeface="+mn-ea"/>
                </a:rPr>
                <a:t>教員</a:t>
              </a:r>
              <a:endParaRPr lang="ja-JP" altLang="en-US" sz="788" dirty="0">
                <a:solidFill>
                  <a:srgbClr val="676767"/>
                </a:solidFill>
                <a:latin typeface="+mn-ea"/>
              </a:endParaRPr>
            </a:p>
          </p:txBody>
        </p:sp>
        <p:sp>
          <p:nvSpPr>
            <p:cNvPr id="95" name="テキスト ボックス 94"/>
            <p:cNvSpPr txBox="1"/>
            <p:nvPr/>
          </p:nvSpPr>
          <p:spPr>
            <a:xfrm>
              <a:off x="9645253" y="2382992"/>
              <a:ext cx="586512" cy="284780"/>
            </a:xfrm>
            <a:prstGeom prst="rect">
              <a:avLst/>
            </a:prstGeom>
            <a:noFill/>
          </p:spPr>
          <p:txBody>
            <a:bodyPr wrap="square" rtlCol="0">
              <a:spAutoFit/>
            </a:bodyPr>
            <a:lstStyle/>
            <a:p>
              <a:pPr algn="ctr"/>
              <a:r>
                <a:rPr lang="ja-JP" altLang="en-US" sz="788">
                  <a:solidFill>
                    <a:srgbClr val="676767"/>
                  </a:solidFill>
                  <a:latin typeface="+mn-ea"/>
                </a:rPr>
                <a:t>教員</a:t>
              </a:r>
              <a:endParaRPr lang="ja-JP" altLang="en-US" sz="788" dirty="0">
                <a:solidFill>
                  <a:srgbClr val="676767"/>
                </a:solidFill>
                <a:latin typeface="+mn-ea"/>
              </a:endParaRPr>
            </a:p>
          </p:txBody>
        </p:sp>
        <p:sp>
          <p:nvSpPr>
            <p:cNvPr id="96" name="テキスト ボックス 95"/>
            <p:cNvSpPr txBox="1"/>
            <p:nvPr/>
          </p:nvSpPr>
          <p:spPr>
            <a:xfrm>
              <a:off x="11091423" y="2396714"/>
              <a:ext cx="763223" cy="446447"/>
            </a:xfrm>
            <a:prstGeom prst="rect">
              <a:avLst/>
            </a:prstGeom>
            <a:noFill/>
          </p:spPr>
          <p:txBody>
            <a:bodyPr wrap="square" rtlCol="0">
              <a:spAutoFit/>
            </a:bodyPr>
            <a:lstStyle/>
            <a:p>
              <a:pPr algn="ctr"/>
              <a:r>
                <a:rPr lang="ja-JP" altLang="en-US" sz="788" dirty="0">
                  <a:solidFill>
                    <a:srgbClr val="676767"/>
                  </a:solidFill>
                  <a:latin typeface="+mn-ea"/>
                </a:rPr>
                <a:t>教員</a:t>
              </a:r>
              <a:r>
                <a:rPr lang="en-US" altLang="ja-JP" sz="788" dirty="0">
                  <a:solidFill>
                    <a:srgbClr val="676767"/>
                  </a:solidFill>
                  <a:latin typeface="+mn-ea"/>
                </a:rPr>
                <a:t>/</a:t>
              </a:r>
              <a:r>
                <a:rPr lang="ja-JP" altLang="en-US" sz="788" dirty="0">
                  <a:solidFill>
                    <a:srgbClr val="676767"/>
                  </a:solidFill>
                  <a:latin typeface="+mn-ea"/>
                </a:rPr>
                <a:t>生徒</a:t>
              </a:r>
            </a:p>
          </p:txBody>
        </p:sp>
        <p:grpSp>
          <p:nvGrpSpPr>
            <p:cNvPr id="110" name="図形グループ 109"/>
            <p:cNvGrpSpPr/>
            <p:nvPr/>
          </p:nvGrpSpPr>
          <p:grpSpPr>
            <a:xfrm>
              <a:off x="7623230" y="4895216"/>
              <a:ext cx="1011023" cy="432916"/>
              <a:chOff x="4721530" y="2768951"/>
              <a:chExt cx="1011023" cy="262379"/>
            </a:xfrm>
          </p:grpSpPr>
          <p:sp>
            <p:nvSpPr>
              <p:cNvPr id="111" name="円/楕円 110"/>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12" name="テキスト ボックス 111"/>
              <p:cNvSpPr txBox="1"/>
              <p:nvPr/>
            </p:nvSpPr>
            <p:spPr>
              <a:xfrm>
                <a:off x="4721530" y="2822502"/>
                <a:ext cx="997528" cy="172598"/>
              </a:xfrm>
              <a:prstGeom prst="rect">
                <a:avLst/>
              </a:prstGeom>
              <a:noFill/>
            </p:spPr>
            <p:txBody>
              <a:bodyPr wrap="square" rtlCol="0">
                <a:spAutoFit/>
              </a:bodyPr>
              <a:lstStyle/>
              <a:p>
                <a:pPr algn="ctr"/>
                <a:r>
                  <a:rPr lang="ja-JP" altLang="en-US" sz="788" dirty="0">
                    <a:solidFill>
                      <a:srgbClr val="676767"/>
                    </a:solidFill>
                    <a:latin typeface="+mn-ea"/>
                  </a:rPr>
                  <a:t>校務系</a:t>
                </a:r>
                <a:r>
                  <a:rPr lang="en-US" altLang="ja-JP" sz="788" dirty="0">
                    <a:solidFill>
                      <a:srgbClr val="676767"/>
                    </a:solidFill>
                    <a:latin typeface="+mn-ea"/>
                  </a:rPr>
                  <a:t>VRF</a:t>
                </a:r>
                <a:endParaRPr lang="ja-JP" altLang="en-US" sz="788" dirty="0">
                  <a:solidFill>
                    <a:srgbClr val="676767"/>
                  </a:solidFill>
                  <a:latin typeface="+mn-ea"/>
                </a:endParaRPr>
              </a:p>
            </p:txBody>
          </p:sp>
        </p:grpSp>
        <p:grpSp>
          <p:nvGrpSpPr>
            <p:cNvPr id="113" name="図形グループ 112"/>
            <p:cNvGrpSpPr/>
            <p:nvPr/>
          </p:nvGrpSpPr>
          <p:grpSpPr>
            <a:xfrm>
              <a:off x="9236272" y="4872257"/>
              <a:ext cx="1010160" cy="534561"/>
              <a:chOff x="4740448" y="2768951"/>
              <a:chExt cx="1010160" cy="294539"/>
            </a:xfrm>
          </p:grpSpPr>
          <p:sp>
            <p:nvSpPr>
              <p:cNvPr id="114" name="円/楕円 113"/>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15" name="テキスト ボックス 114"/>
              <p:cNvSpPr txBox="1"/>
              <p:nvPr/>
            </p:nvSpPr>
            <p:spPr>
              <a:xfrm>
                <a:off x="4753080" y="2843033"/>
                <a:ext cx="997528" cy="220457"/>
              </a:xfrm>
              <a:prstGeom prst="rect">
                <a:avLst/>
              </a:prstGeom>
              <a:noFill/>
            </p:spPr>
            <p:txBody>
              <a:bodyPr wrap="square" rtlCol="0">
                <a:spAutoFit/>
              </a:bodyPr>
              <a:lstStyle/>
              <a:p>
                <a:pPr algn="ctr"/>
                <a:r>
                  <a:rPr lang="ja-JP" altLang="en-US" sz="675" dirty="0">
                    <a:solidFill>
                      <a:srgbClr val="676767"/>
                    </a:solidFill>
                    <a:latin typeface="+mn-ea"/>
                  </a:rPr>
                  <a:t>校務情報系</a:t>
                </a:r>
                <a:r>
                  <a:rPr lang="en-US" altLang="ja-JP" sz="675" dirty="0">
                    <a:solidFill>
                      <a:srgbClr val="676767"/>
                    </a:solidFill>
                    <a:latin typeface="+mn-ea"/>
                  </a:rPr>
                  <a:t>VRF</a:t>
                </a:r>
                <a:endParaRPr lang="ja-JP" altLang="en-US" sz="675" dirty="0">
                  <a:solidFill>
                    <a:srgbClr val="676767"/>
                  </a:solidFill>
                  <a:latin typeface="+mn-ea"/>
                </a:endParaRPr>
              </a:p>
            </p:txBody>
          </p:sp>
        </p:grpSp>
        <p:grpSp>
          <p:nvGrpSpPr>
            <p:cNvPr id="116" name="図形グループ 115"/>
            <p:cNvGrpSpPr/>
            <p:nvPr/>
          </p:nvGrpSpPr>
          <p:grpSpPr>
            <a:xfrm>
              <a:off x="10753329" y="4879645"/>
              <a:ext cx="1011824" cy="456169"/>
              <a:chOff x="4720729" y="2768951"/>
              <a:chExt cx="1011824" cy="262379"/>
            </a:xfrm>
          </p:grpSpPr>
          <p:sp>
            <p:nvSpPr>
              <p:cNvPr id="117" name="円/楕円 116"/>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rgbClr val="FFFFFF"/>
                  </a:solidFill>
                  <a:latin typeface="+mn-ea"/>
                </a:endParaRPr>
              </a:p>
            </p:txBody>
          </p:sp>
          <p:sp>
            <p:nvSpPr>
              <p:cNvPr id="118" name="テキスト ボックス 117"/>
              <p:cNvSpPr txBox="1"/>
              <p:nvPr/>
            </p:nvSpPr>
            <p:spPr>
              <a:xfrm>
                <a:off x="4720729" y="2818851"/>
                <a:ext cx="997528" cy="163799"/>
              </a:xfrm>
              <a:prstGeom prst="rect">
                <a:avLst/>
              </a:prstGeom>
              <a:noFill/>
            </p:spPr>
            <p:txBody>
              <a:bodyPr wrap="square" rtlCol="0">
                <a:spAutoFit/>
              </a:bodyPr>
              <a:lstStyle/>
              <a:p>
                <a:pPr algn="ctr"/>
                <a:r>
                  <a:rPr lang="ja-JP" altLang="en-US" sz="788" dirty="0">
                    <a:solidFill>
                      <a:srgbClr val="676767"/>
                    </a:solidFill>
                    <a:latin typeface="+mn-ea"/>
                  </a:rPr>
                  <a:t>学習系</a:t>
                </a:r>
                <a:r>
                  <a:rPr lang="en-US" altLang="ja-JP" sz="788" dirty="0">
                    <a:solidFill>
                      <a:srgbClr val="676767"/>
                    </a:solidFill>
                    <a:latin typeface="+mn-ea"/>
                  </a:rPr>
                  <a:t>VRF</a:t>
                </a:r>
                <a:endParaRPr lang="ja-JP" altLang="en-US" sz="788" dirty="0">
                  <a:solidFill>
                    <a:srgbClr val="676767"/>
                  </a:solidFill>
                  <a:latin typeface="+mn-ea"/>
                </a:endParaRPr>
              </a:p>
            </p:txBody>
          </p:sp>
        </p:grpSp>
        <p:pic>
          <p:nvPicPr>
            <p:cNvPr id="119"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0281" y="6303925"/>
              <a:ext cx="416019" cy="397358"/>
            </a:xfrm>
            <a:prstGeom prst="rect">
              <a:avLst/>
            </a:prstGeom>
            <a:noFill/>
            <a:ln>
              <a:noFill/>
            </a:ln>
          </p:spPr>
        </p:pic>
        <p:pic>
          <p:nvPicPr>
            <p:cNvPr id="121"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020" y="6303925"/>
              <a:ext cx="416019" cy="397358"/>
            </a:xfrm>
            <a:prstGeom prst="rect">
              <a:avLst/>
            </a:prstGeom>
            <a:noFill/>
            <a:ln>
              <a:noFill/>
            </a:ln>
          </p:spPr>
        </p:pic>
        <p:cxnSp>
          <p:nvCxnSpPr>
            <p:cNvPr id="123" name="直線矢印コネクタ 122"/>
            <p:cNvCxnSpPr/>
            <p:nvPr/>
          </p:nvCxnSpPr>
          <p:spPr>
            <a:xfrm flipV="1">
              <a:off x="8121994" y="4995735"/>
              <a:ext cx="3157046" cy="24419"/>
            </a:xfrm>
            <a:prstGeom prst="straightConnector1">
              <a:avLst/>
            </a:prstGeom>
            <a:ln w="2222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flipV="1">
              <a:off x="8130164" y="5211355"/>
              <a:ext cx="1500500" cy="16865"/>
            </a:xfrm>
            <a:prstGeom prst="straightConnector1">
              <a:avLst/>
            </a:prstGeom>
            <a:ln w="2222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flipV="1">
              <a:off x="9792586" y="5190879"/>
              <a:ext cx="1500500" cy="16865"/>
            </a:xfrm>
            <a:prstGeom prst="straightConnector1">
              <a:avLst/>
            </a:prstGeom>
            <a:ln w="2222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a:stCxn id="71" idx="1"/>
            </p:cNvCxnSpPr>
            <p:nvPr/>
          </p:nvCxnSpPr>
          <p:spPr>
            <a:xfrm flipH="1" flipV="1">
              <a:off x="9698176" y="1451094"/>
              <a:ext cx="1173431" cy="7690"/>
            </a:xfrm>
            <a:prstGeom prst="line">
              <a:avLst/>
            </a:prstGeom>
          </p:spPr>
          <p:style>
            <a:lnRef idx="1">
              <a:schemeClr val="accent1"/>
            </a:lnRef>
            <a:fillRef idx="0">
              <a:schemeClr val="accent1"/>
            </a:fillRef>
            <a:effectRef idx="0">
              <a:schemeClr val="accent1"/>
            </a:effectRef>
            <a:fontRef idx="minor">
              <a:schemeClr val="tx1"/>
            </a:fontRef>
          </p:style>
        </p:cxnSp>
        <p:sp>
          <p:nvSpPr>
            <p:cNvPr id="138" name="テキスト ボックス 137"/>
            <p:cNvSpPr txBox="1"/>
            <p:nvPr/>
          </p:nvSpPr>
          <p:spPr>
            <a:xfrm>
              <a:off x="8293065" y="722262"/>
              <a:ext cx="1564719" cy="284780"/>
            </a:xfrm>
            <a:prstGeom prst="rect">
              <a:avLst/>
            </a:prstGeom>
            <a:solidFill>
              <a:schemeClr val="tx1">
                <a:lumMod val="50000"/>
              </a:schemeClr>
            </a:solidFill>
          </p:spPr>
          <p:txBody>
            <a:bodyPr wrap="square" rtlCol="0">
              <a:spAutoFit/>
            </a:bodyPr>
            <a:lstStyle/>
            <a:p>
              <a:pPr algn="ctr"/>
              <a:r>
                <a:rPr lang="ja-JP" altLang="en-US" sz="788">
                  <a:solidFill>
                    <a:srgbClr val="FFFFFF"/>
                  </a:solidFill>
                  <a:latin typeface="+mn-ea"/>
                </a:rPr>
                <a:t>ガイドラインモデル</a:t>
              </a:r>
            </a:p>
          </p:txBody>
        </p:sp>
        <p:grpSp>
          <p:nvGrpSpPr>
            <p:cNvPr id="139" name="図形グループ 138"/>
            <p:cNvGrpSpPr/>
            <p:nvPr/>
          </p:nvGrpSpPr>
          <p:grpSpPr>
            <a:xfrm>
              <a:off x="5963089" y="708714"/>
              <a:ext cx="1011383" cy="464855"/>
              <a:chOff x="4721170" y="2768951"/>
              <a:chExt cx="1011383" cy="269086"/>
            </a:xfrm>
            <a:noFill/>
          </p:grpSpPr>
          <p:sp>
            <p:nvSpPr>
              <p:cNvPr id="140" name="円/楕円 139"/>
              <p:cNvSpPr/>
              <p:nvPr/>
            </p:nvSpPr>
            <p:spPr>
              <a:xfrm>
                <a:off x="4740448" y="2768951"/>
                <a:ext cx="992105" cy="262379"/>
              </a:xfrm>
              <a:prstGeom prst="ellipse">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41" name="テキスト ボックス 140"/>
              <p:cNvSpPr txBox="1"/>
              <p:nvPr/>
            </p:nvSpPr>
            <p:spPr>
              <a:xfrm>
                <a:off x="4721170" y="2779607"/>
                <a:ext cx="997528" cy="258430"/>
              </a:xfrm>
              <a:prstGeom prst="rect">
                <a:avLst/>
              </a:prstGeom>
              <a:grpFill/>
            </p:spPr>
            <p:txBody>
              <a:bodyPr wrap="square" rtlCol="0">
                <a:spAutoFit/>
              </a:bodyPr>
              <a:lstStyle/>
              <a:p>
                <a:pPr algn="ctr"/>
                <a:r>
                  <a:rPr lang="ja-JP" altLang="en-US" sz="788" dirty="0">
                    <a:solidFill>
                      <a:srgbClr val="676767"/>
                    </a:solidFill>
                    <a:latin typeface="+mn-ea"/>
                  </a:rPr>
                  <a:t>自治体行政ネットワーク</a:t>
                </a:r>
              </a:p>
            </p:txBody>
          </p:sp>
        </p:grpSp>
        <p:sp>
          <p:nvSpPr>
            <p:cNvPr id="146" name="乗算記号 145"/>
            <p:cNvSpPr/>
            <p:nvPr/>
          </p:nvSpPr>
          <p:spPr>
            <a:xfrm>
              <a:off x="3639053" y="4848250"/>
              <a:ext cx="682914" cy="635799"/>
            </a:xfrm>
            <a:prstGeom prst="mathMultiply">
              <a:avLst>
                <a:gd name="adj1" fmla="val 9920"/>
              </a:avLst>
            </a:prstGeom>
            <a:solidFill>
              <a:srgbClr val="FF0000">
                <a:alpha val="6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cxnSp>
          <p:nvCxnSpPr>
            <p:cNvPr id="147" name="直線コネクタ 146"/>
            <p:cNvCxnSpPr/>
            <p:nvPr/>
          </p:nvCxnSpPr>
          <p:spPr>
            <a:xfrm flipH="1">
              <a:off x="4689498" y="1097104"/>
              <a:ext cx="14963" cy="48029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H="1">
              <a:off x="3158053" y="1457436"/>
              <a:ext cx="13847" cy="4444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1514726" y="1158459"/>
              <a:ext cx="5809" cy="4743569"/>
            </a:xfrm>
            <a:prstGeom prst="line">
              <a:avLst/>
            </a:prstGeom>
          </p:spPr>
          <p:style>
            <a:lnRef idx="1">
              <a:schemeClr val="accent1"/>
            </a:lnRef>
            <a:fillRef idx="0">
              <a:schemeClr val="accent1"/>
            </a:fillRef>
            <a:effectRef idx="0">
              <a:schemeClr val="accent1"/>
            </a:effectRef>
            <a:fontRef idx="minor">
              <a:schemeClr val="tx1"/>
            </a:fontRef>
          </p:style>
        </p:cxnSp>
        <p:pic>
          <p:nvPicPr>
            <p:cNvPr id="151"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1314" y="6305862"/>
              <a:ext cx="416019" cy="397358"/>
            </a:xfrm>
            <a:prstGeom prst="rect">
              <a:avLst/>
            </a:prstGeom>
            <a:solidFill>
              <a:schemeClr val="bg1"/>
            </a:solidFill>
            <a:ln>
              <a:noFill/>
            </a:ln>
          </p:spPr>
        </p:pic>
        <p:pic>
          <p:nvPicPr>
            <p:cNvPr id="152"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2751" y="6305862"/>
              <a:ext cx="416019" cy="397358"/>
            </a:xfrm>
            <a:prstGeom prst="rect">
              <a:avLst/>
            </a:prstGeom>
            <a:solidFill>
              <a:schemeClr val="bg1"/>
            </a:solidFill>
            <a:ln>
              <a:noFill/>
            </a:ln>
          </p:spPr>
        </p:pic>
        <p:sp>
          <p:nvSpPr>
            <p:cNvPr id="153" name="角丸四角形 152"/>
            <p:cNvSpPr/>
            <p:nvPr/>
          </p:nvSpPr>
          <p:spPr>
            <a:xfrm>
              <a:off x="952197" y="5902037"/>
              <a:ext cx="1246909" cy="955963"/>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54" name="テキスト ボックス 153"/>
            <p:cNvSpPr txBox="1"/>
            <p:nvPr/>
          </p:nvSpPr>
          <p:spPr>
            <a:xfrm>
              <a:off x="1059805" y="5965449"/>
              <a:ext cx="997528" cy="492443"/>
            </a:xfrm>
            <a:prstGeom prst="rect">
              <a:avLst/>
            </a:prstGeom>
            <a:solidFill>
              <a:schemeClr val="bg1"/>
            </a:solidFill>
          </p:spPr>
          <p:txBody>
            <a:bodyPr wrap="square" rtlCol="0">
              <a:spAutoFit/>
            </a:bodyPr>
            <a:lstStyle/>
            <a:p>
              <a:pPr algn="ctr"/>
              <a:r>
                <a:rPr lang="ja-JP" altLang="en-US" sz="900">
                  <a:solidFill>
                    <a:srgbClr val="676767"/>
                  </a:solidFill>
                  <a:latin typeface="+mn-ea"/>
                </a:rPr>
                <a:t>行政系端末</a:t>
              </a:r>
              <a:endParaRPr lang="ja-JP" altLang="en-US" sz="900" dirty="0">
                <a:solidFill>
                  <a:srgbClr val="676767"/>
                </a:solidFill>
                <a:latin typeface="+mn-ea"/>
              </a:endParaRPr>
            </a:p>
          </p:txBody>
        </p:sp>
        <p:sp>
          <p:nvSpPr>
            <p:cNvPr id="155" name="角丸四角形 154"/>
            <p:cNvSpPr/>
            <p:nvPr/>
          </p:nvSpPr>
          <p:spPr>
            <a:xfrm>
              <a:off x="952196" y="5349899"/>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156" name="角丸四角形 155"/>
            <p:cNvSpPr/>
            <p:nvPr/>
          </p:nvSpPr>
          <p:spPr>
            <a:xfrm>
              <a:off x="952196" y="4634957"/>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L3SW</a:t>
              </a:r>
              <a:endParaRPr lang="ja-JP" altLang="en-US" sz="900" dirty="0">
                <a:solidFill>
                  <a:srgbClr val="676767">
                    <a:lumMod val="75000"/>
                  </a:srgbClr>
                </a:solidFill>
                <a:latin typeface="+mn-ea"/>
              </a:endParaRPr>
            </a:p>
          </p:txBody>
        </p:sp>
        <p:sp>
          <p:nvSpPr>
            <p:cNvPr id="157" name="雲 156"/>
            <p:cNvSpPr/>
            <p:nvPr/>
          </p:nvSpPr>
          <p:spPr>
            <a:xfrm>
              <a:off x="895164" y="4007601"/>
              <a:ext cx="1360974" cy="457200"/>
            </a:xfrm>
            <a:prstGeom prst="cloud">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25" dirty="0">
                <a:solidFill>
                  <a:srgbClr val="FFFFFF"/>
                </a:solidFill>
                <a:latin typeface="+mn-ea"/>
              </a:endParaRPr>
            </a:p>
          </p:txBody>
        </p:sp>
        <p:sp>
          <p:nvSpPr>
            <p:cNvPr id="158" name="テキスト ボックス 157"/>
            <p:cNvSpPr txBox="1"/>
            <p:nvPr/>
          </p:nvSpPr>
          <p:spPr>
            <a:xfrm>
              <a:off x="895029" y="4076576"/>
              <a:ext cx="1322639" cy="292388"/>
            </a:xfrm>
            <a:prstGeom prst="rect">
              <a:avLst/>
            </a:prstGeom>
            <a:noFill/>
          </p:spPr>
          <p:txBody>
            <a:bodyPr wrap="square" rtlCol="0">
              <a:spAutoFit/>
            </a:bodyPr>
            <a:lstStyle/>
            <a:p>
              <a:pPr algn="ctr"/>
              <a:r>
                <a:rPr lang="ja-JP" altLang="en-US" sz="825">
                  <a:solidFill>
                    <a:srgbClr val="676767"/>
                  </a:solidFill>
                  <a:latin typeface="+mn-ea"/>
                </a:rPr>
                <a:t>行政ネットワーク</a:t>
              </a:r>
              <a:endParaRPr lang="ja-JP" altLang="en-US" sz="825" dirty="0">
                <a:solidFill>
                  <a:srgbClr val="676767"/>
                </a:solidFill>
                <a:latin typeface="+mn-ea"/>
              </a:endParaRPr>
            </a:p>
          </p:txBody>
        </p:sp>
        <p:sp>
          <p:nvSpPr>
            <p:cNvPr id="159" name="角丸四角形 158"/>
            <p:cNvSpPr/>
            <p:nvPr/>
          </p:nvSpPr>
          <p:spPr>
            <a:xfrm>
              <a:off x="935114" y="3038860"/>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160" name="角丸四角形 159"/>
            <p:cNvSpPr/>
            <p:nvPr/>
          </p:nvSpPr>
          <p:spPr>
            <a:xfrm>
              <a:off x="1174382" y="1313248"/>
              <a:ext cx="661412" cy="28837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a:solidFill>
                    <a:srgbClr val="676767">
                      <a:lumMod val="75000"/>
                    </a:srgbClr>
                  </a:solidFill>
                  <a:latin typeface="+mn-ea"/>
                </a:rPr>
                <a:t>FW</a:t>
              </a:r>
              <a:endParaRPr lang="ja-JP" altLang="en-US" sz="900" dirty="0">
                <a:solidFill>
                  <a:srgbClr val="676767">
                    <a:lumMod val="75000"/>
                  </a:srgbClr>
                </a:solidFill>
                <a:latin typeface="+mn-ea"/>
              </a:endParaRPr>
            </a:p>
          </p:txBody>
        </p:sp>
        <p:sp>
          <p:nvSpPr>
            <p:cNvPr id="166" name="角丸四角形 165"/>
            <p:cNvSpPr/>
            <p:nvPr/>
          </p:nvSpPr>
          <p:spPr>
            <a:xfrm>
              <a:off x="2506109" y="4634956"/>
              <a:ext cx="2837733" cy="282592"/>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L3SW(</a:t>
              </a:r>
              <a:r>
                <a:rPr lang="ja-JP" altLang="en-US" sz="900" dirty="0">
                  <a:solidFill>
                    <a:srgbClr val="676767">
                      <a:lumMod val="75000"/>
                    </a:srgbClr>
                  </a:solidFill>
                  <a:latin typeface="+mn-ea"/>
                </a:rPr>
                <a:t>フィルタリングによる制御</a:t>
              </a:r>
              <a:r>
                <a:rPr lang="en-US" altLang="ja-JP" sz="900" dirty="0">
                  <a:solidFill>
                    <a:srgbClr val="676767">
                      <a:lumMod val="75000"/>
                    </a:srgbClr>
                  </a:solidFill>
                  <a:latin typeface="+mn-ea"/>
                </a:rPr>
                <a:t>)</a:t>
              </a:r>
              <a:endParaRPr lang="ja-JP" altLang="en-US" sz="900" dirty="0">
                <a:solidFill>
                  <a:srgbClr val="676767">
                    <a:lumMod val="75000"/>
                  </a:srgbClr>
                </a:solidFill>
                <a:latin typeface="+mn-ea"/>
              </a:endParaRPr>
            </a:p>
          </p:txBody>
        </p:sp>
        <p:pic>
          <p:nvPicPr>
            <p:cNvPr id="168"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3715" y="6305856"/>
              <a:ext cx="416019" cy="397358"/>
            </a:xfrm>
            <a:prstGeom prst="rect">
              <a:avLst/>
            </a:prstGeom>
            <a:noFill/>
            <a:ln>
              <a:noFill/>
            </a:ln>
          </p:spPr>
        </p:pic>
        <p:pic>
          <p:nvPicPr>
            <p:cNvPr id="169"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5152" y="6305856"/>
              <a:ext cx="416019" cy="397358"/>
            </a:xfrm>
            <a:prstGeom prst="rect">
              <a:avLst/>
            </a:prstGeom>
            <a:noFill/>
            <a:ln>
              <a:noFill/>
            </a:ln>
          </p:spPr>
        </p:pic>
        <p:sp>
          <p:nvSpPr>
            <p:cNvPr id="170" name="角丸四角形 169"/>
            <p:cNvSpPr/>
            <p:nvPr/>
          </p:nvSpPr>
          <p:spPr>
            <a:xfrm>
              <a:off x="2534598" y="5902031"/>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71" name="テキスト ボックス 170"/>
            <p:cNvSpPr txBox="1"/>
            <p:nvPr/>
          </p:nvSpPr>
          <p:spPr>
            <a:xfrm>
              <a:off x="2532985" y="5965444"/>
              <a:ext cx="1286859" cy="307776"/>
            </a:xfrm>
            <a:prstGeom prst="rect">
              <a:avLst/>
            </a:prstGeom>
            <a:noFill/>
          </p:spPr>
          <p:txBody>
            <a:bodyPr wrap="square" rtlCol="0">
              <a:spAutoFit/>
            </a:bodyPr>
            <a:lstStyle/>
            <a:p>
              <a:pPr algn="ctr"/>
              <a:r>
                <a:rPr lang="ja-JP" altLang="en-US" sz="900" dirty="0">
                  <a:solidFill>
                    <a:srgbClr val="676767"/>
                  </a:solidFill>
                  <a:latin typeface="+mn-ea"/>
                </a:rPr>
                <a:t>校務系端末</a:t>
              </a:r>
            </a:p>
          </p:txBody>
        </p:sp>
        <p:sp>
          <p:nvSpPr>
            <p:cNvPr id="172" name="角丸四角形 171"/>
            <p:cNvSpPr/>
            <p:nvPr/>
          </p:nvSpPr>
          <p:spPr>
            <a:xfrm>
              <a:off x="2534597" y="5349893"/>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173" name="雲 172"/>
            <p:cNvSpPr/>
            <p:nvPr/>
          </p:nvSpPr>
          <p:spPr>
            <a:xfrm>
              <a:off x="2486573" y="4007595"/>
              <a:ext cx="2874351" cy="457200"/>
            </a:xfrm>
            <a:prstGeom prst="cloud">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525" dirty="0">
                <a:solidFill>
                  <a:srgbClr val="FFFFFF"/>
                </a:solidFill>
                <a:latin typeface="+mn-ea"/>
              </a:endParaRPr>
            </a:p>
          </p:txBody>
        </p:sp>
        <p:sp>
          <p:nvSpPr>
            <p:cNvPr id="174" name="テキスト ボックス 173"/>
            <p:cNvSpPr txBox="1"/>
            <p:nvPr/>
          </p:nvSpPr>
          <p:spPr>
            <a:xfrm>
              <a:off x="3204716" y="4097143"/>
              <a:ext cx="1322639" cy="292388"/>
            </a:xfrm>
            <a:prstGeom prst="rect">
              <a:avLst/>
            </a:prstGeom>
            <a:noFill/>
          </p:spPr>
          <p:txBody>
            <a:bodyPr wrap="square" rtlCol="0">
              <a:spAutoFit/>
            </a:bodyPr>
            <a:lstStyle/>
            <a:p>
              <a:pPr algn="ctr"/>
              <a:r>
                <a:rPr lang="ja-JP" altLang="en-US" sz="825" dirty="0">
                  <a:solidFill>
                    <a:srgbClr val="676767"/>
                  </a:solidFill>
                  <a:latin typeface="+mn-ea"/>
                </a:rPr>
                <a:t>教育ネットワーク</a:t>
              </a:r>
            </a:p>
          </p:txBody>
        </p:sp>
        <p:sp>
          <p:nvSpPr>
            <p:cNvPr id="175" name="角丸四角形 174"/>
            <p:cNvSpPr/>
            <p:nvPr/>
          </p:nvSpPr>
          <p:spPr>
            <a:xfrm>
              <a:off x="2517515" y="3038854"/>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pic>
          <p:nvPicPr>
            <p:cNvPr id="176"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3134" y="6305853"/>
              <a:ext cx="416019" cy="397358"/>
            </a:xfrm>
            <a:prstGeom prst="rect">
              <a:avLst/>
            </a:prstGeom>
            <a:noFill/>
            <a:ln>
              <a:noFill/>
            </a:ln>
          </p:spPr>
        </p:pic>
        <p:pic>
          <p:nvPicPr>
            <p:cNvPr id="177"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4571" y="6305853"/>
              <a:ext cx="416019" cy="397358"/>
            </a:xfrm>
            <a:prstGeom prst="rect">
              <a:avLst/>
            </a:prstGeom>
            <a:noFill/>
            <a:ln>
              <a:noFill/>
            </a:ln>
          </p:spPr>
        </p:pic>
        <p:sp>
          <p:nvSpPr>
            <p:cNvPr id="178" name="角丸四角形 177"/>
            <p:cNvSpPr/>
            <p:nvPr/>
          </p:nvSpPr>
          <p:spPr>
            <a:xfrm>
              <a:off x="4114017" y="5902028"/>
              <a:ext cx="1246909" cy="955963"/>
            </a:xfrm>
            <a:prstGeom prst="roundRect">
              <a:avLst>
                <a:gd name="adj" fmla="val 12319"/>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79" name="テキスト ボックス 178"/>
            <p:cNvSpPr txBox="1"/>
            <p:nvPr/>
          </p:nvSpPr>
          <p:spPr>
            <a:xfrm>
              <a:off x="4221625" y="5965441"/>
              <a:ext cx="997528" cy="492443"/>
            </a:xfrm>
            <a:prstGeom prst="rect">
              <a:avLst/>
            </a:prstGeom>
            <a:noFill/>
          </p:spPr>
          <p:txBody>
            <a:bodyPr wrap="square" rtlCol="0">
              <a:spAutoFit/>
            </a:bodyPr>
            <a:lstStyle/>
            <a:p>
              <a:pPr algn="ctr"/>
              <a:r>
                <a:rPr lang="ja-JP" altLang="en-US" sz="900" dirty="0">
                  <a:solidFill>
                    <a:srgbClr val="676767"/>
                  </a:solidFill>
                  <a:latin typeface="+mn-ea"/>
                </a:rPr>
                <a:t>学習系端末</a:t>
              </a:r>
            </a:p>
          </p:txBody>
        </p:sp>
        <p:sp>
          <p:nvSpPr>
            <p:cNvPr id="180" name="角丸四角形 179"/>
            <p:cNvSpPr/>
            <p:nvPr/>
          </p:nvSpPr>
          <p:spPr>
            <a:xfrm>
              <a:off x="4114016" y="5349890"/>
              <a:ext cx="1246909" cy="28856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181" name="角丸四角形 180"/>
            <p:cNvSpPr/>
            <p:nvPr/>
          </p:nvSpPr>
          <p:spPr>
            <a:xfrm>
              <a:off x="4096934" y="3038851"/>
              <a:ext cx="1246909" cy="282591"/>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rgbClr val="676767">
                      <a:lumMod val="75000"/>
                    </a:srgbClr>
                  </a:solidFill>
                  <a:latin typeface="+mn-ea"/>
                </a:rPr>
                <a:t>L2SW(VLAN)</a:t>
              </a:r>
              <a:endParaRPr lang="ja-JP" altLang="en-US" sz="900" dirty="0">
                <a:solidFill>
                  <a:srgbClr val="676767">
                    <a:lumMod val="75000"/>
                  </a:srgbClr>
                </a:solidFill>
                <a:latin typeface="+mn-ea"/>
              </a:endParaRPr>
            </a:p>
          </p:txBody>
        </p:sp>
        <p:sp>
          <p:nvSpPr>
            <p:cNvPr id="182" name="角丸四角形 181"/>
            <p:cNvSpPr/>
            <p:nvPr/>
          </p:nvSpPr>
          <p:spPr>
            <a:xfrm>
              <a:off x="2517514" y="3556134"/>
              <a:ext cx="2810855" cy="282592"/>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a:solidFill>
                    <a:srgbClr val="676767">
                      <a:lumMod val="75000"/>
                    </a:srgbClr>
                  </a:solidFill>
                  <a:latin typeface="+mn-ea"/>
                </a:rPr>
                <a:t>L3SW</a:t>
              </a:r>
              <a:endParaRPr lang="ja-JP" altLang="en-US" sz="900" dirty="0">
                <a:solidFill>
                  <a:srgbClr val="676767">
                    <a:lumMod val="75000"/>
                  </a:srgbClr>
                </a:solidFill>
                <a:latin typeface="+mn-ea"/>
              </a:endParaRPr>
            </a:p>
          </p:txBody>
        </p:sp>
        <p:sp>
          <p:nvSpPr>
            <p:cNvPr id="185" name="角丸四角形 184"/>
            <p:cNvSpPr/>
            <p:nvPr/>
          </p:nvSpPr>
          <p:spPr>
            <a:xfrm>
              <a:off x="2549149" y="1736689"/>
              <a:ext cx="1246909" cy="955963"/>
            </a:xfrm>
            <a:prstGeom prst="roundRect">
              <a:avLst>
                <a:gd name="adj" fmla="val 12319"/>
              </a:avLst>
            </a:prstGeom>
            <a:solidFill>
              <a:schemeClr val="bg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86" name="テキスト ボックス 185"/>
            <p:cNvSpPr txBox="1"/>
            <p:nvPr/>
          </p:nvSpPr>
          <p:spPr>
            <a:xfrm>
              <a:off x="2506110" y="1763526"/>
              <a:ext cx="1340479" cy="284780"/>
            </a:xfrm>
            <a:prstGeom prst="rect">
              <a:avLst/>
            </a:prstGeom>
            <a:noFill/>
          </p:spPr>
          <p:txBody>
            <a:bodyPr wrap="square" rtlCol="0">
              <a:spAutoFit/>
            </a:bodyPr>
            <a:lstStyle/>
            <a:p>
              <a:pPr algn="ctr"/>
              <a:r>
                <a:rPr lang="ja-JP" altLang="en-US" sz="788" dirty="0">
                  <a:solidFill>
                    <a:srgbClr val="676767"/>
                  </a:solidFill>
                  <a:latin typeface="+mn-ea"/>
                </a:rPr>
                <a:t>校務系システム</a:t>
              </a:r>
            </a:p>
          </p:txBody>
        </p:sp>
        <p:sp>
          <p:nvSpPr>
            <p:cNvPr id="187" name="角丸四角形 186"/>
            <p:cNvSpPr/>
            <p:nvPr/>
          </p:nvSpPr>
          <p:spPr>
            <a:xfrm>
              <a:off x="4067608" y="1736686"/>
              <a:ext cx="1246909" cy="955963"/>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188" name="テキスト ボックス 187"/>
            <p:cNvSpPr txBox="1"/>
            <p:nvPr/>
          </p:nvSpPr>
          <p:spPr>
            <a:xfrm>
              <a:off x="4114016" y="1763526"/>
              <a:ext cx="1118765" cy="446447"/>
            </a:xfrm>
            <a:prstGeom prst="rect">
              <a:avLst/>
            </a:prstGeom>
            <a:noFill/>
          </p:spPr>
          <p:txBody>
            <a:bodyPr wrap="square" rtlCol="0">
              <a:spAutoFit/>
            </a:bodyPr>
            <a:lstStyle/>
            <a:p>
              <a:pPr algn="ctr"/>
              <a:r>
                <a:rPr lang="ja-JP" altLang="en-US" sz="788">
                  <a:solidFill>
                    <a:srgbClr val="676767"/>
                  </a:solidFill>
                  <a:latin typeface="+mn-ea"/>
                </a:rPr>
                <a:t>学習系システム</a:t>
              </a:r>
              <a:endParaRPr lang="ja-JP" altLang="en-US" sz="788" dirty="0">
                <a:solidFill>
                  <a:srgbClr val="676767"/>
                </a:solidFill>
                <a:latin typeface="+mn-ea"/>
              </a:endParaRPr>
            </a:p>
          </p:txBody>
        </p:sp>
        <p:sp>
          <p:nvSpPr>
            <p:cNvPr id="189" name="角丸四角形 188"/>
            <p:cNvSpPr/>
            <p:nvPr/>
          </p:nvSpPr>
          <p:spPr>
            <a:xfrm>
              <a:off x="4345331" y="1316524"/>
              <a:ext cx="661412" cy="288376"/>
            </a:xfrm>
            <a:prstGeom prst="roundRect">
              <a:avLst>
                <a:gd name="adj" fmla="val 12319"/>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a:solidFill>
                    <a:srgbClr val="676767">
                      <a:lumMod val="75000"/>
                    </a:srgbClr>
                  </a:solidFill>
                  <a:latin typeface="+mn-ea"/>
                </a:rPr>
                <a:t>FW</a:t>
              </a:r>
              <a:endParaRPr lang="ja-JP" altLang="en-US" sz="900" dirty="0">
                <a:solidFill>
                  <a:srgbClr val="676767">
                    <a:lumMod val="75000"/>
                  </a:srgbClr>
                </a:solidFill>
                <a:latin typeface="+mn-ea"/>
              </a:endParaRPr>
            </a:p>
          </p:txBody>
        </p:sp>
        <p:grpSp>
          <p:nvGrpSpPr>
            <p:cNvPr id="190" name="グループ化 312"/>
            <p:cNvGrpSpPr/>
            <p:nvPr/>
          </p:nvGrpSpPr>
          <p:grpSpPr>
            <a:xfrm>
              <a:off x="4138400" y="583561"/>
              <a:ext cx="1037644" cy="662879"/>
              <a:chOff x="4345995" y="3402883"/>
              <a:chExt cx="1037389" cy="1037389"/>
            </a:xfrm>
          </p:grpSpPr>
          <p:pic>
            <p:nvPicPr>
              <p:cNvPr id="19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5995" y="3402883"/>
                <a:ext cx="1037389" cy="103738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2" name="テキスト ボックス 191"/>
              <p:cNvSpPr txBox="1"/>
              <p:nvPr/>
            </p:nvSpPr>
            <p:spPr>
              <a:xfrm>
                <a:off x="4499343" y="3926038"/>
                <a:ext cx="758996" cy="361246"/>
              </a:xfrm>
              <a:prstGeom prst="rect">
                <a:avLst/>
              </a:prstGeom>
              <a:noFill/>
            </p:spPr>
            <p:txBody>
              <a:bodyPr wrap="none" rtlCol="0">
                <a:spAutoFit/>
              </a:bodyPr>
              <a:lstStyle/>
              <a:p>
                <a:pPr algn="ctr">
                  <a:defRPr/>
                </a:pPr>
                <a:r>
                  <a:rPr lang="ja-JP" altLang="en-US" sz="525" dirty="0">
                    <a:solidFill>
                      <a:srgbClr val="676767">
                        <a:lumMod val="75000"/>
                      </a:srgbClr>
                    </a:solidFill>
                    <a:effectLst>
                      <a:outerShdw blurRad="38100" dist="38100" dir="2700000" algn="tl">
                        <a:srgbClr val="000000">
                          <a:alpha val="43137"/>
                        </a:srgbClr>
                      </a:outerShdw>
                    </a:effectLst>
                    <a:latin typeface="+mn-ea"/>
                    <a:cs typeface="メイリオ" panose="020B0604030504040204" pitchFamily="50" charset="-128"/>
                  </a:rPr>
                  <a:t>インターネット</a:t>
                </a:r>
              </a:p>
            </p:txBody>
          </p:sp>
        </p:grpSp>
        <p:pic>
          <p:nvPicPr>
            <p:cNvPr id="203" name="Picture 6"/>
            <p:cNvPicPr>
              <a:picLocks noChangeAspect="1"/>
            </p:cNvPicPr>
            <p:nvPr/>
          </p:nvPicPr>
          <p:blipFill>
            <a:blip r:embed="rId4"/>
            <a:stretch>
              <a:fillRect/>
            </a:stretch>
          </p:blipFill>
          <p:spPr>
            <a:xfrm>
              <a:off x="2731220" y="1996087"/>
              <a:ext cx="475599" cy="538051"/>
            </a:xfrm>
            <a:prstGeom prst="rect">
              <a:avLst/>
            </a:prstGeom>
          </p:spPr>
        </p:pic>
        <p:pic>
          <p:nvPicPr>
            <p:cNvPr id="204" name="Picture 6"/>
            <p:cNvPicPr>
              <a:picLocks noChangeAspect="1"/>
            </p:cNvPicPr>
            <p:nvPr/>
          </p:nvPicPr>
          <p:blipFill>
            <a:blip r:embed="rId4"/>
            <a:stretch>
              <a:fillRect/>
            </a:stretch>
          </p:blipFill>
          <p:spPr>
            <a:xfrm>
              <a:off x="4236196" y="1990514"/>
              <a:ext cx="475599" cy="538051"/>
            </a:xfrm>
            <a:prstGeom prst="rect">
              <a:avLst/>
            </a:prstGeom>
          </p:spPr>
        </p:pic>
        <p:pic>
          <p:nvPicPr>
            <p:cNvPr id="206" name="図 20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204" y="2079061"/>
              <a:ext cx="417443" cy="315472"/>
            </a:xfrm>
            <a:prstGeom prst="rect">
              <a:avLst/>
            </a:prstGeom>
          </p:spPr>
        </p:pic>
        <p:pic>
          <p:nvPicPr>
            <p:cNvPr id="207" name="図 2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0877" y="2063047"/>
              <a:ext cx="417443" cy="315472"/>
            </a:xfrm>
            <a:prstGeom prst="rect">
              <a:avLst/>
            </a:prstGeom>
          </p:spPr>
        </p:pic>
        <p:sp>
          <p:nvSpPr>
            <p:cNvPr id="209" name="テキスト ボックス 208"/>
            <p:cNvSpPr txBox="1"/>
            <p:nvPr/>
          </p:nvSpPr>
          <p:spPr>
            <a:xfrm>
              <a:off x="3118977" y="2384920"/>
              <a:ext cx="586512" cy="284780"/>
            </a:xfrm>
            <a:prstGeom prst="rect">
              <a:avLst/>
            </a:prstGeom>
            <a:noFill/>
          </p:spPr>
          <p:txBody>
            <a:bodyPr wrap="square" rtlCol="0">
              <a:spAutoFit/>
            </a:bodyPr>
            <a:lstStyle/>
            <a:p>
              <a:pPr algn="ctr"/>
              <a:r>
                <a:rPr lang="ja-JP" altLang="en-US" sz="788">
                  <a:solidFill>
                    <a:srgbClr val="676767"/>
                  </a:solidFill>
                  <a:latin typeface="+mn-ea"/>
                </a:rPr>
                <a:t>教員</a:t>
              </a:r>
              <a:endParaRPr lang="ja-JP" altLang="en-US" sz="788" dirty="0">
                <a:solidFill>
                  <a:srgbClr val="676767"/>
                </a:solidFill>
                <a:latin typeface="+mn-ea"/>
              </a:endParaRPr>
            </a:p>
          </p:txBody>
        </p:sp>
        <p:sp>
          <p:nvSpPr>
            <p:cNvPr id="210" name="テキスト ボックス 209"/>
            <p:cNvSpPr txBox="1"/>
            <p:nvPr/>
          </p:nvSpPr>
          <p:spPr>
            <a:xfrm>
              <a:off x="4565148" y="2398642"/>
              <a:ext cx="763223" cy="446447"/>
            </a:xfrm>
            <a:prstGeom prst="rect">
              <a:avLst/>
            </a:prstGeom>
            <a:noFill/>
          </p:spPr>
          <p:txBody>
            <a:bodyPr wrap="square" rtlCol="0">
              <a:spAutoFit/>
            </a:bodyPr>
            <a:lstStyle/>
            <a:p>
              <a:pPr algn="ctr"/>
              <a:r>
                <a:rPr lang="ja-JP" altLang="en-US" sz="788" dirty="0">
                  <a:solidFill>
                    <a:srgbClr val="676767"/>
                  </a:solidFill>
                  <a:latin typeface="+mn-ea"/>
                </a:rPr>
                <a:t>教員</a:t>
              </a:r>
              <a:r>
                <a:rPr lang="en-US" altLang="ja-JP" sz="788" dirty="0">
                  <a:solidFill>
                    <a:srgbClr val="676767"/>
                  </a:solidFill>
                  <a:latin typeface="+mn-ea"/>
                </a:rPr>
                <a:t>/</a:t>
              </a:r>
              <a:r>
                <a:rPr lang="ja-JP" altLang="en-US" sz="788" dirty="0">
                  <a:solidFill>
                    <a:srgbClr val="676767"/>
                  </a:solidFill>
                  <a:latin typeface="+mn-ea"/>
                </a:rPr>
                <a:t>生徒</a:t>
              </a:r>
            </a:p>
          </p:txBody>
        </p:sp>
        <p:grpSp>
          <p:nvGrpSpPr>
            <p:cNvPr id="214" name="図形グループ 213"/>
            <p:cNvGrpSpPr/>
            <p:nvPr/>
          </p:nvGrpSpPr>
          <p:grpSpPr>
            <a:xfrm>
              <a:off x="2709996" y="4874189"/>
              <a:ext cx="1020159" cy="476194"/>
              <a:chOff x="4740448" y="2768951"/>
              <a:chExt cx="1020159" cy="262379"/>
            </a:xfrm>
          </p:grpSpPr>
          <p:sp>
            <p:nvSpPr>
              <p:cNvPr id="215" name="円/楕円 214"/>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216" name="テキスト ボックス 215"/>
              <p:cNvSpPr txBox="1"/>
              <p:nvPr/>
            </p:nvSpPr>
            <p:spPr>
              <a:xfrm>
                <a:off x="4763079" y="2798492"/>
                <a:ext cx="997528" cy="156911"/>
              </a:xfrm>
              <a:prstGeom prst="rect">
                <a:avLst/>
              </a:prstGeom>
              <a:noFill/>
            </p:spPr>
            <p:txBody>
              <a:bodyPr wrap="square" rtlCol="0">
                <a:spAutoFit/>
              </a:bodyPr>
              <a:lstStyle/>
              <a:p>
                <a:pPr algn="ctr"/>
                <a:r>
                  <a:rPr lang="ja-JP" altLang="en-US" sz="788" dirty="0">
                    <a:solidFill>
                      <a:srgbClr val="676767"/>
                    </a:solidFill>
                    <a:latin typeface="+mn-ea"/>
                  </a:rPr>
                  <a:t>校務系</a:t>
                </a:r>
                <a:r>
                  <a:rPr lang="en-US" altLang="ja-JP" sz="788" dirty="0">
                    <a:solidFill>
                      <a:srgbClr val="676767"/>
                    </a:solidFill>
                    <a:latin typeface="+mn-ea"/>
                  </a:rPr>
                  <a:t>ACL</a:t>
                </a:r>
                <a:endParaRPr lang="ja-JP" altLang="en-US" sz="788" dirty="0">
                  <a:solidFill>
                    <a:srgbClr val="676767"/>
                  </a:solidFill>
                  <a:latin typeface="+mn-ea"/>
                </a:endParaRPr>
              </a:p>
            </p:txBody>
          </p:sp>
        </p:grpSp>
        <p:grpSp>
          <p:nvGrpSpPr>
            <p:cNvPr id="217" name="図形グループ 216"/>
            <p:cNvGrpSpPr/>
            <p:nvPr/>
          </p:nvGrpSpPr>
          <p:grpSpPr>
            <a:xfrm>
              <a:off x="4246772" y="4881573"/>
              <a:ext cx="1003601" cy="456169"/>
              <a:chOff x="4740448" y="2768951"/>
              <a:chExt cx="1003601" cy="262379"/>
            </a:xfrm>
          </p:grpSpPr>
          <p:sp>
            <p:nvSpPr>
              <p:cNvPr id="218" name="円/楕円 217"/>
              <p:cNvSpPr/>
              <p:nvPr/>
            </p:nvSpPr>
            <p:spPr>
              <a:xfrm>
                <a:off x="4740448" y="2768951"/>
                <a:ext cx="992105" cy="262379"/>
              </a:xfrm>
              <a:prstGeom prst="ellipse">
                <a:avLst/>
              </a:prstGeom>
              <a:solidFill>
                <a:schemeClr val="accent2">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rgbClr val="FFFFFF"/>
                  </a:solidFill>
                  <a:latin typeface="+mn-ea"/>
                </a:endParaRPr>
              </a:p>
            </p:txBody>
          </p:sp>
          <p:sp>
            <p:nvSpPr>
              <p:cNvPr id="219" name="テキスト ボックス 218"/>
              <p:cNvSpPr txBox="1"/>
              <p:nvPr/>
            </p:nvSpPr>
            <p:spPr>
              <a:xfrm>
                <a:off x="4746521" y="2805355"/>
                <a:ext cx="997528" cy="163799"/>
              </a:xfrm>
              <a:prstGeom prst="rect">
                <a:avLst/>
              </a:prstGeom>
              <a:noFill/>
            </p:spPr>
            <p:txBody>
              <a:bodyPr wrap="square" rtlCol="0">
                <a:spAutoFit/>
              </a:bodyPr>
              <a:lstStyle/>
              <a:p>
                <a:pPr algn="ctr"/>
                <a:r>
                  <a:rPr lang="ja-JP" altLang="en-US" sz="788" dirty="0">
                    <a:solidFill>
                      <a:srgbClr val="676767"/>
                    </a:solidFill>
                    <a:latin typeface="+mn-ea"/>
                  </a:rPr>
                  <a:t>学習系</a:t>
                </a:r>
                <a:r>
                  <a:rPr lang="en-US" altLang="ja-JP" sz="788" dirty="0">
                    <a:solidFill>
                      <a:srgbClr val="676767"/>
                    </a:solidFill>
                    <a:latin typeface="+mn-ea"/>
                  </a:rPr>
                  <a:t>ACL</a:t>
                </a:r>
                <a:endParaRPr lang="ja-JP" altLang="en-US" sz="788" dirty="0">
                  <a:solidFill>
                    <a:srgbClr val="676767"/>
                  </a:solidFill>
                  <a:latin typeface="+mn-ea"/>
                </a:endParaRPr>
              </a:p>
            </p:txBody>
          </p:sp>
        </p:grpSp>
        <p:pic>
          <p:nvPicPr>
            <p:cNvPr id="220"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6588" y="6305853"/>
              <a:ext cx="416019" cy="397358"/>
            </a:xfrm>
            <a:prstGeom prst="rect">
              <a:avLst/>
            </a:prstGeom>
            <a:noFill/>
            <a:ln>
              <a:noFill/>
            </a:ln>
          </p:spPr>
        </p:pic>
        <p:pic>
          <p:nvPicPr>
            <p:cNvPr id="221" name="Picture 92" descr="laptop_colo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5327" y="6305853"/>
              <a:ext cx="416019" cy="397358"/>
            </a:xfrm>
            <a:prstGeom prst="rect">
              <a:avLst/>
            </a:prstGeom>
            <a:noFill/>
            <a:ln>
              <a:noFill/>
            </a:ln>
          </p:spPr>
        </p:pic>
        <p:cxnSp>
          <p:nvCxnSpPr>
            <p:cNvPr id="224" name="直線矢印コネクタ 223"/>
            <p:cNvCxnSpPr/>
            <p:nvPr/>
          </p:nvCxnSpPr>
          <p:spPr>
            <a:xfrm flipV="1">
              <a:off x="3244599" y="5181720"/>
              <a:ext cx="1500500" cy="16865"/>
            </a:xfrm>
            <a:prstGeom prst="straightConnector1">
              <a:avLst/>
            </a:prstGeom>
            <a:ln w="2222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H="1" flipV="1">
              <a:off x="3171900" y="1453022"/>
              <a:ext cx="1173431" cy="769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7" name="図形グループ 226"/>
            <p:cNvGrpSpPr/>
            <p:nvPr/>
          </p:nvGrpSpPr>
          <p:grpSpPr>
            <a:xfrm>
              <a:off x="999396" y="710642"/>
              <a:ext cx="1011383" cy="464855"/>
              <a:chOff x="4721170" y="2768951"/>
              <a:chExt cx="1011383" cy="269086"/>
            </a:xfrm>
            <a:noFill/>
          </p:grpSpPr>
          <p:sp>
            <p:nvSpPr>
              <p:cNvPr id="228" name="円/楕円 227"/>
              <p:cNvSpPr/>
              <p:nvPr/>
            </p:nvSpPr>
            <p:spPr>
              <a:xfrm>
                <a:off x="4740448" y="2768951"/>
                <a:ext cx="992105" cy="262379"/>
              </a:xfrm>
              <a:prstGeom prst="ellipse">
                <a:avLst/>
              </a:prstGeom>
              <a:grp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sp>
            <p:nvSpPr>
              <p:cNvPr id="229" name="テキスト ボックス 228"/>
              <p:cNvSpPr txBox="1"/>
              <p:nvPr/>
            </p:nvSpPr>
            <p:spPr>
              <a:xfrm>
                <a:off x="4721170" y="2779607"/>
                <a:ext cx="997528" cy="258430"/>
              </a:xfrm>
              <a:prstGeom prst="rect">
                <a:avLst/>
              </a:prstGeom>
              <a:grpFill/>
            </p:spPr>
            <p:txBody>
              <a:bodyPr wrap="square" rtlCol="0">
                <a:spAutoFit/>
              </a:bodyPr>
              <a:lstStyle/>
              <a:p>
                <a:pPr algn="ctr"/>
                <a:r>
                  <a:rPr lang="ja-JP" altLang="en-US" sz="788" dirty="0">
                    <a:solidFill>
                      <a:srgbClr val="676767"/>
                    </a:solidFill>
                    <a:latin typeface="+mn-ea"/>
                  </a:rPr>
                  <a:t>自治体行政ネットワーク</a:t>
                </a:r>
              </a:p>
            </p:txBody>
          </p:sp>
        </p:grpSp>
        <p:sp>
          <p:nvSpPr>
            <p:cNvPr id="230" name="テキスト ボックス 229"/>
            <p:cNvSpPr txBox="1"/>
            <p:nvPr/>
          </p:nvSpPr>
          <p:spPr>
            <a:xfrm>
              <a:off x="2471148" y="733126"/>
              <a:ext cx="950227" cy="284780"/>
            </a:xfrm>
            <a:prstGeom prst="rect">
              <a:avLst/>
            </a:prstGeom>
            <a:solidFill>
              <a:schemeClr val="tx1">
                <a:lumMod val="50000"/>
              </a:schemeClr>
            </a:solidFill>
          </p:spPr>
          <p:txBody>
            <a:bodyPr wrap="square" rtlCol="0">
              <a:spAutoFit/>
            </a:bodyPr>
            <a:lstStyle/>
            <a:p>
              <a:pPr algn="ctr"/>
              <a:r>
                <a:rPr lang="ja-JP" altLang="en-US" sz="788">
                  <a:solidFill>
                    <a:srgbClr val="FFFFFF"/>
                  </a:solidFill>
                  <a:latin typeface="+mn-ea"/>
                </a:rPr>
                <a:t>現状</a:t>
              </a:r>
            </a:p>
          </p:txBody>
        </p:sp>
        <p:sp>
          <p:nvSpPr>
            <p:cNvPr id="231" name="右矢印 230"/>
            <p:cNvSpPr/>
            <p:nvPr/>
          </p:nvSpPr>
          <p:spPr>
            <a:xfrm>
              <a:off x="5270706" y="474511"/>
              <a:ext cx="648434" cy="485308"/>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latin typeface="+mn-ea"/>
              </a:endParaRPr>
            </a:p>
          </p:txBody>
        </p:sp>
      </p:grpSp>
      <p:sp>
        <p:nvSpPr>
          <p:cNvPr id="149" name="タイトル 2"/>
          <p:cNvSpPr>
            <a:spLocks noGrp="1"/>
          </p:cNvSpPr>
          <p:nvPr>
            <p:ph type="title"/>
          </p:nvPr>
        </p:nvSpPr>
        <p:spPr>
          <a:xfrm>
            <a:off x="89341" y="35223"/>
            <a:ext cx="8345488" cy="258124"/>
          </a:xfrm>
        </p:spPr>
        <p:txBody>
          <a:bodyPr/>
          <a:lstStyle/>
          <a:p>
            <a:r>
              <a:rPr lang="ja-JP" altLang="en-US" sz="2400" dirty="0">
                <a:latin typeface="+mn-ea"/>
                <a:ea typeface="+mn-ea"/>
                <a:cs typeface="Meiryo" charset="-128"/>
              </a:rPr>
              <a:t/>
            </a:r>
            <a:br>
              <a:rPr lang="ja-JP" altLang="en-US" sz="2400" dirty="0">
                <a:latin typeface="+mn-ea"/>
                <a:ea typeface="+mn-ea"/>
                <a:cs typeface="Meiryo" charset="-128"/>
              </a:rPr>
            </a:br>
            <a:r>
              <a:rPr lang="ja-JP" altLang="en-US" sz="2400" dirty="0">
                <a:latin typeface="+mn-ea"/>
                <a:ea typeface="+mn-ea"/>
                <a:cs typeface="Meiryo" charset="-128"/>
              </a:rPr>
              <a:t> ネットワーク分離の例</a:t>
            </a:r>
          </a:p>
        </p:txBody>
      </p:sp>
    </p:spTree>
    <p:extLst>
      <p:ext uri="{BB962C8B-B14F-4D97-AF65-F5344CB8AC3E}">
        <p14:creationId xmlns:p14="http://schemas.microsoft.com/office/powerpoint/2010/main" val="2139721185"/>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0" y="459102"/>
            <a:ext cx="6917635" cy="4468633"/>
          </a:xfrm>
          <a:prstGeom prst="rect">
            <a:avLst/>
          </a:prstGeom>
        </p:spPr>
      </p:pic>
      <p:sp>
        <p:nvSpPr>
          <p:cNvPr id="4" name="テキスト ボックス 3"/>
          <p:cNvSpPr txBox="1"/>
          <p:nvPr/>
        </p:nvSpPr>
        <p:spPr>
          <a:xfrm>
            <a:off x="251520" y="154169"/>
            <a:ext cx="8823928" cy="369332"/>
          </a:xfrm>
          <a:prstGeom prst="rect">
            <a:avLst/>
          </a:prstGeom>
          <a:noFill/>
        </p:spPr>
        <p:txBody>
          <a:bodyPr wrap="square" rtlCol="0">
            <a:spAutoFit/>
          </a:bodyPr>
          <a:lstStyle/>
          <a:p>
            <a:r>
              <a:rPr lang="ja-JP" altLang="en-US" dirty="0">
                <a:solidFill>
                  <a:srgbClr val="676767"/>
                </a:solidFill>
                <a:latin typeface="ＭＳ Ｐゴシック" charset="-128"/>
              </a:rPr>
              <a:t>教育情報</a:t>
            </a:r>
            <a:r>
              <a:rPr lang="ja-JP" altLang="en-US" dirty="0" smtClean="0">
                <a:solidFill>
                  <a:srgbClr val="676767"/>
                </a:solidFill>
                <a:latin typeface="ＭＳ Ｐゴシック" charset="-128"/>
              </a:rPr>
              <a:t>セキュリティポリシー</a:t>
            </a:r>
            <a:r>
              <a:rPr lang="ja-JP" altLang="en-US" dirty="0">
                <a:solidFill>
                  <a:srgbClr val="676767"/>
                </a:solidFill>
                <a:latin typeface="ＭＳ Ｐゴシック" charset="-128"/>
              </a:rPr>
              <a:t>に関するガイドライン </a:t>
            </a:r>
            <a:r>
              <a:rPr lang="en-US" altLang="ja-JP" dirty="0">
                <a:solidFill>
                  <a:srgbClr val="676767"/>
                </a:solidFill>
                <a:latin typeface="ＭＳ Ｐゴシック" charset="-128"/>
              </a:rPr>
              <a:t>(</a:t>
            </a:r>
            <a:r>
              <a:rPr lang="ja-JP" altLang="en-US" dirty="0">
                <a:solidFill>
                  <a:srgbClr val="676767"/>
                </a:solidFill>
                <a:latin typeface="ＭＳ Ｐゴシック" charset="-128"/>
              </a:rPr>
              <a:t>案</a:t>
            </a:r>
            <a:r>
              <a:rPr lang="en-US" altLang="ja-JP" dirty="0">
                <a:solidFill>
                  <a:srgbClr val="676767"/>
                </a:solidFill>
                <a:latin typeface="ＭＳ Ｐゴシック" charset="-128"/>
              </a:rPr>
              <a:t>)</a:t>
            </a:r>
            <a:r>
              <a:rPr lang="ja-JP" altLang="en-US" dirty="0">
                <a:solidFill>
                  <a:srgbClr val="676767"/>
                </a:solidFill>
                <a:latin typeface="ＭＳ Ｐゴシック" charset="-128"/>
              </a:rPr>
              <a:t>　</a:t>
            </a:r>
            <a:r>
              <a:rPr lang="en-US" altLang="ja-JP" dirty="0">
                <a:solidFill>
                  <a:srgbClr val="676767"/>
                </a:solidFill>
                <a:latin typeface="ＭＳ Ｐゴシック" charset="-128"/>
              </a:rPr>
              <a:t>11</a:t>
            </a:r>
            <a:r>
              <a:rPr lang="ja-JP" altLang="en-US" dirty="0">
                <a:solidFill>
                  <a:srgbClr val="676767"/>
                </a:solidFill>
                <a:latin typeface="ＭＳ Ｐゴシック" charset="-128"/>
              </a:rPr>
              <a:t>ページ</a:t>
            </a:r>
            <a:r>
              <a:rPr lang="en-US" altLang="ja-JP" dirty="0">
                <a:solidFill>
                  <a:srgbClr val="676767"/>
                </a:solidFill>
                <a:latin typeface="ＭＳ Ｐゴシック" charset="-128"/>
              </a:rPr>
              <a:t> </a:t>
            </a:r>
            <a:endParaRPr lang="ja-JP" altLang="en-US" dirty="0">
              <a:solidFill>
                <a:srgbClr val="676767"/>
              </a:solidFill>
              <a:latin typeface="ＭＳ Ｐゴシック" charset="-128"/>
            </a:endParaRPr>
          </a:p>
        </p:txBody>
      </p:sp>
      <p:grpSp>
        <p:nvGrpSpPr>
          <p:cNvPr id="2" name="図形グループ 1"/>
          <p:cNvGrpSpPr/>
          <p:nvPr/>
        </p:nvGrpSpPr>
        <p:grpSpPr>
          <a:xfrm>
            <a:off x="6137018" y="3605913"/>
            <a:ext cx="2761021" cy="993614"/>
            <a:chOff x="8182690" y="4807881"/>
            <a:chExt cx="3681361" cy="1324818"/>
          </a:xfrm>
        </p:grpSpPr>
        <p:cxnSp>
          <p:nvCxnSpPr>
            <p:cNvPr id="6" name="直線コネクタ 5"/>
            <p:cNvCxnSpPr/>
            <p:nvPr/>
          </p:nvCxnSpPr>
          <p:spPr>
            <a:xfrm>
              <a:off x="8182692" y="5694744"/>
              <a:ext cx="1030147" cy="11575"/>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8182691" y="5337858"/>
              <a:ext cx="1030147" cy="11575"/>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182690" y="4980972"/>
              <a:ext cx="1030147" cy="11575"/>
            </a:xfrm>
            <a:prstGeom prst="line">
              <a:avLst/>
            </a:prstGeom>
            <a:ln w="34925">
              <a:solidFill>
                <a:srgbClr val="EAA97B"/>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9212837" y="4807881"/>
              <a:ext cx="2257066" cy="369332"/>
            </a:xfrm>
            <a:prstGeom prst="rect">
              <a:avLst/>
            </a:prstGeom>
            <a:noFill/>
          </p:spPr>
          <p:txBody>
            <a:bodyPr wrap="square" rtlCol="0">
              <a:spAutoFit/>
            </a:bodyPr>
            <a:lstStyle/>
            <a:p>
              <a:r>
                <a:rPr lang="ja-JP" altLang="en-US" sz="1200">
                  <a:solidFill>
                    <a:srgbClr val="676767"/>
                  </a:solidFill>
                </a:rPr>
                <a:t>学習系ネットワーク</a:t>
              </a:r>
            </a:p>
          </p:txBody>
        </p:sp>
        <p:sp>
          <p:nvSpPr>
            <p:cNvPr id="10" name="テキスト ボックス 9"/>
            <p:cNvSpPr txBox="1"/>
            <p:nvPr/>
          </p:nvSpPr>
          <p:spPr>
            <a:xfrm>
              <a:off x="9212837" y="5158980"/>
              <a:ext cx="2651214" cy="615553"/>
            </a:xfrm>
            <a:prstGeom prst="rect">
              <a:avLst/>
            </a:prstGeom>
            <a:noFill/>
          </p:spPr>
          <p:txBody>
            <a:bodyPr wrap="square" rtlCol="0">
              <a:spAutoFit/>
            </a:bodyPr>
            <a:lstStyle/>
            <a:p>
              <a:r>
                <a:rPr lang="ja-JP" altLang="en-US" sz="1200" dirty="0">
                  <a:solidFill>
                    <a:srgbClr val="676767"/>
                  </a:solidFill>
                </a:rPr>
                <a:t>校務外部接続系ネットワーク</a:t>
              </a:r>
            </a:p>
          </p:txBody>
        </p:sp>
        <p:sp>
          <p:nvSpPr>
            <p:cNvPr id="11" name="テキスト ボックス 10"/>
            <p:cNvSpPr txBox="1"/>
            <p:nvPr/>
          </p:nvSpPr>
          <p:spPr>
            <a:xfrm>
              <a:off x="9212837" y="5517146"/>
              <a:ext cx="1863528" cy="615553"/>
            </a:xfrm>
            <a:prstGeom prst="rect">
              <a:avLst/>
            </a:prstGeom>
            <a:noFill/>
          </p:spPr>
          <p:txBody>
            <a:bodyPr wrap="square" rtlCol="0">
              <a:spAutoFit/>
            </a:bodyPr>
            <a:lstStyle/>
            <a:p>
              <a:r>
                <a:rPr lang="ja-JP" altLang="en-US" sz="1200">
                  <a:solidFill>
                    <a:srgbClr val="676767"/>
                  </a:solidFill>
                </a:rPr>
                <a:t>校務系</a:t>
              </a:r>
              <a:r>
                <a:rPr lang="ja-JP" altLang="en-US" sz="1200" dirty="0">
                  <a:solidFill>
                    <a:srgbClr val="676767"/>
                  </a:solidFill>
                </a:rPr>
                <a:t>ネットワーク</a:t>
              </a:r>
            </a:p>
          </p:txBody>
        </p:sp>
      </p:grpSp>
      <p:grpSp>
        <p:nvGrpSpPr>
          <p:cNvPr id="5" name="図形グループ 4"/>
          <p:cNvGrpSpPr/>
          <p:nvPr/>
        </p:nvGrpSpPr>
        <p:grpSpPr>
          <a:xfrm>
            <a:off x="6028391" y="2809776"/>
            <a:ext cx="2943026" cy="1309853"/>
            <a:chOff x="8037855" y="3746368"/>
            <a:chExt cx="3924034" cy="1746470"/>
          </a:xfrm>
        </p:grpSpPr>
        <p:sp>
          <p:nvSpPr>
            <p:cNvPr id="12" name="角丸四角形 11"/>
            <p:cNvSpPr/>
            <p:nvPr/>
          </p:nvSpPr>
          <p:spPr>
            <a:xfrm>
              <a:off x="8037855" y="4783573"/>
              <a:ext cx="3900673" cy="709265"/>
            </a:xfrm>
            <a:prstGeom prst="roundRect">
              <a:avLst/>
            </a:prstGeom>
            <a:noFill/>
            <a:ln w="4127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endParaRPr>
            </a:p>
          </p:txBody>
        </p:sp>
        <p:sp>
          <p:nvSpPr>
            <p:cNvPr id="13" name="四角形吹き出し 12"/>
            <p:cNvSpPr/>
            <p:nvPr/>
          </p:nvSpPr>
          <p:spPr>
            <a:xfrm>
              <a:off x="9526026" y="3746368"/>
              <a:ext cx="2435863" cy="580232"/>
            </a:xfrm>
            <a:prstGeom prst="wedgeRectCallout">
              <a:avLst>
                <a:gd name="adj1" fmla="val -38615"/>
                <a:gd name="adj2" fmla="val 119202"/>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FFFF"/>
                  </a:solidFill>
                </a:rPr>
                <a:t>インターネットに接続可能</a:t>
              </a:r>
              <a:endParaRPr lang="en-US" altLang="ja-JP" sz="1200" dirty="0">
                <a:solidFill>
                  <a:srgbClr val="FFFFFF"/>
                </a:solidFill>
              </a:endParaRPr>
            </a:p>
            <a:p>
              <a:pPr algn="ctr"/>
              <a:r>
                <a:rPr lang="ja-JP" altLang="en-US" sz="1200" dirty="0">
                  <a:solidFill>
                    <a:srgbClr val="FFFFFF"/>
                  </a:solidFill>
                </a:rPr>
                <a:t>⇒対策強化が必須</a:t>
              </a:r>
            </a:p>
          </p:txBody>
        </p:sp>
      </p:grpSp>
      <p:sp>
        <p:nvSpPr>
          <p:cNvPr id="15" name="Rectangle 13"/>
          <p:cNvSpPr/>
          <p:nvPr/>
        </p:nvSpPr>
        <p:spPr>
          <a:xfrm>
            <a:off x="6262892" y="4678523"/>
            <a:ext cx="1471891" cy="369332"/>
          </a:xfrm>
          <a:prstGeom prst="rect">
            <a:avLst/>
          </a:prstGeom>
          <a:solidFill>
            <a:schemeClr val="bg1"/>
          </a:solidFill>
        </p:spPr>
        <p:txBody>
          <a:bodyPr wrap="square">
            <a:spAutoFit/>
          </a:bodyPr>
          <a:lstStyle/>
          <a:p>
            <a:r>
              <a:rPr lang="en-US" sz="900" b="1" dirty="0">
                <a:solidFill>
                  <a:srgbClr val="214794"/>
                </a:solidFill>
                <a:latin typeface=""/>
                <a:cs typeface="メイリオ" panose="020B0604030504040204" pitchFamily="50" charset="-128"/>
              </a:rPr>
              <a:t>Cisco AMP </a:t>
            </a:r>
            <a:r>
              <a:rPr lang="en-US" sz="900" b="1">
                <a:solidFill>
                  <a:srgbClr val="214794"/>
                </a:solidFill>
                <a:latin typeface=""/>
                <a:cs typeface="メイリオ" panose="020B0604030504040204" pitchFamily="50" charset="-128"/>
              </a:rPr>
              <a:t>for Endpoint</a:t>
            </a:r>
            <a:endParaRPr lang="en-US" sz="900" b="1" dirty="0">
              <a:solidFill>
                <a:srgbClr val="214794"/>
              </a:solidFill>
              <a:latin typeface=""/>
              <a:cs typeface="メイリオ" panose="020B0604030504040204" pitchFamily="50" charset="-128"/>
            </a:endParaRPr>
          </a:p>
        </p:txBody>
      </p:sp>
      <p:grpSp>
        <p:nvGrpSpPr>
          <p:cNvPr id="16" name="Group 61"/>
          <p:cNvGrpSpPr>
            <a:grpSpLocks noChangeAspect="1"/>
          </p:cNvGrpSpPr>
          <p:nvPr/>
        </p:nvGrpSpPr>
        <p:grpSpPr>
          <a:xfrm>
            <a:off x="5530644" y="4000660"/>
            <a:ext cx="194574" cy="245453"/>
            <a:chOff x="2322747" y="1197939"/>
            <a:chExt cx="198707" cy="241668"/>
          </a:xfrm>
        </p:grpSpPr>
        <p:sp>
          <p:nvSpPr>
            <p:cNvPr id="17"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8"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9"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grpSp>
        <p:nvGrpSpPr>
          <p:cNvPr id="20" name="Group 61"/>
          <p:cNvGrpSpPr>
            <a:grpSpLocks noChangeAspect="1"/>
          </p:cNvGrpSpPr>
          <p:nvPr/>
        </p:nvGrpSpPr>
        <p:grpSpPr>
          <a:xfrm>
            <a:off x="5309545" y="4000660"/>
            <a:ext cx="194574" cy="245453"/>
            <a:chOff x="2322747" y="1197939"/>
            <a:chExt cx="198707" cy="241668"/>
          </a:xfrm>
        </p:grpSpPr>
        <p:sp>
          <p:nvSpPr>
            <p:cNvPr id="21"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22"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23"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grpSp>
        <p:nvGrpSpPr>
          <p:cNvPr id="24" name="Group 61"/>
          <p:cNvGrpSpPr>
            <a:grpSpLocks noChangeAspect="1"/>
          </p:cNvGrpSpPr>
          <p:nvPr/>
        </p:nvGrpSpPr>
        <p:grpSpPr>
          <a:xfrm>
            <a:off x="3031015" y="3952019"/>
            <a:ext cx="194574" cy="245453"/>
            <a:chOff x="2322747" y="1197939"/>
            <a:chExt cx="198707" cy="241668"/>
          </a:xfrm>
        </p:grpSpPr>
        <p:sp>
          <p:nvSpPr>
            <p:cNvPr id="25"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26"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27"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grpSp>
        <p:nvGrpSpPr>
          <p:cNvPr id="28" name="Group 61"/>
          <p:cNvGrpSpPr>
            <a:grpSpLocks noChangeAspect="1"/>
          </p:cNvGrpSpPr>
          <p:nvPr/>
        </p:nvGrpSpPr>
        <p:grpSpPr>
          <a:xfrm>
            <a:off x="2157531" y="3957579"/>
            <a:ext cx="194574" cy="245453"/>
            <a:chOff x="2322747" y="1197939"/>
            <a:chExt cx="198707" cy="241668"/>
          </a:xfrm>
        </p:grpSpPr>
        <p:sp>
          <p:nvSpPr>
            <p:cNvPr id="29"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30"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31"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grpSp>
        <p:nvGrpSpPr>
          <p:cNvPr id="32" name="Group 61"/>
          <p:cNvGrpSpPr>
            <a:grpSpLocks noChangeAspect="1"/>
          </p:cNvGrpSpPr>
          <p:nvPr/>
        </p:nvGrpSpPr>
        <p:grpSpPr>
          <a:xfrm>
            <a:off x="6072916" y="4641049"/>
            <a:ext cx="194574" cy="245453"/>
            <a:chOff x="2322747" y="1197939"/>
            <a:chExt cx="198707" cy="241668"/>
          </a:xfrm>
        </p:grpSpPr>
        <p:sp>
          <p:nvSpPr>
            <p:cNvPr id="33"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34"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35"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sp>
        <p:nvSpPr>
          <p:cNvPr id="36" name="テキスト ボックス 35"/>
          <p:cNvSpPr txBox="1"/>
          <p:nvPr/>
        </p:nvSpPr>
        <p:spPr>
          <a:xfrm>
            <a:off x="1572982" y="4863461"/>
            <a:ext cx="4063079" cy="253916"/>
          </a:xfrm>
          <a:prstGeom prst="rect">
            <a:avLst/>
          </a:prstGeom>
          <a:noFill/>
        </p:spPr>
        <p:txBody>
          <a:bodyPr wrap="square" rtlCol="0">
            <a:spAutoFit/>
          </a:bodyPr>
          <a:lstStyle/>
          <a:p>
            <a:r>
              <a:rPr lang="ja-JP" altLang="en-US" sz="1050" dirty="0">
                <a:solidFill>
                  <a:srgbClr val="676767"/>
                </a:solidFill>
              </a:rPr>
              <a:t>図表</a:t>
            </a:r>
            <a:r>
              <a:rPr lang="en-US" altLang="ja-JP" sz="1050" dirty="0">
                <a:solidFill>
                  <a:srgbClr val="676767"/>
                </a:solidFill>
              </a:rPr>
              <a:t>1 </a:t>
            </a:r>
            <a:r>
              <a:rPr lang="ja-JP" altLang="en-US" sz="1050" dirty="0">
                <a:solidFill>
                  <a:srgbClr val="676767"/>
                </a:solidFill>
              </a:rPr>
              <a:t>学校における情報セキュリティ対策例　</a:t>
            </a:r>
            <a:r>
              <a:rPr lang="en-US" altLang="ja-JP" sz="1050" dirty="0">
                <a:solidFill>
                  <a:srgbClr val="676767"/>
                </a:solidFill>
              </a:rPr>
              <a:t>11</a:t>
            </a:r>
            <a:r>
              <a:rPr lang="ja-JP" altLang="en-US" sz="1050" dirty="0">
                <a:solidFill>
                  <a:srgbClr val="676767"/>
                </a:solidFill>
              </a:rPr>
              <a:t>ページ </a:t>
            </a:r>
          </a:p>
        </p:txBody>
      </p:sp>
    </p:spTree>
    <p:extLst>
      <p:ext uri="{BB962C8B-B14F-4D97-AF65-F5344CB8AC3E}">
        <p14:creationId xmlns:p14="http://schemas.microsoft.com/office/powerpoint/2010/main" val="606106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par>
                                <p:cTn id="14" presetID="1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up)">
                                      <p:cBhvr>
                                        <p:cTn id="17" dur="500"/>
                                        <p:tgtEl>
                                          <p:spTgt spid="16"/>
                                        </p:tgtEl>
                                      </p:cBhvr>
                                    </p:animEffect>
                                  </p:childTnLst>
                                </p:cTn>
                              </p:par>
                              <p:par>
                                <p:cTn id="18" presetID="1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p:tgtEl>
                                          <p:spTgt spid="20"/>
                                        </p:tgtEl>
                                        <p:attrNameLst>
                                          <p:attrName>ppt_y</p:attrName>
                                        </p:attrNameLst>
                                      </p:cBhvr>
                                      <p:tavLst>
                                        <p:tav tm="0">
                                          <p:val>
                                            <p:strVal val="#ppt_y+#ppt_h*1.125000"/>
                                          </p:val>
                                        </p:tav>
                                        <p:tav tm="100000">
                                          <p:val>
                                            <p:strVal val="#ppt_y"/>
                                          </p:val>
                                        </p:tav>
                                      </p:tavLst>
                                    </p:anim>
                                    <p:animEffect transition="in" filter="wipe(up)">
                                      <p:cBhvr>
                                        <p:cTn id="21" dur="500"/>
                                        <p:tgtEl>
                                          <p:spTgt spid="20"/>
                                        </p:tgtEl>
                                      </p:cBhvr>
                                    </p:animEffect>
                                  </p:childTnLst>
                                </p:cTn>
                              </p:par>
                              <p:par>
                                <p:cTn id="22" presetID="1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2" presetClass="entr" presetSubtype="4"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up)">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86135" y="1420424"/>
            <a:ext cx="3394276" cy="300082"/>
          </a:xfrm>
          <a:prstGeom prst="rect">
            <a:avLst/>
          </a:prstGeom>
          <a:noFill/>
        </p:spPr>
        <p:txBody>
          <a:bodyPr wrap="square" rtlCol="0">
            <a:spAutoFit/>
          </a:bodyPr>
          <a:lstStyle/>
          <a:p>
            <a:r>
              <a:rPr lang="en-US" altLang="ja-JP" sz="1350" dirty="0">
                <a:solidFill>
                  <a:srgbClr val="676767"/>
                </a:solidFill>
              </a:rPr>
              <a:t>(11) </a:t>
            </a:r>
            <a:r>
              <a:rPr lang="ja-JP" altLang="en-US" sz="1350" dirty="0">
                <a:solidFill>
                  <a:srgbClr val="676767"/>
                </a:solidFill>
              </a:rPr>
              <a:t>ネットワークの分離 </a:t>
            </a:r>
          </a:p>
        </p:txBody>
      </p:sp>
      <p:sp>
        <p:nvSpPr>
          <p:cNvPr id="4" name="テキスト ボックス 3"/>
          <p:cNvSpPr txBox="1"/>
          <p:nvPr/>
        </p:nvSpPr>
        <p:spPr>
          <a:xfrm>
            <a:off x="486136" y="1714301"/>
            <a:ext cx="6406589" cy="2585323"/>
          </a:xfrm>
          <a:prstGeom prst="rect">
            <a:avLst/>
          </a:prstGeom>
          <a:noFill/>
        </p:spPr>
        <p:txBody>
          <a:bodyPr wrap="square" rtlCol="0">
            <a:spAutoFit/>
          </a:bodyPr>
          <a:lstStyle/>
          <a:p>
            <a:r>
              <a:rPr lang="ja-JP" altLang="en-US" sz="1350" dirty="0">
                <a:solidFill>
                  <a:srgbClr val="676767"/>
                </a:solidFill>
              </a:rPr>
              <a:t>注</a:t>
            </a:r>
            <a:r>
              <a:rPr lang="en-US" altLang="ja-JP" sz="1350" dirty="0">
                <a:solidFill>
                  <a:srgbClr val="676767"/>
                </a:solidFill>
              </a:rPr>
              <a:t>7)</a:t>
            </a:r>
            <a:r>
              <a:rPr lang="ja-JP" altLang="en-US" sz="1350" dirty="0">
                <a:solidFill>
                  <a:srgbClr val="676767"/>
                </a:solidFill>
              </a:rPr>
              <a:t>無害化通信とは、</a:t>
            </a:r>
            <a:r>
              <a:rPr lang="ja-JP" altLang="en-US" sz="1350" dirty="0" smtClean="0">
                <a:solidFill>
                  <a:srgbClr val="676767"/>
                </a:solidFill>
              </a:rPr>
              <a:t>インターネット メール</a:t>
            </a:r>
            <a:r>
              <a:rPr lang="ja-JP" altLang="en-US" sz="1350" dirty="0">
                <a:solidFill>
                  <a:srgbClr val="676767"/>
                </a:solidFill>
              </a:rPr>
              <a:t>に添付されたファイルの削除や</a:t>
            </a:r>
            <a:endParaRPr lang="en-US" altLang="ja-JP" sz="1350" dirty="0">
              <a:solidFill>
                <a:srgbClr val="676767"/>
              </a:solidFill>
            </a:endParaRPr>
          </a:p>
          <a:p>
            <a:r>
              <a:rPr lang="en-US" altLang="ja-JP" sz="1350" dirty="0">
                <a:solidFill>
                  <a:srgbClr val="676767"/>
                </a:solidFill>
              </a:rPr>
              <a:t>HTML </a:t>
            </a:r>
            <a:r>
              <a:rPr lang="ja-JP" altLang="en-US" sz="1350" dirty="0">
                <a:solidFill>
                  <a:srgbClr val="676767"/>
                </a:solidFill>
              </a:rPr>
              <a:t>メールをテキストデータ化することによってテキスト本文のみを</a:t>
            </a:r>
            <a:endParaRPr lang="en-US" altLang="ja-JP" sz="1350" dirty="0">
              <a:solidFill>
                <a:srgbClr val="676767"/>
              </a:solidFill>
            </a:endParaRPr>
          </a:p>
          <a:p>
            <a:r>
              <a:rPr lang="ja-JP" altLang="en-US" sz="1350" dirty="0">
                <a:solidFill>
                  <a:srgbClr val="676767"/>
                </a:solidFill>
              </a:rPr>
              <a:t>校務系システムで閲覧可能とすること</a:t>
            </a:r>
            <a:r>
              <a:rPr lang="en-US" altLang="ja-JP" sz="1350" dirty="0">
                <a:solidFill>
                  <a:srgbClr val="676767"/>
                </a:solidFill>
              </a:rPr>
              <a:t>(</a:t>
            </a:r>
            <a:r>
              <a:rPr lang="ja-JP" altLang="en-US" sz="1350" dirty="0">
                <a:solidFill>
                  <a:srgbClr val="676767"/>
                </a:solidFill>
              </a:rPr>
              <a:t>メール無害化</a:t>
            </a:r>
            <a:r>
              <a:rPr lang="en-US" altLang="ja-JP" sz="1350" dirty="0">
                <a:solidFill>
                  <a:srgbClr val="676767"/>
                </a:solidFill>
              </a:rPr>
              <a:t>)</a:t>
            </a:r>
            <a:r>
              <a:rPr lang="ja-JP" altLang="en-US" sz="1350" dirty="0">
                <a:solidFill>
                  <a:srgbClr val="676767"/>
                </a:solidFill>
              </a:rPr>
              <a:t>や、</a:t>
            </a:r>
            <a:endParaRPr lang="en-US" altLang="ja-JP" sz="1350" dirty="0">
              <a:solidFill>
                <a:srgbClr val="676767"/>
              </a:solidFill>
            </a:endParaRPr>
          </a:p>
          <a:p>
            <a:r>
              <a:rPr lang="ja-JP" altLang="en-US" sz="1350" dirty="0">
                <a:solidFill>
                  <a:srgbClr val="676767"/>
                </a:solidFill>
              </a:rPr>
              <a:t>仮想デスクトップ等の画面転送プロトコルを用いた技術により</a:t>
            </a:r>
            <a:endParaRPr lang="en-US" altLang="ja-JP" sz="1350" dirty="0">
              <a:solidFill>
                <a:srgbClr val="676767"/>
              </a:solidFill>
            </a:endParaRPr>
          </a:p>
          <a:p>
            <a:r>
              <a:rPr lang="ja-JP" altLang="en-US" sz="1350" dirty="0">
                <a:solidFill>
                  <a:srgbClr val="676767"/>
                </a:solidFill>
              </a:rPr>
              <a:t>インターネット接続を前提としたシステムからの</a:t>
            </a:r>
            <a:endParaRPr lang="en-US" altLang="ja-JP" sz="1350" dirty="0">
              <a:solidFill>
                <a:srgbClr val="676767"/>
              </a:solidFill>
            </a:endParaRPr>
          </a:p>
          <a:p>
            <a:r>
              <a:rPr lang="ja-JP" altLang="en-US" sz="1350" dirty="0">
                <a:solidFill>
                  <a:srgbClr val="676767"/>
                </a:solidFill>
              </a:rPr>
              <a:t>ウイルス感染がないようにすること</a:t>
            </a:r>
            <a:r>
              <a:rPr lang="en-US" altLang="ja-JP" sz="1350" dirty="0">
                <a:solidFill>
                  <a:srgbClr val="676767"/>
                </a:solidFill>
              </a:rPr>
              <a:t>(</a:t>
            </a:r>
            <a:r>
              <a:rPr lang="ja-JP" altLang="en-US" sz="1350" dirty="0">
                <a:solidFill>
                  <a:srgbClr val="676767"/>
                </a:solidFill>
              </a:rPr>
              <a:t>通信の無害化</a:t>
            </a:r>
            <a:r>
              <a:rPr lang="en-US" altLang="ja-JP" sz="1350" dirty="0">
                <a:solidFill>
                  <a:srgbClr val="676767"/>
                </a:solidFill>
              </a:rPr>
              <a:t>)</a:t>
            </a:r>
            <a:r>
              <a:rPr lang="ja-JP" altLang="en-US" sz="1350" dirty="0">
                <a:solidFill>
                  <a:srgbClr val="676767"/>
                </a:solidFill>
              </a:rPr>
              <a:t>の総称とな る。 </a:t>
            </a:r>
            <a:endParaRPr lang="en-US" altLang="ja-JP" sz="1350" dirty="0">
              <a:solidFill>
                <a:srgbClr val="676767"/>
              </a:solidFill>
            </a:endParaRPr>
          </a:p>
          <a:p>
            <a:endParaRPr lang="ja-JP" altLang="en-US" sz="1350" dirty="0">
              <a:solidFill>
                <a:srgbClr val="676767"/>
              </a:solidFill>
            </a:endParaRPr>
          </a:p>
          <a:p>
            <a:r>
              <a:rPr lang="ja-JP" altLang="en-US" sz="1350" dirty="0">
                <a:solidFill>
                  <a:srgbClr val="676767"/>
                </a:solidFill>
              </a:rPr>
              <a:t>なお、ファイルの取り込みにおいては、</a:t>
            </a:r>
            <a:endParaRPr lang="en-US" altLang="ja-JP" sz="1350" dirty="0">
              <a:solidFill>
                <a:srgbClr val="676767"/>
              </a:solidFill>
            </a:endParaRPr>
          </a:p>
          <a:p>
            <a:r>
              <a:rPr lang="ja-JP" altLang="en-US" sz="1350" dirty="0">
                <a:solidFill>
                  <a:srgbClr val="676767"/>
                </a:solidFill>
              </a:rPr>
              <a:t>ファイル無害化機器</a:t>
            </a:r>
            <a:r>
              <a:rPr lang="en-US" altLang="ja-JP" sz="1350" dirty="0">
                <a:solidFill>
                  <a:srgbClr val="676767"/>
                </a:solidFill>
              </a:rPr>
              <a:t>(</a:t>
            </a:r>
            <a:r>
              <a:rPr lang="ja-JP" altLang="en-US" sz="1350" dirty="0">
                <a:solidFill>
                  <a:srgbClr val="676767"/>
                </a:solidFill>
              </a:rPr>
              <a:t>ソフトウェア、サービス等も含む</a:t>
            </a:r>
            <a:r>
              <a:rPr lang="en-US" altLang="ja-JP" sz="1350" dirty="0">
                <a:solidFill>
                  <a:srgbClr val="676767"/>
                </a:solidFill>
              </a:rPr>
              <a:t>)</a:t>
            </a:r>
            <a:r>
              <a:rPr lang="ja-JP" altLang="en-US" sz="1350" dirty="0">
                <a:solidFill>
                  <a:srgbClr val="676767"/>
                </a:solidFill>
              </a:rPr>
              <a:t>の活用が考えられるが、</a:t>
            </a:r>
            <a:endParaRPr lang="en-US" altLang="ja-JP" sz="1350" dirty="0">
              <a:solidFill>
                <a:srgbClr val="676767"/>
              </a:solidFill>
            </a:endParaRPr>
          </a:p>
          <a:p>
            <a:r>
              <a:rPr lang="ja-JP" altLang="en-US" sz="1350" dirty="0">
                <a:solidFill>
                  <a:srgbClr val="FF0000"/>
                </a:solidFill>
              </a:rPr>
              <a:t>従来のパターンマッチング型のウイルス対策製品とは別に</a:t>
            </a:r>
            <a:endParaRPr lang="en-US" altLang="ja-JP" sz="1350" dirty="0">
              <a:solidFill>
                <a:srgbClr val="FF0000"/>
              </a:solidFill>
            </a:endParaRPr>
          </a:p>
          <a:p>
            <a:r>
              <a:rPr lang="ja-JP" altLang="en-US" sz="1350" dirty="0">
                <a:solidFill>
                  <a:srgbClr val="FF0000"/>
                </a:solidFill>
              </a:rPr>
              <a:t>ゼロデイ攻撃を対象にしたウイルス対策製品を利用し無害であることを確認</a:t>
            </a:r>
            <a:r>
              <a:rPr lang="ja-JP" altLang="en-US" sz="1350" dirty="0">
                <a:solidFill>
                  <a:srgbClr val="676767"/>
                </a:solidFill>
              </a:rPr>
              <a:t>した上で</a:t>
            </a:r>
            <a:endParaRPr lang="en-US" altLang="ja-JP" sz="1350" dirty="0">
              <a:solidFill>
                <a:srgbClr val="676767"/>
              </a:solidFill>
            </a:endParaRPr>
          </a:p>
          <a:p>
            <a:r>
              <a:rPr lang="ja-JP" altLang="en-US" sz="1350" dirty="0">
                <a:solidFill>
                  <a:srgbClr val="676767"/>
                </a:solidFill>
              </a:rPr>
              <a:t>ファイルを取り込む方法もある。 </a:t>
            </a:r>
          </a:p>
        </p:txBody>
      </p:sp>
      <p:sp>
        <p:nvSpPr>
          <p:cNvPr id="6" name="テキスト ボックス 5"/>
          <p:cNvSpPr txBox="1"/>
          <p:nvPr/>
        </p:nvSpPr>
        <p:spPr>
          <a:xfrm>
            <a:off x="486135" y="918799"/>
            <a:ext cx="3906456" cy="507831"/>
          </a:xfrm>
          <a:prstGeom prst="rect">
            <a:avLst/>
          </a:prstGeom>
          <a:noFill/>
        </p:spPr>
        <p:txBody>
          <a:bodyPr wrap="square" rtlCol="0">
            <a:spAutoFit/>
          </a:bodyPr>
          <a:lstStyle/>
          <a:p>
            <a:r>
              <a:rPr lang="en-US" altLang="ja-JP" sz="1350" dirty="0">
                <a:solidFill>
                  <a:srgbClr val="676767"/>
                </a:solidFill>
              </a:rPr>
              <a:t>2.6. </a:t>
            </a:r>
            <a:r>
              <a:rPr lang="ja-JP" altLang="en-US" sz="1350" dirty="0">
                <a:solidFill>
                  <a:srgbClr val="676767"/>
                </a:solidFill>
              </a:rPr>
              <a:t>技術的セキュリティ </a:t>
            </a:r>
          </a:p>
          <a:p>
            <a:r>
              <a:rPr lang="en-US" altLang="ja-JP" sz="1350" dirty="0">
                <a:solidFill>
                  <a:srgbClr val="676767"/>
                </a:solidFill>
              </a:rPr>
              <a:t>2.6.1. </a:t>
            </a:r>
            <a:r>
              <a:rPr lang="ja-JP" altLang="en-US" sz="1350" dirty="0">
                <a:solidFill>
                  <a:srgbClr val="676767"/>
                </a:solidFill>
              </a:rPr>
              <a:t>コンピュータ及びネットワークの管理 </a:t>
            </a:r>
          </a:p>
        </p:txBody>
      </p:sp>
      <p:sp>
        <p:nvSpPr>
          <p:cNvPr id="2" name="テキスト ボックス 1"/>
          <p:cNvSpPr txBox="1"/>
          <p:nvPr/>
        </p:nvSpPr>
        <p:spPr>
          <a:xfrm>
            <a:off x="486135" y="362575"/>
            <a:ext cx="8021258" cy="369332"/>
          </a:xfrm>
          <a:prstGeom prst="rect">
            <a:avLst/>
          </a:prstGeom>
          <a:noFill/>
        </p:spPr>
        <p:txBody>
          <a:bodyPr wrap="square" rtlCol="0">
            <a:spAutoFit/>
          </a:bodyPr>
          <a:lstStyle/>
          <a:p>
            <a:r>
              <a:rPr lang="ja-JP" altLang="en-US" dirty="0">
                <a:solidFill>
                  <a:srgbClr val="676767"/>
                </a:solidFill>
                <a:latin typeface="ＭＳ Ｐゴシック" charset="-128"/>
              </a:rPr>
              <a:t>教育情報</a:t>
            </a:r>
            <a:r>
              <a:rPr lang="ja-JP" altLang="en-US" dirty="0" smtClean="0">
                <a:solidFill>
                  <a:srgbClr val="676767"/>
                </a:solidFill>
                <a:latin typeface="ＭＳ Ｐゴシック" charset="-128"/>
              </a:rPr>
              <a:t>セキュリティポリシー</a:t>
            </a:r>
            <a:r>
              <a:rPr lang="ja-JP" altLang="en-US" dirty="0">
                <a:solidFill>
                  <a:srgbClr val="676767"/>
                </a:solidFill>
                <a:latin typeface="ＭＳ Ｐゴシック" charset="-128"/>
              </a:rPr>
              <a:t>に関するガイドライン </a:t>
            </a:r>
            <a:r>
              <a:rPr lang="en-US" altLang="ja-JP" dirty="0">
                <a:solidFill>
                  <a:srgbClr val="676767"/>
                </a:solidFill>
                <a:latin typeface="ＭＳ Ｐゴシック" charset="-128"/>
              </a:rPr>
              <a:t>(</a:t>
            </a:r>
            <a:r>
              <a:rPr lang="ja-JP" altLang="en-US" dirty="0">
                <a:solidFill>
                  <a:srgbClr val="676767"/>
                </a:solidFill>
                <a:latin typeface="ＭＳ Ｐゴシック" charset="-128"/>
              </a:rPr>
              <a:t>案</a:t>
            </a:r>
            <a:r>
              <a:rPr lang="en-US" altLang="ja-JP" dirty="0">
                <a:solidFill>
                  <a:srgbClr val="676767"/>
                </a:solidFill>
                <a:latin typeface="ＭＳ Ｐゴシック" charset="-128"/>
              </a:rPr>
              <a:t>)</a:t>
            </a:r>
            <a:r>
              <a:rPr lang="ja-JP" altLang="en-US" dirty="0">
                <a:solidFill>
                  <a:srgbClr val="676767"/>
                </a:solidFill>
                <a:latin typeface="ＭＳ Ｐゴシック" charset="-128"/>
              </a:rPr>
              <a:t>　</a:t>
            </a:r>
            <a:r>
              <a:rPr lang="en-US" altLang="ja-JP" dirty="0">
                <a:solidFill>
                  <a:srgbClr val="676767"/>
                </a:solidFill>
                <a:latin typeface="ＭＳ Ｐゴシック" charset="-128"/>
              </a:rPr>
              <a:t>64</a:t>
            </a:r>
            <a:r>
              <a:rPr lang="ja-JP" altLang="en-US" dirty="0">
                <a:solidFill>
                  <a:srgbClr val="676767"/>
                </a:solidFill>
                <a:latin typeface="ＭＳ Ｐゴシック" charset="-128"/>
              </a:rPr>
              <a:t>ページ、</a:t>
            </a:r>
            <a:r>
              <a:rPr lang="en-US" altLang="ja-JP" dirty="0">
                <a:solidFill>
                  <a:srgbClr val="676767"/>
                </a:solidFill>
                <a:latin typeface="ＭＳ Ｐゴシック" charset="-128"/>
              </a:rPr>
              <a:t>65</a:t>
            </a:r>
            <a:r>
              <a:rPr lang="ja-JP" altLang="en-US" dirty="0">
                <a:solidFill>
                  <a:srgbClr val="676767"/>
                </a:solidFill>
                <a:latin typeface="ＭＳ Ｐゴシック" charset="-128"/>
              </a:rPr>
              <a:t>ページ</a:t>
            </a:r>
            <a:endParaRPr lang="ja-JP" altLang="en-US" dirty="0">
              <a:solidFill>
                <a:srgbClr val="676767"/>
              </a:solidFill>
            </a:endParaRPr>
          </a:p>
        </p:txBody>
      </p:sp>
      <p:sp>
        <p:nvSpPr>
          <p:cNvPr id="7" name="右矢印 6"/>
          <p:cNvSpPr/>
          <p:nvPr/>
        </p:nvSpPr>
        <p:spPr>
          <a:xfrm rot="1796284">
            <a:off x="3385639" y="4115942"/>
            <a:ext cx="607580" cy="321198"/>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endParaRPr>
          </a:p>
        </p:txBody>
      </p:sp>
      <p:sp>
        <p:nvSpPr>
          <p:cNvPr id="8" name="Rectangle 13"/>
          <p:cNvSpPr/>
          <p:nvPr/>
        </p:nvSpPr>
        <p:spPr>
          <a:xfrm>
            <a:off x="4221883" y="4199453"/>
            <a:ext cx="2348216" cy="276999"/>
          </a:xfrm>
          <a:prstGeom prst="rect">
            <a:avLst/>
          </a:prstGeom>
          <a:solidFill>
            <a:schemeClr val="bg1"/>
          </a:solidFill>
        </p:spPr>
        <p:txBody>
          <a:bodyPr wrap="square">
            <a:spAutoFit/>
          </a:bodyPr>
          <a:lstStyle/>
          <a:p>
            <a:r>
              <a:rPr lang="en-US" sz="1200" b="1" dirty="0">
                <a:solidFill>
                  <a:srgbClr val="214794"/>
                </a:solidFill>
                <a:latin typeface=""/>
                <a:cs typeface="メイリオ" panose="020B0604030504040204" pitchFamily="50" charset="-128"/>
              </a:rPr>
              <a:t>Cisco AMP for Endpoint</a:t>
            </a:r>
          </a:p>
        </p:txBody>
      </p:sp>
      <p:grpSp>
        <p:nvGrpSpPr>
          <p:cNvPr id="9" name="Group 61"/>
          <p:cNvGrpSpPr>
            <a:grpSpLocks noChangeAspect="1"/>
          </p:cNvGrpSpPr>
          <p:nvPr/>
        </p:nvGrpSpPr>
        <p:grpSpPr>
          <a:xfrm>
            <a:off x="4024655" y="4194658"/>
            <a:ext cx="194574" cy="245453"/>
            <a:chOff x="2322747" y="1197939"/>
            <a:chExt cx="198707" cy="241668"/>
          </a:xfrm>
        </p:grpSpPr>
        <p:sp>
          <p:nvSpPr>
            <p:cNvPr id="10"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1"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2"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sp>
        <p:nvSpPr>
          <p:cNvPr id="13" name="テキスト ボックス 12"/>
          <p:cNvSpPr txBox="1"/>
          <p:nvPr/>
        </p:nvSpPr>
        <p:spPr>
          <a:xfrm>
            <a:off x="4032833" y="4446962"/>
            <a:ext cx="3698111" cy="507831"/>
          </a:xfrm>
          <a:prstGeom prst="rect">
            <a:avLst/>
          </a:prstGeom>
          <a:solidFill>
            <a:schemeClr val="bg1"/>
          </a:solidFill>
        </p:spPr>
        <p:txBody>
          <a:bodyPr wrap="square" rtlCol="0">
            <a:spAutoFit/>
          </a:bodyPr>
          <a:lstStyle/>
          <a:p>
            <a:pPr marL="214313" indent="-214313">
              <a:buFont typeface="Wingdings" charset="2"/>
              <a:buChar char="ü"/>
            </a:pPr>
            <a:r>
              <a:rPr lang="ja-JP" altLang="en-US" sz="1350" dirty="0">
                <a:solidFill>
                  <a:srgbClr val="676767"/>
                </a:solidFill>
              </a:rPr>
              <a:t>ハッシュ値でのチェック</a:t>
            </a:r>
            <a:endParaRPr lang="en-US" altLang="ja-JP" sz="1350" dirty="0">
              <a:solidFill>
                <a:srgbClr val="676767"/>
              </a:solidFill>
            </a:endParaRPr>
          </a:p>
          <a:p>
            <a:pPr marL="214313" indent="-214313">
              <a:buFont typeface="Wingdings" charset="2"/>
              <a:buChar char="ü"/>
            </a:pPr>
            <a:r>
              <a:rPr lang="ja-JP" altLang="en-US" sz="1350" dirty="0">
                <a:solidFill>
                  <a:srgbClr val="676767"/>
                </a:solidFill>
              </a:rPr>
              <a:t>ファイルを</a:t>
            </a:r>
            <a:r>
              <a:rPr lang="ja-JP" altLang="en-US" sz="1350" dirty="0" smtClean="0">
                <a:solidFill>
                  <a:srgbClr val="676767"/>
                </a:solidFill>
              </a:rPr>
              <a:t>クラウド サンドボックス</a:t>
            </a:r>
            <a:r>
              <a:rPr lang="ja-JP" altLang="en-US" sz="1350" dirty="0">
                <a:solidFill>
                  <a:srgbClr val="676767"/>
                </a:solidFill>
              </a:rPr>
              <a:t>で解析可能</a:t>
            </a:r>
          </a:p>
        </p:txBody>
      </p:sp>
    </p:spTree>
    <p:extLst>
      <p:ext uri="{BB962C8B-B14F-4D97-AF65-F5344CB8AC3E}">
        <p14:creationId xmlns:p14="http://schemas.microsoft.com/office/powerpoint/2010/main" val="5230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p:cNvSpPr txBox="1"/>
          <p:nvPr/>
        </p:nvSpPr>
        <p:spPr>
          <a:xfrm>
            <a:off x="486135" y="823705"/>
            <a:ext cx="5555848" cy="300082"/>
          </a:xfrm>
          <a:prstGeom prst="rect">
            <a:avLst/>
          </a:prstGeom>
          <a:noFill/>
        </p:spPr>
        <p:txBody>
          <a:bodyPr wrap="square" rtlCol="0">
            <a:spAutoFit/>
          </a:bodyPr>
          <a:lstStyle/>
          <a:p>
            <a:r>
              <a:rPr lang="en-US" altLang="ja-JP" sz="1350" dirty="0">
                <a:solidFill>
                  <a:srgbClr val="676767"/>
                </a:solidFill>
              </a:rPr>
              <a:t>2.6.4. </a:t>
            </a:r>
            <a:r>
              <a:rPr lang="ja-JP" altLang="en-US" sz="1350" dirty="0">
                <a:solidFill>
                  <a:srgbClr val="676767"/>
                </a:solidFill>
              </a:rPr>
              <a:t>不正プログラム対策 </a:t>
            </a:r>
            <a:r>
              <a:rPr lang="en-US" altLang="ja-JP" sz="1350" dirty="0">
                <a:solidFill>
                  <a:srgbClr val="676767"/>
                </a:solidFill>
              </a:rPr>
              <a:t>【</a:t>
            </a:r>
            <a:r>
              <a:rPr lang="ja-JP" altLang="en-US" sz="1350" dirty="0">
                <a:solidFill>
                  <a:srgbClr val="676767"/>
                </a:solidFill>
              </a:rPr>
              <a:t>趣旨</a:t>
            </a:r>
            <a:r>
              <a:rPr lang="en-US" altLang="ja-JP" sz="1350" dirty="0">
                <a:solidFill>
                  <a:srgbClr val="676767"/>
                </a:solidFill>
              </a:rPr>
              <a:t>】 </a:t>
            </a:r>
          </a:p>
        </p:txBody>
      </p:sp>
      <p:sp>
        <p:nvSpPr>
          <p:cNvPr id="4" name="テキスト ボックス 3"/>
          <p:cNvSpPr txBox="1"/>
          <p:nvPr/>
        </p:nvSpPr>
        <p:spPr>
          <a:xfrm>
            <a:off x="486135" y="1128532"/>
            <a:ext cx="4375230" cy="507831"/>
          </a:xfrm>
          <a:prstGeom prst="rect">
            <a:avLst/>
          </a:prstGeom>
          <a:noFill/>
        </p:spPr>
        <p:txBody>
          <a:bodyPr wrap="square" rtlCol="0">
            <a:spAutoFit/>
          </a:bodyPr>
          <a:lstStyle/>
          <a:p>
            <a:r>
              <a:rPr lang="en-US" altLang="ja-JP" sz="1350" dirty="0">
                <a:solidFill>
                  <a:srgbClr val="676767"/>
                </a:solidFill>
              </a:rPr>
              <a:t>(</a:t>
            </a:r>
            <a:r>
              <a:rPr lang="ja-JP" altLang="en-US" sz="1350" dirty="0">
                <a:solidFill>
                  <a:srgbClr val="676767"/>
                </a:solidFill>
              </a:rPr>
              <a:t>解説</a:t>
            </a:r>
            <a:r>
              <a:rPr lang="en-US" altLang="ja-JP" sz="1350" dirty="0">
                <a:solidFill>
                  <a:srgbClr val="676767"/>
                </a:solidFill>
              </a:rPr>
              <a:t>)</a:t>
            </a:r>
            <a:br>
              <a:rPr lang="en-US" altLang="ja-JP" sz="1350" dirty="0">
                <a:solidFill>
                  <a:srgbClr val="676767"/>
                </a:solidFill>
              </a:rPr>
            </a:br>
            <a:r>
              <a:rPr lang="en-US" altLang="ja-JP" sz="1350" dirty="0">
                <a:solidFill>
                  <a:srgbClr val="676767"/>
                </a:solidFill>
              </a:rPr>
              <a:t>(1) </a:t>
            </a:r>
            <a:r>
              <a:rPr lang="ja-JP" altLang="en-US" sz="1350" dirty="0">
                <a:solidFill>
                  <a:srgbClr val="676767"/>
                </a:solidFill>
              </a:rPr>
              <a:t>統括教育情報セキュリティ責任者の措置事項 </a:t>
            </a:r>
          </a:p>
        </p:txBody>
      </p:sp>
      <p:sp>
        <p:nvSpPr>
          <p:cNvPr id="5" name="テキスト ボックス 4"/>
          <p:cNvSpPr txBox="1"/>
          <p:nvPr/>
        </p:nvSpPr>
        <p:spPr>
          <a:xfrm>
            <a:off x="486135" y="1658071"/>
            <a:ext cx="7552481" cy="2169825"/>
          </a:xfrm>
          <a:prstGeom prst="rect">
            <a:avLst/>
          </a:prstGeom>
          <a:noFill/>
        </p:spPr>
        <p:txBody>
          <a:bodyPr wrap="square" rtlCol="0">
            <a:spAutoFit/>
          </a:bodyPr>
          <a:lstStyle/>
          <a:p>
            <a:r>
              <a:rPr lang="en-US" altLang="ja-JP" sz="1350" dirty="0">
                <a:solidFill>
                  <a:srgbClr val="676767"/>
                </a:solidFill>
              </a:rPr>
              <a:t>(</a:t>
            </a:r>
            <a:r>
              <a:rPr lang="ja-JP" altLang="en-US" sz="1350" dirty="0">
                <a:solidFill>
                  <a:srgbClr val="676767"/>
                </a:solidFill>
              </a:rPr>
              <a:t>注</a:t>
            </a:r>
            <a:r>
              <a:rPr lang="en-US" altLang="ja-JP" sz="1350" dirty="0">
                <a:solidFill>
                  <a:srgbClr val="676767"/>
                </a:solidFill>
              </a:rPr>
              <a:t>1)</a:t>
            </a:r>
            <a:r>
              <a:rPr lang="ja-JP" altLang="en-US" sz="1350" dirty="0">
                <a:solidFill>
                  <a:srgbClr val="676767"/>
                </a:solidFill>
              </a:rPr>
              <a:t>不正プログラムには、コンピュータシステムの破壊、</a:t>
            </a:r>
            <a:endParaRPr lang="en-US" altLang="ja-JP" sz="1350" dirty="0">
              <a:solidFill>
                <a:srgbClr val="676767"/>
              </a:solidFill>
            </a:endParaRPr>
          </a:p>
          <a:p>
            <a:r>
              <a:rPr lang="ja-JP" altLang="en-US" sz="1350" dirty="0">
                <a:solidFill>
                  <a:srgbClr val="676767"/>
                </a:solidFill>
              </a:rPr>
              <a:t>無差別の電子メールの送信による感染の拡散を行うコンピュータウイルスのほか、</a:t>
            </a:r>
            <a:endParaRPr lang="en-US" altLang="ja-JP" sz="1350" dirty="0">
              <a:solidFill>
                <a:srgbClr val="676767"/>
              </a:solidFill>
            </a:endParaRPr>
          </a:p>
          <a:p>
            <a:r>
              <a:rPr lang="ja-JP" altLang="en-US" sz="1350" dirty="0">
                <a:solidFill>
                  <a:srgbClr val="676767"/>
                </a:solidFill>
              </a:rPr>
              <a:t>暗証番号やパスワード等を盗むことを目的にしているスパイウェアなど、多くの種類が存在している。</a:t>
            </a:r>
            <a:endParaRPr lang="en-US" altLang="ja-JP" sz="1350" dirty="0">
              <a:solidFill>
                <a:srgbClr val="676767"/>
              </a:solidFill>
            </a:endParaRPr>
          </a:p>
          <a:p>
            <a:r>
              <a:rPr lang="ja-JP" altLang="en-US" sz="1350" dirty="0">
                <a:solidFill>
                  <a:srgbClr val="676767"/>
                </a:solidFill>
              </a:rPr>
              <a:t>また、</a:t>
            </a:r>
            <a:r>
              <a:rPr lang="en-US" altLang="ja-JP" sz="1350" dirty="0">
                <a:solidFill>
                  <a:srgbClr val="676767"/>
                </a:solidFill>
              </a:rPr>
              <a:t>“</a:t>
            </a:r>
            <a:r>
              <a:rPr lang="en-US" altLang="ja-JP" sz="1350" dirty="0" err="1">
                <a:solidFill>
                  <a:srgbClr val="676767"/>
                </a:solidFill>
              </a:rPr>
              <a:t>WannaCrypt</a:t>
            </a:r>
            <a:r>
              <a:rPr lang="en-US" altLang="ja-JP" sz="1350" dirty="0">
                <a:solidFill>
                  <a:srgbClr val="676767"/>
                </a:solidFill>
              </a:rPr>
              <a:t>” </a:t>
            </a:r>
            <a:r>
              <a:rPr lang="ja-JP" altLang="en-US" sz="1350" dirty="0">
                <a:solidFill>
                  <a:srgbClr val="676767"/>
                </a:solidFill>
              </a:rPr>
              <a:t>などと呼ばれるランサムウェアに関する被害が数多く発生しているが、</a:t>
            </a:r>
            <a:endParaRPr lang="en-US" altLang="ja-JP" sz="1350" dirty="0">
              <a:solidFill>
                <a:srgbClr val="676767"/>
              </a:solidFill>
            </a:endParaRPr>
          </a:p>
          <a:p>
            <a:r>
              <a:rPr lang="ja-JP" altLang="en-US" sz="1350" dirty="0">
                <a:solidFill>
                  <a:srgbClr val="676767"/>
                </a:solidFill>
              </a:rPr>
              <a:t>ランサムウェアの典型的な拡散方法として、メール等による配布や、</a:t>
            </a:r>
            <a:endParaRPr lang="en-US" altLang="ja-JP" sz="1350" dirty="0">
              <a:solidFill>
                <a:srgbClr val="676767"/>
              </a:solidFill>
            </a:endParaRPr>
          </a:p>
          <a:p>
            <a:r>
              <a:rPr lang="en-US" altLang="ja-JP" sz="1350" dirty="0">
                <a:solidFill>
                  <a:srgbClr val="676767"/>
                </a:solidFill>
              </a:rPr>
              <a:t>Web </a:t>
            </a:r>
            <a:r>
              <a:rPr lang="ja-JP" altLang="en-US" sz="1350" dirty="0">
                <a:solidFill>
                  <a:srgbClr val="676767"/>
                </a:solidFill>
              </a:rPr>
              <a:t>閲覧を通じた攻撃サイトへの誘導などが知られている。</a:t>
            </a:r>
            <a:endParaRPr lang="en-US" altLang="ja-JP" sz="1350" dirty="0">
              <a:solidFill>
                <a:srgbClr val="676767"/>
              </a:solidFill>
            </a:endParaRPr>
          </a:p>
          <a:p>
            <a:r>
              <a:rPr lang="ja-JP" altLang="en-US" sz="1350" dirty="0">
                <a:solidFill>
                  <a:srgbClr val="676767"/>
                </a:solidFill>
              </a:rPr>
              <a:t>当該マルウェアの感染や、感染後の拡大を防ぐために、</a:t>
            </a:r>
            <a:endParaRPr lang="en-US" altLang="ja-JP" sz="1350" dirty="0">
              <a:solidFill>
                <a:srgbClr val="676767"/>
              </a:solidFill>
            </a:endParaRPr>
          </a:p>
          <a:p>
            <a:r>
              <a:rPr lang="ja-JP" altLang="en-US" sz="1350" dirty="0">
                <a:solidFill>
                  <a:srgbClr val="FF0000"/>
                </a:solidFill>
              </a:rPr>
              <a:t>ウイルス対策ソフトウェアの定義ファイルを最新版に更新するとともに、</a:t>
            </a:r>
            <a:endParaRPr lang="en-US" altLang="ja-JP" sz="1350" dirty="0">
              <a:solidFill>
                <a:srgbClr val="FF0000"/>
              </a:solidFill>
            </a:endParaRPr>
          </a:p>
          <a:p>
            <a:r>
              <a:rPr lang="ja-JP" altLang="en-US" sz="1350" dirty="0">
                <a:solidFill>
                  <a:srgbClr val="FF0000"/>
                </a:solidFill>
              </a:rPr>
              <a:t>メールを開く際には、添付ファイルや本文の内容に十分注意</a:t>
            </a:r>
            <a:r>
              <a:rPr lang="ja-JP" altLang="en-US" sz="1350" dirty="0">
                <a:solidFill>
                  <a:srgbClr val="676767"/>
                </a:solidFill>
              </a:rPr>
              <a:t>することや、</a:t>
            </a:r>
            <a:endParaRPr lang="en-US" altLang="ja-JP" sz="1350" dirty="0">
              <a:solidFill>
                <a:srgbClr val="676767"/>
              </a:solidFill>
            </a:endParaRPr>
          </a:p>
          <a:p>
            <a:r>
              <a:rPr lang="en-US" altLang="ja-JP" sz="1350" dirty="0">
                <a:solidFill>
                  <a:srgbClr val="676767"/>
                </a:solidFill>
              </a:rPr>
              <a:t>OS </a:t>
            </a:r>
            <a:r>
              <a:rPr lang="ja-JP" altLang="en-US" sz="1350" dirty="0">
                <a:solidFill>
                  <a:srgbClr val="676767"/>
                </a:solidFill>
              </a:rPr>
              <a:t>やソフトウェアを最新版に更新することが効果的である。 </a:t>
            </a:r>
          </a:p>
        </p:txBody>
      </p:sp>
      <p:sp>
        <p:nvSpPr>
          <p:cNvPr id="7" name="テキスト ボックス 6"/>
          <p:cNvSpPr txBox="1"/>
          <p:nvPr/>
        </p:nvSpPr>
        <p:spPr>
          <a:xfrm>
            <a:off x="486135" y="362575"/>
            <a:ext cx="8021258" cy="369332"/>
          </a:xfrm>
          <a:prstGeom prst="rect">
            <a:avLst/>
          </a:prstGeom>
          <a:noFill/>
        </p:spPr>
        <p:txBody>
          <a:bodyPr wrap="square" rtlCol="0">
            <a:spAutoFit/>
          </a:bodyPr>
          <a:lstStyle/>
          <a:p>
            <a:r>
              <a:rPr lang="ja-JP" altLang="en-US" dirty="0">
                <a:solidFill>
                  <a:srgbClr val="676767"/>
                </a:solidFill>
                <a:latin typeface="ＭＳ Ｐゴシック" charset="-128"/>
              </a:rPr>
              <a:t>教育情報</a:t>
            </a:r>
            <a:r>
              <a:rPr lang="ja-JP" altLang="en-US" dirty="0" smtClean="0">
                <a:solidFill>
                  <a:srgbClr val="676767"/>
                </a:solidFill>
                <a:latin typeface="ＭＳ Ｐゴシック" charset="-128"/>
              </a:rPr>
              <a:t>セキュリティポリシー</a:t>
            </a:r>
            <a:r>
              <a:rPr lang="ja-JP" altLang="en-US" dirty="0">
                <a:solidFill>
                  <a:srgbClr val="676767"/>
                </a:solidFill>
                <a:latin typeface="ＭＳ Ｐゴシック" charset="-128"/>
              </a:rPr>
              <a:t>に関するガイドライン </a:t>
            </a:r>
            <a:r>
              <a:rPr lang="en-US" altLang="ja-JP" dirty="0">
                <a:solidFill>
                  <a:srgbClr val="676767"/>
                </a:solidFill>
                <a:latin typeface="ＭＳ Ｐゴシック" charset="-128"/>
              </a:rPr>
              <a:t>(</a:t>
            </a:r>
            <a:r>
              <a:rPr lang="ja-JP" altLang="en-US" dirty="0">
                <a:solidFill>
                  <a:srgbClr val="676767"/>
                </a:solidFill>
                <a:latin typeface="ＭＳ Ｐゴシック" charset="-128"/>
              </a:rPr>
              <a:t>案</a:t>
            </a:r>
            <a:r>
              <a:rPr lang="en-US" altLang="ja-JP" dirty="0">
                <a:solidFill>
                  <a:srgbClr val="676767"/>
                </a:solidFill>
                <a:latin typeface="ＭＳ Ｐゴシック" charset="-128"/>
              </a:rPr>
              <a:t>)</a:t>
            </a:r>
            <a:r>
              <a:rPr lang="ja-JP" altLang="en-US" dirty="0">
                <a:solidFill>
                  <a:srgbClr val="676767"/>
                </a:solidFill>
                <a:latin typeface="ＭＳ Ｐゴシック" charset="-128"/>
              </a:rPr>
              <a:t>　</a:t>
            </a:r>
            <a:r>
              <a:rPr lang="en-US" altLang="ja-JP" dirty="0">
                <a:solidFill>
                  <a:srgbClr val="676767"/>
                </a:solidFill>
                <a:latin typeface="ＭＳ Ｐゴシック" charset="-128"/>
              </a:rPr>
              <a:t>82</a:t>
            </a:r>
            <a:r>
              <a:rPr lang="ja-JP" altLang="en-US" dirty="0">
                <a:solidFill>
                  <a:srgbClr val="676767"/>
                </a:solidFill>
                <a:latin typeface="ＭＳ Ｐゴシック" charset="-128"/>
              </a:rPr>
              <a:t>ページ</a:t>
            </a:r>
            <a:endParaRPr lang="ja-JP" altLang="en-US" dirty="0">
              <a:solidFill>
                <a:srgbClr val="676767"/>
              </a:solidFill>
            </a:endParaRPr>
          </a:p>
        </p:txBody>
      </p:sp>
      <p:sp>
        <p:nvSpPr>
          <p:cNvPr id="8" name="右矢印 7"/>
          <p:cNvSpPr/>
          <p:nvPr/>
        </p:nvSpPr>
        <p:spPr>
          <a:xfrm>
            <a:off x="5746830" y="3203291"/>
            <a:ext cx="364603" cy="321198"/>
          </a:xfrm>
          <a:prstGeom prst="rightArrow">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endParaRPr>
          </a:p>
        </p:txBody>
      </p:sp>
      <p:sp>
        <p:nvSpPr>
          <p:cNvPr id="2" name="テキスト ボックス 1"/>
          <p:cNvSpPr txBox="1"/>
          <p:nvPr/>
        </p:nvSpPr>
        <p:spPr>
          <a:xfrm>
            <a:off x="6105644" y="3130198"/>
            <a:ext cx="2977587" cy="507831"/>
          </a:xfrm>
          <a:prstGeom prst="rect">
            <a:avLst/>
          </a:prstGeom>
          <a:noFill/>
        </p:spPr>
        <p:txBody>
          <a:bodyPr wrap="square" rtlCol="0">
            <a:spAutoFit/>
          </a:bodyPr>
          <a:lstStyle/>
          <a:p>
            <a:r>
              <a:rPr lang="ja-JP" altLang="en-US" sz="1350" dirty="0">
                <a:solidFill>
                  <a:srgbClr val="FF0000"/>
                </a:solidFill>
              </a:rPr>
              <a:t>指針としては従来の対策のままですが、</a:t>
            </a:r>
            <a:endParaRPr lang="en-US" altLang="ja-JP" sz="1350" dirty="0">
              <a:solidFill>
                <a:srgbClr val="FF0000"/>
              </a:solidFill>
            </a:endParaRPr>
          </a:p>
          <a:p>
            <a:r>
              <a:rPr lang="ja-JP" altLang="en-US" sz="1350" dirty="0">
                <a:solidFill>
                  <a:srgbClr val="FF0000"/>
                </a:solidFill>
              </a:rPr>
              <a:t>本当に有効な対策でしょうか。。。？</a:t>
            </a:r>
          </a:p>
        </p:txBody>
      </p:sp>
      <p:sp>
        <p:nvSpPr>
          <p:cNvPr id="10" name="テキスト ボックス 9"/>
          <p:cNvSpPr txBox="1"/>
          <p:nvPr/>
        </p:nvSpPr>
        <p:spPr>
          <a:xfrm>
            <a:off x="750147" y="4034654"/>
            <a:ext cx="5925553" cy="530915"/>
          </a:xfrm>
          <a:prstGeom prst="rect">
            <a:avLst/>
          </a:prstGeom>
          <a:noFill/>
        </p:spPr>
        <p:txBody>
          <a:bodyPr wrap="square" rtlCol="0">
            <a:spAutoFit/>
          </a:bodyPr>
          <a:lstStyle/>
          <a:p>
            <a:r>
              <a:rPr lang="en-US" altLang="ja-JP" dirty="0">
                <a:solidFill>
                  <a:srgbClr val="676767"/>
                </a:solidFill>
                <a:latin typeface="ＭＳ Ｐゴシック" charset="-128"/>
                <a:cs typeface="メイリオ" panose="020B0604030504040204" pitchFamily="50" charset="-128"/>
              </a:rPr>
              <a:t>※</a:t>
            </a:r>
            <a:r>
              <a:rPr lang="ja-JP" altLang="en-US" u="sng" dirty="0">
                <a:solidFill>
                  <a:srgbClr val="676767"/>
                </a:solidFill>
                <a:latin typeface="ＭＳ Ｐゴシック" charset="-128"/>
                <a:cs typeface="メイリオ" panose="020B0604030504040204" pitchFamily="50" charset="-128"/>
              </a:rPr>
              <a:t>「ウイルス対策ソフトは死んだ」⇒パターンファイルの限界</a:t>
            </a:r>
            <a:endParaRPr lang="en-US" altLang="ja-JP" u="sng" dirty="0">
              <a:solidFill>
                <a:srgbClr val="676767"/>
              </a:solidFill>
              <a:latin typeface="ＭＳ Ｐゴシック" charset="-128"/>
              <a:cs typeface="メイリオ" panose="020B0604030504040204" pitchFamily="50" charset="-128"/>
            </a:endParaRPr>
          </a:p>
          <a:p>
            <a:r>
              <a:rPr lang="en-US" altLang="ja-JP" sz="1050" dirty="0">
                <a:solidFill>
                  <a:srgbClr val="676767"/>
                </a:solidFill>
                <a:latin typeface="ＭＳ Ｐゴシック" charset="-128"/>
                <a:cs typeface="メイリオ" panose="020B0604030504040204" pitchFamily="50" charset="-128"/>
              </a:rPr>
              <a:t>2014</a:t>
            </a:r>
            <a:r>
              <a:rPr lang="ja-JP" altLang="en-US" sz="1050" dirty="0">
                <a:solidFill>
                  <a:srgbClr val="676767"/>
                </a:solidFill>
                <a:latin typeface="ＭＳ Ｐゴシック" charset="-128"/>
                <a:cs typeface="メイリオ" panose="020B0604030504040204" pitchFamily="50" charset="-128"/>
              </a:rPr>
              <a:t>年</a:t>
            </a:r>
            <a:r>
              <a:rPr lang="en-US" altLang="ja-JP" sz="1050" dirty="0">
                <a:solidFill>
                  <a:srgbClr val="676767"/>
                </a:solidFill>
                <a:latin typeface="ＭＳ Ｐゴシック" charset="-128"/>
                <a:cs typeface="メイリオ" panose="020B0604030504040204" pitchFamily="50" charset="-128"/>
              </a:rPr>
              <a:t>5</a:t>
            </a:r>
            <a:r>
              <a:rPr lang="ja-JP" altLang="en-US" sz="1050" dirty="0">
                <a:solidFill>
                  <a:srgbClr val="676767"/>
                </a:solidFill>
                <a:latin typeface="ＭＳ Ｐゴシック" charset="-128"/>
                <a:cs typeface="メイリオ" panose="020B0604030504040204" pitchFamily="50" charset="-128"/>
              </a:rPr>
              <a:t>月上旬、米紙</a:t>
            </a:r>
            <a:r>
              <a:rPr lang="en-US" altLang="ja-JP" sz="1050" dirty="0">
                <a:solidFill>
                  <a:srgbClr val="676767"/>
                </a:solidFill>
                <a:latin typeface="ＭＳ Ｐゴシック" charset="-128"/>
                <a:cs typeface="メイリオ" panose="020B0604030504040204" pitchFamily="50" charset="-128"/>
              </a:rPr>
              <a:t>Wall Street Journal</a:t>
            </a:r>
            <a:r>
              <a:rPr lang="ja-JP" altLang="en-US" sz="1050" dirty="0">
                <a:solidFill>
                  <a:srgbClr val="676767"/>
                </a:solidFill>
                <a:latin typeface="ＭＳ Ｐゴシック" charset="-128"/>
                <a:cs typeface="メイリオ" panose="020B0604030504040204" pitchFamily="50" charset="-128"/>
              </a:rPr>
              <a:t>が報じたシマンテック上級副社長のブライアン・ダイ氏の発言</a:t>
            </a:r>
          </a:p>
        </p:txBody>
      </p:sp>
      <p:pic>
        <p:nvPicPr>
          <p:cNvPr id="11" name="図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5699" y="3674578"/>
            <a:ext cx="1244885" cy="1371404"/>
          </a:xfrm>
          <a:prstGeom prst="rect">
            <a:avLst/>
          </a:prstGeom>
        </p:spPr>
      </p:pic>
    </p:spTree>
    <p:extLst>
      <p:ext uri="{BB962C8B-B14F-4D97-AF65-F5344CB8AC3E}">
        <p14:creationId xmlns:p14="http://schemas.microsoft.com/office/powerpoint/2010/main" val="1254893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332591" y="1180580"/>
            <a:ext cx="5319529" cy="1418562"/>
          </a:xfrm>
        </p:spPr>
        <p:txBody>
          <a:bodyPr/>
          <a:lstStyle/>
          <a:p>
            <a:pPr algn="just">
              <a:buFont typeface="Wingdings" panose="05000000000000000000" pitchFamily="2" charset="2"/>
              <a:buChar char="n"/>
            </a:pPr>
            <a:r>
              <a:rPr kumimoji="1" lang="ja-JP" altLang="en-US" sz="1600" dirty="0"/>
              <a:t>一言でいうと</a:t>
            </a:r>
            <a:endParaRPr kumimoji="1" lang="en-US" altLang="ja-JP" sz="1600" dirty="0"/>
          </a:p>
          <a:p>
            <a:pPr marL="57134" indent="0" algn="just">
              <a:buNone/>
            </a:pPr>
            <a:r>
              <a:rPr kumimoji="1" lang="ja-JP" altLang="en-US" sz="2000" dirty="0"/>
              <a:t>端末に実装する標的型攻撃対策ソリューション</a:t>
            </a:r>
            <a:endParaRPr kumimoji="1" lang="en-US" altLang="ja-JP" sz="2000" dirty="0"/>
          </a:p>
          <a:p>
            <a:pPr algn="just">
              <a:buFont typeface="Wingdings" panose="05000000000000000000" pitchFamily="2" charset="2"/>
              <a:buChar char="n"/>
            </a:pPr>
            <a:r>
              <a:rPr kumimoji="1" lang="ja-JP" altLang="en-US" sz="1600" dirty="0"/>
              <a:t>もう少し長文でご説明すると</a:t>
            </a:r>
            <a:endParaRPr kumimoji="1" lang="en-US" altLang="ja-JP" sz="1600" dirty="0"/>
          </a:p>
          <a:p>
            <a:pPr marL="57134" indent="0" algn="just">
              <a:buNone/>
            </a:pPr>
            <a:endParaRPr kumimoji="1" lang="en-US" altLang="ja-JP" sz="1600" dirty="0"/>
          </a:p>
          <a:p>
            <a:pPr marL="57134" indent="0" algn="just">
              <a:buNone/>
            </a:pPr>
            <a:endParaRPr kumimoji="1" lang="en-US" altLang="ja-JP" sz="2000" dirty="0"/>
          </a:p>
        </p:txBody>
      </p:sp>
      <p:sp>
        <p:nvSpPr>
          <p:cNvPr id="5" name="タイトル 4"/>
          <p:cNvSpPr>
            <a:spLocks noGrp="1"/>
          </p:cNvSpPr>
          <p:nvPr>
            <p:ph type="title"/>
          </p:nvPr>
        </p:nvSpPr>
        <p:spPr/>
        <p:txBody>
          <a:bodyPr/>
          <a:lstStyle/>
          <a:p>
            <a:r>
              <a:rPr kumimoji="1" lang="ja-JP" altLang="en-US" dirty="0" smtClean="0"/>
              <a:t>製品名：</a:t>
            </a:r>
            <a:r>
              <a:rPr kumimoji="1" lang="en-US" altLang="ja-JP" dirty="0" smtClean="0"/>
              <a:t>AMP</a:t>
            </a:r>
            <a:r>
              <a:rPr kumimoji="1" lang="ja-JP" altLang="en-US" dirty="0" smtClean="0"/>
              <a:t> </a:t>
            </a:r>
            <a:r>
              <a:rPr kumimoji="1" lang="en-US" altLang="ja-JP" dirty="0" smtClean="0"/>
              <a:t>for</a:t>
            </a:r>
            <a:r>
              <a:rPr kumimoji="1" lang="ja-JP" altLang="en-US" dirty="0" smtClean="0"/>
              <a:t> </a:t>
            </a:r>
            <a:r>
              <a:rPr kumimoji="1" lang="en-US" altLang="ja-JP" dirty="0" smtClean="0"/>
              <a:t>Endpoints</a:t>
            </a:r>
            <a:endParaRPr kumimoji="1" lang="ja-JP" altLang="en-US" dirty="0"/>
          </a:p>
        </p:txBody>
      </p:sp>
      <p:sp>
        <p:nvSpPr>
          <p:cNvPr id="7" name="テキスト ボックス 6"/>
          <p:cNvSpPr txBox="1"/>
          <p:nvPr/>
        </p:nvSpPr>
        <p:spPr>
          <a:xfrm>
            <a:off x="1778795" y="221457"/>
            <a:ext cx="3282236" cy="369332"/>
          </a:xfrm>
          <a:prstGeom prst="rect">
            <a:avLst/>
          </a:prstGeom>
          <a:noFill/>
        </p:spPr>
        <p:txBody>
          <a:bodyPr wrap="square" rtlCol="0">
            <a:spAutoFit/>
          </a:bodyPr>
          <a:lstStyle/>
          <a:p>
            <a:pPr defTabSz="457189" fontAlgn="base">
              <a:spcBef>
                <a:spcPct val="0"/>
              </a:spcBef>
              <a:spcAft>
                <a:spcPct val="0"/>
              </a:spcAft>
            </a:pPr>
            <a:r>
              <a:rPr lang="ja-JP" altLang="en-US" sz="1100" dirty="0">
                <a:solidFill>
                  <a:srgbClr val="676767"/>
                </a:solidFill>
                <a:cs typeface="ＭＳ Ｐゴシック" charset="0"/>
              </a:rPr>
              <a:t>　　アンプ　　　　　フォー　　　　　エンドポイント</a:t>
            </a:r>
            <a:r>
              <a:rPr lang="ja-JP" altLang="en-US" dirty="0">
                <a:solidFill>
                  <a:srgbClr val="676767"/>
                </a:solidFill>
                <a:cs typeface="ＭＳ Ｐゴシック" charset="0"/>
              </a:rPr>
              <a:t>　　</a:t>
            </a:r>
          </a:p>
        </p:txBody>
      </p:sp>
      <p:grpSp>
        <p:nvGrpSpPr>
          <p:cNvPr id="10" name="グループ化 9"/>
          <p:cNvGrpSpPr/>
          <p:nvPr/>
        </p:nvGrpSpPr>
        <p:grpSpPr>
          <a:xfrm>
            <a:off x="11380" y="2243591"/>
            <a:ext cx="3883378" cy="2601050"/>
            <a:chOff x="5260622" y="2308578"/>
            <a:chExt cx="3883378" cy="260105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622" y="2540768"/>
              <a:ext cx="3883378" cy="2368860"/>
            </a:xfrm>
            <a:prstGeom prst="rect">
              <a:avLst/>
            </a:prstGeom>
          </p:spPr>
        </p:pic>
        <p:sp>
          <p:nvSpPr>
            <p:cNvPr id="3" name="正方形/長方形 2"/>
            <p:cNvSpPr/>
            <p:nvPr/>
          </p:nvSpPr>
          <p:spPr>
            <a:xfrm>
              <a:off x="7919156" y="2308578"/>
              <a:ext cx="1089377" cy="113453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ja-JP" altLang="en-US" dirty="0">
                <a:solidFill>
                  <a:srgbClr val="FFFFFF"/>
                </a:solidFill>
              </a:endParaRPr>
            </a:p>
          </p:txBody>
        </p:sp>
        <p:sp>
          <p:nvSpPr>
            <p:cNvPr id="9" name="正方形/長方形 8"/>
            <p:cNvSpPr/>
            <p:nvPr/>
          </p:nvSpPr>
          <p:spPr>
            <a:xfrm>
              <a:off x="7723184" y="3214688"/>
              <a:ext cx="1089377" cy="22842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ja-JP" altLang="en-US" dirty="0">
                <a:solidFill>
                  <a:srgbClr val="FFFFFF"/>
                </a:solidFill>
              </a:endParaRPr>
            </a:p>
          </p:txBody>
        </p:sp>
      </p:grpSp>
      <p:sp>
        <p:nvSpPr>
          <p:cNvPr id="4" name="正方形/長方形 3"/>
          <p:cNvSpPr/>
          <p:nvPr/>
        </p:nvSpPr>
        <p:spPr>
          <a:xfrm>
            <a:off x="2051055" y="4809916"/>
            <a:ext cx="2559455" cy="215444"/>
          </a:xfrm>
          <a:prstGeom prst="rect">
            <a:avLst/>
          </a:prstGeom>
        </p:spPr>
        <p:txBody>
          <a:bodyPr wrap="square">
            <a:spAutoFit/>
          </a:bodyPr>
          <a:lstStyle/>
          <a:p>
            <a:pPr defTabSz="457189" fontAlgn="base">
              <a:spcBef>
                <a:spcPct val="0"/>
              </a:spcBef>
              <a:spcAft>
                <a:spcPct val="0"/>
              </a:spcAft>
            </a:pPr>
            <a:r>
              <a:rPr kumimoji="0" lang="ja-JP" altLang="en-US" sz="800" dirty="0">
                <a:solidFill>
                  <a:srgbClr val="676767"/>
                </a:solidFill>
                <a:cs typeface="ＭＳ Ｐゴシック" charset="0"/>
              </a:rPr>
              <a:t>https://www.jbs.co.jp/solution/list/sdc_malware</a:t>
            </a:r>
          </a:p>
        </p:txBody>
      </p:sp>
      <p:sp>
        <p:nvSpPr>
          <p:cNvPr id="8" name="テキスト ボックス 7"/>
          <p:cNvSpPr txBox="1"/>
          <p:nvPr/>
        </p:nvSpPr>
        <p:spPr>
          <a:xfrm>
            <a:off x="5796136" y="1374846"/>
            <a:ext cx="3292885" cy="369332"/>
          </a:xfrm>
          <a:prstGeom prst="rect">
            <a:avLst/>
          </a:prstGeom>
          <a:solidFill>
            <a:srgbClr val="FF0000"/>
          </a:solidFill>
        </p:spPr>
        <p:txBody>
          <a:bodyPr wrap="square" rtlCol="0">
            <a:spAutoFit/>
          </a:bodyPr>
          <a:lstStyle/>
          <a:p>
            <a:pPr algn="ctr"/>
            <a:r>
              <a:rPr lang="ja-JP" altLang="en-US" dirty="0">
                <a:solidFill>
                  <a:srgbClr val="FFFFFF"/>
                </a:solidFill>
              </a:rPr>
              <a:t>未知の</a:t>
            </a:r>
            <a:r>
              <a:rPr lang="ja-JP" altLang="en-US">
                <a:solidFill>
                  <a:srgbClr val="FFFFFF"/>
                </a:solidFill>
              </a:rPr>
              <a:t>マルウェアの早期検知</a:t>
            </a:r>
            <a:endParaRPr lang="ja-JP" altLang="en-US" dirty="0">
              <a:solidFill>
                <a:srgbClr val="FFFFFF"/>
              </a:solidFill>
            </a:endParaRPr>
          </a:p>
        </p:txBody>
      </p:sp>
      <p:sp>
        <p:nvSpPr>
          <p:cNvPr id="12" name="テキスト ボックス 11"/>
          <p:cNvSpPr txBox="1"/>
          <p:nvPr/>
        </p:nvSpPr>
        <p:spPr>
          <a:xfrm>
            <a:off x="5796136" y="1864664"/>
            <a:ext cx="3292885" cy="646331"/>
          </a:xfrm>
          <a:prstGeom prst="rect">
            <a:avLst/>
          </a:prstGeom>
          <a:solidFill>
            <a:srgbClr val="FF0000"/>
          </a:solidFill>
        </p:spPr>
        <p:txBody>
          <a:bodyPr wrap="square" rtlCol="0">
            <a:spAutoFit/>
          </a:bodyPr>
          <a:lstStyle/>
          <a:p>
            <a:pPr algn="ctr"/>
            <a:r>
              <a:rPr lang="ja-JP" altLang="en-US" dirty="0">
                <a:solidFill>
                  <a:srgbClr val="FFFFFF"/>
                </a:solidFill>
              </a:rPr>
              <a:t>マルウェア侵入の原因、範囲を特定</a:t>
            </a:r>
          </a:p>
        </p:txBody>
      </p:sp>
      <p:sp>
        <p:nvSpPr>
          <p:cNvPr id="13" name="テキスト ボックス 12"/>
          <p:cNvSpPr txBox="1"/>
          <p:nvPr/>
        </p:nvSpPr>
        <p:spPr>
          <a:xfrm>
            <a:off x="3894758" y="2967443"/>
            <a:ext cx="5257474" cy="1477328"/>
          </a:xfrm>
          <a:prstGeom prst="rect">
            <a:avLst/>
          </a:prstGeom>
          <a:noFill/>
        </p:spPr>
        <p:txBody>
          <a:bodyPr wrap="square" rtlCol="0">
            <a:spAutoFit/>
          </a:bodyPr>
          <a:lstStyle/>
          <a:p>
            <a:r>
              <a:rPr lang="ja-JP" altLang="en-US" sz="1500" dirty="0">
                <a:solidFill>
                  <a:srgbClr val="676767"/>
                </a:solidFill>
              </a:rPr>
              <a:t>既知のマルウェアの侵入を未然に防止するだけでなく、</a:t>
            </a:r>
            <a:endParaRPr lang="en-US" altLang="ja-JP" sz="1500" dirty="0">
              <a:solidFill>
                <a:srgbClr val="676767"/>
              </a:solidFill>
            </a:endParaRPr>
          </a:p>
          <a:p>
            <a:r>
              <a:rPr lang="ja-JP" altLang="en-US" sz="1500" dirty="0">
                <a:solidFill>
                  <a:srgbClr val="676767"/>
                </a:solidFill>
              </a:rPr>
              <a:t>見えないマルウェアによる標的型攻撃が、</a:t>
            </a:r>
            <a:endParaRPr lang="en-US" altLang="ja-JP" sz="1500" dirty="0">
              <a:solidFill>
                <a:srgbClr val="676767"/>
              </a:solidFill>
            </a:endParaRPr>
          </a:p>
          <a:p>
            <a:r>
              <a:rPr lang="ja-JP" altLang="en-US" sz="1500" dirty="0">
                <a:solidFill>
                  <a:srgbClr val="676767"/>
                </a:solidFill>
              </a:rPr>
              <a:t>何に対して、いつ、どのように進行したかを可視化して</a:t>
            </a:r>
            <a:endParaRPr lang="en-US" altLang="ja-JP" sz="1500" dirty="0">
              <a:solidFill>
                <a:srgbClr val="676767"/>
              </a:solidFill>
            </a:endParaRPr>
          </a:p>
          <a:p>
            <a:r>
              <a:rPr lang="ja-JP" altLang="en-US" sz="1500" dirty="0">
                <a:solidFill>
                  <a:srgbClr val="676767"/>
                </a:solidFill>
              </a:rPr>
              <a:t>素早い対処を行い、実被害の封じ込めとネットワークに広がった</a:t>
            </a:r>
            <a:endParaRPr lang="en-US" altLang="ja-JP" sz="1500" dirty="0">
              <a:solidFill>
                <a:srgbClr val="676767"/>
              </a:solidFill>
            </a:endParaRPr>
          </a:p>
          <a:p>
            <a:r>
              <a:rPr lang="ja-JP" altLang="en-US" sz="1500" dirty="0">
                <a:solidFill>
                  <a:srgbClr val="676767"/>
                </a:solidFill>
              </a:rPr>
              <a:t>マルウェアの撲滅、根治を可能にする</a:t>
            </a:r>
            <a:endParaRPr lang="en-US" altLang="ja-JP" sz="1500" dirty="0">
              <a:solidFill>
                <a:srgbClr val="676767"/>
              </a:solidFill>
            </a:endParaRPr>
          </a:p>
          <a:p>
            <a:r>
              <a:rPr lang="ja-JP" altLang="en-US" sz="1500" dirty="0" smtClean="0">
                <a:solidFill>
                  <a:srgbClr val="676767"/>
                </a:solidFill>
              </a:rPr>
              <a:t>端末、サーバ</a:t>
            </a:r>
            <a:r>
              <a:rPr lang="en-US" altLang="ja-JP" sz="1500" dirty="0">
                <a:solidFill>
                  <a:srgbClr val="676767"/>
                </a:solidFill>
              </a:rPr>
              <a:t>OS</a:t>
            </a:r>
            <a:r>
              <a:rPr lang="ja-JP" altLang="en-US" sz="1500" dirty="0">
                <a:solidFill>
                  <a:srgbClr val="676767"/>
                </a:solidFill>
              </a:rPr>
              <a:t>向けソリューション</a:t>
            </a:r>
            <a:endParaRPr lang="en-US" altLang="ja-JP" sz="1500" dirty="0">
              <a:solidFill>
                <a:srgbClr val="676767"/>
              </a:solidFill>
            </a:endParaRPr>
          </a:p>
        </p:txBody>
      </p:sp>
    </p:spTree>
    <p:extLst>
      <p:ext uri="{BB962C8B-B14F-4D97-AF65-F5344CB8AC3E}">
        <p14:creationId xmlns:p14="http://schemas.microsoft.com/office/powerpoint/2010/main" val="19081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0470" y="231879"/>
            <a:ext cx="8345488" cy="731837"/>
          </a:xfrm>
        </p:spPr>
        <p:txBody>
          <a:bodyPr/>
          <a:lstStyle/>
          <a:p>
            <a:r>
              <a:rPr kumimoji="1" lang="ja-JP" altLang="en-US" dirty="0" smtClean="0">
                <a:latin typeface="+mn-ea"/>
                <a:ea typeface="+mn-ea"/>
              </a:rPr>
              <a:t>事例：佐賀市教育委員会</a:t>
            </a:r>
            <a:endParaRPr kumimoji="1" lang="ja-JP" altLang="en-US" dirty="0">
              <a:latin typeface="+mn-ea"/>
              <a:ea typeface="+mn-ea"/>
            </a:endParaRPr>
          </a:p>
        </p:txBody>
      </p:sp>
      <p:sp>
        <p:nvSpPr>
          <p:cNvPr id="4" name="テキスト ボックス 3"/>
          <p:cNvSpPr txBox="1"/>
          <p:nvPr/>
        </p:nvSpPr>
        <p:spPr>
          <a:xfrm>
            <a:off x="4465632" y="2463121"/>
            <a:ext cx="4642872"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457189" fontAlgn="base">
              <a:spcBef>
                <a:spcPct val="0"/>
              </a:spcBef>
              <a:spcAft>
                <a:spcPct val="0"/>
              </a:spcAft>
            </a:pPr>
            <a:r>
              <a:rPr kumimoji="0" lang="ja-JP" altLang="en-US" dirty="0">
                <a:solidFill>
                  <a:srgbClr val="676767"/>
                </a:solidFill>
                <a:cs typeface="ＭＳ Ｐゴシック" charset="0"/>
              </a:rPr>
              <a:t>佐賀市教育委員会 こども教育部 学校教育課 </a:t>
            </a:r>
            <a:r>
              <a:rPr kumimoji="0" lang="en-US" altLang="ja-JP" dirty="0">
                <a:solidFill>
                  <a:srgbClr val="676767"/>
                </a:solidFill>
                <a:cs typeface="ＭＳ Ｐゴシック" charset="0"/>
              </a:rPr>
              <a:t>ICT </a:t>
            </a:r>
            <a:r>
              <a:rPr kumimoji="0" lang="ja-JP" altLang="en-US" dirty="0">
                <a:solidFill>
                  <a:srgbClr val="676767"/>
                </a:solidFill>
                <a:cs typeface="ＭＳ Ｐゴシック" charset="0"/>
              </a:rPr>
              <a:t>利活用教育係の</a:t>
            </a:r>
            <a:endParaRPr kumimoji="0" lang="en-US" altLang="ja-JP" dirty="0">
              <a:solidFill>
                <a:srgbClr val="676767"/>
              </a:solidFill>
              <a:cs typeface="ＭＳ Ｐゴシック" charset="0"/>
            </a:endParaRPr>
          </a:p>
          <a:p>
            <a:pPr defTabSz="457189" fontAlgn="base">
              <a:spcBef>
                <a:spcPct val="0"/>
              </a:spcBef>
              <a:spcAft>
                <a:spcPct val="0"/>
              </a:spcAft>
            </a:pPr>
            <a:r>
              <a:rPr kumimoji="0" lang="ja-JP" altLang="en-US" dirty="0">
                <a:solidFill>
                  <a:srgbClr val="676767"/>
                </a:solidFill>
                <a:cs typeface="ＭＳ Ｐゴシック" charset="0"/>
              </a:rPr>
              <a:t>加々良哲氏は次のように話します。</a:t>
            </a:r>
          </a:p>
          <a:p>
            <a:pPr defTabSz="457189" fontAlgn="base">
              <a:spcBef>
                <a:spcPct val="0"/>
              </a:spcBef>
              <a:spcAft>
                <a:spcPct val="0"/>
              </a:spcAft>
            </a:pPr>
            <a:r>
              <a:rPr kumimoji="0" lang="ja-JP" altLang="en-US" dirty="0">
                <a:solidFill>
                  <a:srgbClr val="676767"/>
                </a:solidFill>
                <a:cs typeface="ＭＳ Ｐゴシック" charset="0"/>
              </a:rPr>
              <a:t>「</a:t>
            </a:r>
            <a:r>
              <a:rPr kumimoji="0" lang="ja-JP" altLang="en-US" dirty="0">
                <a:solidFill>
                  <a:srgbClr val="FF0000"/>
                </a:solidFill>
                <a:cs typeface="ＭＳ Ｐゴシック" charset="0"/>
              </a:rPr>
              <a:t>これまでの定義ファイルを突合させるタイプ</a:t>
            </a:r>
            <a:r>
              <a:rPr kumimoji="0" lang="ja-JP" altLang="en-US" dirty="0" smtClean="0">
                <a:solidFill>
                  <a:srgbClr val="FF0000"/>
                </a:solidFill>
                <a:cs typeface="ＭＳ Ｐゴシック" charset="0"/>
              </a:rPr>
              <a:t>の</a:t>
            </a:r>
            <a:r>
              <a:rPr kumimoji="0" lang="en-US" altLang="ja-JP" dirty="0" smtClean="0">
                <a:solidFill>
                  <a:srgbClr val="FF0000"/>
                </a:solidFill>
                <a:cs typeface="ＭＳ Ｐゴシック" charset="0"/>
              </a:rPr>
              <a:t/>
            </a:r>
            <a:br>
              <a:rPr kumimoji="0" lang="en-US" altLang="ja-JP" dirty="0" smtClean="0">
                <a:solidFill>
                  <a:srgbClr val="FF0000"/>
                </a:solidFill>
                <a:cs typeface="ＭＳ Ｐゴシック" charset="0"/>
              </a:rPr>
            </a:br>
            <a:r>
              <a:rPr kumimoji="0" lang="ja-JP" altLang="en-US" dirty="0" smtClean="0">
                <a:solidFill>
                  <a:srgbClr val="FF0000"/>
                </a:solidFill>
                <a:cs typeface="ＭＳ Ｐゴシック" charset="0"/>
              </a:rPr>
              <a:t>ウイルス</a:t>
            </a:r>
            <a:r>
              <a:rPr kumimoji="0" lang="ja-JP" altLang="en-US" dirty="0">
                <a:solidFill>
                  <a:srgbClr val="FF0000"/>
                </a:solidFill>
                <a:cs typeface="ＭＳ Ｐゴシック" charset="0"/>
              </a:rPr>
              <a:t>対策ソフトのように</a:t>
            </a:r>
            <a:endParaRPr kumimoji="0" lang="en-US" altLang="ja-JP" dirty="0">
              <a:solidFill>
                <a:srgbClr val="FF0000"/>
              </a:solidFill>
              <a:cs typeface="ＭＳ Ｐゴシック" charset="0"/>
            </a:endParaRPr>
          </a:p>
          <a:p>
            <a:pPr defTabSz="457189" fontAlgn="base">
              <a:spcBef>
                <a:spcPct val="0"/>
              </a:spcBef>
              <a:spcAft>
                <a:spcPct val="0"/>
              </a:spcAft>
            </a:pPr>
            <a:r>
              <a:rPr kumimoji="0" lang="ja-JP" altLang="en-US" dirty="0">
                <a:solidFill>
                  <a:srgbClr val="FF0000"/>
                </a:solidFill>
                <a:cs typeface="ＭＳ Ｐゴシック" charset="0"/>
              </a:rPr>
              <a:t>フルスキャンを何度もくり返す必要がなく、</a:t>
            </a:r>
            <a:endParaRPr kumimoji="0" lang="en-US" altLang="ja-JP" dirty="0">
              <a:solidFill>
                <a:srgbClr val="FF0000"/>
              </a:solidFill>
              <a:cs typeface="ＭＳ Ｐゴシック" charset="0"/>
            </a:endParaRPr>
          </a:p>
          <a:p>
            <a:pPr defTabSz="457189" fontAlgn="base">
              <a:spcBef>
                <a:spcPct val="0"/>
              </a:spcBef>
              <a:spcAft>
                <a:spcPct val="0"/>
              </a:spcAft>
            </a:pPr>
            <a:r>
              <a:rPr kumimoji="0" lang="ja-JP" altLang="en-US" dirty="0">
                <a:solidFill>
                  <a:srgbClr val="FF0000"/>
                </a:solidFill>
                <a:cs typeface="ＭＳ Ｐゴシック" charset="0"/>
              </a:rPr>
              <a:t>軽快に動作して </a:t>
            </a:r>
            <a:r>
              <a:rPr kumimoji="0" lang="en-US" altLang="ja-JP" dirty="0">
                <a:solidFill>
                  <a:srgbClr val="FF0000"/>
                </a:solidFill>
                <a:cs typeface="ＭＳ Ｐゴシック" charset="0"/>
              </a:rPr>
              <a:t>PC </a:t>
            </a:r>
            <a:r>
              <a:rPr kumimoji="0" lang="ja-JP" altLang="en-US" dirty="0">
                <a:solidFill>
                  <a:srgbClr val="FF0000"/>
                </a:solidFill>
                <a:cs typeface="ＭＳ Ｐゴシック" charset="0"/>
              </a:rPr>
              <a:t>やユーザの負荷を軽減します。</a:t>
            </a:r>
            <a:endParaRPr kumimoji="0" lang="en-US" altLang="ja-JP" dirty="0">
              <a:solidFill>
                <a:srgbClr val="FF0000"/>
              </a:solidFill>
              <a:cs typeface="ＭＳ Ｐゴシック" charset="0"/>
            </a:endParaRPr>
          </a:p>
          <a:p>
            <a:pPr defTabSz="457189" fontAlgn="base">
              <a:spcBef>
                <a:spcPct val="0"/>
              </a:spcBef>
              <a:spcAft>
                <a:spcPct val="0"/>
              </a:spcAft>
            </a:pPr>
            <a:r>
              <a:rPr kumimoji="0" lang="ja-JP" altLang="en-US" dirty="0">
                <a:solidFill>
                  <a:srgbClr val="FF0000"/>
                </a:solidFill>
                <a:cs typeface="ＭＳ Ｐゴシック" charset="0"/>
              </a:rPr>
              <a:t>これは大きな差があると思います。</a:t>
            </a:r>
            <a:r>
              <a:rPr kumimoji="0" lang="ja-JP" altLang="en-US" dirty="0">
                <a:solidFill>
                  <a:srgbClr val="676767"/>
                </a:solidFill>
                <a:cs typeface="ＭＳ Ｐゴシック" charset="0"/>
              </a:rPr>
              <a:t>」</a:t>
            </a:r>
            <a:endParaRPr kumimoji="0" lang="ja-JP" altLang="en-US" sz="2800" dirty="0">
              <a:solidFill>
                <a:srgbClr val="676767"/>
              </a:solidFill>
              <a:latin typeface="ＭＳ Ｐゴシック" panose="020B0600070205080204" pitchFamily="50" charset="-128"/>
              <a:cs typeface="メイリオ"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44" y="813675"/>
            <a:ext cx="4268798" cy="3652972"/>
          </a:xfrm>
          <a:prstGeom prst="rect">
            <a:avLst/>
          </a:prstGeom>
        </p:spPr>
      </p:pic>
      <p:sp>
        <p:nvSpPr>
          <p:cNvPr id="5" name="テキスト ボックス 4"/>
          <p:cNvSpPr txBox="1"/>
          <p:nvPr/>
        </p:nvSpPr>
        <p:spPr>
          <a:xfrm>
            <a:off x="4425342" y="725239"/>
            <a:ext cx="4448755" cy="369332"/>
          </a:xfrm>
          <a:prstGeom prst="rect">
            <a:avLst/>
          </a:prstGeom>
          <a:noFill/>
        </p:spPr>
        <p:txBody>
          <a:bodyPr wrap="square" rtlCol="0">
            <a:spAutoFit/>
          </a:bodyPr>
          <a:lstStyle/>
          <a:p>
            <a:pPr algn="ctr" defTabSz="457189" fontAlgn="base">
              <a:spcBef>
                <a:spcPct val="0"/>
              </a:spcBef>
              <a:spcAft>
                <a:spcPct val="0"/>
              </a:spcAft>
            </a:pPr>
            <a:r>
              <a:rPr kumimoji="0" lang="ja-JP" altLang="en-US" dirty="0">
                <a:solidFill>
                  <a:srgbClr val="676767"/>
                </a:solidFill>
                <a:latin typeface="ＭＳ Ｐゴシック" panose="020B0600070205080204" pitchFamily="50" charset="-128"/>
                <a:cs typeface="メイリオ" panose="020B0604030504040204" pitchFamily="50" charset="-128"/>
              </a:rPr>
              <a:t>■ポイント</a:t>
            </a:r>
          </a:p>
        </p:txBody>
      </p:sp>
      <p:sp>
        <p:nvSpPr>
          <p:cNvPr id="6" name="テキスト ボックス 5"/>
          <p:cNvSpPr txBox="1"/>
          <p:nvPr/>
        </p:nvSpPr>
        <p:spPr>
          <a:xfrm>
            <a:off x="4409095" y="1255047"/>
            <a:ext cx="4642873"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sz="1600" dirty="0">
                <a:solidFill>
                  <a:srgbClr val="676767"/>
                </a:solidFill>
                <a:latin typeface="ＭＳ Ｐゴシック" charset="-128"/>
              </a:rPr>
              <a:t>Cisco AMP </a:t>
            </a:r>
            <a:r>
              <a:rPr lang="ja-JP" altLang="en-US" sz="1600" dirty="0">
                <a:solidFill>
                  <a:srgbClr val="676767"/>
                </a:solidFill>
                <a:latin typeface="ＭＳ Ｐゴシック" charset="-128"/>
              </a:rPr>
              <a:t>はクラウド上に蓄積される最新の情報と</a:t>
            </a:r>
            <a:endParaRPr lang="en-US" altLang="ja-JP" sz="1600" dirty="0">
              <a:solidFill>
                <a:srgbClr val="676767"/>
              </a:solidFill>
              <a:latin typeface="ＭＳ Ｐゴシック" charset="-128"/>
            </a:endParaRPr>
          </a:p>
          <a:p>
            <a:r>
              <a:rPr lang="ja-JP" altLang="en-US" sz="1600" dirty="0">
                <a:solidFill>
                  <a:srgbClr val="676767"/>
                </a:solidFill>
                <a:latin typeface="ＭＳ Ｐゴシック" charset="-128"/>
              </a:rPr>
              <a:t>常に照合して脅威を判定するという新しい仕組みで、</a:t>
            </a:r>
            <a:endParaRPr lang="en-US" altLang="ja-JP" sz="1600" dirty="0">
              <a:solidFill>
                <a:srgbClr val="676767"/>
              </a:solidFill>
              <a:latin typeface="ＭＳ Ｐゴシック" charset="-128"/>
            </a:endParaRPr>
          </a:p>
          <a:p>
            <a:r>
              <a:rPr lang="ja-JP" altLang="en-US" sz="1600" dirty="0">
                <a:solidFill>
                  <a:srgbClr val="FF0000"/>
                </a:solidFill>
                <a:latin typeface="ＭＳ Ｐゴシック" charset="-128"/>
              </a:rPr>
              <a:t>標的型攻撃やゼロデイ攻撃への備えを万全にできる点を評価</a:t>
            </a:r>
            <a:r>
              <a:rPr lang="ja-JP" altLang="en-US" sz="1600" dirty="0">
                <a:solidFill>
                  <a:srgbClr val="676767"/>
                </a:solidFill>
                <a:latin typeface="ＭＳ Ｐゴシック" charset="-128"/>
              </a:rPr>
              <a:t>しました。</a:t>
            </a:r>
          </a:p>
        </p:txBody>
      </p:sp>
    </p:spTree>
    <p:extLst>
      <p:ext uri="{BB962C8B-B14F-4D97-AF65-F5344CB8AC3E}">
        <p14:creationId xmlns:p14="http://schemas.microsoft.com/office/powerpoint/2010/main" val="6286152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24" y="3292128"/>
            <a:ext cx="6181725" cy="114300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506" y="1674072"/>
            <a:ext cx="6019416" cy="1519070"/>
          </a:xfrm>
          <a:prstGeom prst="rect">
            <a:avLst/>
          </a:prstGeom>
        </p:spPr>
      </p:pic>
      <p:sp>
        <p:nvSpPr>
          <p:cNvPr id="6" name="タイトル 2"/>
          <p:cNvSpPr>
            <a:spLocks noGrp="1"/>
          </p:cNvSpPr>
          <p:nvPr>
            <p:ph type="title"/>
          </p:nvPr>
        </p:nvSpPr>
        <p:spPr>
          <a:xfrm>
            <a:off x="430470" y="231879"/>
            <a:ext cx="8345488" cy="731837"/>
          </a:xfrm>
        </p:spPr>
        <p:txBody>
          <a:bodyPr/>
          <a:lstStyle/>
          <a:p>
            <a:r>
              <a:rPr kumimoji="1" lang="ja-JP" altLang="en-US" dirty="0" smtClean="0">
                <a:latin typeface="+mn-ea"/>
                <a:ea typeface="+mn-ea"/>
              </a:rPr>
              <a:t>事例：</a:t>
            </a:r>
            <a:r>
              <a:rPr kumimoji="1" lang="en-US" altLang="ja-JP" dirty="0" smtClean="0">
                <a:latin typeface="+mn-ea"/>
                <a:ea typeface="+mn-ea"/>
              </a:rPr>
              <a:t>XX</a:t>
            </a:r>
            <a:r>
              <a:rPr kumimoji="1" lang="ja-JP" altLang="en-US" dirty="0" smtClean="0">
                <a:latin typeface="+mn-ea"/>
                <a:ea typeface="+mn-ea"/>
              </a:rPr>
              <a:t>県教育委員会</a:t>
            </a:r>
            <a:endParaRPr kumimoji="1" lang="ja-JP" altLang="en-US" dirty="0">
              <a:latin typeface="+mn-ea"/>
              <a:ea typeface="+mn-ea"/>
            </a:endParaRPr>
          </a:p>
        </p:txBody>
      </p:sp>
      <p:sp>
        <p:nvSpPr>
          <p:cNvPr id="2" name="テキスト ボックス 1"/>
          <p:cNvSpPr txBox="1"/>
          <p:nvPr/>
        </p:nvSpPr>
        <p:spPr>
          <a:xfrm>
            <a:off x="430470" y="977485"/>
            <a:ext cx="8116201" cy="507831"/>
          </a:xfrm>
          <a:prstGeom prst="rect">
            <a:avLst/>
          </a:prstGeom>
          <a:noFill/>
        </p:spPr>
        <p:txBody>
          <a:bodyPr wrap="square" rtlCol="0">
            <a:spAutoFit/>
          </a:bodyPr>
          <a:lstStyle/>
          <a:p>
            <a:r>
              <a:rPr lang="ja-JP" altLang="en-US" sz="1350" dirty="0">
                <a:solidFill>
                  <a:srgbClr val="676767"/>
                </a:solidFill>
              </a:rPr>
              <a:t>平成</a:t>
            </a:r>
            <a:r>
              <a:rPr lang="en-US" altLang="ja-JP" sz="1350" dirty="0">
                <a:solidFill>
                  <a:srgbClr val="676767"/>
                </a:solidFill>
              </a:rPr>
              <a:t>29</a:t>
            </a:r>
            <a:r>
              <a:rPr lang="ja-JP" altLang="en-US" sz="1350" dirty="0">
                <a:solidFill>
                  <a:srgbClr val="676767"/>
                </a:solidFill>
              </a:rPr>
              <a:t>年</a:t>
            </a:r>
            <a:r>
              <a:rPr lang="en-US" altLang="ja-JP" sz="1350" dirty="0">
                <a:solidFill>
                  <a:srgbClr val="676767"/>
                </a:solidFill>
              </a:rPr>
              <a:t>6</a:t>
            </a:r>
            <a:r>
              <a:rPr lang="ja-JP" altLang="en-US" sz="1350" dirty="0">
                <a:solidFill>
                  <a:srgbClr val="676767"/>
                </a:solidFill>
              </a:rPr>
              <a:t>月</a:t>
            </a:r>
            <a:r>
              <a:rPr lang="en-US" altLang="ja-JP" sz="1350" dirty="0">
                <a:solidFill>
                  <a:srgbClr val="676767"/>
                </a:solidFill>
              </a:rPr>
              <a:t>20</a:t>
            </a:r>
            <a:r>
              <a:rPr lang="ja-JP" altLang="en-US" sz="1350" dirty="0">
                <a:solidFill>
                  <a:srgbClr val="676767"/>
                </a:solidFill>
              </a:rPr>
              <a:t>日</a:t>
            </a:r>
            <a:r>
              <a:rPr lang="ja-JP" altLang="en-US" sz="1350" dirty="0" smtClean="0">
                <a:solidFill>
                  <a:srgbClr val="676767"/>
                </a:solidFill>
              </a:rPr>
              <a:t>に</a:t>
            </a:r>
            <a:r>
              <a:rPr lang="en-US" altLang="ja-JP" sz="1350" dirty="0" smtClean="0">
                <a:solidFill>
                  <a:srgbClr val="676767"/>
                </a:solidFill>
              </a:rPr>
              <a:t>XX</a:t>
            </a:r>
            <a:r>
              <a:rPr lang="ja-JP" altLang="en-US" sz="1350" dirty="0" smtClean="0">
                <a:solidFill>
                  <a:srgbClr val="676767"/>
                </a:solidFill>
              </a:rPr>
              <a:t>県</a:t>
            </a:r>
            <a:r>
              <a:rPr lang="ja-JP" altLang="en-US" sz="1350" dirty="0">
                <a:solidFill>
                  <a:srgbClr val="676767"/>
                </a:solidFill>
              </a:rPr>
              <a:t>教育情報ネットワークシステム用サーバ機器等一式の借上げ等に係る</a:t>
            </a:r>
            <a:endParaRPr lang="en-US" altLang="ja-JP" sz="1350" dirty="0">
              <a:solidFill>
                <a:srgbClr val="676767"/>
              </a:solidFill>
            </a:endParaRPr>
          </a:p>
          <a:p>
            <a:r>
              <a:rPr lang="ja-JP" altLang="en-US" sz="1350" dirty="0">
                <a:solidFill>
                  <a:srgbClr val="676767"/>
                </a:solidFill>
              </a:rPr>
              <a:t>仕様書案に対する意見招請が公示。 </a:t>
            </a:r>
          </a:p>
        </p:txBody>
      </p:sp>
      <p:sp>
        <p:nvSpPr>
          <p:cNvPr id="3" name="テキスト ボックス 2"/>
          <p:cNvSpPr txBox="1"/>
          <p:nvPr/>
        </p:nvSpPr>
        <p:spPr>
          <a:xfrm>
            <a:off x="1775301" y="1770370"/>
            <a:ext cx="492443" cy="369332"/>
          </a:xfrm>
          <a:prstGeom prst="rect">
            <a:avLst/>
          </a:prstGeom>
          <a:solidFill>
            <a:schemeClr val="bg2"/>
          </a:solidFill>
        </p:spPr>
        <p:txBody>
          <a:bodyPr wrap="none" rtlCol="0">
            <a:spAutoFit/>
          </a:bodyPr>
          <a:lstStyle/>
          <a:p>
            <a:r>
              <a:rPr kumimoji="1" lang="en-US" altLang="ja-JP" smtClean="0"/>
              <a:t>XX</a:t>
            </a:r>
            <a:endParaRPr kumimoji="1" lang="ja-JP" altLang="en-US" dirty="0"/>
          </a:p>
        </p:txBody>
      </p:sp>
    </p:spTree>
    <p:extLst>
      <p:ext uri="{BB962C8B-B14F-4D97-AF65-F5344CB8AC3E}">
        <p14:creationId xmlns:p14="http://schemas.microsoft.com/office/powerpoint/2010/main" val="16645311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376656" y="142193"/>
            <a:ext cx="8345488" cy="731837"/>
          </a:xfrm>
        </p:spPr>
        <p:txBody>
          <a:bodyPr/>
          <a:lstStyle/>
          <a:p>
            <a:r>
              <a:rPr kumimoji="1" lang="ja-JP" altLang="en-US" sz="2700" dirty="0"/>
              <a:t>端末のセキュリティ対策の傾向</a:t>
            </a:r>
          </a:p>
        </p:txBody>
      </p:sp>
      <p:sp>
        <p:nvSpPr>
          <p:cNvPr id="4" name="テキスト ボックス 3"/>
          <p:cNvSpPr txBox="1"/>
          <p:nvPr/>
        </p:nvSpPr>
        <p:spPr>
          <a:xfrm>
            <a:off x="240438" y="860040"/>
            <a:ext cx="6946490" cy="461665"/>
          </a:xfrm>
          <a:prstGeom prst="rect">
            <a:avLst/>
          </a:prstGeom>
          <a:noFill/>
        </p:spPr>
        <p:txBody>
          <a:bodyPr wrap="square" rtlCol="0">
            <a:spAutoFit/>
          </a:bodyPr>
          <a:lstStyle/>
          <a:p>
            <a:r>
              <a:rPr lang="ja-JP" altLang="en-US" sz="2400" dirty="0">
                <a:solidFill>
                  <a:srgbClr val="676767"/>
                </a:solidFill>
              </a:rPr>
              <a:t>パターンファイル型のウイルス対策ソフトの限界</a:t>
            </a:r>
          </a:p>
        </p:txBody>
      </p:sp>
      <p:sp>
        <p:nvSpPr>
          <p:cNvPr id="5" name="テキスト ボックス 4"/>
          <p:cNvSpPr txBox="1"/>
          <p:nvPr/>
        </p:nvSpPr>
        <p:spPr>
          <a:xfrm>
            <a:off x="428745" y="2667463"/>
            <a:ext cx="6172829" cy="415498"/>
          </a:xfrm>
          <a:prstGeom prst="rect">
            <a:avLst/>
          </a:prstGeom>
          <a:solidFill>
            <a:schemeClr val="accent6"/>
          </a:solidFill>
        </p:spPr>
        <p:txBody>
          <a:bodyPr wrap="square" rtlCol="0">
            <a:spAutoFit/>
          </a:bodyPr>
          <a:lstStyle/>
          <a:p>
            <a:pPr algn="ctr"/>
            <a:r>
              <a:rPr lang="ja-JP" altLang="en-US" sz="2100" dirty="0">
                <a:solidFill>
                  <a:srgbClr val="FFFFFF"/>
                </a:solidFill>
              </a:rPr>
              <a:t>脅威が侵入することを前提とした対策が求められる</a:t>
            </a:r>
            <a:endParaRPr lang="en-US" altLang="ja-JP" sz="2100" dirty="0">
              <a:solidFill>
                <a:srgbClr val="FFFFFF"/>
              </a:solidFill>
            </a:endParaRPr>
          </a:p>
        </p:txBody>
      </p:sp>
      <p:sp>
        <p:nvSpPr>
          <p:cNvPr id="6" name="テキスト ボックス 5"/>
          <p:cNvSpPr txBox="1"/>
          <p:nvPr/>
        </p:nvSpPr>
        <p:spPr>
          <a:xfrm>
            <a:off x="376654" y="3428131"/>
            <a:ext cx="2495558" cy="369332"/>
          </a:xfrm>
          <a:prstGeom prst="rect">
            <a:avLst/>
          </a:prstGeom>
          <a:noFill/>
        </p:spPr>
        <p:txBody>
          <a:bodyPr wrap="square" rtlCol="0">
            <a:spAutoFit/>
          </a:bodyPr>
          <a:lstStyle/>
          <a:p>
            <a:r>
              <a:rPr lang="ja-JP" altLang="en-US" dirty="0">
                <a:solidFill>
                  <a:srgbClr val="676767"/>
                </a:solidFill>
              </a:rPr>
              <a:t>今後求められる対策</a:t>
            </a: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9331" y="763169"/>
            <a:ext cx="1479272" cy="1629613"/>
          </a:xfrm>
          <a:prstGeom prst="rect">
            <a:avLst/>
          </a:prstGeom>
        </p:spPr>
      </p:pic>
      <p:sp>
        <p:nvSpPr>
          <p:cNvPr id="8" name="テキスト ボックス 7"/>
          <p:cNvSpPr txBox="1"/>
          <p:nvPr/>
        </p:nvSpPr>
        <p:spPr>
          <a:xfrm>
            <a:off x="240438" y="1255438"/>
            <a:ext cx="6792203" cy="600164"/>
          </a:xfrm>
          <a:prstGeom prst="rect">
            <a:avLst/>
          </a:prstGeom>
          <a:noFill/>
        </p:spPr>
        <p:txBody>
          <a:bodyPr wrap="square" rtlCol="0">
            <a:spAutoFit/>
          </a:bodyPr>
          <a:lstStyle/>
          <a:p>
            <a:r>
              <a:rPr lang="en-US" altLang="ja-JP" sz="2100" dirty="0">
                <a:solidFill>
                  <a:srgbClr val="676767"/>
                </a:solidFill>
                <a:latin typeface="ＭＳ Ｐゴシック" charset="-128"/>
                <a:cs typeface="メイリオ" panose="020B0604030504040204" pitchFamily="50" charset="-128"/>
              </a:rPr>
              <a:t>※</a:t>
            </a:r>
            <a:r>
              <a:rPr lang="ja-JP" altLang="en-US" sz="2100" u="sng" dirty="0">
                <a:solidFill>
                  <a:srgbClr val="676767"/>
                </a:solidFill>
                <a:latin typeface="ＭＳ Ｐゴシック" charset="-128"/>
                <a:cs typeface="メイリオ" panose="020B0604030504040204" pitchFamily="50" charset="-128"/>
              </a:rPr>
              <a:t>「ウイルス対策ソフトは死んだ」</a:t>
            </a:r>
            <a:endParaRPr lang="en-US" altLang="ja-JP" sz="2100" u="sng" dirty="0">
              <a:solidFill>
                <a:srgbClr val="676767"/>
              </a:solidFill>
              <a:latin typeface="ＭＳ Ｐゴシック" charset="-128"/>
              <a:cs typeface="メイリオ" panose="020B0604030504040204" pitchFamily="50" charset="-128"/>
            </a:endParaRPr>
          </a:p>
          <a:p>
            <a:r>
              <a:rPr lang="en-US" altLang="ja-JP" sz="1200" dirty="0">
                <a:solidFill>
                  <a:srgbClr val="676767"/>
                </a:solidFill>
                <a:latin typeface="ＭＳ Ｐゴシック" charset="-128"/>
                <a:cs typeface="メイリオ" panose="020B0604030504040204" pitchFamily="50" charset="-128"/>
              </a:rPr>
              <a:t>2014</a:t>
            </a:r>
            <a:r>
              <a:rPr lang="ja-JP" altLang="en-US" sz="1200" dirty="0">
                <a:solidFill>
                  <a:srgbClr val="676767"/>
                </a:solidFill>
                <a:latin typeface="ＭＳ Ｐゴシック" charset="-128"/>
                <a:cs typeface="メイリオ" panose="020B0604030504040204" pitchFamily="50" charset="-128"/>
              </a:rPr>
              <a:t>年</a:t>
            </a:r>
            <a:r>
              <a:rPr lang="en-US" altLang="ja-JP" sz="1200" dirty="0">
                <a:solidFill>
                  <a:srgbClr val="676767"/>
                </a:solidFill>
                <a:latin typeface="ＭＳ Ｐゴシック" charset="-128"/>
                <a:cs typeface="メイリオ" panose="020B0604030504040204" pitchFamily="50" charset="-128"/>
              </a:rPr>
              <a:t>5</a:t>
            </a:r>
            <a:r>
              <a:rPr lang="ja-JP" altLang="en-US" sz="1200" dirty="0">
                <a:solidFill>
                  <a:srgbClr val="676767"/>
                </a:solidFill>
                <a:latin typeface="ＭＳ Ｐゴシック" charset="-128"/>
                <a:cs typeface="メイリオ" panose="020B0604030504040204" pitchFamily="50" charset="-128"/>
              </a:rPr>
              <a:t>月上旬、米紙</a:t>
            </a:r>
            <a:r>
              <a:rPr lang="en-US" altLang="ja-JP" sz="1200" dirty="0">
                <a:solidFill>
                  <a:srgbClr val="676767"/>
                </a:solidFill>
                <a:latin typeface="ＭＳ Ｐゴシック" charset="-128"/>
                <a:cs typeface="メイリオ" panose="020B0604030504040204" pitchFamily="50" charset="-128"/>
              </a:rPr>
              <a:t>Wall Street Journal</a:t>
            </a:r>
            <a:r>
              <a:rPr lang="ja-JP" altLang="en-US" sz="1200" dirty="0">
                <a:solidFill>
                  <a:srgbClr val="676767"/>
                </a:solidFill>
                <a:latin typeface="ＭＳ Ｐゴシック" charset="-128"/>
                <a:cs typeface="メイリオ" panose="020B0604030504040204" pitchFamily="50" charset="-128"/>
              </a:rPr>
              <a:t>が報じたシマンテック上級副社長のブライアン・ダイ氏の発言</a:t>
            </a:r>
          </a:p>
        </p:txBody>
      </p:sp>
      <p:sp>
        <p:nvSpPr>
          <p:cNvPr id="14" name="角丸四角形 13"/>
          <p:cNvSpPr/>
          <p:nvPr/>
        </p:nvSpPr>
        <p:spPr>
          <a:xfrm>
            <a:off x="376655" y="3786907"/>
            <a:ext cx="7939755" cy="700897"/>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rgbClr val="FFFFFF"/>
                </a:solidFill>
              </a:rPr>
              <a:t>最新のマルウェアを検知する仕組み＋運用負荷が掛からない</a:t>
            </a:r>
            <a:endParaRPr lang="en-US" altLang="ja-JP" sz="2100" dirty="0">
              <a:solidFill>
                <a:srgbClr val="FFFFFF"/>
              </a:solidFill>
            </a:endParaRPr>
          </a:p>
          <a:p>
            <a:r>
              <a:rPr lang="ja-JP" altLang="en-US" sz="2100" dirty="0">
                <a:solidFill>
                  <a:srgbClr val="FFFFFF"/>
                </a:solidFill>
              </a:rPr>
              <a:t>さらに検知だけでなく、感染原因や範囲の特定、二次感染を防ぐ機能</a:t>
            </a:r>
          </a:p>
        </p:txBody>
      </p:sp>
      <p:sp>
        <p:nvSpPr>
          <p:cNvPr id="15" name="テキスト ボックス 14"/>
          <p:cNvSpPr txBox="1"/>
          <p:nvPr/>
        </p:nvSpPr>
        <p:spPr>
          <a:xfrm>
            <a:off x="855717" y="4500331"/>
            <a:ext cx="6930000" cy="369332"/>
          </a:xfrm>
          <a:prstGeom prst="rect">
            <a:avLst/>
          </a:prstGeom>
          <a:solidFill>
            <a:schemeClr val="bg1"/>
          </a:solidFill>
        </p:spPr>
        <p:txBody>
          <a:bodyPr wrap="square" rtlCol="0">
            <a:spAutoFit/>
          </a:bodyPr>
          <a:lstStyle/>
          <a:p>
            <a:r>
              <a:rPr lang="en-US" altLang="ja-JP" dirty="0">
                <a:solidFill>
                  <a:srgbClr val="676767"/>
                </a:solidFill>
              </a:rPr>
              <a:t>※100</a:t>
            </a:r>
            <a:r>
              <a:rPr lang="ja-JP" altLang="en-US" dirty="0">
                <a:solidFill>
                  <a:srgbClr val="676767"/>
                </a:solidFill>
              </a:rPr>
              <a:t>％ブロック出来ないため、万が一のことを考慮した対策が必要</a:t>
            </a:r>
          </a:p>
        </p:txBody>
      </p:sp>
      <p:sp>
        <p:nvSpPr>
          <p:cNvPr id="12" name="テキスト ボックス 11"/>
          <p:cNvSpPr txBox="1"/>
          <p:nvPr/>
        </p:nvSpPr>
        <p:spPr>
          <a:xfrm>
            <a:off x="895467" y="2144050"/>
            <a:ext cx="5131289" cy="415498"/>
          </a:xfrm>
          <a:prstGeom prst="rect">
            <a:avLst/>
          </a:prstGeom>
          <a:noFill/>
        </p:spPr>
        <p:txBody>
          <a:bodyPr wrap="square" rtlCol="0">
            <a:spAutoFit/>
          </a:bodyPr>
          <a:lstStyle/>
          <a:p>
            <a:pPr algn="ctr"/>
            <a:r>
              <a:rPr lang="ja-JP" altLang="en-US" sz="2100" dirty="0">
                <a:solidFill>
                  <a:srgbClr val="676767"/>
                </a:solidFill>
              </a:rPr>
              <a:t>ゲートウェイでも</a:t>
            </a:r>
            <a:r>
              <a:rPr lang="en-US" altLang="ja-JP" sz="2100" dirty="0">
                <a:solidFill>
                  <a:srgbClr val="676767"/>
                </a:solidFill>
              </a:rPr>
              <a:t>100</a:t>
            </a:r>
            <a:r>
              <a:rPr lang="ja-JP" altLang="en-US" sz="2100" dirty="0">
                <a:solidFill>
                  <a:srgbClr val="676767"/>
                </a:solidFill>
              </a:rPr>
              <a:t>％ブロックは出来ない</a:t>
            </a:r>
            <a:endParaRPr lang="en-US" altLang="ja-JP" sz="2100" dirty="0">
              <a:solidFill>
                <a:srgbClr val="676767"/>
              </a:solidFill>
            </a:endParaRPr>
          </a:p>
        </p:txBody>
      </p:sp>
      <p:sp>
        <p:nvSpPr>
          <p:cNvPr id="13" name="テキスト ボックス 12"/>
          <p:cNvSpPr txBox="1"/>
          <p:nvPr/>
        </p:nvSpPr>
        <p:spPr>
          <a:xfrm>
            <a:off x="2601506" y="1798879"/>
            <a:ext cx="1719210" cy="415498"/>
          </a:xfrm>
          <a:prstGeom prst="rect">
            <a:avLst/>
          </a:prstGeom>
          <a:noFill/>
        </p:spPr>
        <p:txBody>
          <a:bodyPr wrap="square" rtlCol="0">
            <a:spAutoFit/>
          </a:bodyPr>
          <a:lstStyle/>
          <a:p>
            <a:pPr algn="ctr"/>
            <a:r>
              <a:rPr lang="ja-JP" altLang="en-US" sz="2100">
                <a:solidFill>
                  <a:srgbClr val="676767"/>
                </a:solidFill>
              </a:rPr>
              <a:t>＋</a:t>
            </a:r>
            <a:endParaRPr lang="en-US" altLang="ja-JP" sz="2100" dirty="0">
              <a:solidFill>
                <a:srgbClr val="676767"/>
              </a:solidFill>
            </a:endParaRPr>
          </a:p>
        </p:txBody>
      </p:sp>
    </p:spTree>
    <p:extLst>
      <p:ext uri="{BB962C8B-B14F-4D97-AF65-F5344CB8AC3E}">
        <p14:creationId xmlns:p14="http://schemas.microsoft.com/office/powerpoint/2010/main" val="5062744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P spid="14" grpId="0" animBg="1"/>
      <p:bldP spid="15"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メイリオ"/>
              </a:rPr>
              <a:t>シスコが考える次世代の</a:t>
            </a:r>
            <a:r>
              <a:rPr kumimoji="1" lang="en-US" altLang="ja-JP" dirty="0" smtClean="0">
                <a:latin typeface="ＭＳ Ｐゴシック" panose="020B0600070205080204" pitchFamily="50" charset="-128"/>
                <a:ea typeface="ＭＳ Ｐゴシック" panose="020B0600070205080204" pitchFamily="50" charset="-128"/>
                <a:cs typeface="メイリオ"/>
              </a:rPr>
              <a:t>ICT</a:t>
            </a:r>
            <a:r>
              <a:rPr kumimoji="1" lang="ja-JP" altLang="en-US" dirty="0" smtClean="0">
                <a:latin typeface="ＭＳ Ｐゴシック" panose="020B0600070205080204" pitchFamily="50" charset="-128"/>
                <a:ea typeface="ＭＳ Ｐゴシック" panose="020B0600070205080204" pitchFamily="50" charset="-128"/>
                <a:cs typeface="メイリオ"/>
              </a:rPr>
              <a:t>教育インフラ</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3" name="正方形/長方形 2"/>
          <p:cNvSpPr/>
          <p:nvPr/>
        </p:nvSpPr>
        <p:spPr>
          <a:xfrm>
            <a:off x="950259" y="1153459"/>
            <a:ext cx="3430494" cy="1691342"/>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802094" y="1143553"/>
            <a:ext cx="3430494" cy="170124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50261"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000" b="1" dirty="0">
                <a:solidFill>
                  <a:srgbClr val="4D4D4C"/>
                </a:solidFill>
                <a:latin typeface="ＭＳ Ｐゴシック" panose="020B0600070205080204" pitchFamily="50" charset="-128"/>
                <a:ea typeface="ＭＳ Ｐゴシック" panose="020B0600070205080204" pitchFamily="50" charset="-128"/>
              </a:rPr>
              <a:t>いつでもどこでもどの端末からも学べる</a:t>
            </a:r>
            <a:r>
              <a:rPr lang="en-US" altLang="ja-JP" sz="1000" b="1" dirty="0">
                <a:solidFill>
                  <a:srgbClr val="4D4D4C"/>
                </a:solidFill>
                <a:latin typeface="ＭＳ Ｐゴシック" panose="020B0600070205080204" pitchFamily="50" charset="-128"/>
                <a:ea typeface="ＭＳ Ｐゴシック" panose="020B0600070205080204" pitchFamily="50" charset="-128"/>
              </a:rPr>
              <a:t>ICT</a:t>
            </a:r>
            <a:r>
              <a:rPr lang="ja-JP" altLang="en-US" sz="1000" b="1" dirty="0">
                <a:solidFill>
                  <a:srgbClr val="4D4D4C"/>
                </a:solidFill>
                <a:latin typeface="ＭＳ Ｐゴシック" panose="020B0600070205080204" pitchFamily="50" charset="-128"/>
                <a:ea typeface="ＭＳ Ｐゴシック" panose="020B0600070205080204" pitchFamily="50" charset="-128"/>
              </a:rPr>
              <a:t>環境</a:t>
            </a:r>
          </a:p>
        </p:txBody>
      </p:sp>
      <p:sp>
        <p:nvSpPr>
          <p:cNvPr id="7" name="正方形/長方形 6"/>
          <p:cNvSpPr/>
          <p:nvPr/>
        </p:nvSpPr>
        <p:spPr>
          <a:xfrm>
            <a:off x="2124637"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を</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活用した</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遠隔教育</a:t>
            </a:r>
          </a:p>
        </p:txBody>
      </p:sp>
      <p:sp>
        <p:nvSpPr>
          <p:cNvPr id="8" name="正方形/長方形 7"/>
          <p:cNvSpPr/>
          <p:nvPr/>
        </p:nvSpPr>
        <p:spPr>
          <a:xfrm>
            <a:off x="3299014"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による知の共有</a:t>
            </a:r>
          </a:p>
        </p:txBody>
      </p:sp>
      <p:sp>
        <p:nvSpPr>
          <p:cNvPr id="13" name="正方形/長方形 12"/>
          <p:cNvSpPr/>
          <p:nvPr/>
        </p:nvSpPr>
        <p:spPr>
          <a:xfrm>
            <a:off x="4802096"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新しい学びを後押しする</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情報インフラ</a:t>
            </a:r>
          </a:p>
        </p:txBody>
      </p:sp>
      <p:sp>
        <p:nvSpPr>
          <p:cNvPr id="14" name="正方形/長方形 13"/>
          <p:cNvSpPr/>
          <p:nvPr/>
        </p:nvSpPr>
        <p:spPr>
          <a:xfrm>
            <a:off x="5976472"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による教職員の</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働き方改革</a:t>
            </a:r>
          </a:p>
        </p:txBody>
      </p:sp>
      <p:sp>
        <p:nvSpPr>
          <p:cNvPr id="15" name="正方形/長方形 14"/>
          <p:cNvSpPr/>
          <p:nvPr/>
        </p:nvSpPr>
        <p:spPr>
          <a:xfrm>
            <a:off x="7150849"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安心安全な教育情報</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セキュリティ</a:t>
            </a:r>
          </a:p>
        </p:txBody>
      </p:sp>
      <p:sp>
        <p:nvSpPr>
          <p:cNvPr id="16" name="正方形/長方形 15"/>
          <p:cNvSpPr/>
          <p:nvPr/>
        </p:nvSpPr>
        <p:spPr>
          <a:xfrm>
            <a:off x="934979" y="4171575"/>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smtClean="0">
                <a:solidFill>
                  <a:srgbClr val="FFFFFF"/>
                </a:solidFill>
                <a:latin typeface="ＭＳ Ｐゴシック" panose="020B0600070205080204" pitchFamily="50" charset="-128"/>
                <a:ea typeface="ＭＳ Ｐゴシック" panose="020B0600070205080204" pitchFamily="50" charset="-128"/>
              </a:rPr>
              <a:t>エンド ツー エンド</a:t>
            </a:r>
            <a:r>
              <a:rPr lang="ja-JP" altLang="en-US" sz="1400" dirty="0">
                <a:solidFill>
                  <a:srgbClr val="FFFFFF"/>
                </a:solidFill>
                <a:latin typeface="ＭＳ Ｐゴシック" panose="020B0600070205080204" pitchFamily="50" charset="-128"/>
                <a:ea typeface="ＭＳ Ｐゴシック" panose="020B0600070205080204" pitchFamily="50" charset="-128"/>
              </a:rPr>
              <a:t>の</a:t>
            </a:r>
            <a:r>
              <a:rPr lang="en-US" altLang="ja-JP" sz="1400" dirty="0">
                <a:solidFill>
                  <a:srgbClr val="FFFFFF"/>
                </a:solidFill>
                <a:latin typeface="ＭＳ Ｐゴシック" panose="020B0600070205080204" pitchFamily="50" charset="-128"/>
                <a:ea typeface="ＭＳ Ｐゴシック" panose="020B0600070205080204" pitchFamily="50" charset="-128"/>
              </a:rPr>
              <a:t>IT</a:t>
            </a:r>
            <a:r>
              <a:rPr lang="ja-JP" altLang="en-US" sz="1400" dirty="0">
                <a:solidFill>
                  <a:srgbClr val="FFFFFF"/>
                </a:solidFill>
                <a:latin typeface="ＭＳ Ｐゴシック" panose="020B0600070205080204" pitchFamily="50" charset="-128"/>
                <a:ea typeface="ＭＳ Ｐゴシック" panose="020B0600070205080204" pitchFamily="50" charset="-128"/>
              </a:rPr>
              <a:t>基盤</a:t>
            </a:r>
          </a:p>
        </p:txBody>
      </p:sp>
      <p:sp>
        <p:nvSpPr>
          <p:cNvPr id="17" name="正方形/長方形 16"/>
          <p:cNvSpPr/>
          <p:nvPr/>
        </p:nvSpPr>
        <p:spPr>
          <a:xfrm>
            <a:off x="934979" y="4470042"/>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セキュリティ対策</a:t>
            </a:r>
          </a:p>
        </p:txBody>
      </p:sp>
      <p:sp>
        <p:nvSpPr>
          <p:cNvPr id="18" name="フローチャート: 組合せ 17"/>
          <p:cNvSpPr/>
          <p:nvPr/>
        </p:nvSpPr>
        <p:spPr>
          <a:xfrm>
            <a:off x="950259" y="404905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9" name="フローチャート: 組合せ 18"/>
          <p:cNvSpPr/>
          <p:nvPr/>
        </p:nvSpPr>
        <p:spPr>
          <a:xfrm>
            <a:off x="4802093" y="404738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950260" y="1141879"/>
            <a:ext cx="3430494" cy="3163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学びの情報化</a:t>
            </a:r>
          </a:p>
        </p:txBody>
      </p:sp>
      <p:sp>
        <p:nvSpPr>
          <p:cNvPr id="21" name="正方形/長方形 20"/>
          <p:cNvSpPr/>
          <p:nvPr/>
        </p:nvSpPr>
        <p:spPr>
          <a:xfrm>
            <a:off x="4802094" y="1143553"/>
            <a:ext cx="3430494" cy="31470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校務の情報化</a:t>
            </a:r>
          </a:p>
        </p:txBody>
      </p:sp>
      <p:sp>
        <p:nvSpPr>
          <p:cNvPr id="5" name="正方形/長方形 4"/>
          <p:cNvSpPr/>
          <p:nvPr/>
        </p:nvSpPr>
        <p:spPr>
          <a:xfrm>
            <a:off x="950258" y="2925489"/>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シスコがご提案できる教育の情報化</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442" y="1539966"/>
            <a:ext cx="1138561" cy="75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図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913" y="1538568"/>
            <a:ext cx="1138118" cy="75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図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759" y="1539968"/>
            <a:ext cx="1138561" cy="75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図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9484" y="1539673"/>
            <a:ext cx="1165295" cy="776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テキスト ボックス 25"/>
          <p:cNvSpPr txBox="1"/>
          <p:nvPr/>
        </p:nvSpPr>
        <p:spPr>
          <a:xfrm>
            <a:off x="1214287" y="2403676"/>
            <a:ext cx="125547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児童生徒の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学びの質の向上</a:t>
            </a:r>
          </a:p>
        </p:txBody>
      </p:sp>
      <p:sp>
        <p:nvSpPr>
          <p:cNvPr id="27" name="テキスト ボックス 26"/>
          <p:cNvSpPr txBox="1"/>
          <p:nvPr/>
        </p:nvSpPr>
        <p:spPr>
          <a:xfrm>
            <a:off x="2963763" y="2398036"/>
            <a:ext cx="105830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研究開発</a:t>
            </a:r>
          </a:p>
        </p:txBody>
      </p:sp>
      <p:sp>
        <p:nvSpPr>
          <p:cNvPr id="28" name="テキスト ボックス 27"/>
          <p:cNvSpPr txBox="1"/>
          <p:nvPr/>
        </p:nvSpPr>
        <p:spPr>
          <a:xfrm>
            <a:off x="5140039" y="2476007"/>
            <a:ext cx="1107996"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校務の効率化</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623026" y="2465015"/>
            <a:ext cx="1438214"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学校のセキュリティ</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96163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0"/>
          </p:nvPr>
        </p:nvSpPr>
        <p:spPr>
          <a:xfrm>
            <a:off x="332591" y="1180580"/>
            <a:ext cx="5319529" cy="1418562"/>
          </a:xfrm>
        </p:spPr>
        <p:txBody>
          <a:bodyPr/>
          <a:lstStyle/>
          <a:p>
            <a:pPr algn="just">
              <a:buFont typeface="Wingdings" panose="05000000000000000000" pitchFamily="2" charset="2"/>
              <a:buChar char="n"/>
            </a:pPr>
            <a:r>
              <a:rPr kumimoji="1" lang="ja-JP" altLang="en-US" sz="1600" dirty="0"/>
              <a:t>一言でいうと</a:t>
            </a:r>
            <a:endParaRPr kumimoji="1" lang="en-US" altLang="ja-JP" sz="1600" dirty="0"/>
          </a:p>
          <a:p>
            <a:pPr marL="57134" indent="0" algn="just">
              <a:buNone/>
            </a:pPr>
            <a:r>
              <a:rPr kumimoji="1" lang="ja-JP" altLang="en-US" sz="2000" dirty="0"/>
              <a:t>端末に実装する標的型攻撃対策ソリューション</a:t>
            </a:r>
            <a:endParaRPr kumimoji="1" lang="en-US" altLang="ja-JP" sz="2000" dirty="0"/>
          </a:p>
          <a:p>
            <a:pPr algn="just">
              <a:buFont typeface="Wingdings" panose="05000000000000000000" pitchFamily="2" charset="2"/>
              <a:buChar char="n"/>
            </a:pPr>
            <a:r>
              <a:rPr kumimoji="1" lang="ja-JP" altLang="en-US" sz="1600" dirty="0"/>
              <a:t>もう少し長文でご説明すると</a:t>
            </a:r>
            <a:endParaRPr kumimoji="1" lang="en-US" altLang="ja-JP" sz="1600" dirty="0"/>
          </a:p>
          <a:p>
            <a:pPr marL="57134" indent="0" algn="just">
              <a:buNone/>
            </a:pPr>
            <a:endParaRPr kumimoji="1" lang="en-US" altLang="ja-JP" sz="1600" dirty="0"/>
          </a:p>
          <a:p>
            <a:pPr marL="57134" indent="0" algn="just">
              <a:buNone/>
            </a:pPr>
            <a:endParaRPr kumimoji="1" lang="en-US" altLang="ja-JP" sz="2000" dirty="0"/>
          </a:p>
        </p:txBody>
      </p:sp>
      <p:sp>
        <p:nvSpPr>
          <p:cNvPr id="5" name="タイトル 4"/>
          <p:cNvSpPr>
            <a:spLocks noGrp="1"/>
          </p:cNvSpPr>
          <p:nvPr>
            <p:ph type="title"/>
          </p:nvPr>
        </p:nvSpPr>
        <p:spPr/>
        <p:txBody>
          <a:bodyPr/>
          <a:lstStyle/>
          <a:p>
            <a:r>
              <a:rPr kumimoji="1" lang="ja-JP" altLang="en-US" dirty="0" smtClean="0"/>
              <a:t>製品名：</a:t>
            </a:r>
            <a:r>
              <a:rPr kumimoji="1" lang="en-US" altLang="ja-JP" dirty="0" smtClean="0"/>
              <a:t>AMP</a:t>
            </a:r>
            <a:r>
              <a:rPr kumimoji="1" lang="ja-JP" altLang="en-US" dirty="0" smtClean="0"/>
              <a:t> </a:t>
            </a:r>
            <a:r>
              <a:rPr kumimoji="1" lang="en-US" altLang="ja-JP" dirty="0" smtClean="0"/>
              <a:t>for</a:t>
            </a:r>
            <a:r>
              <a:rPr kumimoji="1" lang="ja-JP" altLang="en-US" dirty="0" smtClean="0"/>
              <a:t> </a:t>
            </a:r>
            <a:r>
              <a:rPr kumimoji="1" lang="en-US" altLang="ja-JP" dirty="0" smtClean="0"/>
              <a:t>Endpoints</a:t>
            </a:r>
            <a:endParaRPr kumimoji="1" lang="ja-JP" altLang="en-US" dirty="0"/>
          </a:p>
        </p:txBody>
      </p:sp>
      <p:sp>
        <p:nvSpPr>
          <p:cNvPr id="7" name="テキスト ボックス 6"/>
          <p:cNvSpPr txBox="1"/>
          <p:nvPr/>
        </p:nvSpPr>
        <p:spPr>
          <a:xfrm>
            <a:off x="1778795" y="221457"/>
            <a:ext cx="3282236" cy="369332"/>
          </a:xfrm>
          <a:prstGeom prst="rect">
            <a:avLst/>
          </a:prstGeom>
          <a:noFill/>
        </p:spPr>
        <p:txBody>
          <a:bodyPr wrap="square" rtlCol="0">
            <a:spAutoFit/>
          </a:bodyPr>
          <a:lstStyle/>
          <a:p>
            <a:pPr defTabSz="457189" fontAlgn="base">
              <a:spcBef>
                <a:spcPct val="0"/>
              </a:spcBef>
              <a:spcAft>
                <a:spcPct val="0"/>
              </a:spcAft>
            </a:pPr>
            <a:r>
              <a:rPr lang="ja-JP" altLang="en-US" sz="1100" dirty="0">
                <a:solidFill>
                  <a:srgbClr val="676767"/>
                </a:solidFill>
                <a:cs typeface="ＭＳ Ｐゴシック" charset="0"/>
              </a:rPr>
              <a:t>　　アンプ　　　　　フォー　　　　　エンドポイント</a:t>
            </a:r>
            <a:r>
              <a:rPr lang="ja-JP" altLang="en-US" dirty="0">
                <a:solidFill>
                  <a:srgbClr val="676767"/>
                </a:solidFill>
                <a:cs typeface="ＭＳ Ｐゴシック" charset="0"/>
              </a:rPr>
              <a:t>　　</a:t>
            </a:r>
          </a:p>
        </p:txBody>
      </p:sp>
      <p:grpSp>
        <p:nvGrpSpPr>
          <p:cNvPr id="10" name="グループ化 9"/>
          <p:cNvGrpSpPr/>
          <p:nvPr/>
        </p:nvGrpSpPr>
        <p:grpSpPr>
          <a:xfrm>
            <a:off x="11380" y="2243591"/>
            <a:ext cx="3883378" cy="2601050"/>
            <a:chOff x="5260622" y="2308578"/>
            <a:chExt cx="3883378" cy="260105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622" y="2540768"/>
              <a:ext cx="3883378" cy="2368860"/>
            </a:xfrm>
            <a:prstGeom prst="rect">
              <a:avLst/>
            </a:prstGeom>
          </p:spPr>
        </p:pic>
        <p:sp>
          <p:nvSpPr>
            <p:cNvPr id="3" name="正方形/長方形 2"/>
            <p:cNvSpPr/>
            <p:nvPr/>
          </p:nvSpPr>
          <p:spPr>
            <a:xfrm>
              <a:off x="7919156" y="2308578"/>
              <a:ext cx="1089377" cy="113453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ja-JP" altLang="en-US" dirty="0">
                <a:solidFill>
                  <a:srgbClr val="FFFFFF"/>
                </a:solidFill>
              </a:endParaRPr>
            </a:p>
          </p:txBody>
        </p:sp>
        <p:sp>
          <p:nvSpPr>
            <p:cNvPr id="9" name="正方形/長方形 8"/>
            <p:cNvSpPr/>
            <p:nvPr/>
          </p:nvSpPr>
          <p:spPr>
            <a:xfrm>
              <a:off x="7723184" y="3214688"/>
              <a:ext cx="1089377" cy="22842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lang="ja-JP" altLang="en-US" dirty="0">
                <a:solidFill>
                  <a:srgbClr val="FFFFFF"/>
                </a:solidFill>
              </a:endParaRPr>
            </a:p>
          </p:txBody>
        </p:sp>
      </p:grpSp>
      <p:sp>
        <p:nvSpPr>
          <p:cNvPr id="4" name="正方形/長方形 3"/>
          <p:cNvSpPr/>
          <p:nvPr/>
        </p:nvSpPr>
        <p:spPr>
          <a:xfrm>
            <a:off x="2051055" y="4809916"/>
            <a:ext cx="2559455" cy="215444"/>
          </a:xfrm>
          <a:prstGeom prst="rect">
            <a:avLst/>
          </a:prstGeom>
        </p:spPr>
        <p:txBody>
          <a:bodyPr wrap="square">
            <a:spAutoFit/>
          </a:bodyPr>
          <a:lstStyle/>
          <a:p>
            <a:pPr defTabSz="457189" fontAlgn="base">
              <a:spcBef>
                <a:spcPct val="0"/>
              </a:spcBef>
              <a:spcAft>
                <a:spcPct val="0"/>
              </a:spcAft>
            </a:pPr>
            <a:r>
              <a:rPr kumimoji="0" lang="ja-JP" altLang="en-US" sz="800" dirty="0">
                <a:solidFill>
                  <a:srgbClr val="676767"/>
                </a:solidFill>
                <a:cs typeface="ＭＳ Ｐゴシック" charset="0"/>
              </a:rPr>
              <a:t>https://www.jbs.co.jp/solution/list/sdc_malware</a:t>
            </a:r>
          </a:p>
        </p:txBody>
      </p:sp>
      <p:sp>
        <p:nvSpPr>
          <p:cNvPr id="8" name="テキスト ボックス 7"/>
          <p:cNvSpPr txBox="1"/>
          <p:nvPr/>
        </p:nvSpPr>
        <p:spPr>
          <a:xfrm>
            <a:off x="5796136" y="1374846"/>
            <a:ext cx="3292885" cy="369332"/>
          </a:xfrm>
          <a:prstGeom prst="rect">
            <a:avLst/>
          </a:prstGeom>
          <a:solidFill>
            <a:srgbClr val="FF0000"/>
          </a:solidFill>
        </p:spPr>
        <p:txBody>
          <a:bodyPr wrap="square" rtlCol="0">
            <a:spAutoFit/>
          </a:bodyPr>
          <a:lstStyle/>
          <a:p>
            <a:pPr algn="ctr"/>
            <a:r>
              <a:rPr lang="ja-JP" altLang="en-US" dirty="0">
                <a:solidFill>
                  <a:srgbClr val="FFFFFF"/>
                </a:solidFill>
              </a:rPr>
              <a:t>未知の</a:t>
            </a:r>
            <a:r>
              <a:rPr lang="ja-JP" altLang="en-US">
                <a:solidFill>
                  <a:srgbClr val="FFFFFF"/>
                </a:solidFill>
              </a:rPr>
              <a:t>マルウェアの早期検知</a:t>
            </a:r>
            <a:endParaRPr lang="ja-JP" altLang="en-US" dirty="0">
              <a:solidFill>
                <a:srgbClr val="FFFFFF"/>
              </a:solidFill>
            </a:endParaRPr>
          </a:p>
        </p:txBody>
      </p:sp>
      <p:sp>
        <p:nvSpPr>
          <p:cNvPr id="12" name="テキスト ボックス 11"/>
          <p:cNvSpPr txBox="1"/>
          <p:nvPr/>
        </p:nvSpPr>
        <p:spPr>
          <a:xfrm>
            <a:off x="5796136" y="1864664"/>
            <a:ext cx="3292885" cy="646331"/>
          </a:xfrm>
          <a:prstGeom prst="rect">
            <a:avLst/>
          </a:prstGeom>
          <a:solidFill>
            <a:srgbClr val="FF0000"/>
          </a:solidFill>
        </p:spPr>
        <p:txBody>
          <a:bodyPr wrap="square" rtlCol="0">
            <a:spAutoFit/>
          </a:bodyPr>
          <a:lstStyle/>
          <a:p>
            <a:pPr algn="ctr"/>
            <a:r>
              <a:rPr lang="ja-JP" altLang="en-US" dirty="0">
                <a:solidFill>
                  <a:srgbClr val="FFFFFF"/>
                </a:solidFill>
              </a:rPr>
              <a:t>マルウェア侵入の原因、範囲を特定</a:t>
            </a:r>
          </a:p>
        </p:txBody>
      </p:sp>
      <p:sp>
        <p:nvSpPr>
          <p:cNvPr id="13" name="テキスト ボックス 12"/>
          <p:cNvSpPr txBox="1"/>
          <p:nvPr/>
        </p:nvSpPr>
        <p:spPr>
          <a:xfrm>
            <a:off x="3894758" y="2967443"/>
            <a:ext cx="5257474" cy="1477328"/>
          </a:xfrm>
          <a:prstGeom prst="rect">
            <a:avLst/>
          </a:prstGeom>
          <a:noFill/>
        </p:spPr>
        <p:txBody>
          <a:bodyPr wrap="square" rtlCol="0">
            <a:spAutoFit/>
          </a:bodyPr>
          <a:lstStyle/>
          <a:p>
            <a:r>
              <a:rPr lang="ja-JP" altLang="en-US" sz="1500" dirty="0">
                <a:solidFill>
                  <a:srgbClr val="676767"/>
                </a:solidFill>
              </a:rPr>
              <a:t>既知のマルウェアの侵入を未然に防止するだけでなく、</a:t>
            </a:r>
            <a:endParaRPr lang="en-US" altLang="ja-JP" sz="1500" dirty="0">
              <a:solidFill>
                <a:srgbClr val="676767"/>
              </a:solidFill>
            </a:endParaRPr>
          </a:p>
          <a:p>
            <a:r>
              <a:rPr lang="ja-JP" altLang="en-US" sz="1500" dirty="0">
                <a:solidFill>
                  <a:srgbClr val="676767"/>
                </a:solidFill>
              </a:rPr>
              <a:t>見えないマルウェアによる標的型攻撃が、</a:t>
            </a:r>
            <a:endParaRPr lang="en-US" altLang="ja-JP" sz="1500" dirty="0">
              <a:solidFill>
                <a:srgbClr val="676767"/>
              </a:solidFill>
            </a:endParaRPr>
          </a:p>
          <a:p>
            <a:r>
              <a:rPr lang="ja-JP" altLang="en-US" sz="1500" dirty="0">
                <a:solidFill>
                  <a:srgbClr val="676767"/>
                </a:solidFill>
              </a:rPr>
              <a:t>何に対して、いつ、どのように進行したかを可視化して</a:t>
            </a:r>
            <a:endParaRPr lang="en-US" altLang="ja-JP" sz="1500" dirty="0">
              <a:solidFill>
                <a:srgbClr val="676767"/>
              </a:solidFill>
            </a:endParaRPr>
          </a:p>
          <a:p>
            <a:r>
              <a:rPr lang="ja-JP" altLang="en-US" sz="1500" dirty="0">
                <a:solidFill>
                  <a:srgbClr val="676767"/>
                </a:solidFill>
              </a:rPr>
              <a:t>素早い対処を行い、実被害の封じ込めとネットワークに広がった</a:t>
            </a:r>
            <a:endParaRPr lang="en-US" altLang="ja-JP" sz="1500" dirty="0">
              <a:solidFill>
                <a:srgbClr val="676767"/>
              </a:solidFill>
            </a:endParaRPr>
          </a:p>
          <a:p>
            <a:r>
              <a:rPr lang="ja-JP" altLang="en-US" sz="1500" dirty="0">
                <a:solidFill>
                  <a:srgbClr val="676767"/>
                </a:solidFill>
              </a:rPr>
              <a:t>マルウェアの撲滅、根治を可能にする</a:t>
            </a:r>
            <a:endParaRPr lang="en-US" altLang="ja-JP" sz="1500" dirty="0">
              <a:solidFill>
                <a:srgbClr val="676767"/>
              </a:solidFill>
            </a:endParaRPr>
          </a:p>
          <a:p>
            <a:r>
              <a:rPr lang="ja-JP" altLang="en-US" sz="1500" dirty="0" smtClean="0">
                <a:solidFill>
                  <a:srgbClr val="676767"/>
                </a:solidFill>
              </a:rPr>
              <a:t>端末、サーバ</a:t>
            </a:r>
            <a:r>
              <a:rPr lang="en-US" altLang="ja-JP" sz="1500" dirty="0">
                <a:solidFill>
                  <a:srgbClr val="676767"/>
                </a:solidFill>
              </a:rPr>
              <a:t>OS</a:t>
            </a:r>
            <a:r>
              <a:rPr lang="ja-JP" altLang="en-US" sz="1500" dirty="0">
                <a:solidFill>
                  <a:srgbClr val="676767"/>
                </a:solidFill>
              </a:rPr>
              <a:t>向けソリューション</a:t>
            </a:r>
            <a:endParaRPr lang="en-US" altLang="ja-JP" sz="1500" dirty="0">
              <a:solidFill>
                <a:srgbClr val="676767"/>
              </a:solidFill>
            </a:endParaRPr>
          </a:p>
        </p:txBody>
      </p:sp>
    </p:spTree>
    <p:extLst>
      <p:ext uri="{BB962C8B-B14F-4D97-AF65-F5344CB8AC3E}">
        <p14:creationId xmlns:p14="http://schemas.microsoft.com/office/powerpoint/2010/main" val="49337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ounded Rectangular Callout 46"/>
          <p:cNvSpPr/>
          <p:nvPr/>
        </p:nvSpPr>
        <p:spPr>
          <a:xfrm flipV="1">
            <a:off x="3431344" y="3344565"/>
            <a:ext cx="4023740" cy="1559518"/>
          </a:xfrm>
          <a:prstGeom prst="wedgeRoundRectCallout">
            <a:avLst>
              <a:gd name="adj1" fmla="val -43451"/>
              <a:gd name="adj2" fmla="val 60053"/>
              <a:gd name="adj3" fmla="val 16667"/>
            </a:avLst>
          </a:prstGeom>
          <a:solidFill>
            <a:schemeClr val="bg2"/>
          </a:solidFill>
          <a:ln/>
        </p:spPr>
        <p:style>
          <a:lnRef idx="1">
            <a:schemeClr val="accent2"/>
          </a:lnRef>
          <a:fillRef idx="2">
            <a:schemeClr val="accent2"/>
          </a:fillRef>
          <a:effectRef idx="1">
            <a:schemeClr val="accent2"/>
          </a:effectRef>
          <a:fontRef idx="minor">
            <a:schemeClr val="dk1"/>
          </a:fontRef>
        </p:style>
        <p:txBody>
          <a:bodyPr lIns="91438" tIns="45719" rIns="91438" bIns="45719" rtlCol="0" anchor="ctr"/>
          <a:lstStyle/>
          <a:p>
            <a:pPr algn="ctr" defTabSz="457189" fontAlgn="base">
              <a:spcBef>
                <a:spcPct val="0"/>
              </a:spcBef>
              <a:spcAft>
                <a:spcPct val="0"/>
              </a:spcAft>
            </a:pPr>
            <a:endParaRPr kumimoji="0" 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sp>
        <p:nvSpPr>
          <p:cNvPr id="57" name="cloud"/>
          <p:cNvSpPr>
            <a:spLocks/>
          </p:cNvSpPr>
          <p:nvPr/>
        </p:nvSpPr>
        <p:spPr bwMode="auto">
          <a:xfrm>
            <a:off x="5043321" y="1016957"/>
            <a:ext cx="3966307" cy="2188925"/>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11525" rIns="91410" bIns="45705" rtlCol="0" anchor="b"/>
          <a:lstStyle/>
          <a:p>
            <a:pPr algn="ctr" defTabSz="457189" fontAlgn="base">
              <a:spcBef>
                <a:spcPct val="0"/>
              </a:spcBef>
              <a:spcAft>
                <a:spcPct val="0"/>
              </a:spcAft>
            </a:pPr>
            <a:r>
              <a:rPr kumimoji="0" lang="en-US" altLang="ja-JP" sz="975" dirty="0">
                <a:solidFill>
                  <a:srgbClr val="676767"/>
                </a:solidFill>
                <a:latin typeface="ＭＳ Ｐゴシック" panose="020B0600070205080204" pitchFamily="50" charset="-128"/>
                <a:cs typeface="メイリオ"/>
              </a:rPr>
              <a:t>Collective Security Intelligence </a:t>
            </a:r>
            <a:r>
              <a:rPr kumimoji="0" lang="ja-JP" altLang="en-US" sz="975" dirty="0">
                <a:solidFill>
                  <a:srgbClr val="676767"/>
                </a:solidFill>
                <a:latin typeface="ＭＳ Ｐゴシック" panose="020B0600070205080204" pitchFamily="50" charset="-128"/>
                <a:cs typeface="メイリオ"/>
              </a:rPr>
              <a:t>クラウド</a:t>
            </a:r>
          </a:p>
        </p:txBody>
      </p:sp>
      <p:sp>
        <p:nvSpPr>
          <p:cNvPr id="58" name="Freeform 57"/>
          <p:cNvSpPr>
            <a:spLocks/>
          </p:cNvSpPr>
          <p:nvPr/>
        </p:nvSpPr>
        <p:spPr bwMode="auto">
          <a:xfrm>
            <a:off x="4990144" y="970776"/>
            <a:ext cx="4063664" cy="2221588"/>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2F2F2">
              <a:alpha val="10000"/>
            </a:srgb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71469" tIns="171469" rIns="171469" bIns="171469" rtlCol="0" anchor="ctr"/>
          <a:lstStyle/>
          <a:p>
            <a:pPr defTabSz="457189" fontAlgn="base">
              <a:spcBef>
                <a:spcPct val="0"/>
              </a:spcBef>
              <a:spcAft>
                <a:spcPts val="1050"/>
              </a:spcAft>
            </a:pPr>
            <a:endParaRPr kumimoji="0" lang="ja-JP" altLang="en-US" dirty="0">
              <a:solidFill>
                <a:srgbClr val="FFFFFF"/>
              </a:solidFill>
              <a:latin typeface="ＭＳ Ｐゴシック" panose="020B0600070205080204" pitchFamily="50" charset="-128"/>
              <a:cs typeface="メイリオ"/>
            </a:endParaRPr>
          </a:p>
        </p:txBody>
      </p:sp>
      <p:sp>
        <p:nvSpPr>
          <p:cNvPr id="3" name="Title 2"/>
          <p:cNvSpPr>
            <a:spLocks noGrp="1"/>
          </p:cNvSpPr>
          <p:nvPr>
            <p:ph type="title"/>
          </p:nvPr>
        </p:nvSpPr>
        <p:spPr/>
        <p:txBody>
          <a:bodyPr/>
          <a:lstStyle/>
          <a:p>
            <a:r>
              <a:rPr lang="en-US" altLang="ja-JP" dirty="0" smtClean="0">
                <a:latin typeface="+mn-lt"/>
                <a:ea typeface="ＭＳ Ｐゴシック" panose="020B0600070205080204" pitchFamily="50" charset="-128"/>
                <a:cs typeface="Meiryo" charset="-128"/>
              </a:rPr>
              <a:t>AMP for Endpoints</a:t>
            </a:r>
            <a:r>
              <a:rPr lang="ja-JP" altLang="en-US" dirty="0" smtClean="0">
                <a:latin typeface="+mn-lt"/>
                <a:ea typeface="ＭＳ Ｐゴシック" panose="020B0600070205080204" pitchFamily="50" charset="-128"/>
                <a:cs typeface="Meiryo" charset="-128"/>
              </a:rPr>
              <a:t>  </a:t>
            </a:r>
            <a:r>
              <a:rPr lang="ja-JP" altLang="en-US" dirty="0" smtClean="0">
                <a:latin typeface="ＭＳ Ｐゴシック" panose="020B0600070205080204" pitchFamily="50" charset="-128"/>
                <a:ea typeface="ＭＳ Ｐゴシック" panose="020B0600070205080204" pitchFamily="50" charset="-128"/>
                <a:cs typeface="Meiryo" charset="-128"/>
              </a:rPr>
              <a:t>基本動作</a:t>
            </a:r>
            <a:endParaRPr lang="en-US" dirty="0">
              <a:latin typeface="ＭＳ Ｐゴシック" panose="020B0600070205080204" pitchFamily="50" charset="-128"/>
              <a:ea typeface="ＭＳ Ｐゴシック" panose="020B0600070205080204" pitchFamily="50" charset="-128"/>
              <a:cs typeface="Meiryo" charset="-128"/>
            </a:endParaRPr>
          </a:p>
        </p:txBody>
      </p:sp>
      <p:sp>
        <p:nvSpPr>
          <p:cNvPr id="5" name="テキスト ボックス 387"/>
          <p:cNvSpPr txBox="1"/>
          <p:nvPr/>
        </p:nvSpPr>
        <p:spPr>
          <a:xfrm>
            <a:off x="7236158" y="2723035"/>
            <a:ext cx="1701735" cy="369326"/>
          </a:xfrm>
          <a:prstGeom prst="rect">
            <a:avLst/>
          </a:prstGeom>
          <a:noFill/>
        </p:spPr>
        <p:txBody>
          <a:bodyPr wrap="square" lIns="91434" tIns="45717" rIns="91434" bIns="45717" rtlCol="0">
            <a:spAutoFit/>
          </a:bodyPr>
          <a:lstStyle/>
          <a:p>
            <a:pPr algn="ctr" defTabSz="457189" fontAlgn="base">
              <a:spcBef>
                <a:spcPct val="0"/>
              </a:spcBef>
              <a:spcAft>
                <a:spcPct val="0"/>
              </a:spcAft>
            </a:pPr>
            <a:r>
              <a:rPr lang="en-US" altLang="ja-JP" dirty="0">
                <a:solidFill>
                  <a:srgbClr val="676767"/>
                </a:solidFill>
                <a:latin typeface="ＭＳ Ｐゴシック" panose="020B0600070205080204" pitchFamily="50" charset="-128"/>
                <a:cs typeface="メイリオ"/>
              </a:rPr>
              <a:t>AMP Cloud</a:t>
            </a:r>
            <a:endParaRPr lang="ja-JP" altLang="en-US" dirty="0">
              <a:solidFill>
                <a:srgbClr val="676767"/>
              </a:solidFill>
              <a:latin typeface="ＭＳ Ｐゴシック" panose="020B0600070205080204" pitchFamily="50" charset="-128"/>
              <a:cs typeface="メイリオ"/>
            </a:endParaRPr>
          </a:p>
        </p:txBody>
      </p:sp>
      <p:sp>
        <p:nvSpPr>
          <p:cNvPr id="6" name="円柱 63"/>
          <p:cNvSpPr/>
          <p:nvPr/>
        </p:nvSpPr>
        <p:spPr>
          <a:xfrm>
            <a:off x="5043319" y="2440560"/>
            <a:ext cx="774842" cy="572746"/>
          </a:xfrm>
          <a:prstGeom prst="can">
            <a:avLst/>
          </a:prstGeom>
          <a:solidFill>
            <a:schemeClr val="tx1">
              <a:lumMod val="60000"/>
              <a:lumOff val="40000"/>
            </a:schemeClr>
          </a:solidFill>
          <a:ln/>
        </p:spPr>
        <p:style>
          <a:lnRef idx="0">
            <a:schemeClr val="accent2"/>
          </a:lnRef>
          <a:fillRef idx="3">
            <a:schemeClr val="accent2"/>
          </a:fillRef>
          <a:effectRef idx="3">
            <a:schemeClr val="accent2"/>
          </a:effectRef>
          <a:fontRef idx="minor">
            <a:schemeClr val="lt1"/>
          </a:fontRef>
        </p:style>
        <p:txBody>
          <a:bodyPr lIns="91434" tIns="45717" rIns="91434" bIns="45717" rtlCol="0" anchor="ctr"/>
          <a:lstStyle/>
          <a:p>
            <a:pPr algn="ctr" defTabSz="457189" fontAlgn="base">
              <a:spcBef>
                <a:spcPct val="0"/>
              </a:spcBef>
              <a:spcAft>
                <a:spcPct val="0"/>
              </a:spcAft>
            </a:pPr>
            <a:endParaRPr lang="ja-JP" altLang="en-US" sz="2400" dirty="0">
              <a:solidFill>
                <a:srgbClr val="FFFFFF"/>
              </a:solidFill>
              <a:latin typeface="ＭＳ Ｐゴシック" panose="020B0600070205080204" pitchFamily="50" charset="-128"/>
              <a:cs typeface="メイリオ"/>
            </a:endParaRPr>
          </a:p>
        </p:txBody>
      </p:sp>
      <p:sp>
        <p:nvSpPr>
          <p:cNvPr id="7" name="テキスト ボックス 64"/>
          <p:cNvSpPr txBox="1"/>
          <p:nvPr/>
        </p:nvSpPr>
        <p:spPr>
          <a:xfrm>
            <a:off x="5080675" y="2627553"/>
            <a:ext cx="695154" cy="324002"/>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lIns="91434" tIns="45717" rIns="91434" bIns="45717" rtlCol="0" anchor="ctr" anchorCtr="0">
            <a:noAutofit/>
          </a:bodyPr>
          <a:lstStyle/>
          <a:p>
            <a:pPr algn="ctr" defTabSz="457189" fontAlgn="base">
              <a:spcBef>
                <a:spcPct val="0"/>
              </a:spcBef>
              <a:spcAft>
                <a:spcPct val="0"/>
              </a:spcAft>
            </a:pPr>
            <a:r>
              <a:rPr lang="en-US" altLang="ja-JP" sz="900" dirty="0">
                <a:solidFill>
                  <a:srgbClr val="0000FF"/>
                </a:solidFill>
                <a:latin typeface="ＭＳ Ｐゴシック" panose="020B0600070205080204" pitchFamily="50" charset="-128"/>
                <a:cs typeface="メイリオ"/>
              </a:rPr>
              <a:t>Malware</a:t>
            </a:r>
          </a:p>
          <a:p>
            <a:pPr algn="ctr" defTabSz="457189" fontAlgn="base">
              <a:spcBef>
                <a:spcPct val="0"/>
              </a:spcBef>
              <a:spcAft>
                <a:spcPct val="0"/>
              </a:spcAft>
            </a:pPr>
            <a:r>
              <a:rPr lang="en-US" altLang="ja-JP" sz="900" dirty="0">
                <a:solidFill>
                  <a:srgbClr val="0000FF"/>
                </a:solidFill>
                <a:latin typeface="ＭＳ Ｐゴシック" panose="020B0600070205080204" pitchFamily="50" charset="-128"/>
                <a:cs typeface="メイリオ"/>
              </a:rPr>
              <a:t>Hash DB</a:t>
            </a:r>
            <a:endParaRPr lang="ja-JP" altLang="en-US" sz="900" dirty="0">
              <a:solidFill>
                <a:srgbClr val="0000FF"/>
              </a:solidFill>
              <a:latin typeface="ＭＳ Ｐゴシック" panose="020B0600070205080204" pitchFamily="50" charset="-128"/>
              <a:cs typeface="メイリオ"/>
            </a:endParaRPr>
          </a:p>
        </p:txBody>
      </p:sp>
      <p:sp>
        <p:nvSpPr>
          <p:cNvPr id="40" name="TextBox 39"/>
          <p:cNvSpPr txBox="1"/>
          <p:nvPr/>
        </p:nvSpPr>
        <p:spPr>
          <a:xfrm>
            <a:off x="2497188" y="2387147"/>
            <a:ext cx="2040939" cy="369330"/>
          </a:xfrm>
          <a:prstGeom prst="rect">
            <a:avLst/>
          </a:prstGeom>
          <a:noFill/>
        </p:spPr>
        <p:txBody>
          <a:bodyPr wrap="none" lIns="91438" tIns="45719" rIns="91438" bIns="45719" rtlCol="0">
            <a:spAutoFit/>
          </a:bodyPr>
          <a:lstStyle/>
          <a:p>
            <a:pPr defTabSz="457189" fontAlgn="base">
              <a:spcBef>
                <a:spcPct val="0"/>
              </a:spcBef>
              <a:spcAft>
                <a:spcPct val="0"/>
              </a:spcAft>
            </a:pPr>
            <a:r>
              <a:rPr kumimoji="0" lang="ja-JP" altLang="en-US" dirty="0" smtClean="0">
                <a:solidFill>
                  <a:srgbClr val="676767"/>
                </a:solidFill>
                <a:latin typeface="ＭＳ Ｐゴシック" panose="020B0600070205080204" pitchFamily="50" charset="-128"/>
                <a:cs typeface="メイリオ"/>
              </a:rPr>
              <a:t>ハッシュ</a:t>
            </a:r>
            <a:r>
              <a:rPr kumimoji="0" lang="en-US" altLang="ja-JP" dirty="0" smtClean="0">
                <a:solidFill>
                  <a:srgbClr val="676767"/>
                </a:solidFill>
                <a:latin typeface="ＭＳ Ｐゴシック" panose="020B0600070205080204" pitchFamily="50" charset="-128"/>
                <a:cs typeface="メイリオ"/>
              </a:rPr>
              <a:t>/</a:t>
            </a:r>
            <a:r>
              <a:rPr kumimoji="0" lang="ja-JP" altLang="en-US" dirty="0" smtClean="0">
                <a:solidFill>
                  <a:srgbClr val="676767"/>
                </a:solidFill>
                <a:latin typeface="ＭＳ Ｐゴシック" panose="020B0600070205080204" pitchFamily="50" charset="-128"/>
                <a:cs typeface="メイリオ"/>
              </a:rPr>
              <a:t> </a:t>
            </a:r>
            <a:r>
              <a:rPr kumimoji="0" lang="ja-JP" altLang="en-US" dirty="0">
                <a:solidFill>
                  <a:srgbClr val="676767"/>
                </a:solidFill>
                <a:latin typeface="ＭＳ Ｐゴシック" panose="020B0600070205080204" pitchFamily="50" charset="-128"/>
                <a:cs typeface="メイリオ"/>
              </a:rPr>
              <a:t>メタ情報</a:t>
            </a:r>
            <a:endParaRPr kumimoji="0" 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sp>
        <p:nvSpPr>
          <p:cNvPr id="46" name="Freeform 45"/>
          <p:cNvSpPr>
            <a:spLocks noEditPoints="1"/>
          </p:cNvSpPr>
          <p:nvPr/>
        </p:nvSpPr>
        <p:spPr bwMode="auto">
          <a:xfrm>
            <a:off x="743272" y="2454640"/>
            <a:ext cx="1483362" cy="984671"/>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tx1"/>
          </a:solidFill>
          <a:ln>
            <a:noFill/>
          </a:ln>
        </p:spPr>
        <p:txBody>
          <a:bodyPr vert="horz" wrap="square" lIns="68588" tIns="34295" rIns="68588" bIns="34295" numCol="1" anchor="t" anchorCtr="0" compatLnSpc="1">
            <a:prstTxWarp prst="textNoShape">
              <a:avLst/>
            </a:prstTxWarp>
          </a:bodyPr>
          <a:lstStyle/>
          <a:p>
            <a:pPr defTabSz="457189" fontAlgn="base">
              <a:spcBef>
                <a:spcPct val="0"/>
              </a:spcBef>
              <a:spcAft>
                <a:spcPct val="0"/>
              </a:spcAft>
              <a:defRPr/>
            </a:pPr>
            <a:endParaRPr kumimoji="0" lang="ja-JP" altLang="en-US" kern="0" dirty="0">
              <a:solidFill>
                <a:srgbClr val="0096D6"/>
              </a:solidFill>
              <a:latin typeface="ＭＳ Ｐゴシック" panose="020B0600070205080204" pitchFamily="50" charset="-128"/>
              <a:cs typeface="メイリオ"/>
            </a:endParaRPr>
          </a:p>
        </p:txBody>
      </p:sp>
      <p:sp>
        <p:nvSpPr>
          <p:cNvPr id="47" name="Rounded Rectangular Callout 46"/>
          <p:cNvSpPr/>
          <p:nvPr/>
        </p:nvSpPr>
        <p:spPr>
          <a:xfrm>
            <a:off x="651853" y="1154545"/>
            <a:ext cx="3075149" cy="970020"/>
          </a:xfrm>
          <a:prstGeom prst="wedgeRoundRectCallout">
            <a:avLst>
              <a:gd name="adj1" fmla="val 37585"/>
              <a:gd name="adj2" fmla="val 77140"/>
              <a:gd name="adj3" fmla="val 16667"/>
            </a:avLst>
          </a:prstGeom>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48" name="Document 47"/>
          <p:cNvSpPr/>
          <p:nvPr/>
        </p:nvSpPr>
        <p:spPr>
          <a:xfrm>
            <a:off x="544662" y="2313400"/>
            <a:ext cx="674020" cy="703463"/>
          </a:xfrm>
          <a:prstGeom prst="flowChartDocumen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r>
              <a:rPr kumimoji="0" lang="ja-JP" altLang="en-US" sz="900" dirty="0">
                <a:solidFill>
                  <a:srgbClr val="676767"/>
                </a:solidFill>
                <a:latin typeface="ＭＳ Ｐゴシック" panose="020B0600070205080204" pitchFamily="50" charset="-128"/>
                <a:cs typeface="メイリオ"/>
              </a:rPr>
              <a:t>ファイル</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メイリオ"/>
            </a:endParaRPr>
          </a:p>
        </p:txBody>
      </p:sp>
      <p:cxnSp>
        <p:nvCxnSpPr>
          <p:cNvPr id="51" name="直線矢印コネクタ 6"/>
          <p:cNvCxnSpPr/>
          <p:nvPr/>
        </p:nvCxnSpPr>
        <p:spPr>
          <a:xfrm flipH="1">
            <a:off x="2226636" y="2743825"/>
            <a:ext cx="2728325" cy="0"/>
          </a:xfrm>
          <a:prstGeom prst="straightConnector1">
            <a:avLst/>
          </a:prstGeom>
          <a:ln w="38100" cmpd="sng">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3" name="直線矢印コネクタ 6"/>
          <p:cNvCxnSpPr/>
          <p:nvPr/>
        </p:nvCxnSpPr>
        <p:spPr>
          <a:xfrm flipH="1">
            <a:off x="2226636" y="2982093"/>
            <a:ext cx="2728325" cy="0"/>
          </a:xfrm>
          <a:prstGeom prst="straightConnector1">
            <a:avLst/>
          </a:prstGeom>
          <a:ln w="38100" cmpd="sng">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108179" y="2981168"/>
            <a:ext cx="646327" cy="369330"/>
          </a:xfrm>
          <a:prstGeom prst="rect">
            <a:avLst/>
          </a:prstGeom>
          <a:noFill/>
        </p:spPr>
        <p:txBody>
          <a:bodyPr wrap="none" lIns="91438" tIns="45719" rIns="91438" bIns="45719" rtlCol="0">
            <a:spAutoFit/>
          </a:bodyPr>
          <a:lstStyle/>
          <a:p>
            <a:pPr defTabSz="457189" fontAlgn="base">
              <a:spcBef>
                <a:spcPct val="0"/>
              </a:spcBef>
              <a:spcAft>
                <a:spcPct val="0"/>
              </a:spcAft>
            </a:pPr>
            <a:r>
              <a:rPr kumimoji="0" lang="ja-JP" altLang="en-US" dirty="0">
                <a:solidFill>
                  <a:srgbClr val="676767"/>
                </a:solidFill>
                <a:latin typeface="ＭＳ Ｐゴシック" panose="020B0600070205080204" pitchFamily="50" charset="-128"/>
                <a:cs typeface="メイリオ"/>
              </a:rPr>
              <a:t>結果</a:t>
            </a:r>
            <a:endParaRPr kumimoji="0" 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sp>
        <p:nvSpPr>
          <p:cNvPr id="55" name="TextBox 54"/>
          <p:cNvSpPr txBox="1"/>
          <p:nvPr/>
        </p:nvSpPr>
        <p:spPr>
          <a:xfrm>
            <a:off x="719854" y="1211535"/>
            <a:ext cx="727177" cy="715578"/>
          </a:xfrm>
          <a:prstGeom prst="rect">
            <a:avLst/>
          </a:prstGeom>
          <a:noFill/>
          <a:ln>
            <a:solidFill>
              <a:schemeClr val="bg1"/>
            </a:solidFill>
          </a:ln>
        </p:spPr>
        <p:txBody>
          <a:bodyPr wrap="square" lIns="91438" tIns="45719" rIns="91438" bIns="45719" rtlCol="0">
            <a:spAutoFit/>
          </a:bodyPr>
          <a:lstStyle/>
          <a:p>
            <a:pPr defTabSz="457189" fontAlgn="base">
              <a:spcBef>
                <a:spcPct val="0"/>
              </a:spcBef>
              <a:spcAft>
                <a:spcPct val="0"/>
              </a:spcAft>
            </a:pPr>
            <a:r>
              <a:rPr kumimoji="0" lang="sv-SE" sz="675" dirty="0">
                <a:solidFill>
                  <a:srgbClr val="FFFFFF"/>
                </a:solidFill>
                <a:latin typeface="ＭＳ Ｐゴシック" panose="020B0600070205080204" pitchFamily="50" charset="-128"/>
                <a:ea typeface="ＭＳ Ｐゴシック" panose="020B0600070205080204" pitchFamily="50" charset="-128"/>
                <a:cs typeface="メイリオ"/>
              </a:rPr>
              <a:t>3372c1edab46837f1e973164fa2d726c5c5e17bcb888828ccd7c4dfcc234a370</a:t>
            </a:r>
            <a:endParaRPr kumimoji="0" lang="en-US" sz="675"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56" name="TextBox 55"/>
          <p:cNvSpPr txBox="1"/>
          <p:nvPr/>
        </p:nvSpPr>
        <p:spPr>
          <a:xfrm>
            <a:off x="1454726" y="1183359"/>
            <a:ext cx="2368698" cy="646329"/>
          </a:xfrm>
          <a:prstGeom prst="rect">
            <a:avLst/>
          </a:prstGeom>
          <a:noFill/>
          <a:ln>
            <a:noFill/>
          </a:ln>
        </p:spPr>
        <p:txBody>
          <a:bodyPr wrap="square" lIns="91438" tIns="45719" rIns="91438" bIns="45719" rtlCol="0">
            <a:spAutoFit/>
          </a:bodyPr>
          <a:lstStyle/>
          <a:p>
            <a:pPr defTabSz="457189" fontAlgn="base">
              <a:spcBef>
                <a:spcPct val="0"/>
              </a:spcBef>
              <a:spcAft>
                <a:spcPct val="0"/>
              </a:spcAft>
            </a:pPr>
            <a:r>
              <a:rPr kumimoji="0" lang="ja-JP" altLang="en-US" sz="1200" dirty="0">
                <a:solidFill>
                  <a:srgbClr val="FFFFFF"/>
                </a:solidFill>
                <a:latin typeface="ＭＳ Ｐゴシック" panose="020B0600070205080204" pitchFamily="50" charset="-128"/>
                <a:cs typeface="メイリオ"/>
              </a:rPr>
              <a:t>このファイル名は</a:t>
            </a:r>
            <a:r>
              <a:rPr kumimoji="0" lang="en-US" altLang="ja-JP" sz="1200" dirty="0">
                <a:solidFill>
                  <a:srgbClr val="FFFFFF"/>
                </a:solidFill>
                <a:latin typeface="ＭＳ Ｐゴシック" panose="020B0600070205080204" pitchFamily="50" charset="-128"/>
                <a:cs typeface="メイリオ"/>
              </a:rPr>
              <a:t> </a:t>
            </a:r>
            <a:r>
              <a:rPr kumimoji="0" lang="en-US" altLang="ja-JP" sz="1200" dirty="0" err="1">
                <a:solidFill>
                  <a:srgbClr val="FFFFFF"/>
                </a:solidFill>
                <a:latin typeface="ＭＳ Ｐゴシック" panose="020B0600070205080204" pitchFamily="50" charset="-128"/>
                <a:cs typeface="メイリオ"/>
              </a:rPr>
              <a:t>aaa</a:t>
            </a:r>
            <a:r>
              <a:rPr kumimoji="0" lang="en-US" altLang="ja-JP" sz="1200" dirty="0">
                <a:solidFill>
                  <a:srgbClr val="FFFFFF"/>
                </a:solidFill>
                <a:latin typeface="ＭＳ Ｐゴシック" panose="020B0600070205080204" pitchFamily="50" charset="-128"/>
                <a:cs typeface="メイリオ"/>
              </a:rPr>
              <a:t> </a:t>
            </a:r>
            <a:br>
              <a:rPr kumimoji="0" lang="en-US" altLang="ja-JP" sz="1200" dirty="0">
                <a:solidFill>
                  <a:srgbClr val="FFFFFF"/>
                </a:solidFill>
                <a:latin typeface="ＭＳ Ｐゴシック" panose="020B0600070205080204" pitchFamily="50" charset="-128"/>
                <a:cs typeface="メイリオ"/>
              </a:rPr>
            </a:br>
            <a:r>
              <a:rPr kumimoji="0" lang="ja-JP" altLang="en-US" sz="1200" dirty="0">
                <a:solidFill>
                  <a:srgbClr val="FFFFFF"/>
                </a:solidFill>
                <a:latin typeface="ＭＳ Ｐゴシック" panose="020B0600070205080204" pitchFamily="50" charset="-128"/>
                <a:cs typeface="メイリオ"/>
              </a:rPr>
              <a:t>フォルダ</a:t>
            </a:r>
            <a:r>
              <a:rPr kumimoji="0" lang="en-US" altLang="ja-JP" sz="1200" dirty="0">
                <a:solidFill>
                  <a:srgbClr val="FFFFFF"/>
                </a:solidFill>
                <a:latin typeface="ＭＳ Ｐゴシック" panose="020B0600070205080204" pitchFamily="50" charset="-128"/>
                <a:cs typeface="メイリオ"/>
              </a:rPr>
              <a:t> </a:t>
            </a:r>
            <a:r>
              <a:rPr kumimoji="0" lang="en-US" sz="1200" dirty="0">
                <a:solidFill>
                  <a:srgbClr val="FFFFFF"/>
                </a:solidFill>
                <a:latin typeface="ＭＳ Ｐゴシック" panose="020B0600070205080204" pitchFamily="50" charset="-128"/>
                <a:ea typeface="ＭＳ Ｐゴシック" panose="020B0600070205080204" pitchFamily="50" charset="-128"/>
                <a:cs typeface="メイリオ"/>
              </a:rPr>
              <a:t>C:\</a:t>
            </a:r>
            <a:r>
              <a:rPr kumimoji="0" lang="en-US" sz="1200" dirty="0" err="1">
                <a:solidFill>
                  <a:srgbClr val="FFFFFF"/>
                </a:solidFill>
                <a:latin typeface="ＭＳ Ｐゴシック" panose="020B0600070205080204" pitchFamily="50" charset="-128"/>
                <a:ea typeface="ＭＳ Ｐゴシック" panose="020B0600070205080204" pitchFamily="50" charset="-128"/>
                <a:cs typeface="メイリオ"/>
              </a:rPr>
              <a:t>bbb</a:t>
            </a:r>
            <a:r>
              <a:rPr kumimoji="0" lang="en-US" sz="1200" dirty="0">
                <a:solidFill>
                  <a:srgbClr val="FFFFFF"/>
                </a:solidFill>
                <a:latin typeface="ＭＳ Ｐゴシック" panose="020B0600070205080204" pitchFamily="50" charset="-128"/>
                <a:ea typeface="ＭＳ Ｐゴシック" panose="020B0600070205080204" pitchFamily="50" charset="-128"/>
                <a:cs typeface="メイリオ"/>
              </a:rPr>
              <a:t> </a:t>
            </a:r>
            <a:r>
              <a:rPr kumimoji="0" lang="ja-JP" altLang="en-US" sz="1200" dirty="0">
                <a:solidFill>
                  <a:srgbClr val="FFFFFF"/>
                </a:solidFill>
                <a:latin typeface="ＭＳ Ｐゴシック" panose="020B0600070205080204" pitchFamily="50" charset="-128"/>
                <a:cs typeface="メイリオ"/>
              </a:rPr>
              <a:t>配下に存在。作成したのは</a:t>
            </a:r>
            <a:r>
              <a:rPr kumimoji="0" lang="en-US" altLang="ja-JP" sz="1200" dirty="0">
                <a:solidFill>
                  <a:srgbClr val="FFFFFF"/>
                </a:solidFill>
                <a:latin typeface="ＭＳ Ｐゴシック" panose="020B0600070205080204" pitchFamily="50" charset="-128"/>
                <a:cs typeface="メイリオ"/>
              </a:rPr>
              <a:t> ccc</a:t>
            </a:r>
            <a:endParaRPr kumimoji="0" lang="en-US" sz="12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6" name="Text Placeholder 2"/>
          <p:cNvSpPr>
            <a:spLocks noGrp="1"/>
          </p:cNvSpPr>
          <p:nvPr>
            <p:ph type="body" sz="quarter" idx="4294967295"/>
          </p:nvPr>
        </p:nvSpPr>
        <p:spPr>
          <a:xfrm>
            <a:off x="3431345" y="3428141"/>
            <a:ext cx="4490497" cy="1073775"/>
          </a:xfrm>
          <a:prstGeom prst="rect">
            <a:avLst/>
          </a:prstGeom>
        </p:spPr>
        <p:txBody>
          <a:bodyPr lIns="91438" tIns="45719" rIns="91438" bIns="45719"/>
          <a:lstStyle/>
          <a:p>
            <a:pPr>
              <a:buClr>
                <a:srgbClr val="C00000"/>
              </a:buClr>
            </a:pPr>
            <a:r>
              <a:rPr lang="ja-JP" altLang="ja-JP" b="1" dirty="0" smtClean="0">
                <a:solidFill>
                  <a:srgbClr val="008000"/>
                </a:solidFill>
                <a:latin typeface="ＭＳ Ｐゴシック" panose="020B0600070205080204" pitchFamily="50" charset="-128"/>
                <a:ea typeface="ＭＳ Ｐゴシック" panose="020B0600070205080204" pitchFamily="50" charset="-128"/>
                <a:cs typeface="メイリオ"/>
              </a:rPr>
              <a:t>G</a:t>
            </a:r>
            <a:r>
              <a:rPr lang="en-US" altLang="ja-JP" b="1" dirty="0" err="1" smtClean="0">
                <a:solidFill>
                  <a:srgbClr val="008000"/>
                </a:solidFill>
                <a:latin typeface="ＭＳ Ｐゴシック" panose="020B0600070205080204" pitchFamily="50" charset="-128"/>
                <a:ea typeface="ＭＳ Ｐゴシック" panose="020B0600070205080204" pitchFamily="50" charset="-128"/>
                <a:cs typeface="メイリオ"/>
              </a:rPr>
              <a:t>ood</a:t>
            </a:r>
            <a:r>
              <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 </a:t>
            </a:r>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既知の正常ファイル</a:t>
            </a:r>
            <a:r>
              <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 </a:t>
            </a:r>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ベンダー提供</a:t>
            </a:r>
            <a:endPar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endParaRPr>
          </a:p>
          <a:p>
            <a:pPr>
              <a:buClr>
                <a:srgbClr val="C00000"/>
              </a:buClr>
            </a:pPr>
            <a:r>
              <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Unknown: AMP DB </a:t>
            </a:r>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に情報なし</a:t>
            </a:r>
            <a:endPar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endParaRPr>
          </a:p>
          <a:p>
            <a:pPr>
              <a:buClr>
                <a:srgbClr val="C00000"/>
              </a:buClr>
            </a:pPr>
            <a:r>
              <a:rPr lang="en-US" dirty="0" smtClean="0">
                <a:solidFill>
                  <a:srgbClr val="FF0000"/>
                </a:solidFill>
                <a:latin typeface="ＭＳ Ｐゴシック" panose="020B0600070205080204" pitchFamily="50" charset="-128"/>
                <a:ea typeface="ＭＳ Ｐゴシック" panose="020B0600070205080204" pitchFamily="50" charset="-128"/>
                <a:cs typeface="メイリオ"/>
              </a:rPr>
              <a:t>Malicious</a:t>
            </a:r>
            <a:r>
              <a:rPr lang="en-US" altLang="ja-JP" dirty="0">
                <a:solidFill>
                  <a:schemeClr val="tx1">
                    <a:lumMod val="50000"/>
                  </a:schemeClr>
                </a:solidFill>
                <a:latin typeface="ＭＳ Ｐゴシック" panose="020B0600070205080204" pitchFamily="50" charset="-128"/>
                <a:ea typeface="ＭＳ Ｐゴシック" panose="020B0600070205080204" pitchFamily="50" charset="-128"/>
                <a:cs typeface="メイリオ"/>
              </a:rPr>
              <a:t>: </a:t>
            </a:r>
            <a:r>
              <a:rPr lang="ja-JP" altLang="en-US"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rPr>
              <a:t>マルウェア</a:t>
            </a:r>
            <a:endParaRPr lang="en-US" altLang="ja-JP" dirty="0" smtClean="0">
              <a:solidFill>
                <a:schemeClr val="tx1">
                  <a:lumMod val="50000"/>
                </a:schemeClr>
              </a:solidFill>
              <a:latin typeface="ＭＳ Ｐゴシック" panose="020B0600070205080204" pitchFamily="50" charset="-128"/>
              <a:ea typeface="ＭＳ Ｐゴシック" panose="020B0600070205080204" pitchFamily="50" charset="-128"/>
              <a:cs typeface="メイリオ"/>
            </a:endParaRPr>
          </a:p>
          <a:p>
            <a:pPr>
              <a:buClr>
                <a:srgbClr val="C00000"/>
              </a:buClr>
            </a:pPr>
            <a:endParaRPr lang="en-US"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67" name="Right Arrow 66"/>
          <p:cNvSpPr/>
          <p:nvPr/>
        </p:nvSpPr>
        <p:spPr>
          <a:xfrm>
            <a:off x="4139340" y="4589764"/>
            <a:ext cx="465994" cy="228397"/>
          </a:xfrm>
          <a:prstGeom prst="rightArrow">
            <a:avLst/>
          </a:prstGeom>
          <a:solidFill>
            <a:srgbClr val="FFFFFF"/>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fontAlgn="base">
              <a:spcBef>
                <a:spcPct val="0"/>
              </a:spcBef>
              <a:spcAft>
                <a:spcPct val="0"/>
              </a:spcAft>
            </a:pPr>
            <a:endParaRPr kumimoji="0" lang="en-US"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9" name="TextBox 68"/>
          <p:cNvSpPr txBox="1"/>
          <p:nvPr/>
        </p:nvSpPr>
        <p:spPr>
          <a:xfrm>
            <a:off x="4701821" y="4518332"/>
            <a:ext cx="2100251" cy="369330"/>
          </a:xfrm>
          <a:prstGeom prst="rect">
            <a:avLst/>
          </a:prstGeom>
          <a:noFill/>
        </p:spPr>
        <p:txBody>
          <a:bodyPr wrap="none" lIns="91438" tIns="45719" rIns="91438" bIns="45719" rtlCol="0">
            <a:spAutoFit/>
          </a:bodyPr>
          <a:lstStyle/>
          <a:p>
            <a:pPr defTabSz="457189" fontAlgn="base">
              <a:spcBef>
                <a:spcPct val="0"/>
              </a:spcBef>
              <a:spcAft>
                <a:spcPct val="0"/>
              </a:spcAft>
            </a:pPr>
            <a:r>
              <a:rPr kumimoji="0" lang="ja-JP" altLang="en-US" dirty="0">
                <a:solidFill>
                  <a:srgbClr val="676767">
                    <a:lumMod val="50000"/>
                  </a:srgbClr>
                </a:solidFill>
                <a:latin typeface="ＭＳ Ｐゴシック" panose="020B0600070205080204" pitchFamily="50" charset="-128"/>
                <a:cs typeface="メイリオ"/>
              </a:rPr>
              <a:t>検知</a:t>
            </a:r>
            <a:r>
              <a:rPr kumimoji="0" lang="en-US" altLang="en-US" dirty="0">
                <a:solidFill>
                  <a:srgbClr val="676767">
                    <a:lumMod val="50000"/>
                  </a:srgbClr>
                </a:solidFill>
                <a:latin typeface="ＭＳ Ｐゴシック" panose="020B0600070205080204" pitchFamily="50" charset="-128"/>
                <a:ea typeface="ＭＳ Ｐゴシック" panose="020B0600070205080204" pitchFamily="50" charset="-128"/>
                <a:cs typeface="メイリオ"/>
              </a:rPr>
              <a:t>, </a:t>
            </a:r>
            <a:r>
              <a:rPr kumimoji="0" lang="ja-JP" altLang="en-US" dirty="0">
                <a:solidFill>
                  <a:srgbClr val="676767">
                    <a:lumMod val="50000"/>
                  </a:srgbClr>
                </a:solidFill>
                <a:latin typeface="ＭＳ Ｐゴシック" panose="020B0600070205080204" pitchFamily="50" charset="-128"/>
                <a:cs typeface="メイリオ"/>
              </a:rPr>
              <a:t>隔離</a:t>
            </a:r>
            <a:r>
              <a:rPr kumimoji="0" lang="en-US" altLang="en-US" dirty="0">
                <a:solidFill>
                  <a:srgbClr val="676767">
                    <a:lumMod val="50000"/>
                  </a:srgbClr>
                </a:solidFill>
                <a:latin typeface="ＭＳ Ｐゴシック" panose="020B0600070205080204" pitchFamily="50" charset="-128"/>
                <a:ea typeface="ＭＳ Ｐゴシック" panose="020B0600070205080204" pitchFamily="50" charset="-128"/>
                <a:cs typeface="メイリオ"/>
              </a:rPr>
              <a:t>, </a:t>
            </a:r>
            <a:r>
              <a:rPr kumimoji="0" lang="ja-JP" altLang="en-US" dirty="0">
                <a:solidFill>
                  <a:srgbClr val="676767">
                    <a:lumMod val="50000"/>
                  </a:srgbClr>
                </a:solidFill>
                <a:latin typeface="ＭＳ Ｐゴシック" panose="020B0600070205080204" pitchFamily="50" charset="-128"/>
                <a:cs typeface="メイリオ"/>
              </a:rPr>
              <a:t>ブロック</a:t>
            </a:r>
            <a:endParaRPr kumimoji="0" lang="en-US" dirty="0">
              <a:solidFill>
                <a:srgbClr val="676767">
                  <a:lumMod val="50000"/>
                </a:srgbClr>
              </a:solidFill>
              <a:latin typeface="ＭＳ Ｐゴシック" panose="020B0600070205080204" pitchFamily="50" charset="-128"/>
              <a:ea typeface="ＭＳ Ｐゴシック" panose="020B0600070205080204" pitchFamily="50" charset="-128"/>
              <a:cs typeface="メイリオ"/>
            </a:endParaRPr>
          </a:p>
        </p:txBody>
      </p:sp>
      <p:grpSp>
        <p:nvGrpSpPr>
          <p:cNvPr id="2" name="図形グループ 1"/>
          <p:cNvGrpSpPr/>
          <p:nvPr/>
        </p:nvGrpSpPr>
        <p:grpSpPr>
          <a:xfrm>
            <a:off x="5790909" y="1858369"/>
            <a:ext cx="654538" cy="689036"/>
            <a:chOff x="5392613" y="1094154"/>
            <a:chExt cx="863632" cy="896823"/>
          </a:xfrm>
          <a:solidFill>
            <a:schemeClr val="tx2">
              <a:lumMod val="75000"/>
            </a:schemeClr>
          </a:solidFill>
        </p:grpSpPr>
        <p:sp>
          <p:nvSpPr>
            <p:cNvPr id="190" name="Block Arc 131"/>
            <p:cNvSpPr/>
            <p:nvPr/>
          </p:nvSpPr>
          <p:spPr>
            <a:xfrm>
              <a:off x="5392615" y="1094154"/>
              <a:ext cx="863630" cy="896823"/>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sp>
          <p:nvSpPr>
            <p:cNvPr id="191" name="Block Arc 132"/>
            <p:cNvSpPr/>
            <p:nvPr/>
          </p:nvSpPr>
          <p:spPr>
            <a:xfrm rot="10800000">
              <a:off x="5392613" y="1101251"/>
              <a:ext cx="860389" cy="823286"/>
            </a:xfrm>
            <a:prstGeom prst="blockArc">
              <a:avLst>
                <a:gd name="adj1" fmla="val 10800000"/>
                <a:gd name="adj2" fmla="val 21454085"/>
                <a:gd name="adj3" fmla="val 11481"/>
              </a:avLst>
            </a:prstGeom>
            <a:grp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grpSp>
      <p:grpSp>
        <p:nvGrpSpPr>
          <p:cNvPr id="193" name="Group 134"/>
          <p:cNvGrpSpPr/>
          <p:nvPr/>
        </p:nvGrpSpPr>
        <p:grpSpPr>
          <a:xfrm>
            <a:off x="5984530" y="2013797"/>
            <a:ext cx="260275" cy="313355"/>
            <a:chOff x="663239" y="2943930"/>
            <a:chExt cx="702966" cy="647528"/>
          </a:xfrm>
          <a:solidFill>
            <a:srgbClr val="1F4E83"/>
          </a:solidFill>
        </p:grpSpPr>
        <p:sp>
          <p:nvSpPr>
            <p:cNvPr id="194" name="Freeform 226"/>
            <p:cNvSpPr>
              <a:spLocks/>
            </p:cNvSpPr>
            <p:nvPr/>
          </p:nvSpPr>
          <p:spPr bwMode="auto">
            <a:xfrm>
              <a:off x="799438" y="3266295"/>
              <a:ext cx="46868" cy="46869"/>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39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89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89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39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39"/>
                  </a:lnTo>
                  <a:lnTo>
                    <a:pt x="3" y="46"/>
                  </a:lnTo>
                  <a:lnTo>
                    <a:pt x="1" y="52"/>
                  </a:lnTo>
                  <a:lnTo>
                    <a:pt x="1" y="58"/>
                  </a:lnTo>
                  <a:lnTo>
                    <a:pt x="0" y="65"/>
                  </a:lnTo>
                  <a:lnTo>
                    <a:pt x="0" y="65"/>
                  </a:lnTo>
                  <a:lnTo>
                    <a:pt x="1" y="71"/>
                  </a:lnTo>
                  <a:lnTo>
                    <a:pt x="1" y="77"/>
                  </a:lnTo>
                  <a:lnTo>
                    <a:pt x="3" y="83"/>
                  </a:lnTo>
                  <a:lnTo>
                    <a:pt x="5" y="89"/>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89"/>
                  </a:lnTo>
                  <a:lnTo>
                    <a:pt x="127" y="83"/>
                  </a:lnTo>
                  <a:lnTo>
                    <a:pt x="129" y="77"/>
                  </a:lnTo>
                  <a:lnTo>
                    <a:pt x="130" y="71"/>
                  </a:lnTo>
                  <a:lnTo>
                    <a:pt x="130" y="65"/>
                  </a:lnTo>
                  <a:lnTo>
                    <a:pt x="130" y="65"/>
                  </a:lnTo>
                  <a:lnTo>
                    <a:pt x="130" y="58"/>
                  </a:lnTo>
                  <a:lnTo>
                    <a:pt x="129" y="52"/>
                  </a:lnTo>
                  <a:lnTo>
                    <a:pt x="127" y="46"/>
                  </a:lnTo>
                  <a:lnTo>
                    <a:pt x="125" y="39"/>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195" name="Freeform 227"/>
            <p:cNvSpPr>
              <a:spLocks/>
            </p:cNvSpPr>
            <p:nvPr/>
          </p:nvSpPr>
          <p:spPr bwMode="auto">
            <a:xfrm>
              <a:off x="799438" y="3347696"/>
              <a:ext cx="46868" cy="46869"/>
            </a:xfrm>
            <a:custGeom>
              <a:avLst/>
              <a:gdLst>
                <a:gd name="T0" fmla="*/ 65 w 130"/>
                <a:gd name="T1" fmla="*/ 0 h 130"/>
                <a:gd name="T2" fmla="*/ 65 w 130"/>
                <a:gd name="T3" fmla="*/ 0 h 130"/>
                <a:gd name="T4" fmla="*/ 58 w 130"/>
                <a:gd name="T5" fmla="*/ 1 h 130"/>
                <a:gd name="T6" fmla="*/ 52 w 130"/>
                <a:gd name="T7" fmla="*/ 1 h 130"/>
                <a:gd name="T8" fmla="*/ 46 w 130"/>
                <a:gd name="T9" fmla="*/ 3 h 130"/>
                <a:gd name="T10" fmla="*/ 40 w 130"/>
                <a:gd name="T11" fmla="*/ 5 h 130"/>
                <a:gd name="T12" fmla="*/ 34 w 130"/>
                <a:gd name="T13" fmla="*/ 8 h 130"/>
                <a:gd name="T14" fmla="*/ 29 w 130"/>
                <a:gd name="T15" fmla="*/ 11 h 130"/>
                <a:gd name="T16" fmla="*/ 19 w 130"/>
                <a:gd name="T17" fmla="*/ 20 h 130"/>
                <a:gd name="T18" fmla="*/ 11 w 130"/>
                <a:gd name="T19" fmla="*/ 29 h 130"/>
                <a:gd name="T20" fmla="*/ 5 w 130"/>
                <a:gd name="T21" fmla="*/ 40 h 130"/>
                <a:gd name="T22" fmla="*/ 3 w 130"/>
                <a:gd name="T23" fmla="*/ 46 h 130"/>
                <a:gd name="T24" fmla="*/ 1 w 130"/>
                <a:gd name="T25" fmla="*/ 52 h 130"/>
                <a:gd name="T26" fmla="*/ 1 w 130"/>
                <a:gd name="T27" fmla="*/ 58 h 130"/>
                <a:gd name="T28" fmla="*/ 0 w 130"/>
                <a:gd name="T29" fmla="*/ 66 h 130"/>
                <a:gd name="T30" fmla="*/ 0 w 130"/>
                <a:gd name="T31" fmla="*/ 66 h 130"/>
                <a:gd name="T32" fmla="*/ 1 w 130"/>
                <a:gd name="T33" fmla="*/ 72 h 130"/>
                <a:gd name="T34" fmla="*/ 1 w 130"/>
                <a:gd name="T35" fmla="*/ 78 h 130"/>
                <a:gd name="T36" fmla="*/ 3 w 130"/>
                <a:gd name="T37" fmla="*/ 84 h 130"/>
                <a:gd name="T38" fmla="*/ 5 w 130"/>
                <a:gd name="T39" fmla="*/ 90 h 130"/>
                <a:gd name="T40" fmla="*/ 11 w 130"/>
                <a:gd name="T41" fmla="*/ 101 h 130"/>
                <a:gd name="T42" fmla="*/ 19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9 h 130"/>
                <a:gd name="T54" fmla="*/ 58 w 130"/>
                <a:gd name="T55" fmla="*/ 130 h 130"/>
                <a:gd name="T56" fmla="*/ 65 w 130"/>
                <a:gd name="T57" fmla="*/ 130 h 130"/>
                <a:gd name="T58" fmla="*/ 65 w 130"/>
                <a:gd name="T59" fmla="*/ 130 h 130"/>
                <a:gd name="T60" fmla="*/ 71 w 130"/>
                <a:gd name="T61" fmla="*/ 130 h 130"/>
                <a:gd name="T62" fmla="*/ 78 w 130"/>
                <a:gd name="T63" fmla="*/ 129 h 130"/>
                <a:gd name="T64" fmla="*/ 84 w 130"/>
                <a:gd name="T65" fmla="*/ 127 h 130"/>
                <a:gd name="T66" fmla="*/ 90 w 130"/>
                <a:gd name="T67" fmla="*/ 125 h 130"/>
                <a:gd name="T68" fmla="*/ 101 w 130"/>
                <a:gd name="T69" fmla="*/ 119 h 130"/>
                <a:gd name="T70" fmla="*/ 110 w 130"/>
                <a:gd name="T71" fmla="*/ 110 h 130"/>
                <a:gd name="T72" fmla="*/ 118 w 130"/>
                <a:gd name="T73" fmla="*/ 101 h 130"/>
                <a:gd name="T74" fmla="*/ 125 w 130"/>
                <a:gd name="T75" fmla="*/ 90 h 130"/>
                <a:gd name="T76" fmla="*/ 127 w 130"/>
                <a:gd name="T77" fmla="*/ 84 h 130"/>
                <a:gd name="T78" fmla="*/ 129 w 130"/>
                <a:gd name="T79" fmla="*/ 78 h 130"/>
                <a:gd name="T80" fmla="*/ 130 w 130"/>
                <a:gd name="T81" fmla="*/ 72 h 130"/>
                <a:gd name="T82" fmla="*/ 130 w 130"/>
                <a:gd name="T83" fmla="*/ 66 h 130"/>
                <a:gd name="T84" fmla="*/ 130 w 130"/>
                <a:gd name="T85" fmla="*/ 66 h 130"/>
                <a:gd name="T86" fmla="*/ 130 w 130"/>
                <a:gd name="T87" fmla="*/ 58 h 130"/>
                <a:gd name="T88" fmla="*/ 129 w 130"/>
                <a:gd name="T89" fmla="*/ 52 h 130"/>
                <a:gd name="T90" fmla="*/ 127 w 130"/>
                <a:gd name="T91" fmla="*/ 46 h 130"/>
                <a:gd name="T92" fmla="*/ 125 w 130"/>
                <a:gd name="T93" fmla="*/ 40 h 130"/>
                <a:gd name="T94" fmla="*/ 118 w 130"/>
                <a:gd name="T95" fmla="*/ 29 h 130"/>
                <a:gd name="T96" fmla="*/ 110 w 130"/>
                <a:gd name="T97" fmla="*/ 20 h 130"/>
                <a:gd name="T98" fmla="*/ 101 w 130"/>
                <a:gd name="T99" fmla="*/ 11 h 130"/>
                <a:gd name="T100" fmla="*/ 90 w 130"/>
                <a:gd name="T101" fmla="*/ 5 h 130"/>
                <a:gd name="T102" fmla="*/ 84 w 130"/>
                <a:gd name="T103" fmla="*/ 3 h 130"/>
                <a:gd name="T104" fmla="*/ 78 w 130"/>
                <a:gd name="T105" fmla="*/ 1 h 130"/>
                <a:gd name="T106" fmla="*/ 71 w 130"/>
                <a:gd name="T107" fmla="*/ 1 h 130"/>
                <a:gd name="T108" fmla="*/ 65 w 130"/>
                <a:gd name="T109" fmla="*/ 0 h 130"/>
                <a:gd name="T110" fmla="*/ 65 w 130"/>
                <a:gd name="T11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0"/>
                  </a:moveTo>
                  <a:lnTo>
                    <a:pt x="65" y="0"/>
                  </a:lnTo>
                  <a:lnTo>
                    <a:pt x="58" y="1"/>
                  </a:lnTo>
                  <a:lnTo>
                    <a:pt x="52" y="1"/>
                  </a:lnTo>
                  <a:lnTo>
                    <a:pt x="46" y="3"/>
                  </a:lnTo>
                  <a:lnTo>
                    <a:pt x="40" y="5"/>
                  </a:lnTo>
                  <a:lnTo>
                    <a:pt x="34" y="8"/>
                  </a:lnTo>
                  <a:lnTo>
                    <a:pt x="29" y="11"/>
                  </a:lnTo>
                  <a:lnTo>
                    <a:pt x="19" y="20"/>
                  </a:lnTo>
                  <a:lnTo>
                    <a:pt x="11" y="29"/>
                  </a:lnTo>
                  <a:lnTo>
                    <a:pt x="5" y="40"/>
                  </a:lnTo>
                  <a:lnTo>
                    <a:pt x="3" y="46"/>
                  </a:lnTo>
                  <a:lnTo>
                    <a:pt x="1" y="52"/>
                  </a:lnTo>
                  <a:lnTo>
                    <a:pt x="1" y="58"/>
                  </a:lnTo>
                  <a:lnTo>
                    <a:pt x="0" y="66"/>
                  </a:lnTo>
                  <a:lnTo>
                    <a:pt x="0" y="66"/>
                  </a:lnTo>
                  <a:lnTo>
                    <a:pt x="1" y="72"/>
                  </a:lnTo>
                  <a:lnTo>
                    <a:pt x="1" y="78"/>
                  </a:lnTo>
                  <a:lnTo>
                    <a:pt x="3" y="84"/>
                  </a:lnTo>
                  <a:lnTo>
                    <a:pt x="5" y="90"/>
                  </a:lnTo>
                  <a:lnTo>
                    <a:pt x="11" y="101"/>
                  </a:lnTo>
                  <a:lnTo>
                    <a:pt x="19" y="110"/>
                  </a:lnTo>
                  <a:lnTo>
                    <a:pt x="29" y="119"/>
                  </a:lnTo>
                  <a:lnTo>
                    <a:pt x="34" y="122"/>
                  </a:lnTo>
                  <a:lnTo>
                    <a:pt x="40" y="125"/>
                  </a:lnTo>
                  <a:lnTo>
                    <a:pt x="46" y="127"/>
                  </a:lnTo>
                  <a:lnTo>
                    <a:pt x="52" y="129"/>
                  </a:lnTo>
                  <a:lnTo>
                    <a:pt x="58" y="130"/>
                  </a:lnTo>
                  <a:lnTo>
                    <a:pt x="65" y="130"/>
                  </a:lnTo>
                  <a:lnTo>
                    <a:pt x="65" y="130"/>
                  </a:lnTo>
                  <a:lnTo>
                    <a:pt x="71" y="130"/>
                  </a:lnTo>
                  <a:lnTo>
                    <a:pt x="78" y="129"/>
                  </a:lnTo>
                  <a:lnTo>
                    <a:pt x="84" y="127"/>
                  </a:lnTo>
                  <a:lnTo>
                    <a:pt x="90" y="125"/>
                  </a:lnTo>
                  <a:lnTo>
                    <a:pt x="101" y="119"/>
                  </a:lnTo>
                  <a:lnTo>
                    <a:pt x="110" y="110"/>
                  </a:lnTo>
                  <a:lnTo>
                    <a:pt x="118" y="101"/>
                  </a:lnTo>
                  <a:lnTo>
                    <a:pt x="125" y="90"/>
                  </a:lnTo>
                  <a:lnTo>
                    <a:pt x="127" y="84"/>
                  </a:lnTo>
                  <a:lnTo>
                    <a:pt x="129" y="78"/>
                  </a:lnTo>
                  <a:lnTo>
                    <a:pt x="130" y="72"/>
                  </a:lnTo>
                  <a:lnTo>
                    <a:pt x="130" y="66"/>
                  </a:lnTo>
                  <a:lnTo>
                    <a:pt x="130" y="66"/>
                  </a:lnTo>
                  <a:lnTo>
                    <a:pt x="130" y="58"/>
                  </a:lnTo>
                  <a:lnTo>
                    <a:pt x="129" y="52"/>
                  </a:lnTo>
                  <a:lnTo>
                    <a:pt x="127" y="46"/>
                  </a:lnTo>
                  <a:lnTo>
                    <a:pt x="125" y="40"/>
                  </a:lnTo>
                  <a:lnTo>
                    <a:pt x="118" y="29"/>
                  </a:lnTo>
                  <a:lnTo>
                    <a:pt x="110" y="20"/>
                  </a:lnTo>
                  <a:lnTo>
                    <a:pt x="101" y="11"/>
                  </a:lnTo>
                  <a:lnTo>
                    <a:pt x="90" y="5"/>
                  </a:lnTo>
                  <a:lnTo>
                    <a:pt x="84" y="3"/>
                  </a:lnTo>
                  <a:lnTo>
                    <a:pt x="78" y="1"/>
                  </a:lnTo>
                  <a:lnTo>
                    <a:pt x="71" y="1"/>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196" name="Freeform 228"/>
            <p:cNvSpPr>
              <a:spLocks/>
            </p:cNvSpPr>
            <p:nvPr/>
          </p:nvSpPr>
          <p:spPr bwMode="auto">
            <a:xfrm>
              <a:off x="799438" y="3431564"/>
              <a:ext cx="46868"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11 w 130"/>
                <a:gd name="T41" fmla="*/ 101 h 129"/>
                <a:gd name="T42" fmla="*/ 19 w 130"/>
                <a:gd name="T43" fmla="*/ 110 h 129"/>
                <a:gd name="T44" fmla="*/ 29 w 130"/>
                <a:gd name="T45" fmla="*/ 118 h 129"/>
                <a:gd name="T46" fmla="*/ 34 w 130"/>
                <a:gd name="T47" fmla="*/ 121 h 129"/>
                <a:gd name="T48" fmla="*/ 40 w 130"/>
                <a:gd name="T49" fmla="*/ 124 h 129"/>
                <a:gd name="T50" fmla="*/ 46 w 130"/>
                <a:gd name="T51" fmla="*/ 126 h 129"/>
                <a:gd name="T52" fmla="*/ 52 w 130"/>
                <a:gd name="T53" fmla="*/ 128 h 129"/>
                <a:gd name="T54" fmla="*/ 58 w 130"/>
                <a:gd name="T55" fmla="*/ 129 h 129"/>
                <a:gd name="T56" fmla="*/ 65 w 130"/>
                <a:gd name="T57" fmla="*/ 129 h 129"/>
                <a:gd name="T58" fmla="*/ 65 w 130"/>
                <a:gd name="T59" fmla="*/ 129 h 129"/>
                <a:gd name="T60" fmla="*/ 71 w 130"/>
                <a:gd name="T61" fmla="*/ 129 h 129"/>
                <a:gd name="T62" fmla="*/ 78 w 130"/>
                <a:gd name="T63" fmla="*/ 128 h 129"/>
                <a:gd name="T64" fmla="*/ 84 w 130"/>
                <a:gd name="T65" fmla="*/ 126 h 129"/>
                <a:gd name="T66" fmla="*/ 90 w 130"/>
                <a:gd name="T67" fmla="*/ 124 h 129"/>
                <a:gd name="T68" fmla="*/ 101 w 130"/>
                <a:gd name="T69" fmla="*/ 118 h 129"/>
                <a:gd name="T70" fmla="*/ 110 w 130"/>
                <a:gd name="T71" fmla="*/ 110 h 129"/>
                <a:gd name="T72" fmla="*/ 118 w 130"/>
                <a:gd name="T73" fmla="*/ 101 h 129"/>
                <a:gd name="T74" fmla="*/ 125 w 130"/>
                <a:gd name="T75" fmla="*/ 90 h 129"/>
                <a:gd name="T76" fmla="*/ 127 w 130"/>
                <a:gd name="T77" fmla="*/ 83 h 129"/>
                <a:gd name="T78" fmla="*/ 129 w 130"/>
                <a:gd name="T79" fmla="*/ 77 h 129"/>
                <a:gd name="T80" fmla="*/ 130 w 130"/>
                <a:gd name="T81" fmla="*/ 71 h 129"/>
                <a:gd name="T82" fmla="*/ 130 w 130"/>
                <a:gd name="T83" fmla="*/ 65 h 129"/>
                <a:gd name="T84" fmla="*/ 130 w 130"/>
                <a:gd name="T85" fmla="*/ 65 h 129"/>
                <a:gd name="T86" fmla="*/ 130 w 130"/>
                <a:gd name="T87" fmla="*/ 58 h 129"/>
                <a:gd name="T88" fmla="*/ 129 w 130"/>
                <a:gd name="T89" fmla="*/ 52 h 129"/>
                <a:gd name="T90" fmla="*/ 127 w 130"/>
                <a:gd name="T91" fmla="*/ 46 h 129"/>
                <a:gd name="T92" fmla="*/ 125 w 130"/>
                <a:gd name="T93" fmla="*/ 40 h 129"/>
                <a:gd name="T94" fmla="*/ 118 w 130"/>
                <a:gd name="T95" fmla="*/ 28 h 129"/>
                <a:gd name="T96" fmla="*/ 110 w 130"/>
                <a:gd name="T97" fmla="*/ 19 h 129"/>
                <a:gd name="T98" fmla="*/ 101 w 130"/>
                <a:gd name="T99" fmla="*/ 11 h 129"/>
                <a:gd name="T100" fmla="*/ 90 w 130"/>
                <a:gd name="T101" fmla="*/ 5 h 129"/>
                <a:gd name="T102" fmla="*/ 84 w 130"/>
                <a:gd name="T103" fmla="*/ 3 h 129"/>
                <a:gd name="T104" fmla="*/ 78 w 130"/>
                <a:gd name="T105" fmla="*/ 1 h 129"/>
                <a:gd name="T106" fmla="*/ 71 w 130"/>
                <a:gd name="T107" fmla="*/ 0 h 129"/>
                <a:gd name="T108" fmla="*/ 65 w 130"/>
                <a:gd name="T109" fmla="*/ 0 h 129"/>
                <a:gd name="T110" fmla="*/ 65 w 130"/>
                <a:gd name="T11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9" y="118"/>
                  </a:lnTo>
                  <a:lnTo>
                    <a:pt x="34" y="121"/>
                  </a:lnTo>
                  <a:lnTo>
                    <a:pt x="40" y="124"/>
                  </a:lnTo>
                  <a:lnTo>
                    <a:pt x="46" y="126"/>
                  </a:lnTo>
                  <a:lnTo>
                    <a:pt x="52" y="128"/>
                  </a:lnTo>
                  <a:lnTo>
                    <a:pt x="58" y="129"/>
                  </a:lnTo>
                  <a:lnTo>
                    <a:pt x="65" y="129"/>
                  </a:lnTo>
                  <a:lnTo>
                    <a:pt x="65" y="129"/>
                  </a:lnTo>
                  <a:lnTo>
                    <a:pt x="71" y="129"/>
                  </a:lnTo>
                  <a:lnTo>
                    <a:pt x="78" y="128"/>
                  </a:lnTo>
                  <a:lnTo>
                    <a:pt x="84"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4" y="3"/>
                  </a:lnTo>
                  <a:lnTo>
                    <a:pt x="78"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197" name="Freeform 229"/>
            <p:cNvSpPr>
              <a:spLocks/>
            </p:cNvSpPr>
            <p:nvPr/>
          </p:nvSpPr>
          <p:spPr bwMode="auto">
            <a:xfrm>
              <a:off x="883306" y="3431564"/>
              <a:ext cx="44401" cy="44401"/>
            </a:xfrm>
            <a:custGeom>
              <a:avLst/>
              <a:gdLst>
                <a:gd name="T0" fmla="*/ 65 w 129"/>
                <a:gd name="T1" fmla="*/ 0 h 129"/>
                <a:gd name="T2" fmla="*/ 65 w 129"/>
                <a:gd name="T3" fmla="*/ 0 h 129"/>
                <a:gd name="T4" fmla="*/ 58 w 129"/>
                <a:gd name="T5" fmla="*/ 0 h 129"/>
                <a:gd name="T6" fmla="*/ 52 w 129"/>
                <a:gd name="T7" fmla="*/ 1 h 129"/>
                <a:gd name="T8" fmla="*/ 45 w 129"/>
                <a:gd name="T9" fmla="*/ 3 h 129"/>
                <a:gd name="T10" fmla="*/ 39 w 129"/>
                <a:gd name="T11" fmla="*/ 5 h 129"/>
                <a:gd name="T12" fmla="*/ 28 w 129"/>
                <a:gd name="T13" fmla="*/ 11 h 129"/>
                <a:gd name="T14" fmla="*/ 19 w 129"/>
                <a:gd name="T15" fmla="*/ 19 h 129"/>
                <a:gd name="T16" fmla="*/ 11 w 129"/>
                <a:gd name="T17" fmla="*/ 28 h 129"/>
                <a:gd name="T18" fmla="*/ 5 w 129"/>
                <a:gd name="T19" fmla="*/ 40 h 129"/>
                <a:gd name="T20" fmla="*/ 3 w 129"/>
                <a:gd name="T21" fmla="*/ 46 h 129"/>
                <a:gd name="T22" fmla="*/ 1 w 129"/>
                <a:gd name="T23" fmla="*/ 52 h 129"/>
                <a:gd name="T24" fmla="*/ 1 w 129"/>
                <a:gd name="T25" fmla="*/ 58 h 129"/>
                <a:gd name="T26" fmla="*/ 0 w 129"/>
                <a:gd name="T27" fmla="*/ 65 h 129"/>
                <a:gd name="T28" fmla="*/ 0 w 129"/>
                <a:gd name="T29" fmla="*/ 65 h 129"/>
                <a:gd name="T30" fmla="*/ 1 w 129"/>
                <a:gd name="T31" fmla="*/ 71 h 129"/>
                <a:gd name="T32" fmla="*/ 1 w 129"/>
                <a:gd name="T33" fmla="*/ 77 h 129"/>
                <a:gd name="T34" fmla="*/ 3 w 129"/>
                <a:gd name="T35" fmla="*/ 83 h 129"/>
                <a:gd name="T36" fmla="*/ 5 w 129"/>
                <a:gd name="T37" fmla="*/ 90 h 129"/>
                <a:gd name="T38" fmla="*/ 11 w 129"/>
                <a:gd name="T39" fmla="*/ 101 h 129"/>
                <a:gd name="T40" fmla="*/ 19 w 129"/>
                <a:gd name="T41" fmla="*/ 110 h 129"/>
                <a:gd name="T42" fmla="*/ 28 w 129"/>
                <a:gd name="T43" fmla="*/ 118 h 129"/>
                <a:gd name="T44" fmla="*/ 39 w 129"/>
                <a:gd name="T45" fmla="*/ 124 h 129"/>
                <a:gd name="T46" fmla="*/ 45 w 129"/>
                <a:gd name="T47" fmla="*/ 126 h 129"/>
                <a:gd name="T48" fmla="*/ 52 w 129"/>
                <a:gd name="T49" fmla="*/ 128 h 129"/>
                <a:gd name="T50" fmla="*/ 58 w 129"/>
                <a:gd name="T51" fmla="*/ 129 h 129"/>
                <a:gd name="T52" fmla="*/ 65 w 129"/>
                <a:gd name="T53" fmla="*/ 129 h 129"/>
                <a:gd name="T54" fmla="*/ 65 w 129"/>
                <a:gd name="T55" fmla="*/ 129 h 129"/>
                <a:gd name="T56" fmla="*/ 71 w 129"/>
                <a:gd name="T57" fmla="*/ 129 h 129"/>
                <a:gd name="T58" fmla="*/ 77 w 129"/>
                <a:gd name="T59" fmla="*/ 128 h 129"/>
                <a:gd name="T60" fmla="*/ 83 w 129"/>
                <a:gd name="T61" fmla="*/ 126 h 129"/>
                <a:gd name="T62" fmla="*/ 89 w 129"/>
                <a:gd name="T63" fmla="*/ 124 h 129"/>
                <a:gd name="T64" fmla="*/ 101 w 129"/>
                <a:gd name="T65" fmla="*/ 118 h 129"/>
                <a:gd name="T66" fmla="*/ 110 w 129"/>
                <a:gd name="T67" fmla="*/ 110 h 129"/>
                <a:gd name="T68" fmla="*/ 118 w 129"/>
                <a:gd name="T69" fmla="*/ 101 h 129"/>
                <a:gd name="T70" fmla="*/ 124 w 129"/>
                <a:gd name="T71" fmla="*/ 90 h 129"/>
                <a:gd name="T72" fmla="*/ 126 w 129"/>
                <a:gd name="T73" fmla="*/ 83 h 129"/>
                <a:gd name="T74" fmla="*/ 128 w 129"/>
                <a:gd name="T75" fmla="*/ 77 h 129"/>
                <a:gd name="T76" fmla="*/ 129 w 129"/>
                <a:gd name="T77" fmla="*/ 71 h 129"/>
                <a:gd name="T78" fmla="*/ 129 w 129"/>
                <a:gd name="T79" fmla="*/ 65 h 129"/>
                <a:gd name="T80" fmla="*/ 129 w 129"/>
                <a:gd name="T81" fmla="*/ 65 h 129"/>
                <a:gd name="T82" fmla="*/ 129 w 129"/>
                <a:gd name="T83" fmla="*/ 58 h 129"/>
                <a:gd name="T84" fmla="*/ 128 w 129"/>
                <a:gd name="T85" fmla="*/ 52 h 129"/>
                <a:gd name="T86" fmla="*/ 126 w 129"/>
                <a:gd name="T87" fmla="*/ 46 h 129"/>
                <a:gd name="T88" fmla="*/ 124 w 129"/>
                <a:gd name="T89" fmla="*/ 40 h 129"/>
                <a:gd name="T90" fmla="*/ 118 w 129"/>
                <a:gd name="T91" fmla="*/ 28 h 129"/>
                <a:gd name="T92" fmla="*/ 110 w 129"/>
                <a:gd name="T93" fmla="*/ 19 h 129"/>
                <a:gd name="T94" fmla="*/ 101 w 129"/>
                <a:gd name="T95" fmla="*/ 11 h 129"/>
                <a:gd name="T96" fmla="*/ 95 w 129"/>
                <a:gd name="T97" fmla="*/ 8 h 129"/>
                <a:gd name="T98" fmla="*/ 89 w 129"/>
                <a:gd name="T99" fmla="*/ 5 h 129"/>
                <a:gd name="T100" fmla="*/ 83 w 129"/>
                <a:gd name="T101" fmla="*/ 3 h 129"/>
                <a:gd name="T102" fmla="*/ 77 w 129"/>
                <a:gd name="T103" fmla="*/ 1 h 129"/>
                <a:gd name="T104" fmla="*/ 71 w 129"/>
                <a:gd name="T105" fmla="*/ 0 h 129"/>
                <a:gd name="T106" fmla="*/ 65 w 129"/>
                <a:gd name="T107" fmla="*/ 0 h 129"/>
                <a:gd name="T108" fmla="*/ 65 w 129"/>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 h="129">
                  <a:moveTo>
                    <a:pt x="65" y="0"/>
                  </a:moveTo>
                  <a:lnTo>
                    <a:pt x="65" y="0"/>
                  </a:lnTo>
                  <a:lnTo>
                    <a:pt x="58" y="0"/>
                  </a:lnTo>
                  <a:lnTo>
                    <a:pt x="52" y="1"/>
                  </a:lnTo>
                  <a:lnTo>
                    <a:pt x="45" y="3"/>
                  </a:lnTo>
                  <a:lnTo>
                    <a:pt x="39" y="5"/>
                  </a:lnTo>
                  <a:lnTo>
                    <a:pt x="28"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11" y="101"/>
                  </a:lnTo>
                  <a:lnTo>
                    <a:pt x="19" y="110"/>
                  </a:lnTo>
                  <a:lnTo>
                    <a:pt x="28" y="118"/>
                  </a:lnTo>
                  <a:lnTo>
                    <a:pt x="39" y="124"/>
                  </a:lnTo>
                  <a:lnTo>
                    <a:pt x="45" y="126"/>
                  </a:lnTo>
                  <a:lnTo>
                    <a:pt x="52" y="128"/>
                  </a:lnTo>
                  <a:lnTo>
                    <a:pt x="58" y="129"/>
                  </a:lnTo>
                  <a:lnTo>
                    <a:pt x="65" y="129"/>
                  </a:lnTo>
                  <a:lnTo>
                    <a:pt x="65" y="129"/>
                  </a:lnTo>
                  <a:lnTo>
                    <a:pt x="71" y="129"/>
                  </a:lnTo>
                  <a:lnTo>
                    <a:pt x="77" y="128"/>
                  </a:lnTo>
                  <a:lnTo>
                    <a:pt x="83" y="126"/>
                  </a:lnTo>
                  <a:lnTo>
                    <a:pt x="89" y="124"/>
                  </a:lnTo>
                  <a:lnTo>
                    <a:pt x="101" y="118"/>
                  </a:lnTo>
                  <a:lnTo>
                    <a:pt x="110" y="110"/>
                  </a:lnTo>
                  <a:lnTo>
                    <a:pt x="118" y="101"/>
                  </a:lnTo>
                  <a:lnTo>
                    <a:pt x="124" y="90"/>
                  </a:lnTo>
                  <a:lnTo>
                    <a:pt x="126" y="83"/>
                  </a:lnTo>
                  <a:lnTo>
                    <a:pt x="128" y="77"/>
                  </a:lnTo>
                  <a:lnTo>
                    <a:pt x="129" y="71"/>
                  </a:lnTo>
                  <a:lnTo>
                    <a:pt x="129" y="65"/>
                  </a:lnTo>
                  <a:lnTo>
                    <a:pt x="129" y="65"/>
                  </a:lnTo>
                  <a:lnTo>
                    <a:pt x="129" y="58"/>
                  </a:lnTo>
                  <a:lnTo>
                    <a:pt x="128" y="52"/>
                  </a:lnTo>
                  <a:lnTo>
                    <a:pt x="126" y="46"/>
                  </a:lnTo>
                  <a:lnTo>
                    <a:pt x="124" y="40"/>
                  </a:lnTo>
                  <a:lnTo>
                    <a:pt x="118" y="28"/>
                  </a:lnTo>
                  <a:lnTo>
                    <a:pt x="110" y="19"/>
                  </a:lnTo>
                  <a:lnTo>
                    <a:pt x="101" y="11"/>
                  </a:lnTo>
                  <a:lnTo>
                    <a:pt x="95" y="8"/>
                  </a:lnTo>
                  <a:lnTo>
                    <a:pt x="89" y="5"/>
                  </a:lnTo>
                  <a:lnTo>
                    <a:pt x="83" y="3"/>
                  </a:lnTo>
                  <a:lnTo>
                    <a:pt x="77" y="1"/>
                  </a:lnTo>
                  <a:lnTo>
                    <a:pt x="71"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198" name="Freeform 230"/>
            <p:cNvSpPr>
              <a:spLocks/>
            </p:cNvSpPr>
            <p:nvPr/>
          </p:nvSpPr>
          <p:spPr bwMode="auto">
            <a:xfrm>
              <a:off x="964707" y="3431564"/>
              <a:ext cx="44401" cy="44401"/>
            </a:xfrm>
            <a:custGeom>
              <a:avLst/>
              <a:gdLst>
                <a:gd name="T0" fmla="*/ 65 w 130"/>
                <a:gd name="T1" fmla="*/ 0 h 129"/>
                <a:gd name="T2" fmla="*/ 65 w 130"/>
                <a:gd name="T3" fmla="*/ 0 h 129"/>
                <a:gd name="T4" fmla="*/ 58 w 130"/>
                <a:gd name="T5" fmla="*/ 0 h 129"/>
                <a:gd name="T6" fmla="*/ 52 w 130"/>
                <a:gd name="T7" fmla="*/ 1 h 129"/>
                <a:gd name="T8" fmla="*/ 46 w 130"/>
                <a:gd name="T9" fmla="*/ 3 h 129"/>
                <a:gd name="T10" fmla="*/ 40 w 130"/>
                <a:gd name="T11" fmla="*/ 5 h 129"/>
                <a:gd name="T12" fmla="*/ 34 w 130"/>
                <a:gd name="T13" fmla="*/ 8 h 129"/>
                <a:gd name="T14" fmla="*/ 29 w 130"/>
                <a:gd name="T15" fmla="*/ 11 h 129"/>
                <a:gd name="T16" fmla="*/ 19 w 130"/>
                <a:gd name="T17" fmla="*/ 19 h 129"/>
                <a:gd name="T18" fmla="*/ 11 w 130"/>
                <a:gd name="T19" fmla="*/ 28 h 129"/>
                <a:gd name="T20" fmla="*/ 5 w 130"/>
                <a:gd name="T21" fmla="*/ 40 h 129"/>
                <a:gd name="T22" fmla="*/ 3 w 130"/>
                <a:gd name="T23" fmla="*/ 46 h 129"/>
                <a:gd name="T24" fmla="*/ 1 w 130"/>
                <a:gd name="T25" fmla="*/ 52 h 129"/>
                <a:gd name="T26" fmla="*/ 1 w 130"/>
                <a:gd name="T27" fmla="*/ 58 h 129"/>
                <a:gd name="T28" fmla="*/ 0 w 130"/>
                <a:gd name="T29" fmla="*/ 65 h 129"/>
                <a:gd name="T30" fmla="*/ 0 w 130"/>
                <a:gd name="T31" fmla="*/ 65 h 129"/>
                <a:gd name="T32" fmla="*/ 1 w 130"/>
                <a:gd name="T33" fmla="*/ 71 h 129"/>
                <a:gd name="T34" fmla="*/ 1 w 130"/>
                <a:gd name="T35" fmla="*/ 77 h 129"/>
                <a:gd name="T36" fmla="*/ 3 w 130"/>
                <a:gd name="T37" fmla="*/ 83 h 129"/>
                <a:gd name="T38" fmla="*/ 5 w 130"/>
                <a:gd name="T39" fmla="*/ 90 h 129"/>
                <a:gd name="T40" fmla="*/ 8 w 130"/>
                <a:gd name="T41" fmla="*/ 96 h 129"/>
                <a:gd name="T42" fmla="*/ 11 w 130"/>
                <a:gd name="T43" fmla="*/ 101 h 129"/>
                <a:gd name="T44" fmla="*/ 19 w 130"/>
                <a:gd name="T45" fmla="*/ 110 h 129"/>
                <a:gd name="T46" fmla="*/ 29 w 130"/>
                <a:gd name="T47" fmla="*/ 118 h 129"/>
                <a:gd name="T48" fmla="*/ 34 w 130"/>
                <a:gd name="T49" fmla="*/ 121 h 129"/>
                <a:gd name="T50" fmla="*/ 40 w 130"/>
                <a:gd name="T51" fmla="*/ 124 h 129"/>
                <a:gd name="T52" fmla="*/ 46 w 130"/>
                <a:gd name="T53" fmla="*/ 126 h 129"/>
                <a:gd name="T54" fmla="*/ 52 w 130"/>
                <a:gd name="T55" fmla="*/ 128 h 129"/>
                <a:gd name="T56" fmla="*/ 58 w 130"/>
                <a:gd name="T57" fmla="*/ 129 h 129"/>
                <a:gd name="T58" fmla="*/ 65 w 130"/>
                <a:gd name="T59" fmla="*/ 129 h 129"/>
                <a:gd name="T60" fmla="*/ 65 w 130"/>
                <a:gd name="T61" fmla="*/ 129 h 129"/>
                <a:gd name="T62" fmla="*/ 72 w 130"/>
                <a:gd name="T63" fmla="*/ 129 h 129"/>
                <a:gd name="T64" fmla="*/ 78 w 130"/>
                <a:gd name="T65" fmla="*/ 128 h 129"/>
                <a:gd name="T66" fmla="*/ 85 w 130"/>
                <a:gd name="T67" fmla="*/ 126 h 129"/>
                <a:gd name="T68" fmla="*/ 90 w 130"/>
                <a:gd name="T69" fmla="*/ 124 h 129"/>
                <a:gd name="T70" fmla="*/ 101 w 130"/>
                <a:gd name="T71" fmla="*/ 118 h 129"/>
                <a:gd name="T72" fmla="*/ 110 w 130"/>
                <a:gd name="T73" fmla="*/ 110 h 129"/>
                <a:gd name="T74" fmla="*/ 118 w 130"/>
                <a:gd name="T75" fmla="*/ 101 h 129"/>
                <a:gd name="T76" fmla="*/ 125 w 130"/>
                <a:gd name="T77" fmla="*/ 90 h 129"/>
                <a:gd name="T78" fmla="*/ 127 w 130"/>
                <a:gd name="T79" fmla="*/ 83 h 129"/>
                <a:gd name="T80" fmla="*/ 129 w 130"/>
                <a:gd name="T81" fmla="*/ 77 h 129"/>
                <a:gd name="T82" fmla="*/ 130 w 130"/>
                <a:gd name="T83" fmla="*/ 71 h 129"/>
                <a:gd name="T84" fmla="*/ 130 w 130"/>
                <a:gd name="T85" fmla="*/ 65 h 129"/>
                <a:gd name="T86" fmla="*/ 130 w 130"/>
                <a:gd name="T87" fmla="*/ 65 h 129"/>
                <a:gd name="T88" fmla="*/ 130 w 130"/>
                <a:gd name="T89" fmla="*/ 58 h 129"/>
                <a:gd name="T90" fmla="*/ 129 w 130"/>
                <a:gd name="T91" fmla="*/ 52 h 129"/>
                <a:gd name="T92" fmla="*/ 127 w 130"/>
                <a:gd name="T93" fmla="*/ 46 h 129"/>
                <a:gd name="T94" fmla="*/ 125 w 130"/>
                <a:gd name="T95" fmla="*/ 40 h 129"/>
                <a:gd name="T96" fmla="*/ 118 w 130"/>
                <a:gd name="T97" fmla="*/ 28 h 129"/>
                <a:gd name="T98" fmla="*/ 110 w 130"/>
                <a:gd name="T99" fmla="*/ 19 h 129"/>
                <a:gd name="T100" fmla="*/ 101 w 130"/>
                <a:gd name="T101" fmla="*/ 11 h 129"/>
                <a:gd name="T102" fmla="*/ 90 w 130"/>
                <a:gd name="T103" fmla="*/ 5 h 129"/>
                <a:gd name="T104" fmla="*/ 85 w 130"/>
                <a:gd name="T105" fmla="*/ 3 h 129"/>
                <a:gd name="T106" fmla="*/ 78 w 130"/>
                <a:gd name="T107" fmla="*/ 1 h 129"/>
                <a:gd name="T108" fmla="*/ 72 w 130"/>
                <a:gd name="T109" fmla="*/ 0 h 129"/>
                <a:gd name="T110" fmla="*/ 65 w 130"/>
                <a:gd name="T111" fmla="*/ 0 h 129"/>
                <a:gd name="T112" fmla="*/ 65 w 130"/>
                <a:gd name="T11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9">
                  <a:moveTo>
                    <a:pt x="65" y="0"/>
                  </a:moveTo>
                  <a:lnTo>
                    <a:pt x="65" y="0"/>
                  </a:lnTo>
                  <a:lnTo>
                    <a:pt x="58" y="0"/>
                  </a:lnTo>
                  <a:lnTo>
                    <a:pt x="52" y="1"/>
                  </a:lnTo>
                  <a:lnTo>
                    <a:pt x="46" y="3"/>
                  </a:lnTo>
                  <a:lnTo>
                    <a:pt x="40" y="5"/>
                  </a:lnTo>
                  <a:lnTo>
                    <a:pt x="34" y="8"/>
                  </a:lnTo>
                  <a:lnTo>
                    <a:pt x="29" y="11"/>
                  </a:lnTo>
                  <a:lnTo>
                    <a:pt x="19" y="19"/>
                  </a:lnTo>
                  <a:lnTo>
                    <a:pt x="11" y="28"/>
                  </a:lnTo>
                  <a:lnTo>
                    <a:pt x="5" y="40"/>
                  </a:lnTo>
                  <a:lnTo>
                    <a:pt x="3" y="46"/>
                  </a:lnTo>
                  <a:lnTo>
                    <a:pt x="1" y="52"/>
                  </a:lnTo>
                  <a:lnTo>
                    <a:pt x="1" y="58"/>
                  </a:lnTo>
                  <a:lnTo>
                    <a:pt x="0" y="65"/>
                  </a:lnTo>
                  <a:lnTo>
                    <a:pt x="0" y="65"/>
                  </a:lnTo>
                  <a:lnTo>
                    <a:pt x="1" y="71"/>
                  </a:lnTo>
                  <a:lnTo>
                    <a:pt x="1" y="77"/>
                  </a:lnTo>
                  <a:lnTo>
                    <a:pt x="3" y="83"/>
                  </a:lnTo>
                  <a:lnTo>
                    <a:pt x="5" y="90"/>
                  </a:lnTo>
                  <a:lnTo>
                    <a:pt x="8" y="96"/>
                  </a:lnTo>
                  <a:lnTo>
                    <a:pt x="11" y="101"/>
                  </a:lnTo>
                  <a:lnTo>
                    <a:pt x="19" y="110"/>
                  </a:lnTo>
                  <a:lnTo>
                    <a:pt x="29" y="118"/>
                  </a:lnTo>
                  <a:lnTo>
                    <a:pt x="34" y="121"/>
                  </a:lnTo>
                  <a:lnTo>
                    <a:pt x="40" y="124"/>
                  </a:lnTo>
                  <a:lnTo>
                    <a:pt x="46" y="126"/>
                  </a:lnTo>
                  <a:lnTo>
                    <a:pt x="52" y="128"/>
                  </a:lnTo>
                  <a:lnTo>
                    <a:pt x="58" y="129"/>
                  </a:lnTo>
                  <a:lnTo>
                    <a:pt x="65" y="129"/>
                  </a:lnTo>
                  <a:lnTo>
                    <a:pt x="65" y="129"/>
                  </a:lnTo>
                  <a:lnTo>
                    <a:pt x="72" y="129"/>
                  </a:lnTo>
                  <a:lnTo>
                    <a:pt x="78" y="128"/>
                  </a:lnTo>
                  <a:lnTo>
                    <a:pt x="85" y="126"/>
                  </a:lnTo>
                  <a:lnTo>
                    <a:pt x="90" y="124"/>
                  </a:lnTo>
                  <a:lnTo>
                    <a:pt x="101" y="118"/>
                  </a:lnTo>
                  <a:lnTo>
                    <a:pt x="110" y="110"/>
                  </a:lnTo>
                  <a:lnTo>
                    <a:pt x="118" y="101"/>
                  </a:lnTo>
                  <a:lnTo>
                    <a:pt x="125" y="90"/>
                  </a:lnTo>
                  <a:lnTo>
                    <a:pt x="127" y="83"/>
                  </a:lnTo>
                  <a:lnTo>
                    <a:pt x="129" y="77"/>
                  </a:lnTo>
                  <a:lnTo>
                    <a:pt x="130" y="71"/>
                  </a:lnTo>
                  <a:lnTo>
                    <a:pt x="130" y="65"/>
                  </a:lnTo>
                  <a:lnTo>
                    <a:pt x="130" y="65"/>
                  </a:lnTo>
                  <a:lnTo>
                    <a:pt x="130" y="58"/>
                  </a:lnTo>
                  <a:lnTo>
                    <a:pt x="129" y="52"/>
                  </a:lnTo>
                  <a:lnTo>
                    <a:pt x="127" y="46"/>
                  </a:lnTo>
                  <a:lnTo>
                    <a:pt x="125" y="40"/>
                  </a:lnTo>
                  <a:lnTo>
                    <a:pt x="118" y="28"/>
                  </a:lnTo>
                  <a:lnTo>
                    <a:pt x="110" y="19"/>
                  </a:lnTo>
                  <a:lnTo>
                    <a:pt x="101" y="11"/>
                  </a:lnTo>
                  <a:lnTo>
                    <a:pt x="90" y="5"/>
                  </a:lnTo>
                  <a:lnTo>
                    <a:pt x="85" y="3"/>
                  </a:lnTo>
                  <a:lnTo>
                    <a:pt x="78" y="1"/>
                  </a:lnTo>
                  <a:lnTo>
                    <a:pt x="72"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199" name="Freeform 231"/>
            <p:cNvSpPr>
              <a:spLocks/>
            </p:cNvSpPr>
            <p:nvPr/>
          </p:nvSpPr>
          <p:spPr bwMode="auto">
            <a:xfrm>
              <a:off x="1169444" y="3226828"/>
              <a:ext cx="44401" cy="44401"/>
            </a:xfrm>
            <a:custGeom>
              <a:avLst/>
              <a:gdLst>
                <a:gd name="T0" fmla="*/ 65 w 130"/>
                <a:gd name="T1" fmla="*/ 129 h 129"/>
                <a:gd name="T2" fmla="*/ 65 w 130"/>
                <a:gd name="T3" fmla="*/ 129 h 129"/>
                <a:gd name="T4" fmla="*/ 72 w 130"/>
                <a:gd name="T5" fmla="*/ 129 h 129"/>
                <a:gd name="T6" fmla="*/ 78 w 130"/>
                <a:gd name="T7" fmla="*/ 128 h 129"/>
                <a:gd name="T8" fmla="*/ 84 w 130"/>
                <a:gd name="T9" fmla="*/ 126 h 129"/>
                <a:gd name="T10" fmla="*/ 90 w 130"/>
                <a:gd name="T11" fmla="*/ 124 h 129"/>
                <a:gd name="T12" fmla="*/ 101 w 130"/>
                <a:gd name="T13" fmla="*/ 118 h 129"/>
                <a:gd name="T14" fmla="*/ 110 w 130"/>
                <a:gd name="T15" fmla="*/ 111 h 129"/>
                <a:gd name="T16" fmla="*/ 119 w 130"/>
                <a:gd name="T17" fmla="*/ 100 h 129"/>
                <a:gd name="T18" fmla="*/ 122 w 130"/>
                <a:gd name="T19" fmla="*/ 95 h 129"/>
                <a:gd name="T20" fmla="*/ 125 w 130"/>
                <a:gd name="T21" fmla="*/ 90 h 129"/>
                <a:gd name="T22" fmla="*/ 127 w 130"/>
                <a:gd name="T23" fmla="*/ 84 h 129"/>
                <a:gd name="T24" fmla="*/ 128 w 130"/>
                <a:gd name="T25" fmla="*/ 78 h 129"/>
                <a:gd name="T26" fmla="*/ 129 w 130"/>
                <a:gd name="T27" fmla="*/ 71 h 129"/>
                <a:gd name="T28" fmla="*/ 130 w 130"/>
                <a:gd name="T29" fmla="*/ 65 h 129"/>
                <a:gd name="T30" fmla="*/ 130 w 130"/>
                <a:gd name="T31" fmla="*/ 65 h 129"/>
                <a:gd name="T32" fmla="*/ 129 w 130"/>
                <a:gd name="T33" fmla="*/ 58 h 129"/>
                <a:gd name="T34" fmla="*/ 128 w 130"/>
                <a:gd name="T35" fmla="*/ 51 h 129"/>
                <a:gd name="T36" fmla="*/ 127 w 130"/>
                <a:gd name="T37" fmla="*/ 45 h 129"/>
                <a:gd name="T38" fmla="*/ 125 w 130"/>
                <a:gd name="T39" fmla="*/ 39 h 129"/>
                <a:gd name="T40" fmla="*/ 119 w 130"/>
                <a:gd name="T41" fmla="*/ 28 h 129"/>
                <a:gd name="T42" fmla="*/ 110 w 130"/>
                <a:gd name="T43" fmla="*/ 19 h 129"/>
                <a:gd name="T44" fmla="*/ 101 w 130"/>
                <a:gd name="T45" fmla="*/ 11 h 129"/>
                <a:gd name="T46" fmla="*/ 90 w 130"/>
                <a:gd name="T47" fmla="*/ 6 h 129"/>
                <a:gd name="T48" fmla="*/ 84 w 130"/>
                <a:gd name="T49" fmla="*/ 3 h 129"/>
                <a:gd name="T50" fmla="*/ 78 w 130"/>
                <a:gd name="T51" fmla="*/ 1 h 129"/>
                <a:gd name="T52" fmla="*/ 72 w 130"/>
                <a:gd name="T53" fmla="*/ 0 h 129"/>
                <a:gd name="T54" fmla="*/ 65 w 130"/>
                <a:gd name="T55" fmla="*/ 0 h 129"/>
                <a:gd name="T56" fmla="*/ 65 w 130"/>
                <a:gd name="T57" fmla="*/ 0 h 129"/>
                <a:gd name="T58" fmla="*/ 58 w 130"/>
                <a:gd name="T59" fmla="*/ 0 h 129"/>
                <a:gd name="T60" fmla="*/ 51 w 130"/>
                <a:gd name="T61" fmla="*/ 1 h 129"/>
                <a:gd name="T62" fmla="*/ 45 w 130"/>
                <a:gd name="T63" fmla="*/ 3 h 129"/>
                <a:gd name="T64" fmla="*/ 40 w 130"/>
                <a:gd name="T65" fmla="*/ 6 h 129"/>
                <a:gd name="T66" fmla="*/ 29 w 130"/>
                <a:gd name="T67" fmla="*/ 11 h 129"/>
                <a:gd name="T68" fmla="*/ 20 w 130"/>
                <a:gd name="T69" fmla="*/ 19 h 129"/>
                <a:gd name="T70" fmla="*/ 12 w 130"/>
                <a:gd name="T71" fmla="*/ 28 h 129"/>
                <a:gd name="T72" fmla="*/ 5 w 130"/>
                <a:gd name="T73" fmla="*/ 39 h 129"/>
                <a:gd name="T74" fmla="*/ 3 w 130"/>
                <a:gd name="T75" fmla="*/ 45 h 129"/>
                <a:gd name="T76" fmla="*/ 1 w 130"/>
                <a:gd name="T77" fmla="*/ 51 h 129"/>
                <a:gd name="T78" fmla="*/ 0 w 130"/>
                <a:gd name="T79" fmla="*/ 58 h 129"/>
                <a:gd name="T80" fmla="*/ 0 w 130"/>
                <a:gd name="T81" fmla="*/ 65 h 129"/>
                <a:gd name="T82" fmla="*/ 0 w 130"/>
                <a:gd name="T83" fmla="*/ 65 h 129"/>
                <a:gd name="T84" fmla="*/ 0 w 130"/>
                <a:gd name="T85" fmla="*/ 71 h 129"/>
                <a:gd name="T86" fmla="*/ 1 w 130"/>
                <a:gd name="T87" fmla="*/ 78 h 129"/>
                <a:gd name="T88" fmla="*/ 3 w 130"/>
                <a:gd name="T89" fmla="*/ 84 h 129"/>
                <a:gd name="T90" fmla="*/ 5 w 130"/>
                <a:gd name="T91" fmla="*/ 90 h 129"/>
                <a:gd name="T92" fmla="*/ 12 w 130"/>
                <a:gd name="T93" fmla="*/ 100 h 129"/>
                <a:gd name="T94" fmla="*/ 20 w 130"/>
                <a:gd name="T95" fmla="*/ 111 h 129"/>
                <a:gd name="T96" fmla="*/ 29 w 130"/>
                <a:gd name="T97" fmla="*/ 118 h 129"/>
                <a:gd name="T98" fmla="*/ 40 w 130"/>
                <a:gd name="T99" fmla="*/ 124 h 129"/>
                <a:gd name="T100" fmla="*/ 45 w 130"/>
                <a:gd name="T101" fmla="*/ 126 h 129"/>
                <a:gd name="T102" fmla="*/ 51 w 130"/>
                <a:gd name="T103" fmla="*/ 128 h 129"/>
                <a:gd name="T104" fmla="*/ 58 w 130"/>
                <a:gd name="T105" fmla="*/ 129 h 129"/>
                <a:gd name="T106" fmla="*/ 65 w 130"/>
                <a:gd name="T107" fmla="*/ 129 h 129"/>
                <a:gd name="T108" fmla="*/ 65 w 130"/>
                <a:gd name="T10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 h="129">
                  <a:moveTo>
                    <a:pt x="65" y="129"/>
                  </a:moveTo>
                  <a:lnTo>
                    <a:pt x="65" y="129"/>
                  </a:lnTo>
                  <a:lnTo>
                    <a:pt x="72" y="129"/>
                  </a:lnTo>
                  <a:lnTo>
                    <a:pt x="78" y="128"/>
                  </a:lnTo>
                  <a:lnTo>
                    <a:pt x="84" y="126"/>
                  </a:lnTo>
                  <a:lnTo>
                    <a:pt x="90" y="124"/>
                  </a:lnTo>
                  <a:lnTo>
                    <a:pt x="101" y="118"/>
                  </a:lnTo>
                  <a:lnTo>
                    <a:pt x="110" y="111"/>
                  </a:lnTo>
                  <a:lnTo>
                    <a:pt x="119" y="100"/>
                  </a:lnTo>
                  <a:lnTo>
                    <a:pt x="122" y="95"/>
                  </a:lnTo>
                  <a:lnTo>
                    <a:pt x="125" y="90"/>
                  </a:lnTo>
                  <a:lnTo>
                    <a:pt x="127" y="84"/>
                  </a:lnTo>
                  <a:lnTo>
                    <a:pt x="128" y="78"/>
                  </a:lnTo>
                  <a:lnTo>
                    <a:pt x="129" y="71"/>
                  </a:lnTo>
                  <a:lnTo>
                    <a:pt x="130" y="65"/>
                  </a:lnTo>
                  <a:lnTo>
                    <a:pt x="130" y="65"/>
                  </a:lnTo>
                  <a:lnTo>
                    <a:pt x="129" y="58"/>
                  </a:lnTo>
                  <a:lnTo>
                    <a:pt x="128" y="51"/>
                  </a:lnTo>
                  <a:lnTo>
                    <a:pt x="127" y="45"/>
                  </a:lnTo>
                  <a:lnTo>
                    <a:pt x="125" y="39"/>
                  </a:lnTo>
                  <a:lnTo>
                    <a:pt x="119" y="28"/>
                  </a:lnTo>
                  <a:lnTo>
                    <a:pt x="110" y="19"/>
                  </a:lnTo>
                  <a:lnTo>
                    <a:pt x="101" y="11"/>
                  </a:lnTo>
                  <a:lnTo>
                    <a:pt x="90" y="6"/>
                  </a:lnTo>
                  <a:lnTo>
                    <a:pt x="84" y="3"/>
                  </a:lnTo>
                  <a:lnTo>
                    <a:pt x="78" y="1"/>
                  </a:lnTo>
                  <a:lnTo>
                    <a:pt x="72" y="0"/>
                  </a:lnTo>
                  <a:lnTo>
                    <a:pt x="65" y="0"/>
                  </a:lnTo>
                  <a:lnTo>
                    <a:pt x="65" y="0"/>
                  </a:lnTo>
                  <a:lnTo>
                    <a:pt x="58" y="0"/>
                  </a:lnTo>
                  <a:lnTo>
                    <a:pt x="51" y="1"/>
                  </a:lnTo>
                  <a:lnTo>
                    <a:pt x="45" y="3"/>
                  </a:lnTo>
                  <a:lnTo>
                    <a:pt x="40" y="6"/>
                  </a:lnTo>
                  <a:lnTo>
                    <a:pt x="29" y="11"/>
                  </a:lnTo>
                  <a:lnTo>
                    <a:pt x="20" y="19"/>
                  </a:lnTo>
                  <a:lnTo>
                    <a:pt x="12" y="28"/>
                  </a:lnTo>
                  <a:lnTo>
                    <a:pt x="5" y="39"/>
                  </a:lnTo>
                  <a:lnTo>
                    <a:pt x="3" y="45"/>
                  </a:lnTo>
                  <a:lnTo>
                    <a:pt x="1" y="51"/>
                  </a:lnTo>
                  <a:lnTo>
                    <a:pt x="0" y="58"/>
                  </a:lnTo>
                  <a:lnTo>
                    <a:pt x="0" y="65"/>
                  </a:lnTo>
                  <a:lnTo>
                    <a:pt x="0" y="65"/>
                  </a:lnTo>
                  <a:lnTo>
                    <a:pt x="0" y="71"/>
                  </a:lnTo>
                  <a:lnTo>
                    <a:pt x="1" y="78"/>
                  </a:lnTo>
                  <a:lnTo>
                    <a:pt x="3" y="84"/>
                  </a:lnTo>
                  <a:lnTo>
                    <a:pt x="5" y="90"/>
                  </a:lnTo>
                  <a:lnTo>
                    <a:pt x="12" y="100"/>
                  </a:lnTo>
                  <a:lnTo>
                    <a:pt x="20" y="111"/>
                  </a:lnTo>
                  <a:lnTo>
                    <a:pt x="29" y="118"/>
                  </a:lnTo>
                  <a:lnTo>
                    <a:pt x="40" y="124"/>
                  </a:lnTo>
                  <a:lnTo>
                    <a:pt x="45" y="126"/>
                  </a:lnTo>
                  <a:lnTo>
                    <a:pt x="51" y="128"/>
                  </a:lnTo>
                  <a:lnTo>
                    <a:pt x="58" y="129"/>
                  </a:lnTo>
                  <a:lnTo>
                    <a:pt x="65" y="129"/>
                  </a:lnTo>
                  <a:lnTo>
                    <a:pt x="65"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00" name="Freeform 232"/>
            <p:cNvSpPr>
              <a:spLocks/>
            </p:cNvSpPr>
            <p:nvPr/>
          </p:nvSpPr>
          <p:spPr bwMode="auto">
            <a:xfrm>
              <a:off x="1169444" y="3145427"/>
              <a:ext cx="44401" cy="44401"/>
            </a:xfrm>
            <a:custGeom>
              <a:avLst/>
              <a:gdLst>
                <a:gd name="T0" fmla="*/ 65 w 130"/>
                <a:gd name="T1" fmla="*/ 128 h 128"/>
                <a:gd name="T2" fmla="*/ 65 w 130"/>
                <a:gd name="T3" fmla="*/ 128 h 128"/>
                <a:gd name="T4" fmla="*/ 72 w 130"/>
                <a:gd name="T5" fmla="*/ 128 h 128"/>
                <a:gd name="T6" fmla="*/ 78 w 130"/>
                <a:gd name="T7" fmla="*/ 127 h 128"/>
                <a:gd name="T8" fmla="*/ 84 w 130"/>
                <a:gd name="T9" fmla="*/ 125 h 128"/>
                <a:gd name="T10" fmla="*/ 90 w 130"/>
                <a:gd name="T11" fmla="*/ 123 h 128"/>
                <a:gd name="T12" fmla="*/ 95 w 130"/>
                <a:gd name="T13" fmla="*/ 121 h 128"/>
                <a:gd name="T14" fmla="*/ 101 w 130"/>
                <a:gd name="T15" fmla="*/ 117 h 128"/>
                <a:gd name="T16" fmla="*/ 110 w 130"/>
                <a:gd name="T17" fmla="*/ 110 h 128"/>
                <a:gd name="T18" fmla="*/ 119 w 130"/>
                <a:gd name="T19" fmla="*/ 100 h 128"/>
                <a:gd name="T20" fmla="*/ 125 w 130"/>
                <a:gd name="T21" fmla="*/ 90 h 128"/>
                <a:gd name="T22" fmla="*/ 127 w 130"/>
                <a:gd name="T23" fmla="*/ 84 h 128"/>
                <a:gd name="T24" fmla="*/ 128 w 130"/>
                <a:gd name="T25" fmla="*/ 77 h 128"/>
                <a:gd name="T26" fmla="*/ 129 w 130"/>
                <a:gd name="T27" fmla="*/ 70 h 128"/>
                <a:gd name="T28" fmla="*/ 130 w 130"/>
                <a:gd name="T29" fmla="*/ 64 h 128"/>
                <a:gd name="T30" fmla="*/ 130 w 130"/>
                <a:gd name="T31" fmla="*/ 64 h 128"/>
                <a:gd name="T32" fmla="*/ 129 w 130"/>
                <a:gd name="T33" fmla="*/ 57 h 128"/>
                <a:gd name="T34" fmla="*/ 128 w 130"/>
                <a:gd name="T35" fmla="*/ 51 h 128"/>
                <a:gd name="T36" fmla="*/ 127 w 130"/>
                <a:gd name="T37" fmla="*/ 45 h 128"/>
                <a:gd name="T38" fmla="*/ 125 w 130"/>
                <a:gd name="T39" fmla="*/ 39 h 128"/>
                <a:gd name="T40" fmla="*/ 122 w 130"/>
                <a:gd name="T41" fmla="*/ 34 h 128"/>
                <a:gd name="T42" fmla="*/ 119 w 130"/>
                <a:gd name="T43" fmla="*/ 27 h 128"/>
                <a:gd name="T44" fmla="*/ 110 w 130"/>
                <a:gd name="T45" fmla="*/ 18 h 128"/>
                <a:gd name="T46" fmla="*/ 101 w 130"/>
                <a:gd name="T47" fmla="*/ 10 h 128"/>
                <a:gd name="T48" fmla="*/ 90 w 130"/>
                <a:gd name="T49" fmla="*/ 5 h 128"/>
                <a:gd name="T50" fmla="*/ 84 w 130"/>
                <a:gd name="T51" fmla="*/ 2 h 128"/>
                <a:gd name="T52" fmla="*/ 78 w 130"/>
                <a:gd name="T53" fmla="*/ 1 h 128"/>
                <a:gd name="T54" fmla="*/ 72 w 130"/>
                <a:gd name="T55" fmla="*/ 0 h 128"/>
                <a:gd name="T56" fmla="*/ 65 w 130"/>
                <a:gd name="T57" fmla="*/ 0 h 128"/>
                <a:gd name="T58" fmla="*/ 65 w 130"/>
                <a:gd name="T59" fmla="*/ 0 h 128"/>
                <a:gd name="T60" fmla="*/ 58 w 130"/>
                <a:gd name="T61" fmla="*/ 0 h 128"/>
                <a:gd name="T62" fmla="*/ 51 w 130"/>
                <a:gd name="T63" fmla="*/ 1 h 128"/>
                <a:gd name="T64" fmla="*/ 45 w 130"/>
                <a:gd name="T65" fmla="*/ 2 h 128"/>
                <a:gd name="T66" fmla="*/ 40 w 130"/>
                <a:gd name="T67" fmla="*/ 5 h 128"/>
                <a:gd name="T68" fmla="*/ 29 w 130"/>
                <a:gd name="T69" fmla="*/ 10 h 128"/>
                <a:gd name="T70" fmla="*/ 20 w 130"/>
                <a:gd name="T71" fmla="*/ 18 h 128"/>
                <a:gd name="T72" fmla="*/ 12 w 130"/>
                <a:gd name="T73" fmla="*/ 27 h 128"/>
                <a:gd name="T74" fmla="*/ 5 w 130"/>
                <a:gd name="T75" fmla="*/ 39 h 128"/>
                <a:gd name="T76" fmla="*/ 3 w 130"/>
                <a:gd name="T77" fmla="*/ 45 h 128"/>
                <a:gd name="T78" fmla="*/ 1 w 130"/>
                <a:gd name="T79" fmla="*/ 51 h 128"/>
                <a:gd name="T80" fmla="*/ 0 w 130"/>
                <a:gd name="T81" fmla="*/ 57 h 128"/>
                <a:gd name="T82" fmla="*/ 0 w 130"/>
                <a:gd name="T83" fmla="*/ 64 h 128"/>
                <a:gd name="T84" fmla="*/ 0 w 130"/>
                <a:gd name="T85" fmla="*/ 64 h 128"/>
                <a:gd name="T86" fmla="*/ 0 w 130"/>
                <a:gd name="T87" fmla="*/ 70 h 128"/>
                <a:gd name="T88" fmla="*/ 1 w 130"/>
                <a:gd name="T89" fmla="*/ 77 h 128"/>
                <a:gd name="T90" fmla="*/ 3 w 130"/>
                <a:gd name="T91" fmla="*/ 84 h 128"/>
                <a:gd name="T92" fmla="*/ 5 w 130"/>
                <a:gd name="T93" fmla="*/ 90 h 128"/>
                <a:gd name="T94" fmla="*/ 12 w 130"/>
                <a:gd name="T95" fmla="*/ 100 h 128"/>
                <a:gd name="T96" fmla="*/ 20 w 130"/>
                <a:gd name="T97" fmla="*/ 110 h 128"/>
                <a:gd name="T98" fmla="*/ 29 w 130"/>
                <a:gd name="T99" fmla="*/ 117 h 128"/>
                <a:gd name="T100" fmla="*/ 40 w 130"/>
                <a:gd name="T101" fmla="*/ 123 h 128"/>
                <a:gd name="T102" fmla="*/ 45 w 130"/>
                <a:gd name="T103" fmla="*/ 125 h 128"/>
                <a:gd name="T104" fmla="*/ 51 w 130"/>
                <a:gd name="T105" fmla="*/ 127 h 128"/>
                <a:gd name="T106" fmla="*/ 58 w 130"/>
                <a:gd name="T107" fmla="*/ 128 h 128"/>
                <a:gd name="T108" fmla="*/ 65 w 130"/>
                <a:gd name="T109" fmla="*/ 128 h 128"/>
                <a:gd name="T110" fmla="*/ 65 w 130"/>
                <a:gd name="T11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28">
                  <a:moveTo>
                    <a:pt x="65" y="128"/>
                  </a:moveTo>
                  <a:lnTo>
                    <a:pt x="65" y="128"/>
                  </a:lnTo>
                  <a:lnTo>
                    <a:pt x="72" y="128"/>
                  </a:lnTo>
                  <a:lnTo>
                    <a:pt x="78" y="127"/>
                  </a:lnTo>
                  <a:lnTo>
                    <a:pt x="84" y="125"/>
                  </a:lnTo>
                  <a:lnTo>
                    <a:pt x="90" y="123"/>
                  </a:lnTo>
                  <a:lnTo>
                    <a:pt x="95" y="121"/>
                  </a:lnTo>
                  <a:lnTo>
                    <a:pt x="101" y="117"/>
                  </a:lnTo>
                  <a:lnTo>
                    <a:pt x="110" y="110"/>
                  </a:lnTo>
                  <a:lnTo>
                    <a:pt x="119" y="100"/>
                  </a:lnTo>
                  <a:lnTo>
                    <a:pt x="125" y="90"/>
                  </a:lnTo>
                  <a:lnTo>
                    <a:pt x="127" y="84"/>
                  </a:lnTo>
                  <a:lnTo>
                    <a:pt x="128" y="77"/>
                  </a:lnTo>
                  <a:lnTo>
                    <a:pt x="129" y="70"/>
                  </a:lnTo>
                  <a:lnTo>
                    <a:pt x="130" y="64"/>
                  </a:lnTo>
                  <a:lnTo>
                    <a:pt x="130" y="64"/>
                  </a:lnTo>
                  <a:lnTo>
                    <a:pt x="129" y="57"/>
                  </a:lnTo>
                  <a:lnTo>
                    <a:pt x="128" y="51"/>
                  </a:lnTo>
                  <a:lnTo>
                    <a:pt x="127" y="45"/>
                  </a:lnTo>
                  <a:lnTo>
                    <a:pt x="125" y="39"/>
                  </a:lnTo>
                  <a:lnTo>
                    <a:pt x="122" y="34"/>
                  </a:lnTo>
                  <a:lnTo>
                    <a:pt x="119" y="27"/>
                  </a:lnTo>
                  <a:lnTo>
                    <a:pt x="110" y="18"/>
                  </a:lnTo>
                  <a:lnTo>
                    <a:pt x="101" y="10"/>
                  </a:lnTo>
                  <a:lnTo>
                    <a:pt x="90" y="5"/>
                  </a:lnTo>
                  <a:lnTo>
                    <a:pt x="84" y="2"/>
                  </a:lnTo>
                  <a:lnTo>
                    <a:pt x="78" y="1"/>
                  </a:lnTo>
                  <a:lnTo>
                    <a:pt x="72" y="0"/>
                  </a:lnTo>
                  <a:lnTo>
                    <a:pt x="65" y="0"/>
                  </a:lnTo>
                  <a:lnTo>
                    <a:pt x="65" y="0"/>
                  </a:lnTo>
                  <a:lnTo>
                    <a:pt x="58" y="0"/>
                  </a:lnTo>
                  <a:lnTo>
                    <a:pt x="51" y="1"/>
                  </a:lnTo>
                  <a:lnTo>
                    <a:pt x="45" y="2"/>
                  </a:lnTo>
                  <a:lnTo>
                    <a:pt x="40" y="5"/>
                  </a:lnTo>
                  <a:lnTo>
                    <a:pt x="29" y="10"/>
                  </a:lnTo>
                  <a:lnTo>
                    <a:pt x="20" y="18"/>
                  </a:lnTo>
                  <a:lnTo>
                    <a:pt x="12" y="27"/>
                  </a:lnTo>
                  <a:lnTo>
                    <a:pt x="5" y="39"/>
                  </a:lnTo>
                  <a:lnTo>
                    <a:pt x="3" y="45"/>
                  </a:lnTo>
                  <a:lnTo>
                    <a:pt x="1" y="51"/>
                  </a:lnTo>
                  <a:lnTo>
                    <a:pt x="0" y="57"/>
                  </a:lnTo>
                  <a:lnTo>
                    <a:pt x="0" y="64"/>
                  </a:lnTo>
                  <a:lnTo>
                    <a:pt x="0" y="64"/>
                  </a:lnTo>
                  <a:lnTo>
                    <a:pt x="0" y="70"/>
                  </a:lnTo>
                  <a:lnTo>
                    <a:pt x="1" y="77"/>
                  </a:lnTo>
                  <a:lnTo>
                    <a:pt x="3" y="84"/>
                  </a:lnTo>
                  <a:lnTo>
                    <a:pt x="5" y="90"/>
                  </a:lnTo>
                  <a:lnTo>
                    <a:pt x="12" y="100"/>
                  </a:lnTo>
                  <a:lnTo>
                    <a:pt x="20" y="110"/>
                  </a:lnTo>
                  <a:lnTo>
                    <a:pt x="29" y="117"/>
                  </a:lnTo>
                  <a:lnTo>
                    <a:pt x="40" y="123"/>
                  </a:lnTo>
                  <a:lnTo>
                    <a:pt x="45" y="125"/>
                  </a:lnTo>
                  <a:lnTo>
                    <a:pt x="51" y="127"/>
                  </a:lnTo>
                  <a:lnTo>
                    <a:pt x="58" y="128"/>
                  </a:lnTo>
                  <a:lnTo>
                    <a:pt x="65" y="128"/>
                  </a:lnTo>
                  <a:lnTo>
                    <a:pt x="65" y="12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01" name="Freeform 233"/>
            <p:cNvSpPr>
              <a:spLocks/>
            </p:cNvSpPr>
            <p:nvPr/>
          </p:nvSpPr>
          <p:spPr bwMode="auto">
            <a:xfrm>
              <a:off x="1169444" y="3064026"/>
              <a:ext cx="44401" cy="44401"/>
            </a:xfrm>
            <a:custGeom>
              <a:avLst/>
              <a:gdLst>
                <a:gd name="T0" fmla="*/ 65 w 130"/>
                <a:gd name="T1" fmla="*/ 130 h 130"/>
                <a:gd name="T2" fmla="*/ 65 w 130"/>
                <a:gd name="T3" fmla="*/ 130 h 130"/>
                <a:gd name="T4" fmla="*/ 72 w 130"/>
                <a:gd name="T5" fmla="*/ 129 h 130"/>
                <a:gd name="T6" fmla="*/ 78 w 130"/>
                <a:gd name="T7" fmla="*/ 128 h 130"/>
                <a:gd name="T8" fmla="*/ 84 w 130"/>
                <a:gd name="T9" fmla="*/ 127 h 130"/>
                <a:gd name="T10" fmla="*/ 90 w 130"/>
                <a:gd name="T11" fmla="*/ 125 h 130"/>
                <a:gd name="T12" fmla="*/ 95 w 130"/>
                <a:gd name="T13" fmla="*/ 122 h 130"/>
                <a:gd name="T14" fmla="*/ 101 w 130"/>
                <a:gd name="T15" fmla="*/ 119 h 130"/>
                <a:gd name="T16" fmla="*/ 110 w 130"/>
                <a:gd name="T17" fmla="*/ 110 h 130"/>
                <a:gd name="T18" fmla="*/ 119 w 130"/>
                <a:gd name="T19" fmla="*/ 100 h 130"/>
                <a:gd name="T20" fmla="*/ 125 w 130"/>
                <a:gd name="T21" fmla="*/ 90 h 130"/>
                <a:gd name="T22" fmla="*/ 127 w 130"/>
                <a:gd name="T23" fmla="*/ 84 h 130"/>
                <a:gd name="T24" fmla="*/ 128 w 130"/>
                <a:gd name="T25" fmla="*/ 78 h 130"/>
                <a:gd name="T26" fmla="*/ 129 w 130"/>
                <a:gd name="T27" fmla="*/ 71 h 130"/>
                <a:gd name="T28" fmla="*/ 130 w 130"/>
                <a:gd name="T29" fmla="*/ 65 h 130"/>
                <a:gd name="T30" fmla="*/ 130 w 130"/>
                <a:gd name="T31" fmla="*/ 65 h 130"/>
                <a:gd name="T32" fmla="*/ 129 w 130"/>
                <a:gd name="T33" fmla="*/ 57 h 130"/>
                <a:gd name="T34" fmla="*/ 128 w 130"/>
                <a:gd name="T35" fmla="*/ 51 h 130"/>
                <a:gd name="T36" fmla="*/ 127 w 130"/>
                <a:gd name="T37" fmla="*/ 45 h 130"/>
                <a:gd name="T38" fmla="*/ 125 w 130"/>
                <a:gd name="T39" fmla="*/ 39 h 130"/>
                <a:gd name="T40" fmla="*/ 119 w 130"/>
                <a:gd name="T41" fmla="*/ 29 h 130"/>
                <a:gd name="T42" fmla="*/ 110 w 130"/>
                <a:gd name="T43" fmla="*/ 19 h 130"/>
                <a:gd name="T44" fmla="*/ 101 w 130"/>
                <a:gd name="T45" fmla="*/ 11 h 130"/>
                <a:gd name="T46" fmla="*/ 90 w 130"/>
                <a:gd name="T47" fmla="*/ 5 h 130"/>
                <a:gd name="T48" fmla="*/ 84 w 130"/>
                <a:gd name="T49" fmla="*/ 2 h 130"/>
                <a:gd name="T50" fmla="*/ 78 w 130"/>
                <a:gd name="T51" fmla="*/ 1 h 130"/>
                <a:gd name="T52" fmla="*/ 72 w 130"/>
                <a:gd name="T53" fmla="*/ 0 h 130"/>
                <a:gd name="T54" fmla="*/ 65 w 130"/>
                <a:gd name="T55" fmla="*/ 0 h 130"/>
                <a:gd name="T56" fmla="*/ 65 w 130"/>
                <a:gd name="T57" fmla="*/ 0 h 130"/>
                <a:gd name="T58" fmla="*/ 58 w 130"/>
                <a:gd name="T59" fmla="*/ 0 h 130"/>
                <a:gd name="T60" fmla="*/ 51 w 130"/>
                <a:gd name="T61" fmla="*/ 1 h 130"/>
                <a:gd name="T62" fmla="*/ 45 w 130"/>
                <a:gd name="T63" fmla="*/ 2 h 130"/>
                <a:gd name="T64" fmla="*/ 40 w 130"/>
                <a:gd name="T65" fmla="*/ 5 h 130"/>
                <a:gd name="T66" fmla="*/ 29 w 130"/>
                <a:gd name="T67" fmla="*/ 11 h 130"/>
                <a:gd name="T68" fmla="*/ 20 w 130"/>
                <a:gd name="T69" fmla="*/ 19 h 130"/>
                <a:gd name="T70" fmla="*/ 12 w 130"/>
                <a:gd name="T71" fmla="*/ 29 h 130"/>
                <a:gd name="T72" fmla="*/ 5 w 130"/>
                <a:gd name="T73" fmla="*/ 39 h 130"/>
                <a:gd name="T74" fmla="*/ 3 w 130"/>
                <a:gd name="T75" fmla="*/ 45 h 130"/>
                <a:gd name="T76" fmla="*/ 1 w 130"/>
                <a:gd name="T77" fmla="*/ 51 h 130"/>
                <a:gd name="T78" fmla="*/ 0 w 130"/>
                <a:gd name="T79" fmla="*/ 57 h 130"/>
                <a:gd name="T80" fmla="*/ 0 w 130"/>
                <a:gd name="T81" fmla="*/ 65 h 130"/>
                <a:gd name="T82" fmla="*/ 0 w 130"/>
                <a:gd name="T83" fmla="*/ 65 h 130"/>
                <a:gd name="T84" fmla="*/ 0 w 130"/>
                <a:gd name="T85" fmla="*/ 71 h 130"/>
                <a:gd name="T86" fmla="*/ 1 w 130"/>
                <a:gd name="T87" fmla="*/ 78 h 130"/>
                <a:gd name="T88" fmla="*/ 3 w 130"/>
                <a:gd name="T89" fmla="*/ 84 h 130"/>
                <a:gd name="T90" fmla="*/ 5 w 130"/>
                <a:gd name="T91" fmla="*/ 90 h 130"/>
                <a:gd name="T92" fmla="*/ 12 w 130"/>
                <a:gd name="T93" fmla="*/ 100 h 130"/>
                <a:gd name="T94" fmla="*/ 20 w 130"/>
                <a:gd name="T95" fmla="*/ 110 h 130"/>
                <a:gd name="T96" fmla="*/ 29 w 130"/>
                <a:gd name="T97" fmla="*/ 119 h 130"/>
                <a:gd name="T98" fmla="*/ 34 w 130"/>
                <a:gd name="T99" fmla="*/ 122 h 130"/>
                <a:gd name="T100" fmla="*/ 40 w 130"/>
                <a:gd name="T101" fmla="*/ 125 h 130"/>
                <a:gd name="T102" fmla="*/ 45 w 130"/>
                <a:gd name="T103" fmla="*/ 127 h 130"/>
                <a:gd name="T104" fmla="*/ 51 w 130"/>
                <a:gd name="T105" fmla="*/ 128 h 130"/>
                <a:gd name="T106" fmla="*/ 58 w 130"/>
                <a:gd name="T107" fmla="*/ 129 h 130"/>
                <a:gd name="T108" fmla="*/ 65 w 130"/>
                <a:gd name="T109" fmla="*/ 130 h 130"/>
                <a:gd name="T110" fmla="*/ 65 w 130"/>
                <a:gd name="T11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 h="130">
                  <a:moveTo>
                    <a:pt x="65" y="130"/>
                  </a:moveTo>
                  <a:lnTo>
                    <a:pt x="65" y="130"/>
                  </a:lnTo>
                  <a:lnTo>
                    <a:pt x="72" y="129"/>
                  </a:lnTo>
                  <a:lnTo>
                    <a:pt x="78" y="128"/>
                  </a:lnTo>
                  <a:lnTo>
                    <a:pt x="84" y="127"/>
                  </a:lnTo>
                  <a:lnTo>
                    <a:pt x="90" y="125"/>
                  </a:lnTo>
                  <a:lnTo>
                    <a:pt x="95" y="122"/>
                  </a:lnTo>
                  <a:lnTo>
                    <a:pt x="101" y="119"/>
                  </a:lnTo>
                  <a:lnTo>
                    <a:pt x="110" y="110"/>
                  </a:lnTo>
                  <a:lnTo>
                    <a:pt x="119" y="100"/>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lnTo>
                    <a:pt x="58" y="0"/>
                  </a:lnTo>
                  <a:lnTo>
                    <a:pt x="51" y="1"/>
                  </a:lnTo>
                  <a:lnTo>
                    <a:pt x="45"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12" y="100"/>
                  </a:lnTo>
                  <a:lnTo>
                    <a:pt x="20" y="110"/>
                  </a:lnTo>
                  <a:lnTo>
                    <a:pt x="29" y="119"/>
                  </a:lnTo>
                  <a:lnTo>
                    <a:pt x="34" y="122"/>
                  </a:lnTo>
                  <a:lnTo>
                    <a:pt x="40" y="125"/>
                  </a:lnTo>
                  <a:lnTo>
                    <a:pt x="45" y="127"/>
                  </a:lnTo>
                  <a:lnTo>
                    <a:pt x="51" y="128"/>
                  </a:lnTo>
                  <a:lnTo>
                    <a:pt x="58" y="129"/>
                  </a:lnTo>
                  <a:lnTo>
                    <a:pt x="65" y="130"/>
                  </a:lnTo>
                  <a:lnTo>
                    <a:pt x="65"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02" name="Freeform 234"/>
            <p:cNvSpPr>
              <a:spLocks/>
            </p:cNvSpPr>
            <p:nvPr/>
          </p:nvSpPr>
          <p:spPr bwMode="auto">
            <a:xfrm>
              <a:off x="1085576" y="3064026"/>
              <a:ext cx="46868" cy="44401"/>
            </a:xfrm>
            <a:custGeom>
              <a:avLst/>
              <a:gdLst>
                <a:gd name="T0" fmla="*/ 64 w 129"/>
                <a:gd name="T1" fmla="*/ 130 h 130"/>
                <a:gd name="T2" fmla="*/ 64 w 129"/>
                <a:gd name="T3" fmla="*/ 130 h 130"/>
                <a:gd name="T4" fmla="*/ 71 w 129"/>
                <a:gd name="T5" fmla="*/ 129 h 130"/>
                <a:gd name="T6" fmla="*/ 77 w 129"/>
                <a:gd name="T7" fmla="*/ 128 h 130"/>
                <a:gd name="T8" fmla="*/ 83 w 129"/>
                <a:gd name="T9" fmla="*/ 127 h 130"/>
                <a:gd name="T10" fmla="*/ 90 w 129"/>
                <a:gd name="T11" fmla="*/ 125 h 130"/>
                <a:gd name="T12" fmla="*/ 96 w 129"/>
                <a:gd name="T13" fmla="*/ 122 h 130"/>
                <a:gd name="T14" fmla="*/ 101 w 129"/>
                <a:gd name="T15" fmla="*/ 119 h 130"/>
                <a:gd name="T16" fmla="*/ 110 w 129"/>
                <a:gd name="T17" fmla="*/ 110 h 130"/>
                <a:gd name="T18" fmla="*/ 118 w 129"/>
                <a:gd name="T19" fmla="*/ 101 h 130"/>
                <a:gd name="T20" fmla="*/ 124 w 129"/>
                <a:gd name="T21" fmla="*/ 90 h 130"/>
                <a:gd name="T22" fmla="*/ 126 w 129"/>
                <a:gd name="T23" fmla="*/ 84 h 130"/>
                <a:gd name="T24" fmla="*/ 127 w 129"/>
                <a:gd name="T25" fmla="*/ 78 h 130"/>
                <a:gd name="T26" fmla="*/ 128 w 129"/>
                <a:gd name="T27" fmla="*/ 71 h 130"/>
                <a:gd name="T28" fmla="*/ 129 w 129"/>
                <a:gd name="T29" fmla="*/ 65 h 130"/>
                <a:gd name="T30" fmla="*/ 129 w 129"/>
                <a:gd name="T31" fmla="*/ 65 h 130"/>
                <a:gd name="T32" fmla="*/ 128 w 129"/>
                <a:gd name="T33" fmla="*/ 57 h 130"/>
                <a:gd name="T34" fmla="*/ 127 w 129"/>
                <a:gd name="T35" fmla="*/ 51 h 130"/>
                <a:gd name="T36" fmla="*/ 126 w 129"/>
                <a:gd name="T37" fmla="*/ 45 h 130"/>
                <a:gd name="T38" fmla="*/ 124 w 129"/>
                <a:gd name="T39" fmla="*/ 39 h 130"/>
                <a:gd name="T40" fmla="*/ 118 w 129"/>
                <a:gd name="T41" fmla="*/ 29 h 130"/>
                <a:gd name="T42" fmla="*/ 110 w 129"/>
                <a:gd name="T43" fmla="*/ 19 h 130"/>
                <a:gd name="T44" fmla="*/ 101 w 129"/>
                <a:gd name="T45" fmla="*/ 11 h 130"/>
                <a:gd name="T46" fmla="*/ 96 w 129"/>
                <a:gd name="T47" fmla="*/ 7 h 130"/>
                <a:gd name="T48" fmla="*/ 90 w 129"/>
                <a:gd name="T49" fmla="*/ 5 h 130"/>
                <a:gd name="T50" fmla="*/ 83 w 129"/>
                <a:gd name="T51" fmla="*/ 2 h 130"/>
                <a:gd name="T52" fmla="*/ 77 w 129"/>
                <a:gd name="T53" fmla="*/ 1 h 130"/>
                <a:gd name="T54" fmla="*/ 71 w 129"/>
                <a:gd name="T55" fmla="*/ 0 h 130"/>
                <a:gd name="T56" fmla="*/ 64 w 129"/>
                <a:gd name="T57" fmla="*/ 0 h 130"/>
                <a:gd name="T58" fmla="*/ 64 w 129"/>
                <a:gd name="T59" fmla="*/ 0 h 130"/>
                <a:gd name="T60" fmla="*/ 58 w 129"/>
                <a:gd name="T61" fmla="*/ 0 h 130"/>
                <a:gd name="T62" fmla="*/ 52 w 129"/>
                <a:gd name="T63" fmla="*/ 1 h 130"/>
                <a:gd name="T64" fmla="*/ 46 w 129"/>
                <a:gd name="T65" fmla="*/ 2 h 130"/>
                <a:gd name="T66" fmla="*/ 40 w 129"/>
                <a:gd name="T67" fmla="*/ 5 h 130"/>
                <a:gd name="T68" fmla="*/ 33 w 129"/>
                <a:gd name="T69" fmla="*/ 7 h 130"/>
                <a:gd name="T70" fmla="*/ 28 w 129"/>
                <a:gd name="T71" fmla="*/ 11 h 130"/>
                <a:gd name="T72" fmla="*/ 19 w 129"/>
                <a:gd name="T73" fmla="*/ 19 h 130"/>
                <a:gd name="T74" fmla="*/ 11 w 129"/>
                <a:gd name="T75" fmla="*/ 29 h 130"/>
                <a:gd name="T76" fmla="*/ 5 w 129"/>
                <a:gd name="T77" fmla="*/ 39 h 130"/>
                <a:gd name="T78" fmla="*/ 3 w 129"/>
                <a:gd name="T79" fmla="*/ 45 h 130"/>
                <a:gd name="T80" fmla="*/ 1 w 129"/>
                <a:gd name="T81" fmla="*/ 51 h 130"/>
                <a:gd name="T82" fmla="*/ 0 w 129"/>
                <a:gd name="T83" fmla="*/ 57 h 130"/>
                <a:gd name="T84" fmla="*/ 0 w 129"/>
                <a:gd name="T85" fmla="*/ 65 h 130"/>
                <a:gd name="T86" fmla="*/ 0 w 129"/>
                <a:gd name="T87" fmla="*/ 65 h 130"/>
                <a:gd name="T88" fmla="*/ 0 w 129"/>
                <a:gd name="T89" fmla="*/ 71 h 130"/>
                <a:gd name="T90" fmla="*/ 1 w 129"/>
                <a:gd name="T91" fmla="*/ 78 h 130"/>
                <a:gd name="T92" fmla="*/ 3 w 129"/>
                <a:gd name="T93" fmla="*/ 84 h 130"/>
                <a:gd name="T94" fmla="*/ 5 w 129"/>
                <a:gd name="T95" fmla="*/ 90 h 130"/>
                <a:gd name="T96" fmla="*/ 8 w 129"/>
                <a:gd name="T97" fmla="*/ 95 h 130"/>
                <a:gd name="T98" fmla="*/ 11 w 129"/>
                <a:gd name="T99" fmla="*/ 101 h 130"/>
                <a:gd name="T100" fmla="*/ 19 w 129"/>
                <a:gd name="T101" fmla="*/ 110 h 130"/>
                <a:gd name="T102" fmla="*/ 28 w 129"/>
                <a:gd name="T103" fmla="*/ 119 h 130"/>
                <a:gd name="T104" fmla="*/ 33 w 129"/>
                <a:gd name="T105" fmla="*/ 122 h 130"/>
                <a:gd name="T106" fmla="*/ 40 w 129"/>
                <a:gd name="T107" fmla="*/ 125 h 130"/>
                <a:gd name="T108" fmla="*/ 46 w 129"/>
                <a:gd name="T109" fmla="*/ 127 h 130"/>
                <a:gd name="T110" fmla="*/ 52 w 129"/>
                <a:gd name="T111" fmla="*/ 128 h 130"/>
                <a:gd name="T112" fmla="*/ 58 w 129"/>
                <a:gd name="T113" fmla="*/ 129 h 130"/>
                <a:gd name="T114" fmla="*/ 64 w 129"/>
                <a:gd name="T115" fmla="*/ 130 h 130"/>
                <a:gd name="T116" fmla="*/ 64 w 129"/>
                <a:gd name="T1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30">
                  <a:moveTo>
                    <a:pt x="64" y="130"/>
                  </a:moveTo>
                  <a:lnTo>
                    <a:pt x="64" y="130"/>
                  </a:lnTo>
                  <a:lnTo>
                    <a:pt x="71" y="129"/>
                  </a:lnTo>
                  <a:lnTo>
                    <a:pt x="77" y="128"/>
                  </a:lnTo>
                  <a:lnTo>
                    <a:pt x="83" y="127"/>
                  </a:lnTo>
                  <a:lnTo>
                    <a:pt x="90" y="125"/>
                  </a:lnTo>
                  <a:lnTo>
                    <a:pt x="96" y="122"/>
                  </a:lnTo>
                  <a:lnTo>
                    <a:pt x="101" y="119"/>
                  </a:lnTo>
                  <a:lnTo>
                    <a:pt x="110" y="110"/>
                  </a:lnTo>
                  <a:lnTo>
                    <a:pt x="118" y="101"/>
                  </a:lnTo>
                  <a:lnTo>
                    <a:pt x="124" y="90"/>
                  </a:lnTo>
                  <a:lnTo>
                    <a:pt x="126" y="84"/>
                  </a:lnTo>
                  <a:lnTo>
                    <a:pt x="127" y="78"/>
                  </a:lnTo>
                  <a:lnTo>
                    <a:pt x="128" y="71"/>
                  </a:lnTo>
                  <a:lnTo>
                    <a:pt x="129" y="65"/>
                  </a:lnTo>
                  <a:lnTo>
                    <a:pt x="129" y="65"/>
                  </a:lnTo>
                  <a:lnTo>
                    <a:pt x="128" y="57"/>
                  </a:lnTo>
                  <a:lnTo>
                    <a:pt x="127" y="51"/>
                  </a:lnTo>
                  <a:lnTo>
                    <a:pt x="126" y="45"/>
                  </a:lnTo>
                  <a:lnTo>
                    <a:pt x="124" y="39"/>
                  </a:lnTo>
                  <a:lnTo>
                    <a:pt x="118" y="29"/>
                  </a:lnTo>
                  <a:lnTo>
                    <a:pt x="110" y="19"/>
                  </a:lnTo>
                  <a:lnTo>
                    <a:pt x="101" y="11"/>
                  </a:lnTo>
                  <a:lnTo>
                    <a:pt x="96" y="7"/>
                  </a:lnTo>
                  <a:lnTo>
                    <a:pt x="90" y="5"/>
                  </a:lnTo>
                  <a:lnTo>
                    <a:pt x="83" y="2"/>
                  </a:lnTo>
                  <a:lnTo>
                    <a:pt x="77" y="1"/>
                  </a:lnTo>
                  <a:lnTo>
                    <a:pt x="71" y="0"/>
                  </a:lnTo>
                  <a:lnTo>
                    <a:pt x="64" y="0"/>
                  </a:lnTo>
                  <a:lnTo>
                    <a:pt x="64" y="0"/>
                  </a:lnTo>
                  <a:lnTo>
                    <a:pt x="58" y="0"/>
                  </a:lnTo>
                  <a:lnTo>
                    <a:pt x="52" y="1"/>
                  </a:lnTo>
                  <a:lnTo>
                    <a:pt x="46" y="2"/>
                  </a:lnTo>
                  <a:lnTo>
                    <a:pt x="40" y="5"/>
                  </a:lnTo>
                  <a:lnTo>
                    <a:pt x="33" y="7"/>
                  </a:lnTo>
                  <a:lnTo>
                    <a:pt x="28" y="11"/>
                  </a:lnTo>
                  <a:lnTo>
                    <a:pt x="19" y="19"/>
                  </a:lnTo>
                  <a:lnTo>
                    <a:pt x="11" y="29"/>
                  </a:lnTo>
                  <a:lnTo>
                    <a:pt x="5" y="39"/>
                  </a:lnTo>
                  <a:lnTo>
                    <a:pt x="3" y="45"/>
                  </a:lnTo>
                  <a:lnTo>
                    <a:pt x="1" y="51"/>
                  </a:lnTo>
                  <a:lnTo>
                    <a:pt x="0" y="57"/>
                  </a:lnTo>
                  <a:lnTo>
                    <a:pt x="0" y="65"/>
                  </a:lnTo>
                  <a:lnTo>
                    <a:pt x="0" y="65"/>
                  </a:lnTo>
                  <a:lnTo>
                    <a:pt x="0" y="71"/>
                  </a:lnTo>
                  <a:lnTo>
                    <a:pt x="1" y="78"/>
                  </a:lnTo>
                  <a:lnTo>
                    <a:pt x="3" y="84"/>
                  </a:lnTo>
                  <a:lnTo>
                    <a:pt x="5" y="90"/>
                  </a:lnTo>
                  <a:lnTo>
                    <a:pt x="8" y="95"/>
                  </a:lnTo>
                  <a:lnTo>
                    <a:pt x="11" y="101"/>
                  </a:lnTo>
                  <a:lnTo>
                    <a:pt x="19" y="110"/>
                  </a:lnTo>
                  <a:lnTo>
                    <a:pt x="28" y="119"/>
                  </a:lnTo>
                  <a:lnTo>
                    <a:pt x="33" y="122"/>
                  </a:lnTo>
                  <a:lnTo>
                    <a:pt x="40" y="125"/>
                  </a:lnTo>
                  <a:lnTo>
                    <a:pt x="46" y="127"/>
                  </a:lnTo>
                  <a:lnTo>
                    <a:pt x="52" y="128"/>
                  </a:lnTo>
                  <a:lnTo>
                    <a:pt x="58" y="129"/>
                  </a:lnTo>
                  <a:lnTo>
                    <a:pt x="64" y="130"/>
                  </a:lnTo>
                  <a:lnTo>
                    <a:pt x="64"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03" name="Freeform 235"/>
            <p:cNvSpPr>
              <a:spLocks/>
            </p:cNvSpPr>
            <p:nvPr/>
          </p:nvSpPr>
          <p:spPr bwMode="auto">
            <a:xfrm>
              <a:off x="1004174" y="3064026"/>
              <a:ext cx="46868" cy="44401"/>
            </a:xfrm>
            <a:custGeom>
              <a:avLst/>
              <a:gdLst>
                <a:gd name="T0" fmla="*/ 65 w 130"/>
                <a:gd name="T1" fmla="*/ 0 h 130"/>
                <a:gd name="T2" fmla="*/ 65 w 130"/>
                <a:gd name="T3" fmla="*/ 0 h 130"/>
                <a:gd name="T4" fmla="*/ 58 w 130"/>
                <a:gd name="T5" fmla="*/ 0 h 130"/>
                <a:gd name="T6" fmla="*/ 52 w 130"/>
                <a:gd name="T7" fmla="*/ 1 h 130"/>
                <a:gd name="T8" fmla="*/ 46 w 130"/>
                <a:gd name="T9" fmla="*/ 2 h 130"/>
                <a:gd name="T10" fmla="*/ 40 w 130"/>
                <a:gd name="T11" fmla="*/ 5 h 130"/>
                <a:gd name="T12" fmla="*/ 29 w 130"/>
                <a:gd name="T13" fmla="*/ 11 h 130"/>
                <a:gd name="T14" fmla="*/ 20 w 130"/>
                <a:gd name="T15" fmla="*/ 19 h 130"/>
                <a:gd name="T16" fmla="*/ 12 w 130"/>
                <a:gd name="T17" fmla="*/ 29 h 130"/>
                <a:gd name="T18" fmla="*/ 5 w 130"/>
                <a:gd name="T19" fmla="*/ 39 h 130"/>
                <a:gd name="T20" fmla="*/ 3 w 130"/>
                <a:gd name="T21" fmla="*/ 45 h 130"/>
                <a:gd name="T22" fmla="*/ 1 w 130"/>
                <a:gd name="T23" fmla="*/ 51 h 130"/>
                <a:gd name="T24" fmla="*/ 0 w 130"/>
                <a:gd name="T25" fmla="*/ 57 h 130"/>
                <a:gd name="T26" fmla="*/ 0 w 130"/>
                <a:gd name="T27" fmla="*/ 65 h 130"/>
                <a:gd name="T28" fmla="*/ 0 w 130"/>
                <a:gd name="T29" fmla="*/ 65 h 130"/>
                <a:gd name="T30" fmla="*/ 0 w 130"/>
                <a:gd name="T31" fmla="*/ 71 h 130"/>
                <a:gd name="T32" fmla="*/ 1 w 130"/>
                <a:gd name="T33" fmla="*/ 78 h 130"/>
                <a:gd name="T34" fmla="*/ 3 w 130"/>
                <a:gd name="T35" fmla="*/ 84 h 130"/>
                <a:gd name="T36" fmla="*/ 5 w 130"/>
                <a:gd name="T37" fmla="*/ 90 h 130"/>
                <a:gd name="T38" fmla="*/ 8 w 130"/>
                <a:gd name="T39" fmla="*/ 95 h 130"/>
                <a:gd name="T40" fmla="*/ 12 w 130"/>
                <a:gd name="T41" fmla="*/ 101 h 130"/>
                <a:gd name="T42" fmla="*/ 20 w 130"/>
                <a:gd name="T43" fmla="*/ 110 h 130"/>
                <a:gd name="T44" fmla="*/ 29 w 130"/>
                <a:gd name="T45" fmla="*/ 119 h 130"/>
                <a:gd name="T46" fmla="*/ 34 w 130"/>
                <a:gd name="T47" fmla="*/ 122 h 130"/>
                <a:gd name="T48" fmla="*/ 40 w 130"/>
                <a:gd name="T49" fmla="*/ 125 h 130"/>
                <a:gd name="T50" fmla="*/ 46 w 130"/>
                <a:gd name="T51" fmla="*/ 127 h 130"/>
                <a:gd name="T52" fmla="*/ 52 w 130"/>
                <a:gd name="T53" fmla="*/ 128 h 130"/>
                <a:gd name="T54" fmla="*/ 58 w 130"/>
                <a:gd name="T55" fmla="*/ 129 h 130"/>
                <a:gd name="T56" fmla="*/ 65 w 130"/>
                <a:gd name="T57" fmla="*/ 130 h 130"/>
                <a:gd name="T58" fmla="*/ 65 w 130"/>
                <a:gd name="T59" fmla="*/ 130 h 130"/>
                <a:gd name="T60" fmla="*/ 72 w 130"/>
                <a:gd name="T61" fmla="*/ 129 h 130"/>
                <a:gd name="T62" fmla="*/ 78 w 130"/>
                <a:gd name="T63" fmla="*/ 128 h 130"/>
                <a:gd name="T64" fmla="*/ 84 w 130"/>
                <a:gd name="T65" fmla="*/ 127 h 130"/>
                <a:gd name="T66" fmla="*/ 90 w 130"/>
                <a:gd name="T67" fmla="*/ 125 h 130"/>
                <a:gd name="T68" fmla="*/ 101 w 130"/>
                <a:gd name="T69" fmla="*/ 119 h 130"/>
                <a:gd name="T70" fmla="*/ 110 w 130"/>
                <a:gd name="T71" fmla="*/ 110 h 130"/>
                <a:gd name="T72" fmla="*/ 119 w 130"/>
                <a:gd name="T73" fmla="*/ 101 h 130"/>
                <a:gd name="T74" fmla="*/ 122 w 130"/>
                <a:gd name="T75" fmla="*/ 95 h 130"/>
                <a:gd name="T76" fmla="*/ 125 w 130"/>
                <a:gd name="T77" fmla="*/ 90 h 130"/>
                <a:gd name="T78" fmla="*/ 127 w 130"/>
                <a:gd name="T79" fmla="*/ 84 h 130"/>
                <a:gd name="T80" fmla="*/ 128 w 130"/>
                <a:gd name="T81" fmla="*/ 78 h 130"/>
                <a:gd name="T82" fmla="*/ 129 w 130"/>
                <a:gd name="T83" fmla="*/ 71 h 130"/>
                <a:gd name="T84" fmla="*/ 130 w 130"/>
                <a:gd name="T85" fmla="*/ 65 h 130"/>
                <a:gd name="T86" fmla="*/ 130 w 130"/>
                <a:gd name="T87" fmla="*/ 65 h 130"/>
                <a:gd name="T88" fmla="*/ 129 w 130"/>
                <a:gd name="T89" fmla="*/ 57 h 130"/>
                <a:gd name="T90" fmla="*/ 128 w 130"/>
                <a:gd name="T91" fmla="*/ 51 h 130"/>
                <a:gd name="T92" fmla="*/ 127 w 130"/>
                <a:gd name="T93" fmla="*/ 45 h 130"/>
                <a:gd name="T94" fmla="*/ 125 w 130"/>
                <a:gd name="T95" fmla="*/ 39 h 130"/>
                <a:gd name="T96" fmla="*/ 119 w 130"/>
                <a:gd name="T97" fmla="*/ 29 h 130"/>
                <a:gd name="T98" fmla="*/ 110 w 130"/>
                <a:gd name="T99" fmla="*/ 19 h 130"/>
                <a:gd name="T100" fmla="*/ 101 w 130"/>
                <a:gd name="T101" fmla="*/ 11 h 130"/>
                <a:gd name="T102" fmla="*/ 90 w 130"/>
                <a:gd name="T103" fmla="*/ 5 h 130"/>
                <a:gd name="T104" fmla="*/ 84 w 130"/>
                <a:gd name="T105" fmla="*/ 2 h 130"/>
                <a:gd name="T106" fmla="*/ 78 w 130"/>
                <a:gd name="T107" fmla="*/ 1 h 130"/>
                <a:gd name="T108" fmla="*/ 72 w 130"/>
                <a:gd name="T109" fmla="*/ 0 h 130"/>
                <a:gd name="T110" fmla="*/ 65 w 130"/>
                <a:gd name="T111" fmla="*/ 0 h 130"/>
                <a:gd name="T112" fmla="*/ 65 w 130"/>
                <a:gd name="T11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30">
                  <a:moveTo>
                    <a:pt x="65" y="0"/>
                  </a:moveTo>
                  <a:lnTo>
                    <a:pt x="65" y="0"/>
                  </a:lnTo>
                  <a:lnTo>
                    <a:pt x="58" y="0"/>
                  </a:lnTo>
                  <a:lnTo>
                    <a:pt x="52" y="1"/>
                  </a:lnTo>
                  <a:lnTo>
                    <a:pt x="46" y="2"/>
                  </a:lnTo>
                  <a:lnTo>
                    <a:pt x="40" y="5"/>
                  </a:lnTo>
                  <a:lnTo>
                    <a:pt x="29" y="11"/>
                  </a:lnTo>
                  <a:lnTo>
                    <a:pt x="20" y="19"/>
                  </a:lnTo>
                  <a:lnTo>
                    <a:pt x="12" y="29"/>
                  </a:lnTo>
                  <a:lnTo>
                    <a:pt x="5" y="39"/>
                  </a:lnTo>
                  <a:lnTo>
                    <a:pt x="3" y="45"/>
                  </a:lnTo>
                  <a:lnTo>
                    <a:pt x="1" y="51"/>
                  </a:lnTo>
                  <a:lnTo>
                    <a:pt x="0" y="57"/>
                  </a:lnTo>
                  <a:lnTo>
                    <a:pt x="0" y="65"/>
                  </a:lnTo>
                  <a:lnTo>
                    <a:pt x="0" y="65"/>
                  </a:lnTo>
                  <a:lnTo>
                    <a:pt x="0" y="71"/>
                  </a:lnTo>
                  <a:lnTo>
                    <a:pt x="1" y="78"/>
                  </a:lnTo>
                  <a:lnTo>
                    <a:pt x="3" y="84"/>
                  </a:lnTo>
                  <a:lnTo>
                    <a:pt x="5" y="90"/>
                  </a:lnTo>
                  <a:lnTo>
                    <a:pt x="8" y="95"/>
                  </a:lnTo>
                  <a:lnTo>
                    <a:pt x="12" y="101"/>
                  </a:lnTo>
                  <a:lnTo>
                    <a:pt x="20" y="110"/>
                  </a:lnTo>
                  <a:lnTo>
                    <a:pt x="29" y="119"/>
                  </a:lnTo>
                  <a:lnTo>
                    <a:pt x="34" y="122"/>
                  </a:lnTo>
                  <a:lnTo>
                    <a:pt x="40" y="125"/>
                  </a:lnTo>
                  <a:lnTo>
                    <a:pt x="46" y="127"/>
                  </a:lnTo>
                  <a:lnTo>
                    <a:pt x="52" y="128"/>
                  </a:lnTo>
                  <a:lnTo>
                    <a:pt x="58" y="129"/>
                  </a:lnTo>
                  <a:lnTo>
                    <a:pt x="65" y="130"/>
                  </a:lnTo>
                  <a:lnTo>
                    <a:pt x="65" y="130"/>
                  </a:lnTo>
                  <a:lnTo>
                    <a:pt x="72" y="129"/>
                  </a:lnTo>
                  <a:lnTo>
                    <a:pt x="78" y="128"/>
                  </a:lnTo>
                  <a:lnTo>
                    <a:pt x="84" y="127"/>
                  </a:lnTo>
                  <a:lnTo>
                    <a:pt x="90" y="125"/>
                  </a:lnTo>
                  <a:lnTo>
                    <a:pt x="101" y="119"/>
                  </a:lnTo>
                  <a:lnTo>
                    <a:pt x="110" y="110"/>
                  </a:lnTo>
                  <a:lnTo>
                    <a:pt x="119" y="101"/>
                  </a:lnTo>
                  <a:lnTo>
                    <a:pt x="122" y="95"/>
                  </a:lnTo>
                  <a:lnTo>
                    <a:pt x="125" y="90"/>
                  </a:lnTo>
                  <a:lnTo>
                    <a:pt x="127" y="84"/>
                  </a:lnTo>
                  <a:lnTo>
                    <a:pt x="128" y="78"/>
                  </a:lnTo>
                  <a:lnTo>
                    <a:pt x="129" y="71"/>
                  </a:lnTo>
                  <a:lnTo>
                    <a:pt x="130" y="65"/>
                  </a:lnTo>
                  <a:lnTo>
                    <a:pt x="130" y="65"/>
                  </a:lnTo>
                  <a:lnTo>
                    <a:pt x="129" y="57"/>
                  </a:lnTo>
                  <a:lnTo>
                    <a:pt x="128" y="51"/>
                  </a:lnTo>
                  <a:lnTo>
                    <a:pt x="127" y="45"/>
                  </a:lnTo>
                  <a:lnTo>
                    <a:pt x="125" y="39"/>
                  </a:lnTo>
                  <a:lnTo>
                    <a:pt x="119" y="29"/>
                  </a:lnTo>
                  <a:lnTo>
                    <a:pt x="110" y="19"/>
                  </a:lnTo>
                  <a:lnTo>
                    <a:pt x="101" y="11"/>
                  </a:lnTo>
                  <a:lnTo>
                    <a:pt x="90" y="5"/>
                  </a:lnTo>
                  <a:lnTo>
                    <a:pt x="84" y="2"/>
                  </a:lnTo>
                  <a:lnTo>
                    <a:pt x="78" y="1"/>
                  </a:lnTo>
                  <a:lnTo>
                    <a:pt x="72" y="0"/>
                  </a:lnTo>
                  <a:lnTo>
                    <a:pt x="65" y="0"/>
                  </a:lnTo>
                  <a:lnTo>
                    <a:pt x="6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grpSp>
          <p:nvGrpSpPr>
            <p:cNvPr id="204" name="Group 145"/>
            <p:cNvGrpSpPr/>
            <p:nvPr/>
          </p:nvGrpSpPr>
          <p:grpSpPr>
            <a:xfrm>
              <a:off x="663239" y="2943930"/>
              <a:ext cx="319266" cy="286919"/>
              <a:chOff x="2708095" y="2906283"/>
              <a:chExt cx="357455" cy="321239"/>
            </a:xfrm>
            <a:grpFill/>
          </p:grpSpPr>
          <p:sp>
            <p:nvSpPr>
              <p:cNvPr id="227" name="Rectangle 186"/>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8" name="Rectangle 187"/>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9" name="Rectangle 188"/>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0" name="Rectangle 189"/>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1" name="Rectangle 193"/>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2" name="Rectangle 194"/>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3" name="Rectangle 196"/>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4" name="Rectangle 198"/>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5" name="Rectangle 201"/>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6" name="Rectangle 202"/>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7" name="Rectangle 205"/>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8" name="Rectangle 206"/>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39" name="Rectangle 207"/>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0" name="Rectangle 208"/>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1" name="Rectangle 209"/>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2" name="Rectangle 210"/>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3" name="Rectangle 211"/>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4" name="Rectangle 212"/>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5" name="Rectangle 21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6" name="Rectangle 21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47" name="Rectangle 21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grpSp>
        <p:grpSp>
          <p:nvGrpSpPr>
            <p:cNvPr id="205" name="Group 146"/>
            <p:cNvGrpSpPr/>
            <p:nvPr/>
          </p:nvGrpSpPr>
          <p:grpSpPr>
            <a:xfrm>
              <a:off x="1046939" y="3304539"/>
              <a:ext cx="319266" cy="286919"/>
              <a:chOff x="2708095" y="2906283"/>
              <a:chExt cx="357455" cy="321239"/>
            </a:xfrm>
            <a:grpFill/>
          </p:grpSpPr>
          <p:sp>
            <p:nvSpPr>
              <p:cNvPr id="206" name="Rectangle 147"/>
              <p:cNvSpPr/>
              <p:nvPr/>
            </p:nvSpPr>
            <p:spPr>
              <a:xfrm>
                <a:off x="2709377"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07" name="Rectangle 148"/>
              <p:cNvSpPr/>
              <p:nvPr/>
            </p:nvSpPr>
            <p:spPr>
              <a:xfrm>
                <a:off x="3010385" y="2906284"/>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08" name="Rectangle 149"/>
              <p:cNvSpPr/>
              <p:nvPr/>
            </p:nvSpPr>
            <p:spPr>
              <a:xfrm>
                <a:off x="2708095"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09" name="Rectangle 150"/>
              <p:cNvSpPr/>
              <p:nvPr/>
            </p:nvSpPr>
            <p:spPr>
              <a:xfrm>
                <a:off x="2859241" y="2977374"/>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0" name="Rectangle 151"/>
              <p:cNvSpPr/>
              <p:nvPr/>
            </p:nvSpPr>
            <p:spPr>
              <a:xfrm>
                <a:off x="2800754"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1" name="Rectangle 152"/>
              <p:cNvSpPr/>
              <p:nvPr/>
            </p:nvSpPr>
            <p:spPr>
              <a:xfrm>
                <a:off x="2870632" y="2906284"/>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2" name="Rectangle 153"/>
              <p:cNvSpPr/>
              <p:nvPr/>
            </p:nvSpPr>
            <p:spPr>
              <a:xfrm>
                <a:off x="2940510" y="2906283"/>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3" name="Rectangle 154"/>
              <p:cNvSpPr/>
              <p:nvPr/>
            </p:nvSpPr>
            <p:spPr>
              <a:xfrm>
                <a:off x="2708097"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4" name="Rectangle 155"/>
              <p:cNvSpPr/>
              <p:nvPr/>
            </p:nvSpPr>
            <p:spPr>
              <a:xfrm>
                <a:off x="3009105" y="3048895"/>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5" name="Rectangle 156"/>
              <p:cNvSpPr/>
              <p:nvPr/>
            </p:nvSpPr>
            <p:spPr>
              <a:xfrm>
                <a:off x="2799472"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6" name="Rectangle 157"/>
              <p:cNvSpPr/>
              <p:nvPr/>
            </p:nvSpPr>
            <p:spPr>
              <a:xfrm>
                <a:off x="2869351"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7" name="Rectangle 158"/>
              <p:cNvSpPr/>
              <p:nvPr/>
            </p:nvSpPr>
            <p:spPr>
              <a:xfrm>
                <a:off x="2939229" y="3048895"/>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8" name="Rectangle 159"/>
              <p:cNvSpPr/>
              <p:nvPr/>
            </p:nvSpPr>
            <p:spPr>
              <a:xfrm>
                <a:off x="2708097"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19" name="Rectangle 160"/>
              <p:cNvSpPr/>
              <p:nvPr/>
            </p:nvSpPr>
            <p:spPr>
              <a:xfrm>
                <a:off x="3009106" y="3192889"/>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0" name="Rectangle 161"/>
              <p:cNvSpPr/>
              <p:nvPr/>
            </p:nvSpPr>
            <p:spPr>
              <a:xfrm>
                <a:off x="2799473" y="3192889"/>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1" name="Rectangle 162"/>
              <p:cNvSpPr/>
              <p:nvPr/>
            </p:nvSpPr>
            <p:spPr>
              <a:xfrm>
                <a:off x="2869351" y="3192888"/>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2" name="Rectangle 163"/>
              <p:cNvSpPr/>
              <p:nvPr/>
            </p:nvSpPr>
            <p:spPr>
              <a:xfrm>
                <a:off x="2939229" y="3192887"/>
                <a:ext cx="33658" cy="3365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3" name="Rectangle 164"/>
              <p:cNvSpPr/>
              <p:nvPr/>
            </p:nvSpPr>
            <p:spPr>
              <a:xfrm>
                <a:off x="3010389" y="2977417"/>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4" name="Rectangle 173"/>
              <p:cNvSpPr/>
              <p:nvPr/>
            </p:nvSpPr>
            <p:spPr>
              <a:xfrm>
                <a:off x="2708099" y="3109090"/>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5" name="Rectangle 174"/>
              <p:cNvSpPr/>
              <p:nvPr/>
            </p:nvSpPr>
            <p:spPr>
              <a:xfrm>
                <a:off x="2859250" y="3109088"/>
                <a:ext cx="126325" cy="3467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sp>
            <p:nvSpPr>
              <p:cNvPr id="226" name="Rectangle 175"/>
              <p:cNvSpPr/>
              <p:nvPr/>
            </p:nvSpPr>
            <p:spPr>
              <a:xfrm>
                <a:off x="3010394" y="3109130"/>
                <a:ext cx="55156" cy="3463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fontAlgn="base">
                  <a:spcBef>
                    <a:spcPct val="0"/>
                  </a:spcBef>
                  <a:spcAft>
                    <a:spcPct val="0"/>
                  </a:spcAft>
                </a:pPr>
                <a:endParaRPr kumimoji="0" lang="ja-JP" altLang="en-US" sz="2025" dirty="0">
                  <a:solidFill>
                    <a:srgbClr val="8E909E"/>
                  </a:solidFill>
                  <a:latin typeface="ＭＳ Ｐゴシック" panose="020B0600070205080204" pitchFamily="50" charset="-128"/>
                  <a:cs typeface="メイリオ"/>
                </a:endParaRPr>
              </a:p>
            </p:txBody>
          </p:sp>
        </p:grpSp>
      </p:grpSp>
      <p:grpSp>
        <p:nvGrpSpPr>
          <p:cNvPr id="248" name="図形グループ 247"/>
          <p:cNvGrpSpPr/>
          <p:nvPr/>
        </p:nvGrpSpPr>
        <p:grpSpPr>
          <a:xfrm>
            <a:off x="6698535" y="1852915"/>
            <a:ext cx="654538" cy="689036"/>
            <a:chOff x="5392613" y="1094154"/>
            <a:chExt cx="863632" cy="896823"/>
          </a:xfrm>
        </p:grpSpPr>
        <p:sp>
          <p:nvSpPr>
            <p:cNvPr id="249" name="Block Arc 131"/>
            <p:cNvSpPr/>
            <p:nvPr/>
          </p:nvSpPr>
          <p:spPr>
            <a:xfrm>
              <a:off x="5392615" y="1094154"/>
              <a:ext cx="863630" cy="896823"/>
            </a:xfrm>
            <a:prstGeom prst="blockArc">
              <a:avLst>
                <a:gd name="adj1" fmla="val 10800000"/>
                <a:gd name="adj2" fmla="val 21454085"/>
                <a:gd name="adj3" fmla="val 11481"/>
              </a:avLst>
            </a:prstGeom>
            <a:solidFill>
              <a:srgbClr val="408B39"/>
            </a:solidFill>
            <a:ln>
              <a:solidFill>
                <a:srgbClr val="408B3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sp>
          <p:nvSpPr>
            <p:cNvPr id="250" name="Block Arc 132"/>
            <p:cNvSpPr/>
            <p:nvPr/>
          </p:nvSpPr>
          <p:spPr>
            <a:xfrm rot="10800000">
              <a:off x="5392613" y="1101251"/>
              <a:ext cx="860389" cy="823286"/>
            </a:xfrm>
            <a:prstGeom prst="blockArc">
              <a:avLst>
                <a:gd name="adj1" fmla="val 10800000"/>
                <a:gd name="adj2" fmla="val 21454085"/>
                <a:gd name="adj3" fmla="val 11481"/>
              </a:avLst>
            </a:prstGeom>
            <a:solidFill>
              <a:srgbClr val="408B39"/>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grpSp>
      <p:grpSp>
        <p:nvGrpSpPr>
          <p:cNvPr id="251" name="図形グループ 250"/>
          <p:cNvGrpSpPr/>
          <p:nvPr/>
        </p:nvGrpSpPr>
        <p:grpSpPr>
          <a:xfrm>
            <a:off x="7594572" y="1851730"/>
            <a:ext cx="654538" cy="689036"/>
            <a:chOff x="5392613" y="1094154"/>
            <a:chExt cx="863632" cy="896823"/>
          </a:xfrm>
        </p:grpSpPr>
        <p:sp>
          <p:nvSpPr>
            <p:cNvPr id="252" name="Block Arc 131"/>
            <p:cNvSpPr/>
            <p:nvPr/>
          </p:nvSpPr>
          <p:spPr>
            <a:xfrm>
              <a:off x="5392615" y="1094154"/>
              <a:ext cx="863630" cy="896823"/>
            </a:xfrm>
            <a:prstGeom prst="blockArc">
              <a:avLst>
                <a:gd name="adj1" fmla="val 10800000"/>
                <a:gd name="adj2" fmla="val 21454085"/>
                <a:gd name="adj3" fmla="val 11481"/>
              </a:avLst>
            </a:prstGeom>
            <a:solidFill>
              <a:srgbClr val="1C8AB1"/>
            </a:solidFill>
            <a:ln>
              <a:solidFill>
                <a:srgbClr val="1C8AB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sp>
          <p:nvSpPr>
            <p:cNvPr id="253" name="Block Arc 132"/>
            <p:cNvSpPr/>
            <p:nvPr/>
          </p:nvSpPr>
          <p:spPr>
            <a:xfrm rot="10800000">
              <a:off x="5392613" y="1101251"/>
              <a:ext cx="860389" cy="823286"/>
            </a:xfrm>
            <a:prstGeom prst="blockArc">
              <a:avLst>
                <a:gd name="adj1" fmla="val 10800000"/>
                <a:gd name="adj2" fmla="val 21454085"/>
                <a:gd name="adj3" fmla="val 11481"/>
              </a:avLst>
            </a:prstGeom>
            <a:solidFill>
              <a:srgbClr val="1C8AB1"/>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grpSp>
      <p:grpSp>
        <p:nvGrpSpPr>
          <p:cNvPr id="259" name="Group 115"/>
          <p:cNvGrpSpPr>
            <a:grpSpLocks noChangeAspect="1"/>
          </p:cNvGrpSpPr>
          <p:nvPr/>
        </p:nvGrpSpPr>
        <p:grpSpPr>
          <a:xfrm>
            <a:off x="6914364" y="2019413"/>
            <a:ext cx="231250" cy="305543"/>
            <a:chOff x="3346450" y="2720976"/>
            <a:chExt cx="447675" cy="563563"/>
          </a:xfrm>
          <a:solidFill>
            <a:schemeClr val="accent4">
              <a:lumMod val="75000"/>
            </a:schemeClr>
          </a:solidFill>
        </p:grpSpPr>
        <p:sp>
          <p:nvSpPr>
            <p:cNvPr id="260" name="Freeform 14"/>
            <p:cNvSpPr>
              <a:spLocks/>
            </p:cNvSpPr>
            <p:nvPr/>
          </p:nvSpPr>
          <p:spPr bwMode="auto">
            <a:xfrm>
              <a:off x="3379788" y="2876551"/>
              <a:ext cx="285750" cy="354013"/>
            </a:xfrm>
            <a:custGeom>
              <a:avLst/>
              <a:gdLst>
                <a:gd name="T0" fmla="*/ 1072 w 1085"/>
                <a:gd name="T1" fmla="*/ 267 h 1335"/>
                <a:gd name="T2" fmla="*/ 1019 w 1085"/>
                <a:gd name="T3" fmla="*/ 134 h 1335"/>
                <a:gd name="T4" fmla="*/ 932 w 1085"/>
                <a:gd name="T5" fmla="*/ 44 h 1335"/>
                <a:gd name="T6" fmla="*/ 840 w 1085"/>
                <a:gd name="T7" fmla="*/ 7 h 1335"/>
                <a:gd name="T8" fmla="*/ 725 w 1085"/>
                <a:gd name="T9" fmla="*/ 4 h 1335"/>
                <a:gd name="T10" fmla="*/ 629 w 1085"/>
                <a:gd name="T11" fmla="*/ 41 h 1335"/>
                <a:gd name="T12" fmla="*/ 547 w 1085"/>
                <a:gd name="T13" fmla="*/ 114 h 1335"/>
                <a:gd name="T14" fmla="*/ 462 w 1085"/>
                <a:gd name="T15" fmla="*/ 238 h 1335"/>
                <a:gd name="T16" fmla="*/ 328 w 1085"/>
                <a:gd name="T17" fmla="*/ 510 h 1335"/>
                <a:gd name="T18" fmla="*/ 212 w 1085"/>
                <a:gd name="T19" fmla="*/ 743 h 1335"/>
                <a:gd name="T20" fmla="*/ 45 w 1085"/>
                <a:gd name="T21" fmla="*/ 958 h 1335"/>
                <a:gd name="T22" fmla="*/ 51 w 1085"/>
                <a:gd name="T23" fmla="*/ 1101 h 1335"/>
                <a:gd name="T24" fmla="*/ 215 w 1085"/>
                <a:gd name="T25" fmla="*/ 966 h 1335"/>
                <a:gd name="T26" fmla="*/ 362 w 1085"/>
                <a:gd name="T27" fmla="*/ 752 h 1335"/>
                <a:gd name="T28" fmla="*/ 449 w 1085"/>
                <a:gd name="T29" fmla="*/ 565 h 1335"/>
                <a:gd name="T30" fmla="*/ 592 w 1085"/>
                <a:gd name="T31" fmla="*/ 281 h 1335"/>
                <a:gd name="T32" fmla="*/ 667 w 1085"/>
                <a:gd name="T33" fmla="*/ 183 h 1335"/>
                <a:gd name="T34" fmla="*/ 724 w 1085"/>
                <a:gd name="T35" fmla="*/ 145 h 1335"/>
                <a:gd name="T36" fmla="*/ 787 w 1085"/>
                <a:gd name="T37" fmla="*/ 135 h 1335"/>
                <a:gd name="T38" fmla="*/ 842 w 1085"/>
                <a:gd name="T39" fmla="*/ 147 h 1335"/>
                <a:gd name="T40" fmla="*/ 897 w 1085"/>
                <a:gd name="T41" fmla="*/ 191 h 1335"/>
                <a:gd name="T42" fmla="*/ 935 w 1085"/>
                <a:gd name="T43" fmla="*/ 268 h 1335"/>
                <a:gd name="T44" fmla="*/ 951 w 1085"/>
                <a:gd name="T45" fmla="*/ 371 h 1335"/>
                <a:gd name="T46" fmla="*/ 949 w 1085"/>
                <a:gd name="T47" fmla="*/ 458 h 1335"/>
                <a:gd name="T48" fmla="*/ 928 w 1085"/>
                <a:gd name="T49" fmla="*/ 568 h 1335"/>
                <a:gd name="T50" fmla="*/ 886 w 1085"/>
                <a:gd name="T51" fmla="*/ 678 h 1335"/>
                <a:gd name="T52" fmla="*/ 825 w 1085"/>
                <a:gd name="T53" fmla="*/ 781 h 1335"/>
                <a:gd name="T54" fmla="*/ 744 w 1085"/>
                <a:gd name="T55" fmla="*/ 874 h 1335"/>
                <a:gd name="T56" fmla="*/ 643 w 1085"/>
                <a:gd name="T57" fmla="*/ 951 h 1335"/>
                <a:gd name="T58" fmla="*/ 623 w 1085"/>
                <a:gd name="T59" fmla="*/ 919 h 1335"/>
                <a:gd name="T60" fmla="*/ 749 w 1085"/>
                <a:gd name="T61" fmla="*/ 731 h 1335"/>
                <a:gd name="T62" fmla="*/ 820 w 1085"/>
                <a:gd name="T63" fmla="*/ 569 h 1335"/>
                <a:gd name="T64" fmla="*/ 847 w 1085"/>
                <a:gd name="T65" fmla="*/ 441 h 1335"/>
                <a:gd name="T66" fmla="*/ 843 w 1085"/>
                <a:gd name="T67" fmla="*/ 359 h 1335"/>
                <a:gd name="T68" fmla="*/ 807 w 1085"/>
                <a:gd name="T69" fmla="*/ 312 h 1335"/>
                <a:gd name="T70" fmla="*/ 747 w 1085"/>
                <a:gd name="T71" fmla="*/ 306 h 1335"/>
                <a:gd name="T72" fmla="*/ 684 w 1085"/>
                <a:gd name="T73" fmla="*/ 342 h 1335"/>
                <a:gd name="T74" fmla="*/ 644 w 1085"/>
                <a:gd name="T75" fmla="*/ 401 h 1335"/>
                <a:gd name="T76" fmla="*/ 599 w 1085"/>
                <a:gd name="T77" fmla="*/ 553 h 1335"/>
                <a:gd name="T78" fmla="*/ 500 w 1085"/>
                <a:gd name="T79" fmla="*/ 814 h 1335"/>
                <a:gd name="T80" fmla="*/ 415 w 1085"/>
                <a:gd name="T81" fmla="*/ 958 h 1335"/>
                <a:gd name="T82" fmla="*/ 321 w 1085"/>
                <a:gd name="T83" fmla="*/ 1074 h 1335"/>
                <a:gd name="T84" fmla="*/ 203 w 1085"/>
                <a:gd name="T85" fmla="*/ 1190 h 1335"/>
                <a:gd name="T86" fmla="*/ 194 w 1085"/>
                <a:gd name="T87" fmla="*/ 1288 h 1335"/>
                <a:gd name="T88" fmla="*/ 339 w 1085"/>
                <a:gd name="T89" fmla="*/ 1267 h 1335"/>
                <a:gd name="T90" fmla="*/ 554 w 1085"/>
                <a:gd name="T91" fmla="*/ 1142 h 1335"/>
                <a:gd name="T92" fmla="*/ 686 w 1085"/>
                <a:gd name="T93" fmla="*/ 1082 h 1335"/>
                <a:gd name="T94" fmla="*/ 821 w 1085"/>
                <a:gd name="T95" fmla="*/ 988 h 1335"/>
                <a:gd name="T96" fmla="*/ 927 w 1085"/>
                <a:gd name="T97" fmla="*/ 873 h 1335"/>
                <a:gd name="T98" fmla="*/ 1004 w 1085"/>
                <a:gd name="T99" fmla="*/ 744 h 1335"/>
                <a:gd name="T100" fmla="*/ 1055 w 1085"/>
                <a:gd name="T101" fmla="*/ 607 h 1335"/>
                <a:gd name="T102" fmla="*/ 1081 w 1085"/>
                <a:gd name="T103" fmla="*/ 471 h 1335"/>
                <a:gd name="T104" fmla="*/ 1085 w 1085"/>
                <a:gd name="T105" fmla="*/ 366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5" h="1335">
                  <a:moveTo>
                    <a:pt x="1085" y="366"/>
                  </a:moveTo>
                  <a:lnTo>
                    <a:pt x="1085" y="366"/>
                  </a:lnTo>
                  <a:lnTo>
                    <a:pt x="1082" y="332"/>
                  </a:lnTo>
                  <a:lnTo>
                    <a:pt x="1078" y="299"/>
                  </a:lnTo>
                  <a:lnTo>
                    <a:pt x="1072" y="267"/>
                  </a:lnTo>
                  <a:lnTo>
                    <a:pt x="1065" y="238"/>
                  </a:lnTo>
                  <a:lnTo>
                    <a:pt x="1055" y="210"/>
                  </a:lnTo>
                  <a:lnTo>
                    <a:pt x="1045" y="183"/>
                  </a:lnTo>
                  <a:lnTo>
                    <a:pt x="1033" y="157"/>
                  </a:lnTo>
                  <a:lnTo>
                    <a:pt x="1019" y="134"/>
                  </a:lnTo>
                  <a:lnTo>
                    <a:pt x="1005" y="112"/>
                  </a:lnTo>
                  <a:lnTo>
                    <a:pt x="989" y="92"/>
                  </a:lnTo>
                  <a:lnTo>
                    <a:pt x="971" y="74"/>
                  </a:lnTo>
                  <a:lnTo>
                    <a:pt x="952" y="58"/>
                  </a:lnTo>
                  <a:lnTo>
                    <a:pt x="932" y="44"/>
                  </a:lnTo>
                  <a:lnTo>
                    <a:pt x="911" y="32"/>
                  </a:lnTo>
                  <a:lnTo>
                    <a:pt x="888" y="21"/>
                  </a:lnTo>
                  <a:lnTo>
                    <a:pt x="864" y="14"/>
                  </a:lnTo>
                  <a:lnTo>
                    <a:pt x="864" y="14"/>
                  </a:lnTo>
                  <a:lnTo>
                    <a:pt x="840" y="7"/>
                  </a:lnTo>
                  <a:lnTo>
                    <a:pt x="815" y="4"/>
                  </a:lnTo>
                  <a:lnTo>
                    <a:pt x="791" y="1"/>
                  </a:lnTo>
                  <a:lnTo>
                    <a:pt x="768" y="0"/>
                  </a:lnTo>
                  <a:lnTo>
                    <a:pt x="746" y="1"/>
                  </a:lnTo>
                  <a:lnTo>
                    <a:pt x="725" y="4"/>
                  </a:lnTo>
                  <a:lnTo>
                    <a:pt x="705" y="9"/>
                  </a:lnTo>
                  <a:lnTo>
                    <a:pt x="685" y="14"/>
                  </a:lnTo>
                  <a:lnTo>
                    <a:pt x="665" y="21"/>
                  </a:lnTo>
                  <a:lnTo>
                    <a:pt x="648" y="31"/>
                  </a:lnTo>
                  <a:lnTo>
                    <a:pt x="629" y="41"/>
                  </a:lnTo>
                  <a:lnTo>
                    <a:pt x="613" y="53"/>
                  </a:lnTo>
                  <a:lnTo>
                    <a:pt x="595" y="66"/>
                  </a:lnTo>
                  <a:lnTo>
                    <a:pt x="579" y="81"/>
                  </a:lnTo>
                  <a:lnTo>
                    <a:pt x="564" y="96"/>
                  </a:lnTo>
                  <a:lnTo>
                    <a:pt x="547" y="114"/>
                  </a:lnTo>
                  <a:lnTo>
                    <a:pt x="533" y="131"/>
                  </a:lnTo>
                  <a:lnTo>
                    <a:pt x="518" y="150"/>
                  </a:lnTo>
                  <a:lnTo>
                    <a:pt x="504" y="171"/>
                  </a:lnTo>
                  <a:lnTo>
                    <a:pt x="490" y="192"/>
                  </a:lnTo>
                  <a:lnTo>
                    <a:pt x="462" y="238"/>
                  </a:lnTo>
                  <a:lnTo>
                    <a:pt x="435" y="287"/>
                  </a:lnTo>
                  <a:lnTo>
                    <a:pt x="408" y="339"/>
                  </a:lnTo>
                  <a:lnTo>
                    <a:pt x="382" y="394"/>
                  </a:lnTo>
                  <a:lnTo>
                    <a:pt x="328" y="510"/>
                  </a:lnTo>
                  <a:lnTo>
                    <a:pt x="328" y="510"/>
                  </a:lnTo>
                  <a:lnTo>
                    <a:pt x="292" y="589"/>
                  </a:lnTo>
                  <a:lnTo>
                    <a:pt x="252" y="674"/>
                  </a:lnTo>
                  <a:lnTo>
                    <a:pt x="252" y="674"/>
                  </a:lnTo>
                  <a:lnTo>
                    <a:pt x="235" y="706"/>
                  </a:lnTo>
                  <a:lnTo>
                    <a:pt x="212" y="743"/>
                  </a:lnTo>
                  <a:lnTo>
                    <a:pt x="187" y="782"/>
                  </a:lnTo>
                  <a:lnTo>
                    <a:pt x="157" y="823"/>
                  </a:lnTo>
                  <a:lnTo>
                    <a:pt x="123" y="867"/>
                  </a:lnTo>
                  <a:lnTo>
                    <a:pt x="86" y="911"/>
                  </a:lnTo>
                  <a:lnTo>
                    <a:pt x="45" y="958"/>
                  </a:lnTo>
                  <a:lnTo>
                    <a:pt x="0" y="1006"/>
                  </a:lnTo>
                  <a:lnTo>
                    <a:pt x="0" y="1006"/>
                  </a:lnTo>
                  <a:lnTo>
                    <a:pt x="17" y="1039"/>
                  </a:lnTo>
                  <a:lnTo>
                    <a:pt x="33" y="1069"/>
                  </a:lnTo>
                  <a:lnTo>
                    <a:pt x="51" y="1101"/>
                  </a:lnTo>
                  <a:lnTo>
                    <a:pt x="68" y="1130"/>
                  </a:lnTo>
                  <a:lnTo>
                    <a:pt x="68" y="1130"/>
                  </a:lnTo>
                  <a:lnTo>
                    <a:pt x="121" y="1074"/>
                  </a:lnTo>
                  <a:lnTo>
                    <a:pt x="170" y="1019"/>
                  </a:lnTo>
                  <a:lnTo>
                    <a:pt x="215" y="966"/>
                  </a:lnTo>
                  <a:lnTo>
                    <a:pt x="256" y="915"/>
                  </a:lnTo>
                  <a:lnTo>
                    <a:pt x="291" y="866"/>
                  </a:lnTo>
                  <a:lnTo>
                    <a:pt x="324" y="818"/>
                  </a:lnTo>
                  <a:lnTo>
                    <a:pt x="350" y="773"/>
                  </a:lnTo>
                  <a:lnTo>
                    <a:pt x="362" y="752"/>
                  </a:lnTo>
                  <a:lnTo>
                    <a:pt x="373" y="731"/>
                  </a:lnTo>
                  <a:lnTo>
                    <a:pt x="373" y="731"/>
                  </a:lnTo>
                  <a:lnTo>
                    <a:pt x="412" y="647"/>
                  </a:lnTo>
                  <a:lnTo>
                    <a:pt x="449" y="565"/>
                  </a:lnTo>
                  <a:lnTo>
                    <a:pt x="449" y="565"/>
                  </a:lnTo>
                  <a:lnTo>
                    <a:pt x="500" y="455"/>
                  </a:lnTo>
                  <a:lnTo>
                    <a:pt x="525" y="405"/>
                  </a:lnTo>
                  <a:lnTo>
                    <a:pt x="547" y="360"/>
                  </a:lnTo>
                  <a:lnTo>
                    <a:pt x="569" y="319"/>
                  </a:lnTo>
                  <a:lnTo>
                    <a:pt x="592" y="281"/>
                  </a:lnTo>
                  <a:lnTo>
                    <a:pt x="613" y="247"/>
                  </a:lnTo>
                  <a:lnTo>
                    <a:pt x="634" y="219"/>
                  </a:lnTo>
                  <a:lnTo>
                    <a:pt x="644" y="206"/>
                  </a:lnTo>
                  <a:lnTo>
                    <a:pt x="656" y="195"/>
                  </a:lnTo>
                  <a:lnTo>
                    <a:pt x="667" y="183"/>
                  </a:lnTo>
                  <a:lnTo>
                    <a:pt x="677" y="174"/>
                  </a:lnTo>
                  <a:lnTo>
                    <a:pt x="689" y="165"/>
                  </a:lnTo>
                  <a:lnTo>
                    <a:pt x="701" y="157"/>
                  </a:lnTo>
                  <a:lnTo>
                    <a:pt x="711" y="151"/>
                  </a:lnTo>
                  <a:lnTo>
                    <a:pt x="724" y="145"/>
                  </a:lnTo>
                  <a:lnTo>
                    <a:pt x="736" y="142"/>
                  </a:lnTo>
                  <a:lnTo>
                    <a:pt x="747" y="138"/>
                  </a:lnTo>
                  <a:lnTo>
                    <a:pt x="760" y="136"/>
                  </a:lnTo>
                  <a:lnTo>
                    <a:pt x="773" y="135"/>
                  </a:lnTo>
                  <a:lnTo>
                    <a:pt x="787" y="135"/>
                  </a:lnTo>
                  <a:lnTo>
                    <a:pt x="800" y="136"/>
                  </a:lnTo>
                  <a:lnTo>
                    <a:pt x="814" y="138"/>
                  </a:lnTo>
                  <a:lnTo>
                    <a:pt x="829" y="142"/>
                  </a:lnTo>
                  <a:lnTo>
                    <a:pt x="829" y="142"/>
                  </a:lnTo>
                  <a:lnTo>
                    <a:pt x="842" y="147"/>
                  </a:lnTo>
                  <a:lnTo>
                    <a:pt x="854" y="153"/>
                  </a:lnTo>
                  <a:lnTo>
                    <a:pt x="866" y="161"/>
                  </a:lnTo>
                  <a:lnTo>
                    <a:pt x="877" y="169"/>
                  </a:lnTo>
                  <a:lnTo>
                    <a:pt x="887" y="179"/>
                  </a:lnTo>
                  <a:lnTo>
                    <a:pt x="897" y="191"/>
                  </a:lnTo>
                  <a:lnTo>
                    <a:pt x="905" y="204"/>
                  </a:lnTo>
                  <a:lnTo>
                    <a:pt x="914" y="218"/>
                  </a:lnTo>
                  <a:lnTo>
                    <a:pt x="922" y="234"/>
                  </a:lnTo>
                  <a:lnTo>
                    <a:pt x="929" y="251"/>
                  </a:lnTo>
                  <a:lnTo>
                    <a:pt x="935" y="268"/>
                  </a:lnTo>
                  <a:lnTo>
                    <a:pt x="939" y="287"/>
                  </a:lnTo>
                  <a:lnTo>
                    <a:pt x="944" y="307"/>
                  </a:lnTo>
                  <a:lnTo>
                    <a:pt x="946" y="328"/>
                  </a:lnTo>
                  <a:lnTo>
                    <a:pt x="950" y="349"/>
                  </a:lnTo>
                  <a:lnTo>
                    <a:pt x="951" y="371"/>
                  </a:lnTo>
                  <a:lnTo>
                    <a:pt x="951" y="371"/>
                  </a:lnTo>
                  <a:lnTo>
                    <a:pt x="951" y="393"/>
                  </a:lnTo>
                  <a:lnTo>
                    <a:pt x="951" y="415"/>
                  </a:lnTo>
                  <a:lnTo>
                    <a:pt x="950" y="436"/>
                  </a:lnTo>
                  <a:lnTo>
                    <a:pt x="949" y="458"/>
                  </a:lnTo>
                  <a:lnTo>
                    <a:pt x="946" y="480"/>
                  </a:lnTo>
                  <a:lnTo>
                    <a:pt x="943" y="501"/>
                  </a:lnTo>
                  <a:lnTo>
                    <a:pt x="938" y="524"/>
                  </a:lnTo>
                  <a:lnTo>
                    <a:pt x="934" y="546"/>
                  </a:lnTo>
                  <a:lnTo>
                    <a:pt x="928" y="568"/>
                  </a:lnTo>
                  <a:lnTo>
                    <a:pt x="921" y="590"/>
                  </a:lnTo>
                  <a:lnTo>
                    <a:pt x="914" y="613"/>
                  </a:lnTo>
                  <a:lnTo>
                    <a:pt x="904" y="635"/>
                  </a:lnTo>
                  <a:lnTo>
                    <a:pt x="896" y="656"/>
                  </a:lnTo>
                  <a:lnTo>
                    <a:pt x="886" y="678"/>
                  </a:lnTo>
                  <a:lnTo>
                    <a:pt x="875" y="699"/>
                  </a:lnTo>
                  <a:lnTo>
                    <a:pt x="863" y="720"/>
                  </a:lnTo>
                  <a:lnTo>
                    <a:pt x="852" y="741"/>
                  </a:lnTo>
                  <a:lnTo>
                    <a:pt x="839" y="761"/>
                  </a:lnTo>
                  <a:lnTo>
                    <a:pt x="825" y="781"/>
                  </a:lnTo>
                  <a:lnTo>
                    <a:pt x="809" y="801"/>
                  </a:lnTo>
                  <a:lnTo>
                    <a:pt x="794" y="820"/>
                  </a:lnTo>
                  <a:lnTo>
                    <a:pt x="778" y="839"/>
                  </a:lnTo>
                  <a:lnTo>
                    <a:pt x="761" y="857"/>
                  </a:lnTo>
                  <a:lnTo>
                    <a:pt x="744" y="874"/>
                  </a:lnTo>
                  <a:lnTo>
                    <a:pt x="725" y="891"/>
                  </a:lnTo>
                  <a:lnTo>
                    <a:pt x="705" y="908"/>
                  </a:lnTo>
                  <a:lnTo>
                    <a:pt x="685" y="923"/>
                  </a:lnTo>
                  <a:lnTo>
                    <a:pt x="664" y="937"/>
                  </a:lnTo>
                  <a:lnTo>
                    <a:pt x="643" y="951"/>
                  </a:lnTo>
                  <a:lnTo>
                    <a:pt x="620" y="964"/>
                  </a:lnTo>
                  <a:lnTo>
                    <a:pt x="596" y="977"/>
                  </a:lnTo>
                  <a:lnTo>
                    <a:pt x="573" y="987"/>
                  </a:lnTo>
                  <a:lnTo>
                    <a:pt x="573" y="987"/>
                  </a:lnTo>
                  <a:lnTo>
                    <a:pt x="623" y="919"/>
                  </a:lnTo>
                  <a:lnTo>
                    <a:pt x="670" y="855"/>
                  </a:lnTo>
                  <a:lnTo>
                    <a:pt x="691" y="823"/>
                  </a:lnTo>
                  <a:lnTo>
                    <a:pt x="712" y="793"/>
                  </a:lnTo>
                  <a:lnTo>
                    <a:pt x="731" y="763"/>
                  </a:lnTo>
                  <a:lnTo>
                    <a:pt x="749" y="731"/>
                  </a:lnTo>
                  <a:lnTo>
                    <a:pt x="766" y="700"/>
                  </a:lnTo>
                  <a:lnTo>
                    <a:pt x="781" y="669"/>
                  </a:lnTo>
                  <a:lnTo>
                    <a:pt x="795" y="636"/>
                  </a:lnTo>
                  <a:lnTo>
                    <a:pt x="808" y="603"/>
                  </a:lnTo>
                  <a:lnTo>
                    <a:pt x="820" y="569"/>
                  </a:lnTo>
                  <a:lnTo>
                    <a:pt x="829" y="533"/>
                  </a:lnTo>
                  <a:lnTo>
                    <a:pt x="838" y="497"/>
                  </a:lnTo>
                  <a:lnTo>
                    <a:pt x="845" y="457"/>
                  </a:lnTo>
                  <a:lnTo>
                    <a:pt x="845" y="457"/>
                  </a:lnTo>
                  <a:lnTo>
                    <a:pt x="847" y="441"/>
                  </a:lnTo>
                  <a:lnTo>
                    <a:pt x="849" y="419"/>
                  </a:lnTo>
                  <a:lnTo>
                    <a:pt x="849" y="396"/>
                  </a:lnTo>
                  <a:lnTo>
                    <a:pt x="848" y="383"/>
                  </a:lnTo>
                  <a:lnTo>
                    <a:pt x="847" y="371"/>
                  </a:lnTo>
                  <a:lnTo>
                    <a:pt x="843" y="359"/>
                  </a:lnTo>
                  <a:lnTo>
                    <a:pt x="840" y="348"/>
                  </a:lnTo>
                  <a:lnTo>
                    <a:pt x="834" y="338"/>
                  </a:lnTo>
                  <a:lnTo>
                    <a:pt x="827" y="327"/>
                  </a:lnTo>
                  <a:lnTo>
                    <a:pt x="818" y="319"/>
                  </a:lnTo>
                  <a:lnTo>
                    <a:pt x="807" y="312"/>
                  </a:lnTo>
                  <a:lnTo>
                    <a:pt x="794" y="307"/>
                  </a:lnTo>
                  <a:lnTo>
                    <a:pt x="779" y="305"/>
                  </a:lnTo>
                  <a:lnTo>
                    <a:pt x="779" y="305"/>
                  </a:lnTo>
                  <a:lnTo>
                    <a:pt x="763" y="304"/>
                  </a:lnTo>
                  <a:lnTo>
                    <a:pt x="747" y="306"/>
                  </a:lnTo>
                  <a:lnTo>
                    <a:pt x="733" y="309"/>
                  </a:lnTo>
                  <a:lnTo>
                    <a:pt x="719" y="315"/>
                  </a:lnTo>
                  <a:lnTo>
                    <a:pt x="708" y="323"/>
                  </a:lnTo>
                  <a:lnTo>
                    <a:pt x="696" y="333"/>
                  </a:lnTo>
                  <a:lnTo>
                    <a:pt x="684" y="342"/>
                  </a:lnTo>
                  <a:lnTo>
                    <a:pt x="675" y="354"/>
                  </a:lnTo>
                  <a:lnTo>
                    <a:pt x="665" y="366"/>
                  </a:lnTo>
                  <a:lnTo>
                    <a:pt x="658" y="377"/>
                  </a:lnTo>
                  <a:lnTo>
                    <a:pt x="650" y="389"/>
                  </a:lnTo>
                  <a:lnTo>
                    <a:pt x="644" y="401"/>
                  </a:lnTo>
                  <a:lnTo>
                    <a:pt x="635" y="422"/>
                  </a:lnTo>
                  <a:lnTo>
                    <a:pt x="630" y="438"/>
                  </a:lnTo>
                  <a:lnTo>
                    <a:pt x="630" y="438"/>
                  </a:lnTo>
                  <a:lnTo>
                    <a:pt x="615" y="497"/>
                  </a:lnTo>
                  <a:lnTo>
                    <a:pt x="599" y="553"/>
                  </a:lnTo>
                  <a:lnTo>
                    <a:pt x="582" y="608"/>
                  </a:lnTo>
                  <a:lnTo>
                    <a:pt x="564" y="662"/>
                  </a:lnTo>
                  <a:lnTo>
                    <a:pt x="545" y="713"/>
                  </a:lnTo>
                  <a:lnTo>
                    <a:pt x="524" y="764"/>
                  </a:lnTo>
                  <a:lnTo>
                    <a:pt x="500" y="814"/>
                  </a:lnTo>
                  <a:lnTo>
                    <a:pt x="475" y="862"/>
                  </a:lnTo>
                  <a:lnTo>
                    <a:pt x="461" y="887"/>
                  </a:lnTo>
                  <a:lnTo>
                    <a:pt x="446" y="910"/>
                  </a:lnTo>
                  <a:lnTo>
                    <a:pt x="431" y="933"/>
                  </a:lnTo>
                  <a:lnTo>
                    <a:pt x="415" y="958"/>
                  </a:lnTo>
                  <a:lnTo>
                    <a:pt x="398" y="981"/>
                  </a:lnTo>
                  <a:lnTo>
                    <a:pt x="381" y="1005"/>
                  </a:lnTo>
                  <a:lnTo>
                    <a:pt x="362" y="1027"/>
                  </a:lnTo>
                  <a:lnTo>
                    <a:pt x="342" y="1051"/>
                  </a:lnTo>
                  <a:lnTo>
                    <a:pt x="321" y="1074"/>
                  </a:lnTo>
                  <a:lnTo>
                    <a:pt x="300" y="1097"/>
                  </a:lnTo>
                  <a:lnTo>
                    <a:pt x="278" y="1121"/>
                  </a:lnTo>
                  <a:lnTo>
                    <a:pt x="253" y="1143"/>
                  </a:lnTo>
                  <a:lnTo>
                    <a:pt x="229" y="1166"/>
                  </a:lnTo>
                  <a:lnTo>
                    <a:pt x="203" y="1190"/>
                  </a:lnTo>
                  <a:lnTo>
                    <a:pt x="176" y="1213"/>
                  </a:lnTo>
                  <a:lnTo>
                    <a:pt x="147" y="1237"/>
                  </a:lnTo>
                  <a:lnTo>
                    <a:pt x="147" y="1237"/>
                  </a:lnTo>
                  <a:lnTo>
                    <a:pt x="170" y="1262"/>
                  </a:lnTo>
                  <a:lnTo>
                    <a:pt x="194" y="1288"/>
                  </a:lnTo>
                  <a:lnTo>
                    <a:pt x="218" y="1312"/>
                  </a:lnTo>
                  <a:lnTo>
                    <a:pt x="243" y="1335"/>
                  </a:lnTo>
                  <a:lnTo>
                    <a:pt x="243" y="1335"/>
                  </a:lnTo>
                  <a:lnTo>
                    <a:pt x="292" y="1300"/>
                  </a:lnTo>
                  <a:lnTo>
                    <a:pt x="339" y="1267"/>
                  </a:lnTo>
                  <a:lnTo>
                    <a:pt x="386" y="1237"/>
                  </a:lnTo>
                  <a:lnTo>
                    <a:pt x="430" y="1209"/>
                  </a:lnTo>
                  <a:lnTo>
                    <a:pt x="473" y="1183"/>
                  </a:lnTo>
                  <a:lnTo>
                    <a:pt x="514" y="1161"/>
                  </a:lnTo>
                  <a:lnTo>
                    <a:pt x="554" y="1142"/>
                  </a:lnTo>
                  <a:lnTo>
                    <a:pt x="592" y="1125"/>
                  </a:lnTo>
                  <a:lnTo>
                    <a:pt x="592" y="1125"/>
                  </a:lnTo>
                  <a:lnTo>
                    <a:pt x="624" y="1113"/>
                  </a:lnTo>
                  <a:lnTo>
                    <a:pt x="656" y="1099"/>
                  </a:lnTo>
                  <a:lnTo>
                    <a:pt x="686" y="1082"/>
                  </a:lnTo>
                  <a:lnTo>
                    <a:pt x="716" y="1066"/>
                  </a:lnTo>
                  <a:lnTo>
                    <a:pt x="744" y="1047"/>
                  </a:lnTo>
                  <a:lnTo>
                    <a:pt x="771" y="1028"/>
                  </a:lnTo>
                  <a:lnTo>
                    <a:pt x="797" y="1008"/>
                  </a:lnTo>
                  <a:lnTo>
                    <a:pt x="821" y="988"/>
                  </a:lnTo>
                  <a:lnTo>
                    <a:pt x="845" y="966"/>
                  </a:lnTo>
                  <a:lnTo>
                    <a:pt x="867" y="944"/>
                  </a:lnTo>
                  <a:lnTo>
                    <a:pt x="888" y="921"/>
                  </a:lnTo>
                  <a:lnTo>
                    <a:pt x="908" y="897"/>
                  </a:lnTo>
                  <a:lnTo>
                    <a:pt x="927" y="873"/>
                  </a:lnTo>
                  <a:lnTo>
                    <a:pt x="944" y="848"/>
                  </a:lnTo>
                  <a:lnTo>
                    <a:pt x="960" y="822"/>
                  </a:lnTo>
                  <a:lnTo>
                    <a:pt x="977" y="796"/>
                  </a:lnTo>
                  <a:lnTo>
                    <a:pt x="991" y="771"/>
                  </a:lnTo>
                  <a:lnTo>
                    <a:pt x="1004" y="744"/>
                  </a:lnTo>
                  <a:lnTo>
                    <a:pt x="1017" y="717"/>
                  </a:lnTo>
                  <a:lnTo>
                    <a:pt x="1028" y="690"/>
                  </a:lnTo>
                  <a:lnTo>
                    <a:pt x="1038" y="662"/>
                  </a:lnTo>
                  <a:lnTo>
                    <a:pt x="1047" y="635"/>
                  </a:lnTo>
                  <a:lnTo>
                    <a:pt x="1055" y="607"/>
                  </a:lnTo>
                  <a:lnTo>
                    <a:pt x="1062" y="580"/>
                  </a:lnTo>
                  <a:lnTo>
                    <a:pt x="1069" y="552"/>
                  </a:lnTo>
                  <a:lnTo>
                    <a:pt x="1074" y="525"/>
                  </a:lnTo>
                  <a:lnTo>
                    <a:pt x="1078" y="498"/>
                  </a:lnTo>
                  <a:lnTo>
                    <a:pt x="1081" y="471"/>
                  </a:lnTo>
                  <a:lnTo>
                    <a:pt x="1083" y="444"/>
                  </a:lnTo>
                  <a:lnTo>
                    <a:pt x="1085" y="417"/>
                  </a:lnTo>
                  <a:lnTo>
                    <a:pt x="1085" y="391"/>
                  </a:lnTo>
                  <a:lnTo>
                    <a:pt x="1085" y="366"/>
                  </a:lnTo>
                  <a:lnTo>
                    <a:pt x="1085" y="3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dirty="0">
                <a:solidFill>
                  <a:sysClr val="windowText" lastClr="000000"/>
                </a:solidFill>
                <a:latin typeface="ＭＳ Ｐゴシック" panose="020B0600070205080204" pitchFamily="50" charset="-128"/>
                <a:cs typeface="メイリオ"/>
              </a:endParaRPr>
            </a:p>
          </p:txBody>
        </p:sp>
        <p:sp>
          <p:nvSpPr>
            <p:cNvPr id="261" name="Freeform 15"/>
            <p:cNvSpPr>
              <a:spLocks/>
            </p:cNvSpPr>
            <p:nvPr/>
          </p:nvSpPr>
          <p:spPr bwMode="auto">
            <a:xfrm>
              <a:off x="3346450" y="2720976"/>
              <a:ext cx="447675" cy="563563"/>
            </a:xfrm>
            <a:custGeom>
              <a:avLst/>
              <a:gdLst>
                <a:gd name="T0" fmla="*/ 842 w 1692"/>
                <a:gd name="T1" fmla="*/ 2095 h 2130"/>
                <a:gd name="T2" fmla="*/ 794 w 1692"/>
                <a:gd name="T3" fmla="*/ 2124 h 2130"/>
                <a:gd name="T4" fmla="*/ 873 w 1692"/>
                <a:gd name="T5" fmla="*/ 2130 h 2130"/>
                <a:gd name="T6" fmla="*/ 1022 w 1692"/>
                <a:gd name="T7" fmla="*/ 2113 h 2130"/>
                <a:gd name="T8" fmla="*/ 1163 w 1692"/>
                <a:gd name="T9" fmla="*/ 2067 h 2130"/>
                <a:gd name="T10" fmla="*/ 1294 w 1692"/>
                <a:gd name="T11" fmla="*/ 1993 h 2130"/>
                <a:gd name="T12" fmla="*/ 1412 w 1692"/>
                <a:gd name="T13" fmla="*/ 1894 h 2130"/>
                <a:gd name="T14" fmla="*/ 1466 w 1692"/>
                <a:gd name="T15" fmla="*/ 1821 h 2130"/>
                <a:gd name="T16" fmla="*/ 1529 w 1692"/>
                <a:gd name="T17" fmla="*/ 1715 h 2130"/>
                <a:gd name="T18" fmla="*/ 1582 w 1692"/>
                <a:gd name="T19" fmla="*/ 1604 h 2130"/>
                <a:gd name="T20" fmla="*/ 1649 w 1692"/>
                <a:gd name="T21" fmla="*/ 1398 h 2130"/>
                <a:gd name="T22" fmla="*/ 1687 w 1692"/>
                <a:gd name="T23" fmla="*/ 1156 h 2130"/>
                <a:gd name="T24" fmla="*/ 1691 w 1692"/>
                <a:gd name="T25" fmla="*/ 977 h 2130"/>
                <a:gd name="T26" fmla="*/ 1677 w 1692"/>
                <a:gd name="T27" fmla="*/ 822 h 2130"/>
                <a:gd name="T28" fmla="*/ 1644 w 1692"/>
                <a:gd name="T29" fmla="*/ 667 h 2130"/>
                <a:gd name="T30" fmla="*/ 1594 w 1692"/>
                <a:gd name="T31" fmla="*/ 518 h 2130"/>
                <a:gd name="T32" fmla="*/ 1521 w 1692"/>
                <a:gd name="T33" fmla="*/ 377 h 2130"/>
                <a:gd name="T34" fmla="*/ 1428 w 1692"/>
                <a:gd name="T35" fmla="*/ 252 h 2130"/>
                <a:gd name="T36" fmla="*/ 1310 w 1692"/>
                <a:gd name="T37" fmla="*/ 145 h 2130"/>
                <a:gd name="T38" fmla="*/ 1169 w 1692"/>
                <a:gd name="T39" fmla="*/ 64 h 2130"/>
                <a:gd name="T40" fmla="*/ 1001 w 1692"/>
                <a:gd name="T41" fmla="*/ 14 h 2130"/>
                <a:gd name="T42" fmla="*/ 926 w 1692"/>
                <a:gd name="T43" fmla="*/ 4 h 2130"/>
                <a:gd name="T44" fmla="*/ 835 w 1692"/>
                <a:gd name="T45" fmla="*/ 0 h 2130"/>
                <a:gd name="T46" fmla="*/ 751 w 1692"/>
                <a:gd name="T47" fmla="*/ 7 h 2130"/>
                <a:gd name="T48" fmla="*/ 655 w 1692"/>
                <a:gd name="T49" fmla="*/ 32 h 2130"/>
                <a:gd name="T50" fmla="*/ 521 w 1692"/>
                <a:gd name="T51" fmla="*/ 101 h 2130"/>
                <a:gd name="T52" fmla="*/ 409 w 1692"/>
                <a:gd name="T53" fmla="*/ 200 h 2130"/>
                <a:gd name="T54" fmla="*/ 315 w 1692"/>
                <a:gd name="T55" fmla="*/ 322 h 2130"/>
                <a:gd name="T56" fmla="*/ 234 w 1692"/>
                <a:gd name="T57" fmla="*/ 461 h 2130"/>
                <a:gd name="T58" fmla="*/ 130 w 1692"/>
                <a:gd name="T59" fmla="*/ 685 h 2130"/>
                <a:gd name="T60" fmla="*/ 27 w 1692"/>
                <a:gd name="T61" fmla="*/ 924 h 2130"/>
                <a:gd name="T62" fmla="*/ 0 w 1692"/>
                <a:gd name="T63" fmla="*/ 1039 h 2130"/>
                <a:gd name="T64" fmla="*/ 7 w 1692"/>
                <a:gd name="T65" fmla="*/ 1178 h 2130"/>
                <a:gd name="T66" fmla="*/ 69 w 1692"/>
                <a:gd name="T67" fmla="*/ 1136 h 2130"/>
                <a:gd name="T68" fmla="*/ 143 w 1692"/>
                <a:gd name="T69" fmla="*/ 992 h 2130"/>
                <a:gd name="T70" fmla="*/ 253 w 1692"/>
                <a:gd name="T71" fmla="*/ 738 h 2130"/>
                <a:gd name="T72" fmla="*/ 367 w 1692"/>
                <a:gd name="T73" fmla="*/ 494 h 2130"/>
                <a:gd name="T74" fmla="*/ 439 w 1692"/>
                <a:gd name="T75" fmla="*/ 375 h 2130"/>
                <a:gd name="T76" fmla="*/ 521 w 1692"/>
                <a:gd name="T77" fmla="*/ 274 h 2130"/>
                <a:gd name="T78" fmla="*/ 616 w 1692"/>
                <a:gd name="T79" fmla="*/ 198 h 2130"/>
                <a:gd name="T80" fmla="*/ 729 w 1692"/>
                <a:gd name="T81" fmla="*/ 149 h 2130"/>
                <a:gd name="T82" fmla="*/ 861 w 1692"/>
                <a:gd name="T83" fmla="*/ 134 h 2130"/>
                <a:gd name="T84" fmla="*/ 977 w 1692"/>
                <a:gd name="T85" fmla="*/ 145 h 2130"/>
                <a:gd name="T86" fmla="*/ 1117 w 1692"/>
                <a:gd name="T87" fmla="*/ 189 h 2130"/>
                <a:gd name="T88" fmla="*/ 1237 w 1692"/>
                <a:gd name="T89" fmla="*/ 258 h 2130"/>
                <a:gd name="T90" fmla="*/ 1336 w 1692"/>
                <a:gd name="T91" fmla="*/ 350 h 2130"/>
                <a:gd name="T92" fmla="*/ 1415 w 1692"/>
                <a:gd name="T93" fmla="*/ 459 h 2130"/>
                <a:gd name="T94" fmla="*/ 1476 w 1692"/>
                <a:gd name="T95" fmla="*/ 581 h 2130"/>
                <a:gd name="T96" fmla="*/ 1519 w 1692"/>
                <a:gd name="T97" fmla="*/ 712 h 2130"/>
                <a:gd name="T98" fmla="*/ 1546 w 1692"/>
                <a:gd name="T99" fmla="*/ 847 h 2130"/>
                <a:gd name="T100" fmla="*/ 1558 w 1692"/>
                <a:gd name="T101" fmla="*/ 981 h 2130"/>
                <a:gd name="T102" fmla="*/ 1558 w 1692"/>
                <a:gd name="T103" fmla="*/ 1110 h 2130"/>
                <a:gd name="T104" fmla="*/ 1536 w 1692"/>
                <a:gd name="T105" fmla="*/ 1282 h 2130"/>
                <a:gd name="T106" fmla="*/ 1494 w 1692"/>
                <a:gd name="T107" fmla="*/ 1452 h 2130"/>
                <a:gd name="T108" fmla="*/ 1430 w 1692"/>
                <a:gd name="T109" fmla="*/ 1612 h 2130"/>
                <a:gd name="T110" fmla="*/ 1344 w 1692"/>
                <a:gd name="T111" fmla="*/ 1760 h 2130"/>
                <a:gd name="T112" fmla="*/ 1238 w 1692"/>
                <a:gd name="T113" fmla="*/ 1886 h 2130"/>
                <a:gd name="T114" fmla="*/ 1109 w 1692"/>
                <a:gd name="T115" fmla="*/ 1988 h 2130"/>
                <a:gd name="T116" fmla="*/ 958 w 1692"/>
                <a:gd name="T117" fmla="*/ 2061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 h="2130">
                  <a:moveTo>
                    <a:pt x="917" y="2072"/>
                  </a:moveTo>
                  <a:lnTo>
                    <a:pt x="917" y="2072"/>
                  </a:lnTo>
                  <a:lnTo>
                    <a:pt x="880" y="2083"/>
                  </a:lnTo>
                  <a:lnTo>
                    <a:pt x="842" y="2095"/>
                  </a:lnTo>
                  <a:lnTo>
                    <a:pt x="805" y="2108"/>
                  </a:lnTo>
                  <a:lnTo>
                    <a:pt x="767" y="2120"/>
                  </a:lnTo>
                  <a:lnTo>
                    <a:pt x="767" y="2120"/>
                  </a:lnTo>
                  <a:lnTo>
                    <a:pt x="794" y="2124"/>
                  </a:lnTo>
                  <a:lnTo>
                    <a:pt x="820" y="2126"/>
                  </a:lnTo>
                  <a:lnTo>
                    <a:pt x="847" y="2129"/>
                  </a:lnTo>
                  <a:lnTo>
                    <a:pt x="873" y="2130"/>
                  </a:lnTo>
                  <a:lnTo>
                    <a:pt x="873" y="2130"/>
                  </a:lnTo>
                  <a:lnTo>
                    <a:pt x="911" y="2129"/>
                  </a:lnTo>
                  <a:lnTo>
                    <a:pt x="949" y="2125"/>
                  </a:lnTo>
                  <a:lnTo>
                    <a:pt x="986" y="2120"/>
                  </a:lnTo>
                  <a:lnTo>
                    <a:pt x="1022" y="2113"/>
                  </a:lnTo>
                  <a:lnTo>
                    <a:pt x="1059" y="2104"/>
                  </a:lnTo>
                  <a:lnTo>
                    <a:pt x="1094" y="2093"/>
                  </a:lnTo>
                  <a:lnTo>
                    <a:pt x="1129" y="2081"/>
                  </a:lnTo>
                  <a:lnTo>
                    <a:pt x="1163" y="2067"/>
                  </a:lnTo>
                  <a:lnTo>
                    <a:pt x="1197" y="2051"/>
                  </a:lnTo>
                  <a:lnTo>
                    <a:pt x="1230" y="2034"/>
                  </a:lnTo>
                  <a:lnTo>
                    <a:pt x="1262" y="2014"/>
                  </a:lnTo>
                  <a:lnTo>
                    <a:pt x="1294" y="1993"/>
                  </a:lnTo>
                  <a:lnTo>
                    <a:pt x="1325" y="1971"/>
                  </a:lnTo>
                  <a:lnTo>
                    <a:pt x="1355" y="1947"/>
                  </a:lnTo>
                  <a:lnTo>
                    <a:pt x="1384" y="1921"/>
                  </a:lnTo>
                  <a:lnTo>
                    <a:pt x="1412" y="1894"/>
                  </a:lnTo>
                  <a:lnTo>
                    <a:pt x="1412" y="1894"/>
                  </a:lnTo>
                  <a:lnTo>
                    <a:pt x="1431" y="1871"/>
                  </a:lnTo>
                  <a:lnTo>
                    <a:pt x="1450" y="1846"/>
                  </a:lnTo>
                  <a:lnTo>
                    <a:pt x="1466" y="1821"/>
                  </a:lnTo>
                  <a:lnTo>
                    <a:pt x="1484" y="1795"/>
                  </a:lnTo>
                  <a:lnTo>
                    <a:pt x="1499" y="1769"/>
                  </a:lnTo>
                  <a:lnTo>
                    <a:pt x="1515" y="1742"/>
                  </a:lnTo>
                  <a:lnTo>
                    <a:pt x="1529" y="1715"/>
                  </a:lnTo>
                  <a:lnTo>
                    <a:pt x="1543" y="1688"/>
                  </a:lnTo>
                  <a:lnTo>
                    <a:pt x="1558" y="1660"/>
                  </a:lnTo>
                  <a:lnTo>
                    <a:pt x="1570" y="1632"/>
                  </a:lnTo>
                  <a:lnTo>
                    <a:pt x="1582" y="1604"/>
                  </a:lnTo>
                  <a:lnTo>
                    <a:pt x="1594" y="1575"/>
                  </a:lnTo>
                  <a:lnTo>
                    <a:pt x="1615" y="1516"/>
                  </a:lnTo>
                  <a:lnTo>
                    <a:pt x="1632" y="1458"/>
                  </a:lnTo>
                  <a:lnTo>
                    <a:pt x="1649" y="1398"/>
                  </a:lnTo>
                  <a:lnTo>
                    <a:pt x="1662" y="1337"/>
                  </a:lnTo>
                  <a:lnTo>
                    <a:pt x="1673" y="1276"/>
                  </a:lnTo>
                  <a:lnTo>
                    <a:pt x="1682" y="1215"/>
                  </a:lnTo>
                  <a:lnTo>
                    <a:pt x="1687" y="1156"/>
                  </a:lnTo>
                  <a:lnTo>
                    <a:pt x="1691" y="1095"/>
                  </a:lnTo>
                  <a:lnTo>
                    <a:pt x="1692" y="1035"/>
                  </a:lnTo>
                  <a:lnTo>
                    <a:pt x="1691" y="977"/>
                  </a:lnTo>
                  <a:lnTo>
                    <a:pt x="1691" y="977"/>
                  </a:lnTo>
                  <a:lnTo>
                    <a:pt x="1689" y="938"/>
                  </a:lnTo>
                  <a:lnTo>
                    <a:pt x="1686" y="899"/>
                  </a:lnTo>
                  <a:lnTo>
                    <a:pt x="1682" y="861"/>
                  </a:lnTo>
                  <a:lnTo>
                    <a:pt x="1677" y="822"/>
                  </a:lnTo>
                  <a:lnTo>
                    <a:pt x="1670" y="783"/>
                  </a:lnTo>
                  <a:lnTo>
                    <a:pt x="1663" y="745"/>
                  </a:lnTo>
                  <a:lnTo>
                    <a:pt x="1655" y="706"/>
                  </a:lnTo>
                  <a:lnTo>
                    <a:pt x="1644" y="667"/>
                  </a:lnTo>
                  <a:lnTo>
                    <a:pt x="1634" y="630"/>
                  </a:lnTo>
                  <a:lnTo>
                    <a:pt x="1622" y="591"/>
                  </a:lnTo>
                  <a:lnTo>
                    <a:pt x="1608" y="554"/>
                  </a:lnTo>
                  <a:lnTo>
                    <a:pt x="1594" y="518"/>
                  </a:lnTo>
                  <a:lnTo>
                    <a:pt x="1577" y="481"/>
                  </a:lnTo>
                  <a:lnTo>
                    <a:pt x="1560" y="446"/>
                  </a:lnTo>
                  <a:lnTo>
                    <a:pt x="1541" y="411"/>
                  </a:lnTo>
                  <a:lnTo>
                    <a:pt x="1521" y="377"/>
                  </a:lnTo>
                  <a:lnTo>
                    <a:pt x="1500" y="344"/>
                  </a:lnTo>
                  <a:lnTo>
                    <a:pt x="1478" y="313"/>
                  </a:lnTo>
                  <a:lnTo>
                    <a:pt x="1453" y="281"/>
                  </a:lnTo>
                  <a:lnTo>
                    <a:pt x="1428" y="252"/>
                  </a:lnTo>
                  <a:lnTo>
                    <a:pt x="1401" y="222"/>
                  </a:lnTo>
                  <a:lnTo>
                    <a:pt x="1373" y="196"/>
                  </a:lnTo>
                  <a:lnTo>
                    <a:pt x="1342" y="170"/>
                  </a:lnTo>
                  <a:lnTo>
                    <a:pt x="1310" y="145"/>
                  </a:lnTo>
                  <a:lnTo>
                    <a:pt x="1278" y="123"/>
                  </a:lnTo>
                  <a:lnTo>
                    <a:pt x="1243" y="102"/>
                  </a:lnTo>
                  <a:lnTo>
                    <a:pt x="1207" y="82"/>
                  </a:lnTo>
                  <a:lnTo>
                    <a:pt x="1169" y="64"/>
                  </a:lnTo>
                  <a:lnTo>
                    <a:pt x="1129" y="49"/>
                  </a:lnTo>
                  <a:lnTo>
                    <a:pt x="1088" y="35"/>
                  </a:lnTo>
                  <a:lnTo>
                    <a:pt x="1046" y="23"/>
                  </a:lnTo>
                  <a:lnTo>
                    <a:pt x="1001" y="14"/>
                  </a:lnTo>
                  <a:lnTo>
                    <a:pt x="1001" y="14"/>
                  </a:lnTo>
                  <a:lnTo>
                    <a:pt x="976" y="9"/>
                  </a:lnTo>
                  <a:lnTo>
                    <a:pt x="951" y="6"/>
                  </a:lnTo>
                  <a:lnTo>
                    <a:pt x="926" y="4"/>
                  </a:lnTo>
                  <a:lnTo>
                    <a:pt x="903" y="1"/>
                  </a:lnTo>
                  <a:lnTo>
                    <a:pt x="880" y="0"/>
                  </a:lnTo>
                  <a:lnTo>
                    <a:pt x="857" y="0"/>
                  </a:lnTo>
                  <a:lnTo>
                    <a:pt x="835" y="0"/>
                  </a:lnTo>
                  <a:lnTo>
                    <a:pt x="813" y="0"/>
                  </a:lnTo>
                  <a:lnTo>
                    <a:pt x="792" y="2"/>
                  </a:lnTo>
                  <a:lnTo>
                    <a:pt x="771" y="5"/>
                  </a:lnTo>
                  <a:lnTo>
                    <a:pt x="751" y="7"/>
                  </a:lnTo>
                  <a:lnTo>
                    <a:pt x="731" y="11"/>
                  </a:lnTo>
                  <a:lnTo>
                    <a:pt x="711" y="15"/>
                  </a:lnTo>
                  <a:lnTo>
                    <a:pt x="692" y="20"/>
                  </a:lnTo>
                  <a:lnTo>
                    <a:pt x="655" y="32"/>
                  </a:lnTo>
                  <a:lnTo>
                    <a:pt x="620" y="46"/>
                  </a:lnTo>
                  <a:lnTo>
                    <a:pt x="585" y="62"/>
                  </a:lnTo>
                  <a:lnTo>
                    <a:pt x="553" y="80"/>
                  </a:lnTo>
                  <a:lnTo>
                    <a:pt x="521" y="101"/>
                  </a:lnTo>
                  <a:lnTo>
                    <a:pt x="491" y="123"/>
                  </a:lnTo>
                  <a:lnTo>
                    <a:pt x="463" y="146"/>
                  </a:lnTo>
                  <a:lnTo>
                    <a:pt x="436" y="172"/>
                  </a:lnTo>
                  <a:lnTo>
                    <a:pt x="409" y="200"/>
                  </a:lnTo>
                  <a:lnTo>
                    <a:pt x="384" y="228"/>
                  </a:lnTo>
                  <a:lnTo>
                    <a:pt x="360" y="259"/>
                  </a:lnTo>
                  <a:lnTo>
                    <a:pt x="337" y="290"/>
                  </a:lnTo>
                  <a:lnTo>
                    <a:pt x="315" y="322"/>
                  </a:lnTo>
                  <a:lnTo>
                    <a:pt x="293" y="356"/>
                  </a:lnTo>
                  <a:lnTo>
                    <a:pt x="273" y="390"/>
                  </a:lnTo>
                  <a:lnTo>
                    <a:pt x="253" y="425"/>
                  </a:lnTo>
                  <a:lnTo>
                    <a:pt x="234" y="461"/>
                  </a:lnTo>
                  <a:lnTo>
                    <a:pt x="216" y="498"/>
                  </a:lnTo>
                  <a:lnTo>
                    <a:pt x="198" y="535"/>
                  </a:lnTo>
                  <a:lnTo>
                    <a:pt x="163" y="610"/>
                  </a:lnTo>
                  <a:lnTo>
                    <a:pt x="130" y="685"/>
                  </a:lnTo>
                  <a:lnTo>
                    <a:pt x="99" y="760"/>
                  </a:lnTo>
                  <a:lnTo>
                    <a:pt x="99" y="760"/>
                  </a:lnTo>
                  <a:lnTo>
                    <a:pt x="51" y="870"/>
                  </a:lnTo>
                  <a:lnTo>
                    <a:pt x="27" y="924"/>
                  </a:lnTo>
                  <a:lnTo>
                    <a:pt x="3" y="978"/>
                  </a:lnTo>
                  <a:lnTo>
                    <a:pt x="3" y="978"/>
                  </a:lnTo>
                  <a:lnTo>
                    <a:pt x="0" y="1007"/>
                  </a:lnTo>
                  <a:lnTo>
                    <a:pt x="0" y="1039"/>
                  </a:lnTo>
                  <a:lnTo>
                    <a:pt x="0" y="1039"/>
                  </a:lnTo>
                  <a:lnTo>
                    <a:pt x="0" y="1085"/>
                  </a:lnTo>
                  <a:lnTo>
                    <a:pt x="4" y="1132"/>
                  </a:lnTo>
                  <a:lnTo>
                    <a:pt x="7" y="1178"/>
                  </a:lnTo>
                  <a:lnTo>
                    <a:pt x="13" y="1224"/>
                  </a:lnTo>
                  <a:lnTo>
                    <a:pt x="13" y="1224"/>
                  </a:lnTo>
                  <a:lnTo>
                    <a:pt x="42" y="1179"/>
                  </a:lnTo>
                  <a:lnTo>
                    <a:pt x="69" y="1136"/>
                  </a:lnTo>
                  <a:lnTo>
                    <a:pt x="94" y="1092"/>
                  </a:lnTo>
                  <a:lnTo>
                    <a:pt x="116" y="1050"/>
                  </a:lnTo>
                  <a:lnTo>
                    <a:pt x="116" y="1050"/>
                  </a:lnTo>
                  <a:lnTo>
                    <a:pt x="143" y="992"/>
                  </a:lnTo>
                  <a:lnTo>
                    <a:pt x="169" y="932"/>
                  </a:lnTo>
                  <a:lnTo>
                    <a:pt x="220" y="813"/>
                  </a:lnTo>
                  <a:lnTo>
                    <a:pt x="220" y="813"/>
                  </a:lnTo>
                  <a:lnTo>
                    <a:pt x="253" y="738"/>
                  </a:lnTo>
                  <a:lnTo>
                    <a:pt x="285" y="665"/>
                  </a:lnTo>
                  <a:lnTo>
                    <a:pt x="316" y="595"/>
                  </a:lnTo>
                  <a:lnTo>
                    <a:pt x="349" y="527"/>
                  </a:lnTo>
                  <a:lnTo>
                    <a:pt x="367" y="494"/>
                  </a:lnTo>
                  <a:lnTo>
                    <a:pt x="384" y="463"/>
                  </a:lnTo>
                  <a:lnTo>
                    <a:pt x="402" y="432"/>
                  </a:lnTo>
                  <a:lnTo>
                    <a:pt x="419" y="403"/>
                  </a:lnTo>
                  <a:lnTo>
                    <a:pt x="439" y="375"/>
                  </a:lnTo>
                  <a:lnTo>
                    <a:pt x="458" y="348"/>
                  </a:lnTo>
                  <a:lnTo>
                    <a:pt x="478" y="322"/>
                  </a:lnTo>
                  <a:lnTo>
                    <a:pt x="499" y="297"/>
                  </a:lnTo>
                  <a:lnTo>
                    <a:pt x="521" y="274"/>
                  </a:lnTo>
                  <a:lnTo>
                    <a:pt x="544" y="253"/>
                  </a:lnTo>
                  <a:lnTo>
                    <a:pt x="567" y="233"/>
                  </a:lnTo>
                  <a:lnTo>
                    <a:pt x="590" y="214"/>
                  </a:lnTo>
                  <a:lnTo>
                    <a:pt x="616" y="198"/>
                  </a:lnTo>
                  <a:lnTo>
                    <a:pt x="642" y="183"/>
                  </a:lnTo>
                  <a:lnTo>
                    <a:pt x="670" y="170"/>
                  </a:lnTo>
                  <a:lnTo>
                    <a:pt x="698" y="158"/>
                  </a:lnTo>
                  <a:lnTo>
                    <a:pt x="729" y="149"/>
                  </a:lnTo>
                  <a:lnTo>
                    <a:pt x="759" y="142"/>
                  </a:lnTo>
                  <a:lnTo>
                    <a:pt x="792" y="137"/>
                  </a:lnTo>
                  <a:lnTo>
                    <a:pt x="826" y="134"/>
                  </a:lnTo>
                  <a:lnTo>
                    <a:pt x="861" y="134"/>
                  </a:lnTo>
                  <a:lnTo>
                    <a:pt x="898" y="135"/>
                  </a:lnTo>
                  <a:lnTo>
                    <a:pt x="936" y="138"/>
                  </a:lnTo>
                  <a:lnTo>
                    <a:pt x="977" y="145"/>
                  </a:lnTo>
                  <a:lnTo>
                    <a:pt x="977" y="145"/>
                  </a:lnTo>
                  <a:lnTo>
                    <a:pt x="1014" y="153"/>
                  </a:lnTo>
                  <a:lnTo>
                    <a:pt x="1049" y="163"/>
                  </a:lnTo>
                  <a:lnTo>
                    <a:pt x="1084" y="174"/>
                  </a:lnTo>
                  <a:lnTo>
                    <a:pt x="1117" y="189"/>
                  </a:lnTo>
                  <a:lnTo>
                    <a:pt x="1150" y="204"/>
                  </a:lnTo>
                  <a:lnTo>
                    <a:pt x="1180" y="220"/>
                  </a:lnTo>
                  <a:lnTo>
                    <a:pt x="1210" y="239"/>
                  </a:lnTo>
                  <a:lnTo>
                    <a:pt x="1237" y="258"/>
                  </a:lnTo>
                  <a:lnTo>
                    <a:pt x="1264" y="279"/>
                  </a:lnTo>
                  <a:lnTo>
                    <a:pt x="1289" y="301"/>
                  </a:lnTo>
                  <a:lnTo>
                    <a:pt x="1313" y="326"/>
                  </a:lnTo>
                  <a:lnTo>
                    <a:pt x="1336" y="350"/>
                  </a:lnTo>
                  <a:lnTo>
                    <a:pt x="1357" y="376"/>
                  </a:lnTo>
                  <a:lnTo>
                    <a:pt x="1377" y="403"/>
                  </a:lnTo>
                  <a:lnTo>
                    <a:pt x="1397" y="431"/>
                  </a:lnTo>
                  <a:lnTo>
                    <a:pt x="1415" y="459"/>
                  </a:lnTo>
                  <a:lnTo>
                    <a:pt x="1431" y="488"/>
                  </a:lnTo>
                  <a:lnTo>
                    <a:pt x="1447" y="519"/>
                  </a:lnTo>
                  <a:lnTo>
                    <a:pt x="1461" y="549"/>
                  </a:lnTo>
                  <a:lnTo>
                    <a:pt x="1476" y="581"/>
                  </a:lnTo>
                  <a:lnTo>
                    <a:pt x="1487" y="614"/>
                  </a:lnTo>
                  <a:lnTo>
                    <a:pt x="1499" y="646"/>
                  </a:lnTo>
                  <a:lnTo>
                    <a:pt x="1510" y="679"/>
                  </a:lnTo>
                  <a:lnTo>
                    <a:pt x="1519" y="712"/>
                  </a:lnTo>
                  <a:lnTo>
                    <a:pt x="1527" y="746"/>
                  </a:lnTo>
                  <a:lnTo>
                    <a:pt x="1534" y="779"/>
                  </a:lnTo>
                  <a:lnTo>
                    <a:pt x="1540" y="813"/>
                  </a:lnTo>
                  <a:lnTo>
                    <a:pt x="1546" y="847"/>
                  </a:lnTo>
                  <a:lnTo>
                    <a:pt x="1550" y="881"/>
                  </a:lnTo>
                  <a:lnTo>
                    <a:pt x="1554" y="914"/>
                  </a:lnTo>
                  <a:lnTo>
                    <a:pt x="1556" y="948"/>
                  </a:lnTo>
                  <a:lnTo>
                    <a:pt x="1558" y="981"/>
                  </a:lnTo>
                  <a:lnTo>
                    <a:pt x="1558" y="981"/>
                  </a:lnTo>
                  <a:lnTo>
                    <a:pt x="1559" y="1023"/>
                  </a:lnTo>
                  <a:lnTo>
                    <a:pt x="1559" y="1067"/>
                  </a:lnTo>
                  <a:lnTo>
                    <a:pt x="1558" y="1110"/>
                  </a:lnTo>
                  <a:lnTo>
                    <a:pt x="1554" y="1153"/>
                  </a:lnTo>
                  <a:lnTo>
                    <a:pt x="1549" y="1195"/>
                  </a:lnTo>
                  <a:lnTo>
                    <a:pt x="1543" y="1239"/>
                  </a:lnTo>
                  <a:lnTo>
                    <a:pt x="1536" y="1282"/>
                  </a:lnTo>
                  <a:lnTo>
                    <a:pt x="1528" y="1325"/>
                  </a:lnTo>
                  <a:lnTo>
                    <a:pt x="1518" y="1368"/>
                  </a:lnTo>
                  <a:lnTo>
                    <a:pt x="1507" y="1410"/>
                  </a:lnTo>
                  <a:lnTo>
                    <a:pt x="1494" y="1452"/>
                  </a:lnTo>
                  <a:lnTo>
                    <a:pt x="1480" y="1493"/>
                  </a:lnTo>
                  <a:lnTo>
                    <a:pt x="1465" y="1534"/>
                  </a:lnTo>
                  <a:lnTo>
                    <a:pt x="1449" y="1574"/>
                  </a:lnTo>
                  <a:lnTo>
                    <a:pt x="1430" y="1612"/>
                  </a:lnTo>
                  <a:lnTo>
                    <a:pt x="1411" y="1651"/>
                  </a:lnTo>
                  <a:lnTo>
                    <a:pt x="1390" y="1688"/>
                  </a:lnTo>
                  <a:lnTo>
                    <a:pt x="1368" y="1725"/>
                  </a:lnTo>
                  <a:lnTo>
                    <a:pt x="1344" y="1760"/>
                  </a:lnTo>
                  <a:lnTo>
                    <a:pt x="1320" y="1794"/>
                  </a:lnTo>
                  <a:lnTo>
                    <a:pt x="1294" y="1825"/>
                  </a:lnTo>
                  <a:lnTo>
                    <a:pt x="1266" y="1857"/>
                  </a:lnTo>
                  <a:lnTo>
                    <a:pt x="1238" y="1886"/>
                  </a:lnTo>
                  <a:lnTo>
                    <a:pt x="1207" y="1914"/>
                  </a:lnTo>
                  <a:lnTo>
                    <a:pt x="1176" y="1941"/>
                  </a:lnTo>
                  <a:lnTo>
                    <a:pt x="1143" y="1966"/>
                  </a:lnTo>
                  <a:lnTo>
                    <a:pt x="1109" y="1988"/>
                  </a:lnTo>
                  <a:lnTo>
                    <a:pt x="1073" y="2009"/>
                  </a:lnTo>
                  <a:lnTo>
                    <a:pt x="1036" y="2029"/>
                  </a:lnTo>
                  <a:lnTo>
                    <a:pt x="998" y="2045"/>
                  </a:lnTo>
                  <a:lnTo>
                    <a:pt x="958" y="2061"/>
                  </a:lnTo>
                  <a:lnTo>
                    <a:pt x="917" y="2072"/>
                  </a:lnTo>
                  <a:lnTo>
                    <a:pt x="917" y="20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dirty="0">
                <a:solidFill>
                  <a:sysClr val="windowText" lastClr="000000"/>
                </a:solidFill>
                <a:latin typeface="ＭＳ Ｐゴシック" panose="020B0600070205080204" pitchFamily="50" charset="-128"/>
                <a:cs typeface="メイリオ"/>
              </a:endParaRPr>
            </a:p>
          </p:txBody>
        </p:sp>
        <p:sp>
          <p:nvSpPr>
            <p:cNvPr id="262" name="Freeform 16"/>
            <p:cNvSpPr>
              <a:spLocks/>
            </p:cNvSpPr>
            <p:nvPr/>
          </p:nvSpPr>
          <p:spPr bwMode="auto">
            <a:xfrm>
              <a:off x="3355975" y="2797176"/>
              <a:ext cx="376238" cy="469900"/>
            </a:xfrm>
            <a:custGeom>
              <a:avLst/>
              <a:gdLst>
                <a:gd name="T0" fmla="*/ 873 w 1420"/>
                <a:gd name="T1" fmla="*/ 1639 h 1776"/>
                <a:gd name="T2" fmla="*/ 1014 w 1420"/>
                <a:gd name="T3" fmla="*/ 1560 h 1776"/>
                <a:gd name="T4" fmla="*/ 1133 w 1420"/>
                <a:gd name="T5" fmla="*/ 1457 h 1776"/>
                <a:gd name="T6" fmla="*/ 1233 w 1420"/>
                <a:gd name="T7" fmla="*/ 1337 h 1776"/>
                <a:gd name="T8" fmla="*/ 1310 w 1420"/>
                <a:gd name="T9" fmla="*/ 1201 h 1776"/>
                <a:gd name="T10" fmla="*/ 1367 w 1420"/>
                <a:gd name="T11" fmla="*/ 1056 h 1776"/>
                <a:gd name="T12" fmla="*/ 1405 w 1420"/>
                <a:gd name="T13" fmla="*/ 905 h 1776"/>
                <a:gd name="T14" fmla="*/ 1420 w 1420"/>
                <a:gd name="T15" fmla="*/ 755 h 1776"/>
                <a:gd name="T16" fmla="*/ 1418 w 1420"/>
                <a:gd name="T17" fmla="*/ 649 h 1776"/>
                <a:gd name="T18" fmla="*/ 1402 w 1420"/>
                <a:gd name="T19" fmla="*/ 526 h 1776"/>
                <a:gd name="T20" fmla="*/ 1372 w 1420"/>
                <a:gd name="T21" fmla="*/ 413 h 1776"/>
                <a:gd name="T22" fmla="*/ 1327 w 1420"/>
                <a:gd name="T23" fmla="*/ 311 h 1776"/>
                <a:gd name="T24" fmla="*/ 1270 w 1420"/>
                <a:gd name="T25" fmla="*/ 222 h 1776"/>
                <a:gd name="T26" fmla="*/ 1201 w 1420"/>
                <a:gd name="T27" fmla="*/ 147 h 1776"/>
                <a:gd name="T28" fmla="*/ 1121 w 1420"/>
                <a:gd name="T29" fmla="*/ 85 h 1776"/>
                <a:gd name="T30" fmla="*/ 1031 w 1420"/>
                <a:gd name="T31" fmla="*/ 41 h 1776"/>
                <a:gd name="T32" fmla="*/ 957 w 1420"/>
                <a:gd name="T33" fmla="*/ 17 h 1776"/>
                <a:gd name="T34" fmla="*/ 809 w 1420"/>
                <a:gd name="T35" fmla="*/ 0 h 1776"/>
                <a:gd name="T36" fmla="*/ 686 w 1420"/>
                <a:gd name="T37" fmla="*/ 18 h 1776"/>
                <a:gd name="T38" fmla="*/ 582 w 1420"/>
                <a:gd name="T39" fmla="*/ 67 h 1776"/>
                <a:gd name="T40" fmla="*/ 495 w 1420"/>
                <a:gd name="T41" fmla="*/ 142 h 1776"/>
                <a:gd name="T42" fmla="*/ 422 w 1420"/>
                <a:gd name="T43" fmla="*/ 237 h 1776"/>
                <a:gd name="T44" fmla="*/ 360 w 1420"/>
                <a:gd name="T45" fmla="*/ 347 h 1776"/>
                <a:gd name="T46" fmla="*/ 254 w 1420"/>
                <a:gd name="T47" fmla="*/ 590 h 1776"/>
                <a:gd name="T48" fmla="*/ 147 w 1420"/>
                <a:gd name="T49" fmla="*/ 837 h 1776"/>
                <a:gd name="T50" fmla="*/ 104 w 1420"/>
                <a:gd name="T51" fmla="*/ 915 h 1776"/>
                <a:gd name="T52" fmla="*/ 23 w 1420"/>
                <a:gd name="T53" fmla="*/ 1031 h 1776"/>
                <a:gd name="T54" fmla="*/ 21 w 1420"/>
                <a:gd name="T55" fmla="*/ 1138 h 1776"/>
                <a:gd name="T56" fmla="*/ 83 w 1420"/>
                <a:gd name="T57" fmla="*/ 1168 h 1776"/>
                <a:gd name="T58" fmla="*/ 205 w 1420"/>
                <a:gd name="T59" fmla="*/ 1004 h 1776"/>
                <a:gd name="T60" fmla="*/ 268 w 1420"/>
                <a:gd name="T61" fmla="*/ 894 h 1776"/>
                <a:gd name="T62" fmla="*/ 378 w 1420"/>
                <a:gd name="T63" fmla="*/ 640 h 1776"/>
                <a:gd name="T64" fmla="*/ 483 w 1420"/>
                <a:gd name="T65" fmla="*/ 401 h 1776"/>
                <a:gd name="T66" fmla="*/ 550 w 1420"/>
                <a:gd name="T67" fmla="*/ 286 h 1776"/>
                <a:gd name="T68" fmla="*/ 610 w 1420"/>
                <a:gd name="T69" fmla="*/ 216 h 1776"/>
                <a:gd name="T70" fmla="*/ 676 w 1420"/>
                <a:gd name="T71" fmla="*/ 167 h 1776"/>
                <a:gd name="T72" fmla="*/ 755 w 1420"/>
                <a:gd name="T73" fmla="*/ 139 h 1776"/>
                <a:gd name="T74" fmla="*/ 847 w 1420"/>
                <a:gd name="T75" fmla="*/ 134 h 1776"/>
                <a:gd name="T76" fmla="*/ 927 w 1420"/>
                <a:gd name="T77" fmla="*/ 147 h 1776"/>
                <a:gd name="T78" fmla="*/ 1003 w 1420"/>
                <a:gd name="T79" fmla="*/ 173 h 1776"/>
                <a:gd name="T80" fmla="*/ 1072 w 1420"/>
                <a:gd name="T81" fmla="*/ 213 h 1776"/>
                <a:gd name="T82" fmla="*/ 1132 w 1420"/>
                <a:gd name="T83" fmla="*/ 264 h 1776"/>
                <a:gd name="T84" fmla="*/ 1183 w 1420"/>
                <a:gd name="T85" fmla="*/ 327 h 1776"/>
                <a:gd name="T86" fmla="*/ 1224 w 1420"/>
                <a:gd name="T87" fmla="*/ 402 h 1776"/>
                <a:gd name="T88" fmla="*/ 1256 w 1420"/>
                <a:gd name="T89" fmla="*/ 488 h 1776"/>
                <a:gd name="T90" fmla="*/ 1277 w 1420"/>
                <a:gd name="T91" fmla="*/ 583 h 1776"/>
                <a:gd name="T92" fmla="*/ 1287 w 1420"/>
                <a:gd name="T93" fmla="*/ 686 h 1776"/>
                <a:gd name="T94" fmla="*/ 1285 w 1420"/>
                <a:gd name="T95" fmla="*/ 783 h 1776"/>
                <a:gd name="T96" fmla="*/ 1268 w 1420"/>
                <a:gd name="T97" fmla="*/ 914 h 1776"/>
                <a:gd name="T98" fmla="*/ 1233 w 1420"/>
                <a:gd name="T99" fmla="*/ 1043 h 1776"/>
                <a:gd name="T100" fmla="*/ 1179 w 1420"/>
                <a:gd name="T101" fmla="*/ 1167 h 1776"/>
                <a:gd name="T102" fmla="*/ 1107 w 1420"/>
                <a:gd name="T103" fmla="*/ 1282 h 1776"/>
                <a:gd name="T104" fmla="*/ 1020 w 1420"/>
                <a:gd name="T105" fmla="*/ 1383 h 1776"/>
                <a:gd name="T106" fmla="*/ 913 w 1420"/>
                <a:gd name="T107" fmla="*/ 1467 h 1776"/>
                <a:gd name="T108" fmla="*/ 789 w 1420"/>
                <a:gd name="T109" fmla="*/ 1529 h 1776"/>
                <a:gd name="T110" fmla="*/ 672 w 1420"/>
                <a:gd name="T111" fmla="*/ 1570 h 1776"/>
                <a:gd name="T112" fmla="*/ 498 w 1420"/>
                <a:gd name="T113" fmla="*/ 1649 h 1776"/>
                <a:gd name="T114" fmla="*/ 442 w 1420"/>
                <a:gd name="T115" fmla="*/ 1721 h 1776"/>
                <a:gd name="T116" fmla="*/ 547 w 1420"/>
                <a:gd name="T117" fmla="*/ 1776 h 1776"/>
                <a:gd name="T118" fmla="*/ 705 w 1420"/>
                <a:gd name="T119" fmla="*/ 1701 h 1776"/>
                <a:gd name="T120" fmla="*/ 795 w 1420"/>
                <a:gd name="T121" fmla="*/ 1667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0" h="1776">
                  <a:moveTo>
                    <a:pt x="795" y="1667"/>
                  </a:moveTo>
                  <a:lnTo>
                    <a:pt x="795" y="1667"/>
                  </a:lnTo>
                  <a:lnTo>
                    <a:pt x="835" y="1654"/>
                  </a:lnTo>
                  <a:lnTo>
                    <a:pt x="873" y="1639"/>
                  </a:lnTo>
                  <a:lnTo>
                    <a:pt x="911" y="1621"/>
                  </a:lnTo>
                  <a:lnTo>
                    <a:pt x="946" y="1602"/>
                  </a:lnTo>
                  <a:lnTo>
                    <a:pt x="980" y="1583"/>
                  </a:lnTo>
                  <a:lnTo>
                    <a:pt x="1014" y="1560"/>
                  </a:lnTo>
                  <a:lnTo>
                    <a:pt x="1045" y="1537"/>
                  </a:lnTo>
                  <a:lnTo>
                    <a:pt x="1076" y="1511"/>
                  </a:lnTo>
                  <a:lnTo>
                    <a:pt x="1105" y="1485"/>
                  </a:lnTo>
                  <a:lnTo>
                    <a:pt x="1133" y="1457"/>
                  </a:lnTo>
                  <a:lnTo>
                    <a:pt x="1160" y="1429"/>
                  </a:lnTo>
                  <a:lnTo>
                    <a:pt x="1185" y="1399"/>
                  </a:lnTo>
                  <a:lnTo>
                    <a:pt x="1209" y="1368"/>
                  </a:lnTo>
                  <a:lnTo>
                    <a:pt x="1233" y="1337"/>
                  </a:lnTo>
                  <a:lnTo>
                    <a:pt x="1254" y="1304"/>
                  </a:lnTo>
                  <a:lnTo>
                    <a:pt x="1274" y="1270"/>
                  </a:lnTo>
                  <a:lnTo>
                    <a:pt x="1292" y="1236"/>
                  </a:lnTo>
                  <a:lnTo>
                    <a:pt x="1310" y="1201"/>
                  </a:lnTo>
                  <a:lnTo>
                    <a:pt x="1326" y="1165"/>
                  </a:lnTo>
                  <a:lnTo>
                    <a:pt x="1342" y="1128"/>
                  </a:lnTo>
                  <a:lnTo>
                    <a:pt x="1356" y="1092"/>
                  </a:lnTo>
                  <a:lnTo>
                    <a:pt x="1367" y="1056"/>
                  </a:lnTo>
                  <a:lnTo>
                    <a:pt x="1379" y="1018"/>
                  </a:lnTo>
                  <a:lnTo>
                    <a:pt x="1388" y="981"/>
                  </a:lnTo>
                  <a:lnTo>
                    <a:pt x="1397" y="943"/>
                  </a:lnTo>
                  <a:lnTo>
                    <a:pt x="1405" y="905"/>
                  </a:lnTo>
                  <a:lnTo>
                    <a:pt x="1411" y="867"/>
                  </a:lnTo>
                  <a:lnTo>
                    <a:pt x="1414" y="830"/>
                  </a:lnTo>
                  <a:lnTo>
                    <a:pt x="1418" y="792"/>
                  </a:lnTo>
                  <a:lnTo>
                    <a:pt x="1420" y="755"/>
                  </a:lnTo>
                  <a:lnTo>
                    <a:pt x="1420" y="717"/>
                  </a:lnTo>
                  <a:lnTo>
                    <a:pt x="1420" y="681"/>
                  </a:lnTo>
                  <a:lnTo>
                    <a:pt x="1420" y="681"/>
                  </a:lnTo>
                  <a:lnTo>
                    <a:pt x="1418" y="649"/>
                  </a:lnTo>
                  <a:lnTo>
                    <a:pt x="1415" y="618"/>
                  </a:lnTo>
                  <a:lnTo>
                    <a:pt x="1412" y="586"/>
                  </a:lnTo>
                  <a:lnTo>
                    <a:pt x="1407" y="556"/>
                  </a:lnTo>
                  <a:lnTo>
                    <a:pt x="1402" y="526"/>
                  </a:lnTo>
                  <a:lnTo>
                    <a:pt x="1395" y="497"/>
                  </a:lnTo>
                  <a:lnTo>
                    <a:pt x="1388" y="468"/>
                  </a:lnTo>
                  <a:lnTo>
                    <a:pt x="1380" y="441"/>
                  </a:lnTo>
                  <a:lnTo>
                    <a:pt x="1372" y="413"/>
                  </a:lnTo>
                  <a:lnTo>
                    <a:pt x="1361" y="387"/>
                  </a:lnTo>
                  <a:lnTo>
                    <a:pt x="1351" y="361"/>
                  </a:lnTo>
                  <a:lnTo>
                    <a:pt x="1339" y="336"/>
                  </a:lnTo>
                  <a:lnTo>
                    <a:pt x="1327" y="311"/>
                  </a:lnTo>
                  <a:lnTo>
                    <a:pt x="1315" y="288"/>
                  </a:lnTo>
                  <a:lnTo>
                    <a:pt x="1301" y="265"/>
                  </a:lnTo>
                  <a:lnTo>
                    <a:pt x="1285" y="243"/>
                  </a:lnTo>
                  <a:lnTo>
                    <a:pt x="1270" y="222"/>
                  </a:lnTo>
                  <a:lnTo>
                    <a:pt x="1255" y="202"/>
                  </a:lnTo>
                  <a:lnTo>
                    <a:pt x="1237" y="182"/>
                  </a:lnTo>
                  <a:lnTo>
                    <a:pt x="1220" y="165"/>
                  </a:lnTo>
                  <a:lnTo>
                    <a:pt x="1201" y="147"/>
                  </a:lnTo>
                  <a:lnTo>
                    <a:pt x="1182" y="130"/>
                  </a:lnTo>
                  <a:lnTo>
                    <a:pt x="1162" y="114"/>
                  </a:lnTo>
                  <a:lnTo>
                    <a:pt x="1142" y="99"/>
                  </a:lnTo>
                  <a:lnTo>
                    <a:pt x="1121" y="85"/>
                  </a:lnTo>
                  <a:lnTo>
                    <a:pt x="1100" y="72"/>
                  </a:lnTo>
                  <a:lnTo>
                    <a:pt x="1078" y="60"/>
                  </a:lnTo>
                  <a:lnTo>
                    <a:pt x="1055" y="50"/>
                  </a:lnTo>
                  <a:lnTo>
                    <a:pt x="1031" y="41"/>
                  </a:lnTo>
                  <a:lnTo>
                    <a:pt x="1007" y="31"/>
                  </a:lnTo>
                  <a:lnTo>
                    <a:pt x="982" y="24"/>
                  </a:lnTo>
                  <a:lnTo>
                    <a:pt x="957" y="17"/>
                  </a:lnTo>
                  <a:lnTo>
                    <a:pt x="957" y="17"/>
                  </a:lnTo>
                  <a:lnTo>
                    <a:pt x="918" y="9"/>
                  </a:lnTo>
                  <a:lnTo>
                    <a:pt x="880" y="4"/>
                  </a:lnTo>
                  <a:lnTo>
                    <a:pt x="844" y="1"/>
                  </a:lnTo>
                  <a:lnTo>
                    <a:pt x="809" y="0"/>
                  </a:lnTo>
                  <a:lnTo>
                    <a:pt x="776" y="2"/>
                  </a:lnTo>
                  <a:lnTo>
                    <a:pt x="744" y="5"/>
                  </a:lnTo>
                  <a:lnTo>
                    <a:pt x="714" y="11"/>
                  </a:lnTo>
                  <a:lnTo>
                    <a:pt x="686" y="18"/>
                  </a:lnTo>
                  <a:lnTo>
                    <a:pt x="658" y="28"/>
                  </a:lnTo>
                  <a:lnTo>
                    <a:pt x="631" y="39"/>
                  </a:lnTo>
                  <a:lnTo>
                    <a:pt x="606" y="53"/>
                  </a:lnTo>
                  <a:lnTo>
                    <a:pt x="582" y="67"/>
                  </a:lnTo>
                  <a:lnTo>
                    <a:pt x="559" y="84"/>
                  </a:lnTo>
                  <a:lnTo>
                    <a:pt x="537" y="103"/>
                  </a:lnTo>
                  <a:lnTo>
                    <a:pt x="516" y="121"/>
                  </a:lnTo>
                  <a:lnTo>
                    <a:pt x="495" y="142"/>
                  </a:lnTo>
                  <a:lnTo>
                    <a:pt x="476" y="165"/>
                  </a:lnTo>
                  <a:lnTo>
                    <a:pt x="458" y="188"/>
                  </a:lnTo>
                  <a:lnTo>
                    <a:pt x="440" y="213"/>
                  </a:lnTo>
                  <a:lnTo>
                    <a:pt x="422" y="237"/>
                  </a:lnTo>
                  <a:lnTo>
                    <a:pt x="406" y="264"/>
                  </a:lnTo>
                  <a:lnTo>
                    <a:pt x="391" y="291"/>
                  </a:lnTo>
                  <a:lnTo>
                    <a:pt x="376" y="319"/>
                  </a:lnTo>
                  <a:lnTo>
                    <a:pt x="360" y="347"/>
                  </a:lnTo>
                  <a:lnTo>
                    <a:pt x="332" y="406"/>
                  </a:lnTo>
                  <a:lnTo>
                    <a:pt x="305" y="467"/>
                  </a:lnTo>
                  <a:lnTo>
                    <a:pt x="280" y="528"/>
                  </a:lnTo>
                  <a:lnTo>
                    <a:pt x="254" y="590"/>
                  </a:lnTo>
                  <a:lnTo>
                    <a:pt x="254" y="590"/>
                  </a:lnTo>
                  <a:lnTo>
                    <a:pt x="203" y="713"/>
                  </a:lnTo>
                  <a:lnTo>
                    <a:pt x="176" y="775"/>
                  </a:lnTo>
                  <a:lnTo>
                    <a:pt x="147" y="837"/>
                  </a:lnTo>
                  <a:lnTo>
                    <a:pt x="147" y="837"/>
                  </a:lnTo>
                  <a:lnTo>
                    <a:pt x="134" y="861"/>
                  </a:lnTo>
                  <a:lnTo>
                    <a:pt x="120" y="888"/>
                  </a:lnTo>
                  <a:lnTo>
                    <a:pt x="104" y="915"/>
                  </a:lnTo>
                  <a:lnTo>
                    <a:pt x="86" y="943"/>
                  </a:lnTo>
                  <a:lnTo>
                    <a:pt x="66" y="973"/>
                  </a:lnTo>
                  <a:lnTo>
                    <a:pt x="45" y="1002"/>
                  </a:lnTo>
                  <a:lnTo>
                    <a:pt x="23" y="1031"/>
                  </a:lnTo>
                  <a:lnTo>
                    <a:pt x="0" y="1062"/>
                  </a:lnTo>
                  <a:lnTo>
                    <a:pt x="0" y="1062"/>
                  </a:lnTo>
                  <a:lnTo>
                    <a:pt x="9" y="1100"/>
                  </a:lnTo>
                  <a:lnTo>
                    <a:pt x="21" y="1138"/>
                  </a:lnTo>
                  <a:lnTo>
                    <a:pt x="32" y="1175"/>
                  </a:lnTo>
                  <a:lnTo>
                    <a:pt x="47" y="1211"/>
                  </a:lnTo>
                  <a:lnTo>
                    <a:pt x="47" y="1211"/>
                  </a:lnTo>
                  <a:lnTo>
                    <a:pt x="83" y="1168"/>
                  </a:lnTo>
                  <a:lnTo>
                    <a:pt x="118" y="1126"/>
                  </a:lnTo>
                  <a:lnTo>
                    <a:pt x="150" y="1084"/>
                  </a:lnTo>
                  <a:lnTo>
                    <a:pt x="179" y="1044"/>
                  </a:lnTo>
                  <a:lnTo>
                    <a:pt x="205" y="1004"/>
                  </a:lnTo>
                  <a:lnTo>
                    <a:pt x="229" y="966"/>
                  </a:lnTo>
                  <a:lnTo>
                    <a:pt x="250" y="929"/>
                  </a:lnTo>
                  <a:lnTo>
                    <a:pt x="268" y="894"/>
                  </a:lnTo>
                  <a:lnTo>
                    <a:pt x="268" y="894"/>
                  </a:lnTo>
                  <a:lnTo>
                    <a:pt x="297" y="830"/>
                  </a:lnTo>
                  <a:lnTo>
                    <a:pt x="325" y="766"/>
                  </a:lnTo>
                  <a:lnTo>
                    <a:pt x="378" y="640"/>
                  </a:lnTo>
                  <a:lnTo>
                    <a:pt x="378" y="640"/>
                  </a:lnTo>
                  <a:lnTo>
                    <a:pt x="405" y="574"/>
                  </a:lnTo>
                  <a:lnTo>
                    <a:pt x="431" y="512"/>
                  </a:lnTo>
                  <a:lnTo>
                    <a:pt x="458" y="454"/>
                  </a:lnTo>
                  <a:lnTo>
                    <a:pt x="483" y="401"/>
                  </a:lnTo>
                  <a:lnTo>
                    <a:pt x="509" y="351"/>
                  </a:lnTo>
                  <a:lnTo>
                    <a:pt x="523" y="329"/>
                  </a:lnTo>
                  <a:lnTo>
                    <a:pt x="536" y="306"/>
                  </a:lnTo>
                  <a:lnTo>
                    <a:pt x="550" y="286"/>
                  </a:lnTo>
                  <a:lnTo>
                    <a:pt x="564" y="267"/>
                  </a:lnTo>
                  <a:lnTo>
                    <a:pt x="579" y="249"/>
                  </a:lnTo>
                  <a:lnTo>
                    <a:pt x="595" y="231"/>
                  </a:lnTo>
                  <a:lnTo>
                    <a:pt x="610" y="216"/>
                  </a:lnTo>
                  <a:lnTo>
                    <a:pt x="625" y="202"/>
                  </a:lnTo>
                  <a:lnTo>
                    <a:pt x="641" y="188"/>
                  </a:lnTo>
                  <a:lnTo>
                    <a:pt x="659" y="176"/>
                  </a:lnTo>
                  <a:lnTo>
                    <a:pt x="676" y="167"/>
                  </a:lnTo>
                  <a:lnTo>
                    <a:pt x="695" y="158"/>
                  </a:lnTo>
                  <a:lnTo>
                    <a:pt x="714" y="149"/>
                  </a:lnTo>
                  <a:lnTo>
                    <a:pt x="734" y="144"/>
                  </a:lnTo>
                  <a:lnTo>
                    <a:pt x="755" y="139"/>
                  </a:lnTo>
                  <a:lnTo>
                    <a:pt x="776" y="135"/>
                  </a:lnTo>
                  <a:lnTo>
                    <a:pt x="799" y="134"/>
                  </a:lnTo>
                  <a:lnTo>
                    <a:pt x="823" y="133"/>
                  </a:lnTo>
                  <a:lnTo>
                    <a:pt x="847" y="134"/>
                  </a:lnTo>
                  <a:lnTo>
                    <a:pt x="872" y="138"/>
                  </a:lnTo>
                  <a:lnTo>
                    <a:pt x="899" y="141"/>
                  </a:lnTo>
                  <a:lnTo>
                    <a:pt x="927" y="147"/>
                  </a:lnTo>
                  <a:lnTo>
                    <a:pt x="927" y="147"/>
                  </a:lnTo>
                  <a:lnTo>
                    <a:pt x="947" y="153"/>
                  </a:lnTo>
                  <a:lnTo>
                    <a:pt x="966" y="159"/>
                  </a:lnTo>
                  <a:lnTo>
                    <a:pt x="986" y="166"/>
                  </a:lnTo>
                  <a:lnTo>
                    <a:pt x="1003" y="173"/>
                  </a:lnTo>
                  <a:lnTo>
                    <a:pt x="1022" y="181"/>
                  </a:lnTo>
                  <a:lnTo>
                    <a:pt x="1039" y="190"/>
                  </a:lnTo>
                  <a:lnTo>
                    <a:pt x="1056" y="201"/>
                  </a:lnTo>
                  <a:lnTo>
                    <a:pt x="1072" y="213"/>
                  </a:lnTo>
                  <a:lnTo>
                    <a:pt x="1087" y="224"/>
                  </a:lnTo>
                  <a:lnTo>
                    <a:pt x="1104" y="236"/>
                  </a:lnTo>
                  <a:lnTo>
                    <a:pt x="1118" y="250"/>
                  </a:lnTo>
                  <a:lnTo>
                    <a:pt x="1132" y="264"/>
                  </a:lnTo>
                  <a:lnTo>
                    <a:pt x="1146" y="278"/>
                  </a:lnTo>
                  <a:lnTo>
                    <a:pt x="1159" y="295"/>
                  </a:lnTo>
                  <a:lnTo>
                    <a:pt x="1172" y="311"/>
                  </a:lnTo>
                  <a:lnTo>
                    <a:pt x="1183" y="327"/>
                  </a:lnTo>
                  <a:lnTo>
                    <a:pt x="1195" y="345"/>
                  </a:lnTo>
                  <a:lnTo>
                    <a:pt x="1206" y="364"/>
                  </a:lnTo>
                  <a:lnTo>
                    <a:pt x="1215" y="382"/>
                  </a:lnTo>
                  <a:lnTo>
                    <a:pt x="1224" y="402"/>
                  </a:lnTo>
                  <a:lnTo>
                    <a:pt x="1234" y="422"/>
                  </a:lnTo>
                  <a:lnTo>
                    <a:pt x="1242" y="443"/>
                  </a:lnTo>
                  <a:lnTo>
                    <a:pt x="1249" y="466"/>
                  </a:lnTo>
                  <a:lnTo>
                    <a:pt x="1256" y="488"/>
                  </a:lnTo>
                  <a:lnTo>
                    <a:pt x="1262" y="510"/>
                  </a:lnTo>
                  <a:lnTo>
                    <a:pt x="1268" y="533"/>
                  </a:lnTo>
                  <a:lnTo>
                    <a:pt x="1272" y="558"/>
                  </a:lnTo>
                  <a:lnTo>
                    <a:pt x="1277" y="583"/>
                  </a:lnTo>
                  <a:lnTo>
                    <a:pt x="1281" y="607"/>
                  </a:lnTo>
                  <a:lnTo>
                    <a:pt x="1283" y="633"/>
                  </a:lnTo>
                  <a:lnTo>
                    <a:pt x="1285" y="659"/>
                  </a:lnTo>
                  <a:lnTo>
                    <a:pt x="1287" y="686"/>
                  </a:lnTo>
                  <a:lnTo>
                    <a:pt x="1287" y="686"/>
                  </a:lnTo>
                  <a:lnTo>
                    <a:pt x="1288" y="718"/>
                  </a:lnTo>
                  <a:lnTo>
                    <a:pt x="1287" y="750"/>
                  </a:lnTo>
                  <a:lnTo>
                    <a:pt x="1285" y="783"/>
                  </a:lnTo>
                  <a:lnTo>
                    <a:pt x="1283" y="816"/>
                  </a:lnTo>
                  <a:lnTo>
                    <a:pt x="1278" y="848"/>
                  </a:lnTo>
                  <a:lnTo>
                    <a:pt x="1274" y="881"/>
                  </a:lnTo>
                  <a:lnTo>
                    <a:pt x="1268" y="914"/>
                  </a:lnTo>
                  <a:lnTo>
                    <a:pt x="1261" y="946"/>
                  </a:lnTo>
                  <a:lnTo>
                    <a:pt x="1253" y="978"/>
                  </a:lnTo>
                  <a:lnTo>
                    <a:pt x="1243" y="1011"/>
                  </a:lnTo>
                  <a:lnTo>
                    <a:pt x="1233" y="1043"/>
                  </a:lnTo>
                  <a:lnTo>
                    <a:pt x="1221" y="1074"/>
                  </a:lnTo>
                  <a:lnTo>
                    <a:pt x="1208" y="1106"/>
                  </a:lnTo>
                  <a:lnTo>
                    <a:pt x="1194" y="1136"/>
                  </a:lnTo>
                  <a:lnTo>
                    <a:pt x="1179" y="1167"/>
                  </a:lnTo>
                  <a:lnTo>
                    <a:pt x="1162" y="1197"/>
                  </a:lnTo>
                  <a:lnTo>
                    <a:pt x="1146" y="1227"/>
                  </a:lnTo>
                  <a:lnTo>
                    <a:pt x="1127" y="1255"/>
                  </a:lnTo>
                  <a:lnTo>
                    <a:pt x="1107" y="1282"/>
                  </a:lnTo>
                  <a:lnTo>
                    <a:pt x="1087" y="1309"/>
                  </a:lnTo>
                  <a:lnTo>
                    <a:pt x="1066" y="1334"/>
                  </a:lnTo>
                  <a:lnTo>
                    <a:pt x="1043" y="1360"/>
                  </a:lnTo>
                  <a:lnTo>
                    <a:pt x="1020" y="1383"/>
                  </a:lnTo>
                  <a:lnTo>
                    <a:pt x="995" y="1406"/>
                  </a:lnTo>
                  <a:lnTo>
                    <a:pt x="968" y="1428"/>
                  </a:lnTo>
                  <a:lnTo>
                    <a:pt x="941" y="1448"/>
                  </a:lnTo>
                  <a:lnTo>
                    <a:pt x="913" y="1467"/>
                  </a:lnTo>
                  <a:lnTo>
                    <a:pt x="884" y="1484"/>
                  </a:lnTo>
                  <a:lnTo>
                    <a:pt x="853" y="1501"/>
                  </a:lnTo>
                  <a:lnTo>
                    <a:pt x="822" y="1516"/>
                  </a:lnTo>
                  <a:lnTo>
                    <a:pt x="789" y="1529"/>
                  </a:lnTo>
                  <a:lnTo>
                    <a:pt x="755" y="1540"/>
                  </a:lnTo>
                  <a:lnTo>
                    <a:pt x="755" y="1540"/>
                  </a:lnTo>
                  <a:lnTo>
                    <a:pt x="714" y="1554"/>
                  </a:lnTo>
                  <a:lnTo>
                    <a:pt x="672" y="1570"/>
                  </a:lnTo>
                  <a:lnTo>
                    <a:pt x="630" y="1587"/>
                  </a:lnTo>
                  <a:lnTo>
                    <a:pt x="586" y="1606"/>
                  </a:lnTo>
                  <a:lnTo>
                    <a:pt x="543" y="1627"/>
                  </a:lnTo>
                  <a:lnTo>
                    <a:pt x="498" y="1649"/>
                  </a:lnTo>
                  <a:lnTo>
                    <a:pt x="454" y="1674"/>
                  </a:lnTo>
                  <a:lnTo>
                    <a:pt x="410" y="1698"/>
                  </a:lnTo>
                  <a:lnTo>
                    <a:pt x="410" y="1698"/>
                  </a:lnTo>
                  <a:lnTo>
                    <a:pt x="442" y="1721"/>
                  </a:lnTo>
                  <a:lnTo>
                    <a:pt x="476" y="1741"/>
                  </a:lnTo>
                  <a:lnTo>
                    <a:pt x="511" y="1758"/>
                  </a:lnTo>
                  <a:lnTo>
                    <a:pt x="547" y="1776"/>
                  </a:lnTo>
                  <a:lnTo>
                    <a:pt x="547" y="1776"/>
                  </a:lnTo>
                  <a:lnTo>
                    <a:pt x="611" y="1743"/>
                  </a:lnTo>
                  <a:lnTo>
                    <a:pt x="643" y="1728"/>
                  </a:lnTo>
                  <a:lnTo>
                    <a:pt x="674" y="1714"/>
                  </a:lnTo>
                  <a:lnTo>
                    <a:pt x="705" y="1701"/>
                  </a:lnTo>
                  <a:lnTo>
                    <a:pt x="735" y="1688"/>
                  </a:lnTo>
                  <a:lnTo>
                    <a:pt x="765" y="1677"/>
                  </a:lnTo>
                  <a:lnTo>
                    <a:pt x="795" y="1667"/>
                  </a:lnTo>
                  <a:lnTo>
                    <a:pt x="795" y="166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dirty="0">
                <a:solidFill>
                  <a:sysClr val="windowText" lastClr="000000"/>
                </a:solidFill>
                <a:latin typeface="ＭＳ Ｐゴシック" panose="020B0600070205080204" pitchFamily="50" charset="-128"/>
                <a:cs typeface="メイリオ"/>
              </a:endParaRPr>
            </a:p>
          </p:txBody>
        </p:sp>
      </p:grpSp>
      <p:grpSp>
        <p:nvGrpSpPr>
          <p:cNvPr id="268" name="Group 124"/>
          <p:cNvGrpSpPr>
            <a:grpSpLocks noChangeAspect="1"/>
          </p:cNvGrpSpPr>
          <p:nvPr/>
        </p:nvGrpSpPr>
        <p:grpSpPr>
          <a:xfrm>
            <a:off x="7814680" y="2025402"/>
            <a:ext cx="214448" cy="291276"/>
            <a:chOff x="12249151" y="6053138"/>
            <a:chExt cx="323850" cy="419100"/>
          </a:xfrm>
          <a:solidFill>
            <a:schemeClr val="accent5">
              <a:lumMod val="75000"/>
            </a:schemeClr>
          </a:solidFill>
        </p:grpSpPr>
        <p:sp>
          <p:nvSpPr>
            <p:cNvPr id="269" name="Freeform 164"/>
            <p:cNvSpPr>
              <a:spLocks noEditPoints="1"/>
            </p:cNvSpPr>
            <p:nvPr/>
          </p:nvSpPr>
          <p:spPr bwMode="auto">
            <a:xfrm>
              <a:off x="12430126" y="6151563"/>
              <a:ext cx="42863" cy="42863"/>
            </a:xfrm>
            <a:custGeom>
              <a:avLst/>
              <a:gdLst>
                <a:gd name="T0" fmla="*/ 147 w 191"/>
                <a:gd name="T1" fmla="*/ 15 h 191"/>
                <a:gd name="T2" fmla="*/ 130 w 191"/>
                <a:gd name="T3" fmla="*/ 6 h 191"/>
                <a:gd name="T4" fmla="*/ 112 w 191"/>
                <a:gd name="T5" fmla="*/ 1 h 191"/>
                <a:gd name="T6" fmla="*/ 94 w 191"/>
                <a:gd name="T7" fmla="*/ 0 h 191"/>
                <a:gd name="T8" fmla="*/ 75 w 191"/>
                <a:gd name="T9" fmla="*/ 2 h 191"/>
                <a:gd name="T10" fmla="*/ 58 w 191"/>
                <a:gd name="T11" fmla="*/ 8 h 191"/>
                <a:gd name="T12" fmla="*/ 42 w 191"/>
                <a:gd name="T13" fmla="*/ 16 h 191"/>
                <a:gd name="T14" fmla="*/ 27 w 191"/>
                <a:gd name="T15" fmla="*/ 29 h 191"/>
                <a:gd name="T16" fmla="*/ 15 w 191"/>
                <a:gd name="T17" fmla="*/ 44 h 191"/>
                <a:gd name="T18" fmla="*/ 10 w 191"/>
                <a:gd name="T19" fmla="*/ 52 h 191"/>
                <a:gd name="T20" fmla="*/ 4 w 191"/>
                <a:gd name="T21" fmla="*/ 70 h 191"/>
                <a:gd name="T22" fmla="*/ 0 w 191"/>
                <a:gd name="T23" fmla="*/ 89 h 191"/>
                <a:gd name="T24" fmla="*/ 1 w 191"/>
                <a:gd name="T25" fmla="*/ 107 h 191"/>
                <a:gd name="T26" fmla="*/ 5 w 191"/>
                <a:gd name="T27" fmla="*/ 125 h 191"/>
                <a:gd name="T28" fmla="*/ 12 w 191"/>
                <a:gd name="T29" fmla="*/ 142 h 191"/>
                <a:gd name="T30" fmla="*/ 22 w 191"/>
                <a:gd name="T31" fmla="*/ 157 h 191"/>
                <a:gd name="T32" fmla="*/ 37 w 191"/>
                <a:gd name="T33" fmla="*/ 171 h 191"/>
                <a:gd name="T34" fmla="*/ 44 w 191"/>
                <a:gd name="T35" fmla="*/ 176 h 191"/>
                <a:gd name="T36" fmla="*/ 61 w 191"/>
                <a:gd name="T37" fmla="*/ 185 h 191"/>
                <a:gd name="T38" fmla="*/ 80 w 191"/>
                <a:gd name="T39" fmla="*/ 190 h 191"/>
                <a:gd name="T40" fmla="*/ 98 w 191"/>
                <a:gd name="T41" fmla="*/ 191 h 191"/>
                <a:gd name="T42" fmla="*/ 116 w 191"/>
                <a:gd name="T43" fmla="*/ 189 h 191"/>
                <a:gd name="T44" fmla="*/ 134 w 191"/>
                <a:gd name="T45" fmla="*/ 183 h 191"/>
                <a:gd name="T46" fmla="*/ 150 w 191"/>
                <a:gd name="T47" fmla="*/ 175 h 191"/>
                <a:gd name="T48" fmla="*/ 164 w 191"/>
                <a:gd name="T49" fmla="*/ 162 h 191"/>
                <a:gd name="T50" fmla="*/ 177 w 191"/>
                <a:gd name="T51" fmla="*/ 147 h 191"/>
                <a:gd name="T52" fmla="*/ 181 w 191"/>
                <a:gd name="T53" fmla="*/ 139 h 191"/>
                <a:gd name="T54" fmla="*/ 188 w 191"/>
                <a:gd name="T55" fmla="*/ 121 h 191"/>
                <a:gd name="T56" fmla="*/ 191 w 191"/>
                <a:gd name="T57" fmla="*/ 102 h 191"/>
                <a:gd name="T58" fmla="*/ 191 w 191"/>
                <a:gd name="T59" fmla="*/ 84 h 191"/>
                <a:gd name="T60" fmla="*/ 187 w 191"/>
                <a:gd name="T61" fmla="*/ 66 h 191"/>
                <a:gd name="T62" fmla="*/ 180 w 191"/>
                <a:gd name="T63" fmla="*/ 49 h 191"/>
                <a:gd name="T64" fmla="*/ 169 w 191"/>
                <a:gd name="T65" fmla="*/ 34 h 191"/>
                <a:gd name="T66" fmla="*/ 155 w 191"/>
                <a:gd name="T67" fmla="*/ 20 h 191"/>
                <a:gd name="T68" fmla="*/ 147 w 191"/>
                <a:gd name="T69" fmla="*/ 15 h 191"/>
                <a:gd name="T70" fmla="*/ 132 w 191"/>
                <a:gd name="T71" fmla="*/ 119 h 191"/>
                <a:gd name="T72" fmla="*/ 120 w 191"/>
                <a:gd name="T73" fmla="*/ 131 h 191"/>
                <a:gd name="T74" fmla="*/ 105 w 191"/>
                <a:gd name="T75" fmla="*/ 138 h 191"/>
                <a:gd name="T76" fmla="*/ 89 w 191"/>
                <a:gd name="T77" fmla="*/ 138 h 191"/>
                <a:gd name="T78" fmla="*/ 72 w 191"/>
                <a:gd name="T79" fmla="*/ 132 h 191"/>
                <a:gd name="T80" fmla="*/ 65 w 191"/>
                <a:gd name="T81" fmla="*/ 127 h 191"/>
                <a:gd name="T82" fmla="*/ 56 w 191"/>
                <a:gd name="T83" fmla="*/ 112 h 191"/>
                <a:gd name="T84" fmla="*/ 52 w 191"/>
                <a:gd name="T85" fmla="*/ 97 h 191"/>
                <a:gd name="T86" fmla="*/ 55 w 191"/>
                <a:gd name="T87" fmla="*/ 80 h 191"/>
                <a:gd name="T88" fmla="*/ 59 w 191"/>
                <a:gd name="T89" fmla="*/ 72 h 191"/>
                <a:gd name="T90" fmla="*/ 71 w 191"/>
                <a:gd name="T91" fmla="*/ 60 h 191"/>
                <a:gd name="T92" fmla="*/ 87 w 191"/>
                <a:gd name="T93" fmla="*/ 53 h 191"/>
                <a:gd name="T94" fmla="*/ 103 w 191"/>
                <a:gd name="T95" fmla="*/ 53 h 191"/>
                <a:gd name="T96" fmla="*/ 119 w 191"/>
                <a:gd name="T97" fmla="*/ 59 h 191"/>
                <a:gd name="T98" fmla="*/ 126 w 191"/>
                <a:gd name="T99" fmla="*/ 64 h 191"/>
                <a:gd name="T100" fmla="*/ 136 w 191"/>
                <a:gd name="T101" fmla="*/ 79 h 191"/>
                <a:gd name="T102" fmla="*/ 139 w 191"/>
                <a:gd name="T103" fmla="*/ 95 h 191"/>
                <a:gd name="T104" fmla="*/ 136 w 191"/>
                <a:gd name="T105" fmla="*/ 111 h 191"/>
                <a:gd name="T106" fmla="*/ 132 w 191"/>
                <a:gd name="T107" fmla="*/ 1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1">
                  <a:moveTo>
                    <a:pt x="147" y="15"/>
                  </a:moveTo>
                  <a:lnTo>
                    <a:pt x="147" y="15"/>
                  </a:lnTo>
                  <a:lnTo>
                    <a:pt x="139" y="10"/>
                  </a:lnTo>
                  <a:lnTo>
                    <a:pt x="130" y="6"/>
                  </a:lnTo>
                  <a:lnTo>
                    <a:pt x="121" y="3"/>
                  </a:lnTo>
                  <a:lnTo>
                    <a:pt x="112" y="1"/>
                  </a:lnTo>
                  <a:lnTo>
                    <a:pt x="103" y="0"/>
                  </a:lnTo>
                  <a:lnTo>
                    <a:pt x="94" y="0"/>
                  </a:lnTo>
                  <a:lnTo>
                    <a:pt x="85" y="1"/>
                  </a:lnTo>
                  <a:lnTo>
                    <a:pt x="75" y="2"/>
                  </a:lnTo>
                  <a:lnTo>
                    <a:pt x="66" y="4"/>
                  </a:lnTo>
                  <a:lnTo>
                    <a:pt x="58" y="8"/>
                  </a:lnTo>
                  <a:lnTo>
                    <a:pt x="50" y="12"/>
                  </a:lnTo>
                  <a:lnTo>
                    <a:pt x="42" y="16"/>
                  </a:lnTo>
                  <a:lnTo>
                    <a:pt x="35" y="22"/>
                  </a:lnTo>
                  <a:lnTo>
                    <a:pt x="27" y="29"/>
                  </a:lnTo>
                  <a:lnTo>
                    <a:pt x="21" y="36"/>
                  </a:lnTo>
                  <a:lnTo>
                    <a:pt x="15" y="44"/>
                  </a:lnTo>
                  <a:lnTo>
                    <a:pt x="15" y="44"/>
                  </a:lnTo>
                  <a:lnTo>
                    <a:pt x="10" y="52"/>
                  </a:lnTo>
                  <a:lnTo>
                    <a:pt x="6" y="61"/>
                  </a:lnTo>
                  <a:lnTo>
                    <a:pt x="4" y="70"/>
                  </a:lnTo>
                  <a:lnTo>
                    <a:pt x="2" y="80"/>
                  </a:lnTo>
                  <a:lnTo>
                    <a:pt x="0" y="89"/>
                  </a:lnTo>
                  <a:lnTo>
                    <a:pt x="0" y="98"/>
                  </a:lnTo>
                  <a:lnTo>
                    <a:pt x="1" y="107"/>
                  </a:lnTo>
                  <a:lnTo>
                    <a:pt x="2" y="116"/>
                  </a:lnTo>
                  <a:lnTo>
                    <a:pt x="5" y="125"/>
                  </a:lnTo>
                  <a:lnTo>
                    <a:pt x="8" y="134"/>
                  </a:lnTo>
                  <a:lnTo>
                    <a:pt x="12" y="142"/>
                  </a:lnTo>
                  <a:lnTo>
                    <a:pt x="17" y="150"/>
                  </a:lnTo>
                  <a:lnTo>
                    <a:pt x="22" y="157"/>
                  </a:lnTo>
                  <a:lnTo>
                    <a:pt x="28" y="165"/>
                  </a:lnTo>
                  <a:lnTo>
                    <a:pt x="37" y="171"/>
                  </a:lnTo>
                  <a:lnTo>
                    <a:pt x="44" y="176"/>
                  </a:lnTo>
                  <a:lnTo>
                    <a:pt x="44" y="176"/>
                  </a:lnTo>
                  <a:lnTo>
                    <a:pt x="53" y="181"/>
                  </a:lnTo>
                  <a:lnTo>
                    <a:pt x="61" y="185"/>
                  </a:lnTo>
                  <a:lnTo>
                    <a:pt x="70" y="188"/>
                  </a:lnTo>
                  <a:lnTo>
                    <a:pt x="80" y="190"/>
                  </a:lnTo>
                  <a:lnTo>
                    <a:pt x="89" y="191"/>
                  </a:lnTo>
                  <a:lnTo>
                    <a:pt x="98" y="191"/>
                  </a:lnTo>
                  <a:lnTo>
                    <a:pt x="107" y="190"/>
                  </a:lnTo>
                  <a:lnTo>
                    <a:pt x="116" y="189"/>
                  </a:lnTo>
                  <a:lnTo>
                    <a:pt x="126" y="187"/>
                  </a:lnTo>
                  <a:lnTo>
                    <a:pt x="134" y="183"/>
                  </a:lnTo>
                  <a:lnTo>
                    <a:pt x="142" y="179"/>
                  </a:lnTo>
                  <a:lnTo>
                    <a:pt x="150" y="175"/>
                  </a:lnTo>
                  <a:lnTo>
                    <a:pt x="157" y="169"/>
                  </a:lnTo>
                  <a:lnTo>
                    <a:pt x="164" y="162"/>
                  </a:lnTo>
                  <a:lnTo>
                    <a:pt x="171" y="155"/>
                  </a:lnTo>
                  <a:lnTo>
                    <a:pt x="177" y="147"/>
                  </a:lnTo>
                  <a:lnTo>
                    <a:pt x="177" y="147"/>
                  </a:lnTo>
                  <a:lnTo>
                    <a:pt x="181" y="139"/>
                  </a:lnTo>
                  <a:lnTo>
                    <a:pt x="185" y="130"/>
                  </a:lnTo>
                  <a:lnTo>
                    <a:pt x="188" y="121"/>
                  </a:lnTo>
                  <a:lnTo>
                    <a:pt x="190" y="111"/>
                  </a:lnTo>
                  <a:lnTo>
                    <a:pt x="191" y="102"/>
                  </a:lnTo>
                  <a:lnTo>
                    <a:pt x="191" y="93"/>
                  </a:lnTo>
                  <a:lnTo>
                    <a:pt x="191" y="84"/>
                  </a:lnTo>
                  <a:lnTo>
                    <a:pt x="189" y="76"/>
                  </a:lnTo>
                  <a:lnTo>
                    <a:pt x="187" y="66"/>
                  </a:lnTo>
                  <a:lnTo>
                    <a:pt x="184" y="57"/>
                  </a:lnTo>
                  <a:lnTo>
                    <a:pt x="180" y="49"/>
                  </a:lnTo>
                  <a:lnTo>
                    <a:pt x="175" y="42"/>
                  </a:lnTo>
                  <a:lnTo>
                    <a:pt x="169" y="34"/>
                  </a:lnTo>
                  <a:lnTo>
                    <a:pt x="162" y="27"/>
                  </a:lnTo>
                  <a:lnTo>
                    <a:pt x="155" y="20"/>
                  </a:lnTo>
                  <a:lnTo>
                    <a:pt x="147" y="15"/>
                  </a:lnTo>
                  <a:lnTo>
                    <a:pt x="147" y="15"/>
                  </a:lnTo>
                  <a:close/>
                  <a:moveTo>
                    <a:pt x="132" y="119"/>
                  </a:moveTo>
                  <a:lnTo>
                    <a:pt x="132" y="119"/>
                  </a:lnTo>
                  <a:lnTo>
                    <a:pt x="127" y="126"/>
                  </a:lnTo>
                  <a:lnTo>
                    <a:pt x="120" y="131"/>
                  </a:lnTo>
                  <a:lnTo>
                    <a:pt x="113" y="135"/>
                  </a:lnTo>
                  <a:lnTo>
                    <a:pt x="105" y="138"/>
                  </a:lnTo>
                  <a:lnTo>
                    <a:pt x="97" y="139"/>
                  </a:lnTo>
                  <a:lnTo>
                    <a:pt x="89" y="138"/>
                  </a:lnTo>
                  <a:lnTo>
                    <a:pt x="81" y="136"/>
                  </a:lnTo>
                  <a:lnTo>
                    <a:pt x="72" y="132"/>
                  </a:lnTo>
                  <a:lnTo>
                    <a:pt x="72" y="132"/>
                  </a:lnTo>
                  <a:lnTo>
                    <a:pt x="65" y="127"/>
                  </a:lnTo>
                  <a:lnTo>
                    <a:pt x="60" y="121"/>
                  </a:lnTo>
                  <a:lnTo>
                    <a:pt x="56" y="112"/>
                  </a:lnTo>
                  <a:lnTo>
                    <a:pt x="53" y="105"/>
                  </a:lnTo>
                  <a:lnTo>
                    <a:pt x="52" y="97"/>
                  </a:lnTo>
                  <a:lnTo>
                    <a:pt x="53" y="88"/>
                  </a:lnTo>
                  <a:lnTo>
                    <a:pt x="55" y="80"/>
                  </a:lnTo>
                  <a:lnTo>
                    <a:pt x="59" y="72"/>
                  </a:lnTo>
                  <a:lnTo>
                    <a:pt x="59" y="72"/>
                  </a:lnTo>
                  <a:lnTo>
                    <a:pt x="65" y="65"/>
                  </a:lnTo>
                  <a:lnTo>
                    <a:pt x="71" y="60"/>
                  </a:lnTo>
                  <a:lnTo>
                    <a:pt x="78" y="56"/>
                  </a:lnTo>
                  <a:lnTo>
                    <a:pt x="87" y="53"/>
                  </a:lnTo>
                  <a:lnTo>
                    <a:pt x="95" y="52"/>
                  </a:lnTo>
                  <a:lnTo>
                    <a:pt x="103" y="53"/>
                  </a:lnTo>
                  <a:lnTo>
                    <a:pt x="111" y="55"/>
                  </a:lnTo>
                  <a:lnTo>
                    <a:pt x="119" y="59"/>
                  </a:lnTo>
                  <a:lnTo>
                    <a:pt x="119" y="59"/>
                  </a:lnTo>
                  <a:lnTo>
                    <a:pt x="126" y="64"/>
                  </a:lnTo>
                  <a:lnTo>
                    <a:pt x="132" y="71"/>
                  </a:lnTo>
                  <a:lnTo>
                    <a:pt x="136" y="79"/>
                  </a:lnTo>
                  <a:lnTo>
                    <a:pt x="138" y="87"/>
                  </a:lnTo>
                  <a:lnTo>
                    <a:pt x="139" y="95"/>
                  </a:lnTo>
                  <a:lnTo>
                    <a:pt x="138" y="103"/>
                  </a:lnTo>
                  <a:lnTo>
                    <a:pt x="136" y="111"/>
                  </a:lnTo>
                  <a:lnTo>
                    <a:pt x="132" y="119"/>
                  </a:lnTo>
                  <a:lnTo>
                    <a:pt x="132"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70" name="Freeform 165"/>
            <p:cNvSpPr>
              <a:spLocks noEditPoints="1"/>
            </p:cNvSpPr>
            <p:nvPr/>
          </p:nvSpPr>
          <p:spPr bwMode="auto">
            <a:xfrm>
              <a:off x="12303126" y="6183313"/>
              <a:ext cx="63500" cy="63500"/>
            </a:xfrm>
            <a:custGeom>
              <a:avLst/>
              <a:gdLst>
                <a:gd name="T0" fmla="*/ 126 w 281"/>
                <a:gd name="T1" fmla="*/ 1 h 280"/>
                <a:gd name="T2" fmla="*/ 86 w 281"/>
                <a:gd name="T3" fmla="*/ 11 h 280"/>
                <a:gd name="T4" fmla="*/ 51 w 281"/>
                <a:gd name="T5" fmla="*/ 32 h 280"/>
                <a:gd name="T6" fmla="*/ 24 w 281"/>
                <a:gd name="T7" fmla="*/ 62 h 280"/>
                <a:gd name="T8" fmla="*/ 6 w 281"/>
                <a:gd name="T9" fmla="*/ 98 h 280"/>
                <a:gd name="T10" fmla="*/ 0 w 281"/>
                <a:gd name="T11" fmla="*/ 140 h 280"/>
                <a:gd name="T12" fmla="*/ 3 w 281"/>
                <a:gd name="T13" fmla="*/ 169 h 280"/>
                <a:gd name="T14" fmla="*/ 17 w 281"/>
                <a:gd name="T15" fmla="*/ 207 h 280"/>
                <a:gd name="T16" fmla="*/ 41 w 281"/>
                <a:gd name="T17" fmla="*/ 239 h 280"/>
                <a:gd name="T18" fmla="*/ 74 w 281"/>
                <a:gd name="T19" fmla="*/ 263 h 280"/>
                <a:gd name="T20" fmla="*/ 112 w 281"/>
                <a:gd name="T21" fmla="*/ 277 h 280"/>
                <a:gd name="T22" fmla="*/ 140 w 281"/>
                <a:gd name="T23" fmla="*/ 280 h 280"/>
                <a:gd name="T24" fmla="*/ 181 w 281"/>
                <a:gd name="T25" fmla="*/ 274 h 280"/>
                <a:gd name="T26" fmla="*/ 218 w 281"/>
                <a:gd name="T27" fmla="*/ 256 h 280"/>
                <a:gd name="T28" fmla="*/ 248 w 281"/>
                <a:gd name="T29" fmla="*/ 229 h 280"/>
                <a:gd name="T30" fmla="*/ 269 w 281"/>
                <a:gd name="T31" fmla="*/ 194 h 280"/>
                <a:gd name="T32" fmla="*/ 280 w 281"/>
                <a:gd name="T33" fmla="*/ 154 h 280"/>
                <a:gd name="T34" fmla="*/ 280 w 281"/>
                <a:gd name="T35" fmla="*/ 126 h 280"/>
                <a:gd name="T36" fmla="*/ 269 w 281"/>
                <a:gd name="T37" fmla="*/ 86 h 280"/>
                <a:gd name="T38" fmla="*/ 248 w 281"/>
                <a:gd name="T39" fmla="*/ 51 h 280"/>
                <a:gd name="T40" fmla="*/ 218 w 281"/>
                <a:gd name="T41" fmla="*/ 24 h 280"/>
                <a:gd name="T42" fmla="*/ 181 w 281"/>
                <a:gd name="T43" fmla="*/ 6 h 280"/>
                <a:gd name="T44" fmla="*/ 140 w 281"/>
                <a:gd name="T45" fmla="*/ 0 h 280"/>
                <a:gd name="T46" fmla="*/ 140 w 281"/>
                <a:gd name="T47" fmla="*/ 219 h 280"/>
                <a:gd name="T48" fmla="*/ 117 w 281"/>
                <a:gd name="T49" fmla="*/ 216 h 280"/>
                <a:gd name="T50" fmla="*/ 96 w 281"/>
                <a:gd name="T51" fmla="*/ 206 h 280"/>
                <a:gd name="T52" fmla="*/ 79 w 281"/>
                <a:gd name="T53" fmla="*/ 190 h 280"/>
                <a:gd name="T54" fmla="*/ 67 w 281"/>
                <a:gd name="T55" fmla="*/ 171 h 280"/>
                <a:gd name="T56" fmla="*/ 62 w 281"/>
                <a:gd name="T57" fmla="*/ 148 h 280"/>
                <a:gd name="T58" fmla="*/ 62 w 281"/>
                <a:gd name="T59" fmla="*/ 132 h 280"/>
                <a:gd name="T60" fmla="*/ 67 w 281"/>
                <a:gd name="T61" fmla="*/ 109 h 280"/>
                <a:gd name="T62" fmla="*/ 79 w 281"/>
                <a:gd name="T63" fmla="*/ 90 h 280"/>
                <a:gd name="T64" fmla="*/ 96 w 281"/>
                <a:gd name="T65" fmla="*/ 75 h 280"/>
                <a:gd name="T66" fmla="*/ 117 w 281"/>
                <a:gd name="T67" fmla="*/ 64 h 280"/>
                <a:gd name="T68" fmla="*/ 140 w 281"/>
                <a:gd name="T69" fmla="*/ 61 h 280"/>
                <a:gd name="T70" fmla="*/ 156 w 281"/>
                <a:gd name="T71" fmla="*/ 62 h 280"/>
                <a:gd name="T72" fmla="*/ 178 w 281"/>
                <a:gd name="T73" fmla="*/ 71 h 280"/>
                <a:gd name="T74" fmla="*/ 196 w 281"/>
                <a:gd name="T75" fmla="*/ 84 h 280"/>
                <a:gd name="T76" fmla="*/ 210 w 281"/>
                <a:gd name="T77" fmla="*/ 102 h 280"/>
                <a:gd name="T78" fmla="*/ 218 w 281"/>
                <a:gd name="T79" fmla="*/ 124 h 280"/>
                <a:gd name="T80" fmla="*/ 219 w 281"/>
                <a:gd name="T81" fmla="*/ 140 h 280"/>
                <a:gd name="T82" fmla="*/ 216 w 281"/>
                <a:gd name="T83" fmla="*/ 164 h 280"/>
                <a:gd name="T84" fmla="*/ 206 w 281"/>
                <a:gd name="T85" fmla="*/ 184 h 280"/>
                <a:gd name="T86" fmla="*/ 191 w 281"/>
                <a:gd name="T87" fmla="*/ 201 h 280"/>
                <a:gd name="T88" fmla="*/ 171 w 281"/>
                <a:gd name="T89" fmla="*/ 213 h 280"/>
                <a:gd name="T90" fmla="*/ 149 w 281"/>
                <a:gd name="T91" fmla="*/ 21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 h="280">
                  <a:moveTo>
                    <a:pt x="140" y="0"/>
                  </a:moveTo>
                  <a:lnTo>
                    <a:pt x="140" y="0"/>
                  </a:lnTo>
                  <a:lnTo>
                    <a:pt x="126" y="1"/>
                  </a:lnTo>
                  <a:lnTo>
                    <a:pt x="112" y="3"/>
                  </a:lnTo>
                  <a:lnTo>
                    <a:pt x="98" y="6"/>
                  </a:lnTo>
                  <a:lnTo>
                    <a:pt x="86" y="11"/>
                  </a:lnTo>
                  <a:lnTo>
                    <a:pt x="74" y="17"/>
                  </a:lnTo>
                  <a:lnTo>
                    <a:pt x="62" y="24"/>
                  </a:lnTo>
                  <a:lnTo>
                    <a:pt x="51" y="32"/>
                  </a:lnTo>
                  <a:lnTo>
                    <a:pt x="41" y="41"/>
                  </a:lnTo>
                  <a:lnTo>
                    <a:pt x="32" y="51"/>
                  </a:lnTo>
                  <a:lnTo>
                    <a:pt x="24" y="62"/>
                  </a:lnTo>
                  <a:lnTo>
                    <a:pt x="17" y="74"/>
                  </a:lnTo>
                  <a:lnTo>
                    <a:pt x="12" y="86"/>
                  </a:lnTo>
                  <a:lnTo>
                    <a:pt x="6" y="98"/>
                  </a:lnTo>
                  <a:lnTo>
                    <a:pt x="3" y="111"/>
                  </a:lnTo>
                  <a:lnTo>
                    <a:pt x="1" y="126"/>
                  </a:lnTo>
                  <a:lnTo>
                    <a:pt x="0" y="140"/>
                  </a:lnTo>
                  <a:lnTo>
                    <a:pt x="0" y="140"/>
                  </a:lnTo>
                  <a:lnTo>
                    <a:pt x="1" y="154"/>
                  </a:lnTo>
                  <a:lnTo>
                    <a:pt x="3" y="169"/>
                  </a:lnTo>
                  <a:lnTo>
                    <a:pt x="6" y="182"/>
                  </a:lnTo>
                  <a:lnTo>
                    <a:pt x="12" y="194"/>
                  </a:lnTo>
                  <a:lnTo>
                    <a:pt x="17" y="207"/>
                  </a:lnTo>
                  <a:lnTo>
                    <a:pt x="24" y="218"/>
                  </a:lnTo>
                  <a:lnTo>
                    <a:pt x="32" y="229"/>
                  </a:lnTo>
                  <a:lnTo>
                    <a:pt x="41" y="239"/>
                  </a:lnTo>
                  <a:lnTo>
                    <a:pt x="51" y="248"/>
                  </a:lnTo>
                  <a:lnTo>
                    <a:pt x="62" y="256"/>
                  </a:lnTo>
                  <a:lnTo>
                    <a:pt x="74" y="263"/>
                  </a:lnTo>
                  <a:lnTo>
                    <a:pt x="86" y="269"/>
                  </a:lnTo>
                  <a:lnTo>
                    <a:pt x="98" y="274"/>
                  </a:lnTo>
                  <a:lnTo>
                    <a:pt x="112" y="277"/>
                  </a:lnTo>
                  <a:lnTo>
                    <a:pt x="126" y="279"/>
                  </a:lnTo>
                  <a:lnTo>
                    <a:pt x="140" y="280"/>
                  </a:lnTo>
                  <a:lnTo>
                    <a:pt x="140" y="280"/>
                  </a:lnTo>
                  <a:lnTo>
                    <a:pt x="155" y="279"/>
                  </a:lnTo>
                  <a:lnTo>
                    <a:pt x="168" y="277"/>
                  </a:lnTo>
                  <a:lnTo>
                    <a:pt x="181" y="274"/>
                  </a:lnTo>
                  <a:lnTo>
                    <a:pt x="195" y="269"/>
                  </a:lnTo>
                  <a:lnTo>
                    <a:pt x="207" y="263"/>
                  </a:lnTo>
                  <a:lnTo>
                    <a:pt x="218" y="256"/>
                  </a:lnTo>
                  <a:lnTo>
                    <a:pt x="229" y="248"/>
                  </a:lnTo>
                  <a:lnTo>
                    <a:pt x="240" y="239"/>
                  </a:lnTo>
                  <a:lnTo>
                    <a:pt x="248" y="229"/>
                  </a:lnTo>
                  <a:lnTo>
                    <a:pt x="256" y="218"/>
                  </a:lnTo>
                  <a:lnTo>
                    <a:pt x="263" y="207"/>
                  </a:lnTo>
                  <a:lnTo>
                    <a:pt x="269" y="194"/>
                  </a:lnTo>
                  <a:lnTo>
                    <a:pt x="273" y="182"/>
                  </a:lnTo>
                  <a:lnTo>
                    <a:pt x="277" y="169"/>
                  </a:lnTo>
                  <a:lnTo>
                    <a:pt x="280" y="154"/>
                  </a:lnTo>
                  <a:lnTo>
                    <a:pt x="281" y="140"/>
                  </a:lnTo>
                  <a:lnTo>
                    <a:pt x="281" y="140"/>
                  </a:lnTo>
                  <a:lnTo>
                    <a:pt x="280" y="126"/>
                  </a:lnTo>
                  <a:lnTo>
                    <a:pt x="277" y="111"/>
                  </a:lnTo>
                  <a:lnTo>
                    <a:pt x="273" y="98"/>
                  </a:lnTo>
                  <a:lnTo>
                    <a:pt x="269" y="86"/>
                  </a:lnTo>
                  <a:lnTo>
                    <a:pt x="263" y="74"/>
                  </a:lnTo>
                  <a:lnTo>
                    <a:pt x="256" y="62"/>
                  </a:lnTo>
                  <a:lnTo>
                    <a:pt x="248" y="51"/>
                  </a:lnTo>
                  <a:lnTo>
                    <a:pt x="240" y="41"/>
                  </a:lnTo>
                  <a:lnTo>
                    <a:pt x="229" y="32"/>
                  </a:lnTo>
                  <a:lnTo>
                    <a:pt x="218" y="24"/>
                  </a:lnTo>
                  <a:lnTo>
                    <a:pt x="207" y="17"/>
                  </a:lnTo>
                  <a:lnTo>
                    <a:pt x="195" y="11"/>
                  </a:lnTo>
                  <a:lnTo>
                    <a:pt x="181" y="6"/>
                  </a:lnTo>
                  <a:lnTo>
                    <a:pt x="168" y="3"/>
                  </a:lnTo>
                  <a:lnTo>
                    <a:pt x="155" y="1"/>
                  </a:lnTo>
                  <a:lnTo>
                    <a:pt x="140" y="0"/>
                  </a:lnTo>
                  <a:lnTo>
                    <a:pt x="140" y="0"/>
                  </a:lnTo>
                  <a:close/>
                  <a:moveTo>
                    <a:pt x="140" y="219"/>
                  </a:moveTo>
                  <a:lnTo>
                    <a:pt x="140" y="219"/>
                  </a:lnTo>
                  <a:lnTo>
                    <a:pt x="132" y="219"/>
                  </a:lnTo>
                  <a:lnTo>
                    <a:pt x="124" y="218"/>
                  </a:lnTo>
                  <a:lnTo>
                    <a:pt x="117" y="216"/>
                  </a:lnTo>
                  <a:lnTo>
                    <a:pt x="110" y="213"/>
                  </a:lnTo>
                  <a:lnTo>
                    <a:pt x="103" y="210"/>
                  </a:lnTo>
                  <a:lnTo>
                    <a:pt x="96" y="206"/>
                  </a:lnTo>
                  <a:lnTo>
                    <a:pt x="90" y="201"/>
                  </a:lnTo>
                  <a:lnTo>
                    <a:pt x="84" y="196"/>
                  </a:lnTo>
                  <a:lnTo>
                    <a:pt x="79" y="190"/>
                  </a:lnTo>
                  <a:lnTo>
                    <a:pt x="75" y="184"/>
                  </a:lnTo>
                  <a:lnTo>
                    <a:pt x="71" y="178"/>
                  </a:lnTo>
                  <a:lnTo>
                    <a:pt x="67" y="171"/>
                  </a:lnTo>
                  <a:lnTo>
                    <a:pt x="65" y="164"/>
                  </a:lnTo>
                  <a:lnTo>
                    <a:pt x="63" y="156"/>
                  </a:lnTo>
                  <a:lnTo>
                    <a:pt x="62" y="148"/>
                  </a:lnTo>
                  <a:lnTo>
                    <a:pt x="61" y="140"/>
                  </a:lnTo>
                  <a:lnTo>
                    <a:pt x="61" y="140"/>
                  </a:lnTo>
                  <a:lnTo>
                    <a:pt x="62" y="132"/>
                  </a:lnTo>
                  <a:lnTo>
                    <a:pt x="63" y="124"/>
                  </a:lnTo>
                  <a:lnTo>
                    <a:pt x="65" y="117"/>
                  </a:lnTo>
                  <a:lnTo>
                    <a:pt x="67" y="109"/>
                  </a:lnTo>
                  <a:lnTo>
                    <a:pt x="71" y="102"/>
                  </a:lnTo>
                  <a:lnTo>
                    <a:pt x="75" y="96"/>
                  </a:lnTo>
                  <a:lnTo>
                    <a:pt x="79" y="90"/>
                  </a:lnTo>
                  <a:lnTo>
                    <a:pt x="84" y="84"/>
                  </a:lnTo>
                  <a:lnTo>
                    <a:pt x="90" y="79"/>
                  </a:lnTo>
                  <a:lnTo>
                    <a:pt x="96" y="75"/>
                  </a:lnTo>
                  <a:lnTo>
                    <a:pt x="103" y="71"/>
                  </a:lnTo>
                  <a:lnTo>
                    <a:pt x="110" y="67"/>
                  </a:lnTo>
                  <a:lnTo>
                    <a:pt x="117" y="64"/>
                  </a:lnTo>
                  <a:lnTo>
                    <a:pt x="124" y="62"/>
                  </a:lnTo>
                  <a:lnTo>
                    <a:pt x="132" y="61"/>
                  </a:lnTo>
                  <a:lnTo>
                    <a:pt x="140" y="61"/>
                  </a:lnTo>
                  <a:lnTo>
                    <a:pt x="140" y="61"/>
                  </a:lnTo>
                  <a:lnTo>
                    <a:pt x="149" y="61"/>
                  </a:lnTo>
                  <a:lnTo>
                    <a:pt x="156" y="62"/>
                  </a:lnTo>
                  <a:lnTo>
                    <a:pt x="164" y="64"/>
                  </a:lnTo>
                  <a:lnTo>
                    <a:pt x="171" y="67"/>
                  </a:lnTo>
                  <a:lnTo>
                    <a:pt x="178" y="71"/>
                  </a:lnTo>
                  <a:lnTo>
                    <a:pt x="184" y="75"/>
                  </a:lnTo>
                  <a:lnTo>
                    <a:pt x="191" y="79"/>
                  </a:lnTo>
                  <a:lnTo>
                    <a:pt x="196" y="84"/>
                  </a:lnTo>
                  <a:lnTo>
                    <a:pt x="201" y="90"/>
                  </a:lnTo>
                  <a:lnTo>
                    <a:pt x="206" y="96"/>
                  </a:lnTo>
                  <a:lnTo>
                    <a:pt x="210" y="102"/>
                  </a:lnTo>
                  <a:lnTo>
                    <a:pt x="213" y="109"/>
                  </a:lnTo>
                  <a:lnTo>
                    <a:pt x="216" y="117"/>
                  </a:lnTo>
                  <a:lnTo>
                    <a:pt x="218" y="124"/>
                  </a:lnTo>
                  <a:lnTo>
                    <a:pt x="219" y="132"/>
                  </a:lnTo>
                  <a:lnTo>
                    <a:pt x="219" y="140"/>
                  </a:lnTo>
                  <a:lnTo>
                    <a:pt x="219" y="140"/>
                  </a:lnTo>
                  <a:lnTo>
                    <a:pt x="219" y="148"/>
                  </a:lnTo>
                  <a:lnTo>
                    <a:pt x="218" y="156"/>
                  </a:lnTo>
                  <a:lnTo>
                    <a:pt x="216" y="164"/>
                  </a:lnTo>
                  <a:lnTo>
                    <a:pt x="213" y="171"/>
                  </a:lnTo>
                  <a:lnTo>
                    <a:pt x="210" y="178"/>
                  </a:lnTo>
                  <a:lnTo>
                    <a:pt x="206" y="184"/>
                  </a:lnTo>
                  <a:lnTo>
                    <a:pt x="201" y="190"/>
                  </a:lnTo>
                  <a:lnTo>
                    <a:pt x="196" y="196"/>
                  </a:lnTo>
                  <a:lnTo>
                    <a:pt x="191" y="201"/>
                  </a:lnTo>
                  <a:lnTo>
                    <a:pt x="184" y="206"/>
                  </a:lnTo>
                  <a:lnTo>
                    <a:pt x="178" y="210"/>
                  </a:lnTo>
                  <a:lnTo>
                    <a:pt x="171" y="213"/>
                  </a:lnTo>
                  <a:lnTo>
                    <a:pt x="164" y="216"/>
                  </a:lnTo>
                  <a:lnTo>
                    <a:pt x="156" y="218"/>
                  </a:lnTo>
                  <a:lnTo>
                    <a:pt x="149" y="219"/>
                  </a:lnTo>
                  <a:lnTo>
                    <a:pt x="140" y="219"/>
                  </a:lnTo>
                  <a:lnTo>
                    <a:pt x="140" y="2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71" name="Freeform 166"/>
            <p:cNvSpPr>
              <a:spLocks noEditPoints="1"/>
            </p:cNvSpPr>
            <p:nvPr/>
          </p:nvSpPr>
          <p:spPr bwMode="auto">
            <a:xfrm>
              <a:off x="12360276" y="6084888"/>
              <a:ext cx="39688" cy="41275"/>
            </a:xfrm>
            <a:custGeom>
              <a:avLst/>
              <a:gdLst>
                <a:gd name="T0" fmla="*/ 90 w 180"/>
                <a:gd name="T1" fmla="*/ 0 h 179"/>
                <a:gd name="T2" fmla="*/ 71 w 180"/>
                <a:gd name="T3" fmla="*/ 1 h 179"/>
                <a:gd name="T4" fmla="*/ 54 w 180"/>
                <a:gd name="T5" fmla="*/ 8 h 179"/>
                <a:gd name="T6" fmla="*/ 40 w 180"/>
                <a:gd name="T7" fmla="*/ 16 h 179"/>
                <a:gd name="T8" fmla="*/ 26 w 180"/>
                <a:gd name="T9" fmla="*/ 26 h 179"/>
                <a:gd name="T10" fmla="*/ 15 w 180"/>
                <a:gd name="T11" fmla="*/ 39 h 179"/>
                <a:gd name="T12" fmla="*/ 7 w 180"/>
                <a:gd name="T13" fmla="*/ 55 h 179"/>
                <a:gd name="T14" fmla="*/ 2 w 180"/>
                <a:gd name="T15" fmla="*/ 72 h 179"/>
                <a:gd name="T16" fmla="*/ 0 w 180"/>
                <a:gd name="T17" fmla="*/ 89 h 179"/>
                <a:gd name="T18" fmla="*/ 0 w 180"/>
                <a:gd name="T19" fmla="*/ 99 h 179"/>
                <a:gd name="T20" fmla="*/ 4 w 180"/>
                <a:gd name="T21" fmla="*/ 117 h 179"/>
                <a:gd name="T22" fmla="*/ 10 w 180"/>
                <a:gd name="T23" fmla="*/ 132 h 179"/>
                <a:gd name="T24" fmla="*/ 20 w 180"/>
                <a:gd name="T25" fmla="*/ 147 h 179"/>
                <a:gd name="T26" fmla="*/ 33 w 180"/>
                <a:gd name="T27" fmla="*/ 159 h 179"/>
                <a:gd name="T28" fmla="*/ 47 w 180"/>
                <a:gd name="T29" fmla="*/ 169 h 179"/>
                <a:gd name="T30" fmla="*/ 63 w 180"/>
                <a:gd name="T31" fmla="*/ 175 h 179"/>
                <a:gd name="T32" fmla="*/ 81 w 180"/>
                <a:gd name="T33" fmla="*/ 179 h 179"/>
                <a:gd name="T34" fmla="*/ 90 w 180"/>
                <a:gd name="T35" fmla="*/ 179 h 179"/>
                <a:gd name="T36" fmla="*/ 107 w 180"/>
                <a:gd name="T37" fmla="*/ 178 h 179"/>
                <a:gd name="T38" fmla="*/ 125 w 180"/>
                <a:gd name="T39" fmla="*/ 173 h 179"/>
                <a:gd name="T40" fmla="*/ 140 w 180"/>
                <a:gd name="T41" fmla="*/ 164 h 179"/>
                <a:gd name="T42" fmla="*/ 153 w 180"/>
                <a:gd name="T43" fmla="*/ 154 h 179"/>
                <a:gd name="T44" fmla="*/ 165 w 180"/>
                <a:gd name="T45" fmla="*/ 140 h 179"/>
                <a:gd name="T46" fmla="*/ 173 w 180"/>
                <a:gd name="T47" fmla="*/ 125 h 179"/>
                <a:gd name="T48" fmla="*/ 178 w 180"/>
                <a:gd name="T49" fmla="*/ 108 h 179"/>
                <a:gd name="T50" fmla="*/ 180 w 180"/>
                <a:gd name="T51" fmla="*/ 89 h 179"/>
                <a:gd name="T52" fmla="*/ 179 w 180"/>
                <a:gd name="T53" fmla="*/ 81 h 179"/>
                <a:gd name="T54" fmla="*/ 176 w 180"/>
                <a:gd name="T55" fmla="*/ 63 h 179"/>
                <a:gd name="T56" fmla="*/ 169 w 180"/>
                <a:gd name="T57" fmla="*/ 47 h 179"/>
                <a:gd name="T58" fmla="*/ 159 w 180"/>
                <a:gd name="T59" fmla="*/ 33 h 179"/>
                <a:gd name="T60" fmla="*/ 147 w 180"/>
                <a:gd name="T61" fmla="*/ 21 h 179"/>
                <a:gd name="T62" fmla="*/ 133 w 180"/>
                <a:gd name="T63" fmla="*/ 11 h 179"/>
                <a:gd name="T64" fmla="*/ 116 w 180"/>
                <a:gd name="T65" fmla="*/ 4 h 179"/>
                <a:gd name="T66" fmla="*/ 99 w 180"/>
                <a:gd name="T67" fmla="*/ 0 h 179"/>
                <a:gd name="T68" fmla="*/ 90 w 180"/>
                <a:gd name="T69" fmla="*/ 0 h 179"/>
                <a:gd name="T70" fmla="*/ 90 w 180"/>
                <a:gd name="T71" fmla="*/ 130 h 179"/>
                <a:gd name="T72" fmla="*/ 73 w 180"/>
                <a:gd name="T73" fmla="*/ 127 h 179"/>
                <a:gd name="T74" fmla="*/ 61 w 180"/>
                <a:gd name="T75" fmla="*/ 119 h 179"/>
                <a:gd name="T76" fmla="*/ 52 w 180"/>
                <a:gd name="T77" fmla="*/ 106 h 179"/>
                <a:gd name="T78" fmla="*/ 49 w 180"/>
                <a:gd name="T79" fmla="*/ 89 h 179"/>
                <a:gd name="T80" fmla="*/ 50 w 180"/>
                <a:gd name="T81" fmla="*/ 81 h 179"/>
                <a:gd name="T82" fmla="*/ 56 w 180"/>
                <a:gd name="T83" fmla="*/ 67 h 179"/>
                <a:gd name="T84" fmla="*/ 67 w 180"/>
                <a:gd name="T85" fmla="*/ 57 h 179"/>
                <a:gd name="T86" fmla="*/ 82 w 180"/>
                <a:gd name="T87" fmla="*/ 50 h 179"/>
                <a:gd name="T88" fmla="*/ 90 w 180"/>
                <a:gd name="T89" fmla="*/ 49 h 179"/>
                <a:gd name="T90" fmla="*/ 105 w 180"/>
                <a:gd name="T91" fmla="*/ 53 h 179"/>
                <a:gd name="T92" fmla="*/ 118 w 180"/>
                <a:gd name="T93" fmla="*/ 61 h 179"/>
                <a:gd name="T94" fmla="*/ 127 w 180"/>
                <a:gd name="T95" fmla="*/ 74 h 179"/>
                <a:gd name="T96" fmla="*/ 130 w 180"/>
                <a:gd name="T97" fmla="*/ 89 h 179"/>
                <a:gd name="T98" fmla="*/ 130 w 180"/>
                <a:gd name="T99" fmla="*/ 99 h 179"/>
                <a:gd name="T100" fmla="*/ 124 w 180"/>
                <a:gd name="T101" fmla="*/ 113 h 179"/>
                <a:gd name="T102" fmla="*/ 112 w 180"/>
                <a:gd name="T103" fmla="*/ 123 h 179"/>
                <a:gd name="T104" fmla="*/ 98 w 180"/>
                <a:gd name="T105" fmla="*/ 129 h 179"/>
                <a:gd name="T106" fmla="*/ 90 w 180"/>
                <a:gd name="T107" fmla="*/ 13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79">
                  <a:moveTo>
                    <a:pt x="90" y="0"/>
                  </a:moveTo>
                  <a:lnTo>
                    <a:pt x="90" y="0"/>
                  </a:lnTo>
                  <a:lnTo>
                    <a:pt x="81" y="0"/>
                  </a:lnTo>
                  <a:lnTo>
                    <a:pt x="71" y="1"/>
                  </a:lnTo>
                  <a:lnTo>
                    <a:pt x="63" y="4"/>
                  </a:lnTo>
                  <a:lnTo>
                    <a:pt x="54" y="8"/>
                  </a:lnTo>
                  <a:lnTo>
                    <a:pt x="47" y="11"/>
                  </a:lnTo>
                  <a:lnTo>
                    <a:pt x="40" y="16"/>
                  </a:lnTo>
                  <a:lnTo>
                    <a:pt x="33" y="21"/>
                  </a:lnTo>
                  <a:lnTo>
                    <a:pt x="26" y="26"/>
                  </a:lnTo>
                  <a:lnTo>
                    <a:pt x="20" y="33"/>
                  </a:lnTo>
                  <a:lnTo>
                    <a:pt x="15" y="39"/>
                  </a:lnTo>
                  <a:lnTo>
                    <a:pt x="10" y="47"/>
                  </a:lnTo>
                  <a:lnTo>
                    <a:pt x="7" y="55"/>
                  </a:lnTo>
                  <a:lnTo>
                    <a:pt x="4" y="63"/>
                  </a:lnTo>
                  <a:lnTo>
                    <a:pt x="2" y="72"/>
                  </a:lnTo>
                  <a:lnTo>
                    <a:pt x="0" y="81"/>
                  </a:lnTo>
                  <a:lnTo>
                    <a:pt x="0" y="89"/>
                  </a:lnTo>
                  <a:lnTo>
                    <a:pt x="0" y="89"/>
                  </a:lnTo>
                  <a:lnTo>
                    <a:pt x="0" y="99"/>
                  </a:lnTo>
                  <a:lnTo>
                    <a:pt x="2" y="108"/>
                  </a:lnTo>
                  <a:lnTo>
                    <a:pt x="4" y="117"/>
                  </a:lnTo>
                  <a:lnTo>
                    <a:pt x="7" y="125"/>
                  </a:lnTo>
                  <a:lnTo>
                    <a:pt x="10" y="132"/>
                  </a:lnTo>
                  <a:lnTo>
                    <a:pt x="15" y="140"/>
                  </a:lnTo>
                  <a:lnTo>
                    <a:pt x="20" y="147"/>
                  </a:lnTo>
                  <a:lnTo>
                    <a:pt x="26" y="154"/>
                  </a:lnTo>
                  <a:lnTo>
                    <a:pt x="33" y="159"/>
                  </a:lnTo>
                  <a:lnTo>
                    <a:pt x="40" y="164"/>
                  </a:lnTo>
                  <a:lnTo>
                    <a:pt x="47" y="169"/>
                  </a:lnTo>
                  <a:lnTo>
                    <a:pt x="54" y="173"/>
                  </a:lnTo>
                  <a:lnTo>
                    <a:pt x="63" y="175"/>
                  </a:lnTo>
                  <a:lnTo>
                    <a:pt x="71" y="178"/>
                  </a:lnTo>
                  <a:lnTo>
                    <a:pt x="81" y="179"/>
                  </a:lnTo>
                  <a:lnTo>
                    <a:pt x="90" y="179"/>
                  </a:lnTo>
                  <a:lnTo>
                    <a:pt x="90" y="179"/>
                  </a:lnTo>
                  <a:lnTo>
                    <a:pt x="99" y="179"/>
                  </a:lnTo>
                  <a:lnTo>
                    <a:pt x="107" y="178"/>
                  </a:lnTo>
                  <a:lnTo>
                    <a:pt x="116" y="175"/>
                  </a:lnTo>
                  <a:lnTo>
                    <a:pt x="125" y="173"/>
                  </a:lnTo>
                  <a:lnTo>
                    <a:pt x="133" y="169"/>
                  </a:lnTo>
                  <a:lnTo>
                    <a:pt x="140" y="164"/>
                  </a:lnTo>
                  <a:lnTo>
                    <a:pt x="147" y="159"/>
                  </a:lnTo>
                  <a:lnTo>
                    <a:pt x="153" y="154"/>
                  </a:lnTo>
                  <a:lnTo>
                    <a:pt x="159" y="147"/>
                  </a:lnTo>
                  <a:lnTo>
                    <a:pt x="165" y="140"/>
                  </a:lnTo>
                  <a:lnTo>
                    <a:pt x="169" y="132"/>
                  </a:lnTo>
                  <a:lnTo>
                    <a:pt x="173" y="125"/>
                  </a:lnTo>
                  <a:lnTo>
                    <a:pt x="176" y="117"/>
                  </a:lnTo>
                  <a:lnTo>
                    <a:pt x="178" y="108"/>
                  </a:lnTo>
                  <a:lnTo>
                    <a:pt x="179" y="99"/>
                  </a:lnTo>
                  <a:lnTo>
                    <a:pt x="180" y="89"/>
                  </a:lnTo>
                  <a:lnTo>
                    <a:pt x="180" y="89"/>
                  </a:lnTo>
                  <a:lnTo>
                    <a:pt x="179" y="81"/>
                  </a:lnTo>
                  <a:lnTo>
                    <a:pt x="178" y="72"/>
                  </a:lnTo>
                  <a:lnTo>
                    <a:pt x="176" y="63"/>
                  </a:lnTo>
                  <a:lnTo>
                    <a:pt x="173" y="55"/>
                  </a:lnTo>
                  <a:lnTo>
                    <a:pt x="169" y="47"/>
                  </a:lnTo>
                  <a:lnTo>
                    <a:pt x="165" y="39"/>
                  </a:lnTo>
                  <a:lnTo>
                    <a:pt x="159" y="33"/>
                  </a:lnTo>
                  <a:lnTo>
                    <a:pt x="153" y="26"/>
                  </a:lnTo>
                  <a:lnTo>
                    <a:pt x="147" y="21"/>
                  </a:lnTo>
                  <a:lnTo>
                    <a:pt x="140" y="16"/>
                  </a:lnTo>
                  <a:lnTo>
                    <a:pt x="133" y="11"/>
                  </a:lnTo>
                  <a:lnTo>
                    <a:pt x="125" y="8"/>
                  </a:lnTo>
                  <a:lnTo>
                    <a:pt x="116" y="4"/>
                  </a:lnTo>
                  <a:lnTo>
                    <a:pt x="107" y="1"/>
                  </a:lnTo>
                  <a:lnTo>
                    <a:pt x="99" y="0"/>
                  </a:lnTo>
                  <a:lnTo>
                    <a:pt x="90" y="0"/>
                  </a:lnTo>
                  <a:lnTo>
                    <a:pt x="90" y="0"/>
                  </a:lnTo>
                  <a:close/>
                  <a:moveTo>
                    <a:pt x="90" y="130"/>
                  </a:moveTo>
                  <a:lnTo>
                    <a:pt x="90" y="130"/>
                  </a:lnTo>
                  <a:lnTo>
                    <a:pt x="82" y="129"/>
                  </a:lnTo>
                  <a:lnTo>
                    <a:pt x="73" y="127"/>
                  </a:lnTo>
                  <a:lnTo>
                    <a:pt x="67" y="123"/>
                  </a:lnTo>
                  <a:lnTo>
                    <a:pt x="61" y="119"/>
                  </a:lnTo>
                  <a:lnTo>
                    <a:pt x="56" y="113"/>
                  </a:lnTo>
                  <a:lnTo>
                    <a:pt x="52" y="106"/>
                  </a:lnTo>
                  <a:lnTo>
                    <a:pt x="50" y="99"/>
                  </a:lnTo>
                  <a:lnTo>
                    <a:pt x="49" y="89"/>
                  </a:lnTo>
                  <a:lnTo>
                    <a:pt x="49" y="89"/>
                  </a:lnTo>
                  <a:lnTo>
                    <a:pt x="50" y="81"/>
                  </a:lnTo>
                  <a:lnTo>
                    <a:pt x="52" y="74"/>
                  </a:lnTo>
                  <a:lnTo>
                    <a:pt x="56" y="67"/>
                  </a:lnTo>
                  <a:lnTo>
                    <a:pt x="61" y="61"/>
                  </a:lnTo>
                  <a:lnTo>
                    <a:pt x="67" y="57"/>
                  </a:lnTo>
                  <a:lnTo>
                    <a:pt x="73" y="53"/>
                  </a:lnTo>
                  <a:lnTo>
                    <a:pt x="82" y="50"/>
                  </a:lnTo>
                  <a:lnTo>
                    <a:pt x="90" y="49"/>
                  </a:lnTo>
                  <a:lnTo>
                    <a:pt x="90" y="49"/>
                  </a:lnTo>
                  <a:lnTo>
                    <a:pt x="98" y="50"/>
                  </a:lnTo>
                  <a:lnTo>
                    <a:pt x="105" y="53"/>
                  </a:lnTo>
                  <a:lnTo>
                    <a:pt x="112" y="57"/>
                  </a:lnTo>
                  <a:lnTo>
                    <a:pt x="118" y="61"/>
                  </a:lnTo>
                  <a:lnTo>
                    <a:pt x="124" y="67"/>
                  </a:lnTo>
                  <a:lnTo>
                    <a:pt x="127" y="74"/>
                  </a:lnTo>
                  <a:lnTo>
                    <a:pt x="130" y="81"/>
                  </a:lnTo>
                  <a:lnTo>
                    <a:pt x="130" y="89"/>
                  </a:lnTo>
                  <a:lnTo>
                    <a:pt x="130" y="89"/>
                  </a:lnTo>
                  <a:lnTo>
                    <a:pt x="130" y="99"/>
                  </a:lnTo>
                  <a:lnTo>
                    <a:pt x="127" y="106"/>
                  </a:lnTo>
                  <a:lnTo>
                    <a:pt x="124" y="113"/>
                  </a:lnTo>
                  <a:lnTo>
                    <a:pt x="118" y="119"/>
                  </a:lnTo>
                  <a:lnTo>
                    <a:pt x="112" y="123"/>
                  </a:lnTo>
                  <a:lnTo>
                    <a:pt x="105" y="127"/>
                  </a:lnTo>
                  <a:lnTo>
                    <a:pt x="98" y="129"/>
                  </a:lnTo>
                  <a:lnTo>
                    <a:pt x="90" y="130"/>
                  </a:lnTo>
                  <a:lnTo>
                    <a:pt x="90"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sp>
          <p:nvSpPr>
            <p:cNvPr id="272" name="Freeform 167"/>
            <p:cNvSpPr>
              <a:spLocks noEditPoints="1"/>
            </p:cNvSpPr>
            <p:nvPr/>
          </p:nvSpPr>
          <p:spPr bwMode="auto">
            <a:xfrm>
              <a:off x="12249151" y="6053138"/>
              <a:ext cx="323850" cy="419100"/>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2025" kern="0" dirty="0">
                <a:solidFill>
                  <a:sysClr val="windowText" lastClr="000000"/>
                </a:solidFill>
                <a:latin typeface="ＭＳ Ｐゴシック" panose="020B0600070205080204" pitchFamily="50" charset="-128"/>
                <a:cs typeface="メイリオ"/>
              </a:endParaRPr>
            </a:p>
          </p:txBody>
        </p:sp>
      </p:grpSp>
      <p:sp>
        <p:nvSpPr>
          <p:cNvPr id="273" name="テキスト ボックス 387"/>
          <p:cNvSpPr txBox="1"/>
          <p:nvPr/>
        </p:nvSpPr>
        <p:spPr>
          <a:xfrm>
            <a:off x="5764454" y="2476820"/>
            <a:ext cx="709291" cy="219285"/>
          </a:xfrm>
          <a:prstGeom prst="rect">
            <a:avLst/>
          </a:prstGeom>
          <a:noFill/>
        </p:spPr>
        <p:txBody>
          <a:bodyPr wrap="square" lIns="91434" tIns="45717" rIns="91434" bIns="45717" rtlCol="0">
            <a:spAutoFit/>
          </a:bodyPr>
          <a:lstStyle/>
          <a:p>
            <a:pPr algn="ctr" defTabSz="457189" fontAlgn="base">
              <a:spcBef>
                <a:spcPct val="0"/>
              </a:spcBef>
              <a:spcAft>
                <a:spcPct val="0"/>
              </a:spcAft>
            </a:pPr>
            <a:r>
              <a:rPr lang="ja-JP" altLang="en-US" sz="825" dirty="0">
                <a:solidFill>
                  <a:srgbClr val="2968AF">
                    <a:lumMod val="75000"/>
                  </a:srgbClr>
                </a:solidFill>
                <a:latin typeface="ＭＳ Ｐゴシック" panose="020B0600070205080204" pitchFamily="50" charset="-128"/>
                <a:cs typeface="メイリオ"/>
              </a:rPr>
              <a:t>ハッシュ</a:t>
            </a:r>
          </a:p>
        </p:txBody>
      </p:sp>
      <p:sp>
        <p:nvSpPr>
          <p:cNvPr id="274" name="テキスト ボックス 387"/>
          <p:cNvSpPr txBox="1"/>
          <p:nvPr/>
        </p:nvSpPr>
        <p:spPr>
          <a:xfrm>
            <a:off x="6381449" y="2455795"/>
            <a:ext cx="1321494" cy="346243"/>
          </a:xfrm>
          <a:prstGeom prst="rect">
            <a:avLst/>
          </a:prstGeom>
          <a:noFill/>
        </p:spPr>
        <p:txBody>
          <a:bodyPr wrap="square" lIns="91434" tIns="45717" rIns="91434" bIns="45717" rtlCol="0">
            <a:spAutoFit/>
          </a:bodyPr>
          <a:lstStyle/>
          <a:p>
            <a:pPr algn="ctr" defTabSz="457189" fontAlgn="base">
              <a:spcBef>
                <a:spcPct val="0"/>
              </a:spcBef>
              <a:spcAft>
                <a:spcPct val="0"/>
              </a:spcAft>
            </a:pPr>
            <a:r>
              <a:rPr lang="ja-JP" altLang="en-US" sz="825" dirty="0">
                <a:solidFill>
                  <a:srgbClr val="57B74E">
                    <a:lumMod val="75000"/>
                  </a:srgbClr>
                </a:solidFill>
                <a:latin typeface="ＭＳ Ｐゴシック" panose="020B0600070205080204" pitchFamily="50" charset="-128"/>
                <a:cs typeface="メイリオ"/>
              </a:rPr>
              <a:t>ファジー</a:t>
            </a:r>
            <a:endParaRPr lang="en-US" altLang="ja-JP" sz="825" dirty="0">
              <a:solidFill>
                <a:srgbClr val="57B74E">
                  <a:lumMod val="75000"/>
                </a:srgbClr>
              </a:solidFill>
              <a:latin typeface="ＭＳ Ｐゴシック" panose="020B0600070205080204" pitchFamily="50" charset="-128"/>
              <a:cs typeface="メイリオ"/>
            </a:endParaRPr>
          </a:p>
          <a:p>
            <a:pPr algn="ctr" defTabSz="457189" fontAlgn="base">
              <a:spcBef>
                <a:spcPct val="0"/>
              </a:spcBef>
              <a:spcAft>
                <a:spcPct val="0"/>
              </a:spcAft>
            </a:pPr>
            <a:r>
              <a:rPr lang="ja-JP" altLang="en-US" sz="825" dirty="0">
                <a:solidFill>
                  <a:srgbClr val="57B74E">
                    <a:lumMod val="75000"/>
                  </a:srgbClr>
                </a:solidFill>
                <a:latin typeface="ＭＳ Ｐゴシック" panose="020B0600070205080204" pitchFamily="50" charset="-128"/>
                <a:cs typeface="メイリオ"/>
              </a:rPr>
              <a:t>フィンガープリント</a:t>
            </a:r>
          </a:p>
        </p:txBody>
      </p:sp>
      <p:sp>
        <p:nvSpPr>
          <p:cNvPr id="275" name="テキスト ボックス 387"/>
          <p:cNvSpPr txBox="1"/>
          <p:nvPr/>
        </p:nvSpPr>
        <p:spPr>
          <a:xfrm>
            <a:off x="7408902" y="2484169"/>
            <a:ext cx="1130170" cy="219285"/>
          </a:xfrm>
          <a:prstGeom prst="rect">
            <a:avLst/>
          </a:prstGeom>
          <a:noFill/>
        </p:spPr>
        <p:txBody>
          <a:bodyPr wrap="square" lIns="91434" tIns="45717" rIns="91434" bIns="45717" rtlCol="0">
            <a:spAutoFit/>
          </a:bodyPr>
          <a:lstStyle/>
          <a:p>
            <a:pPr algn="ctr" defTabSz="457189" fontAlgn="base">
              <a:spcBef>
                <a:spcPct val="0"/>
              </a:spcBef>
              <a:spcAft>
                <a:spcPct val="0"/>
              </a:spcAft>
            </a:pPr>
            <a:r>
              <a:rPr lang="ja-JP" altLang="en-US" sz="825" dirty="0">
                <a:solidFill>
                  <a:srgbClr val="32B2DF">
                    <a:lumMod val="75000"/>
                  </a:srgbClr>
                </a:solidFill>
                <a:latin typeface="ＭＳ Ｐゴシック" panose="020B0600070205080204" pitchFamily="50" charset="-128"/>
                <a:cs typeface="メイリオ"/>
              </a:rPr>
              <a:t>ヒューリスティック</a:t>
            </a:r>
          </a:p>
        </p:txBody>
      </p:sp>
      <p:grpSp>
        <p:nvGrpSpPr>
          <p:cNvPr id="277" name="Group 365"/>
          <p:cNvGrpSpPr/>
          <p:nvPr/>
        </p:nvGrpSpPr>
        <p:grpSpPr>
          <a:xfrm>
            <a:off x="6873363" y="1292480"/>
            <a:ext cx="240271" cy="247637"/>
            <a:chOff x="5821845" y="3728590"/>
            <a:chExt cx="491166" cy="443394"/>
          </a:xfrm>
          <a:solidFill>
            <a:srgbClr val="FFAB60"/>
          </a:solidFill>
        </p:grpSpPr>
        <p:sp>
          <p:nvSpPr>
            <p:cNvPr id="278" name="Freeform 171"/>
            <p:cNvSpPr>
              <a:spLocks/>
            </p:cNvSpPr>
            <p:nvPr/>
          </p:nvSpPr>
          <p:spPr bwMode="auto">
            <a:xfrm>
              <a:off x="5821845" y="3895796"/>
              <a:ext cx="491166" cy="276188"/>
            </a:xfrm>
            <a:custGeom>
              <a:avLst/>
              <a:gdLst>
                <a:gd name="T0" fmla="*/ 459 w 660"/>
                <a:gd name="T1" fmla="*/ 77 h 371"/>
                <a:gd name="T2" fmla="*/ 130 w 660"/>
                <a:gd name="T3" fmla="*/ 144 h 371"/>
                <a:gd name="T4" fmla="*/ 29 w 660"/>
                <a:gd name="T5" fmla="*/ 113 h 371"/>
                <a:gd name="T6" fmla="*/ 22 w 660"/>
                <a:gd name="T7" fmla="*/ 113 h 371"/>
                <a:gd name="T8" fmla="*/ 22 w 660"/>
                <a:gd name="T9" fmla="*/ 115 h 371"/>
                <a:gd name="T10" fmla="*/ 0 w 660"/>
                <a:gd name="T11" fmla="*/ 117 h 371"/>
                <a:gd name="T12" fmla="*/ 0 w 660"/>
                <a:gd name="T13" fmla="*/ 259 h 371"/>
                <a:gd name="T14" fmla="*/ 3 w 660"/>
                <a:gd name="T15" fmla="*/ 272 h 371"/>
                <a:gd name="T16" fmla="*/ 10 w 660"/>
                <a:gd name="T17" fmla="*/ 283 h 371"/>
                <a:gd name="T18" fmla="*/ 22 w 660"/>
                <a:gd name="T19" fmla="*/ 291 h 371"/>
                <a:gd name="T20" fmla="*/ 35 w 660"/>
                <a:gd name="T21" fmla="*/ 294 h 371"/>
                <a:gd name="T22" fmla="*/ 261 w 660"/>
                <a:gd name="T23" fmla="*/ 318 h 371"/>
                <a:gd name="T24" fmla="*/ 211 w 660"/>
                <a:gd name="T25" fmla="*/ 318 h 371"/>
                <a:gd name="T26" fmla="*/ 200 w 660"/>
                <a:gd name="T27" fmla="*/ 321 h 371"/>
                <a:gd name="T28" fmla="*/ 192 w 660"/>
                <a:gd name="T29" fmla="*/ 326 h 371"/>
                <a:gd name="T30" fmla="*/ 186 w 660"/>
                <a:gd name="T31" fmla="*/ 334 h 371"/>
                <a:gd name="T32" fmla="*/ 184 w 660"/>
                <a:gd name="T33" fmla="*/ 344 h 371"/>
                <a:gd name="T34" fmla="*/ 185 w 660"/>
                <a:gd name="T35" fmla="*/ 349 h 371"/>
                <a:gd name="T36" fmla="*/ 189 w 660"/>
                <a:gd name="T37" fmla="*/ 359 h 371"/>
                <a:gd name="T38" fmla="*/ 196 w 660"/>
                <a:gd name="T39" fmla="*/ 365 h 371"/>
                <a:gd name="T40" fmla="*/ 205 w 660"/>
                <a:gd name="T41" fmla="*/ 369 h 371"/>
                <a:gd name="T42" fmla="*/ 448 w 660"/>
                <a:gd name="T43" fmla="*/ 371 h 371"/>
                <a:gd name="T44" fmla="*/ 453 w 660"/>
                <a:gd name="T45" fmla="*/ 369 h 371"/>
                <a:gd name="T46" fmla="*/ 464 w 660"/>
                <a:gd name="T47" fmla="*/ 365 h 371"/>
                <a:gd name="T48" fmla="*/ 471 w 660"/>
                <a:gd name="T49" fmla="*/ 359 h 371"/>
                <a:gd name="T50" fmla="*/ 475 w 660"/>
                <a:gd name="T51" fmla="*/ 349 h 371"/>
                <a:gd name="T52" fmla="*/ 475 w 660"/>
                <a:gd name="T53" fmla="*/ 344 h 371"/>
                <a:gd name="T54" fmla="*/ 474 w 660"/>
                <a:gd name="T55" fmla="*/ 334 h 371"/>
                <a:gd name="T56" fmla="*/ 467 w 660"/>
                <a:gd name="T57" fmla="*/ 326 h 371"/>
                <a:gd name="T58" fmla="*/ 459 w 660"/>
                <a:gd name="T59" fmla="*/ 321 h 371"/>
                <a:gd name="T60" fmla="*/ 448 w 660"/>
                <a:gd name="T61" fmla="*/ 318 h 371"/>
                <a:gd name="T62" fmla="*/ 395 w 660"/>
                <a:gd name="T63" fmla="*/ 294 h 371"/>
                <a:gd name="T64" fmla="*/ 625 w 660"/>
                <a:gd name="T65" fmla="*/ 294 h 371"/>
                <a:gd name="T66" fmla="*/ 638 w 660"/>
                <a:gd name="T67" fmla="*/ 291 h 371"/>
                <a:gd name="T68" fmla="*/ 649 w 660"/>
                <a:gd name="T69" fmla="*/ 283 h 371"/>
                <a:gd name="T70" fmla="*/ 657 w 660"/>
                <a:gd name="T71" fmla="*/ 272 h 371"/>
                <a:gd name="T72" fmla="*/ 660 w 660"/>
                <a:gd name="T73" fmla="*/ 259 h 371"/>
                <a:gd name="T74" fmla="*/ 660 w 660"/>
                <a:gd name="T75" fmla="*/ 0 h 371"/>
                <a:gd name="T76" fmla="*/ 631 w 660"/>
                <a:gd name="T77" fmla="*/ 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0" h="371">
                  <a:moveTo>
                    <a:pt x="631" y="5"/>
                  </a:moveTo>
                  <a:lnTo>
                    <a:pt x="459" y="77"/>
                  </a:lnTo>
                  <a:lnTo>
                    <a:pt x="285" y="28"/>
                  </a:lnTo>
                  <a:lnTo>
                    <a:pt x="130" y="144"/>
                  </a:lnTo>
                  <a:lnTo>
                    <a:pt x="29" y="116"/>
                  </a:lnTo>
                  <a:lnTo>
                    <a:pt x="29" y="113"/>
                  </a:lnTo>
                  <a:lnTo>
                    <a:pt x="29" y="113"/>
                  </a:lnTo>
                  <a:lnTo>
                    <a:pt x="22" y="113"/>
                  </a:lnTo>
                  <a:lnTo>
                    <a:pt x="22" y="113"/>
                  </a:lnTo>
                  <a:lnTo>
                    <a:pt x="22" y="115"/>
                  </a:lnTo>
                  <a:lnTo>
                    <a:pt x="22" y="115"/>
                  </a:lnTo>
                  <a:lnTo>
                    <a:pt x="0" y="117"/>
                  </a:lnTo>
                  <a:lnTo>
                    <a:pt x="0" y="259"/>
                  </a:lnTo>
                  <a:lnTo>
                    <a:pt x="0" y="259"/>
                  </a:lnTo>
                  <a:lnTo>
                    <a:pt x="0" y="266"/>
                  </a:lnTo>
                  <a:lnTo>
                    <a:pt x="3" y="272"/>
                  </a:lnTo>
                  <a:lnTo>
                    <a:pt x="6" y="278"/>
                  </a:lnTo>
                  <a:lnTo>
                    <a:pt x="10" y="283"/>
                  </a:lnTo>
                  <a:lnTo>
                    <a:pt x="15" y="287"/>
                  </a:lnTo>
                  <a:lnTo>
                    <a:pt x="22" y="291"/>
                  </a:lnTo>
                  <a:lnTo>
                    <a:pt x="29" y="293"/>
                  </a:lnTo>
                  <a:lnTo>
                    <a:pt x="35" y="294"/>
                  </a:lnTo>
                  <a:lnTo>
                    <a:pt x="261" y="294"/>
                  </a:lnTo>
                  <a:lnTo>
                    <a:pt x="261" y="318"/>
                  </a:lnTo>
                  <a:lnTo>
                    <a:pt x="211" y="318"/>
                  </a:lnTo>
                  <a:lnTo>
                    <a:pt x="211" y="318"/>
                  </a:lnTo>
                  <a:lnTo>
                    <a:pt x="205" y="318"/>
                  </a:lnTo>
                  <a:lnTo>
                    <a:pt x="200" y="321"/>
                  </a:lnTo>
                  <a:lnTo>
                    <a:pt x="196" y="322"/>
                  </a:lnTo>
                  <a:lnTo>
                    <a:pt x="192" y="326"/>
                  </a:lnTo>
                  <a:lnTo>
                    <a:pt x="189" y="330"/>
                  </a:lnTo>
                  <a:lnTo>
                    <a:pt x="186" y="334"/>
                  </a:lnTo>
                  <a:lnTo>
                    <a:pt x="185" y="338"/>
                  </a:lnTo>
                  <a:lnTo>
                    <a:pt x="184" y="344"/>
                  </a:lnTo>
                  <a:lnTo>
                    <a:pt x="184" y="344"/>
                  </a:lnTo>
                  <a:lnTo>
                    <a:pt x="185" y="349"/>
                  </a:lnTo>
                  <a:lnTo>
                    <a:pt x="186" y="355"/>
                  </a:lnTo>
                  <a:lnTo>
                    <a:pt x="189" y="359"/>
                  </a:lnTo>
                  <a:lnTo>
                    <a:pt x="192" y="363"/>
                  </a:lnTo>
                  <a:lnTo>
                    <a:pt x="196" y="365"/>
                  </a:lnTo>
                  <a:lnTo>
                    <a:pt x="200" y="368"/>
                  </a:lnTo>
                  <a:lnTo>
                    <a:pt x="205" y="369"/>
                  </a:lnTo>
                  <a:lnTo>
                    <a:pt x="211" y="371"/>
                  </a:lnTo>
                  <a:lnTo>
                    <a:pt x="448" y="371"/>
                  </a:lnTo>
                  <a:lnTo>
                    <a:pt x="448" y="371"/>
                  </a:lnTo>
                  <a:lnTo>
                    <a:pt x="453" y="369"/>
                  </a:lnTo>
                  <a:lnTo>
                    <a:pt x="459" y="368"/>
                  </a:lnTo>
                  <a:lnTo>
                    <a:pt x="464" y="365"/>
                  </a:lnTo>
                  <a:lnTo>
                    <a:pt x="467" y="363"/>
                  </a:lnTo>
                  <a:lnTo>
                    <a:pt x="471" y="359"/>
                  </a:lnTo>
                  <a:lnTo>
                    <a:pt x="474" y="355"/>
                  </a:lnTo>
                  <a:lnTo>
                    <a:pt x="475" y="349"/>
                  </a:lnTo>
                  <a:lnTo>
                    <a:pt x="475" y="344"/>
                  </a:lnTo>
                  <a:lnTo>
                    <a:pt x="475" y="344"/>
                  </a:lnTo>
                  <a:lnTo>
                    <a:pt x="475" y="338"/>
                  </a:lnTo>
                  <a:lnTo>
                    <a:pt x="474" y="334"/>
                  </a:lnTo>
                  <a:lnTo>
                    <a:pt x="471" y="330"/>
                  </a:lnTo>
                  <a:lnTo>
                    <a:pt x="467" y="326"/>
                  </a:lnTo>
                  <a:lnTo>
                    <a:pt x="464" y="322"/>
                  </a:lnTo>
                  <a:lnTo>
                    <a:pt x="459" y="321"/>
                  </a:lnTo>
                  <a:lnTo>
                    <a:pt x="453" y="318"/>
                  </a:lnTo>
                  <a:lnTo>
                    <a:pt x="448" y="318"/>
                  </a:lnTo>
                  <a:lnTo>
                    <a:pt x="395" y="318"/>
                  </a:lnTo>
                  <a:lnTo>
                    <a:pt x="395" y="294"/>
                  </a:lnTo>
                  <a:lnTo>
                    <a:pt x="625" y="294"/>
                  </a:lnTo>
                  <a:lnTo>
                    <a:pt x="625" y="294"/>
                  </a:lnTo>
                  <a:lnTo>
                    <a:pt x="631" y="293"/>
                  </a:lnTo>
                  <a:lnTo>
                    <a:pt x="638" y="291"/>
                  </a:lnTo>
                  <a:lnTo>
                    <a:pt x="643" y="287"/>
                  </a:lnTo>
                  <a:lnTo>
                    <a:pt x="649" y="283"/>
                  </a:lnTo>
                  <a:lnTo>
                    <a:pt x="654" y="278"/>
                  </a:lnTo>
                  <a:lnTo>
                    <a:pt x="657" y="272"/>
                  </a:lnTo>
                  <a:lnTo>
                    <a:pt x="660" y="266"/>
                  </a:lnTo>
                  <a:lnTo>
                    <a:pt x="660" y="259"/>
                  </a:lnTo>
                  <a:lnTo>
                    <a:pt x="660" y="0"/>
                  </a:lnTo>
                  <a:lnTo>
                    <a:pt x="660" y="0"/>
                  </a:lnTo>
                  <a:lnTo>
                    <a:pt x="631" y="4"/>
                  </a:lnTo>
                  <a:lnTo>
                    <a:pt x="631"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pPr>
              <a:endParaRPr kumimoji="0" lang="en-US" sz="2025"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279" name="Freeform 172"/>
            <p:cNvSpPr>
              <a:spLocks/>
            </p:cNvSpPr>
            <p:nvPr/>
          </p:nvSpPr>
          <p:spPr bwMode="auto">
            <a:xfrm>
              <a:off x="5821845" y="3728590"/>
              <a:ext cx="491166" cy="226922"/>
            </a:xfrm>
            <a:custGeom>
              <a:avLst/>
              <a:gdLst>
                <a:gd name="T0" fmla="*/ 625 w 660"/>
                <a:gd name="T1" fmla="*/ 0 h 304"/>
                <a:gd name="T2" fmla="*/ 35 w 660"/>
                <a:gd name="T3" fmla="*/ 0 h 304"/>
                <a:gd name="T4" fmla="*/ 35 w 660"/>
                <a:gd name="T5" fmla="*/ 0 h 304"/>
                <a:gd name="T6" fmla="*/ 29 w 660"/>
                <a:gd name="T7" fmla="*/ 0 h 304"/>
                <a:gd name="T8" fmla="*/ 22 w 660"/>
                <a:gd name="T9" fmla="*/ 3 h 304"/>
                <a:gd name="T10" fmla="*/ 15 w 660"/>
                <a:gd name="T11" fmla="*/ 6 h 304"/>
                <a:gd name="T12" fmla="*/ 10 w 660"/>
                <a:gd name="T13" fmla="*/ 10 h 304"/>
                <a:gd name="T14" fmla="*/ 6 w 660"/>
                <a:gd name="T15" fmla="*/ 15 h 304"/>
                <a:gd name="T16" fmla="*/ 3 w 660"/>
                <a:gd name="T17" fmla="*/ 20 h 304"/>
                <a:gd name="T18" fmla="*/ 0 w 660"/>
                <a:gd name="T19" fmla="*/ 27 h 304"/>
                <a:gd name="T20" fmla="*/ 0 w 660"/>
                <a:gd name="T21" fmla="*/ 34 h 304"/>
                <a:gd name="T22" fmla="*/ 0 w 660"/>
                <a:gd name="T23" fmla="*/ 278 h 304"/>
                <a:gd name="T24" fmla="*/ 0 w 660"/>
                <a:gd name="T25" fmla="*/ 278 h 304"/>
                <a:gd name="T26" fmla="*/ 29 w 660"/>
                <a:gd name="T27" fmla="*/ 273 h 304"/>
                <a:gd name="T28" fmla="*/ 29 w 660"/>
                <a:gd name="T29" fmla="*/ 273 h 304"/>
                <a:gd name="T30" fmla="*/ 136 w 660"/>
                <a:gd name="T31" fmla="*/ 304 h 304"/>
                <a:gd name="T32" fmla="*/ 293 w 660"/>
                <a:gd name="T33" fmla="*/ 188 h 304"/>
                <a:gd name="T34" fmla="*/ 463 w 660"/>
                <a:gd name="T35" fmla="*/ 233 h 304"/>
                <a:gd name="T36" fmla="*/ 635 w 660"/>
                <a:gd name="T37" fmla="*/ 163 h 304"/>
                <a:gd name="T38" fmla="*/ 635 w 660"/>
                <a:gd name="T39" fmla="*/ 163 h 304"/>
                <a:gd name="T40" fmla="*/ 660 w 660"/>
                <a:gd name="T41" fmla="*/ 161 h 304"/>
                <a:gd name="T42" fmla="*/ 660 w 660"/>
                <a:gd name="T43" fmla="*/ 34 h 304"/>
                <a:gd name="T44" fmla="*/ 660 w 660"/>
                <a:gd name="T45" fmla="*/ 34 h 304"/>
                <a:gd name="T46" fmla="*/ 660 w 660"/>
                <a:gd name="T47" fmla="*/ 27 h 304"/>
                <a:gd name="T48" fmla="*/ 657 w 660"/>
                <a:gd name="T49" fmla="*/ 20 h 304"/>
                <a:gd name="T50" fmla="*/ 654 w 660"/>
                <a:gd name="T51" fmla="*/ 15 h 304"/>
                <a:gd name="T52" fmla="*/ 649 w 660"/>
                <a:gd name="T53" fmla="*/ 10 h 304"/>
                <a:gd name="T54" fmla="*/ 643 w 660"/>
                <a:gd name="T55" fmla="*/ 6 h 304"/>
                <a:gd name="T56" fmla="*/ 638 w 660"/>
                <a:gd name="T57" fmla="*/ 3 h 304"/>
                <a:gd name="T58" fmla="*/ 631 w 660"/>
                <a:gd name="T59" fmla="*/ 0 h 304"/>
                <a:gd name="T60" fmla="*/ 625 w 660"/>
                <a:gd name="T61" fmla="*/ 0 h 304"/>
                <a:gd name="T62" fmla="*/ 625 w 660"/>
                <a:gd name="T6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0" h="304">
                  <a:moveTo>
                    <a:pt x="625" y="0"/>
                  </a:moveTo>
                  <a:lnTo>
                    <a:pt x="35" y="0"/>
                  </a:lnTo>
                  <a:lnTo>
                    <a:pt x="35" y="0"/>
                  </a:lnTo>
                  <a:lnTo>
                    <a:pt x="29" y="0"/>
                  </a:lnTo>
                  <a:lnTo>
                    <a:pt x="22" y="3"/>
                  </a:lnTo>
                  <a:lnTo>
                    <a:pt x="15" y="6"/>
                  </a:lnTo>
                  <a:lnTo>
                    <a:pt x="10" y="10"/>
                  </a:lnTo>
                  <a:lnTo>
                    <a:pt x="6" y="15"/>
                  </a:lnTo>
                  <a:lnTo>
                    <a:pt x="3" y="20"/>
                  </a:lnTo>
                  <a:lnTo>
                    <a:pt x="0" y="27"/>
                  </a:lnTo>
                  <a:lnTo>
                    <a:pt x="0" y="34"/>
                  </a:lnTo>
                  <a:lnTo>
                    <a:pt x="0" y="278"/>
                  </a:lnTo>
                  <a:lnTo>
                    <a:pt x="0" y="278"/>
                  </a:lnTo>
                  <a:lnTo>
                    <a:pt x="29" y="273"/>
                  </a:lnTo>
                  <a:lnTo>
                    <a:pt x="29" y="273"/>
                  </a:lnTo>
                  <a:lnTo>
                    <a:pt x="136" y="304"/>
                  </a:lnTo>
                  <a:lnTo>
                    <a:pt x="293" y="188"/>
                  </a:lnTo>
                  <a:lnTo>
                    <a:pt x="463" y="233"/>
                  </a:lnTo>
                  <a:lnTo>
                    <a:pt x="635" y="163"/>
                  </a:lnTo>
                  <a:lnTo>
                    <a:pt x="635" y="163"/>
                  </a:lnTo>
                  <a:lnTo>
                    <a:pt x="660" y="161"/>
                  </a:lnTo>
                  <a:lnTo>
                    <a:pt x="660" y="34"/>
                  </a:lnTo>
                  <a:lnTo>
                    <a:pt x="660" y="34"/>
                  </a:lnTo>
                  <a:lnTo>
                    <a:pt x="660" y="27"/>
                  </a:lnTo>
                  <a:lnTo>
                    <a:pt x="657" y="20"/>
                  </a:lnTo>
                  <a:lnTo>
                    <a:pt x="654" y="15"/>
                  </a:lnTo>
                  <a:lnTo>
                    <a:pt x="649" y="10"/>
                  </a:lnTo>
                  <a:lnTo>
                    <a:pt x="643" y="6"/>
                  </a:lnTo>
                  <a:lnTo>
                    <a:pt x="638" y="3"/>
                  </a:lnTo>
                  <a:lnTo>
                    <a:pt x="631" y="0"/>
                  </a:lnTo>
                  <a:lnTo>
                    <a:pt x="625" y="0"/>
                  </a:lnTo>
                  <a:lnTo>
                    <a:pt x="62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pPr>
              <a:endParaRPr kumimoji="0" lang="en-US" sz="2025" dirty="0">
                <a:solidFill>
                  <a:srgbClr val="FFFFFF"/>
                </a:solidFill>
                <a:latin typeface="ＭＳ Ｐゴシック" panose="020B0600070205080204" pitchFamily="50" charset="-128"/>
                <a:ea typeface="ＭＳ Ｐゴシック" panose="020B0600070205080204" pitchFamily="50" charset="-128"/>
                <a:cs typeface="メイリオ"/>
              </a:endParaRPr>
            </a:p>
          </p:txBody>
        </p:sp>
      </p:grpSp>
      <p:grpSp>
        <p:nvGrpSpPr>
          <p:cNvPr id="280" name="図形グループ 279"/>
          <p:cNvGrpSpPr/>
          <p:nvPr/>
        </p:nvGrpSpPr>
        <p:grpSpPr>
          <a:xfrm>
            <a:off x="6671160" y="1093237"/>
            <a:ext cx="654538" cy="689036"/>
            <a:chOff x="5392613" y="1094154"/>
            <a:chExt cx="863632" cy="896823"/>
          </a:xfrm>
          <a:solidFill>
            <a:srgbClr val="FFAB60"/>
          </a:solidFill>
        </p:grpSpPr>
        <p:sp>
          <p:nvSpPr>
            <p:cNvPr id="281" name="Block Arc 131"/>
            <p:cNvSpPr/>
            <p:nvPr/>
          </p:nvSpPr>
          <p:spPr>
            <a:xfrm>
              <a:off x="5392615" y="1094154"/>
              <a:ext cx="863630" cy="896823"/>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sp>
          <p:nvSpPr>
            <p:cNvPr id="282" name="Block Arc 132"/>
            <p:cNvSpPr/>
            <p:nvPr/>
          </p:nvSpPr>
          <p:spPr>
            <a:xfrm rot="10800000">
              <a:off x="5392613" y="1101251"/>
              <a:ext cx="860389" cy="823286"/>
            </a:xfrm>
            <a:prstGeom prst="blockArc">
              <a:avLst>
                <a:gd name="adj1" fmla="val 10800000"/>
                <a:gd name="adj2" fmla="val 21454085"/>
                <a:gd name="adj3" fmla="val 11481"/>
              </a:avLst>
            </a:prstGeom>
            <a:grpFill/>
            <a:ln>
              <a:solidFill>
                <a:srgbClr val="FFAB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0" fontAlgn="base">
                <a:spcBef>
                  <a:spcPct val="0"/>
                </a:spcBef>
                <a:spcAft>
                  <a:spcPct val="0"/>
                </a:spcAft>
              </a:pPr>
              <a:endParaRPr kumimoji="0" lang="ja-JP" altLang="en-US" sz="2025" dirty="0">
                <a:solidFill>
                  <a:prstClr val="white"/>
                </a:solidFill>
                <a:latin typeface="ＭＳ Ｐゴシック" panose="020B0600070205080204" pitchFamily="50" charset="-128"/>
                <a:cs typeface="メイリオ"/>
              </a:endParaRPr>
            </a:p>
          </p:txBody>
        </p:sp>
      </p:grpSp>
      <p:sp>
        <p:nvSpPr>
          <p:cNvPr id="283" name="テキスト ボックス 387"/>
          <p:cNvSpPr txBox="1"/>
          <p:nvPr/>
        </p:nvSpPr>
        <p:spPr>
          <a:xfrm>
            <a:off x="7251332" y="1266160"/>
            <a:ext cx="899067" cy="369326"/>
          </a:xfrm>
          <a:prstGeom prst="rect">
            <a:avLst/>
          </a:prstGeom>
          <a:noFill/>
        </p:spPr>
        <p:txBody>
          <a:bodyPr wrap="square" lIns="91434" tIns="45717" rIns="91434" bIns="45717" rtlCol="0">
            <a:spAutoFit/>
          </a:bodyPr>
          <a:lstStyle/>
          <a:p>
            <a:pPr algn="ctr" defTabSz="457189" fontAlgn="base">
              <a:spcBef>
                <a:spcPct val="0"/>
              </a:spcBef>
              <a:spcAft>
                <a:spcPct val="0"/>
              </a:spcAft>
            </a:pPr>
            <a:r>
              <a:rPr lang="en-US" altLang="ja-JP" sz="900" dirty="0">
                <a:solidFill>
                  <a:srgbClr val="FF7C00"/>
                </a:solidFill>
                <a:latin typeface="ＭＳ Ｐゴシック" panose="020B0600070205080204" pitchFamily="50" charset="-128"/>
                <a:cs typeface="メイリオ"/>
              </a:rPr>
              <a:t>IOC</a:t>
            </a:r>
          </a:p>
          <a:p>
            <a:pPr algn="ctr" defTabSz="457189" fontAlgn="base">
              <a:spcBef>
                <a:spcPct val="0"/>
              </a:spcBef>
              <a:spcAft>
                <a:spcPct val="0"/>
              </a:spcAft>
            </a:pPr>
            <a:r>
              <a:rPr lang="ja-JP" altLang="en-US" sz="900" dirty="0">
                <a:solidFill>
                  <a:srgbClr val="FF7C00"/>
                </a:solidFill>
                <a:latin typeface="ＭＳ Ｐゴシック" panose="020B0600070205080204" pitchFamily="50" charset="-128"/>
                <a:cs typeface="メイリオ"/>
              </a:rPr>
              <a:t>振る舞い検知</a:t>
            </a:r>
          </a:p>
        </p:txBody>
      </p:sp>
      <p:grpSp>
        <p:nvGrpSpPr>
          <p:cNvPr id="114" name="図形グループ 113"/>
          <p:cNvGrpSpPr/>
          <p:nvPr/>
        </p:nvGrpSpPr>
        <p:grpSpPr>
          <a:xfrm>
            <a:off x="7682712" y="131097"/>
            <a:ext cx="1393921" cy="923782"/>
            <a:chOff x="7543971" y="-46159"/>
            <a:chExt cx="1393921" cy="923782"/>
          </a:xfrm>
        </p:grpSpPr>
        <p:sp>
          <p:nvSpPr>
            <p:cNvPr id="115" name="Freeform 62"/>
            <p:cNvSpPr>
              <a:spLocks/>
            </p:cNvSpPr>
            <p:nvPr/>
          </p:nvSpPr>
          <p:spPr bwMode="auto">
            <a:xfrm>
              <a:off x="7543971" y="-46159"/>
              <a:ext cx="1393921" cy="92378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chemeClr val="tx1">
                <a:alpha val="10000"/>
              </a:schemeClr>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28605" tIns="128605" rIns="128605" bIns="128605" rtlCol="0" anchor="ctr"/>
            <a:lstStyle/>
            <a:p>
              <a:pPr defTabSz="457189" fontAlgn="base">
                <a:spcBef>
                  <a:spcPct val="0"/>
                </a:spcBef>
                <a:spcAft>
                  <a:spcPts val="1050"/>
                </a:spcAft>
              </a:pPr>
              <a:endParaRPr kumimoji="0" lang="ja-JP" altLang="en-US" sz="1500">
                <a:solidFill>
                  <a:srgbClr val="FFFFFF"/>
                </a:solidFill>
                <a:latin typeface="ＭＳ Ｐゴシック"/>
                <a:cs typeface="ＭＳ Ｐゴシック"/>
              </a:endParaRPr>
            </a:p>
          </p:txBody>
        </p:sp>
        <p:grpSp>
          <p:nvGrpSpPr>
            <p:cNvPr id="116" name="Group 1"/>
            <p:cNvGrpSpPr/>
            <p:nvPr/>
          </p:nvGrpSpPr>
          <p:grpSpPr>
            <a:xfrm>
              <a:off x="8034624" y="74052"/>
              <a:ext cx="473658" cy="423339"/>
              <a:chOff x="2827882" y="2904850"/>
              <a:chExt cx="363240" cy="346173"/>
            </a:xfrm>
          </p:grpSpPr>
          <p:sp>
            <p:nvSpPr>
              <p:cNvPr id="119" name="Freeform 245"/>
              <p:cNvSpPr>
                <a:spLocks noEditPoints="1"/>
              </p:cNvSpPr>
              <p:nvPr/>
            </p:nvSpPr>
            <p:spPr bwMode="auto">
              <a:xfrm>
                <a:off x="2896000" y="2949517"/>
                <a:ext cx="238413" cy="301506"/>
              </a:xfrm>
              <a:custGeom>
                <a:avLst/>
                <a:gdLst>
                  <a:gd name="T0" fmla="*/ 1074 w 1176"/>
                  <a:gd name="T1" fmla="*/ 908 h 1512"/>
                  <a:gd name="T2" fmla="*/ 1017 w 1176"/>
                  <a:gd name="T3" fmla="*/ 1062 h 1512"/>
                  <a:gd name="T4" fmla="*/ 796 w 1176"/>
                  <a:gd name="T5" fmla="*/ 1059 h 1512"/>
                  <a:gd name="T6" fmla="*/ 826 w 1176"/>
                  <a:gd name="T7" fmla="*/ 896 h 1512"/>
                  <a:gd name="T8" fmla="*/ 1018 w 1176"/>
                  <a:gd name="T9" fmla="*/ 735 h 1512"/>
                  <a:gd name="T10" fmla="*/ 810 w 1176"/>
                  <a:gd name="T11" fmla="*/ 733 h 1512"/>
                  <a:gd name="T12" fmla="*/ 739 w 1176"/>
                  <a:gd name="T13" fmla="*/ 735 h 1512"/>
                  <a:gd name="T14" fmla="*/ 443 w 1176"/>
                  <a:gd name="T15" fmla="*/ 537 h 1512"/>
                  <a:gd name="T16" fmla="*/ 379 w 1176"/>
                  <a:gd name="T17" fmla="*/ 436 h 1512"/>
                  <a:gd name="T18" fmla="*/ 166 w 1176"/>
                  <a:gd name="T19" fmla="*/ 365 h 1512"/>
                  <a:gd name="T20" fmla="*/ 223 w 1176"/>
                  <a:gd name="T21" fmla="*/ 262 h 1512"/>
                  <a:gd name="T22" fmla="*/ 283 w 1176"/>
                  <a:gd name="T23" fmla="*/ 185 h 1512"/>
                  <a:gd name="T24" fmla="*/ 335 w 1176"/>
                  <a:gd name="T25" fmla="*/ 105 h 1512"/>
                  <a:gd name="T26" fmla="*/ 360 w 1176"/>
                  <a:gd name="T27" fmla="*/ 17 h 1512"/>
                  <a:gd name="T28" fmla="*/ 302 w 1176"/>
                  <a:gd name="T29" fmla="*/ 39 h 1512"/>
                  <a:gd name="T30" fmla="*/ 214 w 1176"/>
                  <a:gd name="T31" fmla="*/ 117 h 1512"/>
                  <a:gd name="T32" fmla="*/ 137 w 1176"/>
                  <a:gd name="T33" fmla="*/ 215 h 1512"/>
                  <a:gd name="T34" fmla="*/ 69 w 1176"/>
                  <a:gd name="T35" fmla="*/ 350 h 1512"/>
                  <a:gd name="T36" fmla="*/ 19 w 1176"/>
                  <a:gd name="T37" fmla="*/ 524 h 1512"/>
                  <a:gd name="T38" fmla="*/ 0 w 1176"/>
                  <a:gd name="T39" fmla="*/ 744 h 1512"/>
                  <a:gd name="T40" fmla="*/ 16 w 1176"/>
                  <a:gd name="T41" fmla="*/ 947 h 1512"/>
                  <a:gd name="T42" fmla="*/ 71 w 1176"/>
                  <a:gd name="T43" fmla="*/ 1149 h 1512"/>
                  <a:gd name="T44" fmla="*/ 149 w 1176"/>
                  <a:gd name="T45" fmla="*/ 1299 h 1512"/>
                  <a:gd name="T46" fmla="*/ 236 w 1176"/>
                  <a:gd name="T47" fmla="*/ 1403 h 1512"/>
                  <a:gd name="T48" fmla="*/ 313 w 1176"/>
                  <a:gd name="T49" fmla="*/ 1469 h 1512"/>
                  <a:gd name="T50" fmla="*/ 380 w 1176"/>
                  <a:gd name="T51" fmla="*/ 1507 h 1512"/>
                  <a:gd name="T52" fmla="*/ 437 w 1176"/>
                  <a:gd name="T53" fmla="*/ 1512 h 1512"/>
                  <a:gd name="T54" fmla="*/ 571 w 1176"/>
                  <a:gd name="T55" fmla="*/ 1500 h 1512"/>
                  <a:gd name="T56" fmla="*/ 728 w 1176"/>
                  <a:gd name="T57" fmla="*/ 1453 h 1512"/>
                  <a:gd name="T58" fmla="*/ 869 w 1176"/>
                  <a:gd name="T59" fmla="*/ 1375 h 1512"/>
                  <a:gd name="T60" fmla="*/ 988 w 1176"/>
                  <a:gd name="T61" fmla="*/ 1268 h 1512"/>
                  <a:gd name="T62" fmla="*/ 1084 w 1176"/>
                  <a:gd name="T63" fmla="*/ 1138 h 1512"/>
                  <a:gd name="T64" fmla="*/ 1152 w 1176"/>
                  <a:gd name="T65" fmla="*/ 989 h 1512"/>
                  <a:gd name="T66" fmla="*/ 1172 w 1176"/>
                  <a:gd name="T67" fmla="*/ 888 h 1512"/>
                  <a:gd name="T68" fmla="*/ 354 w 1176"/>
                  <a:gd name="T69" fmla="*/ 1379 h 1512"/>
                  <a:gd name="T70" fmla="*/ 271 w 1176"/>
                  <a:gd name="T71" fmla="*/ 1299 h 1512"/>
                  <a:gd name="T72" fmla="*/ 197 w 1176"/>
                  <a:gd name="T73" fmla="*/ 1192 h 1512"/>
                  <a:gd name="T74" fmla="*/ 378 w 1176"/>
                  <a:gd name="T75" fmla="*/ 1395 h 1512"/>
                  <a:gd name="T76" fmla="*/ 125 w 1176"/>
                  <a:gd name="T77" fmla="*/ 998 h 1512"/>
                  <a:gd name="T78" fmla="*/ 99 w 1176"/>
                  <a:gd name="T79" fmla="*/ 823 h 1512"/>
                  <a:gd name="T80" fmla="*/ 97 w 1176"/>
                  <a:gd name="T81" fmla="*/ 735 h 1512"/>
                  <a:gd name="T82" fmla="*/ 107 w 1176"/>
                  <a:gd name="T83" fmla="*/ 588 h 1512"/>
                  <a:gd name="T84" fmla="*/ 378 w 1176"/>
                  <a:gd name="T85" fmla="*/ 463 h 1512"/>
                  <a:gd name="T86" fmla="*/ 737 w 1176"/>
                  <a:gd name="T87" fmla="*/ 824 h 1512"/>
                  <a:gd name="T88" fmla="*/ 710 w 1176"/>
                  <a:gd name="T89" fmla="*/ 998 h 1512"/>
                  <a:gd name="T90" fmla="*/ 473 w 1176"/>
                  <a:gd name="T91" fmla="*/ 1378 h 1512"/>
                  <a:gd name="T92" fmla="*/ 654 w 1176"/>
                  <a:gd name="T93" fmla="*/ 1159 h 1512"/>
                  <a:gd name="T94" fmla="*/ 588 w 1176"/>
                  <a:gd name="T95" fmla="*/ 1267 h 1512"/>
                  <a:gd name="T96" fmla="*/ 521 w 1176"/>
                  <a:gd name="T97" fmla="*/ 1340 h 1512"/>
                  <a:gd name="T98" fmla="*/ 605 w 1176"/>
                  <a:gd name="T99" fmla="*/ 1393 h 1512"/>
                  <a:gd name="T100" fmla="*/ 710 w 1176"/>
                  <a:gd name="T101" fmla="*/ 1259 h 1512"/>
                  <a:gd name="T102" fmla="*/ 762 w 1176"/>
                  <a:gd name="T103" fmla="*/ 1155 h 1512"/>
                  <a:gd name="T104" fmla="*/ 973 w 1176"/>
                  <a:gd name="T105" fmla="*/ 1132 h 1512"/>
                  <a:gd name="T106" fmla="*/ 872 w 1176"/>
                  <a:gd name="T107" fmla="*/ 1247 h 1512"/>
                  <a:gd name="T108" fmla="*/ 749 w 1176"/>
                  <a:gd name="T109" fmla="*/ 1335 h 1512"/>
                  <a:gd name="T110" fmla="*/ 605 w 1176"/>
                  <a:gd name="T111" fmla="*/ 1393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6" h="1512">
                    <a:moveTo>
                      <a:pt x="1090" y="808"/>
                    </a:moveTo>
                    <a:lnTo>
                      <a:pt x="1090" y="808"/>
                    </a:lnTo>
                    <a:lnTo>
                      <a:pt x="1086" y="841"/>
                    </a:lnTo>
                    <a:lnTo>
                      <a:pt x="1081" y="875"/>
                    </a:lnTo>
                    <a:lnTo>
                      <a:pt x="1074" y="908"/>
                    </a:lnTo>
                    <a:lnTo>
                      <a:pt x="1066" y="939"/>
                    </a:lnTo>
                    <a:lnTo>
                      <a:pt x="1056" y="971"/>
                    </a:lnTo>
                    <a:lnTo>
                      <a:pt x="1045" y="1001"/>
                    </a:lnTo>
                    <a:lnTo>
                      <a:pt x="1031" y="1032"/>
                    </a:lnTo>
                    <a:lnTo>
                      <a:pt x="1017" y="1062"/>
                    </a:lnTo>
                    <a:lnTo>
                      <a:pt x="1017" y="1062"/>
                    </a:lnTo>
                    <a:lnTo>
                      <a:pt x="1011" y="1059"/>
                    </a:lnTo>
                    <a:lnTo>
                      <a:pt x="1006" y="1059"/>
                    </a:lnTo>
                    <a:lnTo>
                      <a:pt x="796" y="1059"/>
                    </a:lnTo>
                    <a:lnTo>
                      <a:pt x="796" y="1059"/>
                    </a:lnTo>
                    <a:lnTo>
                      <a:pt x="803" y="1028"/>
                    </a:lnTo>
                    <a:lnTo>
                      <a:pt x="810" y="997"/>
                    </a:lnTo>
                    <a:lnTo>
                      <a:pt x="817" y="965"/>
                    </a:lnTo>
                    <a:lnTo>
                      <a:pt x="822" y="931"/>
                    </a:lnTo>
                    <a:lnTo>
                      <a:pt x="826" y="896"/>
                    </a:lnTo>
                    <a:lnTo>
                      <a:pt x="830" y="861"/>
                    </a:lnTo>
                    <a:lnTo>
                      <a:pt x="833" y="823"/>
                    </a:lnTo>
                    <a:lnTo>
                      <a:pt x="834" y="784"/>
                    </a:lnTo>
                    <a:lnTo>
                      <a:pt x="1066" y="784"/>
                    </a:lnTo>
                    <a:lnTo>
                      <a:pt x="1018" y="735"/>
                    </a:lnTo>
                    <a:lnTo>
                      <a:pt x="835" y="735"/>
                    </a:lnTo>
                    <a:lnTo>
                      <a:pt x="835" y="735"/>
                    </a:lnTo>
                    <a:lnTo>
                      <a:pt x="835" y="734"/>
                    </a:lnTo>
                    <a:lnTo>
                      <a:pt x="835" y="734"/>
                    </a:lnTo>
                    <a:lnTo>
                      <a:pt x="810" y="733"/>
                    </a:lnTo>
                    <a:lnTo>
                      <a:pt x="785" y="730"/>
                    </a:lnTo>
                    <a:lnTo>
                      <a:pt x="762" y="727"/>
                    </a:lnTo>
                    <a:lnTo>
                      <a:pt x="738" y="722"/>
                    </a:lnTo>
                    <a:lnTo>
                      <a:pt x="738" y="722"/>
                    </a:lnTo>
                    <a:lnTo>
                      <a:pt x="739" y="735"/>
                    </a:lnTo>
                    <a:lnTo>
                      <a:pt x="473" y="735"/>
                    </a:lnTo>
                    <a:lnTo>
                      <a:pt x="473" y="573"/>
                    </a:lnTo>
                    <a:lnTo>
                      <a:pt x="473" y="573"/>
                    </a:lnTo>
                    <a:lnTo>
                      <a:pt x="458" y="555"/>
                    </a:lnTo>
                    <a:lnTo>
                      <a:pt x="443" y="537"/>
                    </a:lnTo>
                    <a:lnTo>
                      <a:pt x="428" y="518"/>
                    </a:lnTo>
                    <a:lnTo>
                      <a:pt x="414" y="499"/>
                    </a:lnTo>
                    <a:lnTo>
                      <a:pt x="402" y="478"/>
                    </a:lnTo>
                    <a:lnTo>
                      <a:pt x="390" y="458"/>
                    </a:lnTo>
                    <a:lnTo>
                      <a:pt x="379" y="436"/>
                    </a:lnTo>
                    <a:lnTo>
                      <a:pt x="368" y="415"/>
                    </a:lnTo>
                    <a:lnTo>
                      <a:pt x="148" y="415"/>
                    </a:lnTo>
                    <a:lnTo>
                      <a:pt x="148" y="415"/>
                    </a:lnTo>
                    <a:lnTo>
                      <a:pt x="157" y="389"/>
                    </a:lnTo>
                    <a:lnTo>
                      <a:pt x="166" y="365"/>
                    </a:lnTo>
                    <a:lnTo>
                      <a:pt x="178" y="342"/>
                    </a:lnTo>
                    <a:lnTo>
                      <a:pt x="188" y="320"/>
                    </a:lnTo>
                    <a:lnTo>
                      <a:pt x="199" y="300"/>
                    </a:lnTo>
                    <a:lnTo>
                      <a:pt x="210" y="280"/>
                    </a:lnTo>
                    <a:lnTo>
                      <a:pt x="223" y="262"/>
                    </a:lnTo>
                    <a:lnTo>
                      <a:pt x="235" y="245"/>
                    </a:lnTo>
                    <a:lnTo>
                      <a:pt x="246" y="228"/>
                    </a:lnTo>
                    <a:lnTo>
                      <a:pt x="258" y="213"/>
                    </a:lnTo>
                    <a:lnTo>
                      <a:pt x="271" y="199"/>
                    </a:lnTo>
                    <a:lnTo>
                      <a:pt x="283" y="185"/>
                    </a:lnTo>
                    <a:lnTo>
                      <a:pt x="306" y="162"/>
                    </a:lnTo>
                    <a:lnTo>
                      <a:pt x="330" y="141"/>
                    </a:lnTo>
                    <a:lnTo>
                      <a:pt x="330" y="141"/>
                    </a:lnTo>
                    <a:lnTo>
                      <a:pt x="332" y="123"/>
                    </a:lnTo>
                    <a:lnTo>
                      <a:pt x="335" y="105"/>
                    </a:lnTo>
                    <a:lnTo>
                      <a:pt x="339" y="86"/>
                    </a:lnTo>
                    <a:lnTo>
                      <a:pt x="343" y="69"/>
                    </a:lnTo>
                    <a:lnTo>
                      <a:pt x="348" y="52"/>
                    </a:lnTo>
                    <a:lnTo>
                      <a:pt x="354" y="34"/>
                    </a:lnTo>
                    <a:lnTo>
                      <a:pt x="360" y="17"/>
                    </a:lnTo>
                    <a:lnTo>
                      <a:pt x="366" y="0"/>
                    </a:lnTo>
                    <a:lnTo>
                      <a:pt x="366" y="0"/>
                    </a:lnTo>
                    <a:lnTo>
                      <a:pt x="349" y="10"/>
                    </a:lnTo>
                    <a:lnTo>
                      <a:pt x="327" y="23"/>
                    </a:lnTo>
                    <a:lnTo>
                      <a:pt x="302" y="39"/>
                    </a:lnTo>
                    <a:lnTo>
                      <a:pt x="275" y="61"/>
                    </a:lnTo>
                    <a:lnTo>
                      <a:pt x="259" y="73"/>
                    </a:lnTo>
                    <a:lnTo>
                      <a:pt x="245" y="86"/>
                    </a:lnTo>
                    <a:lnTo>
                      <a:pt x="230" y="101"/>
                    </a:lnTo>
                    <a:lnTo>
                      <a:pt x="214" y="117"/>
                    </a:lnTo>
                    <a:lnTo>
                      <a:pt x="198" y="134"/>
                    </a:lnTo>
                    <a:lnTo>
                      <a:pt x="183" y="153"/>
                    </a:lnTo>
                    <a:lnTo>
                      <a:pt x="168" y="172"/>
                    </a:lnTo>
                    <a:lnTo>
                      <a:pt x="152" y="192"/>
                    </a:lnTo>
                    <a:lnTo>
                      <a:pt x="137" y="215"/>
                    </a:lnTo>
                    <a:lnTo>
                      <a:pt x="123" y="239"/>
                    </a:lnTo>
                    <a:lnTo>
                      <a:pt x="108" y="265"/>
                    </a:lnTo>
                    <a:lnTo>
                      <a:pt x="94" y="291"/>
                    </a:lnTo>
                    <a:lnTo>
                      <a:pt x="81" y="320"/>
                    </a:lnTo>
                    <a:lnTo>
                      <a:pt x="69" y="350"/>
                    </a:lnTo>
                    <a:lnTo>
                      <a:pt x="56" y="381"/>
                    </a:lnTo>
                    <a:lnTo>
                      <a:pt x="45" y="415"/>
                    </a:lnTo>
                    <a:lnTo>
                      <a:pt x="36" y="450"/>
                    </a:lnTo>
                    <a:lnTo>
                      <a:pt x="27" y="486"/>
                    </a:lnTo>
                    <a:lnTo>
                      <a:pt x="19" y="524"/>
                    </a:lnTo>
                    <a:lnTo>
                      <a:pt x="12" y="565"/>
                    </a:lnTo>
                    <a:lnTo>
                      <a:pt x="6" y="607"/>
                    </a:lnTo>
                    <a:lnTo>
                      <a:pt x="3" y="650"/>
                    </a:lnTo>
                    <a:lnTo>
                      <a:pt x="0" y="696"/>
                    </a:lnTo>
                    <a:lnTo>
                      <a:pt x="0" y="744"/>
                    </a:lnTo>
                    <a:lnTo>
                      <a:pt x="0" y="744"/>
                    </a:lnTo>
                    <a:lnTo>
                      <a:pt x="1" y="798"/>
                    </a:lnTo>
                    <a:lnTo>
                      <a:pt x="4" y="850"/>
                    </a:lnTo>
                    <a:lnTo>
                      <a:pt x="8" y="900"/>
                    </a:lnTo>
                    <a:lnTo>
                      <a:pt x="16" y="947"/>
                    </a:lnTo>
                    <a:lnTo>
                      <a:pt x="24" y="992"/>
                    </a:lnTo>
                    <a:lnTo>
                      <a:pt x="34" y="1034"/>
                    </a:lnTo>
                    <a:lnTo>
                      <a:pt x="44" y="1075"/>
                    </a:lnTo>
                    <a:lnTo>
                      <a:pt x="57" y="1113"/>
                    </a:lnTo>
                    <a:lnTo>
                      <a:pt x="71" y="1149"/>
                    </a:lnTo>
                    <a:lnTo>
                      <a:pt x="85" y="1183"/>
                    </a:lnTo>
                    <a:lnTo>
                      <a:pt x="100" y="1215"/>
                    </a:lnTo>
                    <a:lnTo>
                      <a:pt x="115" y="1245"/>
                    </a:lnTo>
                    <a:lnTo>
                      <a:pt x="132" y="1273"/>
                    </a:lnTo>
                    <a:lnTo>
                      <a:pt x="149" y="1299"/>
                    </a:lnTo>
                    <a:lnTo>
                      <a:pt x="166" y="1324"/>
                    </a:lnTo>
                    <a:lnTo>
                      <a:pt x="184" y="1346"/>
                    </a:lnTo>
                    <a:lnTo>
                      <a:pt x="201" y="1367"/>
                    </a:lnTo>
                    <a:lnTo>
                      <a:pt x="218" y="1386"/>
                    </a:lnTo>
                    <a:lnTo>
                      <a:pt x="236" y="1403"/>
                    </a:lnTo>
                    <a:lnTo>
                      <a:pt x="252" y="1420"/>
                    </a:lnTo>
                    <a:lnTo>
                      <a:pt x="268" y="1434"/>
                    </a:lnTo>
                    <a:lnTo>
                      <a:pt x="285" y="1447"/>
                    </a:lnTo>
                    <a:lnTo>
                      <a:pt x="299" y="1458"/>
                    </a:lnTo>
                    <a:lnTo>
                      <a:pt x="313" y="1469"/>
                    </a:lnTo>
                    <a:lnTo>
                      <a:pt x="339" y="1486"/>
                    </a:lnTo>
                    <a:lnTo>
                      <a:pt x="358" y="1497"/>
                    </a:lnTo>
                    <a:lnTo>
                      <a:pt x="372" y="1504"/>
                    </a:lnTo>
                    <a:lnTo>
                      <a:pt x="380" y="1507"/>
                    </a:lnTo>
                    <a:lnTo>
                      <a:pt x="380" y="1507"/>
                    </a:lnTo>
                    <a:lnTo>
                      <a:pt x="388" y="1510"/>
                    </a:lnTo>
                    <a:lnTo>
                      <a:pt x="397" y="1511"/>
                    </a:lnTo>
                    <a:lnTo>
                      <a:pt x="436" y="1512"/>
                    </a:lnTo>
                    <a:lnTo>
                      <a:pt x="436" y="1512"/>
                    </a:lnTo>
                    <a:lnTo>
                      <a:pt x="437" y="1512"/>
                    </a:lnTo>
                    <a:lnTo>
                      <a:pt x="437" y="1512"/>
                    </a:lnTo>
                    <a:lnTo>
                      <a:pt x="471" y="1511"/>
                    </a:lnTo>
                    <a:lnTo>
                      <a:pt x="505" y="1509"/>
                    </a:lnTo>
                    <a:lnTo>
                      <a:pt x="539" y="1505"/>
                    </a:lnTo>
                    <a:lnTo>
                      <a:pt x="571" y="1500"/>
                    </a:lnTo>
                    <a:lnTo>
                      <a:pt x="604" y="1494"/>
                    </a:lnTo>
                    <a:lnTo>
                      <a:pt x="636" y="1486"/>
                    </a:lnTo>
                    <a:lnTo>
                      <a:pt x="667" y="1476"/>
                    </a:lnTo>
                    <a:lnTo>
                      <a:pt x="698" y="1465"/>
                    </a:lnTo>
                    <a:lnTo>
                      <a:pt x="728" y="1453"/>
                    </a:lnTo>
                    <a:lnTo>
                      <a:pt x="758" y="1440"/>
                    </a:lnTo>
                    <a:lnTo>
                      <a:pt x="787" y="1425"/>
                    </a:lnTo>
                    <a:lnTo>
                      <a:pt x="815" y="1409"/>
                    </a:lnTo>
                    <a:lnTo>
                      <a:pt x="842" y="1392"/>
                    </a:lnTo>
                    <a:lnTo>
                      <a:pt x="869" y="1375"/>
                    </a:lnTo>
                    <a:lnTo>
                      <a:pt x="895" y="1355"/>
                    </a:lnTo>
                    <a:lnTo>
                      <a:pt x="919" y="1335"/>
                    </a:lnTo>
                    <a:lnTo>
                      <a:pt x="944" y="1314"/>
                    </a:lnTo>
                    <a:lnTo>
                      <a:pt x="967" y="1291"/>
                    </a:lnTo>
                    <a:lnTo>
                      <a:pt x="988" y="1268"/>
                    </a:lnTo>
                    <a:lnTo>
                      <a:pt x="1010" y="1243"/>
                    </a:lnTo>
                    <a:lnTo>
                      <a:pt x="1030" y="1219"/>
                    </a:lnTo>
                    <a:lnTo>
                      <a:pt x="1050" y="1192"/>
                    </a:lnTo>
                    <a:lnTo>
                      <a:pt x="1068" y="1166"/>
                    </a:lnTo>
                    <a:lnTo>
                      <a:pt x="1084" y="1138"/>
                    </a:lnTo>
                    <a:lnTo>
                      <a:pt x="1101" y="1110"/>
                    </a:lnTo>
                    <a:lnTo>
                      <a:pt x="1115" y="1081"/>
                    </a:lnTo>
                    <a:lnTo>
                      <a:pt x="1128" y="1050"/>
                    </a:lnTo>
                    <a:lnTo>
                      <a:pt x="1140" y="1021"/>
                    </a:lnTo>
                    <a:lnTo>
                      <a:pt x="1152" y="989"/>
                    </a:lnTo>
                    <a:lnTo>
                      <a:pt x="1162" y="958"/>
                    </a:lnTo>
                    <a:lnTo>
                      <a:pt x="1170" y="925"/>
                    </a:lnTo>
                    <a:lnTo>
                      <a:pt x="1176" y="892"/>
                    </a:lnTo>
                    <a:lnTo>
                      <a:pt x="1176" y="892"/>
                    </a:lnTo>
                    <a:lnTo>
                      <a:pt x="1172" y="888"/>
                    </a:lnTo>
                    <a:lnTo>
                      <a:pt x="1167" y="884"/>
                    </a:lnTo>
                    <a:lnTo>
                      <a:pt x="1090" y="808"/>
                    </a:lnTo>
                    <a:close/>
                    <a:moveTo>
                      <a:pt x="378" y="1395"/>
                    </a:moveTo>
                    <a:lnTo>
                      <a:pt x="378" y="1395"/>
                    </a:lnTo>
                    <a:lnTo>
                      <a:pt x="354" y="1379"/>
                    </a:lnTo>
                    <a:lnTo>
                      <a:pt x="329" y="1358"/>
                    </a:lnTo>
                    <a:lnTo>
                      <a:pt x="314" y="1345"/>
                    </a:lnTo>
                    <a:lnTo>
                      <a:pt x="300" y="1332"/>
                    </a:lnTo>
                    <a:lnTo>
                      <a:pt x="286" y="1317"/>
                    </a:lnTo>
                    <a:lnTo>
                      <a:pt x="271" y="1299"/>
                    </a:lnTo>
                    <a:lnTo>
                      <a:pt x="256" y="1281"/>
                    </a:lnTo>
                    <a:lnTo>
                      <a:pt x="241" y="1261"/>
                    </a:lnTo>
                    <a:lnTo>
                      <a:pt x="226" y="1240"/>
                    </a:lnTo>
                    <a:lnTo>
                      <a:pt x="211" y="1217"/>
                    </a:lnTo>
                    <a:lnTo>
                      <a:pt x="197" y="1192"/>
                    </a:lnTo>
                    <a:lnTo>
                      <a:pt x="184" y="1166"/>
                    </a:lnTo>
                    <a:lnTo>
                      <a:pt x="171" y="1137"/>
                    </a:lnTo>
                    <a:lnTo>
                      <a:pt x="158" y="1106"/>
                    </a:lnTo>
                    <a:lnTo>
                      <a:pt x="378" y="1106"/>
                    </a:lnTo>
                    <a:lnTo>
                      <a:pt x="378" y="1395"/>
                    </a:lnTo>
                    <a:close/>
                    <a:moveTo>
                      <a:pt x="378" y="1059"/>
                    </a:moveTo>
                    <a:lnTo>
                      <a:pt x="141" y="1059"/>
                    </a:lnTo>
                    <a:lnTo>
                      <a:pt x="141" y="1059"/>
                    </a:lnTo>
                    <a:lnTo>
                      <a:pt x="133" y="1029"/>
                    </a:lnTo>
                    <a:lnTo>
                      <a:pt x="125" y="998"/>
                    </a:lnTo>
                    <a:lnTo>
                      <a:pt x="118" y="967"/>
                    </a:lnTo>
                    <a:lnTo>
                      <a:pt x="111" y="933"/>
                    </a:lnTo>
                    <a:lnTo>
                      <a:pt x="106" y="898"/>
                    </a:lnTo>
                    <a:lnTo>
                      <a:pt x="102" y="862"/>
                    </a:lnTo>
                    <a:lnTo>
                      <a:pt x="99" y="823"/>
                    </a:lnTo>
                    <a:lnTo>
                      <a:pt x="97" y="784"/>
                    </a:lnTo>
                    <a:lnTo>
                      <a:pt x="378" y="784"/>
                    </a:lnTo>
                    <a:lnTo>
                      <a:pt x="378" y="1059"/>
                    </a:lnTo>
                    <a:close/>
                    <a:moveTo>
                      <a:pt x="378" y="735"/>
                    </a:moveTo>
                    <a:lnTo>
                      <a:pt x="97" y="735"/>
                    </a:lnTo>
                    <a:lnTo>
                      <a:pt x="97" y="735"/>
                    </a:lnTo>
                    <a:lnTo>
                      <a:pt x="98" y="696"/>
                    </a:lnTo>
                    <a:lnTo>
                      <a:pt x="100" y="659"/>
                    </a:lnTo>
                    <a:lnTo>
                      <a:pt x="103" y="623"/>
                    </a:lnTo>
                    <a:lnTo>
                      <a:pt x="107" y="588"/>
                    </a:lnTo>
                    <a:lnTo>
                      <a:pt x="112" y="555"/>
                    </a:lnTo>
                    <a:lnTo>
                      <a:pt x="119" y="523"/>
                    </a:lnTo>
                    <a:lnTo>
                      <a:pt x="125" y="492"/>
                    </a:lnTo>
                    <a:lnTo>
                      <a:pt x="133" y="463"/>
                    </a:lnTo>
                    <a:lnTo>
                      <a:pt x="378" y="463"/>
                    </a:lnTo>
                    <a:lnTo>
                      <a:pt x="378" y="735"/>
                    </a:lnTo>
                    <a:close/>
                    <a:moveTo>
                      <a:pt x="473" y="784"/>
                    </a:moveTo>
                    <a:lnTo>
                      <a:pt x="738" y="784"/>
                    </a:lnTo>
                    <a:lnTo>
                      <a:pt x="738" y="784"/>
                    </a:lnTo>
                    <a:lnTo>
                      <a:pt x="737" y="824"/>
                    </a:lnTo>
                    <a:lnTo>
                      <a:pt x="733" y="862"/>
                    </a:lnTo>
                    <a:lnTo>
                      <a:pt x="728" y="898"/>
                    </a:lnTo>
                    <a:lnTo>
                      <a:pt x="723" y="933"/>
                    </a:lnTo>
                    <a:lnTo>
                      <a:pt x="717" y="967"/>
                    </a:lnTo>
                    <a:lnTo>
                      <a:pt x="710" y="998"/>
                    </a:lnTo>
                    <a:lnTo>
                      <a:pt x="703" y="1029"/>
                    </a:lnTo>
                    <a:lnTo>
                      <a:pt x="694" y="1059"/>
                    </a:lnTo>
                    <a:lnTo>
                      <a:pt x="473" y="1059"/>
                    </a:lnTo>
                    <a:lnTo>
                      <a:pt x="473" y="784"/>
                    </a:lnTo>
                    <a:close/>
                    <a:moveTo>
                      <a:pt x="473" y="1378"/>
                    </a:moveTo>
                    <a:lnTo>
                      <a:pt x="473" y="1106"/>
                    </a:lnTo>
                    <a:lnTo>
                      <a:pt x="677" y="1106"/>
                    </a:lnTo>
                    <a:lnTo>
                      <a:pt x="677" y="1106"/>
                    </a:lnTo>
                    <a:lnTo>
                      <a:pt x="665" y="1134"/>
                    </a:lnTo>
                    <a:lnTo>
                      <a:pt x="654" y="1159"/>
                    </a:lnTo>
                    <a:lnTo>
                      <a:pt x="642" y="1184"/>
                    </a:lnTo>
                    <a:lnTo>
                      <a:pt x="628" y="1206"/>
                    </a:lnTo>
                    <a:lnTo>
                      <a:pt x="615" y="1228"/>
                    </a:lnTo>
                    <a:lnTo>
                      <a:pt x="602" y="1248"/>
                    </a:lnTo>
                    <a:lnTo>
                      <a:pt x="588" y="1267"/>
                    </a:lnTo>
                    <a:lnTo>
                      <a:pt x="574" y="1284"/>
                    </a:lnTo>
                    <a:lnTo>
                      <a:pt x="561" y="1299"/>
                    </a:lnTo>
                    <a:lnTo>
                      <a:pt x="547" y="1315"/>
                    </a:lnTo>
                    <a:lnTo>
                      <a:pt x="534" y="1328"/>
                    </a:lnTo>
                    <a:lnTo>
                      <a:pt x="521" y="1340"/>
                    </a:lnTo>
                    <a:lnTo>
                      <a:pt x="496" y="1360"/>
                    </a:lnTo>
                    <a:lnTo>
                      <a:pt x="473" y="1378"/>
                    </a:lnTo>
                    <a:lnTo>
                      <a:pt x="473" y="1378"/>
                    </a:lnTo>
                    <a:close/>
                    <a:moveTo>
                      <a:pt x="605" y="1393"/>
                    </a:moveTo>
                    <a:lnTo>
                      <a:pt x="605" y="1393"/>
                    </a:lnTo>
                    <a:lnTo>
                      <a:pt x="628" y="1369"/>
                    </a:lnTo>
                    <a:lnTo>
                      <a:pt x="652" y="1342"/>
                    </a:lnTo>
                    <a:lnTo>
                      <a:pt x="675" y="1311"/>
                    </a:lnTo>
                    <a:lnTo>
                      <a:pt x="699" y="1278"/>
                    </a:lnTo>
                    <a:lnTo>
                      <a:pt x="710" y="1259"/>
                    </a:lnTo>
                    <a:lnTo>
                      <a:pt x="721" y="1240"/>
                    </a:lnTo>
                    <a:lnTo>
                      <a:pt x="731" y="1221"/>
                    </a:lnTo>
                    <a:lnTo>
                      <a:pt x="743" y="1199"/>
                    </a:lnTo>
                    <a:lnTo>
                      <a:pt x="753" y="1178"/>
                    </a:lnTo>
                    <a:lnTo>
                      <a:pt x="762" y="1155"/>
                    </a:lnTo>
                    <a:lnTo>
                      <a:pt x="771" y="1131"/>
                    </a:lnTo>
                    <a:lnTo>
                      <a:pt x="780" y="1106"/>
                    </a:lnTo>
                    <a:lnTo>
                      <a:pt x="990" y="1106"/>
                    </a:lnTo>
                    <a:lnTo>
                      <a:pt x="990" y="1106"/>
                    </a:lnTo>
                    <a:lnTo>
                      <a:pt x="973" y="1132"/>
                    </a:lnTo>
                    <a:lnTo>
                      <a:pt x="956" y="1157"/>
                    </a:lnTo>
                    <a:lnTo>
                      <a:pt x="936" y="1181"/>
                    </a:lnTo>
                    <a:lnTo>
                      <a:pt x="916" y="1204"/>
                    </a:lnTo>
                    <a:lnTo>
                      <a:pt x="895" y="1226"/>
                    </a:lnTo>
                    <a:lnTo>
                      <a:pt x="872" y="1247"/>
                    </a:lnTo>
                    <a:lnTo>
                      <a:pt x="850" y="1267"/>
                    </a:lnTo>
                    <a:lnTo>
                      <a:pt x="825" y="1286"/>
                    </a:lnTo>
                    <a:lnTo>
                      <a:pt x="801" y="1303"/>
                    </a:lnTo>
                    <a:lnTo>
                      <a:pt x="775" y="1320"/>
                    </a:lnTo>
                    <a:lnTo>
                      <a:pt x="749" y="1335"/>
                    </a:lnTo>
                    <a:lnTo>
                      <a:pt x="721" y="1349"/>
                    </a:lnTo>
                    <a:lnTo>
                      <a:pt x="694" y="1362"/>
                    </a:lnTo>
                    <a:lnTo>
                      <a:pt x="664" y="1374"/>
                    </a:lnTo>
                    <a:lnTo>
                      <a:pt x="636" y="1384"/>
                    </a:lnTo>
                    <a:lnTo>
                      <a:pt x="605" y="1393"/>
                    </a:lnTo>
                    <a:lnTo>
                      <a:pt x="605" y="139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1575" kern="0">
                  <a:solidFill>
                    <a:sysClr val="windowText" lastClr="000000"/>
                  </a:solidFill>
                  <a:latin typeface="ＭＳ Ｐゴシック"/>
                  <a:cs typeface="ＭＳ Ｐゴシック"/>
                </a:endParaRPr>
              </a:p>
            </p:txBody>
          </p:sp>
          <p:sp>
            <p:nvSpPr>
              <p:cNvPr id="120" name="Freeform 247"/>
              <p:cNvSpPr>
                <a:spLocks noEditPoints="1"/>
              </p:cNvSpPr>
              <p:nvPr/>
            </p:nvSpPr>
            <p:spPr bwMode="auto">
              <a:xfrm>
                <a:off x="2968319" y="2904850"/>
                <a:ext cx="222803" cy="217755"/>
              </a:xfrm>
              <a:custGeom>
                <a:avLst/>
                <a:gdLst>
                  <a:gd name="T0" fmla="*/ 842 w 1096"/>
                  <a:gd name="T1" fmla="*/ 566 h 1096"/>
                  <a:gd name="T2" fmla="*/ 863 w 1096"/>
                  <a:gd name="T3" fmla="*/ 455 h 1096"/>
                  <a:gd name="T4" fmla="*/ 859 w 1096"/>
                  <a:gd name="T5" fmla="*/ 366 h 1096"/>
                  <a:gd name="T6" fmla="*/ 829 w 1096"/>
                  <a:gd name="T7" fmla="*/ 264 h 1096"/>
                  <a:gd name="T8" fmla="*/ 777 w 1096"/>
                  <a:gd name="T9" fmla="*/ 174 h 1096"/>
                  <a:gd name="T10" fmla="*/ 706 w 1096"/>
                  <a:gd name="T11" fmla="*/ 99 h 1096"/>
                  <a:gd name="T12" fmla="*/ 619 w 1096"/>
                  <a:gd name="T13" fmla="*/ 43 h 1096"/>
                  <a:gd name="T14" fmla="*/ 518 w 1096"/>
                  <a:gd name="T15" fmla="*/ 9 h 1096"/>
                  <a:gd name="T16" fmla="*/ 432 w 1096"/>
                  <a:gd name="T17" fmla="*/ 0 h 1096"/>
                  <a:gd name="T18" fmla="*/ 324 w 1096"/>
                  <a:gd name="T19" fmla="*/ 13 h 1096"/>
                  <a:gd name="T20" fmla="*/ 227 w 1096"/>
                  <a:gd name="T21" fmla="*/ 52 h 1096"/>
                  <a:gd name="T22" fmla="*/ 142 w 1096"/>
                  <a:gd name="T23" fmla="*/ 112 h 1096"/>
                  <a:gd name="T24" fmla="*/ 74 w 1096"/>
                  <a:gd name="T25" fmla="*/ 191 h 1096"/>
                  <a:gd name="T26" fmla="*/ 27 w 1096"/>
                  <a:gd name="T27" fmla="*/ 284 h 1096"/>
                  <a:gd name="T28" fmla="*/ 2 w 1096"/>
                  <a:gd name="T29" fmla="*/ 388 h 1096"/>
                  <a:gd name="T30" fmla="*/ 2 w 1096"/>
                  <a:gd name="T31" fmla="*/ 476 h 1096"/>
                  <a:gd name="T32" fmla="*/ 27 w 1096"/>
                  <a:gd name="T33" fmla="*/ 581 h 1096"/>
                  <a:gd name="T34" fmla="*/ 74 w 1096"/>
                  <a:gd name="T35" fmla="*/ 673 h 1096"/>
                  <a:gd name="T36" fmla="*/ 142 w 1096"/>
                  <a:gd name="T37" fmla="*/ 751 h 1096"/>
                  <a:gd name="T38" fmla="*/ 227 w 1096"/>
                  <a:gd name="T39" fmla="*/ 811 h 1096"/>
                  <a:gd name="T40" fmla="*/ 324 w 1096"/>
                  <a:gd name="T41" fmla="*/ 850 h 1096"/>
                  <a:gd name="T42" fmla="*/ 432 w 1096"/>
                  <a:gd name="T43" fmla="*/ 864 h 1096"/>
                  <a:gd name="T44" fmla="*/ 524 w 1096"/>
                  <a:gd name="T45" fmla="*/ 854 h 1096"/>
                  <a:gd name="T46" fmla="*/ 833 w 1096"/>
                  <a:gd name="T47" fmla="*/ 1051 h 1096"/>
                  <a:gd name="T48" fmla="*/ 884 w 1096"/>
                  <a:gd name="T49" fmla="*/ 1084 h 1096"/>
                  <a:gd name="T50" fmla="*/ 942 w 1096"/>
                  <a:gd name="T51" fmla="*/ 1096 h 1096"/>
                  <a:gd name="T52" fmla="*/ 1013 w 1096"/>
                  <a:gd name="T53" fmla="*/ 1078 h 1096"/>
                  <a:gd name="T54" fmla="*/ 1061 w 1096"/>
                  <a:gd name="T55" fmla="*/ 1039 h 1096"/>
                  <a:gd name="T56" fmla="*/ 1093 w 1096"/>
                  <a:gd name="T57" fmla="*/ 971 h 1096"/>
                  <a:gd name="T58" fmla="*/ 1093 w 1096"/>
                  <a:gd name="T59" fmla="*/ 912 h 1096"/>
                  <a:gd name="T60" fmla="*/ 1061 w 1096"/>
                  <a:gd name="T61" fmla="*/ 845 h 1096"/>
                  <a:gd name="T62" fmla="*/ 417 w 1096"/>
                  <a:gd name="T63" fmla="*/ 712 h 1096"/>
                  <a:gd name="T64" fmla="*/ 348 w 1096"/>
                  <a:gd name="T65" fmla="*/ 700 h 1096"/>
                  <a:gd name="T66" fmla="*/ 287 w 1096"/>
                  <a:gd name="T67" fmla="*/ 672 h 1096"/>
                  <a:gd name="T68" fmla="*/ 234 w 1096"/>
                  <a:gd name="T69" fmla="*/ 631 h 1096"/>
                  <a:gd name="T70" fmla="*/ 192 w 1096"/>
                  <a:gd name="T71" fmla="*/ 578 h 1096"/>
                  <a:gd name="T72" fmla="*/ 164 w 1096"/>
                  <a:gd name="T73" fmla="*/ 515 h 1096"/>
                  <a:gd name="T74" fmla="*/ 151 w 1096"/>
                  <a:gd name="T75" fmla="*/ 446 h 1096"/>
                  <a:gd name="T76" fmla="*/ 154 w 1096"/>
                  <a:gd name="T77" fmla="*/ 389 h 1096"/>
                  <a:gd name="T78" fmla="*/ 174 w 1096"/>
                  <a:gd name="T79" fmla="*/ 323 h 1096"/>
                  <a:gd name="T80" fmla="*/ 207 w 1096"/>
                  <a:gd name="T81" fmla="*/ 264 h 1096"/>
                  <a:gd name="T82" fmla="*/ 253 w 1096"/>
                  <a:gd name="T83" fmla="*/ 215 h 1096"/>
                  <a:gd name="T84" fmla="*/ 310 w 1096"/>
                  <a:gd name="T85" fmla="*/ 179 h 1096"/>
                  <a:gd name="T86" fmla="*/ 376 w 1096"/>
                  <a:gd name="T87" fmla="*/ 156 h 1096"/>
                  <a:gd name="T88" fmla="*/ 432 w 1096"/>
                  <a:gd name="T89" fmla="*/ 151 h 1096"/>
                  <a:gd name="T90" fmla="*/ 502 w 1096"/>
                  <a:gd name="T91" fmla="*/ 160 h 1096"/>
                  <a:gd name="T92" fmla="*/ 565 w 1096"/>
                  <a:gd name="T93" fmla="*/ 185 h 1096"/>
                  <a:gd name="T94" fmla="*/ 620 w 1096"/>
                  <a:gd name="T95" fmla="*/ 224 h 1096"/>
                  <a:gd name="T96" fmla="*/ 665 w 1096"/>
                  <a:gd name="T97" fmla="*/ 275 h 1096"/>
                  <a:gd name="T98" fmla="*/ 696 w 1096"/>
                  <a:gd name="T99" fmla="*/ 336 h 1096"/>
                  <a:gd name="T100" fmla="*/ 712 w 1096"/>
                  <a:gd name="T101" fmla="*/ 403 h 1096"/>
                  <a:gd name="T102" fmla="*/ 712 w 1096"/>
                  <a:gd name="T103" fmla="*/ 460 h 1096"/>
                  <a:gd name="T104" fmla="*/ 696 w 1096"/>
                  <a:gd name="T105" fmla="*/ 529 h 1096"/>
                  <a:gd name="T106" fmla="*/ 665 w 1096"/>
                  <a:gd name="T107" fmla="*/ 589 h 1096"/>
                  <a:gd name="T108" fmla="*/ 620 w 1096"/>
                  <a:gd name="T109" fmla="*/ 640 h 1096"/>
                  <a:gd name="T110" fmla="*/ 565 w 1096"/>
                  <a:gd name="T111" fmla="*/ 679 h 1096"/>
                  <a:gd name="T112" fmla="*/ 502 w 1096"/>
                  <a:gd name="T113" fmla="*/ 704 h 1096"/>
                  <a:gd name="T114" fmla="*/ 432 w 1096"/>
                  <a:gd name="T115" fmla="*/ 713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6" h="1096">
                    <a:moveTo>
                      <a:pt x="1051" y="833"/>
                    </a:moveTo>
                    <a:lnTo>
                      <a:pt x="825" y="608"/>
                    </a:lnTo>
                    <a:lnTo>
                      <a:pt x="825" y="608"/>
                    </a:lnTo>
                    <a:lnTo>
                      <a:pt x="835" y="588"/>
                    </a:lnTo>
                    <a:lnTo>
                      <a:pt x="842" y="566"/>
                    </a:lnTo>
                    <a:lnTo>
                      <a:pt x="849" y="545"/>
                    </a:lnTo>
                    <a:lnTo>
                      <a:pt x="854" y="523"/>
                    </a:lnTo>
                    <a:lnTo>
                      <a:pt x="858" y="501"/>
                    </a:lnTo>
                    <a:lnTo>
                      <a:pt x="861" y="479"/>
                    </a:lnTo>
                    <a:lnTo>
                      <a:pt x="863" y="455"/>
                    </a:lnTo>
                    <a:lnTo>
                      <a:pt x="864" y="432"/>
                    </a:lnTo>
                    <a:lnTo>
                      <a:pt x="864" y="432"/>
                    </a:lnTo>
                    <a:lnTo>
                      <a:pt x="863" y="409"/>
                    </a:lnTo>
                    <a:lnTo>
                      <a:pt x="862" y="388"/>
                    </a:lnTo>
                    <a:lnTo>
                      <a:pt x="859" y="366"/>
                    </a:lnTo>
                    <a:lnTo>
                      <a:pt x="855" y="345"/>
                    </a:lnTo>
                    <a:lnTo>
                      <a:pt x="850" y="324"/>
                    </a:lnTo>
                    <a:lnTo>
                      <a:pt x="845" y="303"/>
                    </a:lnTo>
                    <a:lnTo>
                      <a:pt x="838" y="284"/>
                    </a:lnTo>
                    <a:lnTo>
                      <a:pt x="829" y="264"/>
                    </a:lnTo>
                    <a:lnTo>
                      <a:pt x="821" y="245"/>
                    </a:lnTo>
                    <a:lnTo>
                      <a:pt x="812" y="227"/>
                    </a:lnTo>
                    <a:lnTo>
                      <a:pt x="801" y="208"/>
                    </a:lnTo>
                    <a:lnTo>
                      <a:pt x="790" y="191"/>
                    </a:lnTo>
                    <a:lnTo>
                      <a:pt x="777" y="174"/>
                    </a:lnTo>
                    <a:lnTo>
                      <a:pt x="765" y="157"/>
                    </a:lnTo>
                    <a:lnTo>
                      <a:pt x="752" y="142"/>
                    </a:lnTo>
                    <a:lnTo>
                      <a:pt x="738" y="127"/>
                    </a:lnTo>
                    <a:lnTo>
                      <a:pt x="722" y="112"/>
                    </a:lnTo>
                    <a:lnTo>
                      <a:pt x="706" y="99"/>
                    </a:lnTo>
                    <a:lnTo>
                      <a:pt x="690" y="86"/>
                    </a:lnTo>
                    <a:lnTo>
                      <a:pt x="673" y="74"/>
                    </a:lnTo>
                    <a:lnTo>
                      <a:pt x="656" y="62"/>
                    </a:lnTo>
                    <a:lnTo>
                      <a:pt x="638" y="52"/>
                    </a:lnTo>
                    <a:lnTo>
                      <a:pt x="619" y="43"/>
                    </a:lnTo>
                    <a:lnTo>
                      <a:pt x="600" y="34"/>
                    </a:lnTo>
                    <a:lnTo>
                      <a:pt x="581" y="27"/>
                    </a:lnTo>
                    <a:lnTo>
                      <a:pt x="560" y="20"/>
                    </a:lnTo>
                    <a:lnTo>
                      <a:pt x="540" y="13"/>
                    </a:lnTo>
                    <a:lnTo>
                      <a:pt x="518" y="9"/>
                    </a:lnTo>
                    <a:lnTo>
                      <a:pt x="498" y="5"/>
                    </a:lnTo>
                    <a:lnTo>
                      <a:pt x="476" y="2"/>
                    </a:lnTo>
                    <a:lnTo>
                      <a:pt x="454" y="0"/>
                    </a:lnTo>
                    <a:lnTo>
                      <a:pt x="432" y="0"/>
                    </a:lnTo>
                    <a:lnTo>
                      <a:pt x="432" y="0"/>
                    </a:lnTo>
                    <a:lnTo>
                      <a:pt x="409" y="0"/>
                    </a:lnTo>
                    <a:lnTo>
                      <a:pt x="388" y="2"/>
                    </a:lnTo>
                    <a:lnTo>
                      <a:pt x="367" y="5"/>
                    </a:lnTo>
                    <a:lnTo>
                      <a:pt x="345" y="9"/>
                    </a:lnTo>
                    <a:lnTo>
                      <a:pt x="324" y="13"/>
                    </a:lnTo>
                    <a:lnTo>
                      <a:pt x="303" y="20"/>
                    </a:lnTo>
                    <a:lnTo>
                      <a:pt x="284" y="27"/>
                    </a:lnTo>
                    <a:lnTo>
                      <a:pt x="265" y="34"/>
                    </a:lnTo>
                    <a:lnTo>
                      <a:pt x="245" y="43"/>
                    </a:lnTo>
                    <a:lnTo>
                      <a:pt x="227" y="52"/>
                    </a:lnTo>
                    <a:lnTo>
                      <a:pt x="208" y="62"/>
                    </a:lnTo>
                    <a:lnTo>
                      <a:pt x="191" y="74"/>
                    </a:lnTo>
                    <a:lnTo>
                      <a:pt x="174" y="86"/>
                    </a:lnTo>
                    <a:lnTo>
                      <a:pt x="157" y="99"/>
                    </a:lnTo>
                    <a:lnTo>
                      <a:pt x="142" y="112"/>
                    </a:lnTo>
                    <a:lnTo>
                      <a:pt x="127" y="127"/>
                    </a:lnTo>
                    <a:lnTo>
                      <a:pt x="113" y="142"/>
                    </a:lnTo>
                    <a:lnTo>
                      <a:pt x="99" y="157"/>
                    </a:lnTo>
                    <a:lnTo>
                      <a:pt x="86" y="174"/>
                    </a:lnTo>
                    <a:lnTo>
                      <a:pt x="74" y="191"/>
                    </a:lnTo>
                    <a:lnTo>
                      <a:pt x="63" y="208"/>
                    </a:lnTo>
                    <a:lnTo>
                      <a:pt x="52" y="227"/>
                    </a:lnTo>
                    <a:lnTo>
                      <a:pt x="43" y="245"/>
                    </a:lnTo>
                    <a:lnTo>
                      <a:pt x="34" y="264"/>
                    </a:lnTo>
                    <a:lnTo>
                      <a:pt x="27" y="284"/>
                    </a:lnTo>
                    <a:lnTo>
                      <a:pt x="20" y="303"/>
                    </a:lnTo>
                    <a:lnTo>
                      <a:pt x="14" y="324"/>
                    </a:lnTo>
                    <a:lnTo>
                      <a:pt x="10" y="345"/>
                    </a:lnTo>
                    <a:lnTo>
                      <a:pt x="6" y="366"/>
                    </a:lnTo>
                    <a:lnTo>
                      <a:pt x="2" y="388"/>
                    </a:lnTo>
                    <a:lnTo>
                      <a:pt x="1" y="409"/>
                    </a:lnTo>
                    <a:lnTo>
                      <a:pt x="0" y="432"/>
                    </a:lnTo>
                    <a:lnTo>
                      <a:pt x="0" y="432"/>
                    </a:lnTo>
                    <a:lnTo>
                      <a:pt x="1" y="454"/>
                    </a:lnTo>
                    <a:lnTo>
                      <a:pt x="2" y="476"/>
                    </a:lnTo>
                    <a:lnTo>
                      <a:pt x="6" y="498"/>
                    </a:lnTo>
                    <a:lnTo>
                      <a:pt x="10" y="518"/>
                    </a:lnTo>
                    <a:lnTo>
                      <a:pt x="14" y="540"/>
                    </a:lnTo>
                    <a:lnTo>
                      <a:pt x="20" y="560"/>
                    </a:lnTo>
                    <a:lnTo>
                      <a:pt x="27" y="581"/>
                    </a:lnTo>
                    <a:lnTo>
                      <a:pt x="34" y="600"/>
                    </a:lnTo>
                    <a:lnTo>
                      <a:pt x="43" y="619"/>
                    </a:lnTo>
                    <a:lnTo>
                      <a:pt x="52" y="638"/>
                    </a:lnTo>
                    <a:lnTo>
                      <a:pt x="63" y="656"/>
                    </a:lnTo>
                    <a:lnTo>
                      <a:pt x="74" y="673"/>
                    </a:lnTo>
                    <a:lnTo>
                      <a:pt x="86" y="690"/>
                    </a:lnTo>
                    <a:lnTo>
                      <a:pt x="99" y="706"/>
                    </a:lnTo>
                    <a:lnTo>
                      <a:pt x="113" y="722"/>
                    </a:lnTo>
                    <a:lnTo>
                      <a:pt x="127" y="737"/>
                    </a:lnTo>
                    <a:lnTo>
                      <a:pt x="142" y="751"/>
                    </a:lnTo>
                    <a:lnTo>
                      <a:pt x="157" y="765"/>
                    </a:lnTo>
                    <a:lnTo>
                      <a:pt x="174" y="777"/>
                    </a:lnTo>
                    <a:lnTo>
                      <a:pt x="191" y="790"/>
                    </a:lnTo>
                    <a:lnTo>
                      <a:pt x="208" y="801"/>
                    </a:lnTo>
                    <a:lnTo>
                      <a:pt x="227" y="811"/>
                    </a:lnTo>
                    <a:lnTo>
                      <a:pt x="245" y="821"/>
                    </a:lnTo>
                    <a:lnTo>
                      <a:pt x="265" y="829"/>
                    </a:lnTo>
                    <a:lnTo>
                      <a:pt x="284" y="838"/>
                    </a:lnTo>
                    <a:lnTo>
                      <a:pt x="303" y="844"/>
                    </a:lnTo>
                    <a:lnTo>
                      <a:pt x="324" y="850"/>
                    </a:lnTo>
                    <a:lnTo>
                      <a:pt x="345" y="855"/>
                    </a:lnTo>
                    <a:lnTo>
                      <a:pt x="367" y="859"/>
                    </a:lnTo>
                    <a:lnTo>
                      <a:pt x="388" y="861"/>
                    </a:lnTo>
                    <a:lnTo>
                      <a:pt x="409" y="863"/>
                    </a:lnTo>
                    <a:lnTo>
                      <a:pt x="432" y="864"/>
                    </a:lnTo>
                    <a:lnTo>
                      <a:pt x="432" y="864"/>
                    </a:lnTo>
                    <a:lnTo>
                      <a:pt x="455" y="863"/>
                    </a:lnTo>
                    <a:lnTo>
                      <a:pt x="479" y="861"/>
                    </a:lnTo>
                    <a:lnTo>
                      <a:pt x="501" y="858"/>
                    </a:lnTo>
                    <a:lnTo>
                      <a:pt x="524" y="854"/>
                    </a:lnTo>
                    <a:lnTo>
                      <a:pt x="545" y="848"/>
                    </a:lnTo>
                    <a:lnTo>
                      <a:pt x="566" y="842"/>
                    </a:lnTo>
                    <a:lnTo>
                      <a:pt x="588" y="835"/>
                    </a:lnTo>
                    <a:lnTo>
                      <a:pt x="608" y="825"/>
                    </a:lnTo>
                    <a:lnTo>
                      <a:pt x="833" y="1051"/>
                    </a:lnTo>
                    <a:lnTo>
                      <a:pt x="833" y="1051"/>
                    </a:lnTo>
                    <a:lnTo>
                      <a:pt x="845" y="1061"/>
                    </a:lnTo>
                    <a:lnTo>
                      <a:pt x="857" y="1070"/>
                    </a:lnTo>
                    <a:lnTo>
                      <a:pt x="870" y="1078"/>
                    </a:lnTo>
                    <a:lnTo>
                      <a:pt x="884" y="1084"/>
                    </a:lnTo>
                    <a:lnTo>
                      <a:pt x="898" y="1090"/>
                    </a:lnTo>
                    <a:lnTo>
                      <a:pt x="912" y="1093"/>
                    </a:lnTo>
                    <a:lnTo>
                      <a:pt x="927" y="1095"/>
                    </a:lnTo>
                    <a:lnTo>
                      <a:pt x="942" y="1096"/>
                    </a:lnTo>
                    <a:lnTo>
                      <a:pt x="942" y="1096"/>
                    </a:lnTo>
                    <a:lnTo>
                      <a:pt x="957" y="1095"/>
                    </a:lnTo>
                    <a:lnTo>
                      <a:pt x="971" y="1093"/>
                    </a:lnTo>
                    <a:lnTo>
                      <a:pt x="986" y="1090"/>
                    </a:lnTo>
                    <a:lnTo>
                      <a:pt x="1000" y="1084"/>
                    </a:lnTo>
                    <a:lnTo>
                      <a:pt x="1013" y="1078"/>
                    </a:lnTo>
                    <a:lnTo>
                      <a:pt x="1026" y="1070"/>
                    </a:lnTo>
                    <a:lnTo>
                      <a:pt x="1039" y="1061"/>
                    </a:lnTo>
                    <a:lnTo>
                      <a:pt x="1051" y="1051"/>
                    </a:lnTo>
                    <a:lnTo>
                      <a:pt x="1051" y="1051"/>
                    </a:lnTo>
                    <a:lnTo>
                      <a:pt x="1061" y="1039"/>
                    </a:lnTo>
                    <a:lnTo>
                      <a:pt x="1070" y="1026"/>
                    </a:lnTo>
                    <a:lnTo>
                      <a:pt x="1078" y="1013"/>
                    </a:lnTo>
                    <a:lnTo>
                      <a:pt x="1084" y="1000"/>
                    </a:lnTo>
                    <a:lnTo>
                      <a:pt x="1090" y="986"/>
                    </a:lnTo>
                    <a:lnTo>
                      <a:pt x="1093" y="971"/>
                    </a:lnTo>
                    <a:lnTo>
                      <a:pt x="1095" y="956"/>
                    </a:lnTo>
                    <a:lnTo>
                      <a:pt x="1096" y="942"/>
                    </a:lnTo>
                    <a:lnTo>
                      <a:pt x="1096" y="942"/>
                    </a:lnTo>
                    <a:lnTo>
                      <a:pt x="1095" y="927"/>
                    </a:lnTo>
                    <a:lnTo>
                      <a:pt x="1093" y="912"/>
                    </a:lnTo>
                    <a:lnTo>
                      <a:pt x="1090" y="898"/>
                    </a:lnTo>
                    <a:lnTo>
                      <a:pt x="1084" y="884"/>
                    </a:lnTo>
                    <a:lnTo>
                      <a:pt x="1078" y="870"/>
                    </a:lnTo>
                    <a:lnTo>
                      <a:pt x="1070" y="857"/>
                    </a:lnTo>
                    <a:lnTo>
                      <a:pt x="1061" y="845"/>
                    </a:lnTo>
                    <a:lnTo>
                      <a:pt x="1051" y="833"/>
                    </a:lnTo>
                    <a:lnTo>
                      <a:pt x="1051" y="833"/>
                    </a:lnTo>
                    <a:close/>
                    <a:moveTo>
                      <a:pt x="432" y="713"/>
                    </a:moveTo>
                    <a:lnTo>
                      <a:pt x="432" y="713"/>
                    </a:lnTo>
                    <a:lnTo>
                      <a:pt x="417" y="712"/>
                    </a:lnTo>
                    <a:lnTo>
                      <a:pt x="403" y="711"/>
                    </a:lnTo>
                    <a:lnTo>
                      <a:pt x="389" y="709"/>
                    </a:lnTo>
                    <a:lnTo>
                      <a:pt x="376" y="707"/>
                    </a:lnTo>
                    <a:lnTo>
                      <a:pt x="361" y="704"/>
                    </a:lnTo>
                    <a:lnTo>
                      <a:pt x="348" y="700"/>
                    </a:lnTo>
                    <a:lnTo>
                      <a:pt x="336" y="696"/>
                    </a:lnTo>
                    <a:lnTo>
                      <a:pt x="323" y="691"/>
                    </a:lnTo>
                    <a:lnTo>
                      <a:pt x="310" y="685"/>
                    </a:lnTo>
                    <a:lnTo>
                      <a:pt x="298" y="679"/>
                    </a:lnTo>
                    <a:lnTo>
                      <a:pt x="287" y="672"/>
                    </a:lnTo>
                    <a:lnTo>
                      <a:pt x="275" y="664"/>
                    </a:lnTo>
                    <a:lnTo>
                      <a:pt x="265" y="657"/>
                    </a:lnTo>
                    <a:lnTo>
                      <a:pt x="253" y="649"/>
                    </a:lnTo>
                    <a:lnTo>
                      <a:pt x="243" y="640"/>
                    </a:lnTo>
                    <a:lnTo>
                      <a:pt x="234" y="631"/>
                    </a:lnTo>
                    <a:lnTo>
                      <a:pt x="225" y="620"/>
                    </a:lnTo>
                    <a:lnTo>
                      <a:pt x="216" y="610"/>
                    </a:lnTo>
                    <a:lnTo>
                      <a:pt x="207" y="600"/>
                    </a:lnTo>
                    <a:lnTo>
                      <a:pt x="199" y="589"/>
                    </a:lnTo>
                    <a:lnTo>
                      <a:pt x="192" y="578"/>
                    </a:lnTo>
                    <a:lnTo>
                      <a:pt x="185" y="565"/>
                    </a:lnTo>
                    <a:lnTo>
                      <a:pt x="179" y="553"/>
                    </a:lnTo>
                    <a:lnTo>
                      <a:pt x="174" y="541"/>
                    </a:lnTo>
                    <a:lnTo>
                      <a:pt x="169" y="529"/>
                    </a:lnTo>
                    <a:lnTo>
                      <a:pt x="164" y="515"/>
                    </a:lnTo>
                    <a:lnTo>
                      <a:pt x="161" y="502"/>
                    </a:lnTo>
                    <a:lnTo>
                      <a:pt x="156" y="489"/>
                    </a:lnTo>
                    <a:lnTo>
                      <a:pt x="154" y="475"/>
                    </a:lnTo>
                    <a:lnTo>
                      <a:pt x="152" y="460"/>
                    </a:lnTo>
                    <a:lnTo>
                      <a:pt x="151" y="446"/>
                    </a:lnTo>
                    <a:lnTo>
                      <a:pt x="151" y="432"/>
                    </a:lnTo>
                    <a:lnTo>
                      <a:pt x="151" y="432"/>
                    </a:lnTo>
                    <a:lnTo>
                      <a:pt x="151" y="417"/>
                    </a:lnTo>
                    <a:lnTo>
                      <a:pt x="152" y="403"/>
                    </a:lnTo>
                    <a:lnTo>
                      <a:pt x="154" y="389"/>
                    </a:lnTo>
                    <a:lnTo>
                      <a:pt x="156" y="376"/>
                    </a:lnTo>
                    <a:lnTo>
                      <a:pt x="161" y="361"/>
                    </a:lnTo>
                    <a:lnTo>
                      <a:pt x="164" y="348"/>
                    </a:lnTo>
                    <a:lnTo>
                      <a:pt x="169" y="336"/>
                    </a:lnTo>
                    <a:lnTo>
                      <a:pt x="174" y="323"/>
                    </a:lnTo>
                    <a:lnTo>
                      <a:pt x="179" y="310"/>
                    </a:lnTo>
                    <a:lnTo>
                      <a:pt x="185" y="298"/>
                    </a:lnTo>
                    <a:lnTo>
                      <a:pt x="192" y="287"/>
                    </a:lnTo>
                    <a:lnTo>
                      <a:pt x="199" y="275"/>
                    </a:lnTo>
                    <a:lnTo>
                      <a:pt x="207" y="264"/>
                    </a:lnTo>
                    <a:lnTo>
                      <a:pt x="216" y="253"/>
                    </a:lnTo>
                    <a:lnTo>
                      <a:pt x="225" y="243"/>
                    </a:lnTo>
                    <a:lnTo>
                      <a:pt x="234" y="234"/>
                    </a:lnTo>
                    <a:lnTo>
                      <a:pt x="243" y="224"/>
                    </a:lnTo>
                    <a:lnTo>
                      <a:pt x="253" y="215"/>
                    </a:lnTo>
                    <a:lnTo>
                      <a:pt x="265" y="207"/>
                    </a:lnTo>
                    <a:lnTo>
                      <a:pt x="275" y="199"/>
                    </a:lnTo>
                    <a:lnTo>
                      <a:pt x="287" y="192"/>
                    </a:lnTo>
                    <a:lnTo>
                      <a:pt x="298" y="185"/>
                    </a:lnTo>
                    <a:lnTo>
                      <a:pt x="310" y="179"/>
                    </a:lnTo>
                    <a:lnTo>
                      <a:pt x="323" y="174"/>
                    </a:lnTo>
                    <a:lnTo>
                      <a:pt x="336" y="169"/>
                    </a:lnTo>
                    <a:lnTo>
                      <a:pt x="348" y="163"/>
                    </a:lnTo>
                    <a:lnTo>
                      <a:pt x="361" y="160"/>
                    </a:lnTo>
                    <a:lnTo>
                      <a:pt x="376" y="156"/>
                    </a:lnTo>
                    <a:lnTo>
                      <a:pt x="389" y="154"/>
                    </a:lnTo>
                    <a:lnTo>
                      <a:pt x="403" y="152"/>
                    </a:lnTo>
                    <a:lnTo>
                      <a:pt x="417" y="151"/>
                    </a:lnTo>
                    <a:lnTo>
                      <a:pt x="432" y="151"/>
                    </a:lnTo>
                    <a:lnTo>
                      <a:pt x="432" y="151"/>
                    </a:lnTo>
                    <a:lnTo>
                      <a:pt x="446" y="151"/>
                    </a:lnTo>
                    <a:lnTo>
                      <a:pt x="460" y="152"/>
                    </a:lnTo>
                    <a:lnTo>
                      <a:pt x="475" y="154"/>
                    </a:lnTo>
                    <a:lnTo>
                      <a:pt x="489" y="156"/>
                    </a:lnTo>
                    <a:lnTo>
                      <a:pt x="502" y="160"/>
                    </a:lnTo>
                    <a:lnTo>
                      <a:pt x="515" y="163"/>
                    </a:lnTo>
                    <a:lnTo>
                      <a:pt x="529" y="169"/>
                    </a:lnTo>
                    <a:lnTo>
                      <a:pt x="541" y="174"/>
                    </a:lnTo>
                    <a:lnTo>
                      <a:pt x="554" y="179"/>
                    </a:lnTo>
                    <a:lnTo>
                      <a:pt x="565" y="185"/>
                    </a:lnTo>
                    <a:lnTo>
                      <a:pt x="578" y="192"/>
                    </a:lnTo>
                    <a:lnTo>
                      <a:pt x="589" y="199"/>
                    </a:lnTo>
                    <a:lnTo>
                      <a:pt x="600" y="207"/>
                    </a:lnTo>
                    <a:lnTo>
                      <a:pt x="610" y="215"/>
                    </a:lnTo>
                    <a:lnTo>
                      <a:pt x="620" y="224"/>
                    </a:lnTo>
                    <a:lnTo>
                      <a:pt x="631" y="234"/>
                    </a:lnTo>
                    <a:lnTo>
                      <a:pt x="640" y="243"/>
                    </a:lnTo>
                    <a:lnTo>
                      <a:pt x="649" y="253"/>
                    </a:lnTo>
                    <a:lnTo>
                      <a:pt x="657" y="264"/>
                    </a:lnTo>
                    <a:lnTo>
                      <a:pt x="665" y="275"/>
                    </a:lnTo>
                    <a:lnTo>
                      <a:pt x="672" y="287"/>
                    </a:lnTo>
                    <a:lnTo>
                      <a:pt x="680" y="298"/>
                    </a:lnTo>
                    <a:lnTo>
                      <a:pt x="686" y="310"/>
                    </a:lnTo>
                    <a:lnTo>
                      <a:pt x="691" y="323"/>
                    </a:lnTo>
                    <a:lnTo>
                      <a:pt x="696" y="336"/>
                    </a:lnTo>
                    <a:lnTo>
                      <a:pt x="701" y="348"/>
                    </a:lnTo>
                    <a:lnTo>
                      <a:pt x="704" y="361"/>
                    </a:lnTo>
                    <a:lnTo>
                      <a:pt x="707" y="376"/>
                    </a:lnTo>
                    <a:lnTo>
                      <a:pt x="710" y="389"/>
                    </a:lnTo>
                    <a:lnTo>
                      <a:pt x="712" y="403"/>
                    </a:lnTo>
                    <a:lnTo>
                      <a:pt x="713" y="417"/>
                    </a:lnTo>
                    <a:lnTo>
                      <a:pt x="713" y="432"/>
                    </a:lnTo>
                    <a:lnTo>
                      <a:pt x="713" y="432"/>
                    </a:lnTo>
                    <a:lnTo>
                      <a:pt x="713" y="446"/>
                    </a:lnTo>
                    <a:lnTo>
                      <a:pt x="712" y="460"/>
                    </a:lnTo>
                    <a:lnTo>
                      <a:pt x="710" y="475"/>
                    </a:lnTo>
                    <a:lnTo>
                      <a:pt x="707" y="489"/>
                    </a:lnTo>
                    <a:lnTo>
                      <a:pt x="704" y="502"/>
                    </a:lnTo>
                    <a:lnTo>
                      <a:pt x="701" y="515"/>
                    </a:lnTo>
                    <a:lnTo>
                      <a:pt x="696" y="529"/>
                    </a:lnTo>
                    <a:lnTo>
                      <a:pt x="691" y="541"/>
                    </a:lnTo>
                    <a:lnTo>
                      <a:pt x="686" y="553"/>
                    </a:lnTo>
                    <a:lnTo>
                      <a:pt x="680" y="565"/>
                    </a:lnTo>
                    <a:lnTo>
                      <a:pt x="672" y="578"/>
                    </a:lnTo>
                    <a:lnTo>
                      <a:pt x="665" y="589"/>
                    </a:lnTo>
                    <a:lnTo>
                      <a:pt x="657" y="600"/>
                    </a:lnTo>
                    <a:lnTo>
                      <a:pt x="649" y="610"/>
                    </a:lnTo>
                    <a:lnTo>
                      <a:pt x="640" y="620"/>
                    </a:lnTo>
                    <a:lnTo>
                      <a:pt x="631" y="631"/>
                    </a:lnTo>
                    <a:lnTo>
                      <a:pt x="620" y="640"/>
                    </a:lnTo>
                    <a:lnTo>
                      <a:pt x="610" y="649"/>
                    </a:lnTo>
                    <a:lnTo>
                      <a:pt x="600" y="657"/>
                    </a:lnTo>
                    <a:lnTo>
                      <a:pt x="589" y="664"/>
                    </a:lnTo>
                    <a:lnTo>
                      <a:pt x="578" y="672"/>
                    </a:lnTo>
                    <a:lnTo>
                      <a:pt x="565" y="679"/>
                    </a:lnTo>
                    <a:lnTo>
                      <a:pt x="554" y="685"/>
                    </a:lnTo>
                    <a:lnTo>
                      <a:pt x="541" y="691"/>
                    </a:lnTo>
                    <a:lnTo>
                      <a:pt x="529" y="696"/>
                    </a:lnTo>
                    <a:lnTo>
                      <a:pt x="515" y="700"/>
                    </a:lnTo>
                    <a:lnTo>
                      <a:pt x="502" y="704"/>
                    </a:lnTo>
                    <a:lnTo>
                      <a:pt x="489" y="707"/>
                    </a:lnTo>
                    <a:lnTo>
                      <a:pt x="475" y="709"/>
                    </a:lnTo>
                    <a:lnTo>
                      <a:pt x="460" y="711"/>
                    </a:lnTo>
                    <a:lnTo>
                      <a:pt x="446" y="712"/>
                    </a:lnTo>
                    <a:lnTo>
                      <a:pt x="432" y="713"/>
                    </a:lnTo>
                    <a:lnTo>
                      <a:pt x="432" y="71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1575" kern="0">
                  <a:solidFill>
                    <a:sysClr val="windowText" lastClr="000000"/>
                  </a:solidFill>
                  <a:latin typeface="ＭＳ Ｐゴシック"/>
                  <a:cs typeface="ＭＳ Ｐゴシック"/>
                </a:endParaRPr>
              </a:p>
            </p:txBody>
          </p:sp>
          <p:sp>
            <p:nvSpPr>
              <p:cNvPr id="121" name="Freeform 246"/>
              <p:cNvSpPr>
                <a:spLocks/>
              </p:cNvSpPr>
              <p:nvPr/>
            </p:nvSpPr>
            <p:spPr bwMode="auto">
              <a:xfrm>
                <a:off x="2827882" y="2955100"/>
                <a:ext cx="107854" cy="287548"/>
              </a:xfrm>
              <a:custGeom>
                <a:avLst/>
                <a:gdLst>
                  <a:gd name="T0" fmla="*/ 529 w 529"/>
                  <a:gd name="T1" fmla="*/ 0 h 1446"/>
                  <a:gd name="T2" fmla="*/ 473 w 529"/>
                  <a:gd name="T3" fmla="*/ 21 h 1446"/>
                  <a:gd name="T4" fmla="*/ 418 w 529"/>
                  <a:gd name="T5" fmla="*/ 46 h 1446"/>
                  <a:gd name="T6" fmla="*/ 367 w 529"/>
                  <a:gd name="T7" fmla="*/ 75 h 1446"/>
                  <a:gd name="T8" fmla="*/ 317 w 529"/>
                  <a:gd name="T9" fmla="*/ 107 h 1446"/>
                  <a:gd name="T10" fmla="*/ 271 w 529"/>
                  <a:gd name="T11" fmla="*/ 144 h 1446"/>
                  <a:gd name="T12" fmla="*/ 227 w 529"/>
                  <a:gd name="T13" fmla="*/ 184 h 1446"/>
                  <a:gd name="T14" fmla="*/ 186 w 529"/>
                  <a:gd name="T15" fmla="*/ 227 h 1446"/>
                  <a:gd name="T16" fmla="*/ 150 w 529"/>
                  <a:gd name="T17" fmla="*/ 273 h 1446"/>
                  <a:gd name="T18" fmla="*/ 116 w 529"/>
                  <a:gd name="T19" fmla="*/ 321 h 1446"/>
                  <a:gd name="T20" fmla="*/ 86 w 529"/>
                  <a:gd name="T21" fmla="*/ 374 h 1446"/>
                  <a:gd name="T22" fmla="*/ 61 w 529"/>
                  <a:gd name="T23" fmla="*/ 427 h 1446"/>
                  <a:gd name="T24" fmla="*/ 40 w 529"/>
                  <a:gd name="T25" fmla="*/ 483 h 1446"/>
                  <a:gd name="T26" fmla="*/ 23 w 529"/>
                  <a:gd name="T27" fmla="*/ 541 h 1446"/>
                  <a:gd name="T28" fmla="*/ 10 w 529"/>
                  <a:gd name="T29" fmla="*/ 601 h 1446"/>
                  <a:gd name="T30" fmla="*/ 3 w 529"/>
                  <a:gd name="T31" fmla="*/ 662 h 1446"/>
                  <a:gd name="T32" fmla="*/ 0 w 529"/>
                  <a:gd name="T33" fmla="*/ 725 h 1446"/>
                  <a:gd name="T34" fmla="*/ 1 w 529"/>
                  <a:gd name="T35" fmla="*/ 757 h 1446"/>
                  <a:gd name="T36" fmla="*/ 6 w 529"/>
                  <a:gd name="T37" fmla="*/ 817 h 1446"/>
                  <a:gd name="T38" fmla="*/ 16 w 529"/>
                  <a:gd name="T39" fmla="*/ 877 h 1446"/>
                  <a:gd name="T40" fmla="*/ 30 w 529"/>
                  <a:gd name="T41" fmla="*/ 936 h 1446"/>
                  <a:gd name="T42" fmla="*/ 50 w 529"/>
                  <a:gd name="T43" fmla="*/ 992 h 1446"/>
                  <a:gd name="T44" fmla="*/ 73 w 529"/>
                  <a:gd name="T45" fmla="*/ 1046 h 1446"/>
                  <a:gd name="T46" fmla="*/ 101 w 529"/>
                  <a:gd name="T47" fmla="*/ 1098 h 1446"/>
                  <a:gd name="T48" fmla="*/ 132 w 529"/>
                  <a:gd name="T49" fmla="*/ 1148 h 1446"/>
                  <a:gd name="T50" fmla="*/ 167 w 529"/>
                  <a:gd name="T51" fmla="*/ 1195 h 1446"/>
                  <a:gd name="T52" fmla="*/ 206 w 529"/>
                  <a:gd name="T53" fmla="*/ 1239 h 1446"/>
                  <a:gd name="T54" fmla="*/ 248 w 529"/>
                  <a:gd name="T55" fmla="*/ 1280 h 1446"/>
                  <a:gd name="T56" fmla="*/ 291 w 529"/>
                  <a:gd name="T57" fmla="*/ 1318 h 1446"/>
                  <a:gd name="T58" fmla="*/ 338 w 529"/>
                  <a:gd name="T59" fmla="*/ 1353 h 1446"/>
                  <a:gd name="T60" fmla="*/ 388 w 529"/>
                  <a:gd name="T61" fmla="*/ 1384 h 1446"/>
                  <a:gd name="T62" fmla="*/ 440 w 529"/>
                  <a:gd name="T63" fmla="*/ 1411 h 1446"/>
                  <a:gd name="T64" fmla="*/ 494 w 529"/>
                  <a:gd name="T65" fmla="*/ 1435 h 1446"/>
                  <a:gd name="T66" fmla="*/ 522 w 529"/>
                  <a:gd name="T67" fmla="*/ 1446 h 1446"/>
                  <a:gd name="T68" fmla="*/ 460 w 529"/>
                  <a:gd name="T69" fmla="*/ 1377 h 1446"/>
                  <a:gd name="T70" fmla="*/ 404 w 529"/>
                  <a:gd name="T71" fmla="*/ 1303 h 1446"/>
                  <a:gd name="T72" fmla="*/ 354 w 529"/>
                  <a:gd name="T73" fmla="*/ 1220 h 1446"/>
                  <a:gd name="T74" fmla="*/ 311 w 529"/>
                  <a:gd name="T75" fmla="*/ 1132 h 1446"/>
                  <a:gd name="T76" fmla="*/ 284 w 529"/>
                  <a:gd name="T77" fmla="*/ 1062 h 1446"/>
                  <a:gd name="T78" fmla="*/ 269 w 529"/>
                  <a:gd name="T79" fmla="*/ 1014 h 1446"/>
                  <a:gd name="T80" fmla="*/ 256 w 529"/>
                  <a:gd name="T81" fmla="*/ 965 h 1446"/>
                  <a:gd name="T82" fmla="*/ 246 w 529"/>
                  <a:gd name="T83" fmla="*/ 914 h 1446"/>
                  <a:gd name="T84" fmla="*/ 237 w 529"/>
                  <a:gd name="T85" fmla="*/ 863 h 1446"/>
                  <a:gd name="T86" fmla="*/ 232 w 529"/>
                  <a:gd name="T87" fmla="*/ 811 h 1446"/>
                  <a:gd name="T88" fmla="*/ 229 w 529"/>
                  <a:gd name="T89" fmla="*/ 758 h 1446"/>
                  <a:gd name="T90" fmla="*/ 229 w 529"/>
                  <a:gd name="T91" fmla="*/ 731 h 1446"/>
                  <a:gd name="T92" fmla="*/ 230 w 529"/>
                  <a:gd name="T93" fmla="*/ 675 h 1446"/>
                  <a:gd name="T94" fmla="*/ 234 w 529"/>
                  <a:gd name="T95" fmla="*/ 621 h 1446"/>
                  <a:gd name="T96" fmla="*/ 241 w 529"/>
                  <a:gd name="T97" fmla="*/ 567 h 1446"/>
                  <a:gd name="T98" fmla="*/ 251 w 529"/>
                  <a:gd name="T99" fmla="*/ 515 h 1446"/>
                  <a:gd name="T100" fmla="*/ 262 w 529"/>
                  <a:gd name="T101" fmla="*/ 464 h 1446"/>
                  <a:gd name="T102" fmla="*/ 276 w 529"/>
                  <a:gd name="T103" fmla="*/ 414 h 1446"/>
                  <a:gd name="T104" fmla="*/ 292 w 529"/>
                  <a:gd name="T105" fmla="*/ 365 h 1446"/>
                  <a:gd name="T106" fmla="*/ 311 w 529"/>
                  <a:gd name="T107" fmla="*/ 317 h 1446"/>
                  <a:gd name="T108" fmla="*/ 331 w 529"/>
                  <a:gd name="T109" fmla="*/ 272 h 1446"/>
                  <a:gd name="T110" fmla="*/ 354 w 529"/>
                  <a:gd name="T111" fmla="*/ 228 h 1446"/>
                  <a:gd name="T112" fmla="*/ 379 w 529"/>
                  <a:gd name="T113" fmla="*/ 185 h 1446"/>
                  <a:gd name="T114" fmla="*/ 406 w 529"/>
                  <a:gd name="T115" fmla="*/ 144 h 1446"/>
                  <a:gd name="T116" fmla="*/ 434 w 529"/>
                  <a:gd name="T117" fmla="*/ 105 h 1446"/>
                  <a:gd name="T118" fmla="*/ 464 w 529"/>
                  <a:gd name="T119" fmla="*/ 69 h 1446"/>
                  <a:gd name="T120" fmla="*/ 495 w 529"/>
                  <a:gd name="T121" fmla="*/ 33 h 1446"/>
                  <a:gd name="T122" fmla="*/ 529 w 529"/>
                  <a:gd name="T123" fmla="*/ 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1446">
                    <a:moveTo>
                      <a:pt x="529" y="0"/>
                    </a:moveTo>
                    <a:lnTo>
                      <a:pt x="529" y="0"/>
                    </a:lnTo>
                    <a:lnTo>
                      <a:pt x="500" y="10"/>
                    </a:lnTo>
                    <a:lnTo>
                      <a:pt x="473" y="21"/>
                    </a:lnTo>
                    <a:lnTo>
                      <a:pt x="445" y="33"/>
                    </a:lnTo>
                    <a:lnTo>
                      <a:pt x="418" y="46"/>
                    </a:lnTo>
                    <a:lnTo>
                      <a:pt x="392" y="59"/>
                    </a:lnTo>
                    <a:lnTo>
                      <a:pt x="367" y="75"/>
                    </a:lnTo>
                    <a:lnTo>
                      <a:pt x="341" y="91"/>
                    </a:lnTo>
                    <a:lnTo>
                      <a:pt x="317" y="107"/>
                    </a:lnTo>
                    <a:lnTo>
                      <a:pt x="293" y="126"/>
                    </a:lnTo>
                    <a:lnTo>
                      <a:pt x="271" y="144"/>
                    </a:lnTo>
                    <a:lnTo>
                      <a:pt x="249" y="163"/>
                    </a:lnTo>
                    <a:lnTo>
                      <a:pt x="227" y="184"/>
                    </a:lnTo>
                    <a:lnTo>
                      <a:pt x="207" y="205"/>
                    </a:lnTo>
                    <a:lnTo>
                      <a:pt x="186" y="227"/>
                    </a:lnTo>
                    <a:lnTo>
                      <a:pt x="168" y="249"/>
                    </a:lnTo>
                    <a:lnTo>
                      <a:pt x="150" y="273"/>
                    </a:lnTo>
                    <a:lnTo>
                      <a:pt x="132" y="297"/>
                    </a:lnTo>
                    <a:lnTo>
                      <a:pt x="116" y="321"/>
                    </a:lnTo>
                    <a:lnTo>
                      <a:pt x="101" y="347"/>
                    </a:lnTo>
                    <a:lnTo>
                      <a:pt x="86" y="374"/>
                    </a:lnTo>
                    <a:lnTo>
                      <a:pt x="73" y="400"/>
                    </a:lnTo>
                    <a:lnTo>
                      <a:pt x="61" y="427"/>
                    </a:lnTo>
                    <a:lnTo>
                      <a:pt x="50" y="455"/>
                    </a:lnTo>
                    <a:lnTo>
                      <a:pt x="40" y="483"/>
                    </a:lnTo>
                    <a:lnTo>
                      <a:pt x="30" y="512"/>
                    </a:lnTo>
                    <a:lnTo>
                      <a:pt x="23" y="541"/>
                    </a:lnTo>
                    <a:lnTo>
                      <a:pt x="16" y="571"/>
                    </a:lnTo>
                    <a:lnTo>
                      <a:pt x="10" y="601"/>
                    </a:lnTo>
                    <a:lnTo>
                      <a:pt x="6" y="632"/>
                    </a:lnTo>
                    <a:lnTo>
                      <a:pt x="3" y="662"/>
                    </a:lnTo>
                    <a:lnTo>
                      <a:pt x="1" y="694"/>
                    </a:lnTo>
                    <a:lnTo>
                      <a:pt x="0" y="725"/>
                    </a:lnTo>
                    <a:lnTo>
                      <a:pt x="0" y="725"/>
                    </a:lnTo>
                    <a:lnTo>
                      <a:pt x="1" y="757"/>
                    </a:lnTo>
                    <a:lnTo>
                      <a:pt x="3" y="788"/>
                    </a:lnTo>
                    <a:lnTo>
                      <a:pt x="6" y="817"/>
                    </a:lnTo>
                    <a:lnTo>
                      <a:pt x="10" y="848"/>
                    </a:lnTo>
                    <a:lnTo>
                      <a:pt x="16" y="877"/>
                    </a:lnTo>
                    <a:lnTo>
                      <a:pt x="23" y="907"/>
                    </a:lnTo>
                    <a:lnTo>
                      <a:pt x="30" y="936"/>
                    </a:lnTo>
                    <a:lnTo>
                      <a:pt x="40" y="964"/>
                    </a:lnTo>
                    <a:lnTo>
                      <a:pt x="50" y="992"/>
                    </a:lnTo>
                    <a:lnTo>
                      <a:pt x="61" y="1019"/>
                    </a:lnTo>
                    <a:lnTo>
                      <a:pt x="73" y="1046"/>
                    </a:lnTo>
                    <a:lnTo>
                      <a:pt x="86" y="1072"/>
                    </a:lnTo>
                    <a:lnTo>
                      <a:pt x="101" y="1098"/>
                    </a:lnTo>
                    <a:lnTo>
                      <a:pt x="116" y="1123"/>
                    </a:lnTo>
                    <a:lnTo>
                      <a:pt x="132" y="1148"/>
                    </a:lnTo>
                    <a:lnTo>
                      <a:pt x="150" y="1171"/>
                    </a:lnTo>
                    <a:lnTo>
                      <a:pt x="167" y="1195"/>
                    </a:lnTo>
                    <a:lnTo>
                      <a:pt x="186" y="1217"/>
                    </a:lnTo>
                    <a:lnTo>
                      <a:pt x="206" y="1239"/>
                    </a:lnTo>
                    <a:lnTo>
                      <a:pt x="226" y="1260"/>
                    </a:lnTo>
                    <a:lnTo>
                      <a:pt x="248" y="1280"/>
                    </a:lnTo>
                    <a:lnTo>
                      <a:pt x="269" y="1300"/>
                    </a:lnTo>
                    <a:lnTo>
                      <a:pt x="291" y="1318"/>
                    </a:lnTo>
                    <a:lnTo>
                      <a:pt x="315" y="1335"/>
                    </a:lnTo>
                    <a:lnTo>
                      <a:pt x="338" y="1353"/>
                    </a:lnTo>
                    <a:lnTo>
                      <a:pt x="363" y="1369"/>
                    </a:lnTo>
                    <a:lnTo>
                      <a:pt x="388" y="1384"/>
                    </a:lnTo>
                    <a:lnTo>
                      <a:pt x="414" y="1398"/>
                    </a:lnTo>
                    <a:lnTo>
                      <a:pt x="440" y="1411"/>
                    </a:lnTo>
                    <a:lnTo>
                      <a:pt x="467" y="1423"/>
                    </a:lnTo>
                    <a:lnTo>
                      <a:pt x="494" y="1435"/>
                    </a:lnTo>
                    <a:lnTo>
                      <a:pt x="522" y="1446"/>
                    </a:lnTo>
                    <a:lnTo>
                      <a:pt x="522" y="1446"/>
                    </a:lnTo>
                    <a:lnTo>
                      <a:pt x="490" y="1412"/>
                    </a:lnTo>
                    <a:lnTo>
                      <a:pt x="460" y="1377"/>
                    </a:lnTo>
                    <a:lnTo>
                      <a:pt x="431" y="1341"/>
                    </a:lnTo>
                    <a:lnTo>
                      <a:pt x="404" y="1303"/>
                    </a:lnTo>
                    <a:lnTo>
                      <a:pt x="377" y="1262"/>
                    </a:lnTo>
                    <a:lnTo>
                      <a:pt x="354" y="1220"/>
                    </a:lnTo>
                    <a:lnTo>
                      <a:pt x="331" y="1177"/>
                    </a:lnTo>
                    <a:lnTo>
                      <a:pt x="311" y="1132"/>
                    </a:lnTo>
                    <a:lnTo>
                      <a:pt x="292" y="1086"/>
                    </a:lnTo>
                    <a:lnTo>
                      <a:pt x="284" y="1062"/>
                    </a:lnTo>
                    <a:lnTo>
                      <a:pt x="276" y="1039"/>
                    </a:lnTo>
                    <a:lnTo>
                      <a:pt x="269" y="1014"/>
                    </a:lnTo>
                    <a:lnTo>
                      <a:pt x="262" y="990"/>
                    </a:lnTo>
                    <a:lnTo>
                      <a:pt x="256" y="965"/>
                    </a:lnTo>
                    <a:lnTo>
                      <a:pt x="251" y="940"/>
                    </a:lnTo>
                    <a:lnTo>
                      <a:pt x="246" y="914"/>
                    </a:lnTo>
                    <a:lnTo>
                      <a:pt x="241" y="889"/>
                    </a:lnTo>
                    <a:lnTo>
                      <a:pt x="237" y="863"/>
                    </a:lnTo>
                    <a:lnTo>
                      <a:pt x="234" y="837"/>
                    </a:lnTo>
                    <a:lnTo>
                      <a:pt x="232" y="811"/>
                    </a:lnTo>
                    <a:lnTo>
                      <a:pt x="230" y="785"/>
                    </a:lnTo>
                    <a:lnTo>
                      <a:pt x="229" y="758"/>
                    </a:lnTo>
                    <a:lnTo>
                      <a:pt x="229" y="731"/>
                    </a:lnTo>
                    <a:lnTo>
                      <a:pt x="229" y="731"/>
                    </a:lnTo>
                    <a:lnTo>
                      <a:pt x="229" y="703"/>
                    </a:lnTo>
                    <a:lnTo>
                      <a:pt x="230" y="675"/>
                    </a:lnTo>
                    <a:lnTo>
                      <a:pt x="232" y="648"/>
                    </a:lnTo>
                    <a:lnTo>
                      <a:pt x="234" y="621"/>
                    </a:lnTo>
                    <a:lnTo>
                      <a:pt x="237" y="595"/>
                    </a:lnTo>
                    <a:lnTo>
                      <a:pt x="241" y="567"/>
                    </a:lnTo>
                    <a:lnTo>
                      <a:pt x="246" y="542"/>
                    </a:lnTo>
                    <a:lnTo>
                      <a:pt x="251" y="515"/>
                    </a:lnTo>
                    <a:lnTo>
                      <a:pt x="256" y="490"/>
                    </a:lnTo>
                    <a:lnTo>
                      <a:pt x="262" y="464"/>
                    </a:lnTo>
                    <a:lnTo>
                      <a:pt x="269" y="439"/>
                    </a:lnTo>
                    <a:lnTo>
                      <a:pt x="276" y="414"/>
                    </a:lnTo>
                    <a:lnTo>
                      <a:pt x="284" y="390"/>
                    </a:lnTo>
                    <a:lnTo>
                      <a:pt x="292" y="365"/>
                    </a:lnTo>
                    <a:lnTo>
                      <a:pt x="302" y="341"/>
                    </a:lnTo>
                    <a:lnTo>
                      <a:pt x="311" y="317"/>
                    </a:lnTo>
                    <a:lnTo>
                      <a:pt x="321" y="295"/>
                    </a:lnTo>
                    <a:lnTo>
                      <a:pt x="331" y="272"/>
                    </a:lnTo>
                    <a:lnTo>
                      <a:pt x="342" y="250"/>
                    </a:lnTo>
                    <a:lnTo>
                      <a:pt x="354" y="228"/>
                    </a:lnTo>
                    <a:lnTo>
                      <a:pt x="366" y="206"/>
                    </a:lnTo>
                    <a:lnTo>
                      <a:pt x="379" y="185"/>
                    </a:lnTo>
                    <a:lnTo>
                      <a:pt x="391" y="164"/>
                    </a:lnTo>
                    <a:lnTo>
                      <a:pt x="406" y="144"/>
                    </a:lnTo>
                    <a:lnTo>
                      <a:pt x="419" y="125"/>
                    </a:lnTo>
                    <a:lnTo>
                      <a:pt x="434" y="105"/>
                    </a:lnTo>
                    <a:lnTo>
                      <a:pt x="448" y="87"/>
                    </a:lnTo>
                    <a:lnTo>
                      <a:pt x="464" y="69"/>
                    </a:lnTo>
                    <a:lnTo>
                      <a:pt x="479" y="50"/>
                    </a:lnTo>
                    <a:lnTo>
                      <a:pt x="495" y="33"/>
                    </a:lnTo>
                    <a:lnTo>
                      <a:pt x="512" y="17"/>
                    </a:lnTo>
                    <a:lnTo>
                      <a:pt x="529" y="0"/>
                    </a:lnTo>
                    <a:lnTo>
                      <a:pt x="529" y="0"/>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457189" fontAlgn="base">
                  <a:spcBef>
                    <a:spcPct val="0"/>
                  </a:spcBef>
                  <a:spcAft>
                    <a:spcPct val="0"/>
                  </a:spcAft>
                  <a:defRPr/>
                </a:pPr>
                <a:endParaRPr kumimoji="0" lang="ja-JP" altLang="en-US" sz="1575" kern="0">
                  <a:solidFill>
                    <a:sysClr val="windowText" lastClr="000000"/>
                  </a:solidFill>
                  <a:latin typeface="ＭＳ Ｐゴシック"/>
                  <a:cs typeface="ＭＳ Ｐゴシック"/>
                </a:endParaRPr>
              </a:p>
            </p:txBody>
          </p:sp>
        </p:grpSp>
        <p:sp>
          <p:nvSpPr>
            <p:cNvPr id="117" name="TextBox 84"/>
            <p:cNvSpPr txBox="1"/>
            <p:nvPr/>
          </p:nvSpPr>
          <p:spPr>
            <a:xfrm>
              <a:off x="7808071" y="370520"/>
              <a:ext cx="877163" cy="438582"/>
            </a:xfrm>
            <a:prstGeom prst="rect">
              <a:avLst/>
            </a:prstGeom>
            <a:noFill/>
          </p:spPr>
          <p:txBody>
            <a:bodyPr wrap="none" rtlCol="0">
              <a:spAutoFit/>
            </a:bodyPr>
            <a:lstStyle/>
            <a:p>
              <a:pPr algn="ctr" defTabSz="457189" fontAlgn="base">
                <a:spcBef>
                  <a:spcPct val="0"/>
                </a:spcBef>
                <a:spcAft>
                  <a:spcPct val="0"/>
                </a:spcAft>
              </a:pPr>
              <a:r>
                <a:rPr kumimoji="0" lang="en-US" altLang="ja-JP" sz="1125" b="1" dirty="0">
                  <a:solidFill>
                    <a:srgbClr val="676767"/>
                  </a:solidFill>
                  <a:latin typeface="ＭＳ Ｐゴシック" panose="020B0600070205080204" pitchFamily="50" charset="-128"/>
                  <a:cs typeface="メイリオ"/>
                </a:rPr>
                <a:t>Threat Grid</a:t>
              </a:r>
            </a:p>
            <a:p>
              <a:pPr algn="ctr" defTabSz="457189" fontAlgn="base">
                <a:spcBef>
                  <a:spcPct val="0"/>
                </a:spcBef>
                <a:spcAft>
                  <a:spcPct val="0"/>
                </a:spcAft>
              </a:pPr>
              <a:r>
                <a:rPr kumimoji="0" lang="en-US" altLang="ja-JP" sz="1125" b="1" dirty="0">
                  <a:solidFill>
                    <a:srgbClr val="676767"/>
                  </a:solidFill>
                  <a:latin typeface="ＭＳ Ｐゴシック" panose="020B0600070205080204" pitchFamily="50" charset="-128"/>
                  <a:cs typeface="メイリオ"/>
                </a:rPr>
                <a:t> </a:t>
              </a:r>
            </a:p>
          </p:txBody>
        </p:sp>
        <p:sp>
          <p:nvSpPr>
            <p:cNvPr id="118" name="テキスト ボックス 387"/>
            <p:cNvSpPr txBox="1"/>
            <p:nvPr/>
          </p:nvSpPr>
          <p:spPr>
            <a:xfrm>
              <a:off x="7696161" y="545034"/>
              <a:ext cx="1158464" cy="323163"/>
            </a:xfrm>
            <a:prstGeom prst="rect">
              <a:avLst/>
            </a:prstGeom>
            <a:noFill/>
          </p:spPr>
          <p:txBody>
            <a:bodyPr wrap="square" lIns="68577" tIns="34289" rIns="68577" bIns="34289" rtlCol="0">
              <a:spAutoFit/>
            </a:bodyPr>
            <a:lstStyle/>
            <a:p>
              <a:pPr algn="ctr" defTabSz="457189" fontAlgn="base">
                <a:spcBef>
                  <a:spcPct val="0"/>
                </a:spcBef>
                <a:spcAft>
                  <a:spcPct val="0"/>
                </a:spcAft>
              </a:pPr>
              <a:r>
                <a:rPr lang="ja-JP" altLang="en-US" sz="825" dirty="0">
                  <a:solidFill>
                    <a:srgbClr val="57B74E">
                      <a:lumMod val="75000"/>
                    </a:srgbClr>
                  </a:solidFill>
                  <a:latin typeface="ＭＳ Ｐゴシック" panose="020B0600070205080204" pitchFamily="50" charset="-128"/>
                  <a:cs typeface="メイリオ"/>
                </a:rPr>
                <a:t>サンドボックス</a:t>
              </a:r>
              <a:endParaRPr lang="en-US" altLang="ja-JP" sz="825" dirty="0">
                <a:solidFill>
                  <a:srgbClr val="57B74E">
                    <a:lumMod val="75000"/>
                  </a:srgbClr>
                </a:solidFill>
                <a:latin typeface="ＭＳ Ｐゴシック" panose="020B0600070205080204" pitchFamily="50" charset="-128"/>
                <a:cs typeface="メイリオ"/>
              </a:endParaRPr>
            </a:p>
            <a:p>
              <a:pPr algn="ctr" defTabSz="457189" fontAlgn="base">
                <a:spcBef>
                  <a:spcPct val="0"/>
                </a:spcBef>
                <a:spcAft>
                  <a:spcPct val="0"/>
                </a:spcAft>
              </a:pPr>
              <a:r>
                <a:rPr lang="en-US" altLang="ja-JP" sz="825" dirty="0">
                  <a:solidFill>
                    <a:srgbClr val="57B74E">
                      <a:lumMod val="75000"/>
                    </a:srgbClr>
                  </a:solidFill>
                  <a:latin typeface="ＭＳ Ｐゴシック" panose="020B0600070205080204" pitchFamily="50" charset="-128"/>
                  <a:cs typeface="メイリオ"/>
                </a:rPr>
                <a:t>&amp; </a:t>
              </a:r>
              <a:r>
                <a:rPr lang="ja-JP" altLang="en-US" sz="825" dirty="0">
                  <a:solidFill>
                    <a:srgbClr val="57B74E">
                      <a:lumMod val="75000"/>
                    </a:srgbClr>
                  </a:solidFill>
                  <a:latin typeface="ＭＳ Ｐゴシック" panose="020B0600070205080204" pitchFamily="50" charset="-128"/>
                  <a:cs typeface="メイリオ"/>
                </a:rPr>
                <a:t>インテリジェンス</a:t>
              </a:r>
              <a:endParaRPr lang="en-US" altLang="ja-JP" sz="825" dirty="0">
                <a:solidFill>
                  <a:srgbClr val="57B74E">
                    <a:lumMod val="75000"/>
                  </a:srgbClr>
                </a:solidFill>
                <a:latin typeface="ＭＳ Ｐゴシック" panose="020B0600070205080204" pitchFamily="50" charset="-128"/>
                <a:cs typeface="メイリオ"/>
              </a:endParaRPr>
            </a:p>
          </p:txBody>
        </p:sp>
      </p:grpSp>
      <p:grpSp>
        <p:nvGrpSpPr>
          <p:cNvPr id="113" name="Group 61"/>
          <p:cNvGrpSpPr>
            <a:grpSpLocks noChangeAspect="1"/>
          </p:cNvGrpSpPr>
          <p:nvPr/>
        </p:nvGrpSpPr>
        <p:grpSpPr>
          <a:xfrm>
            <a:off x="1680469" y="2802038"/>
            <a:ext cx="482102" cy="608165"/>
            <a:chOff x="2322747" y="1197939"/>
            <a:chExt cx="198707" cy="241668"/>
          </a:xfrm>
        </p:grpSpPr>
        <p:sp>
          <p:nvSpPr>
            <p:cNvPr id="122"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23"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
                <a:cs typeface="メイリオ" panose="020B0604030504040204" pitchFamily="50" charset="-128"/>
              </a:endParaRPr>
            </a:p>
          </p:txBody>
        </p:sp>
        <p:sp>
          <p:nvSpPr>
            <p:cNvPr id="124"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350" dirty="0">
                <a:solidFill>
                  <a:srgbClr val="FFFFFF"/>
                </a:solidFill>
                <a:latin typeface=""/>
                <a:cs typeface="メイリオ" panose="020B0604030504040204" pitchFamily="50" charset="-128"/>
              </a:endParaRPr>
            </a:p>
          </p:txBody>
        </p:sp>
      </p:grpSp>
      <p:sp>
        <p:nvSpPr>
          <p:cNvPr id="8" name="角丸四角形吹き出し 7"/>
          <p:cNvSpPr/>
          <p:nvPr/>
        </p:nvSpPr>
        <p:spPr>
          <a:xfrm>
            <a:off x="5587050" y="173021"/>
            <a:ext cx="1649108" cy="470982"/>
          </a:xfrm>
          <a:prstGeom prst="wedgeRoundRectCallout">
            <a:avLst>
              <a:gd name="adj1" fmla="val 92521"/>
              <a:gd name="adj2" fmla="val 14577"/>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a:solidFill>
                  <a:srgbClr val="FFFFFF"/>
                </a:solidFill>
              </a:rPr>
              <a:t>選択したファイル</a:t>
            </a:r>
            <a:r>
              <a:rPr lang="ja-JP" altLang="en-US" sz="1350" dirty="0">
                <a:solidFill>
                  <a:srgbClr val="FFFFFF"/>
                </a:solidFill>
              </a:rPr>
              <a:t>の解析が可能</a:t>
            </a:r>
          </a:p>
        </p:txBody>
      </p:sp>
    </p:spTree>
    <p:extLst>
      <p:ext uri="{BB962C8B-B14F-4D97-AF65-F5344CB8AC3E}">
        <p14:creationId xmlns:p14="http://schemas.microsoft.com/office/powerpoint/2010/main" val="194884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2561348" y="998563"/>
            <a:ext cx="4391612" cy="751176"/>
          </a:xfrm>
        </p:spPr>
        <p:txBody>
          <a:bodyPr/>
          <a:lstStyle/>
          <a:p>
            <a:pPr marL="57137" indent="0">
              <a:lnSpc>
                <a:spcPct val="100000"/>
              </a:lnSpc>
              <a:spcBef>
                <a:spcPts val="600"/>
              </a:spcBef>
              <a:buNone/>
            </a:pPr>
            <a:r>
              <a:rPr kumimoji="1" lang="ja-JP" altLang="en-US" sz="1600" dirty="0"/>
              <a:t>　　　　　　　機関名：</a:t>
            </a:r>
            <a:r>
              <a:rPr kumimoji="1" lang="en-US" altLang="ja-JP" sz="1600" dirty="0"/>
              <a:t>NSS</a:t>
            </a:r>
            <a:r>
              <a:rPr kumimoji="1" lang="ja-JP" altLang="en-US" sz="1600" dirty="0"/>
              <a:t> </a:t>
            </a:r>
            <a:r>
              <a:rPr kumimoji="1" lang="en-US" altLang="ja-JP" sz="1600" dirty="0"/>
              <a:t>Labs</a:t>
            </a:r>
            <a:r>
              <a:rPr kumimoji="1" lang="ja-JP" altLang="en-US" sz="1600" dirty="0"/>
              <a:t>　</a:t>
            </a:r>
            <a:endParaRPr kumimoji="1" lang="en-US" altLang="ja-JP" sz="1600" dirty="0"/>
          </a:p>
          <a:p>
            <a:pPr marL="57137" indent="0">
              <a:lnSpc>
                <a:spcPct val="100000"/>
              </a:lnSpc>
              <a:spcBef>
                <a:spcPts val="600"/>
              </a:spcBef>
              <a:buNone/>
            </a:pPr>
            <a:r>
              <a:rPr kumimoji="1" lang="ja-JP" altLang="en-US" sz="1600" dirty="0"/>
              <a:t>侵害検知システム</a:t>
            </a:r>
            <a:r>
              <a:rPr kumimoji="1" lang="ja-JP" altLang="en-US" sz="1200" dirty="0"/>
              <a:t>（</a:t>
            </a:r>
            <a:r>
              <a:rPr kumimoji="1" lang="en-US" altLang="ja-JP" sz="1200" dirty="0"/>
              <a:t>BDS</a:t>
            </a:r>
            <a:r>
              <a:rPr kumimoji="1" lang="ja-JP" altLang="en-US" sz="1200" dirty="0"/>
              <a:t>：</a:t>
            </a:r>
            <a:r>
              <a:rPr kumimoji="1" lang="en-US" altLang="ja-JP" sz="1200" dirty="0"/>
              <a:t>Breach Detection System</a:t>
            </a:r>
            <a:r>
              <a:rPr kumimoji="1" lang="ja-JP" altLang="en-US" sz="1200" dirty="0"/>
              <a:t>）</a:t>
            </a:r>
            <a:r>
              <a:rPr kumimoji="1" lang="ja-JP" altLang="en-US" sz="1600" dirty="0"/>
              <a:t>テスト最も高い セキュリティ有効性のスコアを獲得</a:t>
            </a:r>
            <a:endParaRPr kumimoji="1" lang="en-US" altLang="ja-JP" sz="1600" dirty="0"/>
          </a:p>
        </p:txBody>
      </p:sp>
      <p:sp>
        <p:nvSpPr>
          <p:cNvPr id="3" name="タイトル 2"/>
          <p:cNvSpPr>
            <a:spLocks noGrp="1"/>
          </p:cNvSpPr>
          <p:nvPr>
            <p:ph type="title"/>
          </p:nvPr>
        </p:nvSpPr>
        <p:spPr>
          <a:xfrm>
            <a:off x="461346" y="285604"/>
            <a:ext cx="8345488" cy="731837"/>
          </a:xfrm>
        </p:spPr>
        <p:txBody>
          <a:bodyPr/>
          <a:lstStyle/>
          <a:p>
            <a:r>
              <a:rPr kumimoji="1" lang="ja-JP" altLang="en-US" dirty="0" smtClean="0"/>
              <a:t>第三者評価機関で高い評価！</a:t>
            </a:r>
            <a:endParaRPr kumimoji="1"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818" y="2206953"/>
            <a:ext cx="2809450" cy="2294526"/>
          </a:xfrm>
          <a:prstGeom prst="rect">
            <a:avLst/>
          </a:prstGeom>
        </p:spPr>
      </p:pic>
      <p:sp>
        <p:nvSpPr>
          <p:cNvPr id="9" name="正方形/長方形 8"/>
          <p:cNvSpPr/>
          <p:nvPr/>
        </p:nvSpPr>
        <p:spPr>
          <a:xfrm>
            <a:off x="3131840" y="4542239"/>
            <a:ext cx="3706405" cy="215444"/>
          </a:xfrm>
          <a:prstGeom prst="rect">
            <a:avLst/>
          </a:prstGeom>
        </p:spPr>
        <p:txBody>
          <a:bodyPr wrap="square">
            <a:spAutoFit/>
          </a:bodyPr>
          <a:lstStyle/>
          <a:p>
            <a:pPr defTabSz="457189" fontAlgn="base">
              <a:spcBef>
                <a:spcPct val="0"/>
              </a:spcBef>
              <a:spcAft>
                <a:spcPct val="0"/>
              </a:spcAft>
            </a:pPr>
            <a:r>
              <a:rPr kumimoji="0" lang="ja-JP" altLang="en-US" sz="800" dirty="0">
                <a:solidFill>
                  <a:srgbClr val="676767"/>
                </a:solidFill>
                <a:cs typeface="ＭＳ Ｐゴシック" charset="0"/>
              </a:rPr>
              <a:t>http://www.cisco.com/c/r/internet-of-everything-ioe/ja-jp/security/results.html</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1321" y="983968"/>
            <a:ext cx="781036" cy="297195"/>
          </a:xfrm>
          <a:prstGeom prst="rect">
            <a:avLst/>
          </a:prstGeom>
        </p:spPr>
      </p:pic>
    </p:spTree>
    <p:extLst>
      <p:ext uri="{BB962C8B-B14F-4D97-AF65-F5344CB8AC3E}">
        <p14:creationId xmlns:p14="http://schemas.microsoft.com/office/powerpoint/2010/main" val="76991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41214" y="249461"/>
            <a:ext cx="8345488" cy="731837"/>
          </a:xfrm>
        </p:spPr>
        <p:txBody>
          <a:bodyPr/>
          <a:lstStyle/>
          <a:p>
            <a:r>
              <a:rPr kumimoji="1" lang="ja-JP" altLang="en-US" dirty="0" smtClean="0"/>
              <a:t>仲間はずれの</a:t>
            </a:r>
            <a:r>
              <a:rPr kumimoji="1" lang="en-US" altLang="ja-JP" dirty="0" smtClean="0"/>
              <a:t>exe</a:t>
            </a:r>
            <a:r>
              <a:rPr kumimoji="1" lang="ja-JP" altLang="en-US" dirty="0" smtClean="0"/>
              <a:t>の検知、解析</a:t>
            </a:r>
            <a:endParaRPr kumimoji="1" lang="ja-JP" altLang="en-US" dirty="0"/>
          </a:p>
        </p:txBody>
      </p:sp>
      <p:sp>
        <p:nvSpPr>
          <p:cNvPr id="4" name="テキスト ボックス 3"/>
          <p:cNvSpPr txBox="1"/>
          <p:nvPr/>
        </p:nvSpPr>
        <p:spPr>
          <a:xfrm>
            <a:off x="170304" y="1626982"/>
            <a:ext cx="8938971" cy="1754326"/>
          </a:xfrm>
          <a:prstGeom prst="rect">
            <a:avLst/>
          </a:prstGeom>
          <a:noFill/>
        </p:spPr>
        <p:txBody>
          <a:bodyPr wrap="square" rtlCol="0">
            <a:spAutoFit/>
          </a:bodyPr>
          <a:lstStyle/>
          <a:p>
            <a:r>
              <a:rPr lang="en-US" altLang="ja-JP" sz="1350" dirty="0">
                <a:solidFill>
                  <a:srgbClr val="676767"/>
                </a:solidFill>
              </a:rPr>
              <a:t>AMP</a:t>
            </a:r>
            <a:r>
              <a:rPr lang="ja-JP" altLang="en-US" sz="1350" dirty="0">
                <a:solidFill>
                  <a:srgbClr val="676767"/>
                </a:solidFill>
              </a:rPr>
              <a:t>はハッシュチェック、</a:t>
            </a:r>
            <a:r>
              <a:rPr lang="en-US" altLang="ja-JP" sz="1350" dirty="0">
                <a:solidFill>
                  <a:srgbClr val="676767"/>
                </a:solidFill>
              </a:rPr>
              <a:t>SPERO</a:t>
            </a:r>
            <a:r>
              <a:rPr lang="ja-JP" altLang="en-US" sz="1350" dirty="0">
                <a:solidFill>
                  <a:srgbClr val="676767"/>
                </a:solidFill>
              </a:rPr>
              <a:t>、</a:t>
            </a:r>
            <a:r>
              <a:rPr lang="en-US" altLang="ja-JP" sz="1350" dirty="0">
                <a:solidFill>
                  <a:srgbClr val="676767"/>
                </a:solidFill>
              </a:rPr>
              <a:t>ETHOS</a:t>
            </a:r>
            <a:r>
              <a:rPr lang="ja-JP" altLang="en-US" sz="1350" dirty="0">
                <a:solidFill>
                  <a:srgbClr val="676767"/>
                </a:solidFill>
              </a:rPr>
              <a:t>のチェックで問題が無い、</a:t>
            </a:r>
            <a:endParaRPr lang="en-US" altLang="ja-JP" sz="1350" dirty="0">
              <a:solidFill>
                <a:srgbClr val="676767"/>
              </a:solidFill>
            </a:endParaRPr>
          </a:p>
          <a:p>
            <a:r>
              <a:rPr lang="ja-JP" altLang="en-US" sz="1350" dirty="0">
                <a:solidFill>
                  <a:srgbClr val="676767"/>
                </a:solidFill>
              </a:rPr>
              <a:t>アンノウンなファイルを全てサンドボックスで検査するような無駄なことはしません</a:t>
            </a:r>
            <a:endParaRPr lang="en-US" altLang="ja-JP" sz="1350" dirty="0">
              <a:solidFill>
                <a:srgbClr val="676767"/>
              </a:solidFill>
            </a:endParaRPr>
          </a:p>
          <a:p>
            <a:endParaRPr lang="en-US" altLang="ja-JP" sz="1350" dirty="0">
              <a:solidFill>
                <a:srgbClr val="676767"/>
              </a:solidFill>
            </a:endParaRPr>
          </a:p>
          <a:p>
            <a:r>
              <a:rPr lang="en-US" altLang="ja-JP" sz="1350" dirty="0">
                <a:solidFill>
                  <a:srgbClr val="676767"/>
                </a:solidFill>
              </a:rPr>
              <a:t>AMP</a:t>
            </a:r>
            <a:r>
              <a:rPr lang="ja-JP" altLang="en-US" sz="1350" dirty="0">
                <a:solidFill>
                  <a:srgbClr val="676767"/>
                </a:solidFill>
              </a:rPr>
              <a:t>の</a:t>
            </a:r>
            <a:r>
              <a:rPr lang="en-US" altLang="ja-JP" sz="1350" dirty="0">
                <a:solidFill>
                  <a:srgbClr val="676767"/>
                </a:solidFill>
              </a:rPr>
              <a:t>Prevalence</a:t>
            </a:r>
            <a:r>
              <a:rPr lang="ja-JP" altLang="en-US" sz="1350" dirty="0">
                <a:solidFill>
                  <a:srgbClr val="676767"/>
                </a:solidFill>
              </a:rPr>
              <a:t>という機能と連動し、無意味に大量のファイルをサンドボックス解析 するのでは無く、</a:t>
            </a:r>
            <a:endParaRPr lang="en-US" altLang="ja-JP" sz="1350" dirty="0">
              <a:solidFill>
                <a:srgbClr val="676767"/>
              </a:solidFill>
            </a:endParaRPr>
          </a:p>
          <a:p>
            <a:r>
              <a:rPr lang="ja-JP" altLang="en-US" sz="1350" dirty="0">
                <a:solidFill>
                  <a:srgbClr val="676767"/>
                </a:solidFill>
              </a:rPr>
              <a:t>マルウェアの確立の高いファイルに集中して動的解析を行います</a:t>
            </a:r>
            <a:endParaRPr lang="en-US" altLang="ja-JP" sz="1350" dirty="0">
              <a:solidFill>
                <a:srgbClr val="676767"/>
              </a:solidFill>
            </a:endParaRPr>
          </a:p>
          <a:p>
            <a:endParaRPr lang="en-US" altLang="ja-JP" sz="1350" dirty="0">
              <a:solidFill>
                <a:srgbClr val="676767"/>
              </a:solidFill>
            </a:endParaRPr>
          </a:p>
          <a:p>
            <a:r>
              <a:rPr lang="en-US" altLang="ja-JP" sz="1350" dirty="0">
                <a:solidFill>
                  <a:srgbClr val="676767"/>
                </a:solidFill>
              </a:rPr>
              <a:t>Prevalence</a:t>
            </a:r>
            <a:r>
              <a:rPr lang="ja-JP" altLang="en-US" sz="1350" dirty="0">
                <a:solidFill>
                  <a:srgbClr val="676767"/>
                </a:solidFill>
              </a:rPr>
              <a:t>は、</a:t>
            </a:r>
            <a:r>
              <a:rPr lang="en-US" altLang="ja-JP" sz="1350" dirty="0">
                <a:solidFill>
                  <a:srgbClr val="676767"/>
                </a:solidFill>
              </a:rPr>
              <a:t>4</a:t>
            </a:r>
            <a:r>
              <a:rPr lang="ja-JP" altLang="en-US" sz="1350" dirty="0">
                <a:solidFill>
                  <a:srgbClr val="676767"/>
                </a:solidFill>
              </a:rPr>
              <a:t>時間毎に企業内の</a:t>
            </a:r>
            <a:r>
              <a:rPr lang="en-US" altLang="ja-JP" sz="1350" dirty="0">
                <a:solidFill>
                  <a:srgbClr val="676767"/>
                </a:solidFill>
              </a:rPr>
              <a:t>10</a:t>
            </a:r>
            <a:r>
              <a:rPr lang="ja-JP" altLang="en-US" sz="1350" dirty="0">
                <a:solidFill>
                  <a:srgbClr val="676767"/>
                </a:solidFill>
              </a:rPr>
              <a:t>台未満の</a:t>
            </a:r>
            <a:r>
              <a:rPr lang="en-US" altLang="ja-JP" sz="1350" dirty="0">
                <a:solidFill>
                  <a:srgbClr val="676767"/>
                </a:solidFill>
              </a:rPr>
              <a:t>Connector</a:t>
            </a:r>
            <a:r>
              <a:rPr lang="ja-JP" altLang="en-US" sz="1350" dirty="0">
                <a:solidFill>
                  <a:srgbClr val="676767"/>
                </a:solidFill>
              </a:rPr>
              <a:t>上で観測される</a:t>
            </a:r>
            <a:r>
              <a:rPr lang="en-US" altLang="ja-JP" sz="1350" dirty="0">
                <a:solidFill>
                  <a:srgbClr val="676767"/>
                </a:solidFill>
              </a:rPr>
              <a:t>EXE</a:t>
            </a:r>
            <a:r>
              <a:rPr lang="ja-JP" altLang="en-US" sz="1350" dirty="0">
                <a:solidFill>
                  <a:srgbClr val="676767"/>
                </a:solidFill>
              </a:rPr>
              <a:t>ファイルをリストアップします</a:t>
            </a:r>
            <a:endParaRPr lang="en-US" altLang="ja-JP" sz="1350" dirty="0">
              <a:solidFill>
                <a:srgbClr val="676767"/>
              </a:solidFill>
            </a:endParaRPr>
          </a:p>
          <a:p>
            <a:r>
              <a:rPr lang="ja-JP" altLang="en-US" sz="1350" dirty="0">
                <a:solidFill>
                  <a:srgbClr val="676767"/>
                </a:solidFill>
              </a:rPr>
              <a:t>さらに、リストアップされた</a:t>
            </a:r>
            <a:r>
              <a:rPr lang="en-US" altLang="ja-JP" sz="1350" dirty="0">
                <a:solidFill>
                  <a:srgbClr val="676767"/>
                </a:solidFill>
              </a:rPr>
              <a:t>EXE</a:t>
            </a:r>
            <a:r>
              <a:rPr lang="ja-JP" altLang="en-US" sz="1350" dirty="0">
                <a:solidFill>
                  <a:srgbClr val="676767"/>
                </a:solidFill>
              </a:rPr>
              <a:t>の内、自動解析を行う設定をしたファイルだけが動的解析として</a:t>
            </a:r>
            <a:r>
              <a:rPr lang="en-US" altLang="ja-JP" sz="1350" dirty="0" err="1">
                <a:solidFill>
                  <a:srgbClr val="676767"/>
                </a:solidFill>
              </a:rPr>
              <a:t>ThreatGRID</a:t>
            </a:r>
            <a:r>
              <a:rPr lang="ja-JP" altLang="en-US" sz="1350" dirty="0">
                <a:solidFill>
                  <a:srgbClr val="676767"/>
                </a:solidFill>
              </a:rPr>
              <a:t>へ送られます</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59" y="3841554"/>
            <a:ext cx="7439025" cy="923925"/>
          </a:xfrm>
          <a:prstGeom prst="rect">
            <a:avLst/>
          </a:prstGeom>
        </p:spPr>
      </p:pic>
      <p:sp>
        <p:nvSpPr>
          <p:cNvPr id="6" name="タイトル 2"/>
          <p:cNvSpPr txBox="1">
            <a:spLocks/>
          </p:cNvSpPr>
          <p:nvPr/>
        </p:nvSpPr>
        <p:spPr bwMode="auto">
          <a:xfrm>
            <a:off x="312516" y="1073158"/>
            <a:ext cx="6767476" cy="461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4" rIns="68568" bIns="34284" numCol="1" anchor="ctr" anchorCtr="0" compatLnSpc="1">
            <a:prstTxWarp prst="textNoShape">
              <a:avLst/>
            </a:prstTxWarp>
          </a:bodyPr>
          <a:lstStyle>
            <a:lvl1pPr algn="l" defTabSz="912239" rtl="0" eaLnBrk="1" fontAlgn="base" hangingPunct="1">
              <a:lnSpc>
                <a:spcPct val="80000"/>
              </a:lnSpc>
              <a:spcBef>
                <a:spcPct val="0"/>
              </a:spcBef>
              <a:spcAft>
                <a:spcPct val="0"/>
              </a:spcAft>
              <a:defRPr lang="en-US" sz="4000" kern="1200" dirty="0">
                <a:solidFill>
                  <a:srgbClr val="676767"/>
                </a:solidFill>
                <a:latin typeface="+mj-lt"/>
                <a:ea typeface="ＭＳ Ｐゴシック" charset="0"/>
                <a:cs typeface="CiscoSans"/>
              </a:defRPr>
            </a:lvl1pPr>
            <a:lvl2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3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0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78"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ja-JP" altLang="en-US" sz="2400"/>
              <a:t>未知のマルウェアを見つけることが目的</a:t>
            </a:r>
          </a:p>
        </p:txBody>
      </p:sp>
    </p:spTree>
    <p:extLst>
      <p:ext uri="{BB962C8B-B14F-4D97-AF65-F5344CB8AC3E}">
        <p14:creationId xmlns:p14="http://schemas.microsoft.com/office/powerpoint/2010/main" val="1842846309"/>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341321"/>
            <a:ext cx="8529721" cy="731837"/>
          </a:xfrm>
        </p:spPr>
        <p:txBody>
          <a:bodyPr/>
          <a:lstStyle/>
          <a:p>
            <a:r>
              <a:rPr kumimoji="1" lang="ja-JP" altLang="en-US" sz="2700" dirty="0"/>
              <a:t>脆弱な</a:t>
            </a:r>
            <a:r>
              <a:rPr kumimoji="1" lang="ja-JP" altLang="en-US" sz="2700"/>
              <a:t>ソフトウェア＝パッチ未適用のソフトウェアの明確化</a:t>
            </a:r>
            <a:endParaRPr kumimoji="1" lang="ja-JP" altLang="en-US" sz="27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63" y="1073158"/>
            <a:ext cx="6774083" cy="3383539"/>
          </a:xfrm>
          <a:prstGeom prst="rect">
            <a:avLst/>
          </a:prstGeom>
        </p:spPr>
      </p:pic>
      <p:sp>
        <p:nvSpPr>
          <p:cNvPr id="6" name="角丸四角形吹き出し 5"/>
          <p:cNvSpPr/>
          <p:nvPr/>
        </p:nvSpPr>
        <p:spPr>
          <a:xfrm>
            <a:off x="6517993" y="2764927"/>
            <a:ext cx="2136977" cy="438367"/>
          </a:xfrm>
          <a:prstGeom prst="wedgeRoundRectCallout">
            <a:avLst>
              <a:gd name="adj1" fmla="val -86854"/>
              <a:gd name="adj2" fmla="val 22894"/>
              <a:gd name="adj3" fmla="val 16667"/>
            </a:avLst>
          </a:prstGeom>
          <a:solidFill>
            <a:srgbClr val="BA54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a:solidFill>
                  <a:srgbClr val="FFFFFF"/>
                </a:solidFill>
              </a:rPr>
              <a:t>共通脆弱性評価システム </a:t>
            </a:r>
            <a:r>
              <a:rPr lang="en-US" altLang="ja-JP" sz="1350" dirty="0">
                <a:solidFill>
                  <a:srgbClr val="FFFFFF"/>
                </a:solidFill>
              </a:rPr>
              <a:t>CVSS</a:t>
            </a:r>
            <a:r>
              <a:rPr lang="ja-JP" altLang="en-US" sz="1350" dirty="0">
                <a:solidFill>
                  <a:srgbClr val="FFFFFF"/>
                </a:solidFill>
              </a:rPr>
              <a:t>スコア</a:t>
            </a:r>
          </a:p>
        </p:txBody>
      </p:sp>
      <p:sp>
        <p:nvSpPr>
          <p:cNvPr id="7" name="正方形/長方形 6"/>
          <p:cNvSpPr/>
          <p:nvPr/>
        </p:nvSpPr>
        <p:spPr>
          <a:xfrm>
            <a:off x="1163256" y="3498448"/>
            <a:ext cx="598990" cy="16493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FFFF"/>
              </a:solidFill>
            </a:endParaRPr>
          </a:p>
        </p:txBody>
      </p:sp>
      <p:sp>
        <p:nvSpPr>
          <p:cNvPr id="8" name="正方形/長方形 7"/>
          <p:cNvSpPr/>
          <p:nvPr/>
        </p:nvSpPr>
        <p:spPr>
          <a:xfrm>
            <a:off x="4427984" y="3359552"/>
            <a:ext cx="4608951" cy="60767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rgbClr val="676767">
                    <a:lumMod val="75000"/>
                  </a:srgbClr>
                </a:solidFill>
              </a:rPr>
              <a:t>脆弱性の残るソフトウェアを明確化</a:t>
            </a:r>
            <a:endParaRPr lang="en-US" altLang="ja-JP" sz="1350" dirty="0">
              <a:solidFill>
                <a:srgbClr val="676767">
                  <a:lumMod val="75000"/>
                </a:srgbClr>
              </a:solidFill>
            </a:endParaRPr>
          </a:p>
          <a:p>
            <a:pPr algn="ctr"/>
            <a:r>
              <a:rPr lang="ja-JP" altLang="en-US" sz="1350" dirty="0">
                <a:solidFill>
                  <a:srgbClr val="676767">
                    <a:lumMod val="75000"/>
                  </a:srgbClr>
                </a:solidFill>
              </a:rPr>
              <a:t>パッチを適用するまで、</a:t>
            </a:r>
            <a:r>
              <a:rPr lang="ja-JP" altLang="en-US" sz="1350" dirty="0">
                <a:solidFill>
                  <a:srgbClr val="FF0000"/>
                </a:solidFill>
              </a:rPr>
              <a:t>アプリケーションを止めること</a:t>
            </a:r>
            <a:r>
              <a:rPr lang="ja-JP" altLang="en-US" sz="1350" dirty="0" smtClean="0">
                <a:solidFill>
                  <a:srgbClr val="FF0000"/>
                </a:solidFill>
              </a:rPr>
              <a:t>も可能</a:t>
            </a:r>
            <a:r>
              <a:rPr lang="ja-JP" altLang="en-US" sz="1350" dirty="0">
                <a:solidFill>
                  <a:srgbClr val="FF0000"/>
                </a:solidFill>
              </a:rPr>
              <a:t>！</a:t>
            </a:r>
          </a:p>
        </p:txBody>
      </p:sp>
    </p:spTree>
    <p:extLst>
      <p:ext uri="{BB962C8B-B14F-4D97-AF65-F5344CB8AC3E}">
        <p14:creationId xmlns:p14="http://schemas.microsoft.com/office/powerpoint/2010/main" val="1708758329"/>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latin typeface="+mn-ea"/>
              </a:rPr>
              <a:t>特別プログラムの</a:t>
            </a:r>
            <a:r>
              <a:rPr lang="ja-JP" altLang="en-US" dirty="0" smtClean="0">
                <a:latin typeface="+mn-ea"/>
              </a:rPr>
              <a:t>ご紹介</a:t>
            </a:r>
            <a:endParaRPr kumimoji="1" lang="ja-JP" altLang="en-US" dirty="0"/>
          </a:p>
        </p:txBody>
      </p:sp>
      <p:sp>
        <p:nvSpPr>
          <p:cNvPr id="4" name="テキスト ボックス 3"/>
          <p:cNvSpPr txBox="1"/>
          <p:nvPr/>
        </p:nvSpPr>
        <p:spPr>
          <a:xfrm>
            <a:off x="323528" y="1076465"/>
            <a:ext cx="7289720" cy="507831"/>
          </a:xfrm>
          <a:prstGeom prst="rect">
            <a:avLst/>
          </a:prstGeom>
          <a:noFill/>
        </p:spPr>
        <p:txBody>
          <a:bodyPr wrap="square" rtlCol="0">
            <a:spAutoFit/>
          </a:bodyPr>
          <a:lstStyle/>
          <a:p>
            <a:pPr algn="ctr"/>
            <a:r>
              <a:rPr lang="ja-JP" altLang="en-US" sz="2700" dirty="0">
                <a:solidFill>
                  <a:srgbClr val="676767"/>
                </a:solidFill>
              </a:rPr>
              <a:t>教育委員会様向け特別プロモーションを実施！</a:t>
            </a:r>
          </a:p>
        </p:txBody>
      </p:sp>
      <p:sp>
        <p:nvSpPr>
          <p:cNvPr id="5" name="Rectangle 13"/>
          <p:cNvSpPr/>
          <p:nvPr/>
        </p:nvSpPr>
        <p:spPr>
          <a:xfrm>
            <a:off x="966301" y="1622260"/>
            <a:ext cx="5440286" cy="553998"/>
          </a:xfrm>
          <a:prstGeom prst="rect">
            <a:avLst/>
          </a:prstGeom>
          <a:solidFill>
            <a:schemeClr val="bg1"/>
          </a:solidFill>
        </p:spPr>
        <p:txBody>
          <a:bodyPr wrap="square">
            <a:spAutoFit/>
          </a:bodyPr>
          <a:lstStyle/>
          <a:p>
            <a:r>
              <a:rPr lang="en-US" sz="3000" b="1" dirty="0">
                <a:solidFill>
                  <a:srgbClr val="214794"/>
                </a:solidFill>
                <a:latin typeface=""/>
                <a:cs typeface="メイリオ" panose="020B0604030504040204" pitchFamily="50" charset="-128"/>
              </a:rPr>
              <a:t>Cisco AMP </a:t>
            </a:r>
            <a:r>
              <a:rPr lang="en-US" sz="3000" b="1">
                <a:solidFill>
                  <a:srgbClr val="214794"/>
                </a:solidFill>
                <a:latin typeface=""/>
                <a:cs typeface="メイリオ" panose="020B0604030504040204" pitchFamily="50" charset="-128"/>
              </a:rPr>
              <a:t>for Endpoint</a:t>
            </a:r>
            <a:endParaRPr lang="en-US" sz="3000" b="1" dirty="0">
              <a:solidFill>
                <a:srgbClr val="214794"/>
              </a:solidFill>
              <a:latin typeface=""/>
              <a:cs typeface="メイリオ" panose="020B0604030504040204" pitchFamily="50" charset="-128"/>
            </a:endParaRPr>
          </a:p>
        </p:txBody>
      </p:sp>
      <p:grpSp>
        <p:nvGrpSpPr>
          <p:cNvPr id="6" name="Group 61"/>
          <p:cNvGrpSpPr>
            <a:grpSpLocks noChangeAspect="1"/>
          </p:cNvGrpSpPr>
          <p:nvPr/>
        </p:nvGrpSpPr>
        <p:grpSpPr>
          <a:xfrm>
            <a:off x="437766" y="1616273"/>
            <a:ext cx="430357" cy="542890"/>
            <a:chOff x="2322747" y="1197939"/>
            <a:chExt cx="198707" cy="241668"/>
          </a:xfrm>
        </p:grpSpPr>
        <p:sp>
          <p:nvSpPr>
            <p:cNvPr id="7" name="Rectangle 62"/>
            <p:cNvSpPr/>
            <p:nvPr/>
          </p:nvSpPr>
          <p:spPr>
            <a:xfrm>
              <a:off x="2353909" y="1220816"/>
              <a:ext cx="152988"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
                <a:cs typeface="メイリオ" panose="020B0604030504040204" pitchFamily="50" charset="-128"/>
              </a:endParaRPr>
            </a:p>
          </p:txBody>
        </p:sp>
        <p:sp>
          <p:nvSpPr>
            <p:cNvPr id="8" name="Rectangle 63"/>
            <p:cNvSpPr/>
            <p:nvPr/>
          </p:nvSpPr>
          <p:spPr>
            <a:xfrm rot="3622272">
              <a:off x="2366043" y="1298999"/>
              <a:ext cx="112114" cy="10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FFFF"/>
                </a:solidFill>
                <a:latin typeface=""/>
                <a:cs typeface="メイリオ" panose="020B0604030504040204" pitchFamily="50" charset="-128"/>
              </a:endParaRPr>
            </a:p>
          </p:txBody>
        </p:sp>
        <p:sp>
          <p:nvSpPr>
            <p:cNvPr id="9" name="Freeform 69"/>
            <p:cNvSpPr>
              <a:spLocks noEditPoints="1"/>
            </p:cNvSpPr>
            <p:nvPr/>
          </p:nvSpPr>
          <p:spPr bwMode="auto">
            <a:xfrm>
              <a:off x="2322747" y="1197939"/>
              <a:ext cx="198707" cy="241668"/>
            </a:xfrm>
            <a:custGeom>
              <a:avLst/>
              <a:gdLst>
                <a:gd name="T0" fmla="*/ 214 w 262"/>
                <a:gd name="T1" fmla="*/ 19 h 312"/>
                <a:gd name="T2" fmla="*/ 214 w 262"/>
                <a:gd name="T3" fmla="*/ 36 h 312"/>
                <a:gd name="T4" fmla="*/ 161 w 262"/>
                <a:gd name="T5" fmla="*/ 24 h 312"/>
                <a:gd name="T6" fmla="*/ 161 w 262"/>
                <a:gd name="T7" fmla="*/ 7 h 312"/>
                <a:gd name="T8" fmla="*/ 131 w 262"/>
                <a:gd name="T9" fmla="*/ 0 h 312"/>
                <a:gd name="T10" fmla="*/ 101 w 262"/>
                <a:gd name="T11" fmla="*/ 7 h 312"/>
                <a:gd name="T12" fmla="*/ 101 w 262"/>
                <a:gd name="T13" fmla="*/ 24 h 312"/>
                <a:gd name="T14" fmla="*/ 48 w 262"/>
                <a:gd name="T15" fmla="*/ 36 h 312"/>
                <a:gd name="T16" fmla="*/ 48 w 262"/>
                <a:gd name="T17" fmla="*/ 19 h 312"/>
                <a:gd name="T18" fmla="*/ 0 w 262"/>
                <a:gd name="T19" fmla="*/ 29 h 312"/>
                <a:gd name="T20" fmla="*/ 0 w 262"/>
                <a:gd name="T21" fmla="*/ 122 h 312"/>
                <a:gd name="T22" fmla="*/ 131 w 262"/>
                <a:gd name="T23" fmla="*/ 312 h 312"/>
                <a:gd name="T24" fmla="*/ 262 w 262"/>
                <a:gd name="T25" fmla="*/ 122 h 312"/>
                <a:gd name="T26" fmla="*/ 262 w 262"/>
                <a:gd name="T27" fmla="*/ 29 h 312"/>
                <a:gd name="T28" fmla="*/ 214 w 262"/>
                <a:gd name="T29" fmla="*/ 19 h 312"/>
                <a:gd name="T30" fmla="*/ 226 w 262"/>
                <a:gd name="T31" fmla="*/ 122 h 312"/>
                <a:gd name="T32" fmla="*/ 222 w 262"/>
                <a:gd name="T33" fmla="*/ 156 h 312"/>
                <a:gd name="T34" fmla="*/ 131 w 262"/>
                <a:gd name="T35" fmla="*/ 156 h 312"/>
                <a:gd name="T36" fmla="*/ 131 w 262"/>
                <a:gd name="T37" fmla="*/ 273 h 312"/>
                <a:gd name="T38" fmla="*/ 40 w 262"/>
                <a:gd name="T39" fmla="*/ 156 h 312"/>
                <a:gd name="T40" fmla="*/ 131 w 262"/>
                <a:gd name="T41" fmla="*/ 156 h 312"/>
                <a:gd name="T42" fmla="*/ 131 w 262"/>
                <a:gd name="T43" fmla="*/ 54 h 312"/>
                <a:gd name="T44" fmla="*/ 226 w 262"/>
                <a:gd name="T45" fmla="*/ 76 h 312"/>
                <a:gd name="T46" fmla="*/ 226 w 262"/>
                <a:gd name="T47" fmla="*/ 12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2" h="312">
                  <a:moveTo>
                    <a:pt x="214" y="19"/>
                  </a:moveTo>
                  <a:cubicBezTo>
                    <a:pt x="214" y="36"/>
                    <a:pt x="214" y="36"/>
                    <a:pt x="214" y="36"/>
                  </a:cubicBezTo>
                  <a:cubicBezTo>
                    <a:pt x="161" y="24"/>
                    <a:pt x="161" y="24"/>
                    <a:pt x="161" y="24"/>
                  </a:cubicBezTo>
                  <a:cubicBezTo>
                    <a:pt x="161" y="7"/>
                    <a:pt x="161" y="7"/>
                    <a:pt x="161" y="7"/>
                  </a:cubicBezTo>
                  <a:cubicBezTo>
                    <a:pt x="131" y="0"/>
                    <a:pt x="131" y="0"/>
                    <a:pt x="131" y="0"/>
                  </a:cubicBezTo>
                  <a:cubicBezTo>
                    <a:pt x="101" y="7"/>
                    <a:pt x="101" y="7"/>
                    <a:pt x="101" y="7"/>
                  </a:cubicBezTo>
                  <a:cubicBezTo>
                    <a:pt x="101" y="24"/>
                    <a:pt x="101" y="24"/>
                    <a:pt x="101" y="24"/>
                  </a:cubicBezTo>
                  <a:cubicBezTo>
                    <a:pt x="48" y="36"/>
                    <a:pt x="48" y="36"/>
                    <a:pt x="48" y="36"/>
                  </a:cubicBezTo>
                  <a:cubicBezTo>
                    <a:pt x="48" y="19"/>
                    <a:pt x="48" y="19"/>
                    <a:pt x="48" y="19"/>
                  </a:cubicBezTo>
                  <a:cubicBezTo>
                    <a:pt x="0" y="29"/>
                    <a:pt x="0" y="29"/>
                    <a:pt x="0" y="29"/>
                  </a:cubicBezTo>
                  <a:cubicBezTo>
                    <a:pt x="0" y="122"/>
                    <a:pt x="0" y="122"/>
                    <a:pt x="0" y="122"/>
                  </a:cubicBezTo>
                  <a:cubicBezTo>
                    <a:pt x="0" y="208"/>
                    <a:pt x="54" y="281"/>
                    <a:pt x="131" y="312"/>
                  </a:cubicBezTo>
                  <a:cubicBezTo>
                    <a:pt x="208" y="281"/>
                    <a:pt x="262" y="208"/>
                    <a:pt x="262" y="122"/>
                  </a:cubicBezTo>
                  <a:cubicBezTo>
                    <a:pt x="262" y="29"/>
                    <a:pt x="262" y="29"/>
                    <a:pt x="262" y="29"/>
                  </a:cubicBezTo>
                  <a:lnTo>
                    <a:pt x="214" y="19"/>
                  </a:lnTo>
                  <a:close/>
                  <a:moveTo>
                    <a:pt x="226" y="122"/>
                  </a:moveTo>
                  <a:cubicBezTo>
                    <a:pt x="226" y="134"/>
                    <a:pt x="225" y="145"/>
                    <a:pt x="222" y="156"/>
                  </a:cubicBezTo>
                  <a:cubicBezTo>
                    <a:pt x="131" y="156"/>
                    <a:pt x="131" y="156"/>
                    <a:pt x="131" y="156"/>
                  </a:cubicBezTo>
                  <a:cubicBezTo>
                    <a:pt x="131" y="273"/>
                    <a:pt x="131" y="273"/>
                    <a:pt x="131" y="273"/>
                  </a:cubicBezTo>
                  <a:cubicBezTo>
                    <a:pt x="84" y="249"/>
                    <a:pt x="50" y="206"/>
                    <a:pt x="40" y="156"/>
                  </a:cubicBezTo>
                  <a:cubicBezTo>
                    <a:pt x="131" y="156"/>
                    <a:pt x="131" y="156"/>
                    <a:pt x="131" y="156"/>
                  </a:cubicBezTo>
                  <a:cubicBezTo>
                    <a:pt x="131" y="54"/>
                    <a:pt x="131" y="54"/>
                    <a:pt x="131" y="54"/>
                  </a:cubicBezTo>
                  <a:cubicBezTo>
                    <a:pt x="226" y="76"/>
                    <a:pt x="226" y="76"/>
                    <a:pt x="226" y="76"/>
                  </a:cubicBezTo>
                  <a:lnTo>
                    <a:pt x="226" y="122"/>
                  </a:lnTo>
                  <a:close/>
                </a:path>
              </a:pathLst>
            </a:custGeom>
            <a:solidFill>
              <a:srgbClr val="C00000"/>
            </a:solidFill>
            <a:ln w="9525">
              <a:noFill/>
              <a:round/>
              <a:headEnd/>
              <a:tailEnd/>
            </a:ln>
            <a:effectLst/>
          </p:spPr>
          <p:txBody>
            <a:bodyPr vert="horz" wrap="square" lIns="68580" tIns="34290" rIns="68580" bIns="34290" numCol="1" anchor="t" anchorCtr="0" compatLnSpc="1">
              <a:prstTxWarp prst="textNoShape">
                <a:avLst/>
              </a:prstTxWarp>
            </a:bodyPr>
            <a:lstStyle/>
            <a:p>
              <a:endParaRPr lang="en-US" sz="1050" dirty="0">
                <a:solidFill>
                  <a:srgbClr val="FFFFFF"/>
                </a:solidFill>
                <a:latin typeface=""/>
                <a:cs typeface="メイリオ" panose="020B0604030504040204" pitchFamily="50" charset="-128"/>
              </a:endParaRPr>
            </a:p>
          </p:txBody>
        </p:sp>
      </p:grpSp>
      <p:sp>
        <p:nvSpPr>
          <p:cNvPr id="10" name="Rectangle 13"/>
          <p:cNvSpPr/>
          <p:nvPr/>
        </p:nvSpPr>
        <p:spPr>
          <a:xfrm>
            <a:off x="966301" y="2183631"/>
            <a:ext cx="4711082" cy="553998"/>
          </a:xfrm>
          <a:prstGeom prst="rect">
            <a:avLst/>
          </a:prstGeom>
          <a:solidFill>
            <a:schemeClr val="bg1"/>
          </a:solidFill>
        </p:spPr>
        <p:txBody>
          <a:bodyPr wrap="square">
            <a:spAutoFit/>
          </a:bodyPr>
          <a:lstStyle/>
          <a:p>
            <a:r>
              <a:rPr lang="en-US" sz="3000" b="1" dirty="0">
                <a:solidFill>
                  <a:srgbClr val="214794"/>
                </a:solidFill>
                <a:latin typeface=""/>
                <a:cs typeface="メイリオ" panose="020B0604030504040204" pitchFamily="50" charset="-128"/>
              </a:rPr>
              <a:t>Cisco </a:t>
            </a:r>
            <a:r>
              <a:rPr lang="en-US" sz="3000" b="1">
                <a:solidFill>
                  <a:srgbClr val="214794"/>
                </a:solidFill>
                <a:latin typeface=""/>
                <a:cs typeface="メイリオ" panose="020B0604030504040204" pitchFamily="50" charset="-128"/>
              </a:rPr>
              <a:t>Email Security</a:t>
            </a:r>
            <a:endParaRPr lang="en-US" sz="3000" b="1" dirty="0">
              <a:solidFill>
                <a:srgbClr val="214794"/>
              </a:solidFill>
              <a:latin typeface=""/>
              <a:cs typeface="メイリオ" panose="020B0604030504040204" pitchFamily="50" charset="-128"/>
            </a:endParaRPr>
          </a:p>
        </p:txBody>
      </p:sp>
      <p:sp>
        <p:nvSpPr>
          <p:cNvPr id="11" name="Rectangle 13"/>
          <p:cNvSpPr/>
          <p:nvPr/>
        </p:nvSpPr>
        <p:spPr>
          <a:xfrm>
            <a:off x="966301" y="3368845"/>
            <a:ext cx="3608593" cy="553998"/>
          </a:xfrm>
          <a:prstGeom prst="rect">
            <a:avLst/>
          </a:prstGeom>
          <a:solidFill>
            <a:schemeClr val="bg1"/>
          </a:solidFill>
        </p:spPr>
        <p:txBody>
          <a:bodyPr wrap="square">
            <a:spAutoFit/>
          </a:bodyPr>
          <a:lstStyle/>
          <a:p>
            <a:r>
              <a:rPr lang="en-US" sz="3000" b="1" dirty="0">
                <a:solidFill>
                  <a:srgbClr val="214794"/>
                </a:solidFill>
                <a:latin typeface=""/>
                <a:cs typeface="メイリオ" panose="020B0604030504040204" pitchFamily="50" charset="-128"/>
              </a:rPr>
              <a:t>Cisco Umbrella</a:t>
            </a:r>
          </a:p>
        </p:txBody>
      </p:sp>
      <p:pic>
        <p:nvPicPr>
          <p:cNvPr id="12" name="図 11"/>
          <p:cNvPicPr>
            <a:picLocks noChangeAspect="1"/>
          </p:cNvPicPr>
          <p:nvPr/>
        </p:nvPicPr>
        <p:blipFill>
          <a:blip r:embed="rId2"/>
          <a:stretch>
            <a:fillRect/>
          </a:stretch>
        </p:blipFill>
        <p:spPr>
          <a:xfrm>
            <a:off x="6660232" y="3131662"/>
            <a:ext cx="1787566" cy="1483679"/>
          </a:xfrm>
          <a:prstGeom prst="rect">
            <a:avLst/>
          </a:prstGeom>
        </p:spPr>
      </p:pic>
      <p:sp>
        <p:nvSpPr>
          <p:cNvPr id="14" name="テキスト ボックス 13"/>
          <p:cNvSpPr txBox="1"/>
          <p:nvPr/>
        </p:nvSpPr>
        <p:spPr>
          <a:xfrm>
            <a:off x="966301" y="2676348"/>
            <a:ext cx="5045859" cy="715581"/>
          </a:xfrm>
          <a:prstGeom prst="rect">
            <a:avLst/>
          </a:prstGeom>
          <a:noFill/>
        </p:spPr>
        <p:txBody>
          <a:bodyPr wrap="square" rtlCol="0">
            <a:spAutoFit/>
          </a:bodyPr>
          <a:lstStyle/>
          <a:p>
            <a:r>
              <a:rPr lang="ja-JP" altLang="en-US" sz="1350" dirty="0">
                <a:solidFill>
                  <a:srgbClr val="676767"/>
                </a:solidFill>
              </a:rPr>
              <a:t>スパムメール対策、標的型メール対策</a:t>
            </a:r>
            <a:endParaRPr lang="en-US" altLang="ja-JP" sz="1350" dirty="0">
              <a:solidFill>
                <a:srgbClr val="676767"/>
              </a:solidFill>
            </a:endParaRPr>
          </a:p>
          <a:p>
            <a:r>
              <a:rPr lang="ja-JP" altLang="en-US" sz="1350" dirty="0">
                <a:solidFill>
                  <a:srgbClr val="676767"/>
                </a:solidFill>
                <a:latin typeface="ＭＳ Ｐゴシック" charset="-128"/>
              </a:rPr>
              <a:t>教育情報</a:t>
            </a:r>
            <a:r>
              <a:rPr lang="ja-JP" altLang="en-US" sz="1350" dirty="0" smtClean="0">
                <a:solidFill>
                  <a:srgbClr val="676767"/>
                </a:solidFill>
                <a:latin typeface="ＭＳ Ｐゴシック" charset="-128"/>
              </a:rPr>
              <a:t>セキュリティ ポリシー</a:t>
            </a:r>
            <a:r>
              <a:rPr lang="ja-JP" altLang="en-US" sz="1350" dirty="0">
                <a:solidFill>
                  <a:srgbClr val="676767"/>
                </a:solidFill>
                <a:latin typeface="ＭＳ Ｐゴシック" charset="-128"/>
              </a:rPr>
              <a:t>に関するガイドライン </a:t>
            </a:r>
            <a:r>
              <a:rPr lang="en-US" altLang="ja-JP" sz="1350" dirty="0">
                <a:solidFill>
                  <a:srgbClr val="676767"/>
                </a:solidFill>
                <a:latin typeface="ＭＳ Ｐゴシック" charset="-128"/>
              </a:rPr>
              <a:t>(</a:t>
            </a:r>
            <a:r>
              <a:rPr lang="ja-JP" altLang="en-US" sz="1350" dirty="0">
                <a:solidFill>
                  <a:srgbClr val="676767"/>
                </a:solidFill>
                <a:latin typeface="ＭＳ Ｐゴシック" charset="-128"/>
              </a:rPr>
              <a:t>案</a:t>
            </a:r>
            <a:r>
              <a:rPr lang="en-US" altLang="ja-JP" sz="1350" dirty="0">
                <a:solidFill>
                  <a:srgbClr val="676767"/>
                </a:solidFill>
                <a:latin typeface="ＭＳ Ｐゴシック" charset="-128"/>
              </a:rPr>
              <a:t>)</a:t>
            </a:r>
            <a:r>
              <a:rPr lang="ja-JP" altLang="en-US" sz="1350" dirty="0">
                <a:solidFill>
                  <a:srgbClr val="676767"/>
                </a:solidFill>
                <a:latin typeface="ＭＳ Ｐゴシック" charset="-128"/>
              </a:rPr>
              <a:t>にも適合</a:t>
            </a:r>
            <a:endParaRPr lang="en-US" altLang="ja-JP" sz="1350" dirty="0">
              <a:solidFill>
                <a:srgbClr val="676767"/>
              </a:solidFill>
            </a:endParaRPr>
          </a:p>
          <a:p>
            <a:r>
              <a:rPr lang="en-US" altLang="ja-JP" sz="1350" dirty="0">
                <a:solidFill>
                  <a:srgbClr val="676767"/>
                </a:solidFill>
              </a:rPr>
              <a:t>E-mail Security Appliance / Cloud E-mail Service</a:t>
            </a:r>
            <a:endParaRPr lang="ja-JP" altLang="en-US" sz="1350" dirty="0">
              <a:solidFill>
                <a:srgbClr val="676767"/>
              </a:solidFill>
            </a:endParaRPr>
          </a:p>
        </p:txBody>
      </p:sp>
      <p:sp>
        <p:nvSpPr>
          <p:cNvPr id="15" name="テキスト ボックス 14"/>
          <p:cNvSpPr txBox="1"/>
          <p:nvPr/>
        </p:nvSpPr>
        <p:spPr>
          <a:xfrm>
            <a:off x="966301" y="3899760"/>
            <a:ext cx="4233626" cy="715581"/>
          </a:xfrm>
          <a:prstGeom prst="rect">
            <a:avLst/>
          </a:prstGeom>
          <a:noFill/>
        </p:spPr>
        <p:txBody>
          <a:bodyPr wrap="square" rtlCol="0">
            <a:spAutoFit/>
          </a:bodyPr>
          <a:lstStyle/>
          <a:p>
            <a:r>
              <a:rPr lang="en-US" altLang="ja-JP" sz="1350" dirty="0">
                <a:solidFill>
                  <a:srgbClr val="676767"/>
                </a:solidFill>
              </a:rPr>
              <a:t>DNS</a:t>
            </a:r>
            <a:r>
              <a:rPr lang="ja-JP" altLang="en-US" sz="1350" dirty="0">
                <a:solidFill>
                  <a:srgbClr val="676767"/>
                </a:solidFill>
              </a:rPr>
              <a:t>レイヤーのセキュリティ対策を提供</a:t>
            </a:r>
            <a:endParaRPr lang="en-US" altLang="ja-JP" sz="1350" dirty="0">
              <a:solidFill>
                <a:srgbClr val="676767"/>
              </a:solidFill>
            </a:endParaRPr>
          </a:p>
          <a:p>
            <a:r>
              <a:rPr lang="en-US" altLang="ja-JP" sz="1350" dirty="0">
                <a:solidFill>
                  <a:srgbClr val="676767"/>
                </a:solidFill>
              </a:rPr>
              <a:t>9</a:t>
            </a:r>
            <a:r>
              <a:rPr lang="ja-JP" altLang="en-US" sz="1350" dirty="0">
                <a:solidFill>
                  <a:srgbClr val="676767"/>
                </a:solidFill>
              </a:rPr>
              <a:t>割のマルウェアが</a:t>
            </a:r>
            <a:r>
              <a:rPr lang="en-US" altLang="ja-JP" sz="1350" dirty="0">
                <a:solidFill>
                  <a:srgbClr val="676767"/>
                </a:solidFill>
              </a:rPr>
              <a:t>DNS</a:t>
            </a:r>
            <a:r>
              <a:rPr lang="ja-JP" altLang="en-US" sz="1350" dirty="0">
                <a:solidFill>
                  <a:srgbClr val="676767"/>
                </a:solidFill>
              </a:rPr>
              <a:t>を悪用して</a:t>
            </a:r>
            <a:r>
              <a:rPr lang="en-US" altLang="ja-JP" sz="1350" dirty="0">
                <a:solidFill>
                  <a:srgbClr val="676767"/>
                </a:solidFill>
              </a:rPr>
              <a:t>C&amp;C</a:t>
            </a:r>
            <a:r>
              <a:rPr lang="ja-JP" altLang="en-US" sz="1350" dirty="0">
                <a:solidFill>
                  <a:srgbClr val="676767"/>
                </a:solidFill>
              </a:rPr>
              <a:t>サーバに接続</a:t>
            </a:r>
            <a:endParaRPr lang="en-US" altLang="ja-JP" sz="1350" dirty="0">
              <a:solidFill>
                <a:srgbClr val="676767"/>
              </a:solidFill>
            </a:endParaRPr>
          </a:p>
          <a:p>
            <a:r>
              <a:rPr lang="ja-JP" altLang="en-US" sz="1350" dirty="0">
                <a:solidFill>
                  <a:srgbClr val="676767"/>
                </a:solidFill>
              </a:rPr>
              <a:t>⇒ランサムウェアのファイル暗号化もブロック</a:t>
            </a:r>
          </a:p>
        </p:txBody>
      </p:sp>
    </p:spTree>
    <p:extLst>
      <p:ext uri="{BB962C8B-B14F-4D97-AF65-F5344CB8AC3E}">
        <p14:creationId xmlns:p14="http://schemas.microsoft.com/office/powerpoint/2010/main" val="802424172"/>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1020" y="4014398"/>
            <a:ext cx="7886700" cy="646359"/>
          </a:xfrm>
        </p:spPr>
        <p:txBody>
          <a:bodyPr/>
          <a:lstStyle/>
          <a:p>
            <a:r>
              <a:rPr lang="ja-JP" altLang="en-US" sz="3200" dirty="0" smtClean="0">
                <a:latin typeface="ＭＳ Ｐゴシック" panose="020B0600070205080204" pitchFamily="50" charset="-128"/>
                <a:ea typeface="ＭＳ Ｐゴシック" panose="020B0600070205080204" pitchFamily="50" charset="-128"/>
                <a:cs typeface="メイリオ"/>
              </a:rPr>
              <a:t>その他導入</a:t>
            </a:r>
            <a:r>
              <a:rPr lang="ja-JP" altLang="en-US" sz="3200" dirty="0">
                <a:latin typeface="ＭＳ Ｐゴシック" panose="020B0600070205080204" pitchFamily="50" charset="-128"/>
                <a:ea typeface="ＭＳ Ｐゴシック" panose="020B0600070205080204" pitchFamily="50" charset="-128"/>
                <a:cs typeface="メイリオ"/>
              </a:rPr>
              <a:t>事例のご紹介</a:t>
            </a:r>
            <a:endParaRPr lang="en-US" altLang="ja-JP" sz="3200" dirty="0">
              <a:latin typeface="ＭＳ Ｐゴシック" panose="020B0600070205080204" pitchFamily="50" charset="-128"/>
              <a:ea typeface="ＭＳ Ｐゴシック" panose="020B0600070205080204" pitchFamily="50" charset="-128"/>
              <a:cs typeface="メイリオ"/>
            </a:endParaRPr>
          </a:p>
        </p:txBody>
      </p:sp>
      <p:pic>
        <p:nvPicPr>
          <p:cNvPr id="5" name="図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703" y="2571750"/>
            <a:ext cx="1055202" cy="628650"/>
          </a:xfrm>
          <a:prstGeom prst="rect">
            <a:avLst/>
          </a:prstGeom>
        </p:spPr>
      </p:pic>
    </p:spTree>
    <p:extLst>
      <p:ext uri="{BB962C8B-B14F-4D97-AF65-F5344CB8AC3E}">
        <p14:creationId xmlns:p14="http://schemas.microsoft.com/office/powerpoint/2010/main" val="2524115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077515" y="634742"/>
            <a:ext cx="5582048" cy="646331"/>
          </a:xfrm>
          <a:prstGeom prst="rect">
            <a:avLst/>
          </a:prstGeom>
        </p:spPr>
        <p:txBody>
          <a:bodyPr wrap="square">
            <a:spAutoFit/>
          </a:bodyPr>
          <a:lstStyle/>
          <a:p>
            <a:pPr defTabSz="457200" fontAlgn="base">
              <a:spcBef>
                <a:spcPct val="0"/>
              </a:spcBef>
              <a:spcAft>
                <a:spcPct val="0"/>
              </a:spcAft>
            </a:pPr>
            <a:r>
              <a:rPr kumimoji="0" lang="ja-JP" altLang="en-US" b="1"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市内 </a:t>
            </a: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71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校すべてのワイヤレス </a:t>
            </a: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a:t>
            </a:r>
          </a:p>
          <a:p>
            <a:pPr defTabSz="457200" fontAlgn="base">
              <a:spcBef>
                <a:spcPct val="0"/>
              </a:spcBef>
              <a:spcAft>
                <a:spcPct val="0"/>
              </a:spcAft>
            </a:pP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文教セレクションで構築</a:t>
            </a:r>
            <a:endParaRPr kumimoji="0" lang="ja-JP" altLang="en-US"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正方形/長方形 11"/>
          <p:cNvSpPr/>
          <p:nvPr/>
        </p:nvSpPr>
        <p:spPr>
          <a:xfrm>
            <a:off x="1075145" y="1182048"/>
            <a:ext cx="5584432" cy="553998"/>
          </a:xfrm>
          <a:prstGeom prst="rect">
            <a:avLst/>
          </a:prstGeom>
        </p:spPr>
        <p:txBody>
          <a:bodyPr wrap="square">
            <a:spAutoFit/>
          </a:bodyPr>
          <a:lstStyle/>
          <a:p>
            <a:pPr defTabSz="457200" fontAlgn="base">
              <a:spcBef>
                <a:spcPct val="0"/>
              </a:spcBef>
              <a:spcAft>
                <a:spcPct val="0"/>
              </a:spcAft>
            </a:pP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前橋市では、将来的に児童生徒 </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人ひとりがタブレットを利用する状況も見据えて、</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2016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年に高品質なワイヤレス </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の構築に取り組みました。安定かつ高速な環境を実現するため、</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文教セレクションのアクセスポイントとネットワーク スイッチを採用しました。</a:t>
            </a:r>
            <a:endParaRPr kumimoji="0" lang="en-US" altLang="ja-JP" sz="4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 name="正方形/長方形 13"/>
          <p:cNvSpPr/>
          <p:nvPr/>
        </p:nvSpPr>
        <p:spPr>
          <a:xfrm>
            <a:off x="0" y="274638"/>
            <a:ext cx="1080000" cy="2520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テキスト ボックス 7"/>
          <p:cNvSpPr txBox="1"/>
          <p:nvPr/>
        </p:nvSpPr>
        <p:spPr>
          <a:xfrm>
            <a:off x="261045" y="272519"/>
            <a:ext cx="857927"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ユーザ事例</a:t>
            </a:r>
          </a:p>
        </p:txBody>
      </p:sp>
      <p:sp>
        <p:nvSpPr>
          <p:cNvPr id="9" name="テキスト ボックス 8"/>
          <p:cNvSpPr txBox="1"/>
          <p:nvPr/>
        </p:nvSpPr>
        <p:spPr>
          <a:xfrm>
            <a:off x="1077516" y="272519"/>
            <a:ext cx="453970"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教育</a:t>
            </a:r>
          </a:p>
        </p:txBody>
      </p:sp>
      <p:grpSp>
        <p:nvGrpSpPr>
          <p:cNvPr id="40" name="グループ化 39"/>
          <p:cNvGrpSpPr/>
          <p:nvPr/>
        </p:nvGrpSpPr>
        <p:grpSpPr>
          <a:xfrm>
            <a:off x="257628" y="1710231"/>
            <a:ext cx="1980000" cy="1170073"/>
            <a:chOff x="257628" y="1710231"/>
            <a:chExt cx="1980000" cy="1170073"/>
          </a:xfrm>
        </p:grpSpPr>
        <p:sp>
          <p:nvSpPr>
            <p:cNvPr id="15" name="正方形/長方形 14"/>
            <p:cNvSpPr/>
            <p:nvPr/>
          </p:nvSpPr>
          <p:spPr>
            <a:xfrm>
              <a:off x="257628" y="1956974"/>
              <a:ext cx="1980000" cy="923330"/>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・市内の小中学校および特別支援学校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71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校</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を対象に授業で活用するための</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環境を整備</a:t>
              </a: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・多数のタブレットからのアクセスでも</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接続性</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、安定性、通信速度が損なわれない</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高品質</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なインフラが必要</a:t>
              </a:r>
              <a:endParaRPr kumimoji="0" lang="ja-JP" altLang="en-US" sz="3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 name="正方形/長方形 18"/>
            <p:cNvSpPr/>
            <p:nvPr/>
          </p:nvSpPr>
          <p:spPr>
            <a:xfrm>
              <a:off x="257628" y="1710231"/>
              <a:ext cx="1980000" cy="23948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課題</a:t>
              </a:r>
            </a:p>
          </p:txBody>
        </p:sp>
      </p:grpSp>
      <p:grpSp>
        <p:nvGrpSpPr>
          <p:cNvPr id="41" name="グループ化 40"/>
          <p:cNvGrpSpPr/>
          <p:nvPr/>
        </p:nvGrpSpPr>
        <p:grpSpPr>
          <a:xfrm>
            <a:off x="2397843" y="1710231"/>
            <a:ext cx="2176866" cy="1447072"/>
            <a:chOff x="2397843" y="1710231"/>
            <a:chExt cx="2176866" cy="1447072"/>
          </a:xfrm>
        </p:grpSpPr>
        <p:sp>
          <p:nvSpPr>
            <p:cNvPr id="16" name="正方形/長方形 15"/>
            <p:cNvSpPr/>
            <p:nvPr/>
          </p:nvSpPr>
          <p:spPr>
            <a:xfrm>
              <a:off x="2397843" y="1956974"/>
              <a:ext cx="2176866" cy="1200329"/>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文教セレクションの</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 ポイントとネットワーク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スイッチ</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を採用し、高品質なインフラ</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全校で構築</a:t>
              </a:r>
              <a:endPar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コントローラと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Prime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Infrastructure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をデータセンター</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へ導入</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し、</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1,000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台以上の</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アクセスポイントを</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集中管理する仕組みを構築</a:t>
              </a:r>
            </a:p>
          </p:txBody>
        </p:sp>
        <p:sp>
          <p:nvSpPr>
            <p:cNvPr id="20" name="正方形/長方形 19"/>
            <p:cNvSpPr/>
            <p:nvPr/>
          </p:nvSpPr>
          <p:spPr>
            <a:xfrm>
              <a:off x="2434494" y="1710231"/>
              <a:ext cx="1980000" cy="23948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ソリューション</a:t>
              </a:r>
            </a:p>
          </p:txBody>
        </p:sp>
      </p:grpSp>
      <p:grpSp>
        <p:nvGrpSpPr>
          <p:cNvPr id="42" name="グループ化 41"/>
          <p:cNvGrpSpPr/>
          <p:nvPr/>
        </p:nvGrpSpPr>
        <p:grpSpPr>
          <a:xfrm>
            <a:off x="4611359" y="1710231"/>
            <a:ext cx="1980000" cy="893074"/>
            <a:chOff x="4611359" y="1710231"/>
            <a:chExt cx="1980000" cy="893074"/>
          </a:xfrm>
        </p:grpSpPr>
        <p:sp>
          <p:nvSpPr>
            <p:cNvPr id="17" name="正方形/長方形 16"/>
            <p:cNvSpPr/>
            <p:nvPr/>
          </p:nvSpPr>
          <p:spPr>
            <a:xfrm>
              <a:off x="4611359" y="1956974"/>
              <a:ext cx="1980000" cy="646331"/>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・すべての学校で安定して利用できる</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高品質な</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を実現</a:t>
              </a: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・インフラが整ったことでタブレット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PC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などの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ICT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活用が促進</a:t>
              </a:r>
              <a:endParaRPr kumimoji="0" lang="ja-JP" altLang="en-US" sz="3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1" name="正方形/長方形 20"/>
            <p:cNvSpPr/>
            <p:nvPr/>
          </p:nvSpPr>
          <p:spPr>
            <a:xfrm>
              <a:off x="4611359" y="1710231"/>
              <a:ext cx="1980000" cy="23948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結果～今後</a:t>
              </a:r>
            </a:p>
          </p:txBody>
        </p:sp>
      </p:grpSp>
      <p:sp>
        <p:nvSpPr>
          <p:cNvPr id="23" name="正方形/長方形 22"/>
          <p:cNvSpPr/>
          <p:nvPr/>
        </p:nvSpPr>
        <p:spPr>
          <a:xfrm>
            <a:off x="6669675" y="1710231"/>
            <a:ext cx="2223500" cy="1264972"/>
          </a:xfrm>
          <a:prstGeom prst="rect">
            <a:avLst/>
          </a:prstGeom>
        </p:spPr>
        <p:style>
          <a:lnRef idx="1">
            <a:schemeClr val="dk1"/>
          </a:lnRef>
          <a:fillRef idx="3">
            <a:schemeClr val="dk1"/>
          </a:fillRef>
          <a:effectRef idx="2">
            <a:schemeClr val="dk1"/>
          </a:effectRef>
          <a:fontRef idx="minor">
            <a:schemeClr val="lt1"/>
          </a:fontRef>
        </p:style>
        <p:txBody>
          <a:bodyPr wrap="none">
            <a:noAutofit/>
          </a:bodyPr>
          <a:lstStyle/>
          <a:p>
            <a:pPr algn="just" defTabSz="457200" fontAlgn="base">
              <a:spcBef>
                <a:spcPct val="0"/>
              </a:spcBef>
            </a:pPr>
            <a:r>
              <a:rPr kumimoji="0" lang="ja-JP"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製品</a:t>
            </a:r>
            <a:r>
              <a:rPr kumimoji="0" lang="en-US"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&amp; </a:t>
            </a:r>
            <a:r>
              <a:rPr kumimoji="0" lang="ja-JP"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サービス</a:t>
            </a:r>
            <a:endParaRPr kumimoji="0" lang="ja-JP" altLang="ja-JP" sz="105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a:t>
            </a: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en-US" altLang="ja-JP"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en-US" altLang="ja-JP" sz="800" dirty="0" err="1">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Aironet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1700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アクセス ポイント</a:t>
            </a: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en-US" altLang="ja-JP"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Catalyst 3650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 スイッチ</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8500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ワイヤレス コントローラ</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Prime Infrastructure</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PI</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891FJ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サービス統合型ルータ）</a:t>
            </a:r>
            <a:endParaRPr kumimoji="0" lang="ja-JP" altLang="ja-JP" sz="1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6659278" y="626416"/>
            <a:ext cx="2228495" cy="969496"/>
          </a:xfrm>
          <a:prstGeom prst="rect">
            <a:avLst/>
          </a:prstGeom>
        </p:spPr>
        <p:txBody>
          <a:bodyPr wrap="square">
            <a:spAutoFit/>
          </a:bodyPr>
          <a:lstStyle/>
          <a:p>
            <a:pPr algn="just" defTabSz="457200" fontAlgn="base">
              <a:spcBef>
                <a:spcPct val="0"/>
              </a:spcBef>
            </a:pPr>
            <a:r>
              <a:rPr kumimoji="0" lang="ja-JP" altLang="en-US" sz="900"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前橋市教育</a:t>
            </a:r>
            <a:r>
              <a:rPr kumimoji="0" lang="ja-JP" altLang="en-US" sz="900" b="1"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委員会（前橋市）</a:t>
            </a:r>
            <a:endParaRPr kumimoji="0" lang="en-US" altLang="ja-JP" sz="900"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規模</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人口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338,616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（男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165,614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人、女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173,002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a:t>
            </a:r>
          </a:p>
          <a:p>
            <a:pPr algn="just" defTabSz="457200" fontAlgn="base">
              <a:spcBef>
                <a:spcPct val="0"/>
              </a:spcBef>
            </a:pP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世帯数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145,395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世帯</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平成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29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年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月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28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日時点</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所在地</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群馬県</a:t>
            </a:r>
            <a:endParaRPr kumimoji="0" lang="en-US" altLang="ja-JP"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業種</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：教育</a:t>
            </a:r>
            <a:endParaRPr kumimoji="0" lang="ja-JP" altLang="ja-JP"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5" name="二等辺三角形 24"/>
          <p:cNvSpPr>
            <a:spLocks noChangeAspect="1"/>
          </p:cNvSpPr>
          <p:nvPr/>
        </p:nvSpPr>
        <p:spPr>
          <a:xfrm rot="5400000">
            <a:off x="2264394" y="1768192"/>
            <a:ext cx="143334" cy="123564"/>
          </a:xfrm>
          <a:prstGeom prst="triangl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fontAlgn="base">
              <a:spcBef>
                <a:spcPct val="0"/>
              </a:spcBef>
              <a:spcAft>
                <a:spcPct val="0"/>
              </a:spcAft>
            </a:pP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6" name="二等辺三角形 25"/>
          <p:cNvSpPr>
            <a:spLocks noChangeAspect="1"/>
          </p:cNvSpPr>
          <p:nvPr/>
        </p:nvSpPr>
        <p:spPr>
          <a:xfrm rot="5400000">
            <a:off x="4441260" y="1768192"/>
            <a:ext cx="143334" cy="123564"/>
          </a:xfrm>
          <a:prstGeom prst="triangl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base">
              <a:spcBef>
                <a:spcPct val="0"/>
              </a:spcBef>
              <a:spcAft>
                <a:spcPct val="0"/>
              </a:spcAft>
            </a:pP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29" name="直線コネクタ 28"/>
          <p:cNvCxnSpPr>
            <a:stCxn id="9" idx="3"/>
            <a:endCxn id="37" idx="1"/>
          </p:cNvCxnSpPr>
          <p:nvPr/>
        </p:nvCxnSpPr>
        <p:spPr>
          <a:xfrm>
            <a:off x="1531486" y="399477"/>
            <a:ext cx="60335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グループ化 42"/>
          <p:cNvGrpSpPr/>
          <p:nvPr/>
        </p:nvGrpSpPr>
        <p:grpSpPr>
          <a:xfrm>
            <a:off x="-1" y="3587013"/>
            <a:ext cx="6588125" cy="1000862"/>
            <a:chOff x="-1" y="3587013"/>
            <a:chExt cx="6588125" cy="1000862"/>
          </a:xfrm>
        </p:grpSpPr>
        <p:sp>
          <p:nvSpPr>
            <p:cNvPr id="27" name="Rectangle 630"/>
            <p:cNvSpPr>
              <a:spLocks noChangeArrowheads="1"/>
            </p:cNvSpPr>
            <p:nvPr/>
          </p:nvSpPr>
          <p:spPr bwMode="auto">
            <a:xfrm flipV="1">
              <a:off x="-1" y="3587013"/>
              <a:ext cx="6588125" cy="100086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lIns="73025" tIns="36511" rIns="73025" bIns="36511" anchor="ctr"/>
            <a:lstStyle/>
            <a:p>
              <a:pPr defTabSz="457200" fontAlgn="base">
                <a:spcBef>
                  <a:spcPct val="0"/>
                </a:spcBef>
                <a:spcAft>
                  <a:spcPct val="0"/>
                </a:spcAft>
              </a:pPr>
              <a:endParaRPr kumimoji="0" lang="ja-JP" altLang="ja-JP">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4" name="グループ化 3"/>
            <p:cNvGrpSpPr/>
            <p:nvPr/>
          </p:nvGrpSpPr>
          <p:grpSpPr>
            <a:xfrm>
              <a:off x="685295" y="3671672"/>
              <a:ext cx="806492" cy="806492"/>
              <a:chOff x="1647825" y="5186363"/>
              <a:chExt cx="1428750" cy="1428750"/>
            </a:xfrm>
          </p:grpSpPr>
          <p:sp>
            <p:nvSpPr>
              <p:cNvPr id="30"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chemeClr val="hlink">
                      <a:alpha val="10999"/>
                    </a:schemeClr>
                  </a:gs>
                </a:gsLst>
                <a:path path="shape">
                  <a:fillToRect l="50000" t="50000" r="50000" b="50000"/>
                </a:path>
              </a:gradFill>
              <a:ln w="9525">
                <a:noFill/>
                <a:round/>
                <a:headEnd/>
                <a:tailEnd/>
              </a:ln>
            </p:spPr>
            <p:txBody>
              <a:bodyPr lIns="82124" tIns="41061" rIns="82124" bIns="41061" anchor="ctr"/>
              <a:lstStyle/>
              <a:p>
                <a:pPr defTabSz="457200" fontAlgn="base">
                  <a:spcBef>
                    <a:spcPct val="0"/>
                  </a:spcBef>
                  <a:spcAft>
                    <a:spcPct val="0"/>
                  </a:spcAft>
                </a:pPr>
                <a:endParaRPr kumimoji="0" lang="ja-JP" altLang="ja-JP">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1"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defTabSz="457200" fontAlgn="base">
                  <a:spcBef>
                    <a:spcPct val="0"/>
                  </a:spcBef>
                  <a:spcAft>
                    <a:spcPct val="0"/>
                  </a:spcAft>
                </a:pPr>
                <a:endParaRPr kumimoji="0" lang="ja-JP" altLang="ja-JP">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7" name="グループ化 6"/>
            <p:cNvGrpSpPr/>
            <p:nvPr/>
          </p:nvGrpSpPr>
          <p:grpSpPr>
            <a:xfrm>
              <a:off x="189037" y="3781048"/>
              <a:ext cx="1114185" cy="612792"/>
              <a:chOff x="189037" y="3795886"/>
              <a:chExt cx="1114185" cy="612792"/>
            </a:xfrm>
          </p:grpSpPr>
          <p:sp>
            <p:nvSpPr>
              <p:cNvPr id="32" name="Text Box 23"/>
              <p:cNvSpPr txBox="1">
                <a:spLocks noChangeArrowheads="1"/>
              </p:cNvSpPr>
              <p:nvPr/>
            </p:nvSpPr>
            <p:spPr bwMode="auto">
              <a:xfrm>
                <a:off x="189037" y="3795886"/>
                <a:ext cx="518513" cy="329145"/>
              </a:xfrm>
              <a:prstGeom prst="rect">
                <a:avLst/>
              </a:prstGeom>
              <a:noFill/>
              <a:ln w="9525">
                <a:noFill/>
                <a:miter lim="800000"/>
                <a:headEnd/>
                <a:tailEnd/>
              </a:ln>
            </p:spPr>
            <p:txBody>
              <a:bodyPr wrap="none" lIns="82124" tIns="41061" rIns="82124" bIns="41061">
                <a:spAutoFit/>
              </a:bodyPr>
              <a:lstStyle/>
              <a:p>
                <a:pPr defTabSz="814388" fontAlgn="base">
                  <a:spcBef>
                    <a:spcPct val="0"/>
                  </a:spcBef>
                  <a:spcAft>
                    <a:spcPct val="0"/>
                  </a:spcAft>
                </a:pPr>
                <a:r>
                  <a:rPr kumimoji="0" lang="en-US" altLang="ja-JP" sz="16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Why</a:t>
                </a:r>
              </a:p>
            </p:txBody>
          </p:sp>
          <p:sp>
            <p:nvSpPr>
              <p:cNvPr id="33" name="Text Box 24"/>
              <p:cNvSpPr txBox="1">
                <a:spLocks noChangeArrowheads="1"/>
              </p:cNvSpPr>
              <p:nvPr/>
            </p:nvSpPr>
            <p:spPr bwMode="auto">
              <a:xfrm>
                <a:off x="419225" y="4017977"/>
                <a:ext cx="883997" cy="390701"/>
              </a:xfrm>
              <a:prstGeom prst="rect">
                <a:avLst/>
              </a:prstGeom>
              <a:noFill/>
              <a:ln w="9525">
                <a:noFill/>
                <a:miter lim="800000"/>
                <a:headEnd/>
                <a:tailEnd/>
              </a:ln>
            </p:spPr>
            <p:txBody>
              <a:bodyPr wrap="none" lIns="82124" tIns="41061" rIns="82124" bIns="41061">
                <a:spAutoFit/>
              </a:bodyPr>
              <a:lstStyle/>
              <a:p>
                <a:pPr defTabSz="814388" fontAlgn="base">
                  <a:spcBef>
                    <a:spcPct val="0"/>
                  </a:spcBef>
                  <a:spcAft>
                    <a:spcPct val="0"/>
                  </a:spcAft>
                </a:pPr>
                <a:r>
                  <a:rPr kumimoji="0" lang="en-US" altLang="ja-JP" sz="20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a:t>
                </a:r>
              </a:p>
            </p:txBody>
          </p:sp>
        </p:grpSp>
        <p:sp>
          <p:nvSpPr>
            <p:cNvPr id="2" name="正方形/長方形 1"/>
            <p:cNvSpPr/>
            <p:nvPr/>
          </p:nvSpPr>
          <p:spPr>
            <a:xfrm>
              <a:off x="1560288" y="3656557"/>
              <a:ext cx="5027836" cy="754053"/>
            </a:xfrm>
            <a:prstGeom prst="rect">
              <a:avLst/>
            </a:prstGeom>
          </p:spPr>
          <p:txBody>
            <a:bodyPr wrap="square">
              <a:spAutoFit/>
            </a:bodyPr>
            <a:lstStyle/>
            <a:p>
              <a:pPr defTabSz="457200" fontAlgn="base">
                <a:spcBef>
                  <a:spcPct val="0"/>
                </a:spcBef>
                <a:spcAft>
                  <a:spcPct val="0"/>
                </a:spcAft>
              </a:pP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「シスコというブランドには信頼感があり、業務用製品としての実績も評価</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しました。</a:t>
              </a:r>
              <a:r>
                <a:rPr kumimoji="0" lang="ja-JP"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ja-JP" sz="9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教育委員会</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事務局 学校</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教育課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指導係 指導</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主事　黛 正人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氏</a:t>
              </a:r>
              <a:endParaRPr kumimoji="0" lang="en-US" altLang="zh-TW"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endParaRPr kumimoji="0" lang="en-US"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性能、品質、そして技術サポートの面で、シスコ以外の選択肢は</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ないと</a:t>
              </a: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考えました。</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三井</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情報株式</a:t>
              </a: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会社 通信</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・産業営業</a:t>
              </a: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本部 情報</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通信第一営業部　岡田 泰成 氏</a:t>
              </a:r>
              <a:endParaRPr kumimoji="0" lang="en-US" altLang="zh-TW" sz="1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4" name="Line 17"/>
            <p:cNvSpPr>
              <a:spLocks noChangeShapeType="1"/>
            </p:cNvSpPr>
            <p:nvPr/>
          </p:nvSpPr>
          <p:spPr bwMode="auto">
            <a:xfrm>
              <a:off x="1560288" y="3713525"/>
              <a:ext cx="0" cy="747839"/>
            </a:xfrm>
            <a:prstGeom prst="line">
              <a:avLst/>
            </a:prstGeom>
            <a:noFill/>
            <a:ln w="9525">
              <a:solidFill>
                <a:srgbClr val="C5D4E9"/>
              </a:solidFill>
              <a:round/>
              <a:headEnd/>
              <a:tailEnd/>
            </a:ln>
          </p:spPr>
          <p:txBody>
            <a:bodyPr lIns="82124" tIns="41061" rIns="82124" bIns="41061" anchor="ctr"/>
            <a:lstStyle/>
            <a:p>
              <a:pPr defTabSz="457200" fontAlgn="base">
                <a:spcBef>
                  <a:spcPct val="0"/>
                </a:spcBef>
                <a:spcAft>
                  <a:spcPct val="0"/>
                </a:spcAft>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37" name="テキスト ボックス 36"/>
          <p:cNvSpPr txBox="1"/>
          <p:nvPr/>
        </p:nvSpPr>
        <p:spPr>
          <a:xfrm>
            <a:off x="7565050" y="272519"/>
            <a:ext cx="274434"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lang="en-US" altLang="ja-JP"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5" name="Picture 4" descr="前橋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699" y="147304"/>
            <a:ext cx="1301141" cy="461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5644" y="3035082"/>
            <a:ext cx="1258128" cy="155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01" b="5354"/>
          <a:stretch/>
        </p:blipFill>
        <p:spPr bwMode="auto">
          <a:xfrm>
            <a:off x="0" y="624236"/>
            <a:ext cx="108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821464"/>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a:xfrm>
            <a:off x="462301" y="862156"/>
            <a:ext cx="8277344" cy="3168210"/>
          </a:xfrm>
        </p:spPr>
        <p:txBody>
          <a:bodyPr/>
          <a:lstStyle/>
          <a:p>
            <a:r>
              <a:rPr kumimoji="1" lang="ja-JP" altLang="en-US" dirty="0" smtClean="0"/>
              <a:t>総務省ドリーム スクール実証校にて</a:t>
            </a:r>
            <a:r>
              <a:rPr kumimoji="1" lang="en-US" altLang="ja-JP" dirty="0" err="1" smtClean="0"/>
              <a:t>Meraki</a:t>
            </a:r>
            <a:r>
              <a:rPr kumimoji="1" lang="en-US" altLang="ja-JP" dirty="0" smtClean="0"/>
              <a:t> AP</a:t>
            </a:r>
            <a:r>
              <a:rPr kumimoji="1" lang="ja-JP" altLang="en-US" dirty="0" smtClean="0"/>
              <a:t>と</a:t>
            </a:r>
            <a:r>
              <a:rPr kumimoji="1" lang="en-US" altLang="ja-JP" dirty="0" smtClean="0"/>
              <a:t>MDM</a:t>
            </a:r>
            <a:r>
              <a:rPr kumimoji="1" lang="ja-JP" altLang="en-US" dirty="0" smtClean="0"/>
              <a:t>を活用し、</a:t>
            </a:r>
            <a:r>
              <a:rPr kumimoji="1" lang="en-US" altLang="ja-JP" dirty="0" smtClean="0"/>
              <a:t/>
            </a:r>
            <a:br>
              <a:rPr kumimoji="1" lang="en-US" altLang="ja-JP" dirty="0" smtClean="0"/>
            </a:br>
            <a:r>
              <a:rPr kumimoji="1" lang="en-US" altLang="ja-JP" dirty="0" smtClean="0"/>
              <a:t>iPad</a:t>
            </a:r>
            <a:r>
              <a:rPr lang="ja-JP" altLang="en-US" dirty="0" smtClean="0"/>
              <a:t>＋</a:t>
            </a:r>
            <a:r>
              <a:rPr lang="en-US" altLang="ja-JP" dirty="0" smtClean="0"/>
              <a:t>School Manager</a:t>
            </a:r>
            <a:r>
              <a:rPr lang="ja-JP" altLang="en-US" dirty="0" smtClean="0"/>
              <a:t>にて運用</a:t>
            </a:r>
            <a:endParaRPr lang="en-US" altLang="ja-JP" dirty="0" smtClean="0"/>
          </a:p>
          <a:p>
            <a:r>
              <a:rPr kumimoji="1" lang="en-US" altLang="ja-JP" dirty="0" smtClean="0"/>
              <a:t>2017</a:t>
            </a:r>
            <a:r>
              <a:rPr kumimoji="1" lang="ja-JP" altLang="en-US" dirty="0" smtClean="0"/>
              <a:t>年</a:t>
            </a:r>
            <a:r>
              <a:rPr kumimoji="1" lang="en-US" altLang="ja-JP" dirty="0" smtClean="0"/>
              <a:t>2</a:t>
            </a:r>
            <a:r>
              <a:rPr kumimoji="1" lang="ja-JP" altLang="en-US" dirty="0" smtClean="0"/>
              <a:t>月</a:t>
            </a:r>
            <a:r>
              <a:rPr kumimoji="1" lang="en-US" altLang="ja-JP" dirty="0" smtClean="0"/>
              <a:t>13</a:t>
            </a:r>
            <a:r>
              <a:rPr kumimoji="1" lang="ja-JP" altLang="en-US" dirty="0" smtClean="0"/>
              <a:t>日　総務省及び関係教育委員会が視察</a:t>
            </a:r>
            <a:endParaRPr kumimoji="1" lang="ja-JP" altLang="en-US" dirty="0"/>
          </a:p>
        </p:txBody>
      </p:sp>
      <p:sp>
        <p:nvSpPr>
          <p:cNvPr id="7" name="タイトル 6"/>
          <p:cNvSpPr>
            <a:spLocks noGrp="1"/>
          </p:cNvSpPr>
          <p:nvPr>
            <p:ph type="title"/>
          </p:nvPr>
        </p:nvSpPr>
        <p:spPr>
          <a:xfrm>
            <a:off x="437766" y="36518"/>
            <a:ext cx="8345488" cy="731837"/>
          </a:xfrm>
        </p:spPr>
        <p:txBody>
          <a:bodyPr/>
          <a:lstStyle/>
          <a:p>
            <a:r>
              <a:rPr kumimoji="1" lang="ja-JP" altLang="en-US" dirty="0" smtClean="0"/>
              <a:t>事例概要　宮城県登米市立中津山小学校</a:t>
            </a:r>
            <a:endParaRPr kumimoji="1" lang="ja-JP" altLang="en-US" dirty="0"/>
          </a:p>
        </p:txBody>
      </p:sp>
      <p:pic>
        <p:nvPicPr>
          <p:cNvPr id="2" name="図 1"/>
          <p:cNvPicPr>
            <a:picLocks noChangeAspect="1"/>
          </p:cNvPicPr>
          <p:nvPr/>
        </p:nvPicPr>
        <p:blipFill>
          <a:blip r:embed="rId2"/>
          <a:stretch>
            <a:fillRect/>
          </a:stretch>
        </p:blipFill>
        <p:spPr>
          <a:xfrm>
            <a:off x="3702305" y="2311773"/>
            <a:ext cx="4668369" cy="2624676"/>
          </a:xfrm>
          <a:prstGeom prst="rect">
            <a:avLst/>
          </a:prstGeom>
        </p:spPr>
      </p:pic>
      <p:pic>
        <p:nvPicPr>
          <p:cNvPr id="4" name="図 3"/>
          <p:cNvPicPr>
            <a:picLocks noChangeAspect="1"/>
          </p:cNvPicPr>
          <p:nvPr/>
        </p:nvPicPr>
        <p:blipFill>
          <a:blip r:embed="rId3"/>
          <a:stretch>
            <a:fillRect/>
          </a:stretch>
        </p:blipFill>
        <p:spPr>
          <a:xfrm>
            <a:off x="1251263" y="2065000"/>
            <a:ext cx="2241331" cy="2988441"/>
          </a:xfrm>
          <a:prstGeom prst="rect">
            <a:avLst/>
          </a:prstGeom>
        </p:spPr>
      </p:pic>
    </p:spTree>
    <p:extLst>
      <p:ext uri="{BB962C8B-B14F-4D97-AF65-F5344CB8AC3E}">
        <p14:creationId xmlns:p14="http://schemas.microsoft.com/office/powerpoint/2010/main" val="212485497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51472"/>
            <a:ext cx="8345488" cy="731837"/>
          </a:xfrm>
        </p:spPr>
        <p:txBody>
          <a:bodyPr/>
          <a:lstStyle/>
          <a:p>
            <a:r>
              <a:rPr kumimoji="1" lang="ja-JP" altLang="en-US" dirty="0" smtClean="0">
                <a:latin typeface="Arial" panose="020B0604020202020204" pitchFamily="34" charset="0"/>
                <a:ea typeface="ＭＳ Ｐゴシック" panose="020B0600070205080204" pitchFamily="50" charset="-128"/>
                <a:cs typeface="Arial" panose="020B0604020202020204" pitchFamily="34" charset="0"/>
              </a:rPr>
              <a:t>大阪府</a:t>
            </a:r>
            <a:r>
              <a:rPr lang="ja-JP" altLang="en-US" dirty="0">
                <a:latin typeface="Arial" panose="020B0604020202020204" pitchFamily="34" charset="0"/>
                <a:ea typeface="ＭＳ Ｐゴシック" panose="020B0600070205080204" pitchFamily="50" charset="-128"/>
                <a:cs typeface="Arial" panose="020B0604020202020204" pitchFamily="34" charset="0"/>
              </a:rPr>
              <a:t> </a:t>
            </a:r>
            <a:r>
              <a:rPr kumimoji="1" lang="ja-JP" altLang="en-US" dirty="0" smtClean="0">
                <a:latin typeface="Arial" panose="020B0604020202020204" pitchFamily="34" charset="0"/>
                <a:ea typeface="ＭＳ Ｐゴシック" panose="020B0600070205080204" pitchFamily="50" charset="-128"/>
                <a:cs typeface="Arial" panose="020B0604020202020204" pitchFamily="34" charset="0"/>
              </a:rPr>
              <a:t>教育委員会様</a:t>
            </a:r>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 name="テキスト プレースホルダー 2"/>
          <p:cNvSpPr>
            <a:spLocks noGrp="1"/>
          </p:cNvSpPr>
          <p:nvPr>
            <p:ph type="body" sz="quarter" idx="4294967295"/>
          </p:nvPr>
        </p:nvSpPr>
        <p:spPr>
          <a:xfrm>
            <a:off x="1691681" y="627063"/>
            <a:ext cx="7452320" cy="1223962"/>
          </a:xfrm>
          <a:prstGeom prst="rect">
            <a:avLst/>
          </a:prstGeom>
        </p:spPr>
        <p:txBody>
          <a:bodyPr lIns="91436" tIns="45718" rIns="91436" bIns="45718"/>
          <a:lstStyle/>
          <a:p>
            <a:pPr marL="0" indent="0">
              <a:buNone/>
            </a:pP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大阪府教育委員会事務局がすべての府立学校向けの</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ICT</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基盤を</a:t>
            </a:r>
            <a:r>
              <a:rPr lang="en-US" altLang="ja-JP" sz="2000" b="1" dirty="0" err="1">
                <a:latin typeface="Arial" panose="020B0604020202020204" pitchFamily="34" charset="0"/>
                <a:ea typeface="ＭＳ Ｐゴシック" panose="020B0600070205080204" pitchFamily="50" charset="-128"/>
                <a:cs typeface="Arial" panose="020B0604020202020204" pitchFamily="34" charset="0"/>
              </a:rPr>
              <a:t>FlexPod</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で統合し、教職員が使用する</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13,000</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台の</a:t>
            </a:r>
            <a:r>
              <a:rPr lang="en-US" altLang="ja-JP" sz="2000" b="1" dirty="0">
                <a:latin typeface="Arial" panose="020B0604020202020204" pitchFamily="34" charset="0"/>
                <a:ea typeface="ＭＳ Ｐゴシック" panose="020B0600070205080204" pitchFamily="50" charset="-128"/>
                <a:cs typeface="Arial" panose="020B0604020202020204" pitchFamily="34" charset="0"/>
              </a:rPr>
              <a:t>PC</a:t>
            </a:r>
            <a:r>
              <a:rPr lang="ja-JP" altLang="en-US" sz="2000" b="1" dirty="0">
                <a:latin typeface="Arial" panose="020B0604020202020204" pitchFamily="34" charset="0"/>
                <a:ea typeface="ＭＳ Ｐゴシック" panose="020B0600070205080204" pitchFamily="50" charset="-128"/>
                <a:cs typeface="Arial" panose="020B0604020202020204" pitchFamily="34" charset="0"/>
              </a:rPr>
              <a:t>を仮想デスクトップに移行</a:t>
            </a:r>
          </a:p>
          <a:p>
            <a:endParaRPr kumimoji="1" lang="ja-JP" altLang="en-US"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校務端末</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Security</a:t>
            </a:r>
          </a:p>
        </p:txBody>
      </p:sp>
      <p:pic>
        <p:nvPicPr>
          <p:cNvPr id="5" name="図 4"/>
          <p:cNvPicPr>
            <a:picLocks noChangeAspect="1"/>
          </p:cNvPicPr>
          <p:nvPr/>
        </p:nvPicPr>
        <p:blipFill>
          <a:blip r:embed="rId2"/>
          <a:stretch>
            <a:fillRect/>
          </a:stretch>
        </p:blipFill>
        <p:spPr>
          <a:xfrm>
            <a:off x="3059832" y="1563640"/>
            <a:ext cx="4824536" cy="3151685"/>
          </a:xfrm>
          <a:prstGeom prst="rect">
            <a:avLst/>
          </a:prstGeom>
        </p:spPr>
      </p:pic>
      <p:sp>
        <p:nvSpPr>
          <p:cNvPr id="8" name="正方形/長方形 7"/>
          <p:cNvSpPr/>
          <p:nvPr/>
        </p:nvSpPr>
        <p:spPr>
          <a:xfrm>
            <a:off x="0" y="4745740"/>
            <a:ext cx="4572000" cy="369332"/>
          </a:xfrm>
          <a:prstGeom prst="rect">
            <a:avLst/>
          </a:prstGeom>
          <a:ln w="3175" cmpd="sng"/>
        </p:spPr>
        <p:style>
          <a:lnRef idx="2">
            <a:schemeClr val="accent6"/>
          </a:lnRef>
          <a:fillRef idx="1">
            <a:schemeClr val="lt1"/>
          </a:fillRef>
          <a:effectRef idx="0">
            <a:schemeClr val="accent6"/>
          </a:effectRef>
          <a:fontRef idx="minor">
            <a:schemeClr val="dk1"/>
          </a:fontRef>
        </p:style>
        <p:txBody>
          <a:bodyPr lIns="91436" tIns="45718" rIns="91436" bIns="45718">
            <a:spAutoFit/>
          </a:bodyPr>
          <a:lstStyle/>
          <a:p>
            <a:pPr defTabSz="457133" fontAlgn="base">
              <a:spcBef>
                <a:spcPct val="0"/>
              </a:spcBef>
              <a:spcAft>
                <a:spcPct val="0"/>
              </a:spcAft>
            </a:pPr>
            <a:r>
              <a:rPr kumimoji="0" lang="en-US" altLang="ja-JP" sz="900" dirty="0">
                <a:solidFill>
                  <a:srgbClr val="58585B"/>
                </a:solidFill>
                <a:hlinkClick r:id="rId3"/>
              </a:rPr>
              <a:t>http://www.ntt-west.co.jp/news/1401/140108a_1.html</a:t>
            </a:r>
            <a:endParaRPr kumimoji="0" lang="en-US" altLang="ja-JP" sz="900" dirty="0">
              <a:solidFill>
                <a:srgbClr val="58585B"/>
              </a:solidFill>
            </a:endParaRPr>
          </a:p>
          <a:p>
            <a:pPr defTabSz="457133" fontAlgn="base">
              <a:spcBef>
                <a:spcPct val="0"/>
              </a:spcBef>
              <a:spcAft>
                <a:spcPct val="0"/>
              </a:spcAft>
            </a:pPr>
            <a:r>
              <a:rPr kumimoji="0" lang="en-US" altLang="ja-JP" sz="900" dirty="0">
                <a:solidFill>
                  <a:srgbClr val="58585B"/>
                </a:solidFill>
              </a:rPr>
              <a:t>NTT</a:t>
            </a:r>
            <a:r>
              <a:rPr kumimoji="0" lang="ja-JP" altLang="en-US" sz="900" dirty="0">
                <a:solidFill>
                  <a:srgbClr val="58585B"/>
                </a:solidFill>
              </a:rPr>
              <a:t>西日本様</a:t>
            </a:r>
            <a:r>
              <a:rPr kumimoji="0" lang="en-US" altLang="ja-JP" sz="900" dirty="0">
                <a:solidFill>
                  <a:srgbClr val="58585B"/>
                </a:solidFill>
              </a:rPr>
              <a:t>Web </a:t>
            </a:r>
            <a:r>
              <a:rPr kumimoji="0" lang="ja-JP" altLang="en-US" sz="900" dirty="0">
                <a:solidFill>
                  <a:srgbClr val="58585B"/>
                </a:solidFill>
              </a:rPr>
              <a:t>より抜粋</a:t>
            </a:r>
          </a:p>
        </p:txBody>
      </p:sp>
    </p:spTree>
    <p:extLst>
      <p:ext uri="{BB962C8B-B14F-4D97-AF65-F5344CB8AC3E}">
        <p14:creationId xmlns:p14="http://schemas.microsoft.com/office/powerpoint/2010/main" val="193196524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rPr>
              <a:t>シスコの教育分野への具体的な取組み</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950259" y="1153459"/>
            <a:ext cx="3430494" cy="1691342"/>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802094" y="1143553"/>
            <a:ext cx="3430494" cy="170124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50261"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000" b="1" dirty="0">
                <a:solidFill>
                  <a:srgbClr val="4D4D4C"/>
                </a:solidFill>
                <a:latin typeface="ＭＳ Ｐゴシック" panose="020B0600070205080204" pitchFamily="50" charset="-128"/>
                <a:ea typeface="ＭＳ Ｐゴシック" panose="020B0600070205080204" pitchFamily="50" charset="-128"/>
              </a:rPr>
              <a:t>いつでもどこでもどの端末からも学べる</a:t>
            </a:r>
            <a:r>
              <a:rPr lang="en-US" altLang="ja-JP" sz="1000" b="1" dirty="0">
                <a:solidFill>
                  <a:srgbClr val="4D4D4C"/>
                </a:solidFill>
                <a:latin typeface="ＭＳ Ｐゴシック" panose="020B0600070205080204" pitchFamily="50" charset="-128"/>
                <a:ea typeface="ＭＳ Ｐゴシック" panose="020B0600070205080204" pitchFamily="50" charset="-128"/>
              </a:rPr>
              <a:t>ICT</a:t>
            </a:r>
            <a:r>
              <a:rPr lang="ja-JP" altLang="en-US" sz="1000" b="1" dirty="0">
                <a:solidFill>
                  <a:srgbClr val="4D4D4C"/>
                </a:solidFill>
                <a:latin typeface="ＭＳ Ｐゴシック" panose="020B0600070205080204" pitchFamily="50" charset="-128"/>
                <a:ea typeface="ＭＳ Ｐゴシック" panose="020B0600070205080204" pitchFamily="50" charset="-128"/>
              </a:rPr>
              <a:t>環境</a:t>
            </a:r>
          </a:p>
        </p:txBody>
      </p:sp>
      <p:sp>
        <p:nvSpPr>
          <p:cNvPr id="7" name="正方形/長方形 6"/>
          <p:cNvSpPr/>
          <p:nvPr/>
        </p:nvSpPr>
        <p:spPr>
          <a:xfrm>
            <a:off x="2124637"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を</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活用した</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遠隔教育</a:t>
            </a:r>
          </a:p>
        </p:txBody>
      </p:sp>
      <p:sp>
        <p:nvSpPr>
          <p:cNvPr id="8" name="正方形/長方形 7"/>
          <p:cNvSpPr/>
          <p:nvPr/>
        </p:nvSpPr>
        <p:spPr>
          <a:xfrm>
            <a:off x="3299014"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による知の共有</a:t>
            </a:r>
          </a:p>
        </p:txBody>
      </p:sp>
      <p:sp>
        <p:nvSpPr>
          <p:cNvPr id="13" name="正方形/長方形 12"/>
          <p:cNvSpPr/>
          <p:nvPr/>
        </p:nvSpPr>
        <p:spPr>
          <a:xfrm>
            <a:off x="4802096"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新しい学びを後押しする</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情報インフラ</a:t>
            </a:r>
          </a:p>
        </p:txBody>
      </p:sp>
      <p:sp>
        <p:nvSpPr>
          <p:cNvPr id="14" name="正方形/長方形 13"/>
          <p:cNvSpPr/>
          <p:nvPr/>
        </p:nvSpPr>
        <p:spPr>
          <a:xfrm>
            <a:off x="5976472"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による教職員の</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働き方改革</a:t>
            </a:r>
          </a:p>
        </p:txBody>
      </p:sp>
      <p:sp>
        <p:nvSpPr>
          <p:cNvPr id="15" name="正方形/長方形 14"/>
          <p:cNvSpPr/>
          <p:nvPr/>
        </p:nvSpPr>
        <p:spPr>
          <a:xfrm>
            <a:off x="7150849"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安心安全な教育情報</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セキュリティ</a:t>
            </a:r>
          </a:p>
        </p:txBody>
      </p:sp>
      <p:sp>
        <p:nvSpPr>
          <p:cNvPr id="16" name="正方形/長方形 15"/>
          <p:cNvSpPr/>
          <p:nvPr/>
        </p:nvSpPr>
        <p:spPr>
          <a:xfrm>
            <a:off x="934979" y="4171575"/>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エンドツーエンドの</a:t>
            </a:r>
            <a:r>
              <a:rPr lang="en-US" altLang="ja-JP" sz="1400" dirty="0">
                <a:solidFill>
                  <a:srgbClr val="FFFFFF"/>
                </a:solidFill>
                <a:latin typeface="ＭＳ Ｐゴシック" panose="020B0600070205080204" pitchFamily="50" charset="-128"/>
                <a:ea typeface="ＭＳ Ｐゴシック" panose="020B0600070205080204" pitchFamily="50" charset="-128"/>
              </a:rPr>
              <a:t>IT</a:t>
            </a:r>
            <a:r>
              <a:rPr lang="ja-JP" altLang="en-US" sz="1400" dirty="0">
                <a:solidFill>
                  <a:srgbClr val="FFFFFF"/>
                </a:solidFill>
                <a:latin typeface="ＭＳ Ｐゴシック" panose="020B0600070205080204" pitchFamily="50" charset="-128"/>
                <a:ea typeface="ＭＳ Ｐゴシック" panose="020B0600070205080204" pitchFamily="50" charset="-128"/>
              </a:rPr>
              <a:t>基盤</a:t>
            </a:r>
          </a:p>
        </p:txBody>
      </p:sp>
      <p:sp>
        <p:nvSpPr>
          <p:cNvPr id="17" name="正方形/長方形 16"/>
          <p:cNvSpPr/>
          <p:nvPr/>
        </p:nvSpPr>
        <p:spPr>
          <a:xfrm>
            <a:off x="934979" y="4470042"/>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セキュリティ対策</a:t>
            </a:r>
          </a:p>
        </p:txBody>
      </p:sp>
      <p:sp>
        <p:nvSpPr>
          <p:cNvPr id="18" name="フローチャート: 組合せ 17"/>
          <p:cNvSpPr/>
          <p:nvPr/>
        </p:nvSpPr>
        <p:spPr>
          <a:xfrm>
            <a:off x="950259" y="404905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9" name="フローチャート: 組合せ 18"/>
          <p:cNvSpPr/>
          <p:nvPr/>
        </p:nvSpPr>
        <p:spPr>
          <a:xfrm>
            <a:off x="4802093" y="404738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950260" y="1141879"/>
            <a:ext cx="3430494" cy="3163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学びの情報化</a:t>
            </a:r>
          </a:p>
        </p:txBody>
      </p:sp>
      <p:sp>
        <p:nvSpPr>
          <p:cNvPr id="21" name="正方形/長方形 20"/>
          <p:cNvSpPr/>
          <p:nvPr/>
        </p:nvSpPr>
        <p:spPr>
          <a:xfrm>
            <a:off x="4802094" y="1143553"/>
            <a:ext cx="3430494" cy="31470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校務の情報化</a:t>
            </a:r>
          </a:p>
        </p:txBody>
      </p:sp>
      <p:sp>
        <p:nvSpPr>
          <p:cNvPr id="5" name="正方形/長方形 4"/>
          <p:cNvSpPr/>
          <p:nvPr/>
        </p:nvSpPr>
        <p:spPr>
          <a:xfrm>
            <a:off x="950258" y="2925489"/>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シスコがご提案できる教育の情報化</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442" y="1539966"/>
            <a:ext cx="1138561" cy="75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図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913" y="1538568"/>
            <a:ext cx="1138118" cy="75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図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759" y="1539968"/>
            <a:ext cx="1138561" cy="75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図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9484" y="1539673"/>
            <a:ext cx="1165295" cy="776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テキスト ボックス 25"/>
          <p:cNvSpPr txBox="1"/>
          <p:nvPr/>
        </p:nvSpPr>
        <p:spPr>
          <a:xfrm>
            <a:off x="1214287" y="2403676"/>
            <a:ext cx="125547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児童生徒の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学びの質の向上</a:t>
            </a:r>
          </a:p>
        </p:txBody>
      </p:sp>
      <p:sp>
        <p:nvSpPr>
          <p:cNvPr id="27" name="テキスト ボックス 26"/>
          <p:cNvSpPr txBox="1"/>
          <p:nvPr/>
        </p:nvSpPr>
        <p:spPr>
          <a:xfrm>
            <a:off x="2963763" y="2398036"/>
            <a:ext cx="105830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研究開発</a:t>
            </a:r>
          </a:p>
        </p:txBody>
      </p:sp>
      <p:sp>
        <p:nvSpPr>
          <p:cNvPr id="28" name="テキスト ボックス 27"/>
          <p:cNvSpPr txBox="1"/>
          <p:nvPr/>
        </p:nvSpPr>
        <p:spPr>
          <a:xfrm>
            <a:off x="5140039" y="2476007"/>
            <a:ext cx="1107996"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校務の効率化</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623026" y="2465015"/>
            <a:ext cx="1438214"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学校のセキュリティ</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9" name="楕円 8"/>
          <p:cNvSpPr/>
          <p:nvPr/>
        </p:nvSpPr>
        <p:spPr>
          <a:xfrm>
            <a:off x="576552"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①</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学校に最適な</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無線</a:t>
            </a:r>
            <a:r>
              <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rPr>
              <a:t>LAN</a:t>
            </a: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環境</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endPar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0" name="楕円 29"/>
          <p:cNvSpPr/>
          <p:nvPr/>
        </p:nvSpPr>
        <p:spPr>
          <a:xfrm>
            <a:off x="2600807"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②</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教育情報</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セキュリティ</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対策</a:t>
            </a:r>
          </a:p>
        </p:txBody>
      </p:sp>
      <p:sp>
        <p:nvSpPr>
          <p:cNvPr id="31" name="楕円 30"/>
          <p:cNvSpPr/>
          <p:nvPr/>
        </p:nvSpPr>
        <p:spPr>
          <a:xfrm>
            <a:off x="4625062"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③</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ビデオを</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活用した</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遠隔・海外</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交流</a:t>
            </a:r>
            <a:r>
              <a:rPr lang="ja-JP" altLang="en-US" sz="1400" b="1" dirty="0" smtClean="0">
                <a:solidFill>
                  <a:srgbClr val="FFFFFF"/>
                </a:solidFill>
                <a:latin typeface="ＭＳ Ｐゴシック" panose="020B0600070205080204" pitchFamily="50" charset="-128"/>
                <a:ea typeface="ＭＳ Ｐゴシック" panose="020B0600070205080204" pitchFamily="50" charset="-128"/>
                <a:cs typeface="メイリオ"/>
              </a:rPr>
              <a:t>授業</a:t>
            </a:r>
            <a:endParaRPr lang="en-US" altLang="ja-JP" sz="1400" b="1"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2" name="楕円 31"/>
          <p:cNvSpPr/>
          <p:nvPr/>
        </p:nvSpPr>
        <p:spPr>
          <a:xfrm>
            <a:off x="6649318"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④</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教職員の</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働き方改革</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endPar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257478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4294967295"/>
          </p:nvPr>
        </p:nvSpPr>
        <p:spPr>
          <a:xfrm>
            <a:off x="2095500" y="904875"/>
            <a:ext cx="7048500" cy="709613"/>
          </a:xfrm>
          <a:prstGeom prst="rect">
            <a:avLst/>
          </a:prstGeom>
        </p:spPr>
        <p:txBody>
          <a:bodyPr lIns="91436" tIns="45718" rIns="91436" bIns="45718"/>
          <a:lstStyle/>
          <a:p>
            <a:pPr marL="0" indent="0">
              <a:buNone/>
            </a:pPr>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ICT</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教育推進に向けモデル ケースとして校舎内無線</a:t>
            </a:r>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LAN</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環境を構築</a:t>
            </a:r>
            <a:endPar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buNone/>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実証実験を通じて、市立小中学校全体への展開を目指す</a:t>
            </a:r>
            <a:endPar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タイトル 1"/>
          <p:cNvSpPr>
            <a:spLocks noGrp="1"/>
          </p:cNvSpPr>
          <p:nvPr>
            <p:ph type="title" idx="4294967295"/>
          </p:nvPr>
        </p:nvSpPr>
        <p:spPr>
          <a:xfrm>
            <a:off x="2522538" y="173038"/>
            <a:ext cx="6621462" cy="731837"/>
          </a:xfrm>
        </p:spPr>
        <p:txBody>
          <a:bodyPr/>
          <a:lstStyle/>
          <a:p>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hlinkClick r:id="rId2"/>
              </a:rPr>
              <a:t>上尾市教育委員会</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t>Partner</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様事例）</a:t>
            </a:r>
          </a:p>
        </p:txBody>
      </p:sp>
      <p:sp>
        <p:nvSpPr>
          <p:cNvPr id="6" name="タイトル 1"/>
          <p:cNvSpPr txBox="1">
            <a:spLocks/>
          </p:cNvSpPr>
          <p:nvPr/>
        </p:nvSpPr>
        <p:spPr bwMode="auto">
          <a:xfrm>
            <a:off x="2123562" y="1828071"/>
            <a:ext cx="6621592"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hlinkClick r:id="rId3"/>
              </a:rPr>
              <a:t>佐野日本大学高等学校</a:t>
            </a:r>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rPr>
              <a:t>（</a:t>
            </a:r>
            <a:r>
              <a:rPr altLang="ja-JP" sz="2000">
                <a:latin typeface="ＭＳ Ｐゴシック" panose="020B0600070205080204" pitchFamily="50" charset="-128"/>
                <a:ea typeface="ＭＳ Ｐゴシック" panose="020B0600070205080204" pitchFamily="50" charset="-128"/>
                <a:cs typeface="Arial" panose="020B0604020202020204" pitchFamily="34" charset="0"/>
              </a:rPr>
              <a:t>Partner</a:t>
            </a:r>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rPr>
              <a:t>様事例）</a:t>
            </a:r>
          </a:p>
        </p:txBody>
      </p:sp>
      <p:sp>
        <p:nvSpPr>
          <p:cNvPr id="7" name="テキスト プレースホルダー 2"/>
          <p:cNvSpPr txBox="1">
            <a:spLocks/>
          </p:cNvSpPr>
          <p:nvPr/>
        </p:nvSpPr>
        <p:spPr>
          <a:xfrm>
            <a:off x="2267744" y="2559906"/>
            <a:ext cx="7049076" cy="710014"/>
          </a:xfrm>
          <a:prstGeom prst="rect">
            <a:avLst/>
          </a:prstGeom>
        </p:spPr>
        <p:txBody>
          <a:bodyPr lIns="91416" tIns="45708" rIns="91416" bIns="45708">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58585B"/>
              </a:buClr>
            </a:pP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快適で安全な校内無線</a:t>
            </a:r>
            <a:r>
              <a:rPr kumimoji="0"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LAN</a:t>
            </a: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環境を構築し生徒の自主創造を促す</a:t>
            </a:r>
            <a:endParaRPr kumimoji="0"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a:buClr>
                <a:srgbClr val="58585B"/>
              </a:buClr>
            </a:pP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先進的なアクティブ ラーニングを実践</a:t>
            </a:r>
          </a:p>
        </p:txBody>
      </p:sp>
      <p:sp>
        <p:nvSpPr>
          <p:cNvPr id="8" name="タイトル 1"/>
          <p:cNvSpPr txBox="1">
            <a:spLocks/>
          </p:cNvSpPr>
          <p:nvPr/>
        </p:nvSpPr>
        <p:spPr bwMode="auto">
          <a:xfrm>
            <a:off x="488733" y="337760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初等中等教育機関</a:t>
            </a:r>
            <a:r>
              <a:rPr altLang="ja-JP" smtClean="0">
                <a:latin typeface="ＭＳ Ｐゴシック" panose="020B0600070205080204" pitchFamily="50" charset="-128"/>
                <a:ea typeface="ＭＳ Ｐゴシック" panose="020B0600070205080204" pitchFamily="50" charset="-128"/>
                <a:cs typeface="Arial" panose="020B0604020202020204" pitchFamily="34" charset="0"/>
              </a:rPr>
              <a:t>Cisco</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 </a:t>
            </a:r>
            <a:r>
              <a:rPr altLang="ja-JP" smtClean="0">
                <a:latin typeface="ＭＳ Ｐゴシック" panose="020B0600070205080204" pitchFamily="50" charset="-128"/>
                <a:ea typeface="ＭＳ Ｐゴシック" panose="020B0600070205080204" pitchFamily="50" charset="-128"/>
                <a:cs typeface="Arial" panose="020B0604020202020204" pitchFamily="34" charset="0"/>
              </a:rPr>
              <a:t>WLAN</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導入実績数</a:t>
            </a:r>
            <a:endParaRPr lang="ja-JP"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テキスト プレースホルダー 2"/>
          <p:cNvSpPr txBox="1">
            <a:spLocks/>
          </p:cNvSpPr>
          <p:nvPr/>
        </p:nvSpPr>
        <p:spPr>
          <a:xfrm>
            <a:off x="608461" y="4142429"/>
            <a:ext cx="8345488" cy="527727"/>
          </a:xfrm>
          <a:prstGeom prst="rect">
            <a:avLst/>
          </a:prstGeom>
        </p:spPr>
        <p:txBody>
          <a:bodyPr lIns="91416" tIns="45708" rIns="91416" bIns="45708">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58585B"/>
              </a:buClr>
            </a:pP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既に</a:t>
            </a:r>
            <a:r>
              <a:rPr kumimoji="0"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1</a:t>
            </a:r>
            <a:r>
              <a:rPr kumimoji="0" lang="en-US"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30</a:t>
            </a:r>
            <a:r>
              <a:rPr kumimoji="0" lang="ja-JP" altLang="en-US"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超える教育委員会　</a:t>
            </a:r>
            <a:r>
              <a:rPr kumimoji="0" lang="ja-JP" altLang="en-US"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約</a:t>
            </a:r>
            <a:r>
              <a:rPr kumimoji="0"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3000</a:t>
            </a: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校で採用されております。</a:t>
            </a:r>
          </a:p>
        </p:txBody>
      </p:sp>
      <p:sp>
        <p:nvSpPr>
          <p:cNvPr id="10"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Partner</a:t>
            </a: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様</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事例</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360002201"/>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nut 6"/>
          <p:cNvSpPr/>
          <p:nvPr/>
        </p:nvSpPr>
        <p:spPr>
          <a:xfrm rot="1268346">
            <a:off x="2094825" y="1577203"/>
            <a:ext cx="5239267" cy="2897490"/>
          </a:xfrm>
          <a:prstGeom prst="donut">
            <a:avLst>
              <a:gd name="adj" fmla="val 8229"/>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2" name="Title 1"/>
          <p:cNvSpPr txBox="1">
            <a:spLocks/>
          </p:cNvSpPr>
          <p:nvPr/>
        </p:nvSpPr>
        <p:spPr>
          <a:xfrm>
            <a:off x="103465" y="253904"/>
            <a:ext cx="8982091" cy="300567"/>
          </a:xfrm>
          <a:prstGeom prst="rect">
            <a:avLst/>
          </a:prstGeom>
        </p:spPr>
        <p:txBody>
          <a:bodyPr vert="horz" lIns="82294" tIns="45719" rIns="82294" bIns="45719" rtlCol="0" anchor="t" anchorCtr="0">
            <a:noAutofit/>
          </a:bodyPr>
          <a:lstStyle>
            <a:defPPr>
              <a:defRPr lang="en-US"/>
            </a:defPPr>
            <a:lvl1pPr defTabSz="914400" fontAlgn="base">
              <a:lnSpc>
                <a:spcPct val="80000"/>
              </a:lnSpc>
              <a:spcBef>
                <a:spcPct val="0"/>
              </a:spcBef>
              <a:spcAft>
                <a:spcPct val="0"/>
              </a:spcAft>
              <a:defRPr kumimoji="1" sz="2400" spc="-100">
                <a:gradFill>
                  <a:gsLst>
                    <a:gs pos="0">
                      <a:srgbClr val="09459D"/>
                    </a:gs>
                    <a:gs pos="100000">
                      <a:srgbClr val="000000"/>
                    </a:gs>
                  </a:gsLst>
                  <a:lin ang="2400000" scaled="0"/>
                </a:gradFill>
                <a:latin typeface="メイリオ"/>
                <a:ea typeface="メイリオ"/>
                <a:cs typeface="メイリオ"/>
              </a:defRPr>
            </a:lvl1pPr>
          </a:lstStyle>
          <a:p>
            <a:pPr algn="ctr"/>
            <a:r>
              <a:rPr lang="ja-JP" altLang="en-US" b="1" dirty="0">
                <a:solidFill>
                  <a:srgbClr val="676767">
                    <a:lumMod val="75000"/>
                  </a:srgbClr>
                </a:solidFill>
                <a:latin typeface="ＭＳ Ｐゴシック" panose="020B0600070205080204" pitchFamily="50" charset="-128"/>
                <a:ea typeface="ＭＳ Ｐゴシック" panose="020B0600070205080204" pitchFamily="50" charset="-128"/>
                <a:cs typeface="Meiryo UI" panose="020B0604030504040204" pitchFamily="50" charset="-128"/>
              </a:rPr>
              <a:t>気仙沼市と高知市の中学校防災遠隔授業をテレプレゼンスで実施</a:t>
            </a:r>
            <a:endParaRPr lang="en-US" altLang="ja-JP" b="1" dirty="0">
              <a:solidFill>
                <a:srgbClr val="676767">
                  <a:lumMod val="75000"/>
                </a:srgbClr>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6" name="正方形/長方形 4"/>
          <p:cNvSpPr/>
          <p:nvPr/>
        </p:nvSpPr>
        <p:spPr>
          <a:xfrm>
            <a:off x="208733" y="729965"/>
            <a:ext cx="8719969" cy="599222"/>
          </a:xfrm>
          <a:prstGeom prst="rect">
            <a:avLst/>
          </a:prstGeom>
        </p:spPr>
        <p:txBody>
          <a:bodyPr wrap="square" lIns="57329" tIns="28665" rIns="57329" bIns="28665">
            <a:noAutofit/>
          </a:bodyPr>
          <a:lstStyle/>
          <a:p>
            <a:pPr defTabSz="685783"/>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平成</a:t>
            </a:r>
            <a:r>
              <a:rPr lang="en-US"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27</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年</a:t>
            </a:r>
            <a:r>
              <a:rPr lang="en-US"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7</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月９日に内閣府、復興庁、文部科学省の各政務官の発案により実施された</a:t>
            </a:r>
            <a:r>
              <a:rPr lang="ja-JP"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「子供×防災×遠隔交流授業」</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において、テレプレゼンスを用いて気仙沼市立階上中学校と高知市立城西中学校の合同授業を実施しました。</a:t>
            </a:r>
          </a:p>
        </p:txBody>
      </p:sp>
      <p:pic>
        <p:nvPicPr>
          <p:cNvPr id="2" name="Picture 1"/>
          <p:cNvPicPr>
            <a:picLocks noChangeAspect="1"/>
          </p:cNvPicPr>
          <p:nvPr/>
        </p:nvPicPr>
        <p:blipFill>
          <a:blip r:embed="rId3"/>
          <a:stretch>
            <a:fillRect/>
          </a:stretch>
        </p:blipFill>
        <p:spPr>
          <a:xfrm>
            <a:off x="457356" y="1603491"/>
            <a:ext cx="3098800" cy="212725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p:cNvSpPr txBox="1"/>
          <p:nvPr/>
        </p:nvSpPr>
        <p:spPr>
          <a:xfrm>
            <a:off x="755918" y="1275054"/>
            <a:ext cx="1727877" cy="253916"/>
          </a:xfrm>
          <a:prstGeom prst="rect">
            <a:avLst/>
          </a:prstGeom>
          <a:noFill/>
        </p:spPr>
        <p:txBody>
          <a:bodyPr wrap="non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気仙沼市　階上中学校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4" name="TextBox 13"/>
          <p:cNvSpPr txBox="1"/>
          <p:nvPr/>
        </p:nvSpPr>
        <p:spPr>
          <a:xfrm>
            <a:off x="7217658" y="1332372"/>
            <a:ext cx="1573988" cy="253916"/>
          </a:xfrm>
          <a:prstGeom prst="rect">
            <a:avLst/>
          </a:prstGeom>
          <a:noFill/>
        </p:spPr>
        <p:txBody>
          <a:bodyPr wrap="non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高知市　城西中学校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7" name="TextBox 16"/>
          <p:cNvSpPr txBox="1"/>
          <p:nvPr/>
        </p:nvSpPr>
        <p:spPr>
          <a:xfrm>
            <a:off x="3556156" y="2520315"/>
            <a:ext cx="1431694" cy="257101"/>
          </a:xfrm>
          <a:prstGeom prst="rect">
            <a:avLst/>
          </a:prstGeom>
          <a:noFill/>
        </p:spPr>
        <p:txBody>
          <a:bodyPr wrap="squar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六本木　</a:t>
            </a:r>
            <a:r>
              <a:rPr lang="ja-JP" altLang="en-US" sz="1200" dirty="0" smtClean="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シスコ本社</a:t>
            </a:r>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4" name="Rounded Rectangle 23"/>
          <p:cNvSpPr/>
          <p:nvPr/>
        </p:nvSpPr>
        <p:spPr>
          <a:xfrm>
            <a:off x="279509" y="3774735"/>
            <a:ext cx="2938257" cy="830316"/>
          </a:xfrm>
          <a:prstGeom prst="roundRect">
            <a:avLst>
              <a:gd name="adj" fmla="val 12199"/>
            </a:avLst>
          </a:prstGeom>
          <a:solidFill>
            <a:srgbClr val="FFFFFF"/>
          </a:solidFill>
          <a:ln>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chorCtr="0"/>
          <a:lstStyle/>
          <a:p>
            <a:pPr defTabSz="685783"/>
            <a:r>
              <a:rPr lang="ja-JP" altLang="en-US" sz="1100" dirty="0">
                <a:solidFill>
                  <a:srgbClr val="676767">
                    <a:lumMod val="50000"/>
                  </a:srgbClr>
                </a:solidFill>
                <a:latin typeface="ＭＳ Ｐゴシック" panose="020B0600070205080204" pitchFamily="50" charset="-128"/>
                <a:ea typeface="ＭＳ Ｐゴシック" panose="020B0600070205080204" pitchFamily="50" charset="-128"/>
                <a:cs typeface="Meiryo UI" panose="020B0604030504040204" pitchFamily="50" charset="-128"/>
              </a:rPr>
              <a:t>テレプレゼンスを使って、南海トラフ地震に備えた取り組みと東日本大震災の教訓をそれぞれの中学校から発表し、意見交換を行いました</a:t>
            </a:r>
            <a:endParaRPr lang="en-US" altLang="ja-JP" sz="1100" dirty="0">
              <a:solidFill>
                <a:srgbClr val="676767">
                  <a:lumMod val="50000"/>
                </a:srgbClr>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pic>
        <p:nvPicPr>
          <p:cNvPr id="1028" name="Picture 4" descr="C:\Users\ksumiyos\Documents\001_GA関係業務\k-12関係\150709防災遠隔教育(MEXT)\写真類\P7091226(政務官抽出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0069" y="1574461"/>
            <a:ext cx="3240000" cy="204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8353" y="2777417"/>
            <a:ext cx="3397335" cy="2166033"/>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82139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nvSpPr>
        <p:spPr>
          <a:xfrm>
            <a:off x="395862" y="271005"/>
            <a:ext cx="7605139" cy="736662"/>
          </a:xfrm>
          <a:prstGeom prst="rect">
            <a:avLst/>
          </a:prstGeom>
        </p:spPr>
        <p:txBody>
          <a:bodyPr vert="horz" lIns="61721" tIns="34289" rIns="61721" bIns="34289" rtlCol="0" anchor="ctr" anchorCtr="0">
            <a:noAutofit/>
          </a:bodyPr>
          <a:lstStyle>
            <a:lvl1pPr algn="l" defTabSz="914400" rtl="0" eaLnBrk="1" latinLnBrk="0" hangingPunct="1">
              <a:lnSpc>
                <a:spcPct val="80000"/>
              </a:lnSpc>
              <a:spcBef>
                <a:spcPct val="0"/>
              </a:spcBef>
              <a:buNone/>
              <a:defRPr kumimoji="1"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ja-JP" altLang="en-US" sz="2400" dirty="0">
                <a:solidFill>
                  <a:srgbClr val="1F8BAE"/>
                </a:solidFill>
                <a:latin typeface="メイリオ"/>
                <a:ea typeface="メイリオ"/>
                <a:cs typeface="メイリオ"/>
              </a:rPr>
              <a:t> </a:t>
            </a:r>
            <a:r>
              <a:rPr lang="ja-JP" altLang="en-US" sz="2400" dirty="0" smtClean="0">
                <a:solidFill>
                  <a:srgbClr val="1F8BAE"/>
                </a:solidFill>
                <a:latin typeface="メイリオ"/>
                <a:ea typeface="メイリオ"/>
                <a:cs typeface="メイリオ"/>
              </a:rPr>
              <a:t> </a:t>
            </a:r>
            <a:r>
              <a:rPr altLang="ja-JP" sz="2400" smtClean="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JAXA</a:t>
            </a:r>
            <a:r>
              <a:rPr lang="ja-JP" altLang="en-US" sz="24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との授業風景</a:t>
            </a:r>
            <a:endParaRPr altLang="ja-JP" sz="24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endParaRPr>
          </a:p>
          <a:p>
            <a:r>
              <a:rPr lang="ja-JP" altLang="ja-JP" sz="24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　</a:t>
            </a:r>
            <a:r>
              <a:rPr lang="ja-JP" altLang="en-US" sz="24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宇宙ステーションから、子どもたちへのメッセージ</a:t>
            </a:r>
            <a:endParaRPr lang="ja-JP" altLang="en-US" sz="16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endParaRPr>
          </a:p>
        </p:txBody>
      </p:sp>
      <p:pic>
        <p:nvPicPr>
          <p:cNvPr id="4" name="Content Placeholder 3" descr="1_JAXA-Honmyo1.jpg"/>
          <p:cNvPicPr>
            <a:picLocks noGrp="1" noChangeAspect="1"/>
          </p:cNvPicPr>
          <p:nvPr>
            <p:ph idx="1"/>
          </p:nvPr>
        </p:nvPicPr>
        <p:blipFill>
          <a:blip r:embed="rId2">
            <a:extLst>
              <a:ext uri="{28A0092B-C50C-407E-A947-70E740481C1C}">
                <a14:useLocalDpi xmlns:a14="http://schemas.microsoft.com/office/drawing/2010/main" val="0"/>
              </a:ext>
            </a:extLst>
          </a:blip>
          <a:srcRect t="6427" b="6427"/>
          <a:stretch>
            <a:fillRect/>
          </a:stretch>
        </p:blipFill>
        <p:spPr>
          <a:xfrm>
            <a:off x="1315278" y="1167595"/>
            <a:ext cx="6413581" cy="3724275"/>
          </a:xfrm>
        </p:spPr>
      </p:pic>
      <p:sp>
        <p:nvSpPr>
          <p:cNvPr id="2" name="スライド番号プレースホルダー 1"/>
          <p:cNvSpPr>
            <a:spLocks noGrp="1"/>
          </p:cNvSpPr>
          <p:nvPr>
            <p:ph type="sldNum" sz="quarter" idx="12"/>
          </p:nvPr>
        </p:nvSpPr>
        <p:spPr/>
        <p:txBody>
          <a:bodyPr/>
          <a:lstStyle/>
          <a:p>
            <a:endParaRPr lang="ja-JP" altLang="en-US" dirty="0">
              <a:solidFill>
                <a:prstClr val="black">
                  <a:tint val="75000"/>
                </a:prstClr>
              </a:solidFill>
              <a:latin typeface="Calibri"/>
              <a:ea typeface="ＭＳ Ｐゴシック"/>
            </a:endParaRPr>
          </a:p>
        </p:txBody>
      </p:sp>
      <p:pic>
        <p:nvPicPr>
          <p:cNvPr id="3" name="図 2"/>
          <p:cNvPicPr>
            <a:picLocks noChangeAspect="1"/>
          </p:cNvPicPr>
          <p:nvPr/>
        </p:nvPicPr>
        <p:blipFill>
          <a:blip r:embed="rId3"/>
          <a:stretch>
            <a:fillRect/>
          </a:stretch>
        </p:blipFill>
        <p:spPr>
          <a:xfrm>
            <a:off x="1365226" y="987574"/>
            <a:ext cx="6413548" cy="3718882"/>
          </a:xfrm>
          <a:prstGeom prst="rect">
            <a:avLst/>
          </a:prstGeom>
        </p:spPr>
      </p:pic>
    </p:spTree>
    <p:extLst>
      <p:ext uri="{BB962C8B-B14F-4D97-AF65-F5344CB8AC3E}">
        <p14:creationId xmlns:p14="http://schemas.microsoft.com/office/powerpoint/2010/main" val="5797081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nvSpPr>
        <p:spPr>
          <a:xfrm>
            <a:off x="1163074" y="-1116"/>
            <a:ext cx="6837927" cy="736662"/>
          </a:xfrm>
          <a:prstGeom prst="rect">
            <a:avLst/>
          </a:prstGeom>
        </p:spPr>
        <p:txBody>
          <a:bodyPr vert="horz" lIns="61721" tIns="34289" rIns="61721" bIns="34289" rtlCol="0" anchor="ctr" anchorCtr="0">
            <a:noAutofit/>
          </a:bodyPr>
          <a:lstStyle>
            <a:lvl1pPr algn="l" defTabSz="914400" rtl="0" eaLnBrk="1" latinLnBrk="0" hangingPunct="1">
              <a:lnSpc>
                <a:spcPct val="80000"/>
              </a:lnSpc>
              <a:spcBef>
                <a:spcPct val="0"/>
              </a:spcBef>
              <a:buNone/>
              <a:defRPr kumimoji="1"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ja-JP" altLang="en-US" sz="1800" dirty="0">
                <a:solidFill>
                  <a:srgbClr val="1F8BAE"/>
                </a:solidFill>
                <a:latin typeface="メイリオ"/>
                <a:ea typeface="メイリオ"/>
                <a:cs typeface="メイリオ"/>
              </a:rPr>
              <a:t>　</a:t>
            </a:r>
            <a:r>
              <a:rPr lang="ja-JP" altLang="en-US" sz="18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子ども達の質問に、</a:t>
            </a:r>
            <a:r>
              <a:rPr altLang="ja-JP" sz="18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Face to Face</a:t>
            </a:r>
            <a:r>
              <a:rPr lang="ja-JP" altLang="en-US" sz="18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で、丁寧に答えて</a:t>
            </a:r>
            <a:r>
              <a:rPr lang="ja-JP" altLang="en-US" sz="1800" dirty="0" smtClean="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下さいました</a:t>
            </a:r>
            <a:r>
              <a:rPr lang="ja-JP" altLang="en-US" sz="18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rPr>
              <a:t>。</a:t>
            </a:r>
            <a:endParaRPr lang="ja-JP" altLang="en-US" sz="1200" dirty="0">
              <a:solidFill>
                <a:schemeClr val="tx1">
                  <a:lumMod val="50000"/>
                  <a:lumOff val="50000"/>
                </a:schemeClr>
              </a:solidFill>
              <a:latin typeface="ＭＳ Ｐゴシック" panose="020B0600070205080204" pitchFamily="50" charset="-128"/>
              <a:ea typeface="ＭＳ Ｐゴシック" panose="020B0600070205080204" pitchFamily="50" charset="-128"/>
              <a:cs typeface="メイリオ"/>
            </a:endParaRPr>
          </a:p>
        </p:txBody>
      </p:sp>
      <p:pic>
        <p:nvPicPr>
          <p:cNvPr id="2" name="Picture 1" descr="3_JAXA-Sakuragaoka_H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93673"/>
            <a:ext cx="6858000" cy="4570367"/>
          </a:xfrm>
          <a:prstGeom prst="rect">
            <a:avLst/>
          </a:prstGeom>
        </p:spPr>
      </p:pic>
      <p:sp>
        <p:nvSpPr>
          <p:cNvPr id="3" name="スライド番号プレースホルダー 2"/>
          <p:cNvSpPr>
            <a:spLocks noGrp="1"/>
          </p:cNvSpPr>
          <p:nvPr>
            <p:ph type="sldNum" sz="quarter" idx="12"/>
          </p:nvPr>
        </p:nvSpPr>
        <p:spPr/>
        <p:txBody>
          <a:bodyPr/>
          <a:lstStyle/>
          <a:p>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2008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9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cs typeface="メイリオ"/>
              </a:rPr>
              <a:t>授業で困らない無線</a:t>
            </a:r>
            <a:r>
              <a:rPr lang="en-US" altLang="ja-JP" dirty="0">
                <a:latin typeface="ＭＳ Ｐゴシック" panose="020B0600070205080204" pitchFamily="50" charset="-128"/>
                <a:ea typeface="ＭＳ Ｐゴシック" panose="020B0600070205080204" pitchFamily="50" charset="-128"/>
                <a:cs typeface="メイリオ"/>
              </a:rPr>
              <a:t>LAN</a:t>
            </a:r>
          </a:p>
        </p:txBody>
      </p:sp>
      <p:sp>
        <p:nvSpPr>
          <p:cNvPr id="10" name="コンテンツ プレースホルダー 9"/>
          <p:cNvSpPr>
            <a:spLocks noGrp="1"/>
          </p:cNvSpPr>
          <p:nvPr>
            <p:ph sz="quarter" idx="10"/>
          </p:nvPr>
        </p:nvSpPr>
        <p:spPr/>
        <p:txBody>
          <a:bodyPr/>
          <a:lstStyle/>
          <a:p>
            <a:endParaRPr kumimoji="1" lang="ja-JP" altLang="en-US">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1097578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35859"/>
            <a:ext cx="8345488" cy="731837"/>
          </a:xfrm>
        </p:spPr>
        <p:txBody>
          <a:bodyPr/>
          <a:lstStyle/>
          <a:p>
            <a:r>
              <a:rPr lang="ja-JP" altLang="en-US" sz="3600" dirty="0">
                <a:latin typeface="ＭＳ Ｐゴシック" panose="020B0600070205080204" pitchFamily="50" charset="-128"/>
                <a:ea typeface="ＭＳ Ｐゴシック" panose="020B0600070205080204" pitchFamily="50" charset="-128"/>
                <a:cs typeface="メイリオ"/>
              </a:rPr>
              <a:t>学校</a:t>
            </a:r>
            <a:r>
              <a:rPr lang="en-US" altLang="ja-JP" sz="3600" dirty="0">
                <a:latin typeface="ＭＳ Ｐゴシック" panose="020B0600070205080204" pitchFamily="50" charset="-128"/>
                <a:ea typeface="ＭＳ Ｐゴシック" panose="020B0600070205080204" pitchFamily="50" charset="-128"/>
                <a:cs typeface="メイリオ"/>
              </a:rPr>
              <a:t>Wi-Fi</a:t>
            </a:r>
            <a:r>
              <a:rPr lang="ja-JP" altLang="en-US" sz="3600" dirty="0">
                <a:latin typeface="ＭＳ Ｐゴシック" panose="020B0600070205080204" pitchFamily="50" charset="-128"/>
                <a:ea typeface="ＭＳ Ｐゴシック" panose="020B0600070205080204" pitchFamily="50" charset="-128"/>
                <a:cs typeface="メイリオ"/>
              </a:rPr>
              <a:t>で求められる要件</a:t>
            </a:r>
          </a:p>
        </p:txBody>
      </p:sp>
      <p:graphicFrame>
        <p:nvGraphicFramePr>
          <p:cNvPr id="4" name="表 3"/>
          <p:cNvGraphicFramePr>
            <a:graphicFrameLocks noGrp="1"/>
          </p:cNvGraphicFramePr>
          <p:nvPr>
            <p:extLst>
              <p:ext uri="{D42A27DB-BD31-4B8C-83A1-F6EECF244321}">
                <p14:modId xmlns:p14="http://schemas.microsoft.com/office/powerpoint/2010/main" val="593435259"/>
              </p:ext>
            </p:extLst>
          </p:nvPr>
        </p:nvGraphicFramePr>
        <p:xfrm>
          <a:off x="226743" y="1004076"/>
          <a:ext cx="8712432" cy="1529080"/>
        </p:xfrm>
        <a:graphic>
          <a:graphicData uri="http://schemas.openxmlformats.org/drawingml/2006/table">
            <a:tbl>
              <a:tblPr firstRow="1" bandRow="1">
                <a:tableStyleId>{5C22544A-7EE6-4342-B048-85BDC9FD1C3A}</a:tableStyleId>
              </a:tblPr>
              <a:tblGrid>
                <a:gridCol w="1133324">
                  <a:extLst>
                    <a:ext uri="{9D8B030D-6E8A-4147-A177-3AD203B41FA5}">
                      <a16:colId xmlns:a16="http://schemas.microsoft.com/office/drawing/2014/main" val="20000"/>
                    </a:ext>
                  </a:extLst>
                </a:gridCol>
                <a:gridCol w="3612472">
                  <a:extLst>
                    <a:ext uri="{9D8B030D-6E8A-4147-A177-3AD203B41FA5}">
                      <a16:colId xmlns:a16="http://schemas.microsoft.com/office/drawing/2014/main" val="20001"/>
                    </a:ext>
                  </a:extLst>
                </a:gridCol>
                <a:gridCol w="3966636">
                  <a:extLst>
                    <a:ext uri="{9D8B030D-6E8A-4147-A177-3AD203B41FA5}">
                      <a16:colId xmlns:a16="http://schemas.microsoft.com/office/drawing/2014/main" val="20002"/>
                    </a:ext>
                  </a:extLst>
                </a:gridCol>
              </a:tblGrid>
              <a:tr h="370840">
                <a:tc>
                  <a:txBody>
                    <a:bodyPr/>
                    <a:lstStyle/>
                    <a:p>
                      <a:pPr algn="ctr"/>
                      <a:endParaRPr kumimoji="1" lang="ja-JP" altLang="en-US" sz="1800" dirty="0">
                        <a:latin typeface="メイリオ"/>
                        <a:ea typeface="メイリオ"/>
                        <a:cs typeface="メイリオ"/>
                      </a:endParaRPr>
                    </a:p>
                  </a:txBody>
                  <a:tcPr/>
                </a:tc>
                <a:tc>
                  <a:txBody>
                    <a:bodyPr/>
                    <a:lstStyle/>
                    <a:p>
                      <a:pPr algn="ctr"/>
                      <a:r>
                        <a:rPr kumimoji="1" lang="ja-JP" altLang="en-US" sz="1800" dirty="0" smtClean="0">
                          <a:latin typeface="ＭＳ Ｐゴシック" panose="020B0600070205080204" pitchFamily="50" charset="-128"/>
                          <a:ea typeface="ＭＳ Ｐゴシック" panose="020B0600070205080204" pitchFamily="50" charset="-128"/>
                          <a:cs typeface="メイリオ"/>
                        </a:rPr>
                        <a:t>教室</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tc>
                  <a:txBody>
                    <a:bodyPr/>
                    <a:lstStyle/>
                    <a:p>
                      <a:pPr algn="ctr"/>
                      <a:r>
                        <a:rPr kumimoji="1" lang="ja-JP" altLang="en-US" sz="1800" dirty="0" smtClean="0">
                          <a:latin typeface="ＭＳ Ｐゴシック" panose="020B0600070205080204" pitchFamily="50" charset="-128"/>
                          <a:ea typeface="ＭＳ Ｐゴシック" panose="020B0600070205080204" pitchFamily="50" charset="-128"/>
                          <a:cs typeface="メイリオ"/>
                        </a:rPr>
                        <a:t>体育館・特別教室等避難所</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extLst>
                  <a:ext uri="{0D108BD9-81ED-4DB2-BD59-A6C34878D82A}">
                    <a16:rowId xmlns:a16="http://schemas.microsoft.com/office/drawing/2014/main" val="10000"/>
                  </a:ext>
                </a:extLst>
              </a:tr>
              <a:tr h="579120">
                <a:tc>
                  <a:txBody>
                    <a:bodyPr/>
                    <a:lstStyle/>
                    <a:p>
                      <a:r>
                        <a:rPr kumimoji="1" lang="ja-JP" altLang="en-US" sz="1800" dirty="0" smtClean="0">
                          <a:latin typeface="ＭＳ Ｐゴシック" panose="020B0600070205080204" pitchFamily="50" charset="-128"/>
                          <a:ea typeface="ＭＳ Ｐゴシック" panose="020B0600070205080204" pitchFamily="50" charset="-128"/>
                          <a:cs typeface="メイリオ"/>
                        </a:rPr>
                        <a:t>利用密度</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最大</a:t>
                      </a:r>
                      <a:r>
                        <a:rPr kumimoji="1" lang="en-US" altLang="ja-JP" sz="1600" dirty="0" smtClean="0">
                          <a:latin typeface="ＭＳ Ｐゴシック" panose="020B0600070205080204" pitchFamily="50" charset="-128"/>
                          <a:ea typeface="ＭＳ Ｐゴシック" panose="020B0600070205080204" pitchFamily="50" charset="-128"/>
                          <a:cs typeface="メイリオ"/>
                        </a:rPr>
                        <a:t>40</a:t>
                      </a:r>
                      <a:r>
                        <a:rPr kumimoji="1" lang="ja-JP" altLang="en-US" sz="1600" dirty="0" smtClean="0">
                          <a:latin typeface="ＭＳ Ｐゴシック" panose="020B0600070205080204" pitchFamily="50" charset="-128"/>
                          <a:ea typeface="ＭＳ Ｐゴシック" panose="020B0600070205080204" pitchFamily="50" charset="-128"/>
                          <a:cs typeface="メイリオ"/>
                        </a:rPr>
                        <a:t>人</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クラス</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同時に教材データを読み出せる。</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en-US" altLang="ja-JP" sz="1600" dirty="0" smtClean="0">
                          <a:latin typeface="ＭＳ Ｐゴシック" panose="020B0600070205080204" pitchFamily="50" charset="-128"/>
                          <a:ea typeface="ＭＳ Ｐゴシック" panose="020B0600070205080204" pitchFamily="50" charset="-128"/>
                          <a:cs typeface="メイリオ"/>
                        </a:rPr>
                        <a:t>100〜300</a:t>
                      </a:r>
                      <a:r>
                        <a:rPr kumimoji="1" lang="ja-JP" altLang="en-US" sz="1600" dirty="0" smtClean="0">
                          <a:latin typeface="ＭＳ Ｐゴシック" panose="020B0600070205080204" pitchFamily="50" charset="-128"/>
                          <a:ea typeface="ＭＳ Ｐゴシック" panose="020B0600070205080204" pitchFamily="50" charset="-128"/>
                          <a:cs typeface="メイリオ"/>
                        </a:rPr>
                        <a:t>人</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同時にインターネット利用できる。</a:t>
                      </a:r>
                      <a:endParaRPr kumimoji="1" lang="ja-JP" altLang="en-US" sz="1600" dirty="0">
                        <a:latin typeface="ＭＳ Ｐゴシック" panose="020B0600070205080204" pitchFamily="50" charset="-128"/>
                        <a:ea typeface="ＭＳ Ｐゴシック" panose="020B0600070205080204" pitchFamily="50" charset="-128"/>
                        <a:cs typeface="メイリオ"/>
                      </a:endParaRPr>
                    </a:p>
                  </a:txBody>
                  <a:tcPr/>
                </a:tc>
                <a:extLst>
                  <a:ext uri="{0D108BD9-81ED-4DB2-BD59-A6C34878D82A}">
                    <a16:rowId xmlns:a16="http://schemas.microsoft.com/office/drawing/2014/main" val="10001"/>
                  </a:ext>
                </a:extLst>
              </a:tr>
              <a:tr h="579120">
                <a:tc>
                  <a:txBody>
                    <a:bodyPr/>
                    <a:lstStyle/>
                    <a:p>
                      <a:r>
                        <a:rPr kumimoji="1" lang="ja-JP" altLang="en-US" sz="1800" dirty="0" smtClean="0">
                          <a:latin typeface="ＭＳ Ｐゴシック" panose="020B0600070205080204" pitchFamily="50" charset="-128"/>
                          <a:ea typeface="ＭＳ Ｐゴシック" panose="020B0600070205080204" pitchFamily="50" charset="-128"/>
                          <a:cs typeface="メイリオ"/>
                        </a:rPr>
                        <a:t>利用帯域</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ビデオ</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映像教材（広帯域）</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画像、テキスト教材（小</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中帯域）</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個々のデバイスに均等に帯域を割り当てられる。</a:t>
                      </a:r>
                      <a:endParaRPr kumimoji="1" lang="ja-JP" altLang="en-US" sz="1600" dirty="0">
                        <a:latin typeface="ＭＳ Ｐゴシック" panose="020B0600070205080204" pitchFamily="50" charset="-128"/>
                        <a:ea typeface="ＭＳ Ｐゴシック" panose="020B0600070205080204" pitchFamily="50" charset="-128"/>
                        <a:cs typeface="メイリオ"/>
                      </a:endParaRPr>
                    </a:p>
                  </a:txBody>
                  <a:tcPr/>
                </a:tc>
                <a:extLst>
                  <a:ext uri="{0D108BD9-81ED-4DB2-BD59-A6C34878D82A}">
                    <a16:rowId xmlns:a16="http://schemas.microsoft.com/office/drawing/2014/main" val="10002"/>
                  </a:ext>
                </a:extLst>
              </a:tr>
            </a:tbl>
          </a:graphicData>
        </a:graphic>
      </p:graphicFrame>
      <p:pic>
        <p:nvPicPr>
          <p:cNvPr id="11" name="図 10"/>
          <p:cNvPicPr>
            <a:picLocks noChangeAspect="1"/>
          </p:cNvPicPr>
          <p:nvPr/>
        </p:nvPicPr>
        <p:blipFill>
          <a:blip r:embed="rId2"/>
          <a:stretch>
            <a:fillRect/>
          </a:stretch>
        </p:blipFill>
        <p:spPr>
          <a:xfrm>
            <a:off x="3931086" y="2880207"/>
            <a:ext cx="387095" cy="387095"/>
          </a:xfrm>
          <a:prstGeom prst="rect">
            <a:avLst/>
          </a:prstGeom>
        </p:spPr>
      </p:pic>
      <p:pic>
        <p:nvPicPr>
          <p:cNvPr id="12" name="図 11"/>
          <p:cNvPicPr>
            <a:picLocks noChangeAspect="1"/>
          </p:cNvPicPr>
          <p:nvPr/>
        </p:nvPicPr>
        <p:blipFill>
          <a:blip r:embed="rId2"/>
          <a:stretch>
            <a:fillRect/>
          </a:stretch>
        </p:blipFill>
        <p:spPr>
          <a:xfrm>
            <a:off x="4083486" y="3032607"/>
            <a:ext cx="387095" cy="387095"/>
          </a:xfrm>
          <a:prstGeom prst="rect">
            <a:avLst/>
          </a:prstGeom>
        </p:spPr>
      </p:pic>
      <p:pic>
        <p:nvPicPr>
          <p:cNvPr id="13" name="図 12"/>
          <p:cNvPicPr>
            <a:picLocks noChangeAspect="1"/>
          </p:cNvPicPr>
          <p:nvPr/>
        </p:nvPicPr>
        <p:blipFill>
          <a:blip r:embed="rId2"/>
          <a:stretch>
            <a:fillRect/>
          </a:stretch>
        </p:blipFill>
        <p:spPr>
          <a:xfrm>
            <a:off x="4235886" y="3185007"/>
            <a:ext cx="387095" cy="387095"/>
          </a:xfrm>
          <a:prstGeom prst="rect">
            <a:avLst/>
          </a:prstGeom>
        </p:spPr>
      </p:pic>
      <p:pic>
        <p:nvPicPr>
          <p:cNvPr id="14" name="図 13"/>
          <p:cNvPicPr>
            <a:picLocks noChangeAspect="1"/>
          </p:cNvPicPr>
          <p:nvPr/>
        </p:nvPicPr>
        <p:blipFill>
          <a:blip r:embed="rId2"/>
          <a:stretch>
            <a:fillRect/>
          </a:stretch>
        </p:blipFill>
        <p:spPr>
          <a:xfrm>
            <a:off x="4388286" y="3337407"/>
            <a:ext cx="387095" cy="387095"/>
          </a:xfrm>
          <a:prstGeom prst="rect">
            <a:avLst/>
          </a:prstGeom>
        </p:spPr>
      </p:pic>
      <p:pic>
        <p:nvPicPr>
          <p:cNvPr id="15" name="図 14"/>
          <p:cNvPicPr>
            <a:picLocks noChangeAspect="1"/>
          </p:cNvPicPr>
          <p:nvPr/>
        </p:nvPicPr>
        <p:blipFill>
          <a:blip r:embed="rId2"/>
          <a:stretch>
            <a:fillRect/>
          </a:stretch>
        </p:blipFill>
        <p:spPr>
          <a:xfrm>
            <a:off x="4540686" y="3489807"/>
            <a:ext cx="387095" cy="387095"/>
          </a:xfrm>
          <a:prstGeom prst="rect">
            <a:avLst/>
          </a:prstGeom>
        </p:spPr>
      </p:pic>
      <p:pic>
        <p:nvPicPr>
          <p:cNvPr id="16" name="図 15"/>
          <p:cNvPicPr>
            <a:picLocks noChangeAspect="1"/>
          </p:cNvPicPr>
          <p:nvPr/>
        </p:nvPicPr>
        <p:blipFill>
          <a:blip r:embed="rId2"/>
          <a:stretch>
            <a:fillRect/>
          </a:stretch>
        </p:blipFill>
        <p:spPr>
          <a:xfrm>
            <a:off x="3812337" y="3018339"/>
            <a:ext cx="387095" cy="387095"/>
          </a:xfrm>
          <a:prstGeom prst="rect">
            <a:avLst/>
          </a:prstGeom>
        </p:spPr>
      </p:pic>
      <p:pic>
        <p:nvPicPr>
          <p:cNvPr id="17" name="図 16"/>
          <p:cNvPicPr>
            <a:picLocks noChangeAspect="1"/>
          </p:cNvPicPr>
          <p:nvPr/>
        </p:nvPicPr>
        <p:blipFill>
          <a:blip r:embed="rId2"/>
          <a:stretch>
            <a:fillRect/>
          </a:stretch>
        </p:blipFill>
        <p:spPr>
          <a:xfrm>
            <a:off x="3964737" y="3170739"/>
            <a:ext cx="387095" cy="387095"/>
          </a:xfrm>
          <a:prstGeom prst="rect">
            <a:avLst/>
          </a:prstGeom>
        </p:spPr>
      </p:pic>
      <p:pic>
        <p:nvPicPr>
          <p:cNvPr id="18" name="図 17"/>
          <p:cNvPicPr>
            <a:picLocks noChangeAspect="1"/>
          </p:cNvPicPr>
          <p:nvPr/>
        </p:nvPicPr>
        <p:blipFill>
          <a:blip r:embed="rId2"/>
          <a:stretch>
            <a:fillRect/>
          </a:stretch>
        </p:blipFill>
        <p:spPr>
          <a:xfrm>
            <a:off x="4117137" y="3323139"/>
            <a:ext cx="387095" cy="387095"/>
          </a:xfrm>
          <a:prstGeom prst="rect">
            <a:avLst/>
          </a:prstGeom>
        </p:spPr>
      </p:pic>
      <p:pic>
        <p:nvPicPr>
          <p:cNvPr id="19" name="図 18"/>
          <p:cNvPicPr>
            <a:picLocks noChangeAspect="1"/>
          </p:cNvPicPr>
          <p:nvPr/>
        </p:nvPicPr>
        <p:blipFill>
          <a:blip r:embed="rId2"/>
          <a:stretch>
            <a:fillRect/>
          </a:stretch>
        </p:blipFill>
        <p:spPr>
          <a:xfrm>
            <a:off x="4269537" y="3475539"/>
            <a:ext cx="387095" cy="387095"/>
          </a:xfrm>
          <a:prstGeom prst="rect">
            <a:avLst/>
          </a:prstGeom>
        </p:spPr>
      </p:pic>
      <p:pic>
        <p:nvPicPr>
          <p:cNvPr id="20" name="図 19"/>
          <p:cNvPicPr>
            <a:picLocks noChangeAspect="1"/>
          </p:cNvPicPr>
          <p:nvPr/>
        </p:nvPicPr>
        <p:blipFill>
          <a:blip r:embed="rId2"/>
          <a:stretch>
            <a:fillRect/>
          </a:stretch>
        </p:blipFill>
        <p:spPr>
          <a:xfrm>
            <a:off x="4421937" y="3627939"/>
            <a:ext cx="387095" cy="387095"/>
          </a:xfrm>
          <a:prstGeom prst="rect">
            <a:avLst/>
          </a:prstGeom>
        </p:spPr>
      </p:pic>
      <p:grpSp>
        <p:nvGrpSpPr>
          <p:cNvPr id="26" name="図形グループ 25"/>
          <p:cNvGrpSpPr/>
          <p:nvPr/>
        </p:nvGrpSpPr>
        <p:grpSpPr>
          <a:xfrm>
            <a:off x="3665046" y="3142203"/>
            <a:ext cx="996695" cy="996695"/>
            <a:chOff x="3665044" y="3142201"/>
            <a:chExt cx="996695" cy="996695"/>
          </a:xfrm>
        </p:grpSpPr>
        <p:pic>
          <p:nvPicPr>
            <p:cNvPr id="21" name="図 20"/>
            <p:cNvPicPr>
              <a:picLocks noChangeAspect="1"/>
            </p:cNvPicPr>
            <p:nvPr/>
          </p:nvPicPr>
          <p:blipFill>
            <a:blip r:embed="rId2"/>
            <a:stretch>
              <a:fillRect/>
            </a:stretch>
          </p:blipFill>
          <p:spPr>
            <a:xfrm>
              <a:off x="3665044" y="3142201"/>
              <a:ext cx="387095" cy="387095"/>
            </a:xfrm>
            <a:prstGeom prst="rect">
              <a:avLst/>
            </a:prstGeom>
          </p:spPr>
        </p:pic>
        <p:pic>
          <p:nvPicPr>
            <p:cNvPr id="22" name="図 21"/>
            <p:cNvPicPr>
              <a:picLocks noChangeAspect="1"/>
            </p:cNvPicPr>
            <p:nvPr/>
          </p:nvPicPr>
          <p:blipFill>
            <a:blip r:embed="rId2"/>
            <a:stretch>
              <a:fillRect/>
            </a:stretch>
          </p:blipFill>
          <p:spPr>
            <a:xfrm>
              <a:off x="3817444" y="3294601"/>
              <a:ext cx="387095" cy="387095"/>
            </a:xfrm>
            <a:prstGeom prst="rect">
              <a:avLst/>
            </a:prstGeom>
          </p:spPr>
        </p:pic>
        <p:pic>
          <p:nvPicPr>
            <p:cNvPr id="23" name="図 22"/>
            <p:cNvPicPr>
              <a:picLocks noChangeAspect="1"/>
            </p:cNvPicPr>
            <p:nvPr/>
          </p:nvPicPr>
          <p:blipFill>
            <a:blip r:embed="rId2"/>
            <a:stretch>
              <a:fillRect/>
            </a:stretch>
          </p:blipFill>
          <p:spPr>
            <a:xfrm>
              <a:off x="3969844" y="3447001"/>
              <a:ext cx="387095" cy="387095"/>
            </a:xfrm>
            <a:prstGeom prst="rect">
              <a:avLst/>
            </a:prstGeom>
          </p:spPr>
        </p:pic>
        <p:pic>
          <p:nvPicPr>
            <p:cNvPr id="24" name="図 23"/>
            <p:cNvPicPr>
              <a:picLocks noChangeAspect="1"/>
            </p:cNvPicPr>
            <p:nvPr/>
          </p:nvPicPr>
          <p:blipFill>
            <a:blip r:embed="rId2"/>
            <a:stretch>
              <a:fillRect/>
            </a:stretch>
          </p:blipFill>
          <p:spPr>
            <a:xfrm>
              <a:off x="4122244" y="3599401"/>
              <a:ext cx="387095" cy="387095"/>
            </a:xfrm>
            <a:prstGeom prst="rect">
              <a:avLst/>
            </a:prstGeom>
          </p:spPr>
        </p:pic>
        <p:pic>
          <p:nvPicPr>
            <p:cNvPr id="25" name="図 24"/>
            <p:cNvPicPr>
              <a:picLocks noChangeAspect="1"/>
            </p:cNvPicPr>
            <p:nvPr/>
          </p:nvPicPr>
          <p:blipFill>
            <a:blip r:embed="rId2"/>
            <a:stretch>
              <a:fillRect/>
            </a:stretch>
          </p:blipFill>
          <p:spPr>
            <a:xfrm>
              <a:off x="4274644" y="3751801"/>
              <a:ext cx="387095" cy="387095"/>
            </a:xfrm>
            <a:prstGeom prst="rect">
              <a:avLst/>
            </a:prstGeom>
          </p:spPr>
        </p:pic>
      </p:grpSp>
      <p:grpSp>
        <p:nvGrpSpPr>
          <p:cNvPr id="27" name="図形グループ 26"/>
          <p:cNvGrpSpPr/>
          <p:nvPr/>
        </p:nvGrpSpPr>
        <p:grpSpPr>
          <a:xfrm>
            <a:off x="3546297" y="3280335"/>
            <a:ext cx="996695" cy="996695"/>
            <a:chOff x="3665044" y="3142201"/>
            <a:chExt cx="996695" cy="996695"/>
          </a:xfrm>
        </p:grpSpPr>
        <p:pic>
          <p:nvPicPr>
            <p:cNvPr id="28" name="図 27"/>
            <p:cNvPicPr>
              <a:picLocks noChangeAspect="1"/>
            </p:cNvPicPr>
            <p:nvPr/>
          </p:nvPicPr>
          <p:blipFill>
            <a:blip r:embed="rId2"/>
            <a:stretch>
              <a:fillRect/>
            </a:stretch>
          </p:blipFill>
          <p:spPr>
            <a:xfrm>
              <a:off x="3665044" y="3142201"/>
              <a:ext cx="387095" cy="387095"/>
            </a:xfrm>
            <a:prstGeom prst="rect">
              <a:avLst/>
            </a:prstGeom>
          </p:spPr>
        </p:pic>
        <p:pic>
          <p:nvPicPr>
            <p:cNvPr id="29" name="図 28"/>
            <p:cNvPicPr>
              <a:picLocks noChangeAspect="1"/>
            </p:cNvPicPr>
            <p:nvPr/>
          </p:nvPicPr>
          <p:blipFill>
            <a:blip r:embed="rId2"/>
            <a:stretch>
              <a:fillRect/>
            </a:stretch>
          </p:blipFill>
          <p:spPr>
            <a:xfrm>
              <a:off x="3817444" y="3294601"/>
              <a:ext cx="387095" cy="387095"/>
            </a:xfrm>
            <a:prstGeom prst="rect">
              <a:avLst/>
            </a:prstGeom>
          </p:spPr>
        </p:pic>
        <p:pic>
          <p:nvPicPr>
            <p:cNvPr id="30" name="図 29"/>
            <p:cNvPicPr>
              <a:picLocks noChangeAspect="1"/>
            </p:cNvPicPr>
            <p:nvPr/>
          </p:nvPicPr>
          <p:blipFill>
            <a:blip r:embed="rId2"/>
            <a:stretch>
              <a:fillRect/>
            </a:stretch>
          </p:blipFill>
          <p:spPr>
            <a:xfrm>
              <a:off x="3969844" y="3447001"/>
              <a:ext cx="387095" cy="387095"/>
            </a:xfrm>
            <a:prstGeom prst="rect">
              <a:avLst/>
            </a:prstGeom>
          </p:spPr>
        </p:pic>
        <p:pic>
          <p:nvPicPr>
            <p:cNvPr id="31" name="図 30"/>
            <p:cNvPicPr>
              <a:picLocks noChangeAspect="1"/>
            </p:cNvPicPr>
            <p:nvPr/>
          </p:nvPicPr>
          <p:blipFill>
            <a:blip r:embed="rId2"/>
            <a:stretch>
              <a:fillRect/>
            </a:stretch>
          </p:blipFill>
          <p:spPr>
            <a:xfrm>
              <a:off x="4122244" y="3599401"/>
              <a:ext cx="387095" cy="387095"/>
            </a:xfrm>
            <a:prstGeom prst="rect">
              <a:avLst/>
            </a:prstGeom>
          </p:spPr>
        </p:pic>
        <p:pic>
          <p:nvPicPr>
            <p:cNvPr id="32" name="図 31"/>
            <p:cNvPicPr>
              <a:picLocks noChangeAspect="1"/>
            </p:cNvPicPr>
            <p:nvPr/>
          </p:nvPicPr>
          <p:blipFill>
            <a:blip r:embed="rId2"/>
            <a:stretch>
              <a:fillRect/>
            </a:stretch>
          </p:blipFill>
          <p:spPr>
            <a:xfrm>
              <a:off x="4274644" y="3751801"/>
              <a:ext cx="387095" cy="387095"/>
            </a:xfrm>
            <a:prstGeom prst="rect">
              <a:avLst/>
            </a:prstGeom>
          </p:spPr>
        </p:pic>
      </p:grpSp>
      <p:grpSp>
        <p:nvGrpSpPr>
          <p:cNvPr id="33" name="図形グループ 32"/>
          <p:cNvGrpSpPr/>
          <p:nvPr/>
        </p:nvGrpSpPr>
        <p:grpSpPr>
          <a:xfrm>
            <a:off x="3399006" y="3432735"/>
            <a:ext cx="996695" cy="996695"/>
            <a:chOff x="3665044" y="3142201"/>
            <a:chExt cx="996695" cy="996695"/>
          </a:xfrm>
        </p:grpSpPr>
        <p:pic>
          <p:nvPicPr>
            <p:cNvPr id="34" name="図 33"/>
            <p:cNvPicPr>
              <a:picLocks noChangeAspect="1"/>
            </p:cNvPicPr>
            <p:nvPr/>
          </p:nvPicPr>
          <p:blipFill>
            <a:blip r:embed="rId2"/>
            <a:stretch>
              <a:fillRect/>
            </a:stretch>
          </p:blipFill>
          <p:spPr>
            <a:xfrm>
              <a:off x="3665044" y="3142201"/>
              <a:ext cx="387095" cy="387095"/>
            </a:xfrm>
            <a:prstGeom prst="rect">
              <a:avLst/>
            </a:prstGeom>
          </p:spPr>
        </p:pic>
        <p:pic>
          <p:nvPicPr>
            <p:cNvPr id="35" name="図 34"/>
            <p:cNvPicPr>
              <a:picLocks noChangeAspect="1"/>
            </p:cNvPicPr>
            <p:nvPr/>
          </p:nvPicPr>
          <p:blipFill>
            <a:blip r:embed="rId2"/>
            <a:stretch>
              <a:fillRect/>
            </a:stretch>
          </p:blipFill>
          <p:spPr>
            <a:xfrm>
              <a:off x="3817444" y="3294601"/>
              <a:ext cx="387095" cy="387095"/>
            </a:xfrm>
            <a:prstGeom prst="rect">
              <a:avLst/>
            </a:prstGeom>
          </p:spPr>
        </p:pic>
        <p:pic>
          <p:nvPicPr>
            <p:cNvPr id="36" name="図 35"/>
            <p:cNvPicPr>
              <a:picLocks noChangeAspect="1"/>
            </p:cNvPicPr>
            <p:nvPr/>
          </p:nvPicPr>
          <p:blipFill>
            <a:blip r:embed="rId2"/>
            <a:stretch>
              <a:fillRect/>
            </a:stretch>
          </p:blipFill>
          <p:spPr>
            <a:xfrm>
              <a:off x="3969844" y="3447001"/>
              <a:ext cx="387095" cy="387095"/>
            </a:xfrm>
            <a:prstGeom prst="rect">
              <a:avLst/>
            </a:prstGeom>
          </p:spPr>
        </p:pic>
        <p:pic>
          <p:nvPicPr>
            <p:cNvPr id="37" name="図 36"/>
            <p:cNvPicPr>
              <a:picLocks noChangeAspect="1"/>
            </p:cNvPicPr>
            <p:nvPr/>
          </p:nvPicPr>
          <p:blipFill>
            <a:blip r:embed="rId2"/>
            <a:stretch>
              <a:fillRect/>
            </a:stretch>
          </p:blipFill>
          <p:spPr>
            <a:xfrm>
              <a:off x="4122244" y="3599401"/>
              <a:ext cx="387095" cy="387095"/>
            </a:xfrm>
            <a:prstGeom prst="rect">
              <a:avLst/>
            </a:prstGeom>
          </p:spPr>
        </p:pic>
        <p:pic>
          <p:nvPicPr>
            <p:cNvPr id="38" name="図 37"/>
            <p:cNvPicPr>
              <a:picLocks noChangeAspect="1"/>
            </p:cNvPicPr>
            <p:nvPr/>
          </p:nvPicPr>
          <p:blipFill>
            <a:blip r:embed="rId2"/>
            <a:stretch>
              <a:fillRect/>
            </a:stretch>
          </p:blipFill>
          <p:spPr>
            <a:xfrm>
              <a:off x="4274644" y="3751801"/>
              <a:ext cx="387095" cy="387095"/>
            </a:xfrm>
            <a:prstGeom prst="rect">
              <a:avLst/>
            </a:prstGeom>
          </p:spPr>
        </p:pic>
      </p:grpSp>
      <p:grpSp>
        <p:nvGrpSpPr>
          <p:cNvPr id="39" name="図形グループ 38"/>
          <p:cNvGrpSpPr/>
          <p:nvPr/>
        </p:nvGrpSpPr>
        <p:grpSpPr>
          <a:xfrm>
            <a:off x="3280257" y="3585135"/>
            <a:ext cx="996695" cy="996695"/>
            <a:chOff x="3665044" y="3142201"/>
            <a:chExt cx="996695" cy="996695"/>
          </a:xfrm>
        </p:grpSpPr>
        <p:pic>
          <p:nvPicPr>
            <p:cNvPr id="40" name="図 39"/>
            <p:cNvPicPr>
              <a:picLocks noChangeAspect="1"/>
            </p:cNvPicPr>
            <p:nvPr/>
          </p:nvPicPr>
          <p:blipFill>
            <a:blip r:embed="rId2"/>
            <a:stretch>
              <a:fillRect/>
            </a:stretch>
          </p:blipFill>
          <p:spPr>
            <a:xfrm>
              <a:off x="3665044" y="3142201"/>
              <a:ext cx="387095" cy="387095"/>
            </a:xfrm>
            <a:prstGeom prst="rect">
              <a:avLst/>
            </a:prstGeom>
          </p:spPr>
        </p:pic>
        <p:pic>
          <p:nvPicPr>
            <p:cNvPr id="41" name="図 40"/>
            <p:cNvPicPr>
              <a:picLocks noChangeAspect="1"/>
            </p:cNvPicPr>
            <p:nvPr/>
          </p:nvPicPr>
          <p:blipFill>
            <a:blip r:embed="rId2"/>
            <a:stretch>
              <a:fillRect/>
            </a:stretch>
          </p:blipFill>
          <p:spPr>
            <a:xfrm>
              <a:off x="3817444" y="3294601"/>
              <a:ext cx="387095" cy="387095"/>
            </a:xfrm>
            <a:prstGeom prst="rect">
              <a:avLst/>
            </a:prstGeom>
          </p:spPr>
        </p:pic>
        <p:pic>
          <p:nvPicPr>
            <p:cNvPr id="42" name="図 41"/>
            <p:cNvPicPr>
              <a:picLocks noChangeAspect="1"/>
            </p:cNvPicPr>
            <p:nvPr/>
          </p:nvPicPr>
          <p:blipFill>
            <a:blip r:embed="rId2"/>
            <a:stretch>
              <a:fillRect/>
            </a:stretch>
          </p:blipFill>
          <p:spPr>
            <a:xfrm>
              <a:off x="3969844" y="3447001"/>
              <a:ext cx="387095" cy="387095"/>
            </a:xfrm>
            <a:prstGeom prst="rect">
              <a:avLst/>
            </a:prstGeom>
          </p:spPr>
        </p:pic>
        <p:pic>
          <p:nvPicPr>
            <p:cNvPr id="43" name="図 42"/>
            <p:cNvPicPr>
              <a:picLocks noChangeAspect="1"/>
            </p:cNvPicPr>
            <p:nvPr/>
          </p:nvPicPr>
          <p:blipFill>
            <a:blip r:embed="rId2"/>
            <a:stretch>
              <a:fillRect/>
            </a:stretch>
          </p:blipFill>
          <p:spPr>
            <a:xfrm>
              <a:off x="4122244" y="3599401"/>
              <a:ext cx="387095" cy="387095"/>
            </a:xfrm>
            <a:prstGeom prst="rect">
              <a:avLst/>
            </a:prstGeom>
          </p:spPr>
        </p:pic>
        <p:pic>
          <p:nvPicPr>
            <p:cNvPr id="44" name="図 43"/>
            <p:cNvPicPr>
              <a:picLocks noChangeAspect="1"/>
            </p:cNvPicPr>
            <p:nvPr/>
          </p:nvPicPr>
          <p:blipFill>
            <a:blip r:embed="rId2"/>
            <a:stretch>
              <a:fillRect/>
            </a:stretch>
          </p:blipFill>
          <p:spPr>
            <a:xfrm>
              <a:off x="4274644" y="3751801"/>
              <a:ext cx="387095" cy="387095"/>
            </a:xfrm>
            <a:prstGeom prst="rect">
              <a:avLst/>
            </a:prstGeom>
          </p:spPr>
        </p:pic>
      </p:grpSp>
      <p:grpSp>
        <p:nvGrpSpPr>
          <p:cNvPr id="45" name="図形グループ 44"/>
          <p:cNvGrpSpPr/>
          <p:nvPr/>
        </p:nvGrpSpPr>
        <p:grpSpPr>
          <a:xfrm>
            <a:off x="3033069" y="3723267"/>
            <a:ext cx="996695" cy="996695"/>
            <a:chOff x="3665044" y="3142201"/>
            <a:chExt cx="996695" cy="996695"/>
          </a:xfrm>
        </p:grpSpPr>
        <p:pic>
          <p:nvPicPr>
            <p:cNvPr id="46" name="図 45"/>
            <p:cNvPicPr>
              <a:picLocks noChangeAspect="1"/>
            </p:cNvPicPr>
            <p:nvPr/>
          </p:nvPicPr>
          <p:blipFill>
            <a:blip r:embed="rId2"/>
            <a:stretch>
              <a:fillRect/>
            </a:stretch>
          </p:blipFill>
          <p:spPr>
            <a:xfrm>
              <a:off x="3665044" y="3142201"/>
              <a:ext cx="387095" cy="387095"/>
            </a:xfrm>
            <a:prstGeom prst="rect">
              <a:avLst/>
            </a:prstGeom>
          </p:spPr>
        </p:pic>
        <p:pic>
          <p:nvPicPr>
            <p:cNvPr id="47" name="図 46"/>
            <p:cNvPicPr>
              <a:picLocks noChangeAspect="1"/>
            </p:cNvPicPr>
            <p:nvPr/>
          </p:nvPicPr>
          <p:blipFill>
            <a:blip r:embed="rId2"/>
            <a:stretch>
              <a:fillRect/>
            </a:stretch>
          </p:blipFill>
          <p:spPr>
            <a:xfrm>
              <a:off x="3817444" y="3294601"/>
              <a:ext cx="387095" cy="387095"/>
            </a:xfrm>
            <a:prstGeom prst="rect">
              <a:avLst/>
            </a:prstGeom>
          </p:spPr>
        </p:pic>
        <p:pic>
          <p:nvPicPr>
            <p:cNvPr id="48" name="図 47"/>
            <p:cNvPicPr>
              <a:picLocks noChangeAspect="1"/>
            </p:cNvPicPr>
            <p:nvPr/>
          </p:nvPicPr>
          <p:blipFill>
            <a:blip r:embed="rId2"/>
            <a:stretch>
              <a:fillRect/>
            </a:stretch>
          </p:blipFill>
          <p:spPr>
            <a:xfrm>
              <a:off x="3969844" y="3447001"/>
              <a:ext cx="387095" cy="387095"/>
            </a:xfrm>
            <a:prstGeom prst="rect">
              <a:avLst/>
            </a:prstGeom>
          </p:spPr>
        </p:pic>
        <p:pic>
          <p:nvPicPr>
            <p:cNvPr id="49" name="図 48"/>
            <p:cNvPicPr>
              <a:picLocks noChangeAspect="1"/>
            </p:cNvPicPr>
            <p:nvPr/>
          </p:nvPicPr>
          <p:blipFill>
            <a:blip r:embed="rId2"/>
            <a:stretch>
              <a:fillRect/>
            </a:stretch>
          </p:blipFill>
          <p:spPr>
            <a:xfrm>
              <a:off x="4122244" y="3599401"/>
              <a:ext cx="387095" cy="387095"/>
            </a:xfrm>
            <a:prstGeom prst="rect">
              <a:avLst/>
            </a:prstGeom>
          </p:spPr>
        </p:pic>
        <p:pic>
          <p:nvPicPr>
            <p:cNvPr id="50" name="図 49"/>
            <p:cNvPicPr>
              <a:picLocks noChangeAspect="1"/>
            </p:cNvPicPr>
            <p:nvPr/>
          </p:nvPicPr>
          <p:blipFill>
            <a:blip r:embed="rId2"/>
            <a:stretch>
              <a:fillRect/>
            </a:stretch>
          </p:blipFill>
          <p:spPr>
            <a:xfrm>
              <a:off x="4274644" y="3751801"/>
              <a:ext cx="387095" cy="387095"/>
            </a:xfrm>
            <a:prstGeom prst="rect">
              <a:avLst/>
            </a:prstGeom>
          </p:spPr>
        </p:pic>
      </p:grpSp>
      <p:sp>
        <p:nvSpPr>
          <p:cNvPr id="52" name="テキスト ボックス 51"/>
          <p:cNvSpPr txBox="1"/>
          <p:nvPr/>
        </p:nvSpPr>
        <p:spPr>
          <a:xfrm>
            <a:off x="3953011" y="3566923"/>
            <a:ext cx="646323" cy="369328"/>
          </a:xfrm>
          <a:prstGeom prst="rect">
            <a:avLst/>
          </a:prstGeom>
        </p:spPr>
        <p:style>
          <a:lnRef idx="2">
            <a:schemeClr val="accent3"/>
          </a:lnRef>
          <a:fillRef idx="1">
            <a:schemeClr val="lt1"/>
          </a:fillRef>
          <a:effectRef idx="0">
            <a:schemeClr val="accent3"/>
          </a:effectRef>
          <a:fontRef idx="minor">
            <a:schemeClr val="dk1"/>
          </a:fontRef>
        </p:style>
        <p:txBody>
          <a:bodyPr wrap="none" lIns="91436" tIns="45718" rIns="91436" bIns="45718" rtlCol="0">
            <a:spAutoFit/>
          </a:bodyPr>
          <a:lstStyle/>
          <a:p>
            <a:pPr defTabSz="457133"/>
            <a: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a:rPr>
              <a:t>40</a:t>
            </a:r>
            <a:r>
              <a:rPr lang="ja-JP" altLang="en-US" dirty="0" smtClean="0">
                <a:solidFill>
                  <a:srgbClr val="676767"/>
                </a:solidFill>
                <a:latin typeface="ＭＳ Ｐゴシック" panose="020B0600070205080204" pitchFamily="50" charset="-128"/>
                <a:ea typeface="ＭＳ Ｐゴシック" panose="020B0600070205080204" pitchFamily="50" charset="-128"/>
                <a:cs typeface="メイリオ"/>
              </a:rPr>
              <a:t>台</a:t>
            </a: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pic>
        <p:nvPicPr>
          <p:cNvPr id="51" name="図 50"/>
          <p:cNvPicPr>
            <a:picLocks noChangeAspect="1"/>
          </p:cNvPicPr>
          <p:nvPr/>
        </p:nvPicPr>
        <p:blipFill rotWithShape="1">
          <a:blip r:embed="rId3"/>
          <a:srcRect l="18072" t="22358" r="17003" b="20222"/>
          <a:stretch/>
        </p:blipFill>
        <p:spPr>
          <a:xfrm>
            <a:off x="1997909" y="3524119"/>
            <a:ext cx="713538" cy="631070"/>
          </a:xfrm>
          <a:prstGeom prst="rect">
            <a:avLst/>
          </a:prstGeom>
        </p:spPr>
      </p:pic>
      <p:sp>
        <p:nvSpPr>
          <p:cNvPr id="55" name="左矢印 54"/>
          <p:cNvSpPr/>
          <p:nvPr/>
        </p:nvSpPr>
        <p:spPr>
          <a:xfrm rot="10800000">
            <a:off x="1298642" y="3495582"/>
            <a:ext cx="727809" cy="656314"/>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pic>
        <p:nvPicPr>
          <p:cNvPr id="56" name="図 55"/>
          <p:cNvPicPr>
            <a:picLocks noChangeAspect="1"/>
          </p:cNvPicPr>
          <p:nvPr/>
        </p:nvPicPr>
        <p:blipFill>
          <a:blip r:embed="rId4"/>
          <a:stretch>
            <a:fillRect/>
          </a:stretch>
        </p:blipFill>
        <p:spPr>
          <a:xfrm>
            <a:off x="528489" y="3494034"/>
            <a:ext cx="759034" cy="729203"/>
          </a:xfrm>
          <a:prstGeom prst="rect">
            <a:avLst/>
          </a:prstGeom>
        </p:spPr>
      </p:pic>
      <p:sp>
        <p:nvSpPr>
          <p:cNvPr id="57" name="左矢印 56"/>
          <p:cNvSpPr/>
          <p:nvPr/>
        </p:nvSpPr>
        <p:spPr>
          <a:xfrm rot="10021320">
            <a:off x="2661501" y="3248487"/>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58" name="左矢印 57"/>
          <p:cNvSpPr/>
          <p:nvPr/>
        </p:nvSpPr>
        <p:spPr>
          <a:xfrm rot="10524569">
            <a:off x="2699736" y="3486494"/>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59" name="左矢印 58"/>
          <p:cNvSpPr/>
          <p:nvPr/>
        </p:nvSpPr>
        <p:spPr>
          <a:xfrm rot="10800000">
            <a:off x="2695155" y="3681698"/>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0" name="左矢印 59"/>
          <p:cNvSpPr/>
          <p:nvPr/>
        </p:nvSpPr>
        <p:spPr>
          <a:xfrm rot="11075431" flipV="1">
            <a:off x="2680884" y="3867182"/>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1" name="左矢印 60"/>
          <p:cNvSpPr/>
          <p:nvPr/>
        </p:nvSpPr>
        <p:spPr>
          <a:xfrm rot="11578680" flipV="1">
            <a:off x="2656920" y="4114287"/>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2" name="テキスト ボックス 61"/>
          <p:cNvSpPr txBox="1"/>
          <p:nvPr/>
        </p:nvSpPr>
        <p:spPr>
          <a:xfrm>
            <a:off x="1599272" y="2953411"/>
            <a:ext cx="1462252" cy="523216"/>
          </a:xfrm>
          <a:prstGeom prst="rect">
            <a:avLst/>
          </a:prstGeom>
          <a:noFill/>
        </p:spPr>
        <p:txBody>
          <a:bodyPr wrap="none" lIns="91436" tIns="45718" rIns="91436" bIns="45718" rtlCol="0">
            <a:spAutoFit/>
          </a:bodyPr>
          <a:lstStyle/>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無線</a:t>
            </a:r>
            <a:r>
              <a:rPr lang="en-US" altLang="ja-JP" sz="1400" dirty="0">
                <a:solidFill>
                  <a:srgbClr val="676767"/>
                </a:solidFill>
                <a:latin typeface="ＭＳ Ｐゴシック" panose="020B0600070205080204" pitchFamily="50" charset="-128"/>
                <a:ea typeface="ＭＳ Ｐゴシック" panose="020B0600070205080204" pitchFamily="50" charset="-128"/>
                <a:cs typeface="メイリオ"/>
              </a:rPr>
              <a:t>LAN</a:t>
            </a:r>
          </a:p>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アクセス ポイント</a:t>
            </a:r>
          </a:p>
        </p:txBody>
      </p:sp>
      <p:sp>
        <p:nvSpPr>
          <p:cNvPr id="63" name="テキスト ボックス 62"/>
          <p:cNvSpPr txBox="1"/>
          <p:nvPr/>
        </p:nvSpPr>
        <p:spPr>
          <a:xfrm>
            <a:off x="412388" y="2987884"/>
            <a:ext cx="915631" cy="530912"/>
          </a:xfrm>
          <a:prstGeom prst="rect">
            <a:avLst/>
          </a:prstGeom>
          <a:noFill/>
        </p:spPr>
        <p:txBody>
          <a:bodyPr wrap="none" lIns="91436" tIns="45718" rIns="91436" bIns="45718" rtlCol="0">
            <a:spAutoFit/>
          </a:bodyPr>
          <a:lstStyle/>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電子教材</a:t>
            </a:r>
            <a:endParaRPr lang="en-US" altLang="ja-JP" sz="1400" dirty="0">
              <a:solidFill>
                <a:srgbClr val="676767"/>
              </a:solidFill>
              <a:latin typeface="ＭＳ Ｐゴシック" panose="020B0600070205080204" pitchFamily="50" charset="-128"/>
              <a:ea typeface="ＭＳ Ｐゴシック" panose="020B0600070205080204" pitchFamily="50" charset="-128"/>
              <a:cs typeface="メイリオ"/>
            </a:endParaRPr>
          </a:p>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サーバ</a:t>
            </a:r>
          </a:p>
        </p:txBody>
      </p:sp>
      <p:pic>
        <p:nvPicPr>
          <p:cNvPr id="64" name="図 63"/>
          <p:cNvPicPr>
            <a:picLocks noChangeAspect="1"/>
          </p:cNvPicPr>
          <p:nvPr/>
        </p:nvPicPr>
        <p:blipFill>
          <a:blip r:embed="rId5"/>
          <a:stretch>
            <a:fillRect/>
          </a:stretch>
        </p:blipFill>
        <p:spPr>
          <a:xfrm>
            <a:off x="5106367" y="2668059"/>
            <a:ext cx="1241876" cy="2111617"/>
          </a:xfrm>
          <a:prstGeom prst="rect">
            <a:avLst/>
          </a:prstGeom>
        </p:spPr>
      </p:pic>
      <p:pic>
        <p:nvPicPr>
          <p:cNvPr id="65" name="図 64"/>
          <p:cNvPicPr>
            <a:picLocks noChangeAspect="1"/>
          </p:cNvPicPr>
          <p:nvPr/>
        </p:nvPicPr>
        <p:blipFill rotWithShape="1">
          <a:blip r:embed="rId3"/>
          <a:srcRect l="18072" t="22358" r="17003" b="20222"/>
          <a:stretch/>
        </p:blipFill>
        <p:spPr>
          <a:xfrm>
            <a:off x="6517166" y="2706316"/>
            <a:ext cx="713538" cy="631070"/>
          </a:xfrm>
          <a:prstGeom prst="rect">
            <a:avLst/>
          </a:prstGeom>
        </p:spPr>
      </p:pic>
      <p:pic>
        <p:nvPicPr>
          <p:cNvPr id="66" name="図 65"/>
          <p:cNvPicPr>
            <a:picLocks noChangeAspect="1"/>
          </p:cNvPicPr>
          <p:nvPr/>
        </p:nvPicPr>
        <p:blipFill rotWithShape="1">
          <a:blip r:embed="rId3"/>
          <a:srcRect l="18072" t="22358" r="17003" b="20222"/>
          <a:stretch/>
        </p:blipFill>
        <p:spPr>
          <a:xfrm>
            <a:off x="6512587" y="3343819"/>
            <a:ext cx="713538" cy="631070"/>
          </a:xfrm>
          <a:prstGeom prst="rect">
            <a:avLst/>
          </a:prstGeom>
        </p:spPr>
      </p:pic>
      <p:pic>
        <p:nvPicPr>
          <p:cNvPr id="67" name="図 66"/>
          <p:cNvPicPr>
            <a:picLocks noChangeAspect="1"/>
          </p:cNvPicPr>
          <p:nvPr/>
        </p:nvPicPr>
        <p:blipFill rotWithShape="1">
          <a:blip r:embed="rId3"/>
          <a:srcRect l="18072" t="22358" r="17003" b="20222"/>
          <a:stretch/>
        </p:blipFill>
        <p:spPr>
          <a:xfrm>
            <a:off x="6508009" y="3995584"/>
            <a:ext cx="713538" cy="631070"/>
          </a:xfrm>
          <a:prstGeom prst="rect">
            <a:avLst/>
          </a:prstGeom>
        </p:spPr>
      </p:pic>
      <p:pic>
        <p:nvPicPr>
          <p:cNvPr id="68" name="図 6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077261" y="2568183"/>
            <a:ext cx="222071" cy="356692"/>
          </a:xfrm>
          <a:prstGeom prst="rect">
            <a:avLst/>
          </a:prstGeom>
        </p:spPr>
      </p:pic>
      <p:pic>
        <p:nvPicPr>
          <p:cNvPr id="69" name="図 68"/>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229661" y="2720583"/>
            <a:ext cx="222071" cy="356692"/>
          </a:xfrm>
          <a:prstGeom prst="rect">
            <a:avLst/>
          </a:prstGeom>
        </p:spPr>
      </p:pic>
      <p:pic>
        <p:nvPicPr>
          <p:cNvPr id="70" name="図 69"/>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382061" y="2872983"/>
            <a:ext cx="222071" cy="356692"/>
          </a:xfrm>
          <a:prstGeom prst="rect">
            <a:avLst/>
          </a:prstGeom>
        </p:spPr>
      </p:pic>
      <p:pic>
        <p:nvPicPr>
          <p:cNvPr id="71" name="図 7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534461" y="3025383"/>
            <a:ext cx="222071" cy="356692"/>
          </a:xfrm>
          <a:prstGeom prst="rect">
            <a:avLst/>
          </a:prstGeom>
        </p:spPr>
      </p:pic>
      <p:pic>
        <p:nvPicPr>
          <p:cNvPr id="72" name="図 71"/>
          <p:cNvPicPr>
            <a:picLocks noChangeAspect="1"/>
          </p:cNvPicPr>
          <p:nvPr/>
        </p:nvPicPr>
        <p:blipFill rotWithShape="1">
          <a:blip r:embed="rId6">
            <a:extLst>
              <a:ext uri="{BEBA8EAE-BF5A-486C-A8C5-ECC9F3942E4B}">
                <a14:imgProps xmlns:a14="http://schemas.microsoft.com/office/drawing/2010/main">
                  <a14:imgLayer r:embed="rId9">
                    <a14:imgEffect>
                      <a14:backgroundRemoval t="10000" b="90000" l="10000" r="90000">
                        <a14:foregroundMark x1="59443" y1="43344" x2="59443" y2="43344"/>
                      </a14:backgroundRemoval>
                    </a14:imgEffect>
                  </a14:imgLayer>
                </a14:imgProps>
              </a:ext>
            </a:extLst>
          </a:blip>
          <a:srcRect l="28455" t="16174" r="29102" b="15654"/>
          <a:stretch/>
        </p:blipFill>
        <p:spPr>
          <a:xfrm>
            <a:off x="8686861" y="3177783"/>
            <a:ext cx="222071" cy="356692"/>
          </a:xfrm>
          <a:prstGeom prst="rect">
            <a:avLst/>
          </a:prstGeom>
        </p:spPr>
      </p:pic>
      <p:pic>
        <p:nvPicPr>
          <p:cNvPr id="73" name="図 72"/>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7983014" y="2973492"/>
            <a:ext cx="222071" cy="356692"/>
          </a:xfrm>
          <a:prstGeom prst="rect">
            <a:avLst/>
          </a:prstGeom>
        </p:spPr>
      </p:pic>
      <p:pic>
        <p:nvPicPr>
          <p:cNvPr id="74" name="図 73"/>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135414" y="3125892"/>
            <a:ext cx="222071" cy="356692"/>
          </a:xfrm>
          <a:prstGeom prst="rect">
            <a:avLst/>
          </a:prstGeom>
        </p:spPr>
      </p:pic>
      <p:pic>
        <p:nvPicPr>
          <p:cNvPr id="75" name="図 74"/>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287814" y="3278291"/>
            <a:ext cx="222071" cy="356692"/>
          </a:xfrm>
          <a:prstGeom prst="rect">
            <a:avLst/>
          </a:prstGeom>
        </p:spPr>
      </p:pic>
      <p:pic>
        <p:nvPicPr>
          <p:cNvPr id="76" name="図 75"/>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440214" y="3430692"/>
            <a:ext cx="222071" cy="356692"/>
          </a:xfrm>
          <a:prstGeom prst="rect">
            <a:avLst/>
          </a:prstGeom>
        </p:spPr>
      </p:pic>
      <p:pic>
        <p:nvPicPr>
          <p:cNvPr id="78" name="図 77"/>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592614" y="3583092"/>
            <a:ext cx="222071" cy="356692"/>
          </a:xfrm>
          <a:prstGeom prst="rect">
            <a:avLst/>
          </a:prstGeom>
        </p:spPr>
      </p:pic>
      <p:pic>
        <p:nvPicPr>
          <p:cNvPr id="79" name="図 78"/>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035519" y="3539658"/>
            <a:ext cx="222071" cy="356692"/>
          </a:xfrm>
          <a:prstGeom prst="rect">
            <a:avLst/>
          </a:prstGeom>
        </p:spPr>
      </p:pic>
      <p:pic>
        <p:nvPicPr>
          <p:cNvPr id="80" name="図 79"/>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187919" y="3692058"/>
            <a:ext cx="222071" cy="356692"/>
          </a:xfrm>
          <a:prstGeom prst="rect">
            <a:avLst/>
          </a:prstGeom>
        </p:spPr>
      </p:pic>
      <p:pic>
        <p:nvPicPr>
          <p:cNvPr id="81" name="図 80"/>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340319" y="3844458"/>
            <a:ext cx="222071" cy="356692"/>
          </a:xfrm>
          <a:prstGeom prst="rect">
            <a:avLst/>
          </a:prstGeom>
        </p:spPr>
      </p:pic>
      <p:pic>
        <p:nvPicPr>
          <p:cNvPr id="82" name="図 81"/>
          <p:cNvPicPr>
            <a:picLocks noChangeAspect="1"/>
          </p:cNvPicPr>
          <p:nvPr/>
        </p:nvPicPr>
        <p:blipFill rotWithShape="1">
          <a:blip r:embed="rId6">
            <a:extLst>
              <a:ext uri="{BEBA8EAE-BF5A-486C-A8C5-ECC9F3942E4B}">
                <a14:imgProps xmlns:a14="http://schemas.microsoft.com/office/drawing/2010/main">
                  <a14:imgLayer r:embed="rId12">
                    <a14:imgEffect>
                      <a14:backgroundRemoval t="10000" b="90000" l="10000" r="90000">
                        <a14:foregroundMark x1="59443" y1="43344" x2="59443" y2="43344"/>
                      </a14:backgroundRemoval>
                    </a14:imgEffect>
                  </a14:imgLayer>
                </a14:imgProps>
              </a:ext>
            </a:extLst>
          </a:blip>
          <a:srcRect l="28455" t="16174" r="29102" b="15654"/>
          <a:stretch/>
        </p:blipFill>
        <p:spPr>
          <a:xfrm>
            <a:off x="8492719" y="3996858"/>
            <a:ext cx="222071" cy="356692"/>
          </a:xfrm>
          <a:prstGeom prst="rect">
            <a:avLst/>
          </a:prstGeom>
        </p:spPr>
      </p:pic>
      <p:pic>
        <p:nvPicPr>
          <p:cNvPr id="83" name="図 82"/>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645119" y="4149258"/>
            <a:ext cx="222071" cy="356692"/>
          </a:xfrm>
          <a:prstGeom prst="rect">
            <a:avLst/>
          </a:prstGeom>
        </p:spPr>
      </p:pic>
      <p:pic>
        <p:nvPicPr>
          <p:cNvPr id="84" name="図 83"/>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7916770" y="3934614"/>
            <a:ext cx="222071" cy="356692"/>
          </a:xfrm>
          <a:prstGeom prst="rect">
            <a:avLst/>
          </a:prstGeom>
        </p:spPr>
      </p:pic>
      <p:pic>
        <p:nvPicPr>
          <p:cNvPr id="85" name="図 84"/>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069170" y="4087014"/>
            <a:ext cx="222071" cy="356692"/>
          </a:xfrm>
          <a:prstGeom prst="rect">
            <a:avLst/>
          </a:prstGeom>
        </p:spPr>
      </p:pic>
      <p:pic>
        <p:nvPicPr>
          <p:cNvPr id="86" name="図 85"/>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221570" y="4239414"/>
            <a:ext cx="222071" cy="356692"/>
          </a:xfrm>
          <a:prstGeom prst="rect">
            <a:avLst/>
          </a:prstGeom>
        </p:spPr>
      </p:pic>
      <p:pic>
        <p:nvPicPr>
          <p:cNvPr id="87" name="図 86"/>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373970" y="4391814"/>
            <a:ext cx="222071" cy="356692"/>
          </a:xfrm>
          <a:prstGeom prst="rect">
            <a:avLst/>
          </a:prstGeom>
        </p:spPr>
      </p:pic>
      <p:pic>
        <p:nvPicPr>
          <p:cNvPr id="88" name="図 87"/>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526370" y="4544214"/>
            <a:ext cx="222071" cy="356692"/>
          </a:xfrm>
          <a:prstGeom prst="rect">
            <a:avLst/>
          </a:prstGeom>
        </p:spPr>
      </p:pic>
      <p:sp>
        <p:nvSpPr>
          <p:cNvPr id="89" name="左矢印 88"/>
          <p:cNvSpPr/>
          <p:nvPr/>
        </p:nvSpPr>
        <p:spPr>
          <a:xfrm>
            <a:off x="6007999" y="2992306"/>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2" name="テキスト ボックス 91"/>
          <p:cNvSpPr txBox="1"/>
          <p:nvPr/>
        </p:nvSpPr>
        <p:spPr>
          <a:xfrm>
            <a:off x="5108938" y="3238760"/>
            <a:ext cx="1213786" cy="307773"/>
          </a:xfrm>
          <a:prstGeom prst="rect">
            <a:avLst/>
          </a:prstGeom>
          <a:noFill/>
        </p:spPr>
        <p:txBody>
          <a:bodyPr wrap="none" lIns="91436" tIns="45718" rIns="91436" bIns="45718" rtlCol="0">
            <a:spAutoFit/>
          </a:bodyPr>
          <a:lstStyle/>
          <a:p>
            <a:pP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インターネット</a:t>
            </a:r>
          </a:p>
        </p:txBody>
      </p:sp>
      <p:sp>
        <p:nvSpPr>
          <p:cNvPr id="94" name="左矢印 93"/>
          <p:cNvSpPr/>
          <p:nvPr/>
        </p:nvSpPr>
        <p:spPr>
          <a:xfrm>
            <a:off x="6017689" y="3629818"/>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5" name="左矢印 94"/>
          <p:cNvSpPr/>
          <p:nvPr/>
        </p:nvSpPr>
        <p:spPr>
          <a:xfrm>
            <a:off x="6027379" y="4267330"/>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6" name="テキスト ボックス 95"/>
          <p:cNvSpPr txBox="1"/>
          <p:nvPr/>
        </p:nvSpPr>
        <p:spPr>
          <a:xfrm>
            <a:off x="8115499" y="3491038"/>
            <a:ext cx="761739" cy="369328"/>
          </a:xfrm>
          <a:prstGeom prst="rect">
            <a:avLst/>
          </a:prstGeom>
        </p:spPr>
        <p:style>
          <a:lnRef idx="2">
            <a:schemeClr val="accent3"/>
          </a:lnRef>
          <a:fillRef idx="1">
            <a:schemeClr val="lt1"/>
          </a:fillRef>
          <a:effectRef idx="0">
            <a:schemeClr val="accent3"/>
          </a:effectRef>
          <a:fontRef idx="minor">
            <a:schemeClr val="dk1"/>
          </a:fontRef>
        </p:style>
        <p:txBody>
          <a:bodyPr wrap="none" lIns="91436" tIns="45718" rIns="91436" bIns="45718" rtlCol="0">
            <a:spAutoFit/>
          </a:bodyPr>
          <a:lstStyle/>
          <a:p>
            <a:pPr defTabSz="457133"/>
            <a: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a:rPr>
              <a:t>200</a:t>
            </a:r>
            <a:r>
              <a:rPr lang="ja-JP" altLang="en-US" dirty="0" smtClean="0">
                <a:solidFill>
                  <a:srgbClr val="676767"/>
                </a:solidFill>
                <a:latin typeface="ＭＳ Ｐゴシック" panose="020B0600070205080204" pitchFamily="50" charset="-128"/>
                <a:ea typeface="ＭＳ Ｐゴシック" panose="020B0600070205080204" pitchFamily="50" charset="-128"/>
                <a:cs typeface="メイリオ"/>
              </a:rPr>
              <a:t>台</a:t>
            </a: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155070218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2912" y="88425"/>
            <a:ext cx="8659976" cy="728782"/>
          </a:xfrm>
        </p:spPr>
        <p:txBody>
          <a:bodyPr/>
          <a:lstStyle/>
          <a:p>
            <a:r>
              <a:rPr lang="ja-JP" altLang="en-US" dirty="0" smtClean="0">
                <a:latin typeface="ＭＳ Ｐゴシック" panose="020B0600070205080204" pitchFamily="50" charset="-128"/>
                <a:ea typeface="ＭＳ Ｐゴシック" panose="020B0600070205080204" pitchFamily="50" charset="-128"/>
              </a:rPr>
              <a:t>無線</a:t>
            </a:r>
            <a:r>
              <a:rPr lang="en-US" altLang="ja-JP" dirty="0" smtClean="0">
                <a:latin typeface="ＭＳ Ｐゴシック" panose="020B0600070205080204" pitchFamily="50" charset="-128"/>
                <a:ea typeface="ＭＳ Ｐゴシック" panose="020B0600070205080204" pitchFamily="50" charset="-128"/>
              </a:rPr>
              <a:t>LAN</a:t>
            </a:r>
            <a:r>
              <a:rPr lang="ja-JP" altLang="en-US" dirty="0" smtClean="0">
                <a:latin typeface="ＭＳ Ｐゴシック" panose="020B0600070205080204" pitchFamily="50" charset="-128"/>
                <a:ea typeface="ＭＳ Ｐゴシック" panose="020B0600070205080204" pitchFamily="50" charset="-128"/>
              </a:rPr>
              <a:t>製品のポートフォリオ</a:t>
            </a:r>
            <a:endParaRPr lang="en-US" dirty="0">
              <a:latin typeface="ＭＳ Ｐゴシック" panose="020B0600070205080204" pitchFamily="50" charset="-128"/>
              <a:ea typeface="ＭＳ Ｐゴシック" panose="020B0600070205080204" pitchFamily="50" charset="-128"/>
            </a:endParaRPr>
          </a:p>
        </p:txBody>
      </p:sp>
      <p:cxnSp>
        <p:nvCxnSpPr>
          <p:cNvPr id="5" name="Straight Arrow Connector 4"/>
          <p:cNvCxnSpPr/>
          <p:nvPr/>
        </p:nvCxnSpPr>
        <p:spPr>
          <a:xfrm flipV="1">
            <a:off x="751288" y="4415448"/>
            <a:ext cx="7116547" cy="2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56410" y="1597501"/>
            <a:ext cx="17475" cy="28336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12961" y="4285249"/>
            <a:ext cx="990731" cy="369328"/>
          </a:xfrm>
          <a:prstGeom prst="rect">
            <a:avLst/>
          </a:prstGeom>
          <a:noFill/>
        </p:spPr>
        <p:txBody>
          <a:bodyPr wrap="squar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価格帯</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2" name="TextBox 11"/>
          <p:cNvSpPr txBox="1"/>
          <p:nvPr/>
        </p:nvSpPr>
        <p:spPr>
          <a:xfrm>
            <a:off x="414395" y="1168555"/>
            <a:ext cx="646323" cy="369328"/>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性能</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3" name="Rounded Rectangle 12"/>
          <p:cNvSpPr/>
          <p:nvPr/>
        </p:nvSpPr>
        <p:spPr>
          <a:xfrm>
            <a:off x="894390" y="2826076"/>
            <a:ext cx="1761943" cy="1371857"/>
          </a:xfrm>
          <a:prstGeom prst="roundRect">
            <a:avLst/>
          </a:prstGeom>
          <a:ln/>
        </p:spPr>
        <p:style>
          <a:lnRef idx="1">
            <a:schemeClr val="accent4"/>
          </a:lnRef>
          <a:fillRef idx="2">
            <a:schemeClr val="accent4"/>
          </a:fillRef>
          <a:effectRef idx="1">
            <a:schemeClr val="accent4"/>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個人向</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17" name="Rounded Rectangle 16"/>
          <p:cNvSpPr/>
          <p:nvPr/>
        </p:nvSpPr>
        <p:spPr>
          <a:xfrm>
            <a:off x="2647391" y="2209935"/>
            <a:ext cx="2195921" cy="1511274"/>
          </a:xfrm>
          <a:prstGeom prst="roundRect">
            <a:avLst/>
          </a:prstGeom>
          <a:ln/>
        </p:spPr>
        <p:style>
          <a:lnRef idx="1">
            <a:schemeClr val="accent5"/>
          </a:lnRef>
          <a:fillRef idx="2">
            <a:schemeClr val="accent5"/>
          </a:fillRef>
          <a:effectRef idx="1">
            <a:schemeClr val="accent5"/>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ローエンド</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・自律型（一部設定ツール対応）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21" name="TextBox 20"/>
          <p:cNvSpPr txBox="1"/>
          <p:nvPr/>
        </p:nvSpPr>
        <p:spPr>
          <a:xfrm>
            <a:off x="1955134" y="4467522"/>
            <a:ext cx="735297" cy="338554"/>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１万</a:t>
            </a:r>
            <a:r>
              <a:rPr kumimoji="0" lang="ja-JP" alt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円</a:t>
            </a:r>
            <a:endPar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4" name="Rounded Rectangle 23"/>
          <p:cNvSpPr/>
          <p:nvPr/>
        </p:nvSpPr>
        <p:spPr>
          <a:xfrm>
            <a:off x="4717791" y="1645563"/>
            <a:ext cx="2260668" cy="1750474"/>
          </a:xfrm>
          <a:prstGeom prst="roundRect">
            <a:avLst/>
          </a:prstGeom>
          <a:ln/>
        </p:spPr>
        <p:style>
          <a:lnRef idx="1">
            <a:schemeClr val="accent6"/>
          </a:lnRef>
          <a:fillRef idx="2">
            <a:schemeClr val="accent6"/>
          </a:fillRef>
          <a:effectRef idx="1">
            <a:schemeClr val="accent6"/>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ミディアム</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5" name="TextBox 24"/>
          <p:cNvSpPr txBox="1"/>
          <p:nvPr/>
        </p:nvSpPr>
        <p:spPr>
          <a:xfrm>
            <a:off x="3014687" y="4537160"/>
            <a:ext cx="4819949" cy="276999"/>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rPr>
              <a:t>一般的な製品を対象としており、個別の製品によって機能は異なります。</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cxnSp>
        <p:nvCxnSpPr>
          <p:cNvPr id="4" name="Straight Connector 3"/>
          <p:cNvCxnSpPr/>
          <p:nvPr/>
        </p:nvCxnSpPr>
        <p:spPr>
          <a:xfrm flipH="1">
            <a:off x="2223892" y="4265941"/>
            <a:ext cx="3134" cy="156864"/>
          </a:xfrm>
          <a:prstGeom prst="line">
            <a:avLst/>
          </a:prstGeom>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853243" y="1000255"/>
            <a:ext cx="2161596" cy="1882008"/>
          </a:xfrm>
          <a:prstGeom prst="roundRect">
            <a:avLst/>
          </a:prstGeom>
          <a:ln>
            <a:solidFill>
              <a:schemeClr val="accent6"/>
            </a:solidFill>
          </a:ln>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000000"/>
                </a:solidFill>
                <a:latin typeface="ＭＳ Ｐゴシック" panose="020B0600070205080204" pitchFamily="50" charset="-128"/>
                <a:ea typeface="ＭＳ Ｐゴシック" panose="020B0600070205080204" pitchFamily="50" charset="-128"/>
              </a:rPr>
              <a:t>プレミアム モデル</a:t>
            </a:r>
            <a:endParaRPr kumimoji="0"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・電波障害回避</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・専用</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000000"/>
              </a:solidFill>
              <a:latin typeface="ＭＳ Ｐゴシック" panose="020B0600070205080204" pitchFamily="50" charset="-128"/>
              <a:ea typeface="ＭＳ Ｐゴシック" panose="020B0600070205080204" pitchFamily="50" charset="-128"/>
            </a:endParaRPr>
          </a:p>
        </p:txBody>
      </p:sp>
      <p:sp>
        <p:nvSpPr>
          <p:cNvPr id="26" name="Rounded Rectangle 25"/>
          <p:cNvSpPr/>
          <p:nvPr/>
        </p:nvSpPr>
        <p:spPr>
          <a:xfrm>
            <a:off x="930164" y="617087"/>
            <a:ext cx="1592010" cy="330901"/>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コンシューマ</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7" name="Rounded Rectangle 26"/>
          <p:cNvSpPr/>
          <p:nvPr/>
        </p:nvSpPr>
        <p:spPr>
          <a:xfrm>
            <a:off x="2585137" y="617450"/>
            <a:ext cx="6549920" cy="330901"/>
          </a:xfrm>
          <a:prstGeom prst="roundRect">
            <a:avLst/>
          </a:prstGeom>
          <a:ln/>
        </p:spPr>
        <p:style>
          <a:lnRef idx="0">
            <a:schemeClr val="accent5"/>
          </a:lnRef>
          <a:fillRef idx="3">
            <a:schemeClr val="accent5"/>
          </a:fillRef>
          <a:effectRef idx="3">
            <a:schemeClr val="accent5"/>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エンタープライズ（法人向）モデル</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9013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01503.Security2015">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_blank">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8266</TotalTime>
  <Words>4295</Words>
  <Application>Microsoft Office PowerPoint</Application>
  <PresentationFormat>画面に合わせる (16:9)</PresentationFormat>
  <Paragraphs>730</Paragraphs>
  <Slides>64</Slides>
  <Notes>23</Notes>
  <HiddenSlides>8</HiddenSlides>
  <MMClips>0</MMClips>
  <ScaleCrop>false</ScaleCrop>
  <HeadingPairs>
    <vt:vector size="8" baseType="variant">
      <vt:variant>
        <vt:lpstr>使用されているフォント</vt:lpstr>
      </vt:variant>
      <vt:variant>
        <vt:i4>20</vt:i4>
      </vt:variant>
      <vt:variant>
        <vt:lpstr>テーマ</vt:lpstr>
      </vt:variant>
      <vt:variant>
        <vt:i4>7</vt:i4>
      </vt:variant>
      <vt:variant>
        <vt:lpstr>埋め込まれた OLE サーバー</vt:lpstr>
      </vt:variant>
      <vt:variant>
        <vt:i4>1</vt:i4>
      </vt:variant>
      <vt:variant>
        <vt:lpstr>スライド タイトル</vt:lpstr>
      </vt:variant>
      <vt:variant>
        <vt:i4>64</vt:i4>
      </vt:variant>
    </vt:vector>
  </HeadingPairs>
  <TitlesOfParts>
    <vt:vector size="92" baseType="lpstr">
      <vt:lpstr>.AppleSystemUIFont</vt:lpstr>
      <vt:lpstr>Ciscolight</vt:lpstr>
      <vt:lpstr>CiscoSansTT ExtraLight</vt:lpstr>
      <vt:lpstr>CiscoSansTT Light</vt:lpstr>
      <vt:lpstr>CiscoSansTT Thin</vt:lpstr>
      <vt:lpstr>Meiryo UI</vt:lpstr>
      <vt:lpstr>ＭＳ Ｐゴシック</vt:lpstr>
      <vt:lpstr>ＭＳ Ｐゴシック</vt:lpstr>
      <vt:lpstr>Proxima Nova Regular</vt:lpstr>
      <vt:lpstr>Proxima Nova Thin</vt:lpstr>
      <vt:lpstr>メイリオ</vt:lpstr>
      <vt:lpstr>メイリオ</vt:lpstr>
      <vt:lpstr>Yu Gothic</vt:lpstr>
      <vt:lpstr>Arial</vt:lpstr>
      <vt:lpstr>Broadway</vt:lpstr>
      <vt:lpstr>Calibri</vt:lpstr>
      <vt:lpstr>CiscoSans</vt:lpstr>
      <vt:lpstr>CiscoSans ExtraLight</vt:lpstr>
      <vt:lpstr>CiscoSans Thin</vt:lpstr>
      <vt:lpstr>Wingdings</vt:lpstr>
      <vt:lpstr>Blue theme 2014 16x9</vt:lpstr>
      <vt:lpstr>2_Blue theme 2015 16x9</vt:lpstr>
      <vt:lpstr>201503.Security2015</vt:lpstr>
      <vt:lpstr>1_Blue theme 2014 16x9</vt:lpstr>
      <vt:lpstr>2_Blue theme 2014 16x9</vt:lpstr>
      <vt:lpstr>blank</vt:lpstr>
      <vt:lpstr>1_blank</vt:lpstr>
      <vt:lpstr>Image</vt:lpstr>
      <vt:lpstr>The latest and greatest</vt:lpstr>
      <vt:lpstr>本日の流れ</vt:lpstr>
      <vt:lpstr>Cisco文教分野への取組みのご紹介</vt:lpstr>
      <vt:lpstr>日本の教育をとりまく環境と課題</vt:lpstr>
      <vt:lpstr>シスコが考える次世代のICT教育インフラ</vt:lpstr>
      <vt:lpstr>シスコの教育分野への具体的な取組み</vt:lpstr>
      <vt:lpstr>授業で困らない無線LAN</vt:lpstr>
      <vt:lpstr>学校Wi-Fiで求められる要件</vt:lpstr>
      <vt:lpstr>無線LAN製品のポートフォリオ</vt:lpstr>
      <vt:lpstr>無線LAN製品のポートフォリオ</vt:lpstr>
      <vt:lpstr>YouTube Cisco Japan　 学校向け無線LAN　動画配信中</vt:lpstr>
      <vt:lpstr>PowerPoint プレゼンテーション</vt:lpstr>
      <vt:lpstr>無線LANシステムのタイプ</vt:lpstr>
      <vt:lpstr>Cisco Start 文教セレクション</vt:lpstr>
      <vt:lpstr>Cisco Start 文教セレクションのポイント</vt:lpstr>
      <vt:lpstr>PowerPoint プレゼンテーション</vt:lpstr>
      <vt:lpstr>PowerPoint プレゼンテーション</vt:lpstr>
      <vt:lpstr>PowerPoint プレゼンテーション</vt:lpstr>
      <vt:lpstr>学校参考構成（Cisco Start 文教セレクション）</vt:lpstr>
      <vt:lpstr>某市教委検証環境</vt:lpstr>
      <vt:lpstr>Cisco Collaboration</vt:lpstr>
      <vt:lpstr>遠隔授業って成立するの？　国の動き</vt:lpstr>
      <vt:lpstr>　働き方改革 文部科学省関連の動き</vt:lpstr>
      <vt:lpstr>多くの遠隔授業・遠隔研修のニーズ</vt:lpstr>
      <vt:lpstr>遠隔授業/遠隔研修における課題（ICT編）</vt:lpstr>
      <vt:lpstr>PowerPoint プレゼンテーション</vt:lpstr>
      <vt:lpstr>PowerPoint プレゼンテーション</vt:lpstr>
      <vt:lpstr>H29　ユビキタス出前授業　in Aomori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岐阜県教育委員会様（Partner様事例）</vt:lpstr>
      <vt:lpstr>Cisco Security Solution</vt:lpstr>
      <vt:lpstr>教育情報セキュリティポリシーに関するガイドライン</vt:lpstr>
      <vt:lpstr>6つの基本的な考え方</vt:lpstr>
      <vt:lpstr>教育情報セキュリティの考え方(Point)</vt:lpstr>
      <vt:lpstr>教育委員会様におけるAMP for Endpoint提案 </vt:lpstr>
      <vt:lpstr>  ネットワーク分離の例</vt:lpstr>
      <vt:lpstr>PowerPoint プレゼンテーション</vt:lpstr>
      <vt:lpstr>PowerPoint プレゼンテーション</vt:lpstr>
      <vt:lpstr>PowerPoint プレゼンテーション</vt:lpstr>
      <vt:lpstr>製品名：AMP for Endpoints</vt:lpstr>
      <vt:lpstr>事例：佐賀市教育委員会</vt:lpstr>
      <vt:lpstr>事例：XX県教育委員会</vt:lpstr>
      <vt:lpstr>端末のセキュリティ対策の傾向</vt:lpstr>
      <vt:lpstr>製品名：AMP for Endpoints</vt:lpstr>
      <vt:lpstr>AMP for Endpoints  基本動作</vt:lpstr>
      <vt:lpstr>第三者評価機関で高い評価！</vt:lpstr>
      <vt:lpstr>仲間はずれのexeの検知、解析</vt:lpstr>
      <vt:lpstr>脆弱なソフトウェア＝パッチ未適用のソフトウェアの明確化</vt:lpstr>
      <vt:lpstr>特別プログラムのご紹介</vt:lpstr>
      <vt:lpstr>その他導入事例のご紹介</vt:lpstr>
      <vt:lpstr>PowerPoint プレゼンテーション</vt:lpstr>
      <vt:lpstr>事例概要　宮城県登米市立中津山小学校</vt:lpstr>
      <vt:lpstr>大阪府 教育委員会様</vt:lpstr>
      <vt:lpstr>上尾市教育委員会（Partner様事例）</vt:lpstr>
      <vt:lpstr>PowerPoint プレゼンテーション</vt:lpstr>
      <vt:lpstr>PowerPoint プレゼンテーション</vt:lpstr>
      <vt:lpstr>PowerPoint プレゼンテーション</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173</cp:revision>
  <cp:lastPrinted>2017-07-06T05:21:59Z</cp:lastPrinted>
  <dcterms:created xsi:type="dcterms:W3CDTF">2015-01-09T04:11:05Z</dcterms:created>
  <dcterms:modified xsi:type="dcterms:W3CDTF">2017-07-10T07:02:14Z</dcterms:modified>
  <cp:contentStatus/>
</cp:coreProperties>
</file>