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6"/>
  </p:notesMasterIdLst>
  <p:handoutMasterIdLst>
    <p:handoutMasterId r:id="rId7"/>
  </p:handoutMasterIdLst>
  <p:sldIdLst>
    <p:sldId id="267" r:id="rId2"/>
    <p:sldId id="264" r:id="rId3"/>
    <p:sldId id="266" r:id="rId4"/>
    <p:sldId id="265" r:id="rId5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pos="3144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esh Gohil" initials="" lastIdx="3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DBF2"/>
    <a:srgbClr val="049FD9"/>
    <a:srgbClr val="1FAED4"/>
    <a:srgbClr val="72C059"/>
    <a:srgbClr val="B2D171"/>
    <a:srgbClr val="B8E1D0"/>
    <a:srgbClr val="26194B"/>
    <a:srgbClr val="9891A0"/>
    <a:srgbClr val="113074"/>
    <a:srgbClr val="167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6469" autoAdjust="0"/>
  </p:normalViewPr>
  <p:slideViewPr>
    <p:cSldViewPr snapToGrid="0" snapToObjects="1" showGuides="1">
      <p:cViewPr varScale="1">
        <p:scale>
          <a:sx n="172" d="100"/>
          <a:sy n="172" d="100"/>
        </p:scale>
        <p:origin x="480" y="184"/>
      </p:cViewPr>
      <p:guideLst>
        <p:guide pos="3144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12756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257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E48B1C-1E6B-744F-8E6C-3836D33BC0D9}" type="datetimeFigureOut">
              <a:rPr lang="en-US"/>
              <a:pPr>
                <a:defRPr/>
              </a:pPr>
              <a:t>1/18/18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5A8EAB7-F1BA-274C-91A9-46214A29E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80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637A29-4E7E-A24B-BAB1-D48C888F91E4}" type="datetimeFigureOut">
              <a:rPr lang="en-US"/>
              <a:pPr>
                <a:defRPr/>
              </a:pPr>
              <a:t>1/18/18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7A1FA6-25DE-9E4E-A34D-CF67DE7DB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2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BPDU</a:t>
            </a:r>
            <a:r>
              <a:rPr kumimoji="1" lang="ja-JP" altLang="en-US" dirty="0" smtClean="0"/>
              <a:t>の透過可能な</a:t>
            </a:r>
            <a:r>
              <a:rPr kumimoji="1" lang="en-US" altLang="ja-JP" dirty="0" smtClean="0"/>
              <a:t>HUB</a:t>
            </a:r>
            <a:r>
              <a:rPr kumimoji="1" lang="ja-JP" altLang="en-US" dirty="0" smtClean="0"/>
              <a:t>かどうか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A1FA6-25DE-9E4E-A34D-CF67DE7DBD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1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A1FA6-25DE-9E4E-A34D-CF67DE7DBD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75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-animated gradi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9496" y="3868768"/>
            <a:ext cx="8296421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600" b="0" i="0">
                <a:solidFill>
                  <a:schemeClr val="tx2"/>
                </a:solidFill>
                <a:latin typeface="+mn-lt"/>
                <a:cs typeface="CiscoSansTT ExtraLight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Speaker Name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 hasCustomPrompt="1"/>
          </p:nvPr>
        </p:nvSpPr>
        <p:spPr>
          <a:xfrm>
            <a:off x="469496" y="4108765"/>
            <a:ext cx="8296421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600" b="0" i="0" kern="1200" dirty="0" smtClean="0">
                <a:solidFill>
                  <a:schemeClr val="tx2"/>
                </a:solidFill>
                <a:latin typeface="+mn-lt"/>
                <a:ea typeface="+mn-ea"/>
                <a:cs typeface="CiscoSansTT ExtraLight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GB" dirty="0" smtClean="0"/>
              <a:t>Speaker Title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 hasCustomPrompt="1"/>
          </p:nvPr>
        </p:nvSpPr>
        <p:spPr>
          <a:xfrm>
            <a:off x="469496" y="4348762"/>
            <a:ext cx="8296421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600" b="0" i="0" kern="1200" dirty="0" smtClean="0">
                <a:solidFill>
                  <a:schemeClr val="tx2"/>
                </a:solidFill>
                <a:latin typeface="+mn-lt"/>
                <a:ea typeface="+mn-ea"/>
                <a:cs typeface="CiscoSansTT ExtraLight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GB" dirty="0" smtClean="0"/>
              <a:t>Date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3292" y="3211463"/>
            <a:ext cx="8302625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200" b="0" i="0" baseline="0">
                <a:solidFill>
                  <a:schemeClr val="tx2"/>
                </a:solidFill>
                <a:latin typeface="+mj-lt"/>
                <a:cs typeface="CiscoSansTT ExtraLigh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GB" dirty="0" smtClean="0"/>
              <a:t>Subtitle Goes Here</a:t>
            </a:r>
          </a:p>
        </p:txBody>
      </p:sp>
      <p:sp>
        <p:nvSpPr>
          <p:cNvPr id="20" name="Title 1"/>
          <p:cNvSpPr>
            <a:spLocks noGrp="1"/>
          </p:cNvSpPr>
          <p:nvPr>
            <p:ph type="ctrTitle" hasCustomPrompt="1"/>
          </p:nvPr>
        </p:nvSpPr>
        <p:spPr>
          <a:xfrm>
            <a:off x="425765" y="2639977"/>
            <a:ext cx="8340152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000" b="0" i="0" spc="0" baseline="0">
                <a:solidFill>
                  <a:schemeClr val="accent1"/>
                </a:solidFill>
                <a:latin typeface="+mj-lt"/>
                <a:cs typeface="CiscoSansTT ExtraLight"/>
              </a:defRPr>
            </a:lvl1pPr>
          </a:lstStyle>
          <a:p>
            <a:r>
              <a:rPr lang="en-GB" dirty="0" smtClean="0"/>
              <a:t>Presentation Title Goes Here</a:t>
            </a:r>
            <a:endParaRPr lang="en-US" dirty="0"/>
          </a:p>
        </p:txBody>
      </p:sp>
      <p:sp>
        <p:nvSpPr>
          <p:cNvPr id="6" name="Freeform 6"/>
          <p:cNvSpPr>
            <a:spLocks noChangeAspect="1" noEditPoints="1"/>
          </p:cNvSpPr>
          <p:nvPr userDrawn="1"/>
        </p:nvSpPr>
        <p:spPr bwMode="auto">
          <a:xfrm>
            <a:off x="469495" y="517783"/>
            <a:ext cx="782431" cy="415667"/>
          </a:xfrm>
          <a:custGeom>
            <a:avLst/>
            <a:gdLst>
              <a:gd name="T0" fmla="*/ 2671 w 3456"/>
              <a:gd name="T1" fmla="*/ 1521 h 1834"/>
              <a:gd name="T2" fmla="*/ 2857 w 3456"/>
              <a:gd name="T3" fmla="*/ 1677 h 1834"/>
              <a:gd name="T4" fmla="*/ 2975 w 3456"/>
              <a:gd name="T5" fmla="*/ 1465 h 1834"/>
              <a:gd name="T6" fmla="*/ 1129 w 3456"/>
              <a:gd name="T7" fmla="*/ 1823 h 1834"/>
              <a:gd name="T8" fmla="*/ 3082 w 3456"/>
              <a:gd name="T9" fmla="*/ 1330 h 1834"/>
              <a:gd name="T10" fmla="*/ 3082 w 3456"/>
              <a:gd name="T11" fmla="*/ 1712 h 1834"/>
              <a:gd name="T12" fmla="*/ 2700 w 3456"/>
              <a:gd name="T13" fmla="*/ 1809 h 1834"/>
              <a:gd name="T14" fmla="*/ 2513 w 3456"/>
              <a:gd name="T15" fmla="*/ 1479 h 1834"/>
              <a:gd name="T16" fmla="*/ 2783 w 3456"/>
              <a:gd name="T17" fmla="*/ 1211 h 1834"/>
              <a:gd name="T18" fmla="*/ 2351 w 3456"/>
              <a:gd name="T19" fmla="*/ 1392 h 1834"/>
              <a:gd name="T20" fmla="*/ 2136 w 3456"/>
              <a:gd name="T21" fmla="*/ 1381 h 1834"/>
              <a:gd name="T22" fmla="*/ 2093 w 3456"/>
              <a:gd name="T23" fmla="*/ 1625 h 1834"/>
              <a:gd name="T24" fmla="*/ 2335 w 3456"/>
              <a:gd name="T25" fmla="*/ 1658 h 1834"/>
              <a:gd name="T26" fmla="*/ 2174 w 3456"/>
              <a:gd name="T27" fmla="*/ 1832 h 1834"/>
              <a:gd name="T28" fmla="*/ 1903 w 3456"/>
              <a:gd name="T29" fmla="*/ 1605 h 1834"/>
              <a:gd name="T30" fmla="*/ 2047 w 3456"/>
              <a:gd name="T31" fmla="*/ 1249 h 1834"/>
              <a:gd name="T32" fmla="*/ 748 w 3456"/>
              <a:gd name="T33" fmla="*/ 1223 h 1834"/>
              <a:gd name="T34" fmla="*/ 642 w 3456"/>
              <a:gd name="T35" fmla="*/ 1359 h 1834"/>
              <a:gd name="T36" fmla="*/ 479 w 3456"/>
              <a:gd name="T37" fmla="*/ 1550 h 1834"/>
              <a:gd name="T38" fmla="*/ 697 w 3456"/>
              <a:gd name="T39" fmla="*/ 1676 h 1834"/>
              <a:gd name="T40" fmla="*/ 692 w 3456"/>
              <a:gd name="T41" fmla="*/ 1830 h 1834"/>
              <a:gd name="T42" fmla="*/ 370 w 3456"/>
              <a:gd name="T43" fmla="*/ 1710 h 1834"/>
              <a:gd name="T44" fmla="*/ 375 w 3456"/>
              <a:gd name="T45" fmla="*/ 1326 h 1834"/>
              <a:gd name="T46" fmla="*/ 1610 w 3456"/>
              <a:gd name="T47" fmla="*/ 1211 h 1834"/>
              <a:gd name="T48" fmla="*/ 1679 w 3456"/>
              <a:gd name="T49" fmla="*/ 1350 h 1834"/>
              <a:gd name="T50" fmla="*/ 1494 w 3456"/>
              <a:gd name="T51" fmla="*/ 1373 h 1834"/>
              <a:gd name="T52" fmla="*/ 1634 w 3456"/>
              <a:gd name="T53" fmla="*/ 1470 h 1834"/>
              <a:gd name="T54" fmla="*/ 1737 w 3456"/>
              <a:gd name="T55" fmla="*/ 1694 h 1834"/>
              <a:gd name="T56" fmla="*/ 1524 w 3456"/>
              <a:gd name="T57" fmla="*/ 1833 h 1834"/>
              <a:gd name="T58" fmla="*/ 1334 w 3456"/>
              <a:gd name="T59" fmla="*/ 1678 h 1834"/>
              <a:gd name="T60" fmla="*/ 1552 w 3456"/>
              <a:gd name="T61" fmla="*/ 1690 h 1834"/>
              <a:gd name="T62" fmla="*/ 1520 w 3456"/>
              <a:gd name="T63" fmla="*/ 1584 h 1834"/>
              <a:gd name="T64" fmla="*/ 1350 w 3456"/>
              <a:gd name="T65" fmla="*/ 1473 h 1834"/>
              <a:gd name="T66" fmla="*/ 1446 w 3456"/>
              <a:gd name="T67" fmla="*/ 1227 h 1834"/>
              <a:gd name="T68" fmla="*/ 3456 w 3456"/>
              <a:gd name="T69" fmla="*/ 569 h 1834"/>
              <a:gd name="T70" fmla="*/ 3328 w 3456"/>
              <a:gd name="T71" fmla="*/ 780 h 1834"/>
              <a:gd name="T72" fmla="*/ 3381 w 3456"/>
              <a:gd name="T73" fmla="*/ 493 h 1834"/>
              <a:gd name="T74" fmla="*/ 1793 w 3456"/>
              <a:gd name="T75" fmla="*/ 766 h 1834"/>
              <a:gd name="T76" fmla="*/ 1653 w 3456"/>
              <a:gd name="T77" fmla="*/ 727 h 1834"/>
              <a:gd name="T78" fmla="*/ 113 w 3456"/>
              <a:gd name="T79" fmla="*/ 503 h 1834"/>
              <a:gd name="T80" fmla="*/ 95 w 3456"/>
              <a:gd name="T81" fmla="*/ 801 h 1834"/>
              <a:gd name="T82" fmla="*/ 10 w 3456"/>
              <a:gd name="T83" fmla="*/ 531 h 1834"/>
              <a:gd name="T84" fmla="*/ 3040 w 3456"/>
              <a:gd name="T85" fmla="*/ 340 h 1834"/>
              <a:gd name="T86" fmla="*/ 2929 w 3456"/>
              <a:gd name="T87" fmla="*/ 793 h 1834"/>
              <a:gd name="T88" fmla="*/ 2947 w 3456"/>
              <a:gd name="T89" fmla="*/ 287 h 1834"/>
              <a:gd name="T90" fmla="*/ 2214 w 3456"/>
              <a:gd name="T91" fmla="*/ 748 h 1834"/>
              <a:gd name="T92" fmla="*/ 2069 w 3456"/>
              <a:gd name="T93" fmla="*/ 748 h 1834"/>
              <a:gd name="T94" fmla="*/ 1335 w 3456"/>
              <a:gd name="T95" fmla="*/ 287 h 1834"/>
              <a:gd name="T96" fmla="*/ 1353 w 3456"/>
              <a:gd name="T97" fmla="*/ 793 h 1834"/>
              <a:gd name="T98" fmla="*/ 1242 w 3456"/>
              <a:gd name="T99" fmla="*/ 340 h 1834"/>
              <a:gd name="T100" fmla="*/ 553 w 3456"/>
              <a:gd name="T101" fmla="*/ 322 h 1834"/>
              <a:gd name="T102" fmla="*/ 468 w 3456"/>
              <a:gd name="T103" fmla="*/ 801 h 1834"/>
              <a:gd name="T104" fmla="*/ 450 w 3456"/>
              <a:gd name="T105" fmla="*/ 295 h 1834"/>
              <a:gd name="T106" fmla="*/ 2630 w 3456"/>
              <a:gd name="T107" fmla="*/ 879 h 1834"/>
              <a:gd name="T108" fmla="*/ 2490 w 3456"/>
              <a:gd name="T109" fmla="*/ 917 h 1834"/>
              <a:gd name="T110" fmla="*/ 902 w 3456"/>
              <a:gd name="T111" fmla="*/ 0 h 1834"/>
              <a:gd name="T112" fmla="*/ 955 w 3456"/>
              <a:gd name="T113" fmla="*/ 931 h 1834"/>
              <a:gd name="T114" fmla="*/ 826 w 3456"/>
              <a:gd name="T115" fmla="*/ 75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456" h="1834">
                <a:moveTo>
                  <a:pt x="2828" y="1362"/>
                </a:moveTo>
                <a:lnTo>
                  <a:pt x="2798" y="1364"/>
                </a:lnTo>
                <a:lnTo>
                  <a:pt x="2771" y="1371"/>
                </a:lnTo>
                <a:lnTo>
                  <a:pt x="2747" y="1384"/>
                </a:lnTo>
                <a:lnTo>
                  <a:pt x="2725" y="1400"/>
                </a:lnTo>
                <a:lnTo>
                  <a:pt x="2706" y="1419"/>
                </a:lnTo>
                <a:lnTo>
                  <a:pt x="2691" y="1441"/>
                </a:lnTo>
                <a:lnTo>
                  <a:pt x="2680" y="1465"/>
                </a:lnTo>
                <a:lnTo>
                  <a:pt x="2674" y="1492"/>
                </a:lnTo>
                <a:lnTo>
                  <a:pt x="2671" y="1521"/>
                </a:lnTo>
                <a:lnTo>
                  <a:pt x="2674" y="1549"/>
                </a:lnTo>
                <a:lnTo>
                  <a:pt x="2680" y="1577"/>
                </a:lnTo>
                <a:lnTo>
                  <a:pt x="2691" y="1601"/>
                </a:lnTo>
                <a:lnTo>
                  <a:pt x="2706" y="1623"/>
                </a:lnTo>
                <a:lnTo>
                  <a:pt x="2725" y="1642"/>
                </a:lnTo>
                <a:lnTo>
                  <a:pt x="2747" y="1658"/>
                </a:lnTo>
                <a:lnTo>
                  <a:pt x="2771" y="1669"/>
                </a:lnTo>
                <a:lnTo>
                  <a:pt x="2798" y="1677"/>
                </a:lnTo>
                <a:lnTo>
                  <a:pt x="2828" y="1680"/>
                </a:lnTo>
                <a:lnTo>
                  <a:pt x="2857" y="1677"/>
                </a:lnTo>
                <a:lnTo>
                  <a:pt x="2883" y="1669"/>
                </a:lnTo>
                <a:lnTo>
                  <a:pt x="2908" y="1658"/>
                </a:lnTo>
                <a:lnTo>
                  <a:pt x="2930" y="1642"/>
                </a:lnTo>
                <a:lnTo>
                  <a:pt x="2948" y="1623"/>
                </a:lnTo>
                <a:lnTo>
                  <a:pt x="2964" y="1601"/>
                </a:lnTo>
                <a:lnTo>
                  <a:pt x="2975" y="1577"/>
                </a:lnTo>
                <a:lnTo>
                  <a:pt x="2982" y="1549"/>
                </a:lnTo>
                <a:lnTo>
                  <a:pt x="2985" y="1521"/>
                </a:lnTo>
                <a:lnTo>
                  <a:pt x="2982" y="1492"/>
                </a:lnTo>
                <a:lnTo>
                  <a:pt x="2975" y="1465"/>
                </a:lnTo>
                <a:lnTo>
                  <a:pt x="2964" y="1441"/>
                </a:lnTo>
                <a:lnTo>
                  <a:pt x="2948" y="1419"/>
                </a:lnTo>
                <a:lnTo>
                  <a:pt x="2930" y="1400"/>
                </a:lnTo>
                <a:lnTo>
                  <a:pt x="2908" y="1384"/>
                </a:lnTo>
                <a:lnTo>
                  <a:pt x="2883" y="1371"/>
                </a:lnTo>
                <a:lnTo>
                  <a:pt x="2857" y="1364"/>
                </a:lnTo>
                <a:lnTo>
                  <a:pt x="2828" y="1362"/>
                </a:lnTo>
                <a:close/>
                <a:moveTo>
                  <a:pt x="977" y="1218"/>
                </a:moveTo>
                <a:lnTo>
                  <a:pt x="1129" y="1218"/>
                </a:lnTo>
                <a:lnTo>
                  <a:pt x="1129" y="1823"/>
                </a:lnTo>
                <a:lnTo>
                  <a:pt x="977" y="1823"/>
                </a:lnTo>
                <a:lnTo>
                  <a:pt x="977" y="1218"/>
                </a:lnTo>
                <a:close/>
                <a:moveTo>
                  <a:pt x="2828" y="1208"/>
                </a:moveTo>
                <a:lnTo>
                  <a:pt x="2873" y="1211"/>
                </a:lnTo>
                <a:lnTo>
                  <a:pt x="2916" y="1219"/>
                </a:lnTo>
                <a:lnTo>
                  <a:pt x="2955" y="1232"/>
                </a:lnTo>
                <a:lnTo>
                  <a:pt x="2992" y="1251"/>
                </a:lnTo>
                <a:lnTo>
                  <a:pt x="3026" y="1273"/>
                </a:lnTo>
                <a:lnTo>
                  <a:pt x="3056" y="1299"/>
                </a:lnTo>
                <a:lnTo>
                  <a:pt x="3082" y="1330"/>
                </a:lnTo>
                <a:lnTo>
                  <a:pt x="3104" y="1363"/>
                </a:lnTo>
                <a:lnTo>
                  <a:pt x="3121" y="1398"/>
                </a:lnTo>
                <a:lnTo>
                  <a:pt x="3134" y="1437"/>
                </a:lnTo>
                <a:lnTo>
                  <a:pt x="3142" y="1479"/>
                </a:lnTo>
                <a:lnTo>
                  <a:pt x="3145" y="1521"/>
                </a:lnTo>
                <a:lnTo>
                  <a:pt x="3142" y="1563"/>
                </a:lnTo>
                <a:lnTo>
                  <a:pt x="3134" y="1604"/>
                </a:lnTo>
                <a:lnTo>
                  <a:pt x="3121" y="1642"/>
                </a:lnTo>
                <a:lnTo>
                  <a:pt x="3104" y="1679"/>
                </a:lnTo>
                <a:lnTo>
                  <a:pt x="3082" y="1712"/>
                </a:lnTo>
                <a:lnTo>
                  <a:pt x="3056" y="1742"/>
                </a:lnTo>
                <a:lnTo>
                  <a:pt x="3026" y="1769"/>
                </a:lnTo>
                <a:lnTo>
                  <a:pt x="2992" y="1791"/>
                </a:lnTo>
                <a:lnTo>
                  <a:pt x="2955" y="1809"/>
                </a:lnTo>
                <a:lnTo>
                  <a:pt x="2916" y="1822"/>
                </a:lnTo>
                <a:lnTo>
                  <a:pt x="2873" y="1831"/>
                </a:lnTo>
                <a:lnTo>
                  <a:pt x="2828" y="1834"/>
                </a:lnTo>
                <a:lnTo>
                  <a:pt x="2783" y="1831"/>
                </a:lnTo>
                <a:lnTo>
                  <a:pt x="2740" y="1822"/>
                </a:lnTo>
                <a:lnTo>
                  <a:pt x="2700" y="1809"/>
                </a:lnTo>
                <a:lnTo>
                  <a:pt x="2663" y="1791"/>
                </a:lnTo>
                <a:lnTo>
                  <a:pt x="2630" y="1769"/>
                </a:lnTo>
                <a:lnTo>
                  <a:pt x="2599" y="1742"/>
                </a:lnTo>
                <a:lnTo>
                  <a:pt x="2573" y="1712"/>
                </a:lnTo>
                <a:lnTo>
                  <a:pt x="2551" y="1679"/>
                </a:lnTo>
                <a:lnTo>
                  <a:pt x="2534" y="1642"/>
                </a:lnTo>
                <a:lnTo>
                  <a:pt x="2521" y="1604"/>
                </a:lnTo>
                <a:lnTo>
                  <a:pt x="2513" y="1563"/>
                </a:lnTo>
                <a:lnTo>
                  <a:pt x="2510" y="1521"/>
                </a:lnTo>
                <a:lnTo>
                  <a:pt x="2513" y="1479"/>
                </a:lnTo>
                <a:lnTo>
                  <a:pt x="2521" y="1437"/>
                </a:lnTo>
                <a:lnTo>
                  <a:pt x="2534" y="1398"/>
                </a:lnTo>
                <a:lnTo>
                  <a:pt x="2551" y="1363"/>
                </a:lnTo>
                <a:lnTo>
                  <a:pt x="2573" y="1330"/>
                </a:lnTo>
                <a:lnTo>
                  <a:pt x="2599" y="1299"/>
                </a:lnTo>
                <a:lnTo>
                  <a:pt x="2630" y="1273"/>
                </a:lnTo>
                <a:lnTo>
                  <a:pt x="2663" y="1251"/>
                </a:lnTo>
                <a:lnTo>
                  <a:pt x="2700" y="1232"/>
                </a:lnTo>
                <a:lnTo>
                  <a:pt x="2740" y="1219"/>
                </a:lnTo>
                <a:lnTo>
                  <a:pt x="2783" y="1211"/>
                </a:lnTo>
                <a:lnTo>
                  <a:pt x="2828" y="1208"/>
                </a:lnTo>
                <a:close/>
                <a:moveTo>
                  <a:pt x="2213" y="1208"/>
                </a:moveTo>
                <a:lnTo>
                  <a:pt x="2242" y="1209"/>
                </a:lnTo>
                <a:lnTo>
                  <a:pt x="2268" y="1211"/>
                </a:lnTo>
                <a:lnTo>
                  <a:pt x="2292" y="1215"/>
                </a:lnTo>
                <a:lnTo>
                  <a:pt x="2312" y="1219"/>
                </a:lnTo>
                <a:lnTo>
                  <a:pt x="2329" y="1223"/>
                </a:lnTo>
                <a:lnTo>
                  <a:pt x="2343" y="1227"/>
                </a:lnTo>
                <a:lnTo>
                  <a:pt x="2351" y="1230"/>
                </a:lnTo>
                <a:lnTo>
                  <a:pt x="2351" y="1392"/>
                </a:lnTo>
                <a:lnTo>
                  <a:pt x="2346" y="1389"/>
                </a:lnTo>
                <a:lnTo>
                  <a:pt x="2335" y="1384"/>
                </a:lnTo>
                <a:lnTo>
                  <a:pt x="2321" y="1377"/>
                </a:lnTo>
                <a:lnTo>
                  <a:pt x="2302" y="1371"/>
                </a:lnTo>
                <a:lnTo>
                  <a:pt x="2279" y="1365"/>
                </a:lnTo>
                <a:lnTo>
                  <a:pt x="2253" y="1360"/>
                </a:lnTo>
                <a:lnTo>
                  <a:pt x="2223" y="1359"/>
                </a:lnTo>
                <a:lnTo>
                  <a:pt x="2192" y="1362"/>
                </a:lnTo>
                <a:lnTo>
                  <a:pt x="2163" y="1369"/>
                </a:lnTo>
                <a:lnTo>
                  <a:pt x="2136" y="1381"/>
                </a:lnTo>
                <a:lnTo>
                  <a:pt x="2113" y="1396"/>
                </a:lnTo>
                <a:lnTo>
                  <a:pt x="2095" y="1415"/>
                </a:lnTo>
                <a:lnTo>
                  <a:pt x="2079" y="1437"/>
                </a:lnTo>
                <a:lnTo>
                  <a:pt x="2067" y="1463"/>
                </a:lnTo>
                <a:lnTo>
                  <a:pt x="2060" y="1490"/>
                </a:lnTo>
                <a:lnTo>
                  <a:pt x="2058" y="1521"/>
                </a:lnTo>
                <a:lnTo>
                  <a:pt x="2060" y="1550"/>
                </a:lnTo>
                <a:lnTo>
                  <a:pt x="2066" y="1578"/>
                </a:lnTo>
                <a:lnTo>
                  <a:pt x="2078" y="1602"/>
                </a:lnTo>
                <a:lnTo>
                  <a:pt x="2093" y="1625"/>
                </a:lnTo>
                <a:lnTo>
                  <a:pt x="2112" y="1644"/>
                </a:lnTo>
                <a:lnTo>
                  <a:pt x="2135" y="1660"/>
                </a:lnTo>
                <a:lnTo>
                  <a:pt x="2162" y="1672"/>
                </a:lnTo>
                <a:lnTo>
                  <a:pt x="2191" y="1679"/>
                </a:lnTo>
                <a:lnTo>
                  <a:pt x="2223" y="1682"/>
                </a:lnTo>
                <a:lnTo>
                  <a:pt x="2253" y="1680"/>
                </a:lnTo>
                <a:lnTo>
                  <a:pt x="2279" y="1676"/>
                </a:lnTo>
                <a:lnTo>
                  <a:pt x="2301" y="1671"/>
                </a:lnTo>
                <a:lnTo>
                  <a:pt x="2321" y="1664"/>
                </a:lnTo>
                <a:lnTo>
                  <a:pt x="2335" y="1658"/>
                </a:lnTo>
                <a:lnTo>
                  <a:pt x="2346" y="1653"/>
                </a:lnTo>
                <a:lnTo>
                  <a:pt x="2351" y="1649"/>
                </a:lnTo>
                <a:lnTo>
                  <a:pt x="2351" y="1812"/>
                </a:lnTo>
                <a:lnTo>
                  <a:pt x="2339" y="1816"/>
                </a:lnTo>
                <a:lnTo>
                  <a:pt x="2322" y="1820"/>
                </a:lnTo>
                <a:lnTo>
                  <a:pt x="2300" y="1826"/>
                </a:lnTo>
                <a:lnTo>
                  <a:pt x="2275" y="1830"/>
                </a:lnTo>
                <a:lnTo>
                  <a:pt x="2245" y="1833"/>
                </a:lnTo>
                <a:lnTo>
                  <a:pt x="2213" y="1834"/>
                </a:lnTo>
                <a:lnTo>
                  <a:pt x="2174" y="1832"/>
                </a:lnTo>
                <a:lnTo>
                  <a:pt x="2136" y="1826"/>
                </a:lnTo>
                <a:lnTo>
                  <a:pt x="2100" y="1815"/>
                </a:lnTo>
                <a:lnTo>
                  <a:pt x="2065" y="1801"/>
                </a:lnTo>
                <a:lnTo>
                  <a:pt x="2033" y="1783"/>
                </a:lnTo>
                <a:lnTo>
                  <a:pt x="2002" y="1762"/>
                </a:lnTo>
                <a:lnTo>
                  <a:pt x="1975" y="1737"/>
                </a:lnTo>
                <a:lnTo>
                  <a:pt x="1952" y="1710"/>
                </a:lnTo>
                <a:lnTo>
                  <a:pt x="1931" y="1678"/>
                </a:lnTo>
                <a:lnTo>
                  <a:pt x="1915" y="1643"/>
                </a:lnTo>
                <a:lnTo>
                  <a:pt x="1903" y="1605"/>
                </a:lnTo>
                <a:lnTo>
                  <a:pt x="1896" y="1564"/>
                </a:lnTo>
                <a:lnTo>
                  <a:pt x="1892" y="1521"/>
                </a:lnTo>
                <a:lnTo>
                  <a:pt x="1896" y="1477"/>
                </a:lnTo>
                <a:lnTo>
                  <a:pt x="1904" y="1434"/>
                </a:lnTo>
                <a:lnTo>
                  <a:pt x="1917" y="1395"/>
                </a:lnTo>
                <a:lnTo>
                  <a:pt x="1934" y="1359"/>
                </a:lnTo>
                <a:lnTo>
                  <a:pt x="1957" y="1326"/>
                </a:lnTo>
                <a:lnTo>
                  <a:pt x="1984" y="1296"/>
                </a:lnTo>
                <a:lnTo>
                  <a:pt x="2014" y="1271"/>
                </a:lnTo>
                <a:lnTo>
                  <a:pt x="2047" y="1249"/>
                </a:lnTo>
                <a:lnTo>
                  <a:pt x="2085" y="1231"/>
                </a:lnTo>
                <a:lnTo>
                  <a:pt x="2125" y="1218"/>
                </a:lnTo>
                <a:lnTo>
                  <a:pt x="2168" y="1211"/>
                </a:lnTo>
                <a:lnTo>
                  <a:pt x="2213" y="1208"/>
                </a:lnTo>
                <a:close/>
                <a:moveTo>
                  <a:pt x="630" y="1208"/>
                </a:moveTo>
                <a:lnTo>
                  <a:pt x="660" y="1209"/>
                </a:lnTo>
                <a:lnTo>
                  <a:pt x="687" y="1211"/>
                </a:lnTo>
                <a:lnTo>
                  <a:pt x="711" y="1215"/>
                </a:lnTo>
                <a:lnTo>
                  <a:pt x="731" y="1219"/>
                </a:lnTo>
                <a:lnTo>
                  <a:pt x="748" y="1223"/>
                </a:lnTo>
                <a:lnTo>
                  <a:pt x="760" y="1227"/>
                </a:lnTo>
                <a:lnTo>
                  <a:pt x="769" y="1230"/>
                </a:lnTo>
                <a:lnTo>
                  <a:pt x="769" y="1392"/>
                </a:lnTo>
                <a:lnTo>
                  <a:pt x="763" y="1389"/>
                </a:lnTo>
                <a:lnTo>
                  <a:pt x="754" y="1384"/>
                </a:lnTo>
                <a:lnTo>
                  <a:pt x="739" y="1377"/>
                </a:lnTo>
                <a:lnTo>
                  <a:pt x="721" y="1371"/>
                </a:lnTo>
                <a:lnTo>
                  <a:pt x="697" y="1365"/>
                </a:lnTo>
                <a:lnTo>
                  <a:pt x="671" y="1360"/>
                </a:lnTo>
                <a:lnTo>
                  <a:pt x="642" y="1359"/>
                </a:lnTo>
                <a:lnTo>
                  <a:pt x="611" y="1362"/>
                </a:lnTo>
                <a:lnTo>
                  <a:pt x="581" y="1369"/>
                </a:lnTo>
                <a:lnTo>
                  <a:pt x="555" y="1381"/>
                </a:lnTo>
                <a:lnTo>
                  <a:pt x="532" y="1396"/>
                </a:lnTo>
                <a:lnTo>
                  <a:pt x="513" y="1415"/>
                </a:lnTo>
                <a:lnTo>
                  <a:pt x="497" y="1437"/>
                </a:lnTo>
                <a:lnTo>
                  <a:pt x="485" y="1463"/>
                </a:lnTo>
                <a:lnTo>
                  <a:pt x="479" y="1490"/>
                </a:lnTo>
                <a:lnTo>
                  <a:pt x="475" y="1521"/>
                </a:lnTo>
                <a:lnTo>
                  <a:pt x="479" y="1550"/>
                </a:lnTo>
                <a:lnTo>
                  <a:pt x="485" y="1578"/>
                </a:lnTo>
                <a:lnTo>
                  <a:pt x="496" y="1602"/>
                </a:lnTo>
                <a:lnTo>
                  <a:pt x="512" y="1625"/>
                </a:lnTo>
                <a:lnTo>
                  <a:pt x="531" y="1644"/>
                </a:lnTo>
                <a:lnTo>
                  <a:pt x="554" y="1660"/>
                </a:lnTo>
                <a:lnTo>
                  <a:pt x="580" y="1672"/>
                </a:lnTo>
                <a:lnTo>
                  <a:pt x="610" y="1679"/>
                </a:lnTo>
                <a:lnTo>
                  <a:pt x="642" y="1682"/>
                </a:lnTo>
                <a:lnTo>
                  <a:pt x="671" y="1680"/>
                </a:lnTo>
                <a:lnTo>
                  <a:pt x="697" y="1676"/>
                </a:lnTo>
                <a:lnTo>
                  <a:pt x="719" y="1671"/>
                </a:lnTo>
                <a:lnTo>
                  <a:pt x="738" y="1664"/>
                </a:lnTo>
                <a:lnTo>
                  <a:pt x="753" y="1658"/>
                </a:lnTo>
                <a:lnTo>
                  <a:pt x="763" y="1653"/>
                </a:lnTo>
                <a:lnTo>
                  <a:pt x="769" y="1649"/>
                </a:lnTo>
                <a:lnTo>
                  <a:pt x="769" y="1812"/>
                </a:lnTo>
                <a:lnTo>
                  <a:pt x="757" y="1816"/>
                </a:lnTo>
                <a:lnTo>
                  <a:pt x="740" y="1820"/>
                </a:lnTo>
                <a:lnTo>
                  <a:pt x="718" y="1826"/>
                </a:lnTo>
                <a:lnTo>
                  <a:pt x="692" y="1830"/>
                </a:lnTo>
                <a:lnTo>
                  <a:pt x="663" y="1833"/>
                </a:lnTo>
                <a:lnTo>
                  <a:pt x="630" y="1834"/>
                </a:lnTo>
                <a:lnTo>
                  <a:pt x="592" y="1832"/>
                </a:lnTo>
                <a:lnTo>
                  <a:pt x="554" y="1826"/>
                </a:lnTo>
                <a:lnTo>
                  <a:pt x="518" y="1815"/>
                </a:lnTo>
                <a:lnTo>
                  <a:pt x="484" y="1801"/>
                </a:lnTo>
                <a:lnTo>
                  <a:pt x="451" y="1783"/>
                </a:lnTo>
                <a:lnTo>
                  <a:pt x="421" y="1762"/>
                </a:lnTo>
                <a:lnTo>
                  <a:pt x="394" y="1737"/>
                </a:lnTo>
                <a:lnTo>
                  <a:pt x="370" y="1710"/>
                </a:lnTo>
                <a:lnTo>
                  <a:pt x="350" y="1678"/>
                </a:lnTo>
                <a:lnTo>
                  <a:pt x="333" y="1643"/>
                </a:lnTo>
                <a:lnTo>
                  <a:pt x="322" y="1605"/>
                </a:lnTo>
                <a:lnTo>
                  <a:pt x="314" y="1564"/>
                </a:lnTo>
                <a:lnTo>
                  <a:pt x="311" y="1521"/>
                </a:lnTo>
                <a:lnTo>
                  <a:pt x="314" y="1477"/>
                </a:lnTo>
                <a:lnTo>
                  <a:pt x="323" y="1434"/>
                </a:lnTo>
                <a:lnTo>
                  <a:pt x="335" y="1395"/>
                </a:lnTo>
                <a:lnTo>
                  <a:pt x="353" y="1359"/>
                </a:lnTo>
                <a:lnTo>
                  <a:pt x="375" y="1326"/>
                </a:lnTo>
                <a:lnTo>
                  <a:pt x="402" y="1296"/>
                </a:lnTo>
                <a:lnTo>
                  <a:pt x="433" y="1271"/>
                </a:lnTo>
                <a:lnTo>
                  <a:pt x="466" y="1249"/>
                </a:lnTo>
                <a:lnTo>
                  <a:pt x="503" y="1231"/>
                </a:lnTo>
                <a:lnTo>
                  <a:pt x="544" y="1218"/>
                </a:lnTo>
                <a:lnTo>
                  <a:pt x="585" y="1211"/>
                </a:lnTo>
                <a:lnTo>
                  <a:pt x="630" y="1208"/>
                </a:lnTo>
                <a:close/>
                <a:moveTo>
                  <a:pt x="1556" y="1208"/>
                </a:moveTo>
                <a:lnTo>
                  <a:pt x="1583" y="1209"/>
                </a:lnTo>
                <a:lnTo>
                  <a:pt x="1610" y="1211"/>
                </a:lnTo>
                <a:lnTo>
                  <a:pt x="1634" y="1213"/>
                </a:lnTo>
                <a:lnTo>
                  <a:pt x="1656" y="1217"/>
                </a:lnTo>
                <a:lnTo>
                  <a:pt x="1675" y="1220"/>
                </a:lnTo>
                <a:lnTo>
                  <a:pt x="1689" y="1223"/>
                </a:lnTo>
                <a:lnTo>
                  <a:pt x="1699" y="1226"/>
                </a:lnTo>
                <a:lnTo>
                  <a:pt x="1704" y="1227"/>
                </a:lnTo>
                <a:lnTo>
                  <a:pt x="1704" y="1356"/>
                </a:lnTo>
                <a:lnTo>
                  <a:pt x="1700" y="1355"/>
                </a:lnTo>
                <a:lnTo>
                  <a:pt x="1691" y="1353"/>
                </a:lnTo>
                <a:lnTo>
                  <a:pt x="1679" y="1350"/>
                </a:lnTo>
                <a:lnTo>
                  <a:pt x="1663" y="1347"/>
                </a:lnTo>
                <a:lnTo>
                  <a:pt x="1645" y="1343"/>
                </a:lnTo>
                <a:lnTo>
                  <a:pt x="1625" y="1340"/>
                </a:lnTo>
                <a:lnTo>
                  <a:pt x="1605" y="1338"/>
                </a:lnTo>
                <a:lnTo>
                  <a:pt x="1586" y="1337"/>
                </a:lnTo>
                <a:lnTo>
                  <a:pt x="1557" y="1339"/>
                </a:lnTo>
                <a:lnTo>
                  <a:pt x="1534" y="1344"/>
                </a:lnTo>
                <a:lnTo>
                  <a:pt x="1515" y="1351"/>
                </a:lnTo>
                <a:lnTo>
                  <a:pt x="1502" y="1362"/>
                </a:lnTo>
                <a:lnTo>
                  <a:pt x="1494" y="1373"/>
                </a:lnTo>
                <a:lnTo>
                  <a:pt x="1491" y="1387"/>
                </a:lnTo>
                <a:lnTo>
                  <a:pt x="1494" y="1402"/>
                </a:lnTo>
                <a:lnTo>
                  <a:pt x="1501" y="1413"/>
                </a:lnTo>
                <a:lnTo>
                  <a:pt x="1511" y="1423"/>
                </a:lnTo>
                <a:lnTo>
                  <a:pt x="1523" y="1430"/>
                </a:lnTo>
                <a:lnTo>
                  <a:pt x="1536" y="1436"/>
                </a:lnTo>
                <a:lnTo>
                  <a:pt x="1549" y="1441"/>
                </a:lnTo>
                <a:lnTo>
                  <a:pt x="1560" y="1445"/>
                </a:lnTo>
                <a:lnTo>
                  <a:pt x="1602" y="1458"/>
                </a:lnTo>
                <a:lnTo>
                  <a:pt x="1634" y="1470"/>
                </a:lnTo>
                <a:lnTo>
                  <a:pt x="1661" y="1484"/>
                </a:lnTo>
                <a:lnTo>
                  <a:pt x="1684" y="1501"/>
                </a:lnTo>
                <a:lnTo>
                  <a:pt x="1703" y="1519"/>
                </a:lnTo>
                <a:lnTo>
                  <a:pt x="1719" y="1539"/>
                </a:lnTo>
                <a:lnTo>
                  <a:pt x="1731" y="1560"/>
                </a:lnTo>
                <a:lnTo>
                  <a:pt x="1740" y="1583"/>
                </a:lnTo>
                <a:lnTo>
                  <a:pt x="1745" y="1606"/>
                </a:lnTo>
                <a:lnTo>
                  <a:pt x="1746" y="1630"/>
                </a:lnTo>
                <a:lnTo>
                  <a:pt x="1744" y="1664"/>
                </a:lnTo>
                <a:lnTo>
                  <a:pt x="1737" y="1694"/>
                </a:lnTo>
                <a:lnTo>
                  <a:pt x="1727" y="1720"/>
                </a:lnTo>
                <a:lnTo>
                  <a:pt x="1712" y="1744"/>
                </a:lnTo>
                <a:lnTo>
                  <a:pt x="1696" y="1764"/>
                </a:lnTo>
                <a:lnTo>
                  <a:pt x="1676" y="1781"/>
                </a:lnTo>
                <a:lnTo>
                  <a:pt x="1654" y="1796"/>
                </a:lnTo>
                <a:lnTo>
                  <a:pt x="1630" y="1809"/>
                </a:lnTo>
                <a:lnTo>
                  <a:pt x="1604" y="1818"/>
                </a:lnTo>
                <a:lnTo>
                  <a:pt x="1578" y="1826"/>
                </a:lnTo>
                <a:lnTo>
                  <a:pt x="1551" y="1830"/>
                </a:lnTo>
                <a:lnTo>
                  <a:pt x="1524" y="1833"/>
                </a:lnTo>
                <a:lnTo>
                  <a:pt x="1498" y="1834"/>
                </a:lnTo>
                <a:lnTo>
                  <a:pt x="1467" y="1833"/>
                </a:lnTo>
                <a:lnTo>
                  <a:pt x="1439" y="1832"/>
                </a:lnTo>
                <a:lnTo>
                  <a:pt x="1412" y="1829"/>
                </a:lnTo>
                <a:lnTo>
                  <a:pt x="1388" y="1827"/>
                </a:lnTo>
                <a:lnTo>
                  <a:pt x="1368" y="1823"/>
                </a:lnTo>
                <a:lnTo>
                  <a:pt x="1351" y="1820"/>
                </a:lnTo>
                <a:lnTo>
                  <a:pt x="1339" y="1818"/>
                </a:lnTo>
                <a:lnTo>
                  <a:pt x="1334" y="1817"/>
                </a:lnTo>
                <a:lnTo>
                  <a:pt x="1334" y="1678"/>
                </a:lnTo>
                <a:lnTo>
                  <a:pt x="1343" y="1680"/>
                </a:lnTo>
                <a:lnTo>
                  <a:pt x="1356" y="1684"/>
                </a:lnTo>
                <a:lnTo>
                  <a:pt x="1375" y="1688"/>
                </a:lnTo>
                <a:lnTo>
                  <a:pt x="1397" y="1693"/>
                </a:lnTo>
                <a:lnTo>
                  <a:pt x="1422" y="1697"/>
                </a:lnTo>
                <a:lnTo>
                  <a:pt x="1448" y="1700"/>
                </a:lnTo>
                <a:lnTo>
                  <a:pt x="1477" y="1701"/>
                </a:lnTo>
                <a:lnTo>
                  <a:pt x="1507" y="1699"/>
                </a:lnTo>
                <a:lnTo>
                  <a:pt x="1531" y="1696"/>
                </a:lnTo>
                <a:lnTo>
                  <a:pt x="1552" y="1690"/>
                </a:lnTo>
                <a:lnTo>
                  <a:pt x="1568" y="1681"/>
                </a:lnTo>
                <a:lnTo>
                  <a:pt x="1578" y="1671"/>
                </a:lnTo>
                <a:lnTo>
                  <a:pt x="1585" y="1658"/>
                </a:lnTo>
                <a:lnTo>
                  <a:pt x="1587" y="1644"/>
                </a:lnTo>
                <a:lnTo>
                  <a:pt x="1585" y="1629"/>
                </a:lnTo>
                <a:lnTo>
                  <a:pt x="1578" y="1618"/>
                </a:lnTo>
                <a:lnTo>
                  <a:pt x="1567" y="1607"/>
                </a:lnTo>
                <a:lnTo>
                  <a:pt x="1553" y="1598"/>
                </a:lnTo>
                <a:lnTo>
                  <a:pt x="1537" y="1590"/>
                </a:lnTo>
                <a:lnTo>
                  <a:pt x="1520" y="1584"/>
                </a:lnTo>
                <a:lnTo>
                  <a:pt x="1509" y="1581"/>
                </a:lnTo>
                <a:lnTo>
                  <a:pt x="1498" y="1577"/>
                </a:lnTo>
                <a:lnTo>
                  <a:pt x="1487" y="1574"/>
                </a:lnTo>
                <a:lnTo>
                  <a:pt x="1462" y="1565"/>
                </a:lnTo>
                <a:lnTo>
                  <a:pt x="1439" y="1555"/>
                </a:lnTo>
                <a:lnTo>
                  <a:pt x="1416" y="1542"/>
                </a:lnTo>
                <a:lnTo>
                  <a:pt x="1396" y="1528"/>
                </a:lnTo>
                <a:lnTo>
                  <a:pt x="1378" y="1512"/>
                </a:lnTo>
                <a:lnTo>
                  <a:pt x="1363" y="1494"/>
                </a:lnTo>
                <a:lnTo>
                  <a:pt x="1350" y="1473"/>
                </a:lnTo>
                <a:lnTo>
                  <a:pt x="1341" y="1451"/>
                </a:lnTo>
                <a:lnTo>
                  <a:pt x="1334" y="1425"/>
                </a:lnTo>
                <a:lnTo>
                  <a:pt x="1332" y="1396"/>
                </a:lnTo>
                <a:lnTo>
                  <a:pt x="1334" y="1364"/>
                </a:lnTo>
                <a:lnTo>
                  <a:pt x="1342" y="1333"/>
                </a:lnTo>
                <a:lnTo>
                  <a:pt x="1354" y="1306"/>
                </a:lnTo>
                <a:lnTo>
                  <a:pt x="1371" y="1281"/>
                </a:lnTo>
                <a:lnTo>
                  <a:pt x="1392" y="1259"/>
                </a:lnTo>
                <a:lnTo>
                  <a:pt x="1417" y="1241"/>
                </a:lnTo>
                <a:lnTo>
                  <a:pt x="1446" y="1227"/>
                </a:lnTo>
                <a:lnTo>
                  <a:pt x="1479" y="1216"/>
                </a:lnTo>
                <a:lnTo>
                  <a:pt x="1515" y="1210"/>
                </a:lnTo>
                <a:lnTo>
                  <a:pt x="1556" y="1208"/>
                </a:lnTo>
                <a:close/>
                <a:moveTo>
                  <a:pt x="3381" y="493"/>
                </a:moveTo>
                <a:lnTo>
                  <a:pt x="3400" y="496"/>
                </a:lnTo>
                <a:lnTo>
                  <a:pt x="3418" y="503"/>
                </a:lnTo>
                <a:lnTo>
                  <a:pt x="3434" y="515"/>
                </a:lnTo>
                <a:lnTo>
                  <a:pt x="3446" y="531"/>
                </a:lnTo>
                <a:lnTo>
                  <a:pt x="3453" y="548"/>
                </a:lnTo>
                <a:lnTo>
                  <a:pt x="3456" y="569"/>
                </a:lnTo>
                <a:lnTo>
                  <a:pt x="3456" y="727"/>
                </a:lnTo>
                <a:lnTo>
                  <a:pt x="3453" y="748"/>
                </a:lnTo>
                <a:lnTo>
                  <a:pt x="3446" y="766"/>
                </a:lnTo>
                <a:lnTo>
                  <a:pt x="3434" y="780"/>
                </a:lnTo>
                <a:lnTo>
                  <a:pt x="3418" y="793"/>
                </a:lnTo>
                <a:lnTo>
                  <a:pt x="3400" y="801"/>
                </a:lnTo>
                <a:lnTo>
                  <a:pt x="3381" y="803"/>
                </a:lnTo>
                <a:lnTo>
                  <a:pt x="3361" y="801"/>
                </a:lnTo>
                <a:lnTo>
                  <a:pt x="3343" y="793"/>
                </a:lnTo>
                <a:lnTo>
                  <a:pt x="3328" y="780"/>
                </a:lnTo>
                <a:lnTo>
                  <a:pt x="3316" y="766"/>
                </a:lnTo>
                <a:lnTo>
                  <a:pt x="3308" y="748"/>
                </a:lnTo>
                <a:lnTo>
                  <a:pt x="3306" y="727"/>
                </a:lnTo>
                <a:lnTo>
                  <a:pt x="3306" y="569"/>
                </a:lnTo>
                <a:lnTo>
                  <a:pt x="3308" y="548"/>
                </a:lnTo>
                <a:lnTo>
                  <a:pt x="3316" y="531"/>
                </a:lnTo>
                <a:lnTo>
                  <a:pt x="3328" y="515"/>
                </a:lnTo>
                <a:lnTo>
                  <a:pt x="3343" y="503"/>
                </a:lnTo>
                <a:lnTo>
                  <a:pt x="3361" y="496"/>
                </a:lnTo>
                <a:lnTo>
                  <a:pt x="3381" y="493"/>
                </a:lnTo>
                <a:close/>
                <a:moveTo>
                  <a:pt x="1728" y="493"/>
                </a:moveTo>
                <a:lnTo>
                  <a:pt x="1748" y="496"/>
                </a:lnTo>
                <a:lnTo>
                  <a:pt x="1766" y="503"/>
                </a:lnTo>
                <a:lnTo>
                  <a:pt x="1781" y="515"/>
                </a:lnTo>
                <a:lnTo>
                  <a:pt x="1793" y="531"/>
                </a:lnTo>
                <a:lnTo>
                  <a:pt x="1800" y="548"/>
                </a:lnTo>
                <a:lnTo>
                  <a:pt x="1803" y="569"/>
                </a:lnTo>
                <a:lnTo>
                  <a:pt x="1803" y="727"/>
                </a:lnTo>
                <a:lnTo>
                  <a:pt x="1800" y="748"/>
                </a:lnTo>
                <a:lnTo>
                  <a:pt x="1793" y="766"/>
                </a:lnTo>
                <a:lnTo>
                  <a:pt x="1781" y="780"/>
                </a:lnTo>
                <a:lnTo>
                  <a:pt x="1766" y="793"/>
                </a:lnTo>
                <a:lnTo>
                  <a:pt x="1748" y="801"/>
                </a:lnTo>
                <a:lnTo>
                  <a:pt x="1728" y="803"/>
                </a:lnTo>
                <a:lnTo>
                  <a:pt x="1708" y="801"/>
                </a:lnTo>
                <a:lnTo>
                  <a:pt x="1690" y="793"/>
                </a:lnTo>
                <a:lnTo>
                  <a:pt x="1675" y="780"/>
                </a:lnTo>
                <a:lnTo>
                  <a:pt x="1663" y="766"/>
                </a:lnTo>
                <a:lnTo>
                  <a:pt x="1656" y="748"/>
                </a:lnTo>
                <a:lnTo>
                  <a:pt x="1653" y="727"/>
                </a:lnTo>
                <a:lnTo>
                  <a:pt x="1653" y="569"/>
                </a:lnTo>
                <a:lnTo>
                  <a:pt x="1656" y="548"/>
                </a:lnTo>
                <a:lnTo>
                  <a:pt x="1663" y="531"/>
                </a:lnTo>
                <a:lnTo>
                  <a:pt x="1675" y="515"/>
                </a:lnTo>
                <a:lnTo>
                  <a:pt x="1690" y="503"/>
                </a:lnTo>
                <a:lnTo>
                  <a:pt x="1708" y="496"/>
                </a:lnTo>
                <a:lnTo>
                  <a:pt x="1728" y="493"/>
                </a:lnTo>
                <a:close/>
                <a:moveTo>
                  <a:pt x="75" y="493"/>
                </a:moveTo>
                <a:lnTo>
                  <a:pt x="95" y="496"/>
                </a:lnTo>
                <a:lnTo>
                  <a:pt x="113" y="503"/>
                </a:lnTo>
                <a:lnTo>
                  <a:pt x="129" y="515"/>
                </a:lnTo>
                <a:lnTo>
                  <a:pt x="140" y="531"/>
                </a:lnTo>
                <a:lnTo>
                  <a:pt x="148" y="548"/>
                </a:lnTo>
                <a:lnTo>
                  <a:pt x="151" y="569"/>
                </a:lnTo>
                <a:lnTo>
                  <a:pt x="151" y="727"/>
                </a:lnTo>
                <a:lnTo>
                  <a:pt x="148" y="748"/>
                </a:lnTo>
                <a:lnTo>
                  <a:pt x="140" y="766"/>
                </a:lnTo>
                <a:lnTo>
                  <a:pt x="129" y="780"/>
                </a:lnTo>
                <a:lnTo>
                  <a:pt x="113" y="793"/>
                </a:lnTo>
                <a:lnTo>
                  <a:pt x="95" y="801"/>
                </a:lnTo>
                <a:lnTo>
                  <a:pt x="75" y="803"/>
                </a:lnTo>
                <a:lnTo>
                  <a:pt x="56" y="801"/>
                </a:lnTo>
                <a:lnTo>
                  <a:pt x="38" y="793"/>
                </a:lnTo>
                <a:lnTo>
                  <a:pt x="22" y="780"/>
                </a:lnTo>
                <a:lnTo>
                  <a:pt x="10" y="766"/>
                </a:lnTo>
                <a:lnTo>
                  <a:pt x="3" y="748"/>
                </a:lnTo>
                <a:lnTo>
                  <a:pt x="0" y="727"/>
                </a:lnTo>
                <a:lnTo>
                  <a:pt x="0" y="569"/>
                </a:lnTo>
                <a:lnTo>
                  <a:pt x="3" y="548"/>
                </a:lnTo>
                <a:lnTo>
                  <a:pt x="10" y="531"/>
                </a:lnTo>
                <a:lnTo>
                  <a:pt x="22" y="515"/>
                </a:lnTo>
                <a:lnTo>
                  <a:pt x="38" y="503"/>
                </a:lnTo>
                <a:lnTo>
                  <a:pt x="56" y="496"/>
                </a:lnTo>
                <a:lnTo>
                  <a:pt x="75" y="493"/>
                </a:lnTo>
                <a:close/>
                <a:moveTo>
                  <a:pt x="2968" y="285"/>
                </a:moveTo>
                <a:lnTo>
                  <a:pt x="2988" y="287"/>
                </a:lnTo>
                <a:lnTo>
                  <a:pt x="3006" y="295"/>
                </a:lnTo>
                <a:lnTo>
                  <a:pt x="3021" y="307"/>
                </a:lnTo>
                <a:lnTo>
                  <a:pt x="3033" y="322"/>
                </a:lnTo>
                <a:lnTo>
                  <a:pt x="3040" y="340"/>
                </a:lnTo>
                <a:lnTo>
                  <a:pt x="3043" y="360"/>
                </a:lnTo>
                <a:lnTo>
                  <a:pt x="3043" y="727"/>
                </a:lnTo>
                <a:lnTo>
                  <a:pt x="3040" y="748"/>
                </a:lnTo>
                <a:lnTo>
                  <a:pt x="3033" y="766"/>
                </a:lnTo>
                <a:lnTo>
                  <a:pt x="3021" y="780"/>
                </a:lnTo>
                <a:lnTo>
                  <a:pt x="3006" y="793"/>
                </a:lnTo>
                <a:lnTo>
                  <a:pt x="2988" y="801"/>
                </a:lnTo>
                <a:lnTo>
                  <a:pt x="2968" y="803"/>
                </a:lnTo>
                <a:lnTo>
                  <a:pt x="2947" y="801"/>
                </a:lnTo>
                <a:lnTo>
                  <a:pt x="2929" y="793"/>
                </a:lnTo>
                <a:lnTo>
                  <a:pt x="2915" y="780"/>
                </a:lnTo>
                <a:lnTo>
                  <a:pt x="2903" y="766"/>
                </a:lnTo>
                <a:lnTo>
                  <a:pt x="2895" y="748"/>
                </a:lnTo>
                <a:lnTo>
                  <a:pt x="2893" y="727"/>
                </a:lnTo>
                <a:lnTo>
                  <a:pt x="2893" y="360"/>
                </a:lnTo>
                <a:lnTo>
                  <a:pt x="2895" y="340"/>
                </a:lnTo>
                <a:lnTo>
                  <a:pt x="2903" y="322"/>
                </a:lnTo>
                <a:lnTo>
                  <a:pt x="2915" y="307"/>
                </a:lnTo>
                <a:lnTo>
                  <a:pt x="2929" y="295"/>
                </a:lnTo>
                <a:lnTo>
                  <a:pt x="2947" y="287"/>
                </a:lnTo>
                <a:lnTo>
                  <a:pt x="2968" y="285"/>
                </a:lnTo>
                <a:close/>
                <a:moveTo>
                  <a:pt x="2142" y="285"/>
                </a:moveTo>
                <a:lnTo>
                  <a:pt x="2162" y="287"/>
                </a:lnTo>
                <a:lnTo>
                  <a:pt x="2179" y="295"/>
                </a:lnTo>
                <a:lnTo>
                  <a:pt x="2194" y="307"/>
                </a:lnTo>
                <a:lnTo>
                  <a:pt x="2207" y="322"/>
                </a:lnTo>
                <a:lnTo>
                  <a:pt x="2214" y="340"/>
                </a:lnTo>
                <a:lnTo>
                  <a:pt x="2216" y="360"/>
                </a:lnTo>
                <a:lnTo>
                  <a:pt x="2216" y="727"/>
                </a:lnTo>
                <a:lnTo>
                  <a:pt x="2214" y="748"/>
                </a:lnTo>
                <a:lnTo>
                  <a:pt x="2207" y="766"/>
                </a:lnTo>
                <a:lnTo>
                  <a:pt x="2194" y="780"/>
                </a:lnTo>
                <a:lnTo>
                  <a:pt x="2179" y="793"/>
                </a:lnTo>
                <a:lnTo>
                  <a:pt x="2162" y="801"/>
                </a:lnTo>
                <a:lnTo>
                  <a:pt x="2142" y="803"/>
                </a:lnTo>
                <a:lnTo>
                  <a:pt x="2122" y="801"/>
                </a:lnTo>
                <a:lnTo>
                  <a:pt x="2104" y="793"/>
                </a:lnTo>
                <a:lnTo>
                  <a:pt x="2088" y="780"/>
                </a:lnTo>
                <a:lnTo>
                  <a:pt x="2077" y="766"/>
                </a:lnTo>
                <a:lnTo>
                  <a:pt x="2069" y="748"/>
                </a:lnTo>
                <a:lnTo>
                  <a:pt x="2066" y="727"/>
                </a:lnTo>
                <a:lnTo>
                  <a:pt x="2066" y="360"/>
                </a:lnTo>
                <a:lnTo>
                  <a:pt x="2069" y="340"/>
                </a:lnTo>
                <a:lnTo>
                  <a:pt x="2077" y="322"/>
                </a:lnTo>
                <a:lnTo>
                  <a:pt x="2088" y="307"/>
                </a:lnTo>
                <a:lnTo>
                  <a:pt x="2104" y="295"/>
                </a:lnTo>
                <a:lnTo>
                  <a:pt x="2122" y="287"/>
                </a:lnTo>
                <a:lnTo>
                  <a:pt x="2142" y="285"/>
                </a:lnTo>
                <a:close/>
                <a:moveTo>
                  <a:pt x="1315" y="285"/>
                </a:moveTo>
                <a:lnTo>
                  <a:pt x="1335" y="287"/>
                </a:lnTo>
                <a:lnTo>
                  <a:pt x="1353" y="295"/>
                </a:lnTo>
                <a:lnTo>
                  <a:pt x="1368" y="307"/>
                </a:lnTo>
                <a:lnTo>
                  <a:pt x="1380" y="322"/>
                </a:lnTo>
                <a:lnTo>
                  <a:pt x="1388" y="340"/>
                </a:lnTo>
                <a:lnTo>
                  <a:pt x="1390" y="360"/>
                </a:lnTo>
                <a:lnTo>
                  <a:pt x="1390" y="727"/>
                </a:lnTo>
                <a:lnTo>
                  <a:pt x="1388" y="748"/>
                </a:lnTo>
                <a:lnTo>
                  <a:pt x="1380" y="766"/>
                </a:lnTo>
                <a:lnTo>
                  <a:pt x="1368" y="780"/>
                </a:lnTo>
                <a:lnTo>
                  <a:pt x="1353" y="793"/>
                </a:lnTo>
                <a:lnTo>
                  <a:pt x="1335" y="801"/>
                </a:lnTo>
                <a:lnTo>
                  <a:pt x="1315" y="803"/>
                </a:lnTo>
                <a:lnTo>
                  <a:pt x="1295" y="801"/>
                </a:lnTo>
                <a:lnTo>
                  <a:pt x="1277" y="793"/>
                </a:lnTo>
                <a:lnTo>
                  <a:pt x="1262" y="780"/>
                </a:lnTo>
                <a:lnTo>
                  <a:pt x="1250" y="766"/>
                </a:lnTo>
                <a:lnTo>
                  <a:pt x="1242" y="748"/>
                </a:lnTo>
                <a:lnTo>
                  <a:pt x="1240" y="727"/>
                </a:lnTo>
                <a:lnTo>
                  <a:pt x="1240" y="360"/>
                </a:lnTo>
                <a:lnTo>
                  <a:pt x="1242" y="340"/>
                </a:lnTo>
                <a:lnTo>
                  <a:pt x="1250" y="322"/>
                </a:lnTo>
                <a:lnTo>
                  <a:pt x="1262" y="307"/>
                </a:lnTo>
                <a:lnTo>
                  <a:pt x="1277" y="295"/>
                </a:lnTo>
                <a:lnTo>
                  <a:pt x="1295" y="287"/>
                </a:lnTo>
                <a:lnTo>
                  <a:pt x="1315" y="285"/>
                </a:lnTo>
                <a:close/>
                <a:moveTo>
                  <a:pt x="488" y="285"/>
                </a:moveTo>
                <a:lnTo>
                  <a:pt x="508" y="287"/>
                </a:lnTo>
                <a:lnTo>
                  <a:pt x="527" y="295"/>
                </a:lnTo>
                <a:lnTo>
                  <a:pt x="541" y="307"/>
                </a:lnTo>
                <a:lnTo>
                  <a:pt x="553" y="322"/>
                </a:lnTo>
                <a:lnTo>
                  <a:pt x="561" y="340"/>
                </a:lnTo>
                <a:lnTo>
                  <a:pt x="563" y="360"/>
                </a:lnTo>
                <a:lnTo>
                  <a:pt x="563" y="727"/>
                </a:lnTo>
                <a:lnTo>
                  <a:pt x="561" y="748"/>
                </a:lnTo>
                <a:lnTo>
                  <a:pt x="553" y="766"/>
                </a:lnTo>
                <a:lnTo>
                  <a:pt x="541" y="780"/>
                </a:lnTo>
                <a:lnTo>
                  <a:pt x="527" y="793"/>
                </a:lnTo>
                <a:lnTo>
                  <a:pt x="508" y="801"/>
                </a:lnTo>
                <a:lnTo>
                  <a:pt x="488" y="803"/>
                </a:lnTo>
                <a:lnTo>
                  <a:pt x="468" y="801"/>
                </a:lnTo>
                <a:lnTo>
                  <a:pt x="450" y="793"/>
                </a:lnTo>
                <a:lnTo>
                  <a:pt x="436" y="780"/>
                </a:lnTo>
                <a:lnTo>
                  <a:pt x="423" y="766"/>
                </a:lnTo>
                <a:lnTo>
                  <a:pt x="416" y="748"/>
                </a:lnTo>
                <a:lnTo>
                  <a:pt x="414" y="727"/>
                </a:lnTo>
                <a:lnTo>
                  <a:pt x="414" y="360"/>
                </a:lnTo>
                <a:lnTo>
                  <a:pt x="416" y="340"/>
                </a:lnTo>
                <a:lnTo>
                  <a:pt x="423" y="322"/>
                </a:lnTo>
                <a:lnTo>
                  <a:pt x="436" y="307"/>
                </a:lnTo>
                <a:lnTo>
                  <a:pt x="450" y="295"/>
                </a:lnTo>
                <a:lnTo>
                  <a:pt x="468" y="287"/>
                </a:lnTo>
                <a:lnTo>
                  <a:pt x="488" y="285"/>
                </a:lnTo>
                <a:close/>
                <a:moveTo>
                  <a:pt x="2555" y="0"/>
                </a:moveTo>
                <a:lnTo>
                  <a:pt x="2575" y="2"/>
                </a:lnTo>
                <a:lnTo>
                  <a:pt x="2593" y="10"/>
                </a:lnTo>
                <a:lnTo>
                  <a:pt x="2608" y="22"/>
                </a:lnTo>
                <a:lnTo>
                  <a:pt x="2619" y="37"/>
                </a:lnTo>
                <a:lnTo>
                  <a:pt x="2628" y="55"/>
                </a:lnTo>
                <a:lnTo>
                  <a:pt x="2630" y="75"/>
                </a:lnTo>
                <a:lnTo>
                  <a:pt x="2630" y="879"/>
                </a:lnTo>
                <a:lnTo>
                  <a:pt x="2628" y="899"/>
                </a:lnTo>
                <a:lnTo>
                  <a:pt x="2619" y="917"/>
                </a:lnTo>
                <a:lnTo>
                  <a:pt x="2608" y="931"/>
                </a:lnTo>
                <a:lnTo>
                  <a:pt x="2593" y="944"/>
                </a:lnTo>
                <a:lnTo>
                  <a:pt x="2575" y="951"/>
                </a:lnTo>
                <a:lnTo>
                  <a:pt x="2555" y="953"/>
                </a:lnTo>
                <a:lnTo>
                  <a:pt x="2535" y="951"/>
                </a:lnTo>
                <a:lnTo>
                  <a:pt x="2517" y="944"/>
                </a:lnTo>
                <a:lnTo>
                  <a:pt x="2502" y="931"/>
                </a:lnTo>
                <a:lnTo>
                  <a:pt x="2490" y="917"/>
                </a:lnTo>
                <a:lnTo>
                  <a:pt x="2483" y="899"/>
                </a:lnTo>
                <a:lnTo>
                  <a:pt x="2480" y="879"/>
                </a:lnTo>
                <a:lnTo>
                  <a:pt x="2480" y="75"/>
                </a:lnTo>
                <a:lnTo>
                  <a:pt x="2483" y="55"/>
                </a:lnTo>
                <a:lnTo>
                  <a:pt x="2490" y="37"/>
                </a:lnTo>
                <a:lnTo>
                  <a:pt x="2502" y="22"/>
                </a:lnTo>
                <a:lnTo>
                  <a:pt x="2517" y="10"/>
                </a:lnTo>
                <a:lnTo>
                  <a:pt x="2535" y="2"/>
                </a:lnTo>
                <a:lnTo>
                  <a:pt x="2555" y="0"/>
                </a:lnTo>
                <a:close/>
                <a:moveTo>
                  <a:pt x="902" y="0"/>
                </a:moveTo>
                <a:lnTo>
                  <a:pt x="922" y="2"/>
                </a:lnTo>
                <a:lnTo>
                  <a:pt x="939" y="10"/>
                </a:lnTo>
                <a:lnTo>
                  <a:pt x="955" y="22"/>
                </a:lnTo>
                <a:lnTo>
                  <a:pt x="967" y="37"/>
                </a:lnTo>
                <a:lnTo>
                  <a:pt x="974" y="55"/>
                </a:lnTo>
                <a:lnTo>
                  <a:pt x="977" y="75"/>
                </a:lnTo>
                <a:lnTo>
                  <a:pt x="977" y="879"/>
                </a:lnTo>
                <a:lnTo>
                  <a:pt x="974" y="899"/>
                </a:lnTo>
                <a:lnTo>
                  <a:pt x="967" y="917"/>
                </a:lnTo>
                <a:lnTo>
                  <a:pt x="955" y="931"/>
                </a:lnTo>
                <a:lnTo>
                  <a:pt x="939" y="944"/>
                </a:lnTo>
                <a:lnTo>
                  <a:pt x="922" y="951"/>
                </a:lnTo>
                <a:lnTo>
                  <a:pt x="902" y="953"/>
                </a:lnTo>
                <a:lnTo>
                  <a:pt x="882" y="951"/>
                </a:lnTo>
                <a:lnTo>
                  <a:pt x="864" y="944"/>
                </a:lnTo>
                <a:lnTo>
                  <a:pt x="848" y="931"/>
                </a:lnTo>
                <a:lnTo>
                  <a:pt x="837" y="917"/>
                </a:lnTo>
                <a:lnTo>
                  <a:pt x="829" y="899"/>
                </a:lnTo>
                <a:lnTo>
                  <a:pt x="826" y="879"/>
                </a:lnTo>
                <a:lnTo>
                  <a:pt x="826" y="75"/>
                </a:lnTo>
                <a:lnTo>
                  <a:pt x="829" y="55"/>
                </a:lnTo>
                <a:lnTo>
                  <a:pt x="837" y="37"/>
                </a:lnTo>
                <a:lnTo>
                  <a:pt x="848" y="22"/>
                </a:lnTo>
                <a:lnTo>
                  <a:pt x="864" y="10"/>
                </a:lnTo>
                <a:lnTo>
                  <a:pt x="882" y="2"/>
                </a:lnTo>
                <a:lnTo>
                  <a:pt x="902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553" y="503204"/>
            <a:ext cx="1429035" cy="46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94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341313"/>
            <a:ext cx="642705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72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48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11"/>
          <p:cNvSpPr>
            <a:spLocks noGrp="1"/>
          </p:cNvSpPr>
          <p:nvPr>
            <p:ph type="tbl" sz="quarter" idx="12" hasCustomPrompt="1"/>
          </p:nvPr>
        </p:nvSpPr>
        <p:spPr>
          <a:xfrm>
            <a:off x="533400" y="1347788"/>
            <a:ext cx="8115300" cy="2658728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 dirty="0" smtClean="0"/>
              <a:t>Click icon to add table</a:t>
            </a:r>
            <a:endParaRPr lang="en-GB" noProof="0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7767" y="4148220"/>
            <a:ext cx="7180312" cy="326233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algn="l" defTabSz="603575">
              <a:lnSpc>
                <a:spcPct val="100000"/>
              </a:lnSpc>
              <a:spcBef>
                <a:spcPct val="50000"/>
              </a:spcBef>
              <a:buNone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100"/>
            </a:lvl2pPr>
            <a:lvl3pPr>
              <a:buFont typeface="Arial" pitchFamily="34" charset="0"/>
              <a:buNone/>
              <a:defRPr sz="1100"/>
            </a:lvl3pPr>
            <a:lvl4pPr>
              <a:buFont typeface="Arial" pitchFamily="34" charset="0"/>
              <a:buNone/>
              <a:defRPr sz="1100"/>
            </a:lvl4pPr>
            <a:lvl5pPr>
              <a:buFont typeface="Arial" pitchFamily="34" charset="0"/>
              <a:buNone/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341313"/>
            <a:ext cx="642705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56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533400" y="1201738"/>
            <a:ext cx="8115300" cy="2808287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7767" y="4148220"/>
            <a:ext cx="7180312" cy="326233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algn="l" defTabSz="603575">
              <a:lnSpc>
                <a:spcPct val="100000"/>
              </a:lnSpc>
              <a:spcBef>
                <a:spcPct val="50000"/>
              </a:spcBef>
              <a:buNone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100"/>
            </a:lvl2pPr>
            <a:lvl3pPr>
              <a:buFont typeface="Arial" pitchFamily="34" charset="0"/>
              <a:buNone/>
              <a:defRPr sz="1100"/>
            </a:lvl3pPr>
            <a:lvl4pPr>
              <a:buFont typeface="Arial" pitchFamily="34" charset="0"/>
              <a:buNone/>
              <a:defRPr sz="1100"/>
            </a:lvl4pPr>
            <a:lvl5pPr>
              <a:buFont typeface="Arial" pitchFamily="34" charset="0"/>
              <a:buNone/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341313"/>
            <a:ext cx="642705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94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ulti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4662" y="1347788"/>
            <a:ext cx="8280057" cy="3073946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5690" marR="0" indent="-285690" algn="ctr" defTabSz="457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baseline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341313"/>
            <a:ext cx="642705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82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_Page_Blu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458009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62301" y="1665182"/>
            <a:ext cx="3662024" cy="316821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174625" indent="-117475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60000"/>
              <a:buFont typeface="Arial"/>
              <a:buChar char="•"/>
              <a:defRPr sz="2000" b="0" i="0">
                <a:solidFill>
                  <a:schemeClr val="tx2"/>
                </a:solidFill>
                <a:latin typeface="+mn-lt"/>
                <a:ea typeface="+mn-ea"/>
                <a:cs typeface="CiscoSansTT Thin" charset="0"/>
              </a:defRPr>
            </a:lvl1pPr>
            <a:lvl2pPr marL="288925" indent="-1143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60000"/>
              <a:buFont typeface="Arial"/>
              <a:buChar char="•"/>
              <a:defRPr sz="1800" b="0" i="0">
                <a:solidFill>
                  <a:schemeClr val="tx2"/>
                </a:solidFill>
                <a:latin typeface="+mn-lt"/>
                <a:ea typeface="+mn-ea"/>
                <a:cs typeface="CiscoSansTT Thin" charset="0"/>
              </a:defRPr>
            </a:lvl2pPr>
            <a:lvl3pPr marL="403225" indent="-114300">
              <a:buClr>
                <a:schemeClr val="tx2"/>
              </a:buClr>
              <a:buSzPct val="60000"/>
              <a:buFont typeface="Arial"/>
              <a:buChar char="•"/>
              <a:defRPr sz="1600" b="0" i="0">
                <a:solidFill>
                  <a:schemeClr val="tx2"/>
                </a:solidFill>
                <a:latin typeface="+mn-lt"/>
                <a:ea typeface="+mn-ea"/>
                <a:cs typeface="CiscoSansTT Thin" charset="0"/>
              </a:defRPr>
            </a:lvl3pPr>
            <a:lvl4pPr marL="517525" indent="-114300">
              <a:buClr>
                <a:schemeClr val="tx2"/>
              </a:buClr>
              <a:buSzPct val="60000"/>
              <a:buFont typeface="Arial"/>
              <a:buChar char="•"/>
              <a:defRPr sz="1400" b="0" i="0">
                <a:solidFill>
                  <a:schemeClr val="tx2"/>
                </a:solidFill>
                <a:latin typeface="+mn-lt"/>
                <a:ea typeface="+mn-ea"/>
                <a:cs typeface="CiscoSansTT Thin" charset="0"/>
              </a:defRPr>
            </a:lvl4pPr>
            <a:lvl5pPr marL="631825" indent="-114300">
              <a:buClr>
                <a:schemeClr val="tx2"/>
              </a:buClr>
              <a:buSzPct val="60000"/>
              <a:buFont typeface="Arial"/>
              <a:buChar char="•"/>
              <a:defRPr sz="1200" b="0" i="0">
                <a:solidFill>
                  <a:schemeClr val="tx2"/>
                </a:solidFill>
                <a:latin typeface="+mn-lt"/>
                <a:ea typeface="+mn-ea"/>
                <a:cs typeface="CiscoSansTT Thin" charset="0"/>
              </a:defRPr>
            </a:lvl5pPr>
          </a:lstStyle>
          <a:p>
            <a:pPr lvl="0"/>
            <a:r>
              <a:rPr lang="en-GB" dirty="0" smtClean="0"/>
              <a:t>First level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341313"/>
            <a:ext cx="3686559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568392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algn="l" defTabSz="610744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kern="12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10051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288" userDrawn="1">
          <p15:clr>
            <a:srgbClr val="FBAE40"/>
          </p15:clr>
        </p15:guide>
        <p15:guide id="3" pos="259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_Page_Blu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458009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>
              <a:latin typeface="+mj-lt"/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19100" y="1657350"/>
            <a:ext cx="3827463" cy="1828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684213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3200" kern="1200" dirty="0">
                <a:solidFill>
                  <a:schemeClr val="tx2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097463" y="1314450"/>
            <a:ext cx="3551237" cy="3276599"/>
          </a:xfrm>
          <a:prstGeom prst="rect">
            <a:avLst/>
          </a:prstGeom>
        </p:spPr>
        <p:txBody>
          <a:bodyPr lIns="0" rIns="0" anchor="ctr" anchorCtr="0"/>
          <a:lstStyle>
            <a:lvl1pPr marL="169863" indent="-169863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tabLst>
                <a:tab pos="228600" algn="l"/>
              </a:tabLst>
              <a:defRPr sz="2400"/>
            </a:lvl1pPr>
            <a:lvl2pPr marL="346075" indent="-171450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defRPr sz="2400"/>
            </a:lvl2pPr>
            <a:lvl3pPr marL="457200" indent="-117475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defRPr sz="2000"/>
            </a:lvl3pPr>
            <a:lvl4pPr marL="574675" indent="-117475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tabLst/>
              <a:defRPr sz="1800"/>
            </a:lvl4pPr>
            <a:lvl5pPr marL="744538" indent="-112713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466792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425568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2196" userDrawn="1">
          <p15:clr>
            <a:srgbClr val="FBAE40"/>
          </p15:clr>
        </p15:guide>
        <p15:guide id="4" pos="2675">
          <p15:clr>
            <a:srgbClr val="FBAE40"/>
          </p15:clr>
        </p15:guide>
        <p15:guide id="5" orient="horz" pos="82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_Page_Blue_Text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458009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>
              <a:latin typeface="+mj-lt"/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510540"/>
            <a:ext cx="3808797" cy="65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l" defTabSz="684213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3200" kern="1200" dirty="0">
                <a:solidFill>
                  <a:schemeClr val="tx2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097463" y="1317625"/>
            <a:ext cx="3551237" cy="3273425"/>
          </a:xfrm>
          <a:prstGeom prst="rect">
            <a:avLst/>
          </a:prstGeom>
        </p:spPr>
        <p:txBody>
          <a:bodyPr lIns="0" rIns="0"/>
          <a:lstStyle>
            <a:lvl1pPr marL="114300" indent="-114300">
              <a:lnSpc>
                <a:spcPct val="100000"/>
              </a:lnSpc>
              <a:buClr>
                <a:schemeClr val="tx1"/>
              </a:buClr>
              <a:buSzPct val="60000"/>
              <a:defRPr sz="2000"/>
            </a:lvl1pPr>
            <a:lvl2pPr marL="228600" indent="-114300">
              <a:lnSpc>
                <a:spcPct val="100000"/>
              </a:lnSpc>
              <a:buClr>
                <a:schemeClr val="tx1"/>
              </a:buClr>
              <a:buSzPct val="60000"/>
              <a:defRPr sz="2000"/>
            </a:lvl2pPr>
            <a:lvl3pPr marL="342900" indent="-114300">
              <a:lnSpc>
                <a:spcPct val="100000"/>
              </a:lnSpc>
              <a:buClr>
                <a:schemeClr val="tx1"/>
              </a:buClr>
              <a:buSzPct val="60000"/>
              <a:defRPr sz="1800"/>
            </a:lvl3pPr>
            <a:lvl4pPr marL="457200" indent="-123825">
              <a:lnSpc>
                <a:spcPct val="100000"/>
              </a:lnSpc>
              <a:buClr>
                <a:schemeClr val="tx1"/>
              </a:buClr>
              <a:buSzPct val="60000"/>
              <a:defRPr sz="1600"/>
            </a:lvl4pPr>
            <a:lvl5pPr marL="574675" indent="-117475">
              <a:lnSpc>
                <a:spcPct val="100000"/>
              </a:lnSpc>
              <a:buClr>
                <a:schemeClr val="tx1"/>
              </a:buClr>
              <a:buSzPct val="60000"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7766" y="1659842"/>
            <a:ext cx="3808797" cy="2773363"/>
          </a:xfrm>
          <a:prstGeom prst="rect">
            <a:avLst/>
          </a:prstGeom>
        </p:spPr>
        <p:txBody>
          <a:bodyPr/>
          <a:lstStyle>
            <a:lvl1pPr marL="114300" indent="-114300">
              <a:buClr>
                <a:schemeClr val="tx2"/>
              </a:buClr>
              <a:buSzPct val="60000"/>
              <a:defRPr lang="en-US" sz="20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panose="020B0600070205080204" pitchFamily="50" charset="-128"/>
              </a:defRPr>
            </a:lvl1pPr>
            <a:lvl2pPr marL="228600" indent="-114300">
              <a:buClr>
                <a:schemeClr val="tx2"/>
              </a:buClr>
              <a:buSzPct val="60000"/>
              <a:defRPr sz="2000">
                <a:solidFill>
                  <a:schemeClr val="tx2"/>
                </a:solidFill>
              </a:defRPr>
            </a:lvl2pPr>
            <a:lvl3pPr marL="342900" indent="-114300">
              <a:buClr>
                <a:schemeClr val="tx2"/>
              </a:buClr>
              <a:buSzPct val="60000"/>
              <a:defRPr sz="1800">
                <a:solidFill>
                  <a:schemeClr val="tx2"/>
                </a:solidFill>
              </a:defRPr>
            </a:lvl3pPr>
            <a:lvl4pPr marL="457200" indent="-123825">
              <a:buClr>
                <a:schemeClr val="tx2"/>
              </a:buClr>
              <a:buSzPct val="60000"/>
              <a:defRPr sz="1600">
                <a:solidFill>
                  <a:schemeClr val="tx2"/>
                </a:solidFill>
              </a:defRPr>
            </a:lvl4pPr>
            <a:lvl5pPr marL="574675" indent="-117475">
              <a:buClr>
                <a:schemeClr val="tx2"/>
              </a:buClr>
              <a:buSzPct val="60000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477678" y="4741653"/>
            <a:ext cx="3359215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77055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4" pos="267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_Page_Blue_Picture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458009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/>
          </a:p>
        </p:txBody>
      </p:sp>
      <p:sp>
        <p:nvSpPr>
          <p:cNvPr id="3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1659731"/>
            <a:ext cx="3808797" cy="18240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684213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3200" kern="1200" dirty="0">
                <a:solidFill>
                  <a:schemeClr val="tx2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089525" y="1317625"/>
            <a:ext cx="3559175" cy="257903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089525" y="4062350"/>
            <a:ext cx="3559175" cy="52514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2863168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kern="12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33948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4" userDrawn="1">
          <p15:clr>
            <a:srgbClr val="FBAE40"/>
          </p15:clr>
        </p15:guide>
        <p15:guide id="2" pos="264" userDrawn="1">
          <p15:clr>
            <a:srgbClr val="FBAE40"/>
          </p15:clr>
        </p15:guide>
        <p15:guide id="3" orient="horz" pos="2193" userDrawn="1">
          <p15:clr>
            <a:srgbClr val="FBAE40"/>
          </p15:clr>
        </p15:guide>
        <p15:guide id="4" pos="2675" userDrawn="1">
          <p15:clr>
            <a:srgbClr val="FBAE40"/>
          </p15:clr>
        </p15:guide>
        <p15:guide id="7" pos="3206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_Page_Blu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458009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>
              <a:solidFill>
                <a:schemeClr val="tx2"/>
              </a:solidFill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1659731"/>
            <a:ext cx="3808797" cy="18240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684213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3200" kern="1200" dirty="0">
                <a:solidFill>
                  <a:schemeClr val="tx2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089525" y="1317625"/>
            <a:ext cx="3559175" cy="327342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263592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4276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16425" y="915409"/>
            <a:ext cx="7598042" cy="2569946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600" b="0" i="0" spc="0" baseline="0">
                <a:solidFill>
                  <a:schemeClr val="accent1"/>
                </a:solidFill>
                <a:latin typeface="+mj-lt"/>
                <a:ea typeface="+mj-ea"/>
                <a:cs typeface="CiscoSansTT Thin" charset="0"/>
              </a:defRPr>
            </a:lvl1pPr>
          </a:lstStyle>
          <a:p>
            <a:r>
              <a:rPr lang="en-GB" dirty="0" smtClean="0"/>
              <a:t>Section Title Goes Here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313" y="503204"/>
            <a:ext cx="1429035" cy="46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_Page_Blu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458009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/>
          </a:p>
        </p:txBody>
      </p:sp>
      <p:sp>
        <p:nvSpPr>
          <p:cNvPr id="3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1659731"/>
            <a:ext cx="3808797" cy="18240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684213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3200" kern="1200" dirty="0">
                <a:solidFill>
                  <a:schemeClr val="tx2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477678" y="4741653"/>
            <a:ext cx="2946839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kern="12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8446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_Page_Blue_Picture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980830" y="450377"/>
            <a:ext cx="1862919" cy="6354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458009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/>
          </a:p>
        </p:txBody>
      </p:sp>
      <p:sp>
        <p:nvSpPr>
          <p:cNvPr id="3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1659731"/>
            <a:ext cx="3808797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684213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3200" kern="1200" dirty="0">
                <a:solidFill>
                  <a:schemeClr val="tx2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80092" y="0"/>
            <a:ext cx="4563907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299450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kern="12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3818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_Page_Blue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458009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/>
          </a:p>
        </p:txBody>
      </p:sp>
      <p:sp>
        <p:nvSpPr>
          <p:cNvPr id="3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1659731"/>
            <a:ext cx="3808797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684213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3200" kern="1200" dirty="0">
                <a:solidFill>
                  <a:schemeClr val="tx2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5089525" y="1317624"/>
            <a:ext cx="3559175" cy="3273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477678" y="4741653"/>
            <a:ext cx="3179921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kern="12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0183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3" orient="horz" pos="2196" userDrawn="1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_Page_Blue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458009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/>
          </a:p>
        </p:txBody>
      </p:sp>
      <p:sp>
        <p:nvSpPr>
          <p:cNvPr id="3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1659731"/>
            <a:ext cx="3808797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684213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3200" kern="1200" dirty="0">
                <a:solidFill>
                  <a:schemeClr val="tx2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089525" y="1317624"/>
            <a:ext cx="3559175" cy="3273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477678" y="4741653"/>
            <a:ext cx="3407027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kern="12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kern="12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99137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3" orient="horz" pos="2196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gradFill rotWithShape="1">
          <a:gsLst>
            <a:gs pos="0">
              <a:srgbClr val="35A2D6"/>
            </a:gs>
            <a:gs pos="999">
              <a:srgbClr val="35A2D6"/>
            </a:gs>
            <a:gs pos="100000">
              <a:srgbClr val="2968A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5" name="Freeform 6"/>
          <p:cNvSpPr>
            <a:spLocks noChangeAspect="1" noEditPoints="1"/>
          </p:cNvSpPr>
          <p:nvPr userDrawn="1"/>
        </p:nvSpPr>
        <p:spPr bwMode="auto">
          <a:xfrm>
            <a:off x="3762994" y="2129076"/>
            <a:ext cx="1618012" cy="859571"/>
          </a:xfrm>
          <a:custGeom>
            <a:avLst/>
            <a:gdLst>
              <a:gd name="T0" fmla="*/ 2671 w 3456"/>
              <a:gd name="T1" fmla="*/ 1521 h 1834"/>
              <a:gd name="T2" fmla="*/ 2857 w 3456"/>
              <a:gd name="T3" fmla="*/ 1677 h 1834"/>
              <a:gd name="T4" fmla="*/ 2975 w 3456"/>
              <a:gd name="T5" fmla="*/ 1465 h 1834"/>
              <a:gd name="T6" fmla="*/ 1129 w 3456"/>
              <a:gd name="T7" fmla="*/ 1823 h 1834"/>
              <a:gd name="T8" fmla="*/ 3082 w 3456"/>
              <a:gd name="T9" fmla="*/ 1330 h 1834"/>
              <a:gd name="T10" fmla="*/ 3082 w 3456"/>
              <a:gd name="T11" fmla="*/ 1712 h 1834"/>
              <a:gd name="T12" fmla="*/ 2700 w 3456"/>
              <a:gd name="T13" fmla="*/ 1809 h 1834"/>
              <a:gd name="T14" fmla="*/ 2513 w 3456"/>
              <a:gd name="T15" fmla="*/ 1479 h 1834"/>
              <a:gd name="T16" fmla="*/ 2783 w 3456"/>
              <a:gd name="T17" fmla="*/ 1211 h 1834"/>
              <a:gd name="T18" fmla="*/ 2351 w 3456"/>
              <a:gd name="T19" fmla="*/ 1392 h 1834"/>
              <a:gd name="T20" fmla="*/ 2136 w 3456"/>
              <a:gd name="T21" fmla="*/ 1381 h 1834"/>
              <a:gd name="T22" fmla="*/ 2093 w 3456"/>
              <a:gd name="T23" fmla="*/ 1625 h 1834"/>
              <a:gd name="T24" fmla="*/ 2335 w 3456"/>
              <a:gd name="T25" fmla="*/ 1658 h 1834"/>
              <a:gd name="T26" fmla="*/ 2174 w 3456"/>
              <a:gd name="T27" fmla="*/ 1832 h 1834"/>
              <a:gd name="T28" fmla="*/ 1903 w 3456"/>
              <a:gd name="T29" fmla="*/ 1605 h 1834"/>
              <a:gd name="T30" fmla="*/ 2047 w 3456"/>
              <a:gd name="T31" fmla="*/ 1249 h 1834"/>
              <a:gd name="T32" fmla="*/ 748 w 3456"/>
              <a:gd name="T33" fmla="*/ 1223 h 1834"/>
              <a:gd name="T34" fmla="*/ 642 w 3456"/>
              <a:gd name="T35" fmla="*/ 1359 h 1834"/>
              <a:gd name="T36" fmla="*/ 479 w 3456"/>
              <a:gd name="T37" fmla="*/ 1550 h 1834"/>
              <a:gd name="T38" fmla="*/ 697 w 3456"/>
              <a:gd name="T39" fmla="*/ 1676 h 1834"/>
              <a:gd name="T40" fmla="*/ 692 w 3456"/>
              <a:gd name="T41" fmla="*/ 1830 h 1834"/>
              <a:gd name="T42" fmla="*/ 370 w 3456"/>
              <a:gd name="T43" fmla="*/ 1710 h 1834"/>
              <a:gd name="T44" fmla="*/ 375 w 3456"/>
              <a:gd name="T45" fmla="*/ 1326 h 1834"/>
              <a:gd name="T46" fmla="*/ 1610 w 3456"/>
              <a:gd name="T47" fmla="*/ 1211 h 1834"/>
              <a:gd name="T48" fmla="*/ 1679 w 3456"/>
              <a:gd name="T49" fmla="*/ 1350 h 1834"/>
              <a:gd name="T50" fmla="*/ 1494 w 3456"/>
              <a:gd name="T51" fmla="*/ 1373 h 1834"/>
              <a:gd name="T52" fmla="*/ 1634 w 3456"/>
              <a:gd name="T53" fmla="*/ 1470 h 1834"/>
              <a:gd name="T54" fmla="*/ 1737 w 3456"/>
              <a:gd name="T55" fmla="*/ 1694 h 1834"/>
              <a:gd name="T56" fmla="*/ 1524 w 3456"/>
              <a:gd name="T57" fmla="*/ 1833 h 1834"/>
              <a:gd name="T58" fmla="*/ 1334 w 3456"/>
              <a:gd name="T59" fmla="*/ 1678 h 1834"/>
              <a:gd name="T60" fmla="*/ 1552 w 3456"/>
              <a:gd name="T61" fmla="*/ 1690 h 1834"/>
              <a:gd name="T62" fmla="*/ 1520 w 3456"/>
              <a:gd name="T63" fmla="*/ 1584 h 1834"/>
              <a:gd name="T64" fmla="*/ 1350 w 3456"/>
              <a:gd name="T65" fmla="*/ 1473 h 1834"/>
              <a:gd name="T66" fmla="*/ 1446 w 3456"/>
              <a:gd name="T67" fmla="*/ 1227 h 1834"/>
              <a:gd name="T68" fmla="*/ 3456 w 3456"/>
              <a:gd name="T69" fmla="*/ 569 h 1834"/>
              <a:gd name="T70" fmla="*/ 3328 w 3456"/>
              <a:gd name="T71" fmla="*/ 780 h 1834"/>
              <a:gd name="T72" fmla="*/ 3381 w 3456"/>
              <a:gd name="T73" fmla="*/ 493 h 1834"/>
              <a:gd name="T74" fmla="*/ 1793 w 3456"/>
              <a:gd name="T75" fmla="*/ 766 h 1834"/>
              <a:gd name="T76" fmla="*/ 1653 w 3456"/>
              <a:gd name="T77" fmla="*/ 727 h 1834"/>
              <a:gd name="T78" fmla="*/ 113 w 3456"/>
              <a:gd name="T79" fmla="*/ 503 h 1834"/>
              <a:gd name="T80" fmla="*/ 95 w 3456"/>
              <a:gd name="T81" fmla="*/ 801 h 1834"/>
              <a:gd name="T82" fmla="*/ 10 w 3456"/>
              <a:gd name="T83" fmla="*/ 531 h 1834"/>
              <a:gd name="T84" fmla="*/ 3040 w 3456"/>
              <a:gd name="T85" fmla="*/ 340 h 1834"/>
              <a:gd name="T86" fmla="*/ 2929 w 3456"/>
              <a:gd name="T87" fmla="*/ 793 h 1834"/>
              <a:gd name="T88" fmla="*/ 2947 w 3456"/>
              <a:gd name="T89" fmla="*/ 287 h 1834"/>
              <a:gd name="T90" fmla="*/ 2214 w 3456"/>
              <a:gd name="T91" fmla="*/ 748 h 1834"/>
              <a:gd name="T92" fmla="*/ 2069 w 3456"/>
              <a:gd name="T93" fmla="*/ 748 h 1834"/>
              <a:gd name="T94" fmla="*/ 1335 w 3456"/>
              <a:gd name="T95" fmla="*/ 287 h 1834"/>
              <a:gd name="T96" fmla="*/ 1353 w 3456"/>
              <a:gd name="T97" fmla="*/ 793 h 1834"/>
              <a:gd name="T98" fmla="*/ 1242 w 3456"/>
              <a:gd name="T99" fmla="*/ 340 h 1834"/>
              <a:gd name="T100" fmla="*/ 553 w 3456"/>
              <a:gd name="T101" fmla="*/ 322 h 1834"/>
              <a:gd name="T102" fmla="*/ 468 w 3456"/>
              <a:gd name="T103" fmla="*/ 801 h 1834"/>
              <a:gd name="T104" fmla="*/ 450 w 3456"/>
              <a:gd name="T105" fmla="*/ 295 h 1834"/>
              <a:gd name="T106" fmla="*/ 2630 w 3456"/>
              <a:gd name="T107" fmla="*/ 879 h 1834"/>
              <a:gd name="T108" fmla="*/ 2490 w 3456"/>
              <a:gd name="T109" fmla="*/ 917 h 1834"/>
              <a:gd name="T110" fmla="*/ 902 w 3456"/>
              <a:gd name="T111" fmla="*/ 0 h 1834"/>
              <a:gd name="T112" fmla="*/ 955 w 3456"/>
              <a:gd name="T113" fmla="*/ 931 h 1834"/>
              <a:gd name="T114" fmla="*/ 826 w 3456"/>
              <a:gd name="T115" fmla="*/ 75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456" h="1834">
                <a:moveTo>
                  <a:pt x="2828" y="1362"/>
                </a:moveTo>
                <a:lnTo>
                  <a:pt x="2798" y="1364"/>
                </a:lnTo>
                <a:lnTo>
                  <a:pt x="2771" y="1371"/>
                </a:lnTo>
                <a:lnTo>
                  <a:pt x="2747" y="1384"/>
                </a:lnTo>
                <a:lnTo>
                  <a:pt x="2725" y="1400"/>
                </a:lnTo>
                <a:lnTo>
                  <a:pt x="2706" y="1419"/>
                </a:lnTo>
                <a:lnTo>
                  <a:pt x="2691" y="1441"/>
                </a:lnTo>
                <a:lnTo>
                  <a:pt x="2680" y="1465"/>
                </a:lnTo>
                <a:lnTo>
                  <a:pt x="2674" y="1492"/>
                </a:lnTo>
                <a:lnTo>
                  <a:pt x="2671" y="1521"/>
                </a:lnTo>
                <a:lnTo>
                  <a:pt x="2674" y="1549"/>
                </a:lnTo>
                <a:lnTo>
                  <a:pt x="2680" y="1577"/>
                </a:lnTo>
                <a:lnTo>
                  <a:pt x="2691" y="1601"/>
                </a:lnTo>
                <a:lnTo>
                  <a:pt x="2706" y="1623"/>
                </a:lnTo>
                <a:lnTo>
                  <a:pt x="2725" y="1642"/>
                </a:lnTo>
                <a:lnTo>
                  <a:pt x="2747" y="1658"/>
                </a:lnTo>
                <a:lnTo>
                  <a:pt x="2771" y="1669"/>
                </a:lnTo>
                <a:lnTo>
                  <a:pt x="2798" y="1677"/>
                </a:lnTo>
                <a:lnTo>
                  <a:pt x="2828" y="1680"/>
                </a:lnTo>
                <a:lnTo>
                  <a:pt x="2857" y="1677"/>
                </a:lnTo>
                <a:lnTo>
                  <a:pt x="2883" y="1669"/>
                </a:lnTo>
                <a:lnTo>
                  <a:pt x="2908" y="1658"/>
                </a:lnTo>
                <a:lnTo>
                  <a:pt x="2930" y="1642"/>
                </a:lnTo>
                <a:lnTo>
                  <a:pt x="2948" y="1623"/>
                </a:lnTo>
                <a:lnTo>
                  <a:pt x="2964" y="1601"/>
                </a:lnTo>
                <a:lnTo>
                  <a:pt x="2975" y="1577"/>
                </a:lnTo>
                <a:lnTo>
                  <a:pt x="2982" y="1549"/>
                </a:lnTo>
                <a:lnTo>
                  <a:pt x="2985" y="1521"/>
                </a:lnTo>
                <a:lnTo>
                  <a:pt x="2982" y="1492"/>
                </a:lnTo>
                <a:lnTo>
                  <a:pt x="2975" y="1465"/>
                </a:lnTo>
                <a:lnTo>
                  <a:pt x="2964" y="1441"/>
                </a:lnTo>
                <a:lnTo>
                  <a:pt x="2948" y="1419"/>
                </a:lnTo>
                <a:lnTo>
                  <a:pt x="2930" y="1400"/>
                </a:lnTo>
                <a:lnTo>
                  <a:pt x="2908" y="1384"/>
                </a:lnTo>
                <a:lnTo>
                  <a:pt x="2883" y="1371"/>
                </a:lnTo>
                <a:lnTo>
                  <a:pt x="2857" y="1364"/>
                </a:lnTo>
                <a:lnTo>
                  <a:pt x="2828" y="1362"/>
                </a:lnTo>
                <a:close/>
                <a:moveTo>
                  <a:pt x="977" y="1218"/>
                </a:moveTo>
                <a:lnTo>
                  <a:pt x="1129" y="1218"/>
                </a:lnTo>
                <a:lnTo>
                  <a:pt x="1129" y="1823"/>
                </a:lnTo>
                <a:lnTo>
                  <a:pt x="977" y="1823"/>
                </a:lnTo>
                <a:lnTo>
                  <a:pt x="977" y="1218"/>
                </a:lnTo>
                <a:close/>
                <a:moveTo>
                  <a:pt x="2828" y="1208"/>
                </a:moveTo>
                <a:lnTo>
                  <a:pt x="2873" y="1211"/>
                </a:lnTo>
                <a:lnTo>
                  <a:pt x="2916" y="1219"/>
                </a:lnTo>
                <a:lnTo>
                  <a:pt x="2955" y="1232"/>
                </a:lnTo>
                <a:lnTo>
                  <a:pt x="2992" y="1251"/>
                </a:lnTo>
                <a:lnTo>
                  <a:pt x="3026" y="1273"/>
                </a:lnTo>
                <a:lnTo>
                  <a:pt x="3056" y="1299"/>
                </a:lnTo>
                <a:lnTo>
                  <a:pt x="3082" y="1330"/>
                </a:lnTo>
                <a:lnTo>
                  <a:pt x="3104" y="1363"/>
                </a:lnTo>
                <a:lnTo>
                  <a:pt x="3121" y="1398"/>
                </a:lnTo>
                <a:lnTo>
                  <a:pt x="3134" y="1437"/>
                </a:lnTo>
                <a:lnTo>
                  <a:pt x="3142" y="1479"/>
                </a:lnTo>
                <a:lnTo>
                  <a:pt x="3145" y="1521"/>
                </a:lnTo>
                <a:lnTo>
                  <a:pt x="3142" y="1563"/>
                </a:lnTo>
                <a:lnTo>
                  <a:pt x="3134" y="1604"/>
                </a:lnTo>
                <a:lnTo>
                  <a:pt x="3121" y="1642"/>
                </a:lnTo>
                <a:lnTo>
                  <a:pt x="3104" y="1679"/>
                </a:lnTo>
                <a:lnTo>
                  <a:pt x="3082" y="1712"/>
                </a:lnTo>
                <a:lnTo>
                  <a:pt x="3056" y="1742"/>
                </a:lnTo>
                <a:lnTo>
                  <a:pt x="3026" y="1769"/>
                </a:lnTo>
                <a:lnTo>
                  <a:pt x="2992" y="1791"/>
                </a:lnTo>
                <a:lnTo>
                  <a:pt x="2955" y="1809"/>
                </a:lnTo>
                <a:lnTo>
                  <a:pt x="2916" y="1822"/>
                </a:lnTo>
                <a:lnTo>
                  <a:pt x="2873" y="1831"/>
                </a:lnTo>
                <a:lnTo>
                  <a:pt x="2828" y="1834"/>
                </a:lnTo>
                <a:lnTo>
                  <a:pt x="2783" y="1831"/>
                </a:lnTo>
                <a:lnTo>
                  <a:pt x="2740" y="1822"/>
                </a:lnTo>
                <a:lnTo>
                  <a:pt x="2700" y="1809"/>
                </a:lnTo>
                <a:lnTo>
                  <a:pt x="2663" y="1791"/>
                </a:lnTo>
                <a:lnTo>
                  <a:pt x="2630" y="1769"/>
                </a:lnTo>
                <a:lnTo>
                  <a:pt x="2599" y="1742"/>
                </a:lnTo>
                <a:lnTo>
                  <a:pt x="2573" y="1712"/>
                </a:lnTo>
                <a:lnTo>
                  <a:pt x="2551" y="1679"/>
                </a:lnTo>
                <a:lnTo>
                  <a:pt x="2534" y="1642"/>
                </a:lnTo>
                <a:lnTo>
                  <a:pt x="2521" y="1604"/>
                </a:lnTo>
                <a:lnTo>
                  <a:pt x="2513" y="1563"/>
                </a:lnTo>
                <a:lnTo>
                  <a:pt x="2510" y="1521"/>
                </a:lnTo>
                <a:lnTo>
                  <a:pt x="2513" y="1479"/>
                </a:lnTo>
                <a:lnTo>
                  <a:pt x="2521" y="1437"/>
                </a:lnTo>
                <a:lnTo>
                  <a:pt x="2534" y="1398"/>
                </a:lnTo>
                <a:lnTo>
                  <a:pt x="2551" y="1363"/>
                </a:lnTo>
                <a:lnTo>
                  <a:pt x="2573" y="1330"/>
                </a:lnTo>
                <a:lnTo>
                  <a:pt x="2599" y="1299"/>
                </a:lnTo>
                <a:lnTo>
                  <a:pt x="2630" y="1273"/>
                </a:lnTo>
                <a:lnTo>
                  <a:pt x="2663" y="1251"/>
                </a:lnTo>
                <a:lnTo>
                  <a:pt x="2700" y="1232"/>
                </a:lnTo>
                <a:lnTo>
                  <a:pt x="2740" y="1219"/>
                </a:lnTo>
                <a:lnTo>
                  <a:pt x="2783" y="1211"/>
                </a:lnTo>
                <a:lnTo>
                  <a:pt x="2828" y="1208"/>
                </a:lnTo>
                <a:close/>
                <a:moveTo>
                  <a:pt x="2213" y="1208"/>
                </a:moveTo>
                <a:lnTo>
                  <a:pt x="2242" y="1209"/>
                </a:lnTo>
                <a:lnTo>
                  <a:pt x="2268" y="1211"/>
                </a:lnTo>
                <a:lnTo>
                  <a:pt x="2292" y="1215"/>
                </a:lnTo>
                <a:lnTo>
                  <a:pt x="2312" y="1219"/>
                </a:lnTo>
                <a:lnTo>
                  <a:pt x="2329" y="1223"/>
                </a:lnTo>
                <a:lnTo>
                  <a:pt x="2343" y="1227"/>
                </a:lnTo>
                <a:lnTo>
                  <a:pt x="2351" y="1230"/>
                </a:lnTo>
                <a:lnTo>
                  <a:pt x="2351" y="1392"/>
                </a:lnTo>
                <a:lnTo>
                  <a:pt x="2346" y="1389"/>
                </a:lnTo>
                <a:lnTo>
                  <a:pt x="2335" y="1384"/>
                </a:lnTo>
                <a:lnTo>
                  <a:pt x="2321" y="1377"/>
                </a:lnTo>
                <a:lnTo>
                  <a:pt x="2302" y="1371"/>
                </a:lnTo>
                <a:lnTo>
                  <a:pt x="2279" y="1365"/>
                </a:lnTo>
                <a:lnTo>
                  <a:pt x="2253" y="1360"/>
                </a:lnTo>
                <a:lnTo>
                  <a:pt x="2223" y="1359"/>
                </a:lnTo>
                <a:lnTo>
                  <a:pt x="2192" y="1362"/>
                </a:lnTo>
                <a:lnTo>
                  <a:pt x="2163" y="1369"/>
                </a:lnTo>
                <a:lnTo>
                  <a:pt x="2136" y="1381"/>
                </a:lnTo>
                <a:lnTo>
                  <a:pt x="2113" y="1396"/>
                </a:lnTo>
                <a:lnTo>
                  <a:pt x="2095" y="1415"/>
                </a:lnTo>
                <a:lnTo>
                  <a:pt x="2079" y="1437"/>
                </a:lnTo>
                <a:lnTo>
                  <a:pt x="2067" y="1463"/>
                </a:lnTo>
                <a:lnTo>
                  <a:pt x="2060" y="1490"/>
                </a:lnTo>
                <a:lnTo>
                  <a:pt x="2058" y="1521"/>
                </a:lnTo>
                <a:lnTo>
                  <a:pt x="2060" y="1550"/>
                </a:lnTo>
                <a:lnTo>
                  <a:pt x="2066" y="1578"/>
                </a:lnTo>
                <a:lnTo>
                  <a:pt x="2078" y="1602"/>
                </a:lnTo>
                <a:lnTo>
                  <a:pt x="2093" y="1625"/>
                </a:lnTo>
                <a:lnTo>
                  <a:pt x="2112" y="1644"/>
                </a:lnTo>
                <a:lnTo>
                  <a:pt x="2135" y="1660"/>
                </a:lnTo>
                <a:lnTo>
                  <a:pt x="2162" y="1672"/>
                </a:lnTo>
                <a:lnTo>
                  <a:pt x="2191" y="1679"/>
                </a:lnTo>
                <a:lnTo>
                  <a:pt x="2223" y="1682"/>
                </a:lnTo>
                <a:lnTo>
                  <a:pt x="2253" y="1680"/>
                </a:lnTo>
                <a:lnTo>
                  <a:pt x="2279" y="1676"/>
                </a:lnTo>
                <a:lnTo>
                  <a:pt x="2301" y="1671"/>
                </a:lnTo>
                <a:lnTo>
                  <a:pt x="2321" y="1664"/>
                </a:lnTo>
                <a:lnTo>
                  <a:pt x="2335" y="1658"/>
                </a:lnTo>
                <a:lnTo>
                  <a:pt x="2346" y="1653"/>
                </a:lnTo>
                <a:lnTo>
                  <a:pt x="2351" y="1649"/>
                </a:lnTo>
                <a:lnTo>
                  <a:pt x="2351" y="1812"/>
                </a:lnTo>
                <a:lnTo>
                  <a:pt x="2339" y="1816"/>
                </a:lnTo>
                <a:lnTo>
                  <a:pt x="2322" y="1820"/>
                </a:lnTo>
                <a:lnTo>
                  <a:pt x="2300" y="1826"/>
                </a:lnTo>
                <a:lnTo>
                  <a:pt x="2275" y="1830"/>
                </a:lnTo>
                <a:lnTo>
                  <a:pt x="2245" y="1833"/>
                </a:lnTo>
                <a:lnTo>
                  <a:pt x="2213" y="1834"/>
                </a:lnTo>
                <a:lnTo>
                  <a:pt x="2174" y="1832"/>
                </a:lnTo>
                <a:lnTo>
                  <a:pt x="2136" y="1826"/>
                </a:lnTo>
                <a:lnTo>
                  <a:pt x="2100" y="1815"/>
                </a:lnTo>
                <a:lnTo>
                  <a:pt x="2065" y="1801"/>
                </a:lnTo>
                <a:lnTo>
                  <a:pt x="2033" y="1783"/>
                </a:lnTo>
                <a:lnTo>
                  <a:pt x="2002" y="1762"/>
                </a:lnTo>
                <a:lnTo>
                  <a:pt x="1975" y="1737"/>
                </a:lnTo>
                <a:lnTo>
                  <a:pt x="1952" y="1710"/>
                </a:lnTo>
                <a:lnTo>
                  <a:pt x="1931" y="1678"/>
                </a:lnTo>
                <a:lnTo>
                  <a:pt x="1915" y="1643"/>
                </a:lnTo>
                <a:lnTo>
                  <a:pt x="1903" y="1605"/>
                </a:lnTo>
                <a:lnTo>
                  <a:pt x="1896" y="1564"/>
                </a:lnTo>
                <a:lnTo>
                  <a:pt x="1892" y="1521"/>
                </a:lnTo>
                <a:lnTo>
                  <a:pt x="1896" y="1477"/>
                </a:lnTo>
                <a:lnTo>
                  <a:pt x="1904" y="1434"/>
                </a:lnTo>
                <a:lnTo>
                  <a:pt x="1917" y="1395"/>
                </a:lnTo>
                <a:lnTo>
                  <a:pt x="1934" y="1359"/>
                </a:lnTo>
                <a:lnTo>
                  <a:pt x="1957" y="1326"/>
                </a:lnTo>
                <a:lnTo>
                  <a:pt x="1984" y="1296"/>
                </a:lnTo>
                <a:lnTo>
                  <a:pt x="2014" y="1271"/>
                </a:lnTo>
                <a:lnTo>
                  <a:pt x="2047" y="1249"/>
                </a:lnTo>
                <a:lnTo>
                  <a:pt x="2085" y="1231"/>
                </a:lnTo>
                <a:lnTo>
                  <a:pt x="2125" y="1218"/>
                </a:lnTo>
                <a:lnTo>
                  <a:pt x="2168" y="1211"/>
                </a:lnTo>
                <a:lnTo>
                  <a:pt x="2213" y="1208"/>
                </a:lnTo>
                <a:close/>
                <a:moveTo>
                  <a:pt x="630" y="1208"/>
                </a:moveTo>
                <a:lnTo>
                  <a:pt x="660" y="1209"/>
                </a:lnTo>
                <a:lnTo>
                  <a:pt x="687" y="1211"/>
                </a:lnTo>
                <a:lnTo>
                  <a:pt x="711" y="1215"/>
                </a:lnTo>
                <a:lnTo>
                  <a:pt x="731" y="1219"/>
                </a:lnTo>
                <a:lnTo>
                  <a:pt x="748" y="1223"/>
                </a:lnTo>
                <a:lnTo>
                  <a:pt x="760" y="1227"/>
                </a:lnTo>
                <a:lnTo>
                  <a:pt x="769" y="1230"/>
                </a:lnTo>
                <a:lnTo>
                  <a:pt x="769" y="1392"/>
                </a:lnTo>
                <a:lnTo>
                  <a:pt x="763" y="1389"/>
                </a:lnTo>
                <a:lnTo>
                  <a:pt x="754" y="1384"/>
                </a:lnTo>
                <a:lnTo>
                  <a:pt x="739" y="1377"/>
                </a:lnTo>
                <a:lnTo>
                  <a:pt x="721" y="1371"/>
                </a:lnTo>
                <a:lnTo>
                  <a:pt x="697" y="1365"/>
                </a:lnTo>
                <a:lnTo>
                  <a:pt x="671" y="1360"/>
                </a:lnTo>
                <a:lnTo>
                  <a:pt x="642" y="1359"/>
                </a:lnTo>
                <a:lnTo>
                  <a:pt x="611" y="1362"/>
                </a:lnTo>
                <a:lnTo>
                  <a:pt x="581" y="1369"/>
                </a:lnTo>
                <a:lnTo>
                  <a:pt x="555" y="1381"/>
                </a:lnTo>
                <a:lnTo>
                  <a:pt x="532" y="1396"/>
                </a:lnTo>
                <a:lnTo>
                  <a:pt x="513" y="1415"/>
                </a:lnTo>
                <a:lnTo>
                  <a:pt x="497" y="1437"/>
                </a:lnTo>
                <a:lnTo>
                  <a:pt x="485" y="1463"/>
                </a:lnTo>
                <a:lnTo>
                  <a:pt x="479" y="1490"/>
                </a:lnTo>
                <a:lnTo>
                  <a:pt x="475" y="1521"/>
                </a:lnTo>
                <a:lnTo>
                  <a:pt x="479" y="1550"/>
                </a:lnTo>
                <a:lnTo>
                  <a:pt x="485" y="1578"/>
                </a:lnTo>
                <a:lnTo>
                  <a:pt x="496" y="1602"/>
                </a:lnTo>
                <a:lnTo>
                  <a:pt x="512" y="1625"/>
                </a:lnTo>
                <a:lnTo>
                  <a:pt x="531" y="1644"/>
                </a:lnTo>
                <a:lnTo>
                  <a:pt x="554" y="1660"/>
                </a:lnTo>
                <a:lnTo>
                  <a:pt x="580" y="1672"/>
                </a:lnTo>
                <a:lnTo>
                  <a:pt x="610" y="1679"/>
                </a:lnTo>
                <a:lnTo>
                  <a:pt x="642" y="1682"/>
                </a:lnTo>
                <a:lnTo>
                  <a:pt x="671" y="1680"/>
                </a:lnTo>
                <a:lnTo>
                  <a:pt x="697" y="1676"/>
                </a:lnTo>
                <a:lnTo>
                  <a:pt x="719" y="1671"/>
                </a:lnTo>
                <a:lnTo>
                  <a:pt x="738" y="1664"/>
                </a:lnTo>
                <a:lnTo>
                  <a:pt x="753" y="1658"/>
                </a:lnTo>
                <a:lnTo>
                  <a:pt x="763" y="1653"/>
                </a:lnTo>
                <a:lnTo>
                  <a:pt x="769" y="1649"/>
                </a:lnTo>
                <a:lnTo>
                  <a:pt x="769" y="1812"/>
                </a:lnTo>
                <a:lnTo>
                  <a:pt x="757" y="1816"/>
                </a:lnTo>
                <a:lnTo>
                  <a:pt x="740" y="1820"/>
                </a:lnTo>
                <a:lnTo>
                  <a:pt x="718" y="1826"/>
                </a:lnTo>
                <a:lnTo>
                  <a:pt x="692" y="1830"/>
                </a:lnTo>
                <a:lnTo>
                  <a:pt x="663" y="1833"/>
                </a:lnTo>
                <a:lnTo>
                  <a:pt x="630" y="1834"/>
                </a:lnTo>
                <a:lnTo>
                  <a:pt x="592" y="1832"/>
                </a:lnTo>
                <a:lnTo>
                  <a:pt x="554" y="1826"/>
                </a:lnTo>
                <a:lnTo>
                  <a:pt x="518" y="1815"/>
                </a:lnTo>
                <a:lnTo>
                  <a:pt x="484" y="1801"/>
                </a:lnTo>
                <a:lnTo>
                  <a:pt x="451" y="1783"/>
                </a:lnTo>
                <a:lnTo>
                  <a:pt x="421" y="1762"/>
                </a:lnTo>
                <a:lnTo>
                  <a:pt x="394" y="1737"/>
                </a:lnTo>
                <a:lnTo>
                  <a:pt x="370" y="1710"/>
                </a:lnTo>
                <a:lnTo>
                  <a:pt x="350" y="1678"/>
                </a:lnTo>
                <a:lnTo>
                  <a:pt x="333" y="1643"/>
                </a:lnTo>
                <a:lnTo>
                  <a:pt x="322" y="1605"/>
                </a:lnTo>
                <a:lnTo>
                  <a:pt x="314" y="1564"/>
                </a:lnTo>
                <a:lnTo>
                  <a:pt x="311" y="1521"/>
                </a:lnTo>
                <a:lnTo>
                  <a:pt x="314" y="1477"/>
                </a:lnTo>
                <a:lnTo>
                  <a:pt x="323" y="1434"/>
                </a:lnTo>
                <a:lnTo>
                  <a:pt x="335" y="1395"/>
                </a:lnTo>
                <a:lnTo>
                  <a:pt x="353" y="1359"/>
                </a:lnTo>
                <a:lnTo>
                  <a:pt x="375" y="1326"/>
                </a:lnTo>
                <a:lnTo>
                  <a:pt x="402" y="1296"/>
                </a:lnTo>
                <a:lnTo>
                  <a:pt x="433" y="1271"/>
                </a:lnTo>
                <a:lnTo>
                  <a:pt x="466" y="1249"/>
                </a:lnTo>
                <a:lnTo>
                  <a:pt x="503" y="1231"/>
                </a:lnTo>
                <a:lnTo>
                  <a:pt x="544" y="1218"/>
                </a:lnTo>
                <a:lnTo>
                  <a:pt x="585" y="1211"/>
                </a:lnTo>
                <a:lnTo>
                  <a:pt x="630" y="1208"/>
                </a:lnTo>
                <a:close/>
                <a:moveTo>
                  <a:pt x="1556" y="1208"/>
                </a:moveTo>
                <a:lnTo>
                  <a:pt x="1583" y="1209"/>
                </a:lnTo>
                <a:lnTo>
                  <a:pt x="1610" y="1211"/>
                </a:lnTo>
                <a:lnTo>
                  <a:pt x="1634" y="1213"/>
                </a:lnTo>
                <a:lnTo>
                  <a:pt x="1656" y="1217"/>
                </a:lnTo>
                <a:lnTo>
                  <a:pt x="1675" y="1220"/>
                </a:lnTo>
                <a:lnTo>
                  <a:pt x="1689" y="1223"/>
                </a:lnTo>
                <a:lnTo>
                  <a:pt x="1699" y="1226"/>
                </a:lnTo>
                <a:lnTo>
                  <a:pt x="1704" y="1227"/>
                </a:lnTo>
                <a:lnTo>
                  <a:pt x="1704" y="1356"/>
                </a:lnTo>
                <a:lnTo>
                  <a:pt x="1700" y="1355"/>
                </a:lnTo>
                <a:lnTo>
                  <a:pt x="1691" y="1353"/>
                </a:lnTo>
                <a:lnTo>
                  <a:pt x="1679" y="1350"/>
                </a:lnTo>
                <a:lnTo>
                  <a:pt x="1663" y="1347"/>
                </a:lnTo>
                <a:lnTo>
                  <a:pt x="1645" y="1343"/>
                </a:lnTo>
                <a:lnTo>
                  <a:pt x="1625" y="1340"/>
                </a:lnTo>
                <a:lnTo>
                  <a:pt x="1605" y="1338"/>
                </a:lnTo>
                <a:lnTo>
                  <a:pt x="1586" y="1337"/>
                </a:lnTo>
                <a:lnTo>
                  <a:pt x="1557" y="1339"/>
                </a:lnTo>
                <a:lnTo>
                  <a:pt x="1534" y="1344"/>
                </a:lnTo>
                <a:lnTo>
                  <a:pt x="1515" y="1351"/>
                </a:lnTo>
                <a:lnTo>
                  <a:pt x="1502" y="1362"/>
                </a:lnTo>
                <a:lnTo>
                  <a:pt x="1494" y="1373"/>
                </a:lnTo>
                <a:lnTo>
                  <a:pt x="1491" y="1387"/>
                </a:lnTo>
                <a:lnTo>
                  <a:pt x="1494" y="1402"/>
                </a:lnTo>
                <a:lnTo>
                  <a:pt x="1501" y="1413"/>
                </a:lnTo>
                <a:lnTo>
                  <a:pt x="1511" y="1423"/>
                </a:lnTo>
                <a:lnTo>
                  <a:pt x="1523" y="1430"/>
                </a:lnTo>
                <a:lnTo>
                  <a:pt x="1536" y="1436"/>
                </a:lnTo>
                <a:lnTo>
                  <a:pt x="1549" y="1441"/>
                </a:lnTo>
                <a:lnTo>
                  <a:pt x="1560" y="1445"/>
                </a:lnTo>
                <a:lnTo>
                  <a:pt x="1602" y="1458"/>
                </a:lnTo>
                <a:lnTo>
                  <a:pt x="1634" y="1470"/>
                </a:lnTo>
                <a:lnTo>
                  <a:pt x="1661" y="1484"/>
                </a:lnTo>
                <a:lnTo>
                  <a:pt x="1684" y="1501"/>
                </a:lnTo>
                <a:lnTo>
                  <a:pt x="1703" y="1519"/>
                </a:lnTo>
                <a:lnTo>
                  <a:pt x="1719" y="1539"/>
                </a:lnTo>
                <a:lnTo>
                  <a:pt x="1731" y="1560"/>
                </a:lnTo>
                <a:lnTo>
                  <a:pt x="1740" y="1583"/>
                </a:lnTo>
                <a:lnTo>
                  <a:pt x="1745" y="1606"/>
                </a:lnTo>
                <a:lnTo>
                  <a:pt x="1746" y="1630"/>
                </a:lnTo>
                <a:lnTo>
                  <a:pt x="1744" y="1664"/>
                </a:lnTo>
                <a:lnTo>
                  <a:pt x="1737" y="1694"/>
                </a:lnTo>
                <a:lnTo>
                  <a:pt x="1727" y="1720"/>
                </a:lnTo>
                <a:lnTo>
                  <a:pt x="1712" y="1744"/>
                </a:lnTo>
                <a:lnTo>
                  <a:pt x="1696" y="1764"/>
                </a:lnTo>
                <a:lnTo>
                  <a:pt x="1676" y="1781"/>
                </a:lnTo>
                <a:lnTo>
                  <a:pt x="1654" y="1796"/>
                </a:lnTo>
                <a:lnTo>
                  <a:pt x="1630" y="1809"/>
                </a:lnTo>
                <a:lnTo>
                  <a:pt x="1604" y="1818"/>
                </a:lnTo>
                <a:lnTo>
                  <a:pt x="1578" y="1826"/>
                </a:lnTo>
                <a:lnTo>
                  <a:pt x="1551" y="1830"/>
                </a:lnTo>
                <a:lnTo>
                  <a:pt x="1524" y="1833"/>
                </a:lnTo>
                <a:lnTo>
                  <a:pt x="1498" y="1834"/>
                </a:lnTo>
                <a:lnTo>
                  <a:pt x="1467" y="1833"/>
                </a:lnTo>
                <a:lnTo>
                  <a:pt x="1439" y="1832"/>
                </a:lnTo>
                <a:lnTo>
                  <a:pt x="1412" y="1829"/>
                </a:lnTo>
                <a:lnTo>
                  <a:pt x="1388" y="1827"/>
                </a:lnTo>
                <a:lnTo>
                  <a:pt x="1368" y="1823"/>
                </a:lnTo>
                <a:lnTo>
                  <a:pt x="1351" y="1820"/>
                </a:lnTo>
                <a:lnTo>
                  <a:pt x="1339" y="1818"/>
                </a:lnTo>
                <a:lnTo>
                  <a:pt x="1334" y="1817"/>
                </a:lnTo>
                <a:lnTo>
                  <a:pt x="1334" y="1678"/>
                </a:lnTo>
                <a:lnTo>
                  <a:pt x="1343" y="1680"/>
                </a:lnTo>
                <a:lnTo>
                  <a:pt x="1356" y="1684"/>
                </a:lnTo>
                <a:lnTo>
                  <a:pt x="1375" y="1688"/>
                </a:lnTo>
                <a:lnTo>
                  <a:pt x="1397" y="1693"/>
                </a:lnTo>
                <a:lnTo>
                  <a:pt x="1422" y="1697"/>
                </a:lnTo>
                <a:lnTo>
                  <a:pt x="1448" y="1700"/>
                </a:lnTo>
                <a:lnTo>
                  <a:pt x="1477" y="1701"/>
                </a:lnTo>
                <a:lnTo>
                  <a:pt x="1507" y="1699"/>
                </a:lnTo>
                <a:lnTo>
                  <a:pt x="1531" y="1696"/>
                </a:lnTo>
                <a:lnTo>
                  <a:pt x="1552" y="1690"/>
                </a:lnTo>
                <a:lnTo>
                  <a:pt x="1568" y="1681"/>
                </a:lnTo>
                <a:lnTo>
                  <a:pt x="1578" y="1671"/>
                </a:lnTo>
                <a:lnTo>
                  <a:pt x="1585" y="1658"/>
                </a:lnTo>
                <a:lnTo>
                  <a:pt x="1587" y="1644"/>
                </a:lnTo>
                <a:lnTo>
                  <a:pt x="1585" y="1629"/>
                </a:lnTo>
                <a:lnTo>
                  <a:pt x="1578" y="1618"/>
                </a:lnTo>
                <a:lnTo>
                  <a:pt x="1567" y="1607"/>
                </a:lnTo>
                <a:lnTo>
                  <a:pt x="1553" y="1598"/>
                </a:lnTo>
                <a:lnTo>
                  <a:pt x="1537" y="1590"/>
                </a:lnTo>
                <a:lnTo>
                  <a:pt x="1520" y="1584"/>
                </a:lnTo>
                <a:lnTo>
                  <a:pt x="1509" y="1581"/>
                </a:lnTo>
                <a:lnTo>
                  <a:pt x="1498" y="1577"/>
                </a:lnTo>
                <a:lnTo>
                  <a:pt x="1487" y="1574"/>
                </a:lnTo>
                <a:lnTo>
                  <a:pt x="1462" y="1565"/>
                </a:lnTo>
                <a:lnTo>
                  <a:pt x="1439" y="1555"/>
                </a:lnTo>
                <a:lnTo>
                  <a:pt x="1416" y="1542"/>
                </a:lnTo>
                <a:lnTo>
                  <a:pt x="1396" y="1528"/>
                </a:lnTo>
                <a:lnTo>
                  <a:pt x="1378" y="1512"/>
                </a:lnTo>
                <a:lnTo>
                  <a:pt x="1363" y="1494"/>
                </a:lnTo>
                <a:lnTo>
                  <a:pt x="1350" y="1473"/>
                </a:lnTo>
                <a:lnTo>
                  <a:pt x="1341" y="1451"/>
                </a:lnTo>
                <a:lnTo>
                  <a:pt x="1334" y="1425"/>
                </a:lnTo>
                <a:lnTo>
                  <a:pt x="1332" y="1396"/>
                </a:lnTo>
                <a:lnTo>
                  <a:pt x="1334" y="1364"/>
                </a:lnTo>
                <a:lnTo>
                  <a:pt x="1342" y="1333"/>
                </a:lnTo>
                <a:lnTo>
                  <a:pt x="1354" y="1306"/>
                </a:lnTo>
                <a:lnTo>
                  <a:pt x="1371" y="1281"/>
                </a:lnTo>
                <a:lnTo>
                  <a:pt x="1392" y="1259"/>
                </a:lnTo>
                <a:lnTo>
                  <a:pt x="1417" y="1241"/>
                </a:lnTo>
                <a:lnTo>
                  <a:pt x="1446" y="1227"/>
                </a:lnTo>
                <a:lnTo>
                  <a:pt x="1479" y="1216"/>
                </a:lnTo>
                <a:lnTo>
                  <a:pt x="1515" y="1210"/>
                </a:lnTo>
                <a:lnTo>
                  <a:pt x="1556" y="1208"/>
                </a:lnTo>
                <a:close/>
                <a:moveTo>
                  <a:pt x="3381" y="493"/>
                </a:moveTo>
                <a:lnTo>
                  <a:pt x="3400" y="496"/>
                </a:lnTo>
                <a:lnTo>
                  <a:pt x="3418" y="503"/>
                </a:lnTo>
                <a:lnTo>
                  <a:pt x="3434" y="515"/>
                </a:lnTo>
                <a:lnTo>
                  <a:pt x="3446" y="531"/>
                </a:lnTo>
                <a:lnTo>
                  <a:pt x="3453" y="548"/>
                </a:lnTo>
                <a:lnTo>
                  <a:pt x="3456" y="569"/>
                </a:lnTo>
                <a:lnTo>
                  <a:pt x="3456" y="727"/>
                </a:lnTo>
                <a:lnTo>
                  <a:pt x="3453" y="748"/>
                </a:lnTo>
                <a:lnTo>
                  <a:pt x="3446" y="766"/>
                </a:lnTo>
                <a:lnTo>
                  <a:pt x="3434" y="780"/>
                </a:lnTo>
                <a:lnTo>
                  <a:pt x="3418" y="793"/>
                </a:lnTo>
                <a:lnTo>
                  <a:pt x="3400" y="801"/>
                </a:lnTo>
                <a:lnTo>
                  <a:pt x="3381" y="803"/>
                </a:lnTo>
                <a:lnTo>
                  <a:pt x="3361" y="801"/>
                </a:lnTo>
                <a:lnTo>
                  <a:pt x="3343" y="793"/>
                </a:lnTo>
                <a:lnTo>
                  <a:pt x="3328" y="780"/>
                </a:lnTo>
                <a:lnTo>
                  <a:pt x="3316" y="766"/>
                </a:lnTo>
                <a:lnTo>
                  <a:pt x="3308" y="748"/>
                </a:lnTo>
                <a:lnTo>
                  <a:pt x="3306" y="727"/>
                </a:lnTo>
                <a:lnTo>
                  <a:pt x="3306" y="569"/>
                </a:lnTo>
                <a:lnTo>
                  <a:pt x="3308" y="548"/>
                </a:lnTo>
                <a:lnTo>
                  <a:pt x="3316" y="531"/>
                </a:lnTo>
                <a:lnTo>
                  <a:pt x="3328" y="515"/>
                </a:lnTo>
                <a:lnTo>
                  <a:pt x="3343" y="503"/>
                </a:lnTo>
                <a:lnTo>
                  <a:pt x="3361" y="496"/>
                </a:lnTo>
                <a:lnTo>
                  <a:pt x="3381" y="493"/>
                </a:lnTo>
                <a:close/>
                <a:moveTo>
                  <a:pt x="1728" y="493"/>
                </a:moveTo>
                <a:lnTo>
                  <a:pt x="1748" y="496"/>
                </a:lnTo>
                <a:lnTo>
                  <a:pt x="1766" y="503"/>
                </a:lnTo>
                <a:lnTo>
                  <a:pt x="1781" y="515"/>
                </a:lnTo>
                <a:lnTo>
                  <a:pt x="1793" y="531"/>
                </a:lnTo>
                <a:lnTo>
                  <a:pt x="1800" y="548"/>
                </a:lnTo>
                <a:lnTo>
                  <a:pt x="1803" y="569"/>
                </a:lnTo>
                <a:lnTo>
                  <a:pt x="1803" y="727"/>
                </a:lnTo>
                <a:lnTo>
                  <a:pt x="1800" y="748"/>
                </a:lnTo>
                <a:lnTo>
                  <a:pt x="1793" y="766"/>
                </a:lnTo>
                <a:lnTo>
                  <a:pt x="1781" y="780"/>
                </a:lnTo>
                <a:lnTo>
                  <a:pt x="1766" y="793"/>
                </a:lnTo>
                <a:lnTo>
                  <a:pt x="1748" y="801"/>
                </a:lnTo>
                <a:lnTo>
                  <a:pt x="1728" y="803"/>
                </a:lnTo>
                <a:lnTo>
                  <a:pt x="1708" y="801"/>
                </a:lnTo>
                <a:lnTo>
                  <a:pt x="1690" y="793"/>
                </a:lnTo>
                <a:lnTo>
                  <a:pt x="1675" y="780"/>
                </a:lnTo>
                <a:lnTo>
                  <a:pt x="1663" y="766"/>
                </a:lnTo>
                <a:lnTo>
                  <a:pt x="1656" y="748"/>
                </a:lnTo>
                <a:lnTo>
                  <a:pt x="1653" y="727"/>
                </a:lnTo>
                <a:lnTo>
                  <a:pt x="1653" y="569"/>
                </a:lnTo>
                <a:lnTo>
                  <a:pt x="1656" y="548"/>
                </a:lnTo>
                <a:lnTo>
                  <a:pt x="1663" y="531"/>
                </a:lnTo>
                <a:lnTo>
                  <a:pt x="1675" y="515"/>
                </a:lnTo>
                <a:lnTo>
                  <a:pt x="1690" y="503"/>
                </a:lnTo>
                <a:lnTo>
                  <a:pt x="1708" y="496"/>
                </a:lnTo>
                <a:lnTo>
                  <a:pt x="1728" y="493"/>
                </a:lnTo>
                <a:close/>
                <a:moveTo>
                  <a:pt x="75" y="493"/>
                </a:moveTo>
                <a:lnTo>
                  <a:pt x="95" y="496"/>
                </a:lnTo>
                <a:lnTo>
                  <a:pt x="113" y="503"/>
                </a:lnTo>
                <a:lnTo>
                  <a:pt x="129" y="515"/>
                </a:lnTo>
                <a:lnTo>
                  <a:pt x="140" y="531"/>
                </a:lnTo>
                <a:lnTo>
                  <a:pt x="148" y="548"/>
                </a:lnTo>
                <a:lnTo>
                  <a:pt x="151" y="569"/>
                </a:lnTo>
                <a:lnTo>
                  <a:pt x="151" y="727"/>
                </a:lnTo>
                <a:lnTo>
                  <a:pt x="148" y="748"/>
                </a:lnTo>
                <a:lnTo>
                  <a:pt x="140" y="766"/>
                </a:lnTo>
                <a:lnTo>
                  <a:pt x="129" y="780"/>
                </a:lnTo>
                <a:lnTo>
                  <a:pt x="113" y="793"/>
                </a:lnTo>
                <a:lnTo>
                  <a:pt x="95" y="801"/>
                </a:lnTo>
                <a:lnTo>
                  <a:pt x="75" y="803"/>
                </a:lnTo>
                <a:lnTo>
                  <a:pt x="56" y="801"/>
                </a:lnTo>
                <a:lnTo>
                  <a:pt x="38" y="793"/>
                </a:lnTo>
                <a:lnTo>
                  <a:pt x="22" y="780"/>
                </a:lnTo>
                <a:lnTo>
                  <a:pt x="10" y="766"/>
                </a:lnTo>
                <a:lnTo>
                  <a:pt x="3" y="748"/>
                </a:lnTo>
                <a:lnTo>
                  <a:pt x="0" y="727"/>
                </a:lnTo>
                <a:lnTo>
                  <a:pt x="0" y="569"/>
                </a:lnTo>
                <a:lnTo>
                  <a:pt x="3" y="548"/>
                </a:lnTo>
                <a:lnTo>
                  <a:pt x="10" y="531"/>
                </a:lnTo>
                <a:lnTo>
                  <a:pt x="22" y="515"/>
                </a:lnTo>
                <a:lnTo>
                  <a:pt x="38" y="503"/>
                </a:lnTo>
                <a:lnTo>
                  <a:pt x="56" y="496"/>
                </a:lnTo>
                <a:lnTo>
                  <a:pt x="75" y="493"/>
                </a:lnTo>
                <a:close/>
                <a:moveTo>
                  <a:pt x="2968" y="285"/>
                </a:moveTo>
                <a:lnTo>
                  <a:pt x="2988" y="287"/>
                </a:lnTo>
                <a:lnTo>
                  <a:pt x="3006" y="295"/>
                </a:lnTo>
                <a:lnTo>
                  <a:pt x="3021" y="307"/>
                </a:lnTo>
                <a:lnTo>
                  <a:pt x="3033" y="322"/>
                </a:lnTo>
                <a:lnTo>
                  <a:pt x="3040" y="340"/>
                </a:lnTo>
                <a:lnTo>
                  <a:pt x="3043" y="360"/>
                </a:lnTo>
                <a:lnTo>
                  <a:pt x="3043" y="727"/>
                </a:lnTo>
                <a:lnTo>
                  <a:pt x="3040" y="748"/>
                </a:lnTo>
                <a:lnTo>
                  <a:pt x="3033" y="766"/>
                </a:lnTo>
                <a:lnTo>
                  <a:pt x="3021" y="780"/>
                </a:lnTo>
                <a:lnTo>
                  <a:pt x="3006" y="793"/>
                </a:lnTo>
                <a:lnTo>
                  <a:pt x="2988" y="801"/>
                </a:lnTo>
                <a:lnTo>
                  <a:pt x="2968" y="803"/>
                </a:lnTo>
                <a:lnTo>
                  <a:pt x="2947" y="801"/>
                </a:lnTo>
                <a:lnTo>
                  <a:pt x="2929" y="793"/>
                </a:lnTo>
                <a:lnTo>
                  <a:pt x="2915" y="780"/>
                </a:lnTo>
                <a:lnTo>
                  <a:pt x="2903" y="766"/>
                </a:lnTo>
                <a:lnTo>
                  <a:pt x="2895" y="748"/>
                </a:lnTo>
                <a:lnTo>
                  <a:pt x="2893" y="727"/>
                </a:lnTo>
                <a:lnTo>
                  <a:pt x="2893" y="360"/>
                </a:lnTo>
                <a:lnTo>
                  <a:pt x="2895" y="340"/>
                </a:lnTo>
                <a:lnTo>
                  <a:pt x="2903" y="322"/>
                </a:lnTo>
                <a:lnTo>
                  <a:pt x="2915" y="307"/>
                </a:lnTo>
                <a:lnTo>
                  <a:pt x="2929" y="295"/>
                </a:lnTo>
                <a:lnTo>
                  <a:pt x="2947" y="287"/>
                </a:lnTo>
                <a:lnTo>
                  <a:pt x="2968" y="285"/>
                </a:lnTo>
                <a:close/>
                <a:moveTo>
                  <a:pt x="2142" y="285"/>
                </a:moveTo>
                <a:lnTo>
                  <a:pt x="2162" y="287"/>
                </a:lnTo>
                <a:lnTo>
                  <a:pt x="2179" y="295"/>
                </a:lnTo>
                <a:lnTo>
                  <a:pt x="2194" y="307"/>
                </a:lnTo>
                <a:lnTo>
                  <a:pt x="2207" y="322"/>
                </a:lnTo>
                <a:lnTo>
                  <a:pt x="2214" y="340"/>
                </a:lnTo>
                <a:lnTo>
                  <a:pt x="2216" y="360"/>
                </a:lnTo>
                <a:lnTo>
                  <a:pt x="2216" y="727"/>
                </a:lnTo>
                <a:lnTo>
                  <a:pt x="2214" y="748"/>
                </a:lnTo>
                <a:lnTo>
                  <a:pt x="2207" y="766"/>
                </a:lnTo>
                <a:lnTo>
                  <a:pt x="2194" y="780"/>
                </a:lnTo>
                <a:lnTo>
                  <a:pt x="2179" y="793"/>
                </a:lnTo>
                <a:lnTo>
                  <a:pt x="2162" y="801"/>
                </a:lnTo>
                <a:lnTo>
                  <a:pt x="2142" y="803"/>
                </a:lnTo>
                <a:lnTo>
                  <a:pt x="2122" y="801"/>
                </a:lnTo>
                <a:lnTo>
                  <a:pt x="2104" y="793"/>
                </a:lnTo>
                <a:lnTo>
                  <a:pt x="2088" y="780"/>
                </a:lnTo>
                <a:lnTo>
                  <a:pt x="2077" y="766"/>
                </a:lnTo>
                <a:lnTo>
                  <a:pt x="2069" y="748"/>
                </a:lnTo>
                <a:lnTo>
                  <a:pt x="2066" y="727"/>
                </a:lnTo>
                <a:lnTo>
                  <a:pt x="2066" y="360"/>
                </a:lnTo>
                <a:lnTo>
                  <a:pt x="2069" y="340"/>
                </a:lnTo>
                <a:lnTo>
                  <a:pt x="2077" y="322"/>
                </a:lnTo>
                <a:lnTo>
                  <a:pt x="2088" y="307"/>
                </a:lnTo>
                <a:lnTo>
                  <a:pt x="2104" y="295"/>
                </a:lnTo>
                <a:lnTo>
                  <a:pt x="2122" y="287"/>
                </a:lnTo>
                <a:lnTo>
                  <a:pt x="2142" y="285"/>
                </a:lnTo>
                <a:close/>
                <a:moveTo>
                  <a:pt x="1315" y="285"/>
                </a:moveTo>
                <a:lnTo>
                  <a:pt x="1335" y="287"/>
                </a:lnTo>
                <a:lnTo>
                  <a:pt x="1353" y="295"/>
                </a:lnTo>
                <a:lnTo>
                  <a:pt x="1368" y="307"/>
                </a:lnTo>
                <a:lnTo>
                  <a:pt x="1380" y="322"/>
                </a:lnTo>
                <a:lnTo>
                  <a:pt x="1388" y="340"/>
                </a:lnTo>
                <a:lnTo>
                  <a:pt x="1390" y="360"/>
                </a:lnTo>
                <a:lnTo>
                  <a:pt x="1390" y="727"/>
                </a:lnTo>
                <a:lnTo>
                  <a:pt x="1388" y="748"/>
                </a:lnTo>
                <a:lnTo>
                  <a:pt x="1380" y="766"/>
                </a:lnTo>
                <a:lnTo>
                  <a:pt x="1368" y="780"/>
                </a:lnTo>
                <a:lnTo>
                  <a:pt x="1353" y="793"/>
                </a:lnTo>
                <a:lnTo>
                  <a:pt x="1335" y="801"/>
                </a:lnTo>
                <a:lnTo>
                  <a:pt x="1315" y="803"/>
                </a:lnTo>
                <a:lnTo>
                  <a:pt x="1295" y="801"/>
                </a:lnTo>
                <a:lnTo>
                  <a:pt x="1277" y="793"/>
                </a:lnTo>
                <a:lnTo>
                  <a:pt x="1262" y="780"/>
                </a:lnTo>
                <a:lnTo>
                  <a:pt x="1250" y="766"/>
                </a:lnTo>
                <a:lnTo>
                  <a:pt x="1242" y="748"/>
                </a:lnTo>
                <a:lnTo>
                  <a:pt x="1240" y="727"/>
                </a:lnTo>
                <a:lnTo>
                  <a:pt x="1240" y="360"/>
                </a:lnTo>
                <a:lnTo>
                  <a:pt x="1242" y="340"/>
                </a:lnTo>
                <a:lnTo>
                  <a:pt x="1250" y="322"/>
                </a:lnTo>
                <a:lnTo>
                  <a:pt x="1262" y="307"/>
                </a:lnTo>
                <a:lnTo>
                  <a:pt x="1277" y="295"/>
                </a:lnTo>
                <a:lnTo>
                  <a:pt x="1295" y="287"/>
                </a:lnTo>
                <a:lnTo>
                  <a:pt x="1315" y="285"/>
                </a:lnTo>
                <a:close/>
                <a:moveTo>
                  <a:pt x="488" y="285"/>
                </a:moveTo>
                <a:lnTo>
                  <a:pt x="508" y="287"/>
                </a:lnTo>
                <a:lnTo>
                  <a:pt x="527" y="295"/>
                </a:lnTo>
                <a:lnTo>
                  <a:pt x="541" y="307"/>
                </a:lnTo>
                <a:lnTo>
                  <a:pt x="553" y="322"/>
                </a:lnTo>
                <a:lnTo>
                  <a:pt x="561" y="340"/>
                </a:lnTo>
                <a:lnTo>
                  <a:pt x="563" y="360"/>
                </a:lnTo>
                <a:lnTo>
                  <a:pt x="563" y="727"/>
                </a:lnTo>
                <a:lnTo>
                  <a:pt x="561" y="748"/>
                </a:lnTo>
                <a:lnTo>
                  <a:pt x="553" y="766"/>
                </a:lnTo>
                <a:lnTo>
                  <a:pt x="541" y="780"/>
                </a:lnTo>
                <a:lnTo>
                  <a:pt x="527" y="793"/>
                </a:lnTo>
                <a:lnTo>
                  <a:pt x="508" y="801"/>
                </a:lnTo>
                <a:lnTo>
                  <a:pt x="488" y="803"/>
                </a:lnTo>
                <a:lnTo>
                  <a:pt x="468" y="801"/>
                </a:lnTo>
                <a:lnTo>
                  <a:pt x="450" y="793"/>
                </a:lnTo>
                <a:lnTo>
                  <a:pt x="436" y="780"/>
                </a:lnTo>
                <a:lnTo>
                  <a:pt x="423" y="766"/>
                </a:lnTo>
                <a:lnTo>
                  <a:pt x="416" y="748"/>
                </a:lnTo>
                <a:lnTo>
                  <a:pt x="414" y="727"/>
                </a:lnTo>
                <a:lnTo>
                  <a:pt x="414" y="360"/>
                </a:lnTo>
                <a:lnTo>
                  <a:pt x="416" y="340"/>
                </a:lnTo>
                <a:lnTo>
                  <a:pt x="423" y="322"/>
                </a:lnTo>
                <a:lnTo>
                  <a:pt x="436" y="307"/>
                </a:lnTo>
                <a:lnTo>
                  <a:pt x="450" y="295"/>
                </a:lnTo>
                <a:lnTo>
                  <a:pt x="468" y="287"/>
                </a:lnTo>
                <a:lnTo>
                  <a:pt x="488" y="285"/>
                </a:lnTo>
                <a:close/>
                <a:moveTo>
                  <a:pt x="2555" y="0"/>
                </a:moveTo>
                <a:lnTo>
                  <a:pt x="2575" y="2"/>
                </a:lnTo>
                <a:lnTo>
                  <a:pt x="2593" y="10"/>
                </a:lnTo>
                <a:lnTo>
                  <a:pt x="2608" y="22"/>
                </a:lnTo>
                <a:lnTo>
                  <a:pt x="2619" y="37"/>
                </a:lnTo>
                <a:lnTo>
                  <a:pt x="2628" y="55"/>
                </a:lnTo>
                <a:lnTo>
                  <a:pt x="2630" y="75"/>
                </a:lnTo>
                <a:lnTo>
                  <a:pt x="2630" y="879"/>
                </a:lnTo>
                <a:lnTo>
                  <a:pt x="2628" y="899"/>
                </a:lnTo>
                <a:lnTo>
                  <a:pt x="2619" y="917"/>
                </a:lnTo>
                <a:lnTo>
                  <a:pt x="2608" y="931"/>
                </a:lnTo>
                <a:lnTo>
                  <a:pt x="2593" y="944"/>
                </a:lnTo>
                <a:lnTo>
                  <a:pt x="2575" y="951"/>
                </a:lnTo>
                <a:lnTo>
                  <a:pt x="2555" y="953"/>
                </a:lnTo>
                <a:lnTo>
                  <a:pt x="2535" y="951"/>
                </a:lnTo>
                <a:lnTo>
                  <a:pt x="2517" y="944"/>
                </a:lnTo>
                <a:lnTo>
                  <a:pt x="2502" y="931"/>
                </a:lnTo>
                <a:lnTo>
                  <a:pt x="2490" y="917"/>
                </a:lnTo>
                <a:lnTo>
                  <a:pt x="2483" y="899"/>
                </a:lnTo>
                <a:lnTo>
                  <a:pt x="2480" y="879"/>
                </a:lnTo>
                <a:lnTo>
                  <a:pt x="2480" y="75"/>
                </a:lnTo>
                <a:lnTo>
                  <a:pt x="2483" y="55"/>
                </a:lnTo>
                <a:lnTo>
                  <a:pt x="2490" y="37"/>
                </a:lnTo>
                <a:lnTo>
                  <a:pt x="2502" y="22"/>
                </a:lnTo>
                <a:lnTo>
                  <a:pt x="2517" y="10"/>
                </a:lnTo>
                <a:lnTo>
                  <a:pt x="2535" y="2"/>
                </a:lnTo>
                <a:lnTo>
                  <a:pt x="2555" y="0"/>
                </a:lnTo>
                <a:close/>
                <a:moveTo>
                  <a:pt x="902" y="0"/>
                </a:moveTo>
                <a:lnTo>
                  <a:pt x="922" y="2"/>
                </a:lnTo>
                <a:lnTo>
                  <a:pt x="939" y="10"/>
                </a:lnTo>
                <a:lnTo>
                  <a:pt x="955" y="22"/>
                </a:lnTo>
                <a:lnTo>
                  <a:pt x="967" y="37"/>
                </a:lnTo>
                <a:lnTo>
                  <a:pt x="974" y="55"/>
                </a:lnTo>
                <a:lnTo>
                  <a:pt x="977" y="75"/>
                </a:lnTo>
                <a:lnTo>
                  <a:pt x="977" y="879"/>
                </a:lnTo>
                <a:lnTo>
                  <a:pt x="974" y="899"/>
                </a:lnTo>
                <a:lnTo>
                  <a:pt x="967" y="917"/>
                </a:lnTo>
                <a:lnTo>
                  <a:pt x="955" y="931"/>
                </a:lnTo>
                <a:lnTo>
                  <a:pt x="939" y="944"/>
                </a:lnTo>
                <a:lnTo>
                  <a:pt x="922" y="951"/>
                </a:lnTo>
                <a:lnTo>
                  <a:pt x="902" y="953"/>
                </a:lnTo>
                <a:lnTo>
                  <a:pt x="882" y="951"/>
                </a:lnTo>
                <a:lnTo>
                  <a:pt x="864" y="944"/>
                </a:lnTo>
                <a:lnTo>
                  <a:pt x="848" y="931"/>
                </a:lnTo>
                <a:lnTo>
                  <a:pt x="837" y="917"/>
                </a:lnTo>
                <a:lnTo>
                  <a:pt x="829" y="899"/>
                </a:lnTo>
                <a:lnTo>
                  <a:pt x="826" y="879"/>
                </a:lnTo>
                <a:lnTo>
                  <a:pt x="826" y="75"/>
                </a:lnTo>
                <a:lnTo>
                  <a:pt x="829" y="55"/>
                </a:lnTo>
                <a:lnTo>
                  <a:pt x="837" y="37"/>
                </a:lnTo>
                <a:lnTo>
                  <a:pt x="848" y="22"/>
                </a:lnTo>
                <a:lnTo>
                  <a:pt x="864" y="10"/>
                </a:lnTo>
                <a:lnTo>
                  <a:pt x="882" y="2"/>
                </a:lnTo>
                <a:lnTo>
                  <a:pt x="902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5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3916058"/>
            <a:ext cx="7791858" cy="349356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marL="0" indent="0" algn="l" defTabSz="603575">
              <a:lnSpc>
                <a:spcPct val="100000"/>
              </a:lnSpc>
              <a:spcBef>
                <a:spcPct val="50000"/>
              </a:spcBef>
              <a:buNone/>
              <a:defRPr sz="22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100"/>
            </a:lvl2pPr>
            <a:lvl3pPr>
              <a:buFont typeface="Arial" pitchFamily="34" charset="0"/>
              <a:buNone/>
              <a:defRPr sz="1100"/>
            </a:lvl3pPr>
            <a:lvl4pPr>
              <a:buFont typeface="Arial" pitchFamily="34" charset="0"/>
              <a:buNone/>
              <a:defRPr sz="1100"/>
            </a:lvl4pPr>
            <a:lvl5pPr>
              <a:buFont typeface="Arial" pitchFamily="34" charset="0"/>
              <a:buNone/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287923" y="1540551"/>
            <a:ext cx="7972248" cy="2278837"/>
          </a:xfrm>
          <a:prstGeom prst="rect">
            <a:avLst/>
          </a:prstGeom>
        </p:spPr>
        <p:txBody>
          <a:bodyPr>
            <a:noAutofit/>
          </a:bodyPr>
          <a:lstStyle>
            <a:lvl1pPr marL="183600" indent="-399968" algn="l">
              <a:lnSpc>
                <a:spcPct val="90000"/>
              </a:lnSpc>
              <a:defRPr sz="4000" b="0" i="1" spc="0" baseline="0">
                <a:solidFill>
                  <a:schemeClr val="accent1"/>
                </a:solidFill>
                <a:latin typeface="+mj-lt"/>
                <a:cs typeface="ＭＳ ゴシック" panose="020B0609070205080204" pitchFamily="49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313" y="503204"/>
            <a:ext cx="1429035" cy="46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48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46291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vert="horz" lIns="91420" tIns="45710" rIns="91420" bIns="45710"/>
          <a:lstStyle>
            <a:lvl1pPr marL="0" indent="0" algn="ctr">
              <a:buNone/>
              <a:defRPr sz="2200" baseline="0">
                <a:solidFill>
                  <a:schemeClr val="tx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00063" y="3895662"/>
            <a:ext cx="8139112" cy="556563"/>
          </a:xfrm>
          <a:prstGeom prst="rect">
            <a:avLst/>
          </a:prstGeom>
          <a:noFill/>
          <a:extLst/>
        </p:spPr>
        <p:txBody>
          <a:bodyPr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>
            <a:lvl1pPr marL="0" indent="0" algn="ctr">
              <a:lnSpc>
                <a:spcPts val="2900"/>
              </a:lnSpc>
              <a:spcBef>
                <a:spcPts val="0"/>
              </a:spcBef>
              <a:buNone/>
              <a:defRPr sz="24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056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Photo With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>
              <a:latin typeface="+mj-lt"/>
            </a:endParaRP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466792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08013" y="301037"/>
            <a:ext cx="8563172" cy="2542175"/>
          </a:xfrm>
          <a:prstGeom prst="rect">
            <a:avLst/>
          </a:prstGeom>
          <a:solidFill>
            <a:schemeClr val="bg1"/>
          </a:solidFill>
        </p:spPr>
        <p:txBody>
          <a:bodyPr vert="horz" lIns="91420" tIns="45710" rIns="91420" bIns="45710"/>
          <a:lstStyle>
            <a:lvl1pPr marL="0" indent="0" algn="ctr">
              <a:buNone/>
              <a:defRPr sz="2200" baseline="0">
                <a:solidFill>
                  <a:schemeClr val="tx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48785" y="3054518"/>
            <a:ext cx="8364236" cy="564257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>
              <a:buNone/>
              <a:defRPr sz="32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55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46291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7348" cy="5143500"/>
          </a:xfrm>
          <a:prstGeom prst="rect">
            <a:avLst/>
          </a:prstGeom>
        </p:spPr>
        <p:txBody>
          <a:bodyPr vert="horz" lIns="91420" tIns="45710" rIns="91420" bIns="45710"/>
          <a:lstStyle>
            <a:lvl1pPr marL="0" indent="0" algn="ctr">
              <a:buNone/>
              <a:defRPr sz="2200" baseline="0">
                <a:solidFill>
                  <a:schemeClr val="tx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3005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ull bleed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0932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 smtClean="0">
              <a:latin typeface="+mj-lt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466792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spc="20" baseline="0" dirty="0" smtClean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spc="2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08012" y="240631"/>
            <a:ext cx="8480388" cy="4266646"/>
          </a:xfrm>
          <a:prstGeom prst="rect">
            <a:avLst/>
          </a:prstGeom>
          <a:solidFill>
            <a:schemeClr val="bg2"/>
          </a:solidFill>
        </p:spPr>
        <p:txBody>
          <a:bodyPr vert="horz" lIns="91424" tIns="45712" rIns="91424" bIns="45712"/>
          <a:lstStyle>
            <a:lvl1pPr marL="0" indent="0" algn="ctr">
              <a:buNone/>
              <a:defRPr sz="1500" baseline="0">
                <a:solidFill>
                  <a:schemeClr val="tx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1407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62301" y="1347788"/>
            <a:ext cx="8277344" cy="316821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28600" indent="-171450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80000"/>
              <a:buFont typeface="Arial"/>
              <a:buChar char="•"/>
              <a:defRPr sz="2000" b="0" i="0">
                <a:solidFill>
                  <a:schemeClr val="tx1"/>
                </a:solidFill>
                <a:latin typeface="+mn-lt"/>
                <a:ea typeface="+mn-ea"/>
                <a:cs typeface="CiscoSansTT Thin" charset="0"/>
              </a:defRPr>
            </a:lvl1pPr>
            <a:lvl2pPr marL="457200" indent="-165100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80000"/>
              <a:buFont typeface="Arial"/>
              <a:buChar char="•"/>
              <a:defRPr sz="1800" b="0" i="0">
                <a:solidFill>
                  <a:schemeClr val="tx1"/>
                </a:solidFill>
                <a:latin typeface="+mn-lt"/>
                <a:ea typeface="+mn-ea"/>
                <a:cs typeface="CiscoSansTT Thin" charset="0"/>
              </a:defRPr>
            </a:lvl2pPr>
            <a:lvl3pPr marL="685800" indent="-109538">
              <a:buClr>
                <a:schemeClr val="tx1"/>
              </a:buClr>
              <a:buSzPct val="8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ea typeface="+mn-ea"/>
                <a:cs typeface="CiscoSansTT Thin" charset="0"/>
              </a:defRPr>
            </a:lvl3pPr>
            <a:lvl4pPr marL="911035" indent="-171415">
              <a:buClr>
                <a:schemeClr val="tx1"/>
              </a:buClr>
              <a:buSzPct val="80000"/>
              <a:buFont typeface="Arial"/>
              <a:buChar char="•"/>
              <a:defRPr sz="1400" b="0" i="0">
                <a:solidFill>
                  <a:schemeClr val="tx1"/>
                </a:solidFill>
                <a:latin typeface="+mn-lt"/>
                <a:ea typeface="+mn-ea"/>
                <a:cs typeface="CiscoSansTT Thin" charset="0"/>
              </a:defRPr>
            </a:lvl4pPr>
            <a:lvl5pPr marL="1082450" indent="-168240">
              <a:buClr>
                <a:schemeClr val="tx1"/>
              </a:buClr>
              <a:buSzPct val="80000"/>
              <a:buFont typeface="Arial"/>
              <a:buChar char="•"/>
              <a:defRPr sz="1200" b="0" i="0">
                <a:solidFill>
                  <a:schemeClr val="tx1"/>
                </a:solidFill>
                <a:latin typeface="+mn-lt"/>
                <a:ea typeface="+mn-ea"/>
                <a:cs typeface="CiscoSansTT Thin" charset="0"/>
              </a:defRPr>
            </a:lvl5pPr>
          </a:lstStyle>
          <a:p>
            <a:pPr lvl="0"/>
            <a:r>
              <a:rPr lang="en-GB" dirty="0" smtClean="0"/>
              <a:t>First level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341313"/>
            <a:ext cx="642705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44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3399" y="1205898"/>
            <a:ext cx="3886200" cy="3083094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174625" indent="-117475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60000"/>
              <a:buFont typeface="Arial"/>
              <a:buChar char="•"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288925" indent="-114300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60000"/>
              <a:buFont typeface="Arial"/>
              <a:buChar char="•"/>
              <a:defRPr sz="18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03225" indent="-114300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517525" indent="-114300">
              <a:buClr>
                <a:schemeClr val="tx1"/>
              </a:buClr>
              <a:buSzPct val="60000"/>
              <a:buFont typeface="Arial"/>
              <a:buChar char="•"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631825" indent="-114300">
              <a:buClr>
                <a:schemeClr val="tx1"/>
              </a:buClr>
              <a:buSzPct val="60000"/>
              <a:buFont typeface="Arial"/>
              <a:buChar char="•"/>
              <a:defRPr sz="12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755866" y="1205898"/>
            <a:ext cx="3886200" cy="3083094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174625" indent="-117475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60000"/>
              <a:buFont typeface="Arial"/>
              <a:buChar char="•"/>
              <a:defRPr sz="2000" b="0" i="0" baseline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288925" indent="-114300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60000"/>
              <a:buFont typeface="Arial"/>
              <a:buChar char="•"/>
              <a:defRPr sz="18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03225" indent="-114300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517525" indent="-114300">
              <a:buClr>
                <a:schemeClr val="tx1"/>
              </a:buClr>
              <a:buSzPct val="60000"/>
              <a:buFont typeface="Arial"/>
              <a:buChar char="•"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631825" indent="-114300">
              <a:buClr>
                <a:schemeClr val="tx1"/>
              </a:buClr>
              <a:buSzPct val="60000"/>
              <a:buFont typeface="Arial"/>
              <a:buChar char="•"/>
              <a:defRPr sz="12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5"/>
          <p:cNvSpPr>
            <a:spLocks noGrp="1"/>
          </p:cNvSpPr>
          <p:nvPr>
            <p:ph type="title" hasCustomPrompt="1"/>
          </p:nvPr>
        </p:nvSpPr>
        <p:spPr bwMode="auto">
          <a:xfrm>
            <a:off x="437766" y="341313"/>
            <a:ext cx="642705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03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theme" Target="../theme/theme1.xml"/><Relationship Id="rId2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6360903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 Goes Here</a:t>
            </a:r>
            <a:endParaRPr lang="en-GB" dirty="0"/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401050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spc="20" baseline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spc="20" baseline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2017  </a:t>
            </a:r>
            <a:r>
              <a:rPr lang="en-US" sz="600" spc="20" baseline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Confidential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313" y="503204"/>
            <a:ext cx="1429035" cy="4688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4013" r:id="rId2"/>
    <p:sldLayoutId id="2147484014" r:id="rId3"/>
    <p:sldLayoutId id="2147483978" r:id="rId4"/>
    <p:sldLayoutId id="2147483979" r:id="rId5"/>
    <p:sldLayoutId id="2147483980" r:id="rId6"/>
    <p:sldLayoutId id="2147483981" r:id="rId7"/>
    <p:sldLayoutId id="2147483879" r:id="rId8"/>
    <p:sldLayoutId id="2147483976" r:id="rId9"/>
    <p:sldLayoutId id="2147483885" r:id="rId10"/>
    <p:sldLayoutId id="2147484011" r:id="rId11"/>
    <p:sldLayoutId id="2147483985" r:id="rId12"/>
    <p:sldLayoutId id="2147483986" r:id="rId13"/>
    <p:sldLayoutId id="2147484012" r:id="rId14"/>
    <p:sldLayoutId id="2147483969" r:id="rId15"/>
    <p:sldLayoutId id="2147483968" r:id="rId16"/>
    <p:sldLayoutId id="2147483973" r:id="rId17"/>
    <p:sldLayoutId id="2147483967" r:id="rId18"/>
    <p:sldLayoutId id="2147483970" r:id="rId19"/>
    <p:sldLayoutId id="2147483987" r:id="rId20"/>
    <p:sldLayoutId id="2147483983" r:id="rId21"/>
    <p:sldLayoutId id="2147483971" r:id="rId22"/>
    <p:sldLayoutId id="2147483972" r:id="rId23"/>
    <p:sldLayoutId id="2147483897" r:id="rId2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2800" b="0" i="0" kern="1200" dirty="0">
          <a:solidFill>
            <a:schemeClr val="tx2"/>
          </a:solidFill>
          <a:latin typeface="+mj-lt"/>
          <a:ea typeface="+mj-ea"/>
          <a:cs typeface="CiscoSansTT Thin" charset="0"/>
        </a:defRPr>
      </a:lvl1pPr>
      <a:lvl2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2pPr>
      <a:lvl3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3pPr>
      <a:lvl4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4pPr>
      <a:lvl5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5pPr>
      <a:lvl6pPr marL="4572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6pPr>
      <a:lvl7pPr marL="9144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7pPr>
      <a:lvl8pPr marL="13716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8pPr>
      <a:lvl9pPr marL="18288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169863" indent="-169863" algn="l" defTabSz="684213" rtl="0" eaLnBrk="1" fontAlgn="base" hangingPunct="1">
        <a:lnSpc>
          <a:spcPct val="95000"/>
        </a:lnSpc>
        <a:spcBef>
          <a:spcPts val="1075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15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358775" indent="-215900" algn="l" defTabSz="684213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4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431800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503238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574675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863856" indent="-171445" algn="l" defTabSz="685777" rtl="0" eaLnBrk="1" latinLnBrk="0" hangingPunct="1">
        <a:spcBef>
          <a:spcPts val="600"/>
        </a:spcBef>
        <a:buFont typeface="Arial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5844" indent="-171422" algn="l" defTabSz="685777" rtl="0" eaLnBrk="1" latinLnBrk="0" hangingPunct="1">
        <a:spcBef>
          <a:spcPts val="600"/>
        </a:spcBef>
        <a:buFont typeface="Arial" pitchFamily="34" charset="0"/>
        <a:buChar char="•"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220" indent="0" algn="l" defTabSz="685777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53" indent="-171445" algn="l" defTabSz="68577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2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1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92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5448" userDrawn="1">
          <p15:clr>
            <a:srgbClr val="F26B43"/>
          </p15:clr>
        </p15:guide>
        <p15:guide id="4" orient="horz" pos="684" userDrawn="1">
          <p15:clr>
            <a:srgbClr val="F26B43"/>
          </p15:clr>
        </p15:guide>
        <p15:guide id="5" orient="horz" pos="335" userDrawn="1">
          <p15:clr>
            <a:srgbClr val="F26B43"/>
          </p15:clr>
        </p15:guide>
        <p15:guide id="6" pos="2876" userDrawn="1">
          <p15:clr>
            <a:srgbClr val="F26B43"/>
          </p15:clr>
        </p15:guide>
        <p15:guide id="7" orient="horz" pos="1043" userDrawn="1">
          <p15:clr>
            <a:srgbClr val="F26B43"/>
          </p15:clr>
        </p15:guide>
        <p15:guide id="8" orient="horz" pos="577" userDrawn="1">
          <p15:clr>
            <a:srgbClr val="F26B43"/>
          </p15:clr>
        </p15:guide>
        <p15:guide id="9" orient="horz" pos="8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2018</a:t>
            </a:r>
            <a:r>
              <a:rPr kumimoji="1" lang="en-US" altLang="ja-JP" dirty="0"/>
              <a:t> 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 1 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Loop Detection </a:t>
            </a:r>
            <a:r>
              <a:rPr kumimoji="1" lang="ja-JP" altLang="en-US" dirty="0" smtClean="0"/>
              <a:t>のご紹介</a:t>
            </a:r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Cisco Catalyst 2960L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361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400" dirty="0"/>
              <a:t>Cisco Catalyst 2960-L</a:t>
            </a:r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ループ検知機能</a:t>
            </a:r>
            <a:endParaRPr kumimoji="1" lang="ja-JP" altLang="en-US" sz="2400" dirty="0"/>
          </a:p>
        </p:txBody>
      </p:sp>
      <p:sp>
        <p:nvSpPr>
          <p:cNvPr id="5" name="テキスト プレースホルダー 1"/>
          <p:cNvSpPr txBox="1">
            <a:spLocks/>
          </p:cNvSpPr>
          <p:nvPr/>
        </p:nvSpPr>
        <p:spPr>
          <a:xfrm>
            <a:off x="251545" y="1027120"/>
            <a:ext cx="8650178" cy="3261872"/>
          </a:xfrm>
          <a:prstGeom prst="rect">
            <a:avLst/>
          </a:prstGeom>
        </p:spPr>
        <p:txBody>
          <a:bodyPr/>
          <a:lstStyle>
            <a:lvl1pPr marL="169863" indent="-169863" algn="l" defTabSz="684213" rtl="0" eaLnBrk="1" fontAlgn="base" hangingPunct="1">
              <a:lnSpc>
                <a:spcPct val="95000"/>
              </a:lnSpc>
              <a:spcBef>
                <a:spcPts val="1075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Char char="•"/>
              <a:defRPr lang="en-US" sz="15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2000" dirty="0" smtClean="0">
                <a:solidFill>
                  <a:schemeClr val="tx2"/>
                </a:solidFill>
              </a:rPr>
              <a:t>IOS 15.2.6E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から、ループ検知機能を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追加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2"/>
                </a:solidFill>
              </a:rPr>
              <a:t>(</a:t>
            </a:r>
            <a:r>
              <a:rPr kumimoji="1" lang="ja-JP" altLang="en-US" dirty="0" smtClean="0">
                <a:solidFill>
                  <a:schemeClr val="tx2"/>
                </a:solidFill>
              </a:rPr>
              <a:t>ループを検知し、検知後ポートをダウン</a:t>
            </a:r>
            <a:r>
              <a:rPr kumimoji="1" lang="en-US" altLang="ja-JP" dirty="0" smtClean="0">
                <a:solidFill>
                  <a:schemeClr val="tx2"/>
                </a:solidFill>
              </a:rPr>
              <a:t>)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37766" y="1332492"/>
            <a:ext cx="6238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+mn-lt"/>
              </a:rPr>
              <a:t>筐体内だけでなく、配下のスイッチのループも検知します</a:t>
            </a:r>
            <a:endParaRPr kumimoji="1" lang="en-US" altLang="ja-JP" dirty="0" smtClean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414" y="2236752"/>
            <a:ext cx="1581856" cy="415698"/>
          </a:xfrm>
          <a:prstGeom prst="rect">
            <a:avLst/>
          </a:prstGeom>
        </p:spPr>
      </p:pic>
      <p:sp>
        <p:nvSpPr>
          <p:cNvPr id="33" name="円弧 32"/>
          <p:cNvSpPr/>
          <p:nvPr/>
        </p:nvSpPr>
        <p:spPr>
          <a:xfrm>
            <a:off x="2187617" y="2341949"/>
            <a:ext cx="509985" cy="771263"/>
          </a:xfrm>
          <a:prstGeom prst="arc">
            <a:avLst>
              <a:gd name="adj1" fmla="val 19189373"/>
              <a:gd name="adj2" fmla="val 1296511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/>
              </a:solidFill>
            </a:endParaRPr>
          </a:p>
        </p:txBody>
      </p:sp>
      <p:grpSp>
        <p:nvGrpSpPr>
          <p:cNvPr id="17" name="図形グループ 16"/>
          <p:cNvGrpSpPr/>
          <p:nvPr/>
        </p:nvGrpSpPr>
        <p:grpSpPr>
          <a:xfrm>
            <a:off x="2662852" y="2769949"/>
            <a:ext cx="1040141" cy="395011"/>
            <a:chOff x="2646764" y="3014189"/>
            <a:chExt cx="1040141" cy="395011"/>
          </a:xfrm>
        </p:grpSpPr>
        <p:sp>
          <p:nvSpPr>
            <p:cNvPr id="9" name="爆発 1 8"/>
            <p:cNvSpPr/>
            <p:nvPr/>
          </p:nvSpPr>
          <p:spPr>
            <a:xfrm>
              <a:off x="2646764" y="3014189"/>
              <a:ext cx="1040141" cy="395011"/>
            </a:xfrm>
            <a:prstGeom prst="irregularSeal1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783768" y="3096036"/>
              <a:ext cx="78579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800" b="1" dirty="0" smtClean="0">
                  <a:solidFill>
                    <a:schemeClr val="tx2"/>
                  </a:solidFill>
                  <a:latin typeface="+mn-ea"/>
                  <a:ea typeface="+mn-ea"/>
                  <a:cs typeface="Meiryo UI" panose="020B0604030504040204" pitchFamily="50" charset="-128"/>
                </a:rPr>
                <a:t>ループ検知！</a:t>
              </a:r>
              <a:endParaRPr kumimoji="1" lang="en-US" altLang="ja-JP" sz="800" b="1" dirty="0" smtClean="0">
                <a:solidFill>
                  <a:schemeClr val="tx2"/>
                </a:solidFill>
                <a:latin typeface="+mn-ea"/>
                <a:ea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35" name="円弧 34"/>
          <p:cNvSpPr/>
          <p:nvPr/>
        </p:nvSpPr>
        <p:spPr>
          <a:xfrm>
            <a:off x="2344902" y="2180021"/>
            <a:ext cx="203533" cy="871462"/>
          </a:xfrm>
          <a:prstGeom prst="arc">
            <a:avLst>
              <a:gd name="adj1" fmla="val 815534"/>
              <a:gd name="adj2" fmla="val 10134579"/>
            </a:avLst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13904" y="1353150"/>
            <a:ext cx="3037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2"/>
                </a:solidFill>
                <a:latin typeface="+mn-lt"/>
              </a:rPr>
              <a:t>※</a:t>
            </a:r>
            <a:r>
              <a:rPr kumimoji="1" lang="ja-JP" altLang="en-US" sz="800" dirty="0" smtClean="0">
                <a:solidFill>
                  <a:schemeClr val="tx2"/>
                </a:solidFill>
                <a:latin typeface="+mn-lt"/>
              </a:rPr>
              <a:t>ループ検知機能の利用には設定が必要</a:t>
            </a:r>
            <a:endParaRPr kumimoji="1" lang="en-US" altLang="ja-JP" sz="800" dirty="0">
              <a:solidFill>
                <a:schemeClr val="tx2"/>
              </a:solidFill>
              <a:latin typeface="+mn-lt"/>
            </a:endParaRPr>
          </a:p>
          <a:p>
            <a:r>
              <a:rPr kumimoji="1" lang="en-US" altLang="ja-JP" sz="800" dirty="0" smtClean="0">
                <a:solidFill>
                  <a:schemeClr val="tx2"/>
                </a:solidFill>
                <a:latin typeface="+mn-lt"/>
              </a:rPr>
              <a:t>※STP(Spanning Tree Protocol)</a:t>
            </a:r>
            <a:r>
              <a:rPr kumimoji="1" lang="ja-JP" altLang="en-US" sz="800" dirty="0" smtClean="0">
                <a:solidFill>
                  <a:schemeClr val="tx2"/>
                </a:solidFill>
                <a:latin typeface="+mn-lt"/>
              </a:rPr>
              <a:t>によるループ検知とは異なります</a:t>
            </a:r>
            <a:endParaRPr kumimoji="1" lang="en-US" altLang="ja-JP" sz="8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88145" y="1935288"/>
            <a:ext cx="1826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  <a:latin typeface="+mn-lt"/>
              </a:rPr>
              <a:t>筐体でのループ</a:t>
            </a:r>
          </a:p>
        </p:txBody>
      </p:sp>
      <p:grpSp>
        <p:nvGrpSpPr>
          <p:cNvPr id="18" name="図形グループ 17"/>
          <p:cNvGrpSpPr/>
          <p:nvPr/>
        </p:nvGrpSpPr>
        <p:grpSpPr>
          <a:xfrm>
            <a:off x="873366" y="3264096"/>
            <a:ext cx="3166332" cy="1679200"/>
            <a:chOff x="873366" y="3264096"/>
            <a:chExt cx="3166332" cy="1679200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89479" y="3550994"/>
              <a:ext cx="1581856" cy="415698"/>
            </a:xfrm>
            <a:prstGeom prst="rect">
              <a:avLst/>
            </a:prstGeom>
          </p:spPr>
        </p:pic>
        <p:sp>
          <p:nvSpPr>
            <p:cNvPr id="19" name="円弧 18"/>
            <p:cNvSpPr/>
            <p:nvPr/>
          </p:nvSpPr>
          <p:spPr>
            <a:xfrm>
              <a:off x="2350258" y="4352843"/>
              <a:ext cx="109236" cy="419662"/>
            </a:xfrm>
            <a:prstGeom prst="arc">
              <a:avLst>
                <a:gd name="adj1" fmla="val 815534"/>
                <a:gd name="adj2" fmla="val 10134579"/>
              </a:avLst>
            </a:prstGeom>
            <a:ln>
              <a:solidFill>
                <a:srgbClr val="FF0000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2383688" y="3897137"/>
              <a:ext cx="0" cy="4248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円弧 41"/>
            <p:cNvSpPr/>
            <p:nvPr/>
          </p:nvSpPr>
          <p:spPr>
            <a:xfrm>
              <a:off x="2149883" y="4507938"/>
              <a:ext cx="509985" cy="435358"/>
            </a:xfrm>
            <a:prstGeom prst="arc">
              <a:avLst>
                <a:gd name="adj1" fmla="val 19189373"/>
                <a:gd name="adj2" fmla="val 1296511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pic>
          <p:nvPicPr>
            <p:cNvPr id="15" name="Picture 3" descr="C:\Users\kazuwada\Documents\File\OtherFiles\PPT_Materials\Kubrick_Product_Color\Device_100base_T_hub_3141_default_256.png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8576" y="4017972"/>
              <a:ext cx="857905" cy="816243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1105090" y="3264096"/>
              <a:ext cx="29346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tx2"/>
                  </a:solidFill>
                  <a:latin typeface="+mn-lt"/>
                </a:rPr>
                <a:t>配下のスイッチでループ</a:t>
              </a:r>
            </a:p>
          </p:txBody>
        </p:sp>
        <p:grpSp>
          <p:nvGrpSpPr>
            <p:cNvPr id="45" name="図形グループ 44"/>
            <p:cNvGrpSpPr/>
            <p:nvPr/>
          </p:nvGrpSpPr>
          <p:grpSpPr>
            <a:xfrm>
              <a:off x="2795008" y="4534479"/>
              <a:ext cx="1040141" cy="395011"/>
              <a:chOff x="2646764" y="3014189"/>
              <a:chExt cx="1040141" cy="395011"/>
            </a:xfrm>
          </p:grpSpPr>
          <p:sp>
            <p:nvSpPr>
              <p:cNvPr id="46" name="爆発 1 45"/>
              <p:cNvSpPr/>
              <p:nvPr/>
            </p:nvSpPr>
            <p:spPr>
              <a:xfrm>
                <a:off x="2646764" y="3014189"/>
                <a:ext cx="1040141" cy="395011"/>
              </a:xfrm>
              <a:prstGeom prst="irregularSeal1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2783768" y="3096036"/>
                <a:ext cx="78579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800" b="1" dirty="0" smtClean="0">
                    <a:solidFill>
                      <a:schemeClr val="tx2"/>
                    </a:solidFill>
                    <a:latin typeface="+mn-ea"/>
                    <a:ea typeface="+mn-ea"/>
                    <a:cs typeface="Meiryo UI" panose="020B0604030504040204" pitchFamily="50" charset="-128"/>
                  </a:rPr>
                  <a:t>ループ検知！</a:t>
                </a:r>
                <a:endParaRPr kumimoji="1" lang="en-US" altLang="ja-JP" sz="800" b="1" dirty="0" smtClean="0">
                  <a:solidFill>
                    <a:schemeClr val="tx2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22" name="角丸四角形吹き出し 21"/>
            <p:cNvSpPr/>
            <p:nvPr/>
          </p:nvSpPr>
          <p:spPr>
            <a:xfrm>
              <a:off x="873366" y="4269112"/>
              <a:ext cx="923930" cy="238825"/>
            </a:xfrm>
            <a:prstGeom prst="wedgeRoundRectCallout">
              <a:avLst>
                <a:gd name="adj1" fmla="val 70417"/>
                <a:gd name="adj2" fmla="val 40565"/>
                <a:gd name="adj3" fmla="val 16667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2"/>
                  </a:solidFill>
                </a:rPr>
                <a:t>スイッチングハブ</a:t>
              </a:r>
            </a:p>
          </p:txBody>
        </p:sp>
      </p:grpSp>
      <p:grpSp>
        <p:nvGrpSpPr>
          <p:cNvPr id="27" name="図形グループ 26"/>
          <p:cNvGrpSpPr/>
          <p:nvPr/>
        </p:nvGrpSpPr>
        <p:grpSpPr>
          <a:xfrm>
            <a:off x="4004479" y="3336390"/>
            <a:ext cx="3981956" cy="1766308"/>
            <a:chOff x="4004479" y="3336390"/>
            <a:chExt cx="3981956" cy="1766308"/>
          </a:xfrm>
        </p:grpSpPr>
        <p:sp>
          <p:nvSpPr>
            <p:cNvPr id="20" name="円弧 19"/>
            <p:cNvSpPr/>
            <p:nvPr/>
          </p:nvSpPr>
          <p:spPr>
            <a:xfrm>
              <a:off x="5460532" y="4237886"/>
              <a:ext cx="1220804" cy="864812"/>
            </a:xfrm>
            <a:prstGeom prst="arc">
              <a:avLst>
                <a:gd name="adj1" fmla="val 64060"/>
                <a:gd name="adj2" fmla="val 10659755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cxnSp>
          <p:nvCxnSpPr>
            <p:cNvPr id="23" name="直線コネクタ 22"/>
            <p:cNvCxnSpPr/>
            <p:nvPr/>
          </p:nvCxnSpPr>
          <p:spPr>
            <a:xfrm flipH="1">
              <a:off x="5493668" y="4023432"/>
              <a:ext cx="399611" cy="4921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6216279" y="4032802"/>
              <a:ext cx="459813" cy="4828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3" descr="C:\Users\kazuwada\Documents\File\OtherFiles\PPT_Materials\Kubrick_Product_Color\Device_100base_T_hub_3141_default_256.png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716" y="4253649"/>
              <a:ext cx="857905" cy="816243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3" descr="C:\Users\kazuwada\Documents\File\OtherFiles\PPT_Materials\Kubrick_Product_Color\Device_100base_T_hub_3141_default_256.png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4172" y="4240890"/>
              <a:ext cx="857905" cy="816243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円弧 27"/>
            <p:cNvSpPr/>
            <p:nvPr/>
          </p:nvSpPr>
          <p:spPr>
            <a:xfrm>
              <a:off x="5741570" y="4047022"/>
              <a:ext cx="638088" cy="989311"/>
            </a:xfrm>
            <a:prstGeom prst="arc">
              <a:avLst>
                <a:gd name="adj1" fmla="val 17938453"/>
                <a:gd name="adj2" fmla="val 14484429"/>
              </a:avLst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22976" y="3649702"/>
              <a:ext cx="1581856" cy="415698"/>
            </a:xfrm>
            <a:prstGeom prst="rect">
              <a:avLst/>
            </a:prstGeom>
          </p:spPr>
        </p:pic>
        <p:sp>
          <p:nvSpPr>
            <p:cNvPr id="44" name="テキスト ボックス 43"/>
            <p:cNvSpPr txBox="1"/>
            <p:nvPr/>
          </p:nvSpPr>
          <p:spPr>
            <a:xfrm>
              <a:off x="4590163" y="3336390"/>
              <a:ext cx="28932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tx2"/>
                  </a:solidFill>
                  <a:latin typeface="+mn-lt"/>
                </a:rPr>
                <a:t>複数スイッチ間でループ</a:t>
              </a:r>
            </a:p>
          </p:txBody>
        </p:sp>
        <p:grpSp>
          <p:nvGrpSpPr>
            <p:cNvPr id="48" name="図形グループ 47"/>
            <p:cNvGrpSpPr/>
            <p:nvPr/>
          </p:nvGrpSpPr>
          <p:grpSpPr>
            <a:xfrm>
              <a:off x="6946294" y="4396404"/>
              <a:ext cx="1040141" cy="395011"/>
              <a:chOff x="2646764" y="3014189"/>
              <a:chExt cx="1040141" cy="395011"/>
            </a:xfrm>
          </p:grpSpPr>
          <p:sp>
            <p:nvSpPr>
              <p:cNvPr id="49" name="爆発 1 48"/>
              <p:cNvSpPr/>
              <p:nvPr/>
            </p:nvSpPr>
            <p:spPr>
              <a:xfrm>
                <a:off x="2646764" y="3014189"/>
                <a:ext cx="1040141" cy="395011"/>
              </a:xfrm>
              <a:prstGeom prst="irregularSeal1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2783768" y="3096036"/>
                <a:ext cx="78579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800" b="1" dirty="0" smtClean="0">
                    <a:solidFill>
                      <a:schemeClr val="tx2"/>
                    </a:solidFill>
                    <a:latin typeface="+mn-ea"/>
                    <a:ea typeface="+mn-ea"/>
                    <a:cs typeface="Meiryo UI" panose="020B0604030504040204" pitchFamily="50" charset="-128"/>
                  </a:rPr>
                  <a:t>ループ検知！</a:t>
                </a:r>
                <a:endParaRPr kumimoji="1" lang="en-US" altLang="ja-JP" sz="800" b="1" dirty="0" smtClean="0">
                  <a:solidFill>
                    <a:schemeClr val="tx2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51" name="角丸四角形吹き出し 50"/>
            <p:cNvSpPr/>
            <p:nvPr/>
          </p:nvSpPr>
          <p:spPr>
            <a:xfrm>
              <a:off x="4004479" y="4327892"/>
              <a:ext cx="923930" cy="238825"/>
            </a:xfrm>
            <a:prstGeom prst="wedgeRoundRectCallout">
              <a:avLst>
                <a:gd name="adj1" fmla="val 70417"/>
                <a:gd name="adj2" fmla="val 40565"/>
                <a:gd name="adj3" fmla="val 16667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2"/>
                  </a:solidFill>
                </a:rPr>
                <a:t>スイッチングハブ</a:t>
              </a:r>
            </a:p>
          </p:txBody>
        </p:sp>
      </p:grpSp>
      <p:grpSp>
        <p:nvGrpSpPr>
          <p:cNvPr id="12" name="図形グループ 11"/>
          <p:cNvGrpSpPr/>
          <p:nvPr/>
        </p:nvGrpSpPr>
        <p:grpSpPr>
          <a:xfrm>
            <a:off x="4599877" y="1878456"/>
            <a:ext cx="2971315" cy="1589531"/>
            <a:chOff x="4599877" y="1878456"/>
            <a:chExt cx="2971315" cy="1589531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28262" y="2184766"/>
              <a:ext cx="1581856" cy="415698"/>
            </a:xfrm>
            <a:prstGeom prst="rect">
              <a:avLst/>
            </a:prstGeom>
          </p:spPr>
        </p:pic>
        <p:cxnSp>
          <p:nvCxnSpPr>
            <p:cNvPr id="10" name="直線コネクタ 9"/>
            <p:cNvCxnSpPr/>
            <p:nvPr/>
          </p:nvCxnSpPr>
          <p:spPr>
            <a:xfrm>
              <a:off x="5881976" y="2520801"/>
              <a:ext cx="0" cy="4248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204976" y="2530171"/>
              <a:ext cx="0" cy="4248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円弧 12"/>
            <p:cNvSpPr/>
            <p:nvPr/>
          </p:nvSpPr>
          <p:spPr>
            <a:xfrm>
              <a:off x="5929248" y="2045737"/>
              <a:ext cx="203533" cy="871462"/>
            </a:xfrm>
            <a:prstGeom prst="arc">
              <a:avLst>
                <a:gd name="adj1" fmla="val 815534"/>
                <a:gd name="adj2" fmla="val 10134579"/>
              </a:avLst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767320" y="1878456"/>
              <a:ext cx="2803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tx2"/>
                  </a:solidFill>
                  <a:latin typeface="+mn-lt"/>
                </a:rPr>
                <a:t>配下のスイッチとのループ</a:t>
              </a:r>
            </a:p>
          </p:txBody>
        </p:sp>
        <p:pic>
          <p:nvPicPr>
            <p:cNvPr id="8" name="Picture 3" descr="C:\Users\kazuwada\Documents\File\OtherFiles\PPT_Materials\Kubrick_Product_Color\Device_100base_T_hub_3141_default_256.png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7359" y="2651744"/>
              <a:ext cx="857905" cy="816243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" name="図形グループ 15"/>
            <p:cNvGrpSpPr/>
            <p:nvPr/>
          </p:nvGrpSpPr>
          <p:grpSpPr>
            <a:xfrm>
              <a:off x="6461948" y="2760567"/>
              <a:ext cx="1040141" cy="395011"/>
              <a:chOff x="5554996" y="2953095"/>
              <a:chExt cx="1040141" cy="395011"/>
            </a:xfrm>
          </p:grpSpPr>
          <p:sp>
            <p:nvSpPr>
              <p:cNvPr id="39" name="爆発 1 38"/>
              <p:cNvSpPr/>
              <p:nvPr/>
            </p:nvSpPr>
            <p:spPr>
              <a:xfrm>
                <a:off x="5554996" y="2953095"/>
                <a:ext cx="1040141" cy="395011"/>
              </a:xfrm>
              <a:prstGeom prst="irregularSeal1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5692000" y="3034942"/>
                <a:ext cx="78579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800" b="1" dirty="0" smtClean="0">
                    <a:solidFill>
                      <a:schemeClr val="tx2"/>
                    </a:solidFill>
                    <a:latin typeface="+mn-ea"/>
                    <a:ea typeface="+mn-ea"/>
                    <a:cs typeface="Meiryo UI" panose="020B0604030504040204" pitchFamily="50" charset="-128"/>
                  </a:rPr>
                  <a:t>ループ検知！</a:t>
                </a:r>
                <a:endParaRPr kumimoji="1" lang="en-US" altLang="ja-JP" sz="800" b="1" dirty="0" smtClean="0">
                  <a:solidFill>
                    <a:schemeClr val="tx2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52" name="角丸四角形吹き出し 51"/>
            <p:cNvSpPr/>
            <p:nvPr/>
          </p:nvSpPr>
          <p:spPr>
            <a:xfrm>
              <a:off x="4599877" y="2699830"/>
              <a:ext cx="923930" cy="238825"/>
            </a:xfrm>
            <a:prstGeom prst="wedgeRoundRectCallout">
              <a:avLst>
                <a:gd name="adj1" fmla="val 70417"/>
                <a:gd name="adj2" fmla="val 40565"/>
                <a:gd name="adj3" fmla="val 16667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2"/>
                  </a:solidFill>
                </a:rPr>
                <a:t>スイッチングハブ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176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 sz="1400" dirty="0" smtClean="0"/>
              <a:t>オリジナルフレーム</a:t>
            </a:r>
            <a:r>
              <a:rPr kumimoji="1" lang="en-US" altLang="ja-JP" sz="1400" dirty="0" smtClean="0"/>
              <a:t>(</a:t>
            </a:r>
            <a:r>
              <a:rPr kumimoji="1" lang="en-US" altLang="ja-JP" sz="1400" dirty="0" smtClean="0"/>
              <a:t>Loop detect </a:t>
            </a:r>
            <a:r>
              <a:rPr kumimoji="1" lang="ja-JP" altLang="en-US" sz="1400" dirty="0" smtClean="0"/>
              <a:t>フレーム</a:t>
            </a:r>
            <a:r>
              <a:rPr kumimoji="1" lang="en-US" altLang="ja-JP" sz="1400" dirty="0" smtClean="0"/>
              <a:t>)</a:t>
            </a:r>
            <a:r>
              <a:rPr kumimoji="1" lang="ja-JP" altLang="en-US" sz="1400" dirty="0" smtClean="0"/>
              <a:t>を利用した</a:t>
            </a:r>
            <a:r>
              <a:rPr kumimoji="1" lang="en-US" altLang="ja-JP" sz="1400" dirty="0" smtClean="0"/>
              <a:t>L2</a:t>
            </a:r>
            <a:r>
              <a:rPr kumimoji="1" lang="ja-JP" altLang="en-US" sz="1400" dirty="0" smtClean="0"/>
              <a:t>ループ検知</a:t>
            </a:r>
            <a:r>
              <a:rPr kumimoji="1" lang="en-US" altLang="ja-JP" sz="1400" dirty="0" smtClean="0"/>
              <a:t>/</a:t>
            </a:r>
            <a:r>
              <a:rPr kumimoji="1" lang="ja-JP" altLang="en-US" sz="1400" dirty="0" smtClean="0"/>
              <a:t>回避機能</a:t>
            </a:r>
            <a:endParaRPr kumimoji="1" lang="en-US" altLang="ja-JP" sz="1400" dirty="0" smtClean="0"/>
          </a:p>
          <a:p>
            <a:r>
              <a:rPr kumimoji="1" lang="en-US" altLang="ja-JP" sz="1400" dirty="0" smtClean="0"/>
              <a:t>Catalyst 2960L</a:t>
            </a:r>
            <a:r>
              <a:rPr kumimoji="1" lang="ja-JP" altLang="en-US" sz="1400" dirty="0" smtClean="0"/>
              <a:t>シリーズ、</a:t>
            </a:r>
            <a:r>
              <a:rPr kumimoji="1" lang="en-US" altLang="ja-JP" sz="1400" dirty="0" smtClean="0"/>
              <a:t>IOS15.2(6)E</a:t>
            </a:r>
            <a:r>
              <a:rPr kumimoji="1" lang="ja-JP" altLang="en-US" sz="1400" dirty="0" smtClean="0"/>
              <a:t> </a:t>
            </a:r>
            <a:r>
              <a:rPr kumimoji="1" lang="ja-JP" altLang="en-US" sz="1400" dirty="0"/>
              <a:t>以降の</a:t>
            </a:r>
            <a:r>
              <a:rPr kumimoji="1" lang="en-US" altLang="ja-JP" sz="1400" dirty="0"/>
              <a:t>IOS </a:t>
            </a:r>
            <a:r>
              <a:rPr kumimoji="1" lang="ja-JP" altLang="en-US" sz="1400" dirty="0" err="1" smtClean="0"/>
              <a:t>にて</a:t>
            </a:r>
            <a:r>
              <a:rPr kumimoji="1" lang="ja-JP" altLang="en-US" sz="1400" dirty="0" smtClean="0"/>
              <a:t>サポート</a:t>
            </a:r>
            <a:endParaRPr kumimoji="1" lang="en-US" altLang="ja-JP" sz="1400" dirty="0"/>
          </a:p>
          <a:p>
            <a:r>
              <a:rPr kumimoji="1" lang="ja-JP" altLang="en-US" sz="1400" dirty="0" smtClean="0"/>
              <a:t>デフォルトは</a:t>
            </a:r>
            <a:r>
              <a:rPr kumimoji="1" lang="en-US" altLang="ja-JP" sz="1400" dirty="0" smtClean="0"/>
              <a:t>disable</a:t>
            </a:r>
          </a:p>
          <a:p>
            <a:r>
              <a:rPr kumimoji="1" lang="en-US" altLang="ja-JP" sz="1400" dirty="0" smtClean="0"/>
              <a:t>Loop </a:t>
            </a:r>
            <a:r>
              <a:rPr kumimoji="1" lang="en-US" altLang="ja-JP" sz="1400" dirty="0" smtClean="0"/>
              <a:t>detect </a:t>
            </a:r>
            <a:r>
              <a:rPr kumimoji="1" lang="ja-JP" altLang="en-US" sz="1400" dirty="0" smtClean="0"/>
              <a:t>フレーム</a:t>
            </a:r>
            <a:r>
              <a:rPr kumimoji="1" lang="ja-JP" altLang="en-US" sz="1400" dirty="0" smtClean="0"/>
              <a:t>送信間隔 </a:t>
            </a:r>
            <a:r>
              <a:rPr kumimoji="1" lang="en-US" altLang="ja-JP" sz="1400" dirty="0" smtClean="0"/>
              <a:t>:</a:t>
            </a:r>
            <a:r>
              <a:rPr kumimoji="1" lang="ja-JP" altLang="en-US" sz="1400" dirty="0" smtClean="0"/>
              <a:t>  </a:t>
            </a:r>
            <a:r>
              <a:rPr kumimoji="1" lang="en-US" altLang="ja-JP" sz="1400" dirty="0"/>
              <a:t>1-10</a:t>
            </a:r>
            <a:r>
              <a:rPr kumimoji="1" lang="ja-JP" altLang="en-US" sz="1400" dirty="0"/>
              <a:t> </a:t>
            </a:r>
            <a:r>
              <a:rPr kumimoji="1" lang="en-US" altLang="ja-JP" sz="1400" dirty="0"/>
              <a:t>sec</a:t>
            </a:r>
            <a:r>
              <a:rPr kumimoji="1" lang="ja-JP" altLang="en-US" sz="1400" dirty="0"/>
              <a:t>の間で設定可能</a:t>
            </a:r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デフォルト </a:t>
            </a:r>
            <a:r>
              <a:rPr kumimoji="1" lang="en-US" altLang="ja-JP" sz="1400" dirty="0"/>
              <a:t>5sec</a:t>
            </a:r>
            <a:r>
              <a:rPr kumimoji="1" lang="en-US" altLang="ja-JP" sz="1400" dirty="0" smtClean="0"/>
              <a:t>)</a:t>
            </a:r>
          </a:p>
          <a:p>
            <a:r>
              <a:rPr kumimoji="1" lang="en-US" altLang="ja-JP" sz="1400" dirty="0" smtClean="0"/>
              <a:t>Loop </a:t>
            </a:r>
            <a:r>
              <a:rPr kumimoji="1" lang="en-US" altLang="ja-JP" sz="1400" dirty="0" smtClean="0"/>
              <a:t>detect </a:t>
            </a:r>
            <a:r>
              <a:rPr kumimoji="1" lang="ja-JP" altLang="en-US" sz="1400" dirty="0" smtClean="0"/>
              <a:t>フレーム</a:t>
            </a:r>
            <a:r>
              <a:rPr kumimoji="1" lang="ja-JP" altLang="en-US" sz="1400" dirty="0" smtClean="0"/>
              <a:t>の送信は、ポート毎に設定</a:t>
            </a:r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受信ポートについては設定の必要なし</a:t>
            </a:r>
            <a:r>
              <a:rPr kumimoji="1" lang="en-US" altLang="ja-JP" sz="1400" dirty="0" smtClean="0"/>
              <a:t>)</a:t>
            </a:r>
          </a:p>
          <a:p>
            <a:r>
              <a:rPr kumimoji="1" lang="ja-JP" altLang="en-US" sz="1400" dirty="0" smtClean="0"/>
              <a:t>自身のスイッチから送信された</a:t>
            </a:r>
            <a:r>
              <a:rPr kumimoji="1" lang="en-US" altLang="ja-JP" sz="1400" dirty="0" smtClean="0"/>
              <a:t>Loop </a:t>
            </a:r>
            <a:r>
              <a:rPr kumimoji="1" lang="en-US" altLang="ja-JP" sz="1400" dirty="0" smtClean="0"/>
              <a:t>detect </a:t>
            </a:r>
            <a:r>
              <a:rPr kumimoji="1" lang="ja-JP" altLang="en-US" sz="1400" dirty="0" smtClean="0"/>
              <a:t>フレーム</a:t>
            </a:r>
            <a:r>
              <a:rPr kumimoji="1" lang="ja-JP" altLang="en-US" sz="1400" dirty="0" smtClean="0"/>
              <a:t>を受信したポートは、ポート</a:t>
            </a:r>
            <a:r>
              <a:rPr kumimoji="1" lang="ja-JP" altLang="en-US" sz="1400" dirty="0" smtClean="0"/>
              <a:t>を</a:t>
            </a:r>
            <a:r>
              <a:rPr kumimoji="1" lang="en-US" altLang="ja-JP" sz="1400" dirty="0" smtClean="0"/>
              <a:t> err-disable </a:t>
            </a:r>
            <a:r>
              <a:rPr kumimoji="1" lang="ja-JP" altLang="en-US" sz="1400" dirty="0" smtClean="0"/>
              <a:t>にする</a:t>
            </a:r>
            <a:r>
              <a:rPr kumimoji="1" lang="en-US" altLang="ja-JP" sz="1400" dirty="0"/>
              <a:t/>
            </a:r>
            <a:br>
              <a:rPr kumimoji="1" lang="en-US" altLang="ja-JP" sz="1400" dirty="0"/>
            </a:br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ポートは</a:t>
            </a:r>
            <a:r>
              <a:rPr kumimoji="1" lang="en-US" altLang="ja-JP" sz="1400" dirty="0" smtClean="0"/>
              <a:t>Link</a:t>
            </a:r>
            <a:r>
              <a:rPr kumimoji="1" lang="ja-JP" altLang="en-US" sz="1400" dirty="0" smtClean="0"/>
              <a:t> </a:t>
            </a:r>
            <a:r>
              <a:rPr kumimoji="1" lang="en-US" altLang="ja-JP" sz="1400" dirty="0" smtClean="0"/>
              <a:t>down</a:t>
            </a:r>
            <a:r>
              <a:rPr kumimoji="1" lang="ja-JP" altLang="en-US" sz="1400" dirty="0" smtClean="0"/>
              <a:t>する</a:t>
            </a:r>
            <a:r>
              <a:rPr kumimoji="1" lang="en-US" altLang="ja-JP" sz="1400" dirty="0" smtClean="0"/>
              <a:t>)</a:t>
            </a:r>
          </a:p>
          <a:p>
            <a:r>
              <a:rPr kumimoji="1" lang="en-US" altLang="ja-JP" sz="1400" dirty="0" smtClean="0"/>
              <a:t>err-disable </a:t>
            </a:r>
            <a:r>
              <a:rPr kumimoji="1" lang="ja-JP" altLang="en-US" sz="1400" dirty="0" smtClean="0"/>
              <a:t>リカバリ</a:t>
            </a:r>
            <a:r>
              <a:rPr kumimoji="1" lang="ja-JP" altLang="en-US" sz="1400" dirty="0" smtClean="0"/>
              <a:t>機能により、一定時間後に自動でポート</a:t>
            </a:r>
            <a:r>
              <a:rPr kumimoji="1" lang="ja-JP" altLang="en-US" sz="1400" dirty="0" smtClean="0"/>
              <a:t>を</a:t>
            </a:r>
            <a:r>
              <a:rPr kumimoji="1" lang="en-US" altLang="ja-JP" sz="1400" dirty="0" smtClean="0"/>
              <a:t> up </a:t>
            </a:r>
            <a:r>
              <a:rPr kumimoji="1" lang="ja-JP" altLang="en-US" sz="1400" dirty="0" smtClean="0"/>
              <a:t>させる</a:t>
            </a:r>
            <a:r>
              <a:rPr kumimoji="1" lang="ja-JP" altLang="en-US" sz="1400" dirty="0" smtClean="0"/>
              <a:t>ことが可能</a:t>
            </a:r>
            <a:r>
              <a:rPr kumimoji="1" lang="en-US" altLang="ja-JP" sz="1400" dirty="0" smtClean="0"/>
              <a:t/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但し、ループが解消されていない</a:t>
            </a:r>
            <a:r>
              <a:rPr kumimoji="1" lang="ja-JP" altLang="en-US" sz="1400" dirty="0"/>
              <a:t>場合</a:t>
            </a:r>
            <a:r>
              <a:rPr kumimoji="1" lang="ja-JP" altLang="en-US" sz="1400" dirty="0" smtClean="0"/>
              <a:t>は、</a:t>
            </a:r>
            <a:r>
              <a:rPr kumimoji="1" lang="ja-JP" altLang="en-US" sz="1400" dirty="0" smtClean="0"/>
              <a:t>再度</a:t>
            </a:r>
            <a:r>
              <a:rPr kumimoji="1" lang="en-US" altLang="ja-JP" sz="1400" dirty="0" smtClean="0"/>
              <a:t> err-disable </a:t>
            </a:r>
            <a:r>
              <a:rPr kumimoji="1" lang="ja-JP" altLang="en-US" sz="1400" dirty="0" smtClean="0"/>
              <a:t>に</a:t>
            </a:r>
            <a:r>
              <a:rPr kumimoji="1" lang="ja-JP" altLang="en-US" sz="1400" dirty="0" smtClean="0"/>
              <a:t>なる。デフォルト</a:t>
            </a:r>
            <a:r>
              <a:rPr kumimoji="1" lang="ja-JP" altLang="en-US" sz="1400" dirty="0" smtClean="0"/>
              <a:t>は</a:t>
            </a:r>
            <a:r>
              <a:rPr kumimoji="1" lang="en-US" altLang="ja-JP" sz="1400" dirty="0" smtClean="0"/>
              <a:t> disable )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*</a:t>
            </a:r>
            <a:r>
              <a:rPr kumimoji="1" lang="en-US" altLang="ja-JP" sz="1400" dirty="0"/>
              <a:t>STP</a:t>
            </a:r>
            <a:r>
              <a:rPr kumimoji="1" lang="ja-JP" altLang="en-US" sz="1400" dirty="0"/>
              <a:t>との併用、</a:t>
            </a:r>
            <a:r>
              <a:rPr kumimoji="1" lang="en-US" altLang="ja-JP" sz="1400" dirty="0" smtClean="0"/>
              <a:t>Trunk </a:t>
            </a:r>
            <a:r>
              <a:rPr kumimoji="1" lang="ja-JP" altLang="en-US" sz="1400" dirty="0" smtClean="0"/>
              <a:t>ポート</a:t>
            </a:r>
            <a:r>
              <a:rPr kumimoji="1" lang="ja-JP" altLang="en-US" sz="1400" dirty="0"/>
              <a:t>での利用は推奨されていません</a:t>
            </a:r>
            <a:r>
              <a:rPr kumimoji="1" lang="en-US" altLang="ja-JP" sz="1400" dirty="0"/>
              <a:t>(</a:t>
            </a:r>
            <a:r>
              <a:rPr kumimoji="1" lang="ja-JP" altLang="en-US" sz="1400" dirty="0"/>
              <a:t>設定時に</a:t>
            </a:r>
            <a:r>
              <a:rPr kumimoji="1" lang="en-US" altLang="ja-JP" sz="1400" dirty="0" smtClean="0"/>
              <a:t>Warning </a:t>
            </a:r>
            <a:r>
              <a:rPr kumimoji="1" lang="ja-JP" altLang="en-US" sz="1400" dirty="0" smtClean="0"/>
              <a:t>が</a:t>
            </a:r>
            <a:r>
              <a:rPr kumimoji="1" lang="ja-JP" altLang="en-US" sz="1400" dirty="0"/>
              <a:t>でます</a:t>
            </a:r>
            <a:r>
              <a:rPr kumimoji="1" lang="en-US" altLang="ja-JP" sz="1400" dirty="0" smtClean="0"/>
              <a:t>)</a:t>
            </a:r>
          </a:p>
          <a:p>
            <a:endParaRPr kumimoji="1" lang="ja-JP" altLang="en-US" sz="14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Loop detection </a:t>
            </a:r>
            <a:r>
              <a:rPr kumimoji="1" lang="ja-JP" altLang="en-US" dirty="0" smtClean="0"/>
              <a:t>機能</a:t>
            </a:r>
            <a:r>
              <a:rPr kumimoji="1" lang="ja-JP" altLang="en-US" dirty="0" smtClean="0"/>
              <a:t>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440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583488" y="1267560"/>
            <a:ext cx="8277344" cy="827942"/>
          </a:xfrm>
        </p:spPr>
        <p:txBody>
          <a:bodyPr/>
          <a:lstStyle/>
          <a:p>
            <a:r>
              <a:rPr kumimoji="1" lang="en-US" altLang="ja-JP" sz="1600" dirty="0" smtClean="0"/>
              <a:t>Loop </a:t>
            </a:r>
            <a:r>
              <a:rPr kumimoji="1" lang="en-US" altLang="ja-JP" sz="1600" dirty="0" smtClean="0"/>
              <a:t>detection </a:t>
            </a:r>
            <a:r>
              <a:rPr kumimoji="1" lang="ja-JP" altLang="en-US" sz="1600" dirty="0" smtClean="0"/>
              <a:t>機能</a:t>
            </a:r>
            <a:r>
              <a:rPr kumimoji="1" lang="ja-JP" altLang="en-US" sz="1600" dirty="0" smtClean="0"/>
              <a:t>を利用するには、ポートに設定が必要になります</a:t>
            </a:r>
            <a:endParaRPr kumimoji="1" lang="en-US" altLang="ja-JP" sz="1600" dirty="0" smtClean="0"/>
          </a:p>
          <a:p>
            <a:pPr marL="292093" lvl="1" indent="0">
              <a:buNone/>
            </a:pPr>
            <a:r>
              <a:rPr kumimoji="1" lang="en-US" altLang="ja-JP" sz="1400" dirty="0" smtClean="0"/>
              <a:t>※Loop</a:t>
            </a:r>
            <a:r>
              <a:rPr kumimoji="1" lang="ja-JP" altLang="en-US" sz="1400" dirty="0" smtClean="0"/>
              <a:t> </a:t>
            </a:r>
            <a:r>
              <a:rPr kumimoji="1" lang="en-US" altLang="ja-JP" sz="1400" dirty="0" smtClean="0"/>
              <a:t>detect </a:t>
            </a:r>
            <a:r>
              <a:rPr kumimoji="1" lang="ja-JP" altLang="en-US" sz="1400" dirty="0" smtClean="0"/>
              <a:t>フレーム</a:t>
            </a:r>
            <a:r>
              <a:rPr kumimoji="1" lang="ja-JP" altLang="en-US" sz="1400" dirty="0" smtClean="0"/>
              <a:t>を送信する各ポートに設定する</a:t>
            </a:r>
            <a:endParaRPr kumimoji="1" lang="en-US" altLang="ja-JP" sz="1400" dirty="0" smtClean="0"/>
          </a:p>
          <a:p>
            <a:pPr marL="292093" lvl="1" indent="0">
              <a:buNone/>
            </a:pPr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フレーム送信間隔は </a:t>
            </a:r>
            <a:r>
              <a:rPr kumimoji="1" lang="en-US" altLang="ja-JP" sz="1400" dirty="0" smtClean="0"/>
              <a:t>1-10sec (default</a:t>
            </a:r>
            <a:r>
              <a:rPr kumimoji="1" lang="ja-JP" altLang="en-US" sz="1400" dirty="0" smtClean="0"/>
              <a:t> </a:t>
            </a:r>
            <a:r>
              <a:rPr kumimoji="1" lang="en-US" altLang="ja-JP" sz="1400" dirty="0" smtClean="0"/>
              <a:t>5sec)</a:t>
            </a:r>
            <a:r>
              <a:rPr kumimoji="1" lang="ja-JP" altLang="en-US" sz="1400" dirty="0" smtClean="0"/>
              <a:t>で設定可</a:t>
            </a:r>
            <a:endParaRPr kumimoji="1" lang="en-US" altLang="ja-JP" sz="1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Loop </a:t>
            </a:r>
            <a:r>
              <a:rPr kumimoji="1" lang="en-US" altLang="ja-JP" dirty="0" smtClean="0"/>
              <a:t>detection </a:t>
            </a:r>
            <a:r>
              <a:rPr kumimoji="1" lang="ja-JP" altLang="en-US" dirty="0" smtClean="0"/>
              <a:t>機能 </a:t>
            </a:r>
            <a:r>
              <a:rPr kumimoji="1" lang="ja-JP" altLang="en-US" dirty="0" smtClean="0"/>
              <a:t>コンフィグ例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96466" y="2240846"/>
            <a:ext cx="8086788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050" dirty="0">
                <a:latin typeface="Consolas" panose="020B0609020204030204" pitchFamily="49" charset="0"/>
                <a:cs typeface="Consolas" panose="020B0609020204030204" pitchFamily="49" charset="0"/>
              </a:rPr>
              <a:t>2960L(config)#int gig 0/1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2960L</a:t>
            </a:r>
            <a:r>
              <a:rPr lang="ja-JP" altLang="en-US" sz="1050" dirty="0">
                <a:latin typeface="Consolas" panose="020B0609020204030204" pitchFamily="49" charset="0"/>
                <a:cs typeface="Consolas" panose="020B0609020204030204" pitchFamily="49" charset="0"/>
              </a:rPr>
              <a:t>(config-if)#loopdetect ?</a:t>
            </a:r>
          </a:p>
          <a:p>
            <a:r>
              <a:rPr lang="ja-JP" altLang="en-US" sz="1050" dirty="0">
                <a:latin typeface="Consolas" panose="020B0609020204030204" pitchFamily="49" charset="0"/>
                <a:cs typeface="Consolas" panose="020B0609020204030204" pitchFamily="49" charset="0"/>
              </a:rPr>
              <a:t>  &lt;1-10&gt;  Time in seconds between sending of loopdetect frames (default </a:t>
            </a:r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5 </a:t>
            </a:r>
            <a:r>
              <a:rPr lang="ja-JP" altLang="en-US" sz="1050" dirty="0">
                <a:latin typeface="Consolas" panose="020B0609020204030204" pitchFamily="49" charset="0"/>
                <a:cs typeface="Consolas" panose="020B0609020204030204" pitchFamily="49" charset="0"/>
              </a:rPr>
              <a:t>seconds)</a:t>
            </a:r>
          </a:p>
          <a:p>
            <a:r>
              <a:rPr lang="ja-JP" altLang="en-US" sz="1050" dirty="0">
                <a:latin typeface="Consolas" panose="020B0609020204030204" pitchFamily="49" charset="0"/>
                <a:cs typeface="Consolas" panose="020B0609020204030204" pitchFamily="49" charset="0"/>
              </a:rPr>
              <a:t>  &lt;cr&gt;</a:t>
            </a:r>
          </a:p>
          <a:p>
            <a:endParaRPr lang="ja-JP" altLang="en-US" sz="105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ja-JP" altLang="en-US" sz="1050" dirty="0">
                <a:latin typeface="Consolas" panose="020B0609020204030204" pitchFamily="49" charset="0"/>
                <a:cs typeface="Consolas" panose="020B0609020204030204" pitchFamily="49" charset="0"/>
              </a:rPr>
              <a:t>2960L(config-if)</a:t>
            </a:r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  <a:endParaRPr lang="en-US" altLang="ja-JP" sz="105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ja-JP" sz="105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2960L(</a:t>
            </a:r>
            <a:r>
              <a:rPr lang="en-US" altLang="ja-JP" sz="1050" dirty="0" err="1">
                <a:latin typeface="Consolas" panose="020B0609020204030204" pitchFamily="49" charset="0"/>
                <a:cs typeface="Consolas" panose="020B0609020204030204" pitchFamily="49" charset="0"/>
              </a:rPr>
              <a:t>config</a:t>
            </a:r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-if)#</a:t>
            </a:r>
            <a:r>
              <a:rPr lang="en-US" altLang="ja-JP" sz="1050" dirty="0" err="1">
                <a:latin typeface="Consolas" panose="020B0609020204030204" pitchFamily="49" charset="0"/>
                <a:cs typeface="Consolas" panose="020B0609020204030204" pitchFamily="49" charset="0"/>
              </a:rPr>
              <a:t>loopdetect</a:t>
            </a:r>
            <a:endParaRPr lang="en-US" altLang="ja-JP" sz="105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Warning: Enabling this feature might put the port(s) of switch to err-disable if </a:t>
            </a:r>
            <a:r>
              <a:rPr lang="en-US" altLang="ja-JP" sz="105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loopdetect</a:t>
            </a:r>
            <a:r>
              <a:rPr lang="en-US" altLang="ja-JP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frame is received on it.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It is not recommended to enable this when STP is already enabled and on trunk ports as it is VLAN un-aware.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2960L(</a:t>
            </a:r>
            <a:r>
              <a:rPr lang="en-US" altLang="ja-JP" sz="1050" dirty="0" err="1">
                <a:latin typeface="Consolas" panose="020B0609020204030204" pitchFamily="49" charset="0"/>
                <a:cs typeface="Consolas" panose="020B0609020204030204" pitchFamily="49" charset="0"/>
              </a:rPr>
              <a:t>config</a:t>
            </a:r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-if)#</a:t>
            </a:r>
            <a:endParaRPr lang="ja-JP" altLang="en-US" sz="105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3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Blue theme 2015 16x9">
  <a:themeElements>
    <a:clrScheme name="Corprate Color Palette">
      <a:dk1>
        <a:srgbClr val="282828"/>
      </a:dk1>
      <a:lt1>
        <a:srgbClr val="FFFFFF"/>
      </a:lt1>
      <a:dk2>
        <a:srgbClr val="005073"/>
      </a:dk2>
      <a:lt2>
        <a:srgbClr val="FFFFFF"/>
      </a:lt2>
      <a:accent1>
        <a:srgbClr val="00BCEB"/>
      </a:accent1>
      <a:accent2>
        <a:srgbClr val="6EBE4A"/>
      </a:accent2>
      <a:accent3>
        <a:srgbClr val="005073"/>
      </a:accent3>
      <a:accent4>
        <a:srgbClr val="676767"/>
      </a:accent4>
      <a:accent5>
        <a:srgbClr val="FBAB18"/>
      </a:accent5>
      <a:accent6>
        <a:srgbClr val="E3241B"/>
      </a:accent6>
      <a:hlink>
        <a:srgbClr val="00BCEB"/>
      </a:hlink>
      <a:folHlink>
        <a:srgbClr val="00507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isco Corporate Template Prototype_Aug_2017" id="{4E692306-BB5E-4389-8512-B70B45577D04}" vid="{BDAD62F5-9CDD-42BF-A677-E02F4F0731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59748</TotalTime>
  <Words>345</Words>
  <Application>Microsoft Macintosh PowerPoint</Application>
  <PresentationFormat>画面に合わせる (16:9)</PresentationFormat>
  <Paragraphs>46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7" baseType="lpstr">
      <vt:lpstr>Calibri</vt:lpstr>
      <vt:lpstr>CiscoSans</vt:lpstr>
      <vt:lpstr>CiscoSans ExtraLight</vt:lpstr>
      <vt:lpstr>CiscoSans Thin</vt:lpstr>
      <vt:lpstr>CiscoSansTT ExtraLight</vt:lpstr>
      <vt:lpstr>CiscoSansTT Thin</vt:lpstr>
      <vt:lpstr>Consolas</vt:lpstr>
      <vt:lpstr>Meiryo UI</vt:lpstr>
      <vt:lpstr>ＭＳ Ｐゴシック</vt:lpstr>
      <vt:lpstr>ＭＳ ゴシック</vt:lpstr>
      <vt:lpstr>Tipo de letra del sistema Fina</vt:lpstr>
      <vt:lpstr>Arial</vt:lpstr>
      <vt:lpstr>Blue theme 2015 16x9</vt:lpstr>
      <vt:lpstr>Cisco Catalyst 2960L</vt:lpstr>
      <vt:lpstr>Cisco Catalyst 2960-L　ループ検知機能</vt:lpstr>
      <vt:lpstr>Loop detection 機能概要</vt:lpstr>
      <vt:lpstr>Loop detection 機能 コンフィグ例</vt:lpstr>
    </vt:vector>
  </TitlesOfParts>
  <Company>NDS Limited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spius@cisco.com</dc:creator>
  <cp:lastModifiedBy>Microsoft Office ユーザー</cp:lastModifiedBy>
  <cp:revision>828</cp:revision>
  <cp:lastPrinted>2016-04-29T20:31:14Z</cp:lastPrinted>
  <dcterms:created xsi:type="dcterms:W3CDTF">2014-07-09T19:55:36Z</dcterms:created>
  <dcterms:modified xsi:type="dcterms:W3CDTF">2018-01-18T09:38:18Z</dcterms:modified>
</cp:coreProperties>
</file>