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7.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1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11.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12.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13.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14.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1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1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17.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18.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19.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20.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41" r:id="rId2"/>
    <p:sldMasterId id="2147483775" r:id="rId3"/>
    <p:sldMasterId id="2147483802" r:id="rId4"/>
    <p:sldMasterId id="2147484187" r:id="rId5"/>
    <p:sldMasterId id="2147484217" r:id="rId6"/>
    <p:sldMasterId id="2147484268" r:id="rId7"/>
    <p:sldMasterId id="2147484319" r:id="rId8"/>
    <p:sldMasterId id="2147484370" r:id="rId9"/>
    <p:sldMasterId id="2147484387" r:id="rId10"/>
    <p:sldMasterId id="2147484438" r:id="rId11"/>
    <p:sldMasterId id="2147484489" r:id="rId12"/>
    <p:sldMasterId id="2147484520" r:id="rId13"/>
    <p:sldMasterId id="2147484549" r:id="rId14"/>
    <p:sldMasterId id="2147484578" r:id="rId15"/>
    <p:sldMasterId id="2147484619" r:id="rId16"/>
    <p:sldMasterId id="2147484633" r:id="rId17"/>
    <p:sldMasterId id="2147484675" r:id="rId18"/>
    <p:sldMasterId id="2147484827" r:id="rId19"/>
    <p:sldMasterId id="2147484856" r:id="rId20"/>
    <p:sldMasterId id="2147484868" r:id="rId21"/>
  </p:sldMasterIdLst>
  <p:notesMasterIdLst>
    <p:notesMasterId r:id="rId67"/>
  </p:notesMasterIdLst>
  <p:sldIdLst>
    <p:sldId id="741" r:id="rId22"/>
    <p:sldId id="723" r:id="rId23"/>
    <p:sldId id="735" r:id="rId24"/>
    <p:sldId id="634" r:id="rId25"/>
    <p:sldId id="684" r:id="rId26"/>
    <p:sldId id="693" r:id="rId27"/>
    <p:sldId id="688" r:id="rId28"/>
    <p:sldId id="696" r:id="rId29"/>
    <p:sldId id="697" r:id="rId30"/>
    <p:sldId id="701" r:id="rId31"/>
    <p:sldId id="702" r:id="rId32"/>
    <p:sldId id="724" r:id="rId33"/>
    <p:sldId id="709" r:id="rId34"/>
    <p:sldId id="725" r:id="rId35"/>
    <p:sldId id="706" r:id="rId36"/>
    <p:sldId id="714" r:id="rId37"/>
    <p:sldId id="736" r:id="rId38"/>
    <p:sldId id="700" r:id="rId39"/>
    <p:sldId id="707" r:id="rId40"/>
    <p:sldId id="713" r:id="rId41"/>
    <p:sldId id="712" r:id="rId42"/>
    <p:sldId id="716" r:id="rId43"/>
    <p:sldId id="717" r:id="rId44"/>
    <p:sldId id="718" r:id="rId45"/>
    <p:sldId id="719" r:id="rId46"/>
    <p:sldId id="720" r:id="rId47"/>
    <p:sldId id="727" r:id="rId48"/>
    <p:sldId id="721" r:id="rId49"/>
    <p:sldId id="737" r:id="rId50"/>
    <p:sldId id="726" r:id="rId51"/>
    <p:sldId id="689" r:id="rId52"/>
    <p:sldId id="733" r:id="rId53"/>
    <p:sldId id="728" r:id="rId54"/>
    <p:sldId id="692" r:id="rId55"/>
    <p:sldId id="691" r:id="rId56"/>
    <p:sldId id="647" r:id="rId57"/>
    <p:sldId id="648" r:id="rId58"/>
    <p:sldId id="649" r:id="rId59"/>
    <p:sldId id="650" r:id="rId60"/>
    <p:sldId id="651" r:id="rId61"/>
    <p:sldId id="690" r:id="rId62"/>
    <p:sldId id="731" r:id="rId63"/>
    <p:sldId id="734" r:id="rId64"/>
    <p:sldId id="732" r:id="rId65"/>
    <p:sldId id="738" r:id="rId66"/>
  </p:sldIdLst>
  <p:sldSz cx="9144000" cy="5143500" type="screen16x9"/>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3E3E"/>
    <a:srgbClr val="FE5460"/>
    <a:srgbClr val="9E5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72880" autoAdjust="0"/>
  </p:normalViewPr>
  <p:slideViewPr>
    <p:cSldViewPr>
      <p:cViewPr varScale="1">
        <p:scale>
          <a:sx n="182" d="100"/>
          <a:sy n="182" d="100"/>
        </p:scale>
        <p:origin x="160" y="28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notesMaster" Target="notesMasters/notesMaster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38100" cmpd="sng">
              <a:solidFill>
                <a:schemeClr val="accent1"/>
              </a:solidFill>
            </a:ln>
            <a:effectLst/>
          </c:spPr>
          <c:dPt>
            <c:idx val="0"/>
            <c:bubble3D val="0"/>
            <c:spPr>
              <a:solidFill>
                <a:schemeClr val="accent1"/>
              </a:solidFill>
              <a:ln w="38100" cmpd="sng">
                <a:solidFill>
                  <a:schemeClr val="accent1"/>
                </a:solidFill>
              </a:ln>
              <a:effectLst/>
            </c:spPr>
            <c:extLst xmlns:c16r2="http://schemas.microsoft.com/office/drawing/2015/06/chart">
              <c:ext xmlns:c16="http://schemas.microsoft.com/office/drawing/2014/chart" uri="{C3380CC4-5D6E-409C-BE32-E72D297353CC}">
                <c16:uniqueId val="{00000001-8F82-4F1A-812C-62957D8896E6}"/>
              </c:ext>
            </c:extLst>
          </c:dPt>
          <c:dPt>
            <c:idx val="1"/>
            <c:bubble3D val="0"/>
            <c:spPr>
              <a:noFill/>
              <a:ln w="38100" cmpd="sng">
                <a:solidFill>
                  <a:schemeClr val="accent1"/>
                </a:solidFill>
              </a:ln>
              <a:effectLst/>
            </c:spPr>
            <c:extLst xmlns:c16r2="http://schemas.microsoft.com/office/drawing/2015/06/chart">
              <c:ext xmlns:c16="http://schemas.microsoft.com/office/drawing/2014/chart" uri="{C3380CC4-5D6E-409C-BE32-E72D297353CC}">
                <c16:uniqueId val="{00000003-8F82-4F1A-812C-62957D8896E6}"/>
              </c:ext>
            </c:extLst>
          </c:dPt>
          <c:cat>
            <c:strRef>
              <c:f>Sheet1!$A$2:$A$3</c:f>
              <c:strCache>
                <c:ptCount val="2"/>
                <c:pt idx="0">
                  <c:v>1st Qtr</c:v>
                </c:pt>
                <c:pt idx="1">
                  <c:v>2nd Qtr</c:v>
                </c:pt>
              </c:strCache>
            </c:strRef>
          </c:cat>
          <c:val>
            <c:numRef>
              <c:f>Sheet1!$B$2:$B$3</c:f>
              <c:numCache>
                <c:formatCode>General</c:formatCode>
                <c:ptCount val="2"/>
                <c:pt idx="0">
                  <c:v>37.0</c:v>
                </c:pt>
                <c:pt idx="1">
                  <c:v>63.0</c:v>
                </c:pt>
              </c:numCache>
            </c:numRef>
          </c:val>
          <c:extLst xmlns:c16r2="http://schemas.microsoft.com/office/drawing/2015/06/chart">
            <c:ext xmlns:c16="http://schemas.microsoft.com/office/drawing/2014/chart" uri="{C3380CC4-5D6E-409C-BE32-E72D297353CC}">
              <c16:uniqueId val="{00000004-8F82-4F1A-812C-62957D8896E6}"/>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38100" cmpd="sng">
              <a:solidFill>
                <a:schemeClr val="accent1"/>
              </a:solidFill>
            </a:ln>
            <a:effectLst/>
          </c:spPr>
          <c:dPt>
            <c:idx val="0"/>
            <c:bubble3D val="0"/>
            <c:spPr>
              <a:solidFill>
                <a:schemeClr val="accent1"/>
              </a:solidFill>
              <a:ln w="38100" cmpd="sng">
                <a:solidFill>
                  <a:schemeClr val="accent1"/>
                </a:solidFill>
              </a:ln>
              <a:effectLst/>
            </c:spPr>
            <c:extLst xmlns:c16r2="http://schemas.microsoft.com/office/drawing/2015/06/chart">
              <c:ext xmlns:c16="http://schemas.microsoft.com/office/drawing/2014/chart" uri="{C3380CC4-5D6E-409C-BE32-E72D297353CC}">
                <c16:uniqueId val="{00000001-336C-4D72-A676-99F738A4C16E}"/>
              </c:ext>
            </c:extLst>
          </c:dPt>
          <c:dPt>
            <c:idx val="1"/>
            <c:bubble3D val="0"/>
            <c:spPr>
              <a:noFill/>
              <a:ln w="38100" cmpd="sng">
                <a:solidFill>
                  <a:schemeClr val="accent1"/>
                </a:solidFill>
              </a:ln>
              <a:effectLst/>
            </c:spPr>
            <c:extLst xmlns:c16r2="http://schemas.microsoft.com/office/drawing/2015/06/chart">
              <c:ext xmlns:c16="http://schemas.microsoft.com/office/drawing/2014/chart" uri="{C3380CC4-5D6E-409C-BE32-E72D297353CC}">
                <c16:uniqueId val="{00000003-336C-4D72-A676-99F738A4C16E}"/>
              </c:ext>
            </c:extLst>
          </c:dPt>
          <c:cat>
            <c:strRef>
              <c:f>Sheet1!$A$2:$A$3</c:f>
              <c:strCache>
                <c:ptCount val="2"/>
                <c:pt idx="0">
                  <c:v>1st Qtr</c:v>
                </c:pt>
                <c:pt idx="1">
                  <c:v>2nd Qtr</c:v>
                </c:pt>
              </c:strCache>
            </c:strRef>
          </c:cat>
          <c:val>
            <c:numRef>
              <c:f>Sheet1!$B$2:$B$3</c:f>
              <c:numCache>
                <c:formatCode>General</c:formatCode>
                <c:ptCount val="2"/>
                <c:pt idx="0">
                  <c:v>70.0</c:v>
                </c:pt>
                <c:pt idx="1">
                  <c:v>30.0</c:v>
                </c:pt>
              </c:numCache>
            </c:numRef>
          </c:val>
          <c:extLst xmlns:c16r2="http://schemas.microsoft.com/office/drawing/2015/06/chart">
            <c:ext xmlns:c16="http://schemas.microsoft.com/office/drawing/2014/chart" uri="{C3380CC4-5D6E-409C-BE32-E72D297353CC}">
              <c16:uniqueId val="{00000004-336C-4D72-A676-99F738A4C16E}"/>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D8EE42-8F0A-4E53-B1DB-3E1C013CFAAE}"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kumimoji="1" lang="ja-JP" altLang="en-US"/>
        </a:p>
      </dgm:t>
    </dgm:pt>
    <dgm:pt modelId="{7628BBF9-AB39-4E07-B41C-D5C9B2896AAC}">
      <dgm:prSet phldrT="[Text]"/>
      <dgm:spPr/>
      <dgm: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フレキシブル</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48F09040-A041-4E12-B2BC-D7D08A865FCC}" type="parTrans" cxnId="{7E8EF7C7-4389-4CE9-AD39-A4EE3D45409F}">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F17A1FC7-0A12-42E7-9435-D4BAC4670EBC}" type="sibTrans" cxnId="{7E8EF7C7-4389-4CE9-AD39-A4EE3D45409F}">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BA521E9F-C611-4CD2-9D36-F1CEB6ED75C4}">
      <dgm:prSet phldrT="[Text]"/>
      <dgm:spPr/>
      <dgm: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場所や時間の制限をなくす</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2D53F038-48F7-45D6-9A1E-37A574B5488D}" type="parTrans" cxnId="{D4297F93-144D-4587-9990-A97972920684}">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2A9C4886-A2AE-47D3-899A-2A5CF6029D3B}" type="sibTrans" cxnId="{D4297F93-144D-4587-9990-A97972920684}">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BD6F27CB-65A2-4441-A8A0-16992C05AECA}">
      <dgm:prSet phldrT="[Text]"/>
      <dgm:spPr/>
      <dgm: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会議改革</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64F3FF9A-3ADF-4302-896E-BA6E167CCBBF}" type="parTrans" cxnId="{ABCA6B5E-A736-49CB-BFF6-5E24E3C34111}">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1CD85564-92DA-43AF-9E47-5A4FC7B4F948}" type="sibTrans" cxnId="{ABCA6B5E-A736-49CB-BFF6-5E24E3C34111}">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3D673297-1720-4E3D-A938-DE2A570AFEA1}">
      <dgm:prSet phldrT="[Text]"/>
      <dgm:spPr/>
      <dgm: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会議の無駄とりと、効率をあげる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74672617-3CA1-4561-A888-21B6CE43A9B1}" type="parTrans" cxnId="{E5E69D62-0937-4506-8632-E08A9E1983AF}">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5E96F24D-B86E-4E79-8195-3125B62F0EAD}" type="sibTrans" cxnId="{E5E69D62-0937-4506-8632-E08A9E1983AF}">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46BE5BE3-6BEC-4402-809B-A23510021D58}">
      <dgm:prSet phldrT="[Text]"/>
      <dgm:spPr/>
      <dgm: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チームワーク</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D4DEFD2C-A446-4161-938B-D7E5777CFE6F}" type="parTrans" cxnId="{3115D7F6-9E73-4ECA-BE2B-39DBC89CA670}">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3D37CA83-7F2B-4C62-ACA5-13281812E209}" type="sibTrans" cxnId="{3115D7F6-9E73-4ECA-BE2B-39DBC89CA670}">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882171AD-13BE-42A9-92E7-E940E850A700}">
      <dgm:prSet phldrT="[Text]"/>
      <dgm:spPr/>
      <dgm: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強みを高めあう</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1DFD8D70-774D-4C2F-AF9F-29D6E0E991E2}" type="parTrans" cxnId="{634D8279-10E1-4478-9E2C-8C46FCA6D07C}">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2DA6B8B2-2614-485D-9B42-FA417AD6E9D5}" type="sibTrans" cxnId="{634D8279-10E1-4478-9E2C-8C46FCA6D07C}">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F29148AD-7C9A-468A-94B7-2D6C2DB7CB3E}" type="pres">
      <dgm:prSet presAssocID="{6AD8EE42-8F0A-4E53-B1DB-3E1C013CFAAE}" presName="Name0" presStyleCnt="0">
        <dgm:presLayoutVars>
          <dgm:dir/>
          <dgm:animLvl val="lvl"/>
          <dgm:resizeHandles val="exact"/>
        </dgm:presLayoutVars>
      </dgm:prSet>
      <dgm:spPr/>
      <dgm:t>
        <a:bodyPr/>
        <a:lstStyle/>
        <a:p>
          <a:endParaRPr kumimoji="1" lang="ja-JP" altLang="en-US"/>
        </a:p>
      </dgm:t>
    </dgm:pt>
    <dgm:pt modelId="{68943C9A-9492-47A3-9668-BCFBDFB7C2F1}" type="pres">
      <dgm:prSet presAssocID="{7628BBF9-AB39-4E07-B41C-D5C9B2896AAC}" presName="linNode" presStyleCnt="0"/>
      <dgm:spPr/>
    </dgm:pt>
    <dgm:pt modelId="{B3D17DF9-01CB-4970-8C01-A9A7F1C7DB7C}" type="pres">
      <dgm:prSet presAssocID="{7628BBF9-AB39-4E07-B41C-D5C9B2896AAC}" presName="parentText" presStyleLbl="node1" presStyleIdx="0" presStyleCnt="3">
        <dgm:presLayoutVars>
          <dgm:chMax val="1"/>
          <dgm:bulletEnabled val="1"/>
        </dgm:presLayoutVars>
      </dgm:prSet>
      <dgm:spPr/>
      <dgm:t>
        <a:bodyPr/>
        <a:lstStyle/>
        <a:p>
          <a:endParaRPr kumimoji="1" lang="ja-JP" altLang="en-US"/>
        </a:p>
      </dgm:t>
    </dgm:pt>
    <dgm:pt modelId="{8FF19A39-6260-40D1-A6DA-D42E5BD29B65}" type="pres">
      <dgm:prSet presAssocID="{7628BBF9-AB39-4E07-B41C-D5C9B2896AAC}" presName="descendantText" presStyleLbl="alignAccFollowNode1" presStyleIdx="0" presStyleCnt="3">
        <dgm:presLayoutVars>
          <dgm:bulletEnabled val="1"/>
        </dgm:presLayoutVars>
      </dgm:prSet>
      <dgm:spPr/>
      <dgm:t>
        <a:bodyPr/>
        <a:lstStyle/>
        <a:p>
          <a:endParaRPr kumimoji="1" lang="ja-JP" altLang="en-US"/>
        </a:p>
      </dgm:t>
    </dgm:pt>
    <dgm:pt modelId="{16F283C3-E771-4C15-9A51-5E40D8B9D66F}" type="pres">
      <dgm:prSet presAssocID="{F17A1FC7-0A12-42E7-9435-D4BAC4670EBC}" presName="sp" presStyleCnt="0"/>
      <dgm:spPr/>
    </dgm:pt>
    <dgm:pt modelId="{8F805320-31BC-44AD-A912-FF9DEF56A254}" type="pres">
      <dgm:prSet presAssocID="{BD6F27CB-65A2-4441-A8A0-16992C05AECA}" presName="linNode" presStyleCnt="0"/>
      <dgm:spPr/>
    </dgm:pt>
    <dgm:pt modelId="{8DED3FAA-35DB-4255-A938-4553D187969B}" type="pres">
      <dgm:prSet presAssocID="{BD6F27CB-65A2-4441-A8A0-16992C05AECA}" presName="parentText" presStyleLbl="node1" presStyleIdx="1" presStyleCnt="3">
        <dgm:presLayoutVars>
          <dgm:chMax val="1"/>
          <dgm:bulletEnabled val="1"/>
        </dgm:presLayoutVars>
      </dgm:prSet>
      <dgm:spPr/>
      <dgm:t>
        <a:bodyPr/>
        <a:lstStyle/>
        <a:p>
          <a:endParaRPr kumimoji="1" lang="ja-JP" altLang="en-US"/>
        </a:p>
      </dgm:t>
    </dgm:pt>
    <dgm:pt modelId="{06526AC9-8152-4FFC-B136-7EB65AB00D1B}" type="pres">
      <dgm:prSet presAssocID="{BD6F27CB-65A2-4441-A8A0-16992C05AECA}" presName="descendantText" presStyleLbl="alignAccFollowNode1" presStyleIdx="1" presStyleCnt="3">
        <dgm:presLayoutVars>
          <dgm:bulletEnabled val="1"/>
        </dgm:presLayoutVars>
      </dgm:prSet>
      <dgm:spPr/>
      <dgm:t>
        <a:bodyPr/>
        <a:lstStyle/>
        <a:p>
          <a:endParaRPr kumimoji="1" lang="ja-JP" altLang="en-US"/>
        </a:p>
      </dgm:t>
    </dgm:pt>
    <dgm:pt modelId="{4CC3A8DE-4302-4B6E-A7B8-43ED6E2E8FF5}" type="pres">
      <dgm:prSet presAssocID="{1CD85564-92DA-43AF-9E47-5A4FC7B4F948}" presName="sp" presStyleCnt="0"/>
      <dgm:spPr/>
    </dgm:pt>
    <dgm:pt modelId="{108BF8EA-44CE-4527-AA07-37A4F0996052}" type="pres">
      <dgm:prSet presAssocID="{46BE5BE3-6BEC-4402-809B-A23510021D58}" presName="linNode" presStyleCnt="0"/>
      <dgm:spPr/>
    </dgm:pt>
    <dgm:pt modelId="{D88FA32B-D411-455D-BF0A-98EAB24B144D}" type="pres">
      <dgm:prSet presAssocID="{46BE5BE3-6BEC-4402-809B-A23510021D58}" presName="parentText" presStyleLbl="node1" presStyleIdx="2" presStyleCnt="3">
        <dgm:presLayoutVars>
          <dgm:chMax val="1"/>
          <dgm:bulletEnabled val="1"/>
        </dgm:presLayoutVars>
      </dgm:prSet>
      <dgm:spPr/>
      <dgm:t>
        <a:bodyPr/>
        <a:lstStyle/>
        <a:p>
          <a:endParaRPr kumimoji="1" lang="ja-JP" altLang="en-US"/>
        </a:p>
      </dgm:t>
    </dgm:pt>
    <dgm:pt modelId="{1F73BCC6-1CB1-44A7-AD63-A04BA913DC3F}" type="pres">
      <dgm:prSet presAssocID="{46BE5BE3-6BEC-4402-809B-A23510021D58}" presName="descendantText" presStyleLbl="alignAccFollowNode1" presStyleIdx="2" presStyleCnt="3">
        <dgm:presLayoutVars>
          <dgm:bulletEnabled val="1"/>
        </dgm:presLayoutVars>
      </dgm:prSet>
      <dgm:spPr/>
      <dgm:t>
        <a:bodyPr/>
        <a:lstStyle/>
        <a:p>
          <a:endParaRPr kumimoji="1" lang="ja-JP" altLang="en-US"/>
        </a:p>
      </dgm:t>
    </dgm:pt>
  </dgm:ptLst>
  <dgm:cxnLst>
    <dgm:cxn modelId="{ABCA6B5E-A736-49CB-BFF6-5E24E3C34111}" srcId="{6AD8EE42-8F0A-4E53-B1DB-3E1C013CFAAE}" destId="{BD6F27CB-65A2-4441-A8A0-16992C05AECA}" srcOrd="1" destOrd="0" parTransId="{64F3FF9A-3ADF-4302-896E-BA6E167CCBBF}" sibTransId="{1CD85564-92DA-43AF-9E47-5A4FC7B4F948}"/>
    <dgm:cxn modelId="{A47D5F43-2815-4A98-BBFE-46BDE143C875}" type="presOf" srcId="{7628BBF9-AB39-4E07-B41C-D5C9B2896AAC}" destId="{B3D17DF9-01CB-4970-8C01-A9A7F1C7DB7C}" srcOrd="0" destOrd="0" presId="urn:microsoft.com/office/officeart/2005/8/layout/vList5"/>
    <dgm:cxn modelId="{AAFA793F-D615-45C7-9B0D-0FCA63859267}" type="presOf" srcId="{BA521E9F-C611-4CD2-9D36-F1CEB6ED75C4}" destId="{8FF19A39-6260-40D1-A6DA-D42E5BD29B65}" srcOrd="0" destOrd="0" presId="urn:microsoft.com/office/officeart/2005/8/layout/vList5"/>
    <dgm:cxn modelId="{634D8279-10E1-4478-9E2C-8C46FCA6D07C}" srcId="{46BE5BE3-6BEC-4402-809B-A23510021D58}" destId="{882171AD-13BE-42A9-92E7-E940E850A700}" srcOrd="0" destOrd="0" parTransId="{1DFD8D70-774D-4C2F-AF9F-29D6E0E991E2}" sibTransId="{2DA6B8B2-2614-485D-9B42-FA417AD6E9D5}"/>
    <dgm:cxn modelId="{3115D7F6-9E73-4ECA-BE2B-39DBC89CA670}" srcId="{6AD8EE42-8F0A-4E53-B1DB-3E1C013CFAAE}" destId="{46BE5BE3-6BEC-4402-809B-A23510021D58}" srcOrd="2" destOrd="0" parTransId="{D4DEFD2C-A446-4161-938B-D7E5777CFE6F}" sibTransId="{3D37CA83-7F2B-4C62-ACA5-13281812E209}"/>
    <dgm:cxn modelId="{FC52B742-3AFD-4E7B-9A36-AAFDC50BFEE5}" type="presOf" srcId="{6AD8EE42-8F0A-4E53-B1DB-3E1C013CFAAE}" destId="{F29148AD-7C9A-468A-94B7-2D6C2DB7CB3E}" srcOrd="0" destOrd="0" presId="urn:microsoft.com/office/officeart/2005/8/layout/vList5"/>
    <dgm:cxn modelId="{E5E69D62-0937-4506-8632-E08A9E1983AF}" srcId="{BD6F27CB-65A2-4441-A8A0-16992C05AECA}" destId="{3D673297-1720-4E3D-A938-DE2A570AFEA1}" srcOrd="0" destOrd="0" parTransId="{74672617-3CA1-4561-A888-21B6CE43A9B1}" sibTransId="{5E96F24D-B86E-4E79-8195-3125B62F0EAD}"/>
    <dgm:cxn modelId="{C556F652-D9F4-41F8-AC84-2D8E9408C8CB}" type="presOf" srcId="{3D673297-1720-4E3D-A938-DE2A570AFEA1}" destId="{06526AC9-8152-4FFC-B136-7EB65AB00D1B}" srcOrd="0" destOrd="0" presId="urn:microsoft.com/office/officeart/2005/8/layout/vList5"/>
    <dgm:cxn modelId="{90A527AF-A4A9-4DE4-80B9-D2237F50AC77}" type="presOf" srcId="{BD6F27CB-65A2-4441-A8A0-16992C05AECA}" destId="{8DED3FAA-35DB-4255-A938-4553D187969B}" srcOrd="0" destOrd="0" presId="urn:microsoft.com/office/officeart/2005/8/layout/vList5"/>
    <dgm:cxn modelId="{30E32160-9E61-43A4-911E-253A5E1CF06B}" type="presOf" srcId="{882171AD-13BE-42A9-92E7-E940E850A700}" destId="{1F73BCC6-1CB1-44A7-AD63-A04BA913DC3F}" srcOrd="0" destOrd="0" presId="urn:microsoft.com/office/officeart/2005/8/layout/vList5"/>
    <dgm:cxn modelId="{D4297F93-144D-4587-9990-A97972920684}" srcId="{7628BBF9-AB39-4E07-B41C-D5C9B2896AAC}" destId="{BA521E9F-C611-4CD2-9D36-F1CEB6ED75C4}" srcOrd="0" destOrd="0" parTransId="{2D53F038-48F7-45D6-9A1E-37A574B5488D}" sibTransId="{2A9C4886-A2AE-47D3-899A-2A5CF6029D3B}"/>
    <dgm:cxn modelId="{7E8EF7C7-4389-4CE9-AD39-A4EE3D45409F}" srcId="{6AD8EE42-8F0A-4E53-B1DB-3E1C013CFAAE}" destId="{7628BBF9-AB39-4E07-B41C-D5C9B2896AAC}" srcOrd="0" destOrd="0" parTransId="{48F09040-A041-4E12-B2BC-D7D08A865FCC}" sibTransId="{F17A1FC7-0A12-42E7-9435-D4BAC4670EBC}"/>
    <dgm:cxn modelId="{5FC21ACE-2B6C-42EC-8851-814A61418E2F}" type="presOf" srcId="{46BE5BE3-6BEC-4402-809B-A23510021D58}" destId="{D88FA32B-D411-455D-BF0A-98EAB24B144D}" srcOrd="0" destOrd="0" presId="urn:microsoft.com/office/officeart/2005/8/layout/vList5"/>
    <dgm:cxn modelId="{5BCE0285-B4B6-4538-AF70-C76BC23E6290}" type="presParOf" srcId="{F29148AD-7C9A-468A-94B7-2D6C2DB7CB3E}" destId="{68943C9A-9492-47A3-9668-BCFBDFB7C2F1}" srcOrd="0" destOrd="0" presId="urn:microsoft.com/office/officeart/2005/8/layout/vList5"/>
    <dgm:cxn modelId="{FD574965-918E-4438-9B96-3FCA8C8F7AE9}" type="presParOf" srcId="{68943C9A-9492-47A3-9668-BCFBDFB7C2F1}" destId="{B3D17DF9-01CB-4970-8C01-A9A7F1C7DB7C}" srcOrd="0" destOrd="0" presId="urn:microsoft.com/office/officeart/2005/8/layout/vList5"/>
    <dgm:cxn modelId="{D8AA0EDF-175D-4B62-81FB-C4978344B4D3}" type="presParOf" srcId="{68943C9A-9492-47A3-9668-BCFBDFB7C2F1}" destId="{8FF19A39-6260-40D1-A6DA-D42E5BD29B65}" srcOrd="1" destOrd="0" presId="urn:microsoft.com/office/officeart/2005/8/layout/vList5"/>
    <dgm:cxn modelId="{68D89C19-E4C6-43F3-9824-4E50B9A9BE8E}" type="presParOf" srcId="{F29148AD-7C9A-468A-94B7-2D6C2DB7CB3E}" destId="{16F283C3-E771-4C15-9A51-5E40D8B9D66F}" srcOrd="1" destOrd="0" presId="urn:microsoft.com/office/officeart/2005/8/layout/vList5"/>
    <dgm:cxn modelId="{C701C31B-4932-4A6A-8109-E7FE06736823}" type="presParOf" srcId="{F29148AD-7C9A-468A-94B7-2D6C2DB7CB3E}" destId="{8F805320-31BC-44AD-A912-FF9DEF56A254}" srcOrd="2" destOrd="0" presId="urn:microsoft.com/office/officeart/2005/8/layout/vList5"/>
    <dgm:cxn modelId="{650E6C00-4E16-4CF0-B0BA-A05E4257BE88}" type="presParOf" srcId="{8F805320-31BC-44AD-A912-FF9DEF56A254}" destId="{8DED3FAA-35DB-4255-A938-4553D187969B}" srcOrd="0" destOrd="0" presId="urn:microsoft.com/office/officeart/2005/8/layout/vList5"/>
    <dgm:cxn modelId="{64EB126F-B0FD-4B6B-B9CB-42CC5EA24E4D}" type="presParOf" srcId="{8F805320-31BC-44AD-A912-FF9DEF56A254}" destId="{06526AC9-8152-4FFC-B136-7EB65AB00D1B}" srcOrd="1" destOrd="0" presId="urn:microsoft.com/office/officeart/2005/8/layout/vList5"/>
    <dgm:cxn modelId="{7F9A4D4C-5651-474B-8B29-22653AF50BA5}" type="presParOf" srcId="{F29148AD-7C9A-468A-94B7-2D6C2DB7CB3E}" destId="{4CC3A8DE-4302-4B6E-A7B8-43ED6E2E8FF5}" srcOrd="3" destOrd="0" presId="urn:microsoft.com/office/officeart/2005/8/layout/vList5"/>
    <dgm:cxn modelId="{86141F6E-7DD9-4D5D-80D4-4B5324FE4B2F}" type="presParOf" srcId="{F29148AD-7C9A-468A-94B7-2D6C2DB7CB3E}" destId="{108BF8EA-44CE-4527-AA07-37A4F0996052}" srcOrd="4" destOrd="0" presId="urn:microsoft.com/office/officeart/2005/8/layout/vList5"/>
    <dgm:cxn modelId="{9A823C99-A5E6-4DFD-9401-90169BB579F5}" type="presParOf" srcId="{108BF8EA-44CE-4527-AA07-37A4F0996052}" destId="{D88FA32B-D411-455D-BF0A-98EAB24B144D}" srcOrd="0" destOrd="0" presId="urn:microsoft.com/office/officeart/2005/8/layout/vList5"/>
    <dgm:cxn modelId="{3FEB2B55-DFB9-4C0A-9EDB-6C3C52C6B7F9}" type="presParOf" srcId="{108BF8EA-44CE-4527-AA07-37A4F0996052}" destId="{1F73BCC6-1CB1-44A7-AD63-A04BA913DC3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01A27D-6C5B-4144-BE27-1441D00551D6}"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kumimoji="1" lang="ja-JP" altLang="en-US"/>
        </a:p>
      </dgm:t>
    </dgm:pt>
    <dgm:pt modelId="{F021FC8F-A736-434A-ACDC-D160F6DEDAB0}">
      <dgm:prSet phldrT="[Text]"/>
      <dgm:spPr/>
      <dgm:t>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どこでも・なんでもつながる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E881A6EC-DFC0-4C9A-AEE3-09424A1806AC}" type="parTrans" cxnId="{DB6AF3C2-53AC-43E7-94C1-D53746B1433D}">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1D9CB0FB-6B9C-4C29-BB2D-9CE45E5A1384}" type="sibTrans" cxnId="{DB6AF3C2-53AC-43E7-94C1-D53746B1433D}">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EFC245C6-7C97-4438-9985-120EC5FE1BCA}">
      <dgm:prSet phldrT="[Text]"/>
      <dgm:spPr/>
      <dgm:t>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簡単に使える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029F0337-3B9E-4248-82A3-36E451028373}" type="parTrans" cxnId="{62E4F8BF-6464-4E69-AE6C-8791F677809C}">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8ADF3412-3186-4A7E-83BC-FA7DC411161E}" type="sibTrans" cxnId="{62E4F8BF-6464-4E69-AE6C-8791F677809C}">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265217D7-CED2-4FB3-AF1E-A8111EFDDAC9}" type="pres">
      <dgm:prSet presAssocID="{0801A27D-6C5B-4144-BE27-1441D00551D6}" presName="linear" presStyleCnt="0">
        <dgm:presLayoutVars>
          <dgm:animLvl val="lvl"/>
          <dgm:resizeHandles val="exact"/>
        </dgm:presLayoutVars>
      </dgm:prSet>
      <dgm:spPr/>
      <dgm:t>
        <a:bodyPr/>
        <a:lstStyle/>
        <a:p>
          <a:endParaRPr kumimoji="1" lang="ja-JP" altLang="en-US"/>
        </a:p>
      </dgm:t>
    </dgm:pt>
    <dgm:pt modelId="{357A4D26-8862-4A2D-965E-EBFDC2477968}" type="pres">
      <dgm:prSet presAssocID="{F021FC8F-A736-434A-ACDC-D160F6DEDAB0}" presName="parentText" presStyleLbl="node1" presStyleIdx="0" presStyleCnt="2">
        <dgm:presLayoutVars>
          <dgm:chMax val="0"/>
          <dgm:bulletEnabled val="1"/>
        </dgm:presLayoutVars>
      </dgm:prSet>
      <dgm:spPr/>
      <dgm:t>
        <a:bodyPr/>
        <a:lstStyle/>
        <a:p>
          <a:endParaRPr kumimoji="1" lang="ja-JP" altLang="en-US"/>
        </a:p>
      </dgm:t>
    </dgm:pt>
    <dgm:pt modelId="{5B9CAD01-6F3C-4498-BEB7-0C199736A151}" type="pres">
      <dgm:prSet presAssocID="{1D9CB0FB-6B9C-4C29-BB2D-9CE45E5A1384}" presName="spacer" presStyleCnt="0"/>
      <dgm:spPr/>
    </dgm:pt>
    <dgm:pt modelId="{42A6EA25-D9D3-452D-988F-FCA25B01EA85}" type="pres">
      <dgm:prSet presAssocID="{EFC245C6-7C97-4438-9985-120EC5FE1BCA}" presName="parentText" presStyleLbl="node1" presStyleIdx="1" presStyleCnt="2">
        <dgm:presLayoutVars>
          <dgm:chMax val="0"/>
          <dgm:bulletEnabled val="1"/>
        </dgm:presLayoutVars>
      </dgm:prSet>
      <dgm:spPr/>
      <dgm:t>
        <a:bodyPr/>
        <a:lstStyle/>
        <a:p>
          <a:endParaRPr kumimoji="1" lang="ja-JP" altLang="en-US"/>
        </a:p>
      </dgm:t>
    </dgm:pt>
  </dgm:ptLst>
  <dgm:cxnLst>
    <dgm:cxn modelId="{336E7F52-4E88-4338-9E71-D6B542AD9A49}" type="presOf" srcId="{F021FC8F-A736-434A-ACDC-D160F6DEDAB0}" destId="{357A4D26-8862-4A2D-965E-EBFDC2477968}" srcOrd="0" destOrd="0" presId="urn:microsoft.com/office/officeart/2005/8/layout/vList2"/>
    <dgm:cxn modelId="{62E4F8BF-6464-4E69-AE6C-8791F677809C}" srcId="{0801A27D-6C5B-4144-BE27-1441D00551D6}" destId="{EFC245C6-7C97-4438-9985-120EC5FE1BCA}" srcOrd="1" destOrd="0" parTransId="{029F0337-3B9E-4248-82A3-36E451028373}" sibTransId="{8ADF3412-3186-4A7E-83BC-FA7DC411161E}"/>
    <dgm:cxn modelId="{DB6AF3C2-53AC-43E7-94C1-D53746B1433D}" srcId="{0801A27D-6C5B-4144-BE27-1441D00551D6}" destId="{F021FC8F-A736-434A-ACDC-D160F6DEDAB0}" srcOrd="0" destOrd="0" parTransId="{E881A6EC-DFC0-4C9A-AEE3-09424A1806AC}" sibTransId="{1D9CB0FB-6B9C-4C29-BB2D-9CE45E5A1384}"/>
    <dgm:cxn modelId="{F18BADF2-B80A-49DD-BAB7-D00286254128}" type="presOf" srcId="{EFC245C6-7C97-4438-9985-120EC5FE1BCA}" destId="{42A6EA25-D9D3-452D-988F-FCA25B01EA85}" srcOrd="0" destOrd="0" presId="urn:microsoft.com/office/officeart/2005/8/layout/vList2"/>
    <dgm:cxn modelId="{4DC88749-879A-4BAD-992B-3785C91EEECB}" type="presOf" srcId="{0801A27D-6C5B-4144-BE27-1441D00551D6}" destId="{265217D7-CED2-4FB3-AF1E-A8111EFDDAC9}" srcOrd="0" destOrd="0" presId="urn:microsoft.com/office/officeart/2005/8/layout/vList2"/>
    <dgm:cxn modelId="{E563A428-01E2-4936-88D5-A846DBA71C41}" type="presParOf" srcId="{265217D7-CED2-4FB3-AF1E-A8111EFDDAC9}" destId="{357A4D26-8862-4A2D-965E-EBFDC2477968}" srcOrd="0" destOrd="0" presId="urn:microsoft.com/office/officeart/2005/8/layout/vList2"/>
    <dgm:cxn modelId="{57FE1A5A-6390-4BB1-AC99-B8EB0F9E7FEC}" type="presParOf" srcId="{265217D7-CED2-4FB3-AF1E-A8111EFDDAC9}" destId="{5B9CAD01-6F3C-4498-BEB7-0C199736A151}" srcOrd="1" destOrd="0" presId="urn:microsoft.com/office/officeart/2005/8/layout/vList2"/>
    <dgm:cxn modelId="{680217B2-B8FE-4A39-8360-5A050BC40900}" type="presParOf" srcId="{265217D7-CED2-4FB3-AF1E-A8111EFDDAC9}" destId="{42A6EA25-D9D3-452D-988F-FCA25B01EA8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F4738B-713C-47D9-AA2D-F6CB6D37561C}"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kumimoji="1" lang="ja-JP" altLang="en-US"/>
        </a:p>
      </dgm:t>
    </dgm:pt>
    <dgm:pt modelId="{2CE21D49-EBA9-4555-B832-B6E84A4D4FD3}">
      <dgm:prSet phldrT="[Text]"/>
      <dgm:spPr/>
      <dgm:t>
        <a:bodyPr/>
        <a:lstStyle/>
        <a:p>
          <a:pPr algn="ct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年単位で手軽・簡単に始められ利用者が増えるごとに順次</a:t>
          </a: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追加をしていくことができる</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dgm:t>
    </dgm:pt>
    <dgm:pt modelId="{88F37566-9F56-4DD4-9E8C-7906F51DA1AA}" type="parTrans" cxnId="{289FA2BD-8AD9-4D17-BFD3-E9AC4B17FF8D}">
      <dgm:prSet/>
      <dgm:spPr/>
      <dgm:t>
        <a:bodyP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D3B9AB56-2A1C-45BE-BE75-27CB7A123171}" type="sibTrans" cxnId="{289FA2BD-8AD9-4D17-BFD3-E9AC4B17FF8D}">
      <dgm:prSet/>
      <dgm:spPr/>
      <dgm:t>
        <a:bodyP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BA5CE5B6-A719-40D8-828F-B8D83B929CA8}">
      <dgm:prSet phldrT="[Text]"/>
      <dgm:spPr/>
      <dgm:t>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アプリ、電話、会議端末、</a:t>
          </a: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Skype </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で接続ができるので相手の</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ツールを気にする必要がない</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4CDA1BDE-7E77-4A03-B206-CBD67583EBF0}" type="parTrans" cxnId="{3FCAB1DB-6531-434A-8954-F171148DAFE3}">
      <dgm:prSet/>
      <dgm:spPr/>
      <dgm:t>
        <a:bodyP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4E78E8E6-F617-4D05-9429-66AEE9A79FB2}" type="sibTrans" cxnId="{3FCAB1DB-6531-434A-8954-F171148DAFE3}">
      <dgm:prSet/>
      <dgm:spPr/>
      <dgm:t>
        <a:bodyP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3EE96F1F-2182-40BB-932B-C31776AB0016}">
      <dgm:prSet phldrT="[Text]"/>
      <dgm:spPr/>
      <dgm:t>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自宅、社外、取引先と場所を問わず簡単に会議に参加をする</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ことができる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05E4F5B4-526C-49AF-84BE-5A71CA53159F}" type="parTrans" cxnId="{31412276-0CD3-4F5D-A1B3-43DBF4F8C5D9}">
      <dgm:prSet/>
      <dgm:spPr/>
      <dgm:t>
        <a:bodyP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6A023D5A-84CB-4069-B4EA-0335F3D48807}" type="sibTrans" cxnId="{31412276-0CD3-4F5D-A1B3-43DBF4F8C5D9}">
      <dgm:prSet/>
      <dgm:spPr/>
      <dgm:t>
        <a:bodyP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575F9DDE-DC21-46F4-AD98-39DD95923564}" type="pres">
      <dgm:prSet presAssocID="{2EF4738B-713C-47D9-AA2D-F6CB6D37561C}" presName="linear" presStyleCnt="0">
        <dgm:presLayoutVars>
          <dgm:animLvl val="lvl"/>
          <dgm:resizeHandles val="exact"/>
        </dgm:presLayoutVars>
      </dgm:prSet>
      <dgm:spPr/>
      <dgm:t>
        <a:bodyPr/>
        <a:lstStyle/>
        <a:p>
          <a:endParaRPr kumimoji="1" lang="ja-JP" altLang="en-US"/>
        </a:p>
      </dgm:t>
    </dgm:pt>
    <dgm:pt modelId="{3E3BCF29-F82D-4448-9378-ED9737AD178E}" type="pres">
      <dgm:prSet presAssocID="{2CE21D49-EBA9-4555-B832-B6E84A4D4FD3}" presName="parentText" presStyleLbl="node1" presStyleIdx="0" presStyleCnt="3">
        <dgm:presLayoutVars>
          <dgm:chMax val="0"/>
          <dgm:bulletEnabled val="1"/>
        </dgm:presLayoutVars>
      </dgm:prSet>
      <dgm:spPr/>
      <dgm:t>
        <a:bodyPr/>
        <a:lstStyle/>
        <a:p>
          <a:endParaRPr kumimoji="1" lang="ja-JP" altLang="en-US"/>
        </a:p>
      </dgm:t>
    </dgm:pt>
    <dgm:pt modelId="{1E18ADA5-60D4-4864-A4A3-8735E58597AF}" type="pres">
      <dgm:prSet presAssocID="{D3B9AB56-2A1C-45BE-BE75-27CB7A123171}" presName="spacer" presStyleCnt="0"/>
      <dgm:spPr/>
    </dgm:pt>
    <dgm:pt modelId="{684558B0-40BD-4AF0-B49E-89B5C3E5D9F1}" type="pres">
      <dgm:prSet presAssocID="{BA5CE5B6-A719-40D8-828F-B8D83B929CA8}" presName="parentText" presStyleLbl="node1" presStyleIdx="1" presStyleCnt="3">
        <dgm:presLayoutVars>
          <dgm:chMax val="0"/>
          <dgm:bulletEnabled val="1"/>
        </dgm:presLayoutVars>
      </dgm:prSet>
      <dgm:spPr/>
      <dgm:t>
        <a:bodyPr/>
        <a:lstStyle/>
        <a:p>
          <a:endParaRPr kumimoji="1" lang="ja-JP" altLang="en-US"/>
        </a:p>
      </dgm:t>
    </dgm:pt>
    <dgm:pt modelId="{D70D6192-1DBA-4C51-BDF4-712A2B2CCCD9}" type="pres">
      <dgm:prSet presAssocID="{4E78E8E6-F617-4D05-9429-66AEE9A79FB2}" presName="spacer" presStyleCnt="0"/>
      <dgm:spPr/>
    </dgm:pt>
    <dgm:pt modelId="{D76D2A4D-D403-45D8-A9FD-5FE638D41C6F}" type="pres">
      <dgm:prSet presAssocID="{3EE96F1F-2182-40BB-932B-C31776AB0016}" presName="parentText" presStyleLbl="node1" presStyleIdx="2" presStyleCnt="3" custLinFactNeighborY="3444">
        <dgm:presLayoutVars>
          <dgm:chMax val="0"/>
          <dgm:bulletEnabled val="1"/>
        </dgm:presLayoutVars>
      </dgm:prSet>
      <dgm:spPr/>
      <dgm:t>
        <a:bodyPr/>
        <a:lstStyle/>
        <a:p>
          <a:endParaRPr kumimoji="1" lang="ja-JP" altLang="en-US"/>
        </a:p>
      </dgm:t>
    </dgm:pt>
  </dgm:ptLst>
  <dgm:cxnLst>
    <dgm:cxn modelId="{AC1B8E12-BA1B-4B3F-9286-11B212CED660}" type="presOf" srcId="{2CE21D49-EBA9-4555-B832-B6E84A4D4FD3}" destId="{3E3BCF29-F82D-4448-9378-ED9737AD178E}" srcOrd="0" destOrd="0" presId="urn:microsoft.com/office/officeart/2005/8/layout/vList2"/>
    <dgm:cxn modelId="{31412276-0CD3-4F5D-A1B3-43DBF4F8C5D9}" srcId="{2EF4738B-713C-47D9-AA2D-F6CB6D37561C}" destId="{3EE96F1F-2182-40BB-932B-C31776AB0016}" srcOrd="2" destOrd="0" parTransId="{05E4F5B4-526C-49AF-84BE-5A71CA53159F}" sibTransId="{6A023D5A-84CB-4069-B4EA-0335F3D48807}"/>
    <dgm:cxn modelId="{BEA9E90F-499A-4C35-9316-9723D5A04689}" type="presOf" srcId="{3EE96F1F-2182-40BB-932B-C31776AB0016}" destId="{D76D2A4D-D403-45D8-A9FD-5FE638D41C6F}" srcOrd="0" destOrd="0" presId="urn:microsoft.com/office/officeart/2005/8/layout/vList2"/>
    <dgm:cxn modelId="{289FA2BD-8AD9-4D17-BFD3-E9AC4B17FF8D}" srcId="{2EF4738B-713C-47D9-AA2D-F6CB6D37561C}" destId="{2CE21D49-EBA9-4555-B832-B6E84A4D4FD3}" srcOrd="0" destOrd="0" parTransId="{88F37566-9F56-4DD4-9E8C-7906F51DA1AA}" sibTransId="{D3B9AB56-2A1C-45BE-BE75-27CB7A123171}"/>
    <dgm:cxn modelId="{3FCAB1DB-6531-434A-8954-F171148DAFE3}" srcId="{2EF4738B-713C-47D9-AA2D-F6CB6D37561C}" destId="{BA5CE5B6-A719-40D8-828F-B8D83B929CA8}" srcOrd="1" destOrd="0" parTransId="{4CDA1BDE-7E77-4A03-B206-CBD67583EBF0}" sibTransId="{4E78E8E6-F617-4D05-9429-66AEE9A79FB2}"/>
    <dgm:cxn modelId="{CDBE0EAB-988B-4FA6-BEFE-3C89D17E19FF}" type="presOf" srcId="{BA5CE5B6-A719-40D8-828F-B8D83B929CA8}" destId="{684558B0-40BD-4AF0-B49E-89B5C3E5D9F1}" srcOrd="0" destOrd="0" presId="urn:microsoft.com/office/officeart/2005/8/layout/vList2"/>
    <dgm:cxn modelId="{DC9FEDCB-6B7B-46AC-B6CB-3ADB4237058B}" type="presOf" srcId="{2EF4738B-713C-47D9-AA2D-F6CB6D37561C}" destId="{575F9DDE-DC21-46F4-AD98-39DD95923564}" srcOrd="0" destOrd="0" presId="urn:microsoft.com/office/officeart/2005/8/layout/vList2"/>
    <dgm:cxn modelId="{3D163D12-B2C5-4A69-84C4-492ED7732DB8}" type="presParOf" srcId="{575F9DDE-DC21-46F4-AD98-39DD95923564}" destId="{3E3BCF29-F82D-4448-9378-ED9737AD178E}" srcOrd="0" destOrd="0" presId="urn:microsoft.com/office/officeart/2005/8/layout/vList2"/>
    <dgm:cxn modelId="{2A296E7A-AA88-4AAE-8D80-29597A51DC14}" type="presParOf" srcId="{575F9DDE-DC21-46F4-AD98-39DD95923564}" destId="{1E18ADA5-60D4-4864-A4A3-8735E58597AF}" srcOrd="1" destOrd="0" presId="urn:microsoft.com/office/officeart/2005/8/layout/vList2"/>
    <dgm:cxn modelId="{9F484E14-2C40-474D-8365-A4C30C7757D1}" type="presParOf" srcId="{575F9DDE-DC21-46F4-AD98-39DD95923564}" destId="{684558B0-40BD-4AF0-B49E-89B5C3E5D9F1}" srcOrd="2" destOrd="0" presId="urn:microsoft.com/office/officeart/2005/8/layout/vList2"/>
    <dgm:cxn modelId="{870BC851-DEA9-4718-AABC-443809093375}" type="presParOf" srcId="{575F9DDE-DC21-46F4-AD98-39DD95923564}" destId="{D70D6192-1DBA-4C51-BDF4-712A2B2CCCD9}" srcOrd="3" destOrd="0" presId="urn:microsoft.com/office/officeart/2005/8/layout/vList2"/>
    <dgm:cxn modelId="{6DB10A12-B9CA-4FAE-A6DB-44457CC76DE4}" type="presParOf" srcId="{575F9DDE-DC21-46F4-AD98-39DD95923564}" destId="{D76D2A4D-D403-45D8-A9FD-5FE638D41C6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19A39-6260-40D1-A6DA-D42E5BD29B65}">
      <dsp:nvSpPr>
        <dsp:cNvPr id="0" name=""/>
        <dsp:cNvSpPr/>
      </dsp:nvSpPr>
      <dsp:spPr>
        <a:xfrm rot="5400000">
          <a:off x="5474563" y="-2261974"/>
          <a:ext cx="802579" cy="5530214"/>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kumimoji="1" lang="ja-JP" altLang="en-US" sz="2600" kern="1200" dirty="0" smtClean="0">
              <a:latin typeface="メイリオ" panose="020B0604030504040204" pitchFamily="50" charset="-128"/>
              <a:ea typeface="メイリオ" panose="020B0604030504040204" pitchFamily="50" charset="-128"/>
              <a:cs typeface="メイリオ" panose="020B0604030504040204" pitchFamily="50" charset="-128"/>
            </a:rPr>
            <a:t>場所や時間の制限をなくす</a:t>
          </a:r>
          <a:endParaRPr kumimoji="1" lang="ja-JP" altLang="en-US" sz="2600"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rot="-5400000">
        <a:off x="3110746" y="141022"/>
        <a:ext cx="5491035" cy="724221"/>
      </dsp:txXfrm>
    </dsp:sp>
    <dsp:sp modelId="{B3D17DF9-01CB-4970-8C01-A9A7F1C7DB7C}">
      <dsp:nvSpPr>
        <dsp:cNvPr id="0" name=""/>
        <dsp:cNvSpPr/>
      </dsp:nvSpPr>
      <dsp:spPr>
        <a:xfrm>
          <a:off x="0" y="1520"/>
          <a:ext cx="3110745" cy="100322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kumimoji="1" lang="ja-JP" altLang="en-US" sz="3300" kern="1200" dirty="0" smtClean="0">
              <a:latin typeface="メイリオ" panose="020B0604030504040204" pitchFamily="50" charset="-128"/>
              <a:ea typeface="メイリオ" panose="020B0604030504040204" pitchFamily="50" charset="-128"/>
              <a:cs typeface="メイリオ" panose="020B0604030504040204" pitchFamily="50" charset="-128"/>
            </a:rPr>
            <a:t>フレキシブル</a:t>
          </a:r>
          <a:endParaRPr kumimoji="1" lang="ja-JP" altLang="en-US" sz="3300"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48973" y="50493"/>
        <a:ext cx="3012799" cy="905278"/>
      </dsp:txXfrm>
    </dsp:sp>
    <dsp:sp modelId="{06526AC9-8152-4FFC-B136-7EB65AB00D1B}">
      <dsp:nvSpPr>
        <dsp:cNvPr id="0" name=""/>
        <dsp:cNvSpPr/>
      </dsp:nvSpPr>
      <dsp:spPr>
        <a:xfrm rot="5400000">
          <a:off x="5474563" y="-1208589"/>
          <a:ext cx="802579" cy="5530214"/>
        </a:xfrm>
        <a:prstGeom prst="round2SameRect">
          <a:avLst/>
        </a:prstGeom>
        <a:solidFill>
          <a:schemeClr val="accent4">
            <a:tint val="40000"/>
            <a:alpha val="90000"/>
            <a:hueOff val="2591244"/>
            <a:satOff val="15288"/>
            <a:lumOff val="1028"/>
            <a:alphaOff val="0"/>
          </a:schemeClr>
        </a:solidFill>
        <a:ln w="25400" cap="flat" cmpd="sng" algn="ctr">
          <a:solidFill>
            <a:schemeClr val="accent4">
              <a:tint val="40000"/>
              <a:alpha val="90000"/>
              <a:hueOff val="2591244"/>
              <a:satOff val="15288"/>
              <a:lumOff val="10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kumimoji="1" lang="ja-JP" altLang="en-US" sz="2600" kern="1200" dirty="0" smtClean="0">
              <a:latin typeface="メイリオ" panose="020B0604030504040204" pitchFamily="50" charset="-128"/>
              <a:ea typeface="メイリオ" panose="020B0604030504040204" pitchFamily="50" charset="-128"/>
              <a:cs typeface="メイリオ" panose="020B0604030504040204" pitchFamily="50" charset="-128"/>
            </a:rPr>
            <a:t>会議の無駄とりと、効率をあげる</a:t>
          </a:r>
          <a:endParaRPr kumimoji="1" lang="ja-JP" altLang="en-US" sz="2600"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rot="-5400000">
        <a:off x="3110746" y="1194407"/>
        <a:ext cx="5491035" cy="724221"/>
      </dsp:txXfrm>
    </dsp:sp>
    <dsp:sp modelId="{8DED3FAA-35DB-4255-A938-4553D187969B}">
      <dsp:nvSpPr>
        <dsp:cNvPr id="0" name=""/>
        <dsp:cNvSpPr/>
      </dsp:nvSpPr>
      <dsp:spPr>
        <a:xfrm>
          <a:off x="0" y="1054905"/>
          <a:ext cx="3110745" cy="1003224"/>
        </a:xfrm>
        <a:prstGeom prst="roundRect">
          <a:avLst/>
        </a:prstGeom>
        <a:solidFill>
          <a:schemeClr val="accent4">
            <a:hueOff val="2422488"/>
            <a:satOff val="15414"/>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kumimoji="1" lang="ja-JP" altLang="en-US" sz="3300" kern="1200" dirty="0" smtClean="0">
              <a:latin typeface="メイリオ" panose="020B0604030504040204" pitchFamily="50" charset="-128"/>
              <a:ea typeface="メイリオ" panose="020B0604030504040204" pitchFamily="50" charset="-128"/>
              <a:cs typeface="メイリオ" panose="020B0604030504040204" pitchFamily="50" charset="-128"/>
            </a:rPr>
            <a:t>会議改革</a:t>
          </a:r>
          <a:endParaRPr kumimoji="1" lang="ja-JP" altLang="en-US" sz="3300"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48973" y="1103878"/>
        <a:ext cx="3012799" cy="905278"/>
      </dsp:txXfrm>
    </dsp:sp>
    <dsp:sp modelId="{1F73BCC6-1CB1-44A7-AD63-A04BA913DC3F}">
      <dsp:nvSpPr>
        <dsp:cNvPr id="0" name=""/>
        <dsp:cNvSpPr/>
      </dsp:nvSpPr>
      <dsp:spPr>
        <a:xfrm rot="5400000">
          <a:off x="5474563" y="-155203"/>
          <a:ext cx="802579" cy="5530214"/>
        </a:xfrm>
        <a:prstGeom prst="round2SameRect">
          <a:avLst/>
        </a:prstGeom>
        <a:solidFill>
          <a:schemeClr val="accent4">
            <a:tint val="40000"/>
            <a:alpha val="90000"/>
            <a:hueOff val="5182487"/>
            <a:satOff val="30576"/>
            <a:lumOff val="2056"/>
            <a:alphaOff val="0"/>
          </a:schemeClr>
        </a:solidFill>
        <a:ln w="25400" cap="flat" cmpd="sng" algn="ctr">
          <a:solidFill>
            <a:schemeClr val="accent4">
              <a:tint val="40000"/>
              <a:alpha val="90000"/>
              <a:hueOff val="5182487"/>
              <a:satOff val="30576"/>
              <a:lumOff val="20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kumimoji="1" lang="ja-JP" altLang="en-US" sz="2600" kern="1200" dirty="0" smtClean="0">
              <a:latin typeface="メイリオ" panose="020B0604030504040204" pitchFamily="50" charset="-128"/>
              <a:ea typeface="メイリオ" panose="020B0604030504040204" pitchFamily="50" charset="-128"/>
              <a:cs typeface="メイリオ" panose="020B0604030504040204" pitchFamily="50" charset="-128"/>
            </a:rPr>
            <a:t>強みを高めあう</a:t>
          </a:r>
          <a:endParaRPr kumimoji="1" lang="ja-JP" altLang="en-US" sz="2600"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rot="-5400000">
        <a:off x="3110746" y="2247793"/>
        <a:ext cx="5491035" cy="724221"/>
      </dsp:txXfrm>
    </dsp:sp>
    <dsp:sp modelId="{D88FA32B-D411-455D-BF0A-98EAB24B144D}">
      <dsp:nvSpPr>
        <dsp:cNvPr id="0" name=""/>
        <dsp:cNvSpPr/>
      </dsp:nvSpPr>
      <dsp:spPr>
        <a:xfrm>
          <a:off x="0" y="2108291"/>
          <a:ext cx="3110745" cy="1003224"/>
        </a:xfrm>
        <a:prstGeom prst="roundRect">
          <a:avLst/>
        </a:prstGeom>
        <a:solidFill>
          <a:schemeClr val="accent4">
            <a:hueOff val="4844976"/>
            <a:satOff val="30827"/>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kumimoji="1" lang="ja-JP" altLang="en-US" sz="3300" kern="1200" dirty="0" smtClean="0">
              <a:latin typeface="メイリオ" panose="020B0604030504040204" pitchFamily="50" charset="-128"/>
              <a:ea typeface="メイリオ" panose="020B0604030504040204" pitchFamily="50" charset="-128"/>
              <a:cs typeface="メイリオ" panose="020B0604030504040204" pitchFamily="50" charset="-128"/>
            </a:rPr>
            <a:t>チームワーク</a:t>
          </a:r>
          <a:endParaRPr kumimoji="1" lang="ja-JP" altLang="en-US" sz="3300"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48973" y="2157264"/>
        <a:ext cx="3012799" cy="905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A4D26-8862-4A2D-965E-EBFDC2477968}">
      <dsp:nvSpPr>
        <dsp:cNvPr id="0" name=""/>
        <dsp:cNvSpPr/>
      </dsp:nvSpPr>
      <dsp:spPr>
        <a:xfrm>
          <a:off x="0" y="383956"/>
          <a:ext cx="8208912" cy="158180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kumimoji="1" lang="ja-JP" altLang="en-US" sz="4600" kern="1200" dirty="0" smtClean="0">
              <a:latin typeface="メイリオ" panose="020B0604030504040204" pitchFamily="50" charset="-128"/>
              <a:ea typeface="メイリオ" panose="020B0604030504040204" pitchFamily="50" charset="-128"/>
              <a:cs typeface="メイリオ" panose="020B0604030504040204" pitchFamily="50" charset="-128"/>
            </a:rPr>
            <a:t>どこでも・なんでもつながる</a:t>
          </a:r>
          <a:endParaRPr kumimoji="1" lang="ja-JP" altLang="en-US" sz="4600"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77217" y="461173"/>
        <a:ext cx="8054478" cy="1427369"/>
      </dsp:txXfrm>
    </dsp:sp>
    <dsp:sp modelId="{42A6EA25-D9D3-452D-988F-FCA25B01EA85}">
      <dsp:nvSpPr>
        <dsp:cNvPr id="0" name=""/>
        <dsp:cNvSpPr/>
      </dsp:nvSpPr>
      <dsp:spPr>
        <a:xfrm>
          <a:off x="0" y="2098239"/>
          <a:ext cx="8208912" cy="1581803"/>
        </a:xfrm>
        <a:prstGeom prst="roundRect">
          <a:avLst/>
        </a:prstGeom>
        <a:solidFill>
          <a:schemeClr val="accent4">
            <a:hueOff val="4844976"/>
            <a:satOff val="30827"/>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kumimoji="1" lang="ja-JP" altLang="en-US" sz="4600" kern="1200" dirty="0" smtClean="0">
              <a:latin typeface="メイリオ" panose="020B0604030504040204" pitchFamily="50" charset="-128"/>
              <a:ea typeface="メイリオ" panose="020B0604030504040204" pitchFamily="50" charset="-128"/>
              <a:cs typeface="メイリオ" panose="020B0604030504040204" pitchFamily="50" charset="-128"/>
            </a:rPr>
            <a:t>簡単に使える</a:t>
          </a:r>
          <a:endParaRPr kumimoji="1" lang="ja-JP" altLang="en-US" sz="4600"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77217" y="2175456"/>
        <a:ext cx="8054478" cy="1427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BCF29-F82D-4448-9378-ED9737AD178E}">
      <dsp:nvSpPr>
        <dsp:cNvPr id="0" name=""/>
        <dsp:cNvSpPr/>
      </dsp:nvSpPr>
      <dsp:spPr>
        <a:xfrm>
          <a:off x="0" y="96791"/>
          <a:ext cx="8568952" cy="125557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1" lang="en-US" altLang="ja-JP" sz="1800" kern="1200" dirty="0" smtClean="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800" kern="1200" dirty="0" smtClean="0">
              <a:latin typeface="メイリオ" panose="020B0604030504040204" pitchFamily="50" charset="-128"/>
              <a:ea typeface="メイリオ" panose="020B0604030504040204" pitchFamily="50" charset="-128"/>
              <a:cs typeface="メイリオ" panose="020B0604030504040204" pitchFamily="50" charset="-128"/>
            </a:rPr>
            <a:t>年単位で手軽・簡単に始められ利用者が増えるごとに順次</a:t>
          </a:r>
          <a:r>
            <a:rPr kumimoji="1" lang="en-US" altLang="ja-JP" sz="1800" kern="12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sz="1800" kern="12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1800" kern="1200" dirty="0" smtClean="0">
              <a:latin typeface="メイリオ" panose="020B0604030504040204" pitchFamily="50" charset="-128"/>
              <a:ea typeface="メイリオ" panose="020B0604030504040204" pitchFamily="50" charset="-128"/>
              <a:cs typeface="メイリオ" panose="020B0604030504040204" pitchFamily="50" charset="-128"/>
            </a:rPr>
            <a:t>追加をしていくことができる</a:t>
          </a:r>
          <a:endParaRPr kumimoji="1" lang="en-US" altLang="ja-JP" sz="1800" kern="1200" dirty="0" smtClean="0">
            <a:latin typeface="メイリオ" panose="020B0604030504040204" pitchFamily="50" charset="-128"/>
            <a:ea typeface="メイリオ" panose="020B0604030504040204" pitchFamily="50" charset="-128"/>
            <a:cs typeface="メイリオ" panose="020B0604030504040204" pitchFamily="50" charset="-128"/>
          </a:endParaRPr>
        </a:p>
      </dsp:txBody>
      <dsp:txXfrm>
        <a:off x="61292" y="158083"/>
        <a:ext cx="8446368" cy="1132995"/>
      </dsp:txXfrm>
    </dsp:sp>
    <dsp:sp modelId="{684558B0-40BD-4AF0-B49E-89B5C3E5D9F1}">
      <dsp:nvSpPr>
        <dsp:cNvPr id="0" name=""/>
        <dsp:cNvSpPr/>
      </dsp:nvSpPr>
      <dsp:spPr>
        <a:xfrm>
          <a:off x="0" y="1404210"/>
          <a:ext cx="8568952" cy="1255579"/>
        </a:xfrm>
        <a:prstGeom prst="roundRect">
          <a:avLst/>
        </a:prstGeom>
        <a:solidFill>
          <a:schemeClr val="accent4">
            <a:hueOff val="2422488"/>
            <a:satOff val="15414"/>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dirty="0" smtClean="0">
              <a:latin typeface="メイリオ" panose="020B0604030504040204" pitchFamily="50" charset="-128"/>
              <a:ea typeface="メイリオ" panose="020B0604030504040204" pitchFamily="50" charset="-128"/>
              <a:cs typeface="メイリオ" panose="020B0604030504040204" pitchFamily="50" charset="-128"/>
            </a:rPr>
            <a:t>アプリ、電話、会議端末、</a:t>
          </a:r>
          <a:r>
            <a:rPr kumimoji="1" lang="en-US" altLang="ja-JP" sz="1800" kern="1200" dirty="0" smtClean="0">
              <a:latin typeface="メイリオ" panose="020B0604030504040204" pitchFamily="50" charset="-128"/>
              <a:ea typeface="メイリオ" panose="020B0604030504040204" pitchFamily="50" charset="-128"/>
              <a:cs typeface="メイリオ" panose="020B0604030504040204" pitchFamily="50" charset="-128"/>
            </a:rPr>
            <a:t>Skype </a:t>
          </a:r>
          <a:r>
            <a:rPr kumimoji="1" lang="ja-JP" altLang="en-US" sz="1800" kern="1200" dirty="0" smtClean="0">
              <a:latin typeface="メイリオ" panose="020B0604030504040204" pitchFamily="50" charset="-128"/>
              <a:ea typeface="メイリオ" panose="020B0604030504040204" pitchFamily="50" charset="-128"/>
              <a:cs typeface="メイリオ" panose="020B0604030504040204" pitchFamily="50" charset="-128"/>
            </a:rPr>
            <a:t>で接続ができるので相手の</a:t>
          </a:r>
          <a:endParaRPr kumimoji="1" lang="en-US" altLang="ja-JP" sz="1800" kern="12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ctr" defTabSz="800100">
            <a:lnSpc>
              <a:spcPct val="90000"/>
            </a:lnSpc>
            <a:spcBef>
              <a:spcPct val="0"/>
            </a:spcBef>
            <a:spcAft>
              <a:spcPct val="35000"/>
            </a:spcAft>
          </a:pPr>
          <a:r>
            <a:rPr kumimoji="1" lang="ja-JP" altLang="en-US" sz="1800" kern="1200" dirty="0" smtClean="0">
              <a:latin typeface="メイリオ" panose="020B0604030504040204" pitchFamily="50" charset="-128"/>
              <a:ea typeface="メイリオ" panose="020B0604030504040204" pitchFamily="50" charset="-128"/>
              <a:cs typeface="メイリオ" panose="020B0604030504040204" pitchFamily="50" charset="-128"/>
            </a:rPr>
            <a:t>ツールを気にする必要がない</a:t>
          </a:r>
          <a:endParaRPr kumimoji="1" lang="ja-JP" altLang="en-US" sz="1800"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61292" y="1465502"/>
        <a:ext cx="8446368" cy="1132995"/>
      </dsp:txXfrm>
    </dsp:sp>
    <dsp:sp modelId="{D76D2A4D-D403-45D8-A9FD-5FE638D41C6F}">
      <dsp:nvSpPr>
        <dsp:cNvPr id="0" name=""/>
        <dsp:cNvSpPr/>
      </dsp:nvSpPr>
      <dsp:spPr>
        <a:xfrm>
          <a:off x="0" y="2713414"/>
          <a:ext cx="8568952" cy="1255579"/>
        </a:xfrm>
        <a:prstGeom prst="roundRect">
          <a:avLst/>
        </a:prstGeom>
        <a:solidFill>
          <a:schemeClr val="accent4">
            <a:hueOff val="4844976"/>
            <a:satOff val="30827"/>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kern="1200" dirty="0" smtClean="0">
              <a:latin typeface="メイリオ" panose="020B0604030504040204" pitchFamily="50" charset="-128"/>
              <a:ea typeface="メイリオ" panose="020B0604030504040204" pitchFamily="50" charset="-128"/>
              <a:cs typeface="メイリオ" panose="020B0604030504040204" pitchFamily="50" charset="-128"/>
            </a:rPr>
            <a:t>自宅、社外、取引先と場所を問わず簡単に会議に参加をする</a:t>
          </a:r>
          <a:endParaRPr kumimoji="1" lang="en-US" altLang="ja-JP" sz="1800" kern="12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ctr" defTabSz="800100">
            <a:lnSpc>
              <a:spcPct val="90000"/>
            </a:lnSpc>
            <a:spcBef>
              <a:spcPct val="0"/>
            </a:spcBef>
            <a:spcAft>
              <a:spcPct val="35000"/>
            </a:spcAft>
          </a:pPr>
          <a:r>
            <a:rPr kumimoji="1" lang="ja-JP" altLang="en-US" sz="1800" kern="1200" dirty="0" smtClean="0">
              <a:latin typeface="メイリオ" panose="020B0604030504040204" pitchFamily="50" charset="-128"/>
              <a:ea typeface="メイリオ" panose="020B0604030504040204" pitchFamily="50" charset="-128"/>
              <a:cs typeface="メイリオ" panose="020B0604030504040204" pitchFamily="50" charset="-128"/>
            </a:rPr>
            <a:t>ことができる</a:t>
          </a:r>
          <a:endParaRPr kumimoji="1" lang="ja-JP" altLang="en-US" sz="1800"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61292" y="2774706"/>
        <a:ext cx="8446368" cy="113299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18FBEE-BF27-4A33-A54C-2BD7410B4830}" type="datetimeFigureOut">
              <a:rPr kumimoji="1" lang="ja-JP" altLang="en-US" smtClean="0"/>
              <a:t>2017/11/27</a:t>
            </a:fld>
            <a:endParaRPr kumimoji="1" lang="ja-JP"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AA24C1-D398-48BA-BF28-5BBCD288FE52}" type="slidenum">
              <a:rPr kumimoji="1" lang="ja-JP" altLang="en-US" smtClean="0"/>
              <a:t>‹#›</a:t>
            </a:fld>
            <a:endParaRPr kumimoji="1" lang="ja-JP" altLang="en-US"/>
          </a:p>
        </p:txBody>
      </p:sp>
    </p:spTree>
    <p:extLst>
      <p:ext uri="{BB962C8B-B14F-4D97-AF65-F5344CB8AC3E}">
        <p14:creationId xmlns:p14="http://schemas.microsoft.com/office/powerpoint/2010/main" val="7257920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084433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kumimoji="1" lang="ja-JP" altLang="en-US" smtClean="0"/>
              <a:t>23</a:t>
            </a:fld>
            <a:endParaRPr kumimoji="1" lang="ja-JP" altLang="en-US"/>
          </a:p>
        </p:txBody>
      </p:sp>
    </p:spTree>
    <p:extLst>
      <p:ext uri="{BB962C8B-B14F-4D97-AF65-F5344CB8AC3E}">
        <p14:creationId xmlns:p14="http://schemas.microsoft.com/office/powerpoint/2010/main" val="3084433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kumimoji="1" lang="ja-JP" altLang="en-US" smtClean="0"/>
              <a:t>24</a:t>
            </a:fld>
            <a:endParaRPr kumimoji="1" lang="ja-JP" altLang="en-US"/>
          </a:p>
        </p:txBody>
      </p:sp>
    </p:spTree>
    <p:extLst>
      <p:ext uri="{BB962C8B-B14F-4D97-AF65-F5344CB8AC3E}">
        <p14:creationId xmlns:p14="http://schemas.microsoft.com/office/powerpoint/2010/main" val="3084433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3084433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084433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kumimoji="1" lang="ja-JP" altLang="en-US" smtClean="0"/>
              <a:t>30</a:t>
            </a:fld>
            <a:endParaRPr kumimoji="1" lang="ja-JP" altLang="en-US"/>
          </a:p>
        </p:txBody>
      </p:sp>
    </p:spTree>
    <p:extLst>
      <p:ext uri="{BB962C8B-B14F-4D97-AF65-F5344CB8AC3E}">
        <p14:creationId xmlns:p14="http://schemas.microsoft.com/office/powerpoint/2010/main" val="3084433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smtClean="0">
                <a:cs typeface="ＭＳ Ｐゴシック" pitchFamily="50" charset="-128"/>
              </a:rPr>
              <a:t>on Business Messaging.</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ＭＳ Ｐゴシック" pitchFamily="50" charset="-128"/>
              </a:defRPr>
            </a:lvl1pPr>
            <a:lvl2pPr marL="727868" indent="-279949">
              <a:defRPr sz="2400">
                <a:solidFill>
                  <a:schemeClr val="tx1"/>
                </a:solidFill>
                <a:latin typeface="Calibri" pitchFamily="34" charset="0"/>
                <a:ea typeface="ＭＳ Ｐゴシック" pitchFamily="50" charset="-128"/>
              </a:defRPr>
            </a:lvl2pPr>
            <a:lvl3pPr marL="1119797" indent="-223959">
              <a:defRPr sz="2400">
                <a:solidFill>
                  <a:schemeClr val="tx1"/>
                </a:solidFill>
                <a:latin typeface="Calibri" pitchFamily="34" charset="0"/>
                <a:ea typeface="ＭＳ Ｐゴシック" pitchFamily="50" charset="-128"/>
              </a:defRPr>
            </a:lvl3pPr>
            <a:lvl4pPr marL="1567716" indent="-223959">
              <a:defRPr sz="2400">
                <a:solidFill>
                  <a:schemeClr val="tx1"/>
                </a:solidFill>
                <a:latin typeface="Calibri" pitchFamily="34" charset="0"/>
                <a:ea typeface="ＭＳ Ｐゴシック" pitchFamily="50" charset="-128"/>
              </a:defRPr>
            </a:lvl4pPr>
            <a:lvl5pPr marL="2015635" indent="-223959">
              <a:defRPr sz="2400">
                <a:solidFill>
                  <a:schemeClr val="tx1"/>
                </a:solidFill>
                <a:latin typeface="Calibri" pitchFamily="34" charset="0"/>
                <a:ea typeface="ＭＳ Ｐゴシック" pitchFamily="50" charset="-128"/>
              </a:defRPr>
            </a:lvl5pPr>
            <a:lvl6pPr marL="2463554"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11472"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359391"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07310"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defTabSz="895838"/>
            <a:fld id="{00B060DC-7A6C-46A3-8B15-C65003411468}" type="slidenum">
              <a:rPr lang="en-US" altLang="ja-JP" sz="1200">
                <a:solidFill>
                  <a:srgbClr val="000000"/>
                </a:solidFill>
              </a:rPr>
              <a:pPr defTabSz="895838"/>
              <a:t>32</a:t>
            </a:fld>
            <a:endParaRPr lang="en-US" altLang="ja-JP"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8AA24C1-D398-48BA-BF28-5BBCD288FE52}" type="slidenum">
              <a:rPr lang="ja-JP" altLang="en-US" smtClean="0">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3029149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47908" eaLnBrk="0" fontAlgn="base" hangingPunct="0">
              <a:spcBef>
                <a:spcPct val="30000"/>
              </a:spcBef>
              <a:spcAft>
                <a:spcPct val="0"/>
              </a:spcAft>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2121571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47908" eaLnBrk="0" fontAlgn="base" hangingPunct="0">
              <a:spcBef>
                <a:spcPct val="30000"/>
              </a:spcBef>
              <a:spcAft>
                <a:spcPct val="0"/>
              </a:spcAft>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175247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47908" eaLnBrk="0" fontAlgn="base" hangingPunct="0">
              <a:spcBef>
                <a:spcPct val="30000"/>
              </a:spcBef>
              <a:spcAft>
                <a:spcPct val="0"/>
              </a:spcAft>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3863450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kumimoji="1" lang="ja-JP" altLang="en-US" smtClean="0"/>
              <a:t>10</a:t>
            </a:fld>
            <a:endParaRPr kumimoji="1" lang="ja-JP" altLang="en-US"/>
          </a:p>
        </p:txBody>
      </p:sp>
    </p:spTree>
    <p:extLst>
      <p:ext uri="{BB962C8B-B14F-4D97-AF65-F5344CB8AC3E}">
        <p14:creationId xmlns:p14="http://schemas.microsoft.com/office/powerpoint/2010/main" val="3084433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ja-JP" dirty="0" smtClean="0"/>
              <a:t>PC</a:t>
            </a:r>
            <a:r>
              <a:rPr lang="ja-JP" altLang="en-US" dirty="0" smtClean="0"/>
              <a:t>やスマートフォンからは、いつでも・どこでも、</a:t>
            </a:r>
            <a:r>
              <a:rPr lang="en-US" altLang="ja-JP" dirty="0" smtClean="0"/>
              <a:t>Spark</a:t>
            </a:r>
            <a:r>
              <a:rPr lang="ja-JP" altLang="en-US" dirty="0" smtClean="0"/>
              <a:t>に保存をされた</a:t>
            </a:r>
            <a:endParaRPr lang="en-US" altLang="ja-JP" dirty="0" smtClean="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ja-JP" altLang="en-US" dirty="0" smtClean="0"/>
              <a:t>データを呼び出することができました。</a:t>
            </a:r>
            <a:endParaRPr lang="en-US" altLang="ja-JP" dirty="0" smtClean="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ja-JP" dirty="0" smtClean="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ja-JP" altLang="en-US" dirty="0" smtClean="0"/>
              <a:t>ただし、みんなが集まる会議室にあるツールは以前、アナログのままです。</a:t>
            </a:r>
            <a:endParaRPr lang="en-US" altLang="ja-JP" dirty="0" smtClean="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ja-JP" dirty="0" smtClean="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ja-JP" dirty="0"/>
          </a:p>
        </p:txBody>
      </p:sp>
    </p:spTree>
    <p:extLst>
      <p:ext uri="{BB962C8B-B14F-4D97-AF65-F5344CB8AC3E}">
        <p14:creationId xmlns:p14="http://schemas.microsoft.com/office/powerpoint/2010/main" val="2562595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r>
              <a:rPr lang="en-US" altLang="ja-JP" dirty="0"/>
              <a:t>Spark</a:t>
            </a:r>
            <a:r>
              <a:rPr lang="ja-JP" altLang="en-US" dirty="0"/>
              <a:t>ボードがあれば</a:t>
            </a:r>
          </a:p>
          <a:p>
            <a:r>
              <a:rPr lang="ja-JP" altLang="en-US" dirty="0"/>
              <a:t>ホワイトボード、プロジェクター、モニター、</a:t>
            </a:r>
            <a:r>
              <a:rPr lang="en-US" altLang="ja-JP" dirty="0"/>
              <a:t>TV</a:t>
            </a:r>
            <a:r>
              <a:rPr lang="ja-JP" altLang="en-US" dirty="0"/>
              <a:t>会議は不要</a:t>
            </a:r>
          </a:p>
          <a:p>
            <a:r>
              <a:rPr lang="ja-JP" altLang="en-US" dirty="0"/>
              <a:t>資料共有も、無線</a:t>
            </a:r>
            <a:r>
              <a:rPr lang="en-US" altLang="ja-JP" dirty="0"/>
              <a:t>LAN</a:t>
            </a:r>
            <a:r>
              <a:rPr lang="ja-JP" altLang="en-US" dirty="0"/>
              <a:t>（インターネット経由）でケーブルレスで実現。</a:t>
            </a:r>
          </a:p>
        </p:txBody>
      </p:sp>
    </p:spTree>
    <p:extLst>
      <p:ext uri="{BB962C8B-B14F-4D97-AF65-F5344CB8AC3E}">
        <p14:creationId xmlns:p14="http://schemas.microsoft.com/office/powerpoint/2010/main" val="650266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a:defRPr/>
            </a:pPr>
            <a:fld id="{8B8A55AB-8428-47E0-ABE7-854613A60250}" type="slidenum">
              <a:rPr kumimoji="0" lang="en-US" smtClean="0">
                <a:solidFill>
                  <a:prstClr val="black"/>
                </a:solidFill>
              </a:rPr>
              <a:pPr defTabSz="457200">
                <a:defRPr/>
              </a:pPr>
              <a:t>41</a:t>
            </a:fld>
            <a:endParaRPr kumimoji="0" lang="en-US" dirty="0">
              <a:solidFill>
                <a:prstClr val="black"/>
              </a:solidFill>
            </a:endParaRPr>
          </a:p>
        </p:txBody>
      </p:sp>
    </p:spTree>
    <p:extLst>
      <p:ext uri="{BB962C8B-B14F-4D97-AF65-F5344CB8AC3E}">
        <p14:creationId xmlns:p14="http://schemas.microsoft.com/office/powerpoint/2010/main" val="2540996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cs typeface="ＭＳ Ｐゴシック" pitchFamily="50" charset="-128"/>
              </a:rPr>
              <a:t>インターネットとデバイスがあれば、誰でも部屋に参加をでき（招待制）、ツールを直感的に使いながら</a:t>
            </a:r>
            <a:r>
              <a:rPr lang="en-US" altLang="ja-JP" dirty="0" smtClean="0">
                <a:cs typeface="ＭＳ Ｐゴシック" pitchFamily="50" charset="-128"/>
              </a:rPr>
              <a:t/>
            </a:r>
            <a:br>
              <a:rPr lang="en-US" altLang="ja-JP" dirty="0" smtClean="0">
                <a:cs typeface="ＭＳ Ｐゴシック" pitchFamily="50" charset="-128"/>
              </a:rPr>
            </a:br>
            <a:r>
              <a:rPr lang="ja-JP" altLang="en-US" dirty="0" smtClean="0">
                <a:cs typeface="ＭＳ Ｐゴシック" pitchFamily="50" charset="-128"/>
              </a:rPr>
              <a:t>コミュニケーションをすることができる</a:t>
            </a:r>
            <a:endParaRPr lang="en-US" altLang="ja-JP" dirty="0" smtClean="0">
              <a:cs typeface="ＭＳ Ｐゴシック" pitchFamily="50" charset="-128"/>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ＭＳ Ｐゴシック" pitchFamily="50" charset="-128"/>
              </a:defRPr>
            </a:lvl1pPr>
            <a:lvl2pPr marL="727868" indent="-279949">
              <a:defRPr sz="2400">
                <a:solidFill>
                  <a:schemeClr val="tx1"/>
                </a:solidFill>
                <a:latin typeface="Calibri" pitchFamily="34" charset="0"/>
                <a:ea typeface="ＭＳ Ｐゴシック" pitchFamily="50" charset="-128"/>
              </a:defRPr>
            </a:lvl2pPr>
            <a:lvl3pPr marL="1119797" indent="-223959">
              <a:defRPr sz="2400">
                <a:solidFill>
                  <a:schemeClr val="tx1"/>
                </a:solidFill>
                <a:latin typeface="Calibri" pitchFamily="34" charset="0"/>
                <a:ea typeface="ＭＳ Ｐゴシック" pitchFamily="50" charset="-128"/>
              </a:defRPr>
            </a:lvl3pPr>
            <a:lvl4pPr marL="1567716" indent="-223959">
              <a:defRPr sz="2400">
                <a:solidFill>
                  <a:schemeClr val="tx1"/>
                </a:solidFill>
                <a:latin typeface="Calibri" pitchFamily="34" charset="0"/>
                <a:ea typeface="ＭＳ Ｐゴシック" pitchFamily="50" charset="-128"/>
              </a:defRPr>
            </a:lvl4pPr>
            <a:lvl5pPr marL="2015635" indent="-223959">
              <a:defRPr sz="2400">
                <a:solidFill>
                  <a:schemeClr val="tx1"/>
                </a:solidFill>
                <a:latin typeface="Calibri" pitchFamily="34" charset="0"/>
                <a:ea typeface="ＭＳ Ｐゴシック" pitchFamily="50" charset="-128"/>
              </a:defRPr>
            </a:lvl5pPr>
            <a:lvl6pPr marL="2463554"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11472"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359391"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07310"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defTabSz="895838"/>
            <a:fld id="{00B060DC-7A6C-46A3-8B15-C65003411468}" type="slidenum">
              <a:rPr lang="en-US" altLang="ja-JP" sz="1200">
                <a:solidFill>
                  <a:srgbClr val="000000"/>
                </a:solidFill>
              </a:rPr>
              <a:pPr defTabSz="895838"/>
              <a:t>42</a:t>
            </a:fld>
            <a:endParaRPr lang="en-US" altLang="ja-JP"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kumimoji="1" lang="ja-JP" altLang="en-US" smtClean="0"/>
              <a:t>11</a:t>
            </a:fld>
            <a:endParaRPr kumimoji="1" lang="ja-JP" altLang="en-US"/>
          </a:p>
        </p:txBody>
      </p:sp>
    </p:spTree>
    <p:extLst>
      <p:ext uri="{BB962C8B-B14F-4D97-AF65-F5344CB8AC3E}">
        <p14:creationId xmlns:p14="http://schemas.microsoft.com/office/powerpoint/2010/main" val="3084433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08443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kumimoji="1" lang="ja-JP" altLang="en-US" smtClean="0"/>
              <a:t>17</a:t>
            </a:fld>
            <a:endParaRPr kumimoji="1" lang="ja-JP" altLang="en-US"/>
          </a:p>
        </p:txBody>
      </p:sp>
    </p:spTree>
    <p:extLst>
      <p:ext uri="{BB962C8B-B14F-4D97-AF65-F5344CB8AC3E}">
        <p14:creationId xmlns:p14="http://schemas.microsoft.com/office/powerpoint/2010/main" val="3084433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308443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084433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kumimoji="1" lang="ja-JP" altLang="en-US" smtClean="0"/>
              <a:t>20</a:t>
            </a:fld>
            <a:endParaRPr kumimoji="1" lang="ja-JP" altLang="en-US"/>
          </a:p>
        </p:txBody>
      </p:sp>
    </p:spTree>
    <p:extLst>
      <p:ext uri="{BB962C8B-B14F-4D97-AF65-F5344CB8AC3E}">
        <p14:creationId xmlns:p14="http://schemas.microsoft.com/office/powerpoint/2010/main" val="308443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kumimoji="1" lang="ja-JP" altLang="en-US" smtClean="0"/>
              <a:t>22</a:t>
            </a:fld>
            <a:endParaRPr kumimoji="1" lang="ja-JP" altLang="en-US"/>
          </a:p>
        </p:txBody>
      </p:sp>
    </p:spTree>
    <p:extLst>
      <p:ext uri="{BB962C8B-B14F-4D97-AF65-F5344CB8AC3E}">
        <p14:creationId xmlns:p14="http://schemas.microsoft.com/office/powerpoint/2010/main" val="308443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eg"/><Relationship Id="rId3"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eg"/><Relationship Id="rId3" Type="http://schemas.openxmlformats.org/officeDocument/2006/relationships/image" Target="../media/image9.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eg"/><Relationship Id="rId3" Type="http://schemas.openxmlformats.org/officeDocument/2006/relationships/image" Target="../media/image12.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jpeg"/><Relationship Id="rId3" Type="http://schemas.openxmlformats.org/officeDocument/2006/relationships/image" Target="../media/image9.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e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5.png"/><Relationship Id="rId1" Type="http://schemas.openxmlformats.org/officeDocument/2006/relationships/slideMaster" Target="../slideMasters/slideMaster6.xml"/><Relationship Id="rId2" Type="http://schemas.openxmlformats.org/officeDocument/2006/relationships/image" Target="../media/image14.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1" Type="http://schemas.openxmlformats.org/officeDocument/2006/relationships/slideMaster" Target="../slideMasters/slideMaster6.xml"/><Relationship Id="rId2" Type="http://schemas.openxmlformats.org/officeDocument/2006/relationships/image" Target="../media/image16.jpe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1" Type="http://schemas.openxmlformats.org/officeDocument/2006/relationships/slideMaster" Target="../slideMasters/slideMaster6.xml"/><Relationship Id="rId2" Type="http://schemas.openxmlformats.org/officeDocument/2006/relationships/image" Target="../media/image18.jpe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jpeg"/><Relationship Id="rId3" Type="http://schemas.openxmlformats.org/officeDocument/2006/relationships/image" Target="../media/image9.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jpeg"/><Relationship Id="rId3" Type="http://schemas.openxmlformats.org/officeDocument/2006/relationships/image" Target="../media/image12.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jpeg"/><Relationship Id="rId3" Type="http://schemas.openxmlformats.org/officeDocument/2006/relationships/image" Target="../media/image9.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jpe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jpe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1" Type="http://schemas.openxmlformats.org/officeDocument/2006/relationships/slideMaster" Target="../slideMasters/slideMaster7.xml"/><Relationship Id="rId2" Type="http://schemas.openxmlformats.org/officeDocument/2006/relationships/image" Target="../media/image16.jpe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1" Type="http://schemas.openxmlformats.org/officeDocument/2006/relationships/slideMaster" Target="../slideMasters/slideMaster7.xml"/><Relationship Id="rId2" Type="http://schemas.openxmlformats.org/officeDocument/2006/relationships/image" Target="../media/image18.jpe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jpeg"/><Relationship Id="rId3" Type="http://schemas.openxmlformats.org/officeDocument/2006/relationships/image" Target="../media/image9.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jpeg"/><Relationship Id="rId3" Type="http://schemas.openxmlformats.org/officeDocument/2006/relationships/image" Target="../media/image12.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jpeg"/><Relationship Id="rId3" Type="http://schemas.openxmlformats.org/officeDocument/2006/relationships/image" Target="../media/image9.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jpe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5.png"/><Relationship Id="rId1" Type="http://schemas.openxmlformats.org/officeDocument/2006/relationships/slideMaster" Target="../slideMasters/slideMaster8.xml"/><Relationship Id="rId2" Type="http://schemas.openxmlformats.org/officeDocument/2006/relationships/image" Target="../media/image14.jpe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1" Type="http://schemas.openxmlformats.org/officeDocument/2006/relationships/slideMaster" Target="../slideMasters/slideMaster8.xml"/><Relationship Id="rId2" Type="http://schemas.openxmlformats.org/officeDocument/2006/relationships/image" Target="../media/image16.jpe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1" Type="http://schemas.openxmlformats.org/officeDocument/2006/relationships/slideMaster" Target="../slideMasters/slideMaster8.xml"/><Relationship Id="rId2" Type="http://schemas.openxmlformats.org/officeDocument/2006/relationships/image" Target="../media/image18.jpe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9.jpg"/><Relationship Id="rId3" Type="http://schemas.openxmlformats.org/officeDocument/2006/relationships/image" Target="../media/image12.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Master" Target="../slideMasters/slideMaster9.xml"/><Relationship Id="rId2" Type="http://schemas.openxmlformats.org/officeDocument/2006/relationships/image" Target="../media/image19.jp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3.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4.emf"/></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5.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5.png"/><Relationship Id="rId3" Type="http://schemas.openxmlformats.org/officeDocument/2006/relationships/image" Target="../media/image26.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7.emf"/></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jpeg"/><Relationship Id="rId3" Type="http://schemas.openxmlformats.org/officeDocument/2006/relationships/image" Target="../media/image9.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jpeg"/><Relationship Id="rId3" Type="http://schemas.openxmlformats.org/officeDocument/2006/relationships/image" Target="../media/image12.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eg"/><Relationship Id="rId3" Type="http://schemas.openxmlformats.org/officeDocument/2006/relationships/image" Target="../media/image9.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e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jpe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5.png"/><Relationship Id="rId1" Type="http://schemas.openxmlformats.org/officeDocument/2006/relationships/slideMaster" Target="../slideMasters/slideMaster10.xml"/><Relationship Id="rId2" Type="http://schemas.openxmlformats.org/officeDocument/2006/relationships/image" Target="../media/image14.jpe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1" Type="http://schemas.openxmlformats.org/officeDocument/2006/relationships/slideMaster" Target="../slideMasters/slideMaster10.xml"/><Relationship Id="rId2" Type="http://schemas.openxmlformats.org/officeDocument/2006/relationships/image" Target="../media/image16.jpe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1" Type="http://schemas.openxmlformats.org/officeDocument/2006/relationships/slideMaster" Target="../slideMasters/slideMaster10.xml"/><Relationship Id="rId2" Type="http://schemas.openxmlformats.org/officeDocument/2006/relationships/image" Target="../media/image18.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5.png"/></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jpeg"/><Relationship Id="rId3" Type="http://schemas.openxmlformats.org/officeDocument/2006/relationships/image" Target="../media/image9.pn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1.jpeg"/><Relationship Id="rId3" Type="http://schemas.openxmlformats.org/officeDocument/2006/relationships/image" Target="../media/image12.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3.jpeg"/><Relationship Id="rId3" Type="http://schemas.openxmlformats.org/officeDocument/2006/relationships/image" Target="../media/image9.png"/></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3.jpe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2.pn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1.jpe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5.png"/><Relationship Id="rId1" Type="http://schemas.openxmlformats.org/officeDocument/2006/relationships/slideMaster" Target="../slideMasters/slideMaster11.xml"/><Relationship Id="rId2" Type="http://schemas.openxmlformats.org/officeDocument/2006/relationships/image" Target="../media/image14.jpe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1" Type="http://schemas.openxmlformats.org/officeDocument/2006/relationships/slideMaster" Target="../slideMasters/slideMaster11.xml"/><Relationship Id="rId2" Type="http://schemas.openxmlformats.org/officeDocument/2006/relationships/image" Target="../media/image16.jpe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1" Type="http://schemas.openxmlformats.org/officeDocument/2006/relationships/slideMaster" Target="../slideMasters/slideMaster11.xml"/><Relationship Id="rId2" Type="http://schemas.openxmlformats.org/officeDocument/2006/relationships/image" Target="../media/image18.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5.png"/></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pn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png"/></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6.png"/></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9.jpg"/><Relationship Id="rId3" Type="http://schemas.openxmlformats.org/officeDocument/2006/relationships/image" Target="../media/image12.png"/></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Master" Target="../slideMasters/slideMaster15.xml"/><Relationship Id="rId2" Type="http://schemas.openxmlformats.org/officeDocument/2006/relationships/image" Target="../media/image19.jpg"/></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4.emf"/></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5.png"/></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5.png"/><Relationship Id="rId3" Type="http://schemas.openxmlformats.org/officeDocument/2006/relationships/image" Target="../media/image26.png"/></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7.emf"/></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8.emf"/></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4.png"/></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png"/></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9.png"/></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png"/><Relationship Id="rId3" Type="http://schemas.openxmlformats.org/officeDocument/2006/relationships/image" Target="../media/image30.emf"/></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Master" Target="../slideMasters/slideMaster17.xml"/><Relationship Id="rId2" Type="http://schemas.openxmlformats.org/officeDocument/2006/relationships/image" Target="../media/image32.png"/></Relationships>
</file>

<file path=ppt/slideLayouts/_rels/slideLayout50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Master" Target="../slideMasters/slideMaster17.xml"/><Relationship Id="rId2" Type="http://schemas.openxmlformats.org/officeDocument/2006/relationships/image" Target="../media/image32.png"/></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7.png"/></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2.png"/><Relationship Id="rId3" Type="http://schemas.openxmlformats.org/officeDocument/2006/relationships/image" Target="../media/image38.png"/></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2.png"/><Relationship Id="rId3" Type="http://schemas.openxmlformats.org/officeDocument/2006/relationships/image" Target="../media/image39.png"/></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2.png"/><Relationship Id="rId3" Type="http://schemas.openxmlformats.org/officeDocument/2006/relationships/image" Target="../media/image40.png"/></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2.png"/><Relationship Id="rId3" Type="http://schemas.openxmlformats.org/officeDocument/2006/relationships/image" Target="../media/image41.png"/></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2.png"/><Relationship Id="rId3" Type="http://schemas.openxmlformats.org/officeDocument/2006/relationships/image" Target="../media/image43.png"/></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4.png"/><Relationship Id="rId3" Type="http://schemas.openxmlformats.org/officeDocument/2006/relationships/image" Target="../media/image43.png"/></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5.png"/></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2.png"/><Relationship Id="rId3" Type="http://schemas.openxmlformats.org/officeDocument/2006/relationships/image" Target="../media/image46.png"/></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2.png"/><Relationship Id="rId3" Type="http://schemas.openxmlformats.org/officeDocument/2006/relationships/image" Target="../media/image43.png"/></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2.png"/><Relationship Id="rId3" Type="http://schemas.openxmlformats.org/officeDocument/2006/relationships/image" Target="../media/image46.png"/></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2.png"/><Relationship Id="rId3" Type="http://schemas.openxmlformats.org/officeDocument/2006/relationships/image" Target="../media/image43.png"/></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3.png"/></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7.png"/><Relationship Id="rId3" Type="http://schemas.openxmlformats.org/officeDocument/2006/relationships/image" Target="../media/image46.png"/></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3.png"/></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2.png"/><Relationship Id="rId3" Type="http://schemas.openxmlformats.org/officeDocument/2006/relationships/image" Target="../media/image43.png"/></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2.png"/></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3.png"/></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3.png"/></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8.png"/><Relationship Id="rId3" Type="http://schemas.openxmlformats.org/officeDocument/2006/relationships/image" Target="../media/image43.png"/></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8.png"/><Relationship Id="rId3" Type="http://schemas.openxmlformats.org/officeDocument/2006/relationships/image" Target="../media/image4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8.png"/><Relationship Id="rId3" Type="http://schemas.openxmlformats.org/officeDocument/2006/relationships/image" Target="../media/image43.png"/></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8.png"/><Relationship Id="rId3" Type="http://schemas.openxmlformats.org/officeDocument/2006/relationships/image" Target="../media/image43.png"/></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8.png"/><Relationship Id="rId3" Type="http://schemas.openxmlformats.org/officeDocument/2006/relationships/image" Target="../media/image43.png"/></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8.png"/><Relationship Id="rId3" Type="http://schemas.openxmlformats.org/officeDocument/2006/relationships/image" Target="../media/image43.png"/></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8.png"/></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8.png"/><Relationship Id="rId3" Type="http://schemas.openxmlformats.org/officeDocument/2006/relationships/image" Target="../media/image43.png"/></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8.png"/><Relationship Id="rId3" Type="http://schemas.openxmlformats.org/officeDocument/2006/relationships/image" Target="../media/image43.png"/></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49.png"/><Relationship Id="rId3" Type="http://schemas.openxmlformats.org/officeDocument/2006/relationships/image" Target="../media/image50.png"/></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Master" Target="../slideMasters/slideMaster18.xml"/><Relationship Id="rId2" Type="http://schemas.openxmlformats.org/officeDocument/2006/relationships/image" Target="../media/image51.png"/></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Master" Target="../slideMasters/slideMaster18.xml"/><Relationship Id="rId2" Type="http://schemas.openxmlformats.org/officeDocument/2006/relationships/image" Target="../media/image55.png"/></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8.png"/><Relationship Id="rId3" Type="http://schemas.openxmlformats.org/officeDocument/2006/relationships/image" Target="../media/image59.png"/></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1.png"/></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8.png"/><Relationship Id="rId3" Type="http://schemas.openxmlformats.org/officeDocument/2006/relationships/image" Target="../media/image59.png"/></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1.png"/></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8.png"/><Relationship Id="rId3" Type="http://schemas.openxmlformats.org/officeDocument/2006/relationships/image" Target="../media/image5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1.png"/></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1.png"/></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0.png"/></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0.png"/></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0.png"/></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0.png"/></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0.png"/></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1.png"/></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0.png"/></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0.png"/></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1.png"/></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6.png"/></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png"/></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28.emf"/></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4.png"/></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2.png"/></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29.png"/></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png"/><Relationship Id="rId3" Type="http://schemas.openxmlformats.org/officeDocument/2006/relationships/image" Target="../media/image30.emf"/></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6.png"/></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2">
    <p:spTree>
      <p:nvGrpSpPr>
        <p:cNvPr id="1" name=""/>
        <p:cNvGrpSpPr/>
        <p:nvPr/>
      </p:nvGrpSpPr>
      <p:grpSpPr>
        <a:xfrm>
          <a:off x="0" y="0"/>
          <a:ext cx="0" cy="0"/>
          <a:chOff x="0" y="0"/>
          <a:chExt cx="0" cy="0"/>
        </a:xfrm>
      </p:grpSpPr>
      <p:sp>
        <p:nvSpPr>
          <p:cNvPr id="13" name="Rectangle 12"/>
          <p:cNvSpPr/>
          <p:nvPr userDrawn="1"/>
        </p:nvSpPr>
        <p:spPr>
          <a:xfrm>
            <a:off x="4547264" y="1"/>
            <a:ext cx="194555" cy="25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fontAlgn="base">
              <a:spcBef>
                <a:spcPct val="0"/>
              </a:spcBef>
              <a:spcAft>
                <a:spcPct val="0"/>
              </a:spcAft>
            </a:pPr>
            <a:endParaRPr kumimoji="0" lang="en-US">
              <a:solidFill>
                <a:srgbClr val="FFFFFF"/>
              </a:solidFill>
            </a:endParaRPr>
          </a:p>
        </p:txBody>
      </p:sp>
      <p:sp>
        <p:nvSpPr>
          <p:cNvPr id="4" name="正方形/長方形 3"/>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pic>
        <p:nvPicPr>
          <p:cNvPr id="10"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7158" t="2510" r="17919" b="10593"/>
          <a:stretch/>
        </p:blipFill>
        <p:spPr>
          <a:xfrm>
            <a:off x="4547265" y="1"/>
            <a:ext cx="4596792" cy="5143499"/>
          </a:xfrm>
          <a:prstGeom prst="rect">
            <a:avLst/>
          </a:prstGeom>
        </p:spPr>
      </p:pic>
      <p:sp>
        <p:nvSpPr>
          <p:cNvPr id="1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sp>
        <p:nvSpPr>
          <p:cNvPr id="5" name="正方形/長方形 4"/>
          <p:cNvSpPr/>
          <p:nvPr userDrawn="1"/>
        </p:nvSpPr>
        <p:spPr>
          <a:xfrm>
            <a:off x="4226355" y="2675"/>
            <a:ext cx="515464" cy="499265"/>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
        <p:nvSpPr>
          <p:cNvPr id="16" name="正方形/長方形 15"/>
          <p:cNvSpPr/>
          <p:nvPr userDrawn="1"/>
        </p:nvSpPr>
        <p:spPr>
          <a:xfrm>
            <a:off x="4226355" y="1722293"/>
            <a:ext cx="515464" cy="794525"/>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
        <p:nvSpPr>
          <p:cNvPr id="8" name="Text Placeholder 2"/>
          <p:cNvSpPr>
            <a:spLocks noGrp="1"/>
          </p:cNvSpPr>
          <p:nvPr userDrawn="1">
            <p:ph type="body" sz="quarter" idx="13" hasCustomPrompt="1"/>
          </p:nvPr>
        </p:nvSpPr>
        <p:spPr>
          <a:xfrm>
            <a:off x="418477" y="2516818"/>
            <a:ext cx="4830469" cy="362172"/>
          </a:xfrm>
          <a:prstGeom prst="rect">
            <a:avLst/>
          </a:prstGeom>
        </p:spPr>
        <p:txBody>
          <a:bodyPr lIns="91418" tIns="45709" rIns="91418" bIns="45709"/>
          <a:lstStyle>
            <a:lvl1pPr marL="0" indent="0">
              <a:buFont typeface="Arial" panose="020B0604020202020204" pitchFamily="34" charset="0"/>
              <a:buNone/>
              <a:defRPr sz="1800" b="0" i="0" baseline="0">
                <a:solidFill>
                  <a:srgbClr val="7F7F7F"/>
                </a:solidFill>
                <a:latin typeface="+mn-lt"/>
                <a:ea typeface="Arial" charset="0"/>
                <a:cs typeface="Arial" charset="0"/>
              </a:defRPr>
            </a:lvl1pPr>
            <a:lvl2pPr marL="228581" indent="0">
              <a:buNone/>
              <a:defRPr/>
            </a:lvl2pPr>
            <a:lvl3pPr marL="320543" indent="0">
              <a:buNone/>
              <a:defRPr/>
            </a:lvl3pPr>
            <a:lvl4pPr marL="387512" indent="0">
              <a:buNone/>
              <a:defRPr/>
            </a:lvl4pPr>
            <a:lvl5pPr marL="450905" indent="0">
              <a:buNone/>
              <a:defRPr/>
            </a:lvl5pPr>
          </a:lstStyle>
          <a:p>
            <a:pPr lvl="0"/>
            <a:r>
              <a:rPr lang="en-GB" dirty="0"/>
              <a:t>Subtitle Goes Here</a:t>
            </a:r>
          </a:p>
        </p:txBody>
      </p:sp>
      <p:sp>
        <p:nvSpPr>
          <p:cNvPr id="9" name="Title 1"/>
          <p:cNvSpPr>
            <a:spLocks noGrp="1"/>
          </p:cNvSpPr>
          <p:nvPr userDrawn="1">
            <p:ph type="ctrTitle" hasCustomPrompt="1"/>
          </p:nvPr>
        </p:nvSpPr>
        <p:spPr>
          <a:xfrm>
            <a:off x="418476" y="1189170"/>
            <a:ext cx="4830470" cy="1382580"/>
          </a:xfrm>
          <a:prstGeom prst="rect">
            <a:avLst/>
          </a:prstGeom>
        </p:spPr>
        <p:txBody>
          <a:bodyPr lIns="91438" tIns="45719" rIns="91438" bIns="45719" anchor="b"/>
          <a:lstStyle>
            <a:lvl1pPr marL="0" indent="0" algn="l">
              <a:lnSpc>
                <a:spcPct val="90000"/>
              </a:lnSpc>
              <a:buFont typeface="Arial" panose="020B0604020202020204" pitchFamily="34" charset="0"/>
              <a:buNone/>
              <a:defRPr sz="4400" b="0" i="0" spc="0" baseline="0">
                <a:solidFill>
                  <a:srgbClr val="7F7F7F"/>
                </a:solidFill>
                <a:latin typeface="+mj-lt"/>
                <a:ea typeface="Arial" charset="0"/>
                <a:cs typeface="Arial" charset="0"/>
              </a:defRPr>
            </a:lvl1pPr>
          </a:lstStyle>
          <a:p>
            <a:r>
              <a:rPr lang="en-GB" dirty="0"/>
              <a:t>Presentation Title Goes Here</a:t>
            </a:r>
            <a:endParaRPr lang="en-US" dirty="0"/>
          </a:p>
        </p:txBody>
      </p:sp>
    </p:spTree>
    <p:extLst>
      <p:ext uri="{BB962C8B-B14F-4D97-AF65-F5344CB8AC3E}">
        <p14:creationId xmlns:p14="http://schemas.microsoft.com/office/powerpoint/2010/main" val="3083188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8807882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27100542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5727362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875504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4573435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4278423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6278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smtClean="0"/>
              <a:t>表を追加</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2751305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グラフを追加</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648750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ja-JP" altLang="en-US" smtClean="0"/>
              <a:t>マスター テキストの書式設定</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1727359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ja-JP" altLang="en-US" smtClean="0"/>
              <a:t>マスター タイトルの書式設定</a:t>
            </a:r>
            <a:endParaRPr lang="en-GB" dirty="0"/>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4355080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88">
          <p15:clr>
            <a:srgbClr val="FBAE40"/>
          </p15:clr>
        </p15:guide>
        <p15:guide id="2" pos="259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5961662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10674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3183965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67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ja-JP" altLang="en-US" smtClean="0"/>
              <a:t>マスター テキストの書式設定</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2593863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4287355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8" name="Rectangle 4"/>
          <p:cNvSpPr>
            <a:spLocks noChangeArrowheads="1"/>
          </p:cNvSpPr>
          <p:nvPr/>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7292249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8" name="Rectangle 4"/>
          <p:cNvSpPr>
            <a:spLocks noChangeArrowheads="1"/>
          </p:cNvSpPr>
          <p:nvPr/>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8246976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ja-JP" altLang="en-US" smtClean="0"/>
              <a:t>グラフを追加</a:t>
            </a:r>
            <a:endParaRPr lang="en-US"/>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8954766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2196">
          <p15:clr>
            <a:srgbClr val="FBAE40"/>
          </p15:clr>
        </p15:guide>
        <p15:guide id="2" pos="2675">
          <p15:clr>
            <a:srgbClr val="FBAE40"/>
          </p15:clr>
        </p15:guide>
        <p15:guide id="3" pos="320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ja-JP" altLang="en-US" smtClean="0"/>
              <a:t>表を追加</a:t>
            </a:r>
            <a:endParaRPr lang="en-US"/>
          </a:p>
        </p:txBody>
      </p:sp>
      <p:sp>
        <p:nvSpPr>
          <p:cNvPr id="8" name="Rectangle 4"/>
          <p:cNvSpPr>
            <a:spLocks noChangeArrowheads="1"/>
          </p:cNvSpPr>
          <p:nvPr/>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875137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6">
          <p15:clr>
            <a:srgbClr val="FBAE40"/>
          </p15:clr>
        </p15:guide>
        <p15:guide id="3" pos="2675">
          <p15:clr>
            <a:srgbClr val="FBAE40"/>
          </p15:clr>
        </p15:guide>
        <p15:guide id="4" pos="3206">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a typeface="ＭＳ Ｐゴシック" charset="0"/>
            </a:endParaRPr>
          </a:p>
        </p:txBody>
      </p:sp>
    </p:spTree>
    <p:extLst>
      <p:ext uri="{BB962C8B-B14F-4D97-AF65-F5344CB8AC3E}">
        <p14:creationId xmlns:p14="http://schemas.microsoft.com/office/powerpoint/2010/main" val="511198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5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24244"/>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24244"/>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24244"/>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16"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6687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0328118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FFFFFF"/>
              </a:solidFill>
            </a:endParaRPr>
          </a:p>
        </p:txBody>
      </p:sp>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33CE6C-82BC-7B42-BAFD-73EF35194483}" type="slidenum">
              <a:rPr kumimoji="0" lang="en-US" sz="600">
                <a:solidFill>
                  <a:srgbClr val="FFFFFF">
                    <a:alpha val="60000"/>
                  </a:srgbClr>
                </a:solidFill>
                <a:latin typeface="Arial"/>
                <a:ea typeface="ＭＳ Ｐゴシック" charset="0"/>
                <a:cs typeface="CiscoSans Thin"/>
              </a:rPr>
              <a:pPr algn="r" defTabSz="610744">
                <a:defRPr/>
              </a:pPr>
              <a:t>‹#›</a:t>
            </a:fld>
            <a:endParaRPr kumimoji="0" lang="en-US" sz="600" dirty="0">
              <a:solidFill>
                <a:srgbClr val="FFFFFF">
                  <a:alpha val="60000"/>
                </a:srgbClr>
              </a:solidFill>
              <a:latin typeface="Arial"/>
              <a:ea typeface="ＭＳ Ｐゴシック" charset="0"/>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kumimoji="0" lang="en-US" sz="600" dirty="0">
                <a:solidFill>
                  <a:srgbClr val="FFFFFF">
                    <a:alpha val="60000"/>
                  </a:srgbClr>
                </a:solidFill>
                <a:latin typeface="Arial"/>
                <a:ea typeface="ＭＳ Ｐゴシック" charset="0"/>
                <a:cs typeface="CiscoSans Thin"/>
              </a:rPr>
              <a:t>© 2016  Cisco and/or its affiliates. All rights reserved.   Cisco Confidential</a:t>
            </a:r>
          </a:p>
        </p:txBody>
      </p:sp>
      <p:pic>
        <p:nvPicPr>
          <p:cNvPr id="5" name="Picture 2"/>
          <p:cNvPicPr>
            <a:picLocks noChangeAspect="1" noChangeArrowheads="1"/>
          </p:cNvPicPr>
          <p:nvPr/>
        </p:nvPicPr>
        <p:blipFill>
          <a:blip r:embed="rId2" cstate="screen">
            <a:grayscl/>
            <a:biLevel thresh="50000"/>
            <a:extLst>
              <a:ext uri="{28A0092B-C50C-407E-A947-70E740481C1C}">
                <a14:useLocalDpi xmlns:a14="http://schemas.microsoft.com/office/drawing/2010/main"/>
              </a:ext>
            </a:extLst>
          </a:blip>
          <a:srcRect/>
          <a:stretch>
            <a:fillRect/>
          </a:stretch>
        </p:blipFill>
        <p:spPr bwMode="auto">
          <a:xfrm>
            <a:off x="477838" y="4625975"/>
            <a:ext cx="423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0083337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sz="2400">
              <a:solidFill>
                <a:srgbClr val="005073"/>
              </a:solidFill>
              <a:latin typeface="Arial" charset="0"/>
              <a:ea typeface="ＭＳ Ｐゴシック" charset="0"/>
            </a:endParaRPr>
          </a:p>
        </p:txBody>
      </p:sp>
    </p:spTree>
    <p:extLst>
      <p:ext uri="{BB962C8B-B14F-4D97-AF65-F5344CB8AC3E}">
        <p14:creationId xmlns:p14="http://schemas.microsoft.com/office/powerpoint/2010/main" val="252488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5450299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6051261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4087856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84865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3362732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1831622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1538749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5865112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762719831"/>
      </p:ext>
    </p:extLst>
  </p:cSld>
  <p:clrMapOvr>
    <a:masterClrMapping/>
  </p:clrMapOvr>
  <p:transition spd="med">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517419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90163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6265237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625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483034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984440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0481585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9433289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88">
          <p15:clr>
            <a:srgbClr val="FBAE40"/>
          </p15:clr>
        </p15:guide>
        <p15:guide id="2" pos="259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6216317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42051294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6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702310674"/>
      </p:ext>
    </p:extLst>
  </p:cSld>
  <p:clrMapOvr>
    <a:masterClrMapping/>
  </p:clrMapOvr>
  <p:transition spd="med">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9012119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2045463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4962150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24540885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6886297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2196">
          <p15:clr>
            <a:srgbClr val="FBAE40"/>
          </p15:clr>
        </p15:guide>
        <p15:guide id="2" pos="2675">
          <p15:clr>
            <a:srgbClr val="FBAE40"/>
          </p15:clr>
        </p15:guide>
        <p15:guide id="3" pos="320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0150551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6">
          <p15:clr>
            <a:srgbClr val="FBAE40"/>
          </p15:clr>
        </p15:guide>
        <p15:guide id="3" pos="2675">
          <p15:clr>
            <a:srgbClr val="FBAE40"/>
          </p15:clr>
        </p15:guide>
        <p15:guide id="4" pos="320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5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24244"/>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24244"/>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24244"/>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16"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5610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4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8468"/>
            <a:ext cx="9144000" cy="5151968"/>
          </a:xfrm>
          <a:prstGeom prst="rect">
            <a:avLst/>
          </a:prstGeom>
          <a:gradFill flip="none" rotWithShape="1">
            <a:gsLst>
              <a:gs pos="17000">
                <a:srgbClr val="000000">
                  <a:alpha val="49000"/>
                </a:srgbClr>
              </a:gs>
              <a:gs pos="89000">
                <a:srgbClr val="171E08">
                  <a:alpha val="0"/>
                </a:srgbClr>
              </a:gs>
              <a:gs pos="54000">
                <a:srgbClr val="000000">
                  <a:alpha val="39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chemeClr val="bg2"/>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chemeClr val="bg2"/>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chemeClr val="bg2"/>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bg2"/>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9"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936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6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tx1"/>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15"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6291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8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8468"/>
            <a:ext cx="6537157"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0" name="Title 1"/>
          <p:cNvSpPr>
            <a:spLocks noGrp="1"/>
          </p:cNvSpPr>
          <p:nvPr>
            <p:ph type="ctrTitle" hasCustomPrompt="1"/>
          </p:nvPr>
        </p:nvSpPr>
        <p:spPr>
          <a:xfrm>
            <a:off x="425765" y="954505"/>
            <a:ext cx="8340152" cy="2330202"/>
          </a:xfrm>
          <a:prstGeom prst="rect">
            <a:avLst/>
          </a:prstGeom>
        </p:spPr>
        <p:txBody>
          <a:bodyPr anchor="b"/>
          <a:lstStyle>
            <a:lvl1pPr marL="0" indent="0" algn="l">
              <a:lnSpc>
                <a:spcPct val="90000"/>
              </a:lnSpc>
              <a:buFont typeface="Arial" panose="020B0604020202020204" pitchFamily="34" charset="0"/>
              <a:buNone/>
              <a:defRPr sz="4800" b="0" i="0" spc="0" baseline="0">
                <a:solidFill>
                  <a:schemeClr val="bg1">
                    <a:lumMod val="75000"/>
                  </a:schemeClr>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spTree>
    <p:extLst>
      <p:ext uri="{BB962C8B-B14F-4D97-AF65-F5344CB8AC3E}">
        <p14:creationId xmlns:p14="http://schemas.microsoft.com/office/powerpoint/2010/main" val="35853780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
        <p:nvSpPr>
          <p:cNvPr id="2"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604187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4958745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33CE6C-82BC-7B42-BAFD-73EF35194483}" type="slidenum">
              <a:rPr kumimoji="0" lang="en-US" sz="600">
                <a:solidFill>
                  <a:srgbClr val="005073">
                    <a:alpha val="60000"/>
                  </a:srgbClr>
                </a:solidFill>
                <a:ea typeface="ＭＳ Ｐゴシック" charset="0"/>
                <a:cs typeface="CiscoSans Thin"/>
              </a:rPr>
              <a:pPr algn="r" defTabSz="610744">
                <a:defRPr/>
              </a:pPr>
              <a:t>‹#›</a:t>
            </a:fld>
            <a:endParaRPr kumimoji="0" lang="en-US" sz="600" dirty="0">
              <a:solidFill>
                <a:srgbClr val="005073">
                  <a:alpha val="60000"/>
                </a:srgbClr>
              </a:solidFill>
              <a:ea typeface="ＭＳ Ｐゴシック" charset="0"/>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kumimoji="0" lang="en-US" sz="600" dirty="0">
                <a:solidFill>
                  <a:srgbClr val="005073">
                    <a:alpha val="60000"/>
                  </a:srgbClr>
                </a:solidFill>
                <a:ea typeface="ＭＳ Ｐゴシック" charset="0"/>
                <a:cs typeface="CiscoSans Thin"/>
              </a:rPr>
              <a:t>© 2016  Cisco and/or its affiliates. All rights reserved.   Cisco Confidential</a:t>
            </a:r>
          </a:p>
        </p:txBody>
      </p:sp>
      <p:pic>
        <p:nvPicPr>
          <p:cNvPr id="5" name="Picture 2"/>
          <p:cNvPicPr>
            <a:picLocks noChangeAspect="1" noChangeArrowheads="1"/>
          </p:cNvPicPr>
          <p:nvPr/>
        </p:nvPicPr>
        <p:blipFill>
          <a:blip r:embed="rId2" cstate="screen">
            <a:grayscl/>
            <a:biLevel thresh="50000"/>
            <a:extLst>
              <a:ext uri="{28A0092B-C50C-407E-A947-70E740481C1C}">
                <a14:useLocalDpi xmlns:a14="http://schemas.microsoft.com/office/drawing/2010/main"/>
              </a:ext>
            </a:extLst>
          </a:blip>
          <a:srcRect/>
          <a:stretch>
            <a:fillRect/>
          </a:stretch>
        </p:blipFill>
        <p:spPr bwMode="auto">
          <a:xfrm>
            <a:off x="477838" y="4625975"/>
            <a:ext cx="423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2"/>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169671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7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8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5" name="Title 1"/>
          <p:cNvSpPr>
            <a:spLocks noGrp="1"/>
          </p:cNvSpPr>
          <p:nvPr>
            <p:ph type="ctrTitle"/>
          </p:nvPr>
        </p:nvSpPr>
        <p:spPr>
          <a:xfrm>
            <a:off x="416425" y="915409"/>
            <a:ext cx="6678281" cy="2569946"/>
          </a:xfrm>
          <a:prstGeom prst="rect">
            <a:avLst/>
          </a:prstGeom>
        </p:spPr>
        <p:txBody>
          <a:bodyPr anchor="b">
            <a:noAutofit/>
          </a:bodyPr>
          <a:lstStyle>
            <a:lvl1pPr marL="0" indent="0" algn="l">
              <a:lnSpc>
                <a:spcPct val="90000"/>
              </a:lnSpc>
              <a:buFont typeface="Arial" panose="020B0604020202020204" pitchFamily="34" charset="0"/>
              <a:buNone/>
              <a:defRPr sz="4400" b="0" i="0" spc="0" baseline="0">
                <a:solidFill>
                  <a:schemeClr val="bg1"/>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913222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6">
                    <a:lumMod val="75000"/>
                  </a:schemeClr>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868886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681990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3757587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722833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5741133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567656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1017744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68565" tIns="34283" rIns="68565" bIns="34283">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68568" tIns="34284" rIns="68568" bIns="34284"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227458043"/>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11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7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5887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5196"/>
                    </a14:imgEffect>
                    <a14:imgEffect>
                      <a14:brightnessContrast bright="-33000"/>
                    </a14:imgEffect>
                  </a14:imgLayer>
                </a14:imgProps>
              </a:ext>
              <a:ext uri="{28A0092B-C50C-407E-A947-70E740481C1C}">
                <a14:useLocalDpi xmlns:a14="http://schemas.microsoft.com/office/drawing/2010/main"/>
              </a:ext>
            </a:extLst>
          </a:blip>
          <a:stretch>
            <a:fillRect/>
          </a:stretch>
        </p:blipFill>
        <p:spPr>
          <a:xfrm>
            <a:off x="1685767" y="1643634"/>
            <a:ext cx="2080678" cy="1856232"/>
          </a:xfrm>
          <a:prstGeom prst="rect">
            <a:avLst/>
          </a:prstGeom>
        </p:spPr>
      </p:pic>
    </p:spTree>
    <p:extLst>
      <p:ext uri="{BB962C8B-B14F-4D97-AF65-F5344CB8AC3E}">
        <p14:creationId xmlns:p14="http://schemas.microsoft.com/office/powerpoint/2010/main" val="41079472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5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8" name="Picture 7"/>
          <p:cNvPicPr>
            <a:picLocks noChangeAspect="1"/>
          </p:cNvPicPr>
          <p:nvPr userDrawn="1"/>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5196"/>
                    </a14:imgEffect>
                    <a14:imgEffect>
                      <a14:brightnessContrast bright="-33000"/>
                    </a14:imgEffect>
                  </a14:imgLayer>
                </a14:imgProps>
              </a:ext>
              <a:ext uri="{28A0092B-C50C-407E-A947-70E740481C1C}">
                <a14:useLocalDpi xmlns:a14="http://schemas.microsoft.com/office/drawing/2010/main"/>
              </a:ext>
            </a:extLst>
          </a:blip>
          <a:stretch>
            <a:fillRect/>
          </a:stretch>
        </p:blipFill>
        <p:spPr>
          <a:xfrm>
            <a:off x="1685767" y="1643634"/>
            <a:ext cx="2080678" cy="1856232"/>
          </a:xfrm>
          <a:prstGeom prst="rect">
            <a:avLst/>
          </a:prstGeom>
        </p:spPr>
      </p:pic>
    </p:spTree>
    <p:extLst>
      <p:ext uri="{BB962C8B-B14F-4D97-AF65-F5344CB8AC3E}">
        <p14:creationId xmlns:p14="http://schemas.microsoft.com/office/powerpoint/2010/main" val="42001833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2"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4258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3060111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Bullet_Title &amp; Messag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121855" tIns="60927" rIns="121855" bIns="60927">
            <a:noAutofit/>
          </a:bodyPr>
          <a:lstStyle>
            <a:lvl1pPr marL="57120" indent="0">
              <a:lnSpc>
                <a:spcPct val="95000"/>
              </a:lnSpc>
              <a:spcBef>
                <a:spcPts val="1110"/>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1947"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5959" indent="0">
              <a:buClr>
                <a:schemeClr val="tx2"/>
              </a:buClr>
              <a:buSzPct val="80000"/>
              <a:buFont typeface="Wingdings" panose="05000000000000000000" pitchFamily="2" charset="2"/>
              <a:buNone/>
              <a:defRPr sz="15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385"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3918"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508905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3_Blank_gradient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30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sz="2400">
              <a:solidFill>
                <a:srgbClr val="005073"/>
              </a:solidFill>
              <a:latin typeface="Arial" charset="0"/>
              <a:ea typeface="ＭＳ Ｐゴシック" charset="0"/>
            </a:endParaRPr>
          </a:p>
        </p:txBody>
      </p:sp>
    </p:spTree>
    <p:extLst>
      <p:ext uri="{BB962C8B-B14F-4D97-AF65-F5344CB8AC3E}">
        <p14:creationId xmlns:p14="http://schemas.microsoft.com/office/powerpoint/2010/main" val="28557418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ユーザー設定レイアウト">
    <p:spTree>
      <p:nvGrpSpPr>
        <p:cNvPr id="1" name=""/>
        <p:cNvGrpSpPr/>
        <p:nvPr/>
      </p:nvGrpSpPr>
      <p:grpSpPr>
        <a:xfrm>
          <a:off x="0" y="0"/>
          <a:ext cx="0" cy="0"/>
          <a:chOff x="0" y="0"/>
          <a:chExt cx="0" cy="0"/>
        </a:xfrm>
      </p:grpSpPr>
      <p:grpSp>
        <p:nvGrpSpPr>
          <p:cNvPr id="3" name="グループ化 2"/>
          <p:cNvGrpSpPr/>
          <p:nvPr userDrawn="1"/>
        </p:nvGrpSpPr>
        <p:grpSpPr>
          <a:xfrm>
            <a:off x="1" y="-133644"/>
            <a:ext cx="9144000" cy="1073150"/>
            <a:chOff x="-77491" y="0"/>
            <a:chExt cx="9144000" cy="1073150"/>
          </a:xfrm>
        </p:grpSpPr>
        <p:sp>
          <p:nvSpPr>
            <p:cNvPr id="4" name="正方形/長方形 3"/>
            <p:cNvSpPr/>
            <p:nvPr/>
          </p:nvSpPr>
          <p:spPr>
            <a:xfrm>
              <a:off x="-77491" y="0"/>
              <a:ext cx="9144000" cy="1073150"/>
            </a:xfrm>
            <a:prstGeom prst="rect">
              <a:avLst/>
            </a:prstGeom>
            <a:pattFill prst="ltHorz">
              <a:fgClr>
                <a:schemeClr val="accent1"/>
              </a:fgClr>
              <a:bgClr>
                <a:schemeClr val="bg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5" name="片側の 2 つの角を丸めた四角形 4"/>
            <p:cNvSpPr/>
            <p:nvPr/>
          </p:nvSpPr>
          <p:spPr>
            <a:xfrm flipV="1">
              <a:off x="81366" y="0"/>
              <a:ext cx="8826285" cy="9531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grpSp>
        <p:nvGrpSpPr>
          <p:cNvPr id="6" name="グループ化 5"/>
          <p:cNvGrpSpPr/>
          <p:nvPr userDrawn="1"/>
        </p:nvGrpSpPr>
        <p:grpSpPr>
          <a:xfrm>
            <a:off x="158858" y="1071181"/>
            <a:ext cx="8826285" cy="3469015"/>
            <a:chOff x="158858" y="1071181"/>
            <a:chExt cx="8826285" cy="3469015"/>
          </a:xfrm>
        </p:grpSpPr>
        <p:grpSp>
          <p:nvGrpSpPr>
            <p:cNvPr id="7" name="グループ化 6"/>
            <p:cNvGrpSpPr/>
            <p:nvPr/>
          </p:nvGrpSpPr>
          <p:grpSpPr>
            <a:xfrm>
              <a:off x="158858" y="1071181"/>
              <a:ext cx="8826285" cy="3469015"/>
              <a:chOff x="158858" y="1071181"/>
              <a:chExt cx="8826285" cy="3469015"/>
            </a:xfrm>
          </p:grpSpPr>
          <p:sp>
            <p:nvSpPr>
              <p:cNvPr id="11" name="正方形/長方形 10"/>
              <p:cNvSpPr/>
              <p:nvPr/>
            </p:nvSpPr>
            <p:spPr>
              <a:xfrm>
                <a:off x="158858" y="1352464"/>
                <a:ext cx="2861928" cy="318773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2" name="正方形/長方形 11"/>
              <p:cNvSpPr/>
              <p:nvPr/>
            </p:nvSpPr>
            <p:spPr>
              <a:xfrm>
                <a:off x="3243490" y="1352464"/>
                <a:ext cx="5741653" cy="318773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3" name="1 つの角を切り取った四角形 12"/>
              <p:cNvSpPr/>
              <p:nvPr/>
            </p:nvSpPr>
            <p:spPr>
              <a:xfrm flipH="1">
                <a:off x="3243490" y="1071181"/>
                <a:ext cx="5741652" cy="281283"/>
              </a:xfrm>
              <a:prstGeom prst="snip1Rect">
                <a:avLst>
                  <a:gd name="adj" fmla="val 34082"/>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4" name="1 つの角を切り取った四角形 13"/>
              <p:cNvSpPr/>
              <p:nvPr/>
            </p:nvSpPr>
            <p:spPr>
              <a:xfrm>
                <a:off x="158859" y="1071181"/>
                <a:ext cx="2861927" cy="281283"/>
              </a:xfrm>
              <a:prstGeom prst="snip1Rect">
                <a:avLst>
                  <a:gd name="adj" fmla="val 34082"/>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sp>
          <p:nvSpPr>
            <p:cNvPr id="8" name="二等辺三角形 7"/>
            <p:cNvSpPr/>
            <p:nvPr/>
          </p:nvSpPr>
          <p:spPr>
            <a:xfrm rot="5400000">
              <a:off x="3047893" y="2758499"/>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9" name="二等辺三角形 8"/>
            <p:cNvSpPr/>
            <p:nvPr/>
          </p:nvSpPr>
          <p:spPr>
            <a:xfrm rot="5400000">
              <a:off x="3047893" y="3254385"/>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0" name="二等辺三角形 9"/>
            <p:cNvSpPr/>
            <p:nvPr/>
          </p:nvSpPr>
          <p:spPr>
            <a:xfrm rot="5400000">
              <a:off x="3047893" y="2262612"/>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sp>
        <p:nvSpPr>
          <p:cNvPr id="2" name="タイトル 1"/>
          <p:cNvSpPr>
            <a:spLocks noGrp="1"/>
          </p:cNvSpPr>
          <p:nvPr>
            <p:ph type="title"/>
          </p:nvPr>
        </p:nvSpPr>
        <p:spPr>
          <a:xfrm>
            <a:off x="438150" y="317091"/>
            <a:ext cx="8345488" cy="492746"/>
          </a:xfrm>
        </p:spPr>
        <p:txBody>
          <a:bodyPr anchor="b"/>
          <a:lstStyle>
            <a:lvl1pPr>
              <a:defRPr sz="2800"/>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132329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973">
          <p15:clr>
            <a:srgbClr val="FBAE40"/>
          </p15:clr>
        </p15:guide>
        <p15:guide id="4" pos="378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68565" tIns="34283" rIns="68565" bIns="34283">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68568" tIns="34284" rIns="68568" bIns="34284"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6681983"/>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白紙">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1628" y="4938407"/>
            <a:ext cx="594024" cy="131421"/>
          </a:xfrm>
          <a:prstGeom prst="rect">
            <a:avLst/>
          </a:prstGeom>
          <a:noFill/>
          <a:ln w="9525">
            <a:noFill/>
            <a:miter lim="800000"/>
            <a:headEnd/>
            <a:tailEnd/>
          </a:ln>
          <a:effectLst/>
        </p:spPr>
        <p:txBody>
          <a:bodyPr wrap="none" lIns="61571" tIns="30785" rIns="61571" bIns="30785" anchor="b">
            <a:spAutoFit/>
          </a:bodyPr>
          <a:lstStyle/>
          <a:p>
            <a:pPr algn="r" defTabSz="610566" fontAlgn="base">
              <a:spcBef>
                <a:spcPct val="0"/>
              </a:spcBef>
              <a:spcAft>
                <a:spcPct val="0"/>
              </a:spcAft>
            </a:pPr>
            <a:r>
              <a:rPr kumimoji="0" lang="en-US" sz="450" dirty="0">
                <a:solidFill>
                  <a:srgbClr val="C0C0C0"/>
                </a:solidFill>
                <a:ea typeface="ＭＳ Ｐゴシック" charset="0"/>
              </a:rPr>
              <a:t>Cisco Confidential</a:t>
            </a:r>
          </a:p>
        </p:txBody>
      </p:sp>
      <p:sp>
        <p:nvSpPr>
          <p:cNvPr id="4" name="Rectangle 7"/>
          <p:cNvSpPr>
            <a:spLocks noChangeArrowheads="1"/>
          </p:cNvSpPr>
          <p:nvPr userDrawn="1"/>
        </p:nvSpPr>
        <p:spPr bwMode="ltGray">
          <a:xfrm>
            <a:off x="8718283" y="4935328"/>
            <a:ext cx="191671" cy="131421"/>
          </a:xfrm>
          <a:prstGeom prst="rect">
            <a:avLst/>
          </a:prstGeom>
          <a:noFill/>
          <a:ln w="9525" algn="ctr">
            <a:noFill/>
            <a:miter lim="800000"/>
            <a:headEnd/>
            <a:tailEnd/>
          </a:ln>
          <a:effectLst/>
        </p:spPr>
        <p:txBody>
          <a:bodyPr wrap="none" lIns="61571" tIns="30785" rIns="61571" bIns="30785" anchor="b">
            <a:spAutoFit/>
          </a:bodyPr>
          <a:lstStyle/>
          <a:p>
            <a:pPr algn="r" defTabSz="610566" fontAlgn="base">
              <a:spcBef>
                <a:spcPct val="0"/>
              </a:spcBef>
              <a:spcAft>
                <a:spcPct val="0"/>
              </a:spcAft>
            </a:pPr>
            <a:fld id="{DFCF27A5-1A5B-48D3-A060-2758FFBB1ADD}" type="slidenum">
              <a:rPr kumimoji="0" lang="en-US" sz="450">
                <a:solidFill>
                  <a:srgbClr val="C0C0C0"/>
                </a:solidFill>
                <a:ea typeface="ＭＳ Ｐゴシック" charset="0"/>
              </a:rPr>
              <a:pPr algn="r" defTabSz="610566" fontAlgn="base">
                <a:spcBef>
                  <a:spcPct val="0"/>
                </a:spcBef>
                <a:spcAft>
                  <a:spcPct val="0"/>
                </a:spcAft>
              </a:pPr>
              <a:t>‹#›</a:t>
            </a:fld>
            <a:endParaRPr kumimoji="0" lang="en-US" sz="450" dirty="0">
              <a:solidFill>
                <a:srgbClr val="C0C0C0"/>
              </a:solidFill>
              <a:ea typeface="ＭＳ Ｐゴシック" charset="0"/>
            </a:endParaRPr>
          </a:p>
        </p:txBody>
      </p:sp>
      <p:sp>
        <p:nvSpPr>
          <p:cNvPr id="5" name="Rectangle 4"/>
          <p:cNvSpPr>
            <a:spLocks noChangeArrowheads="1"/>
          </p:cNvSpPr>
          <p:nvPr userDrawn="1"/>
        </p:nvSpPr>
        <p:spPr bwMode="ltGray">
          <a:xfrm>
            <a:off x="251377" y="4939707"/>
            <a:ext cx="3420515" cy="131421"/>
          </a:xfrm>
          <a:prstGeom prst="rect">
            <a:avLst/>
          </a:prstGeom>
          <a:noFill/>
          <a:ln w="9525">
            <a:noFill/>
            <a:miter lim="800000"/>
            <a:headEnd/>
            <a:tailEnd/>
          </a:ln>
          <a:effectLst/>
        </p:spPr>
        <p:txBody>
          <a:bodyPr wrap="square" lIns="61571" tIns="30785" rIns="61571" bIns="30785" anchor="b" anchorCtr="0">
            <a:spAutoFit/>
          </a:bodyPr>
          <a:lstStyle/>
          <a:p>
            <a:pPr defTabSz="610566" fontAlgn="base">
              <a:spcBef>
                <a:spcPct val="0"/>
              </a:spcBef>
              <a:spcAft>
                <a:spcPct val="0"/>
              </a:spcAft>
            </a:pPr>
            <a:r>
              <a:rPr kumimoji="0" lang="en-US" sz="450" dirty="0" smtClean="0">
                <a:solidFill>
                  <a:srgbClr val="C0C0C0"/>
                </a:solidFill>
                <a:ea typeface="ＭＳ Ｐゴシック" charset="0"/>
              </a:rPr>
              <a:t>© 2013 Cisco and/or its affiliates. All rights reserved.</a:t>
            </a:r>
            <a:endParaRPr kumimoji="0" lang="en-US" sz="450" dirty="0">
              <a:solidFill>
                <a:srgbClr val="C0C0C0"/>
              </a:solidFill>
              <a:ea typeface="ＭＳ Ｐゴシック" charset="0"/>
            </a:endParaRPr>
          </a:p>
        </p:txBody>
      </p:sp>
      <p:sp>
        <p:nvSpPr>
          <p:cNvPr id="6" name="Title 1"/>
          <p:cNvSpPr>
            <a:spLocks noGrp="1"/>
          </p:cNvSpPr>
          <p:nvPr>
            <p:ph type="title"/>
          </p:nvPr>
        </p:nvSpPr>
        <p:spPr>
          <a:xfrm>
            <a:off x="229703" y="52388"/>
            <a:ext cx="8588861" cy="494110"/>
          </a:xfrm>
        </p:spPr>
        <p:txBody>
          <a:bodyPr/>
          <a:lstStyle>
            <a:lvl1pPr algn="l" defTabSz="685800" rtl="0" eaLnBrk="1" latinLnBrk="0" hangingPunct="1">
              <a:lnSpc>
                <a:spcPct val="80000"/>
              </a:lnSpc>
              <a:spcBef>
                <a:spcPct val="0"/>
              </a:spcBef>
              <a:buNone/>
              <a:defRPr lang="en-US" sz="2700" b="0" kern="1200" spc="-75" baseline="0" dirty="0">
                <a:gradFill>
                  <a:gsLst>
                    <a:gs pos="0">
                      <a:srgbClr val="09459D"/>
                    </a:gs>
                    <a:gs pos="50000">
                      <a:schemeClr val="tx1"/>
                    </a:gs>
                    <a:gs pos="100000">
                      <a:schemeClr val="tx1">
                        <a:lumMod val="60000"/>
                        <a:lumOff val="40000"/>
                      </a:schemeClr>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9709473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sz="2400">
              <a:solidFill>
                <a:srgbClr val="005073"/>
              </a:solidFill>
              <a:latin typeface="Arial" charset="0"/>
              <a:ea typeface="ＭＳ Ｐゴシック" charset="0"/>
            </a:endParaRPr>
          </a:p>
        </p:txBody>
      </p:sp>
    </p:spTree>
    <p:extLst>
      <p:ext uri="{BB962C8B-B14F-4D97-AF65-F5344CB8AC3E}">
        <p14:creationId xmlns:p14="http://schemas.microsoft.com/office/powerpoint/2010/main" val="16375314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368497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617624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4455804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380300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6595440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6813259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9866549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901203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528590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706251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1513012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5187170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1103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5649994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189951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270696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5802171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88">
          <p15:clr>
            <a:srgbClr val="FBAE40"/>
          </p15:clr>
        </p15:guide>
        <p15:guide id="2" pos="2598">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993896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3993381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20213458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7771089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5019736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9595100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2888870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8388173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2196">
          <p15:clr>
            <a:srgbClr val="FBAE40"/>
          </p15:clr>
        </p15:guide>
        <p15:guide id="2" pos="2675">
          <p15:clr>
            <a:srgbClr val="FBAE40"/>
          </p15:clr>
        </p15:guide>
        <p15:guide id="3" pos="3206">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4504955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6">
          <p15:clr>
            <a:srgbClr val="FBAE40"/>
          </p15:clr>
        </p15:guide>
        <p15:guide id="3" pos="2675">
          <p15:clr>
            <a:srgbClr val="FBAE40"/>
          </p15:clr>
        </p15:guide>
        <p15:guide id="4" pos="3206">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5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24244"/>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24244"/>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24244"/>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16"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580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4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8468"/>
            <a:ext cx="9144000" cy="5151968"/>
          </a:xfrm>
          <a:prstGeom prst="rect">
            <a:avLst/>
          </a:prstGeom>
          <a:gradFill flip="none" rotWithShape="1">
            <a:gsLst>
              <a:gs pos="17000">
                <a:srgbClr val="000000">
                  <a:alpha val="49000"/>
                </a:srgbClr>
              </a:gs>
              <a:gs pos="89000">
                <a:srgbClr val="171E08">
                  <a:alpha val="0"/>
                </a:srgbClr>
              </a:gs>
              <a:gs pos="54000">
                <a:srgbClr val="000000">
                  <a:alpha val="39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chemeClr val="bg2"/>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chemeClr val="bg2"/>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chemeClr val="bg2"/>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bg2"/>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9"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8564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6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tx1"/>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15"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3881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8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8468"/>
            <a:ext cx="6537157"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0" name="Title 1"/>
          <p:cNvSpPr>
            <a:spLocks noGrp="1"/>
          </p:cNvSpPr>
          <p:nvPr>
            <p:ph type="ctrTitle" hasCustomPrompt="1"/>
          </p:nvPr>
        </p:nvSpPr>
        <p:spPr>
          <a:xfrm>
            <a:off x="425765" y="954505"/>
            <a:ext cx="8340152" cy="2330202"/>
          </a:xfrm>
          <a:prstGeom prst="rect">
            <a:avLst/>
          </a:prstGeom>
        </p:spPr>
        <p:txBody>
          <a:bodyPr anchor="b"/>
          <a:lstStyle>
            <a:lvl1pPr marL="0" indent="0" algn="l">
              <a:lnSpc>
                <a:spcPct val="90000"/>
              </a:lnSpc>
              <a:buFont typeface="Arial" panose="020B0604020202020204" pitchFamily="34" charset="0"/>
              <a:buNone/>
              <a:defRPr sz="4800" b="0" i="0" spc="0" baseline="0">
                <a:solidFill>
                  <a:schemeClr val="bg1">
                    <a:lumMod val="75000"/>
                  </a:schemeClr>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spTree>
    <p:extLst>
      <p:ext uri="{BB962C8B-B14F-4D97-AF65-F5344CB8AC3E}">
        <p14:creationId xmlns:p14="http://schemas.microsoft.com/office/powerpoint/2010/main" val="31124210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82080" t="2510" r="6267" b="10593"/>
          <a:stretch/>
        </p:blipFill>
        <p:spPr>
          <a:xfrm>
            <a:off x="0" y="1"/>
            <a:ext cx="1192360" cy="5143499"/>
          </a:xfrm>
          <a:prstGeom prst="rect">
            <a:avLst/>
          </a:prstGeom>
        </p:spPr>
      </p:pic>
      <p:sp>
        <p:nvSpPr>
          <p:cNvPr id="13" name="正方形/長方形 12"/>
          <p:cNvSpPr/>
          <p:nvPr userDrawn="1"/>
        </p:nvSpPr>
        <p:spPr>
          <a:xfrm>
            <a:off x="-4287" y="2675"/>
            <a:ext cx="1619101" cy="994470"/>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
        <p:nvSpPr>
          <p:cNvPr id="14" name="正方形/長方形 13"/>
          <p:cNvSpPr/>
          <p:nvPr userDrawn="1"/>
        </p:nvSpPr>
        <p:spPr>
          <a:xfrm>
            <a:off x="578571" y="1918864"/>
            <a:ext cx="844220" cy="1190555"/>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Tree>
    <p:extLst>
      <p:ext uri="{BB962C8B-B14F-4D97-AF65-F5344CB8AC3E}">
        <p14:creationId xmlns:p14="http://schemas.microsoft.com/office/powerpoint/2010/main" val="3902168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17161579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3601061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33CE6C-82BC-7B42-BAFD-73EF35194483}" type="slidenum">
              <a:rPr kumimoji="0" lang="en-US" sz="600">
                <a:solidFill>
                  <a:srgbClr val="005073">
                    <a:alpha val="60000"/>
                  </a:srgbClr>
                </a:solidFill>
                <a:ea typeface="ＭＳ Ｐゴシック" charset="0"/>
                <a:cs typeface="CiscoSans Thin"/>
              </a:rPr>
              <a:pPr algn="r" defTabSz="610744">
                <a:defRPr/>
              </a:pPr>
              <a:t>‹#›</a:t>
            </a:fld>
            <a:endParaRPr kumimoji="0" lang="en-US" sz="600" dirty="0">
              <a:solidFill>
                <a:srgbClr val="005073">
                  <a:alpha val="60000"/>
                </a:srgbClr>
              </a:solidFill>
              <a:ea typeface="ＭＳ Ｐゴシック" charset="0"/>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kumimoji="0" lang="en-US" sz="600" dirty="0">
                <a:solidFill>
                  <a:srgbClr val="005073">
                    <a:alpha val="60000"/>
                  </a:srgbClr>
                </a:solidFill>
                <a:ea typeface="ＭＳ Ｐゴシック" charset="0"/>
                <a:cs typeface="CiscoSans Thin"/>
              </a:rPr>
              <a:t>© 2016  Cisco and/or its affiliates. All rights reserved.   Cisco Confidential</a:t>
            </a:r>
          </a:p>
        </p:txBody>
      </p:sp>
      <p:pic>
        <p:nvPicPr>
          <p:cNvPr id="5" name="Picture 2"/>
          <p:cNvPicPr>
            <a:picLocks noChangeAspect="1" noChangeArrowheads="1"/>
          </p:cNvPicPr>
          <p:nvPr/>
        </p:nvPicPr>
        <p:blipFill>
          <a:blip r:embed="rId2" cstate="screen">
            <a:grayscl/>
            <a:biLevel thresh="50000"/>
            <a:extLst>
              <a:ext uri="{28A0092B-C50C-407E-A947-70E740481C1C}">
                <a14:useLocalDpi xmlns:a14="http://schemas.microsoft.com/office/drawing/2010/main"/>
              </a:ext>
            </a:extLst>
          </a:blip>
          <a:srcRect/>
          <a:stretch>
            <a:fillRect/>
          </a:stretch>
        </p:blipFill>
        <p:spPr bwMode="auto">
          <a:xfrm>
            <a:off x="477838" y="4625975"/>
            <a:ext cx="423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2"/>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176492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7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8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5" name="Title 1"/>
          <p:cNvSpPr>
            <a:spLocks noGrp="1"/>
          </p:cNvSpPr>
          <p:nvPr>
            <p:ph type="ctrTitle"/>
          </p:nvPr>
        </p:nvSpPr>
        <p:spPr>
          <a:xfrm>
            <a:off x="416425" y="915409"/>
            <a:ext cx="6678281" cy="2569946"/>
          </a:xfrm>
          <a:prstGeom prst="rect">
            <a:avLst/>
          </a:prstGeom>
        </p:spPr>
        <p:txBody>
          <a:bodyPr anchor="b">
            <a:noAutofit/>
          </a:bodyPr>
          <a:lstStyle>
            <a:lvl1pPr marL="0" indent="0" algn="l">
              <a:lnSpc>
                <a:spcPct val="90000"/>
              </a:lnSpc>
              <a:buFont typeface="Arial" panose="020B0604020202020204" pitchFamily="34" charset="0"/>
              <a:buNone/>
              <a:defRPr sz="4400" b="0" i="0" spc="0" baseline="0">
                <a:solidFill>
                  <a:schemeClr val="bg1"/>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236456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6">
                    <a:lumMod val="75000"/>
                  </a:schemeClr>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135606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0952122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092176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4014393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40890726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6117827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41209186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1">
    <p:spTree>
      <p:nvGrpSpPr>
        <p:cNvPr id="1" name=""/>
        <p:cNvGrpSpPr/>
        <p:nvPr/>
      </p:nvGrpSpPr>
      <p:grpSpPr>
        <a:xfrm>
          <a:off x="0" y="0"/>
          <a:ext cx="0" cy="0"/>
          <a:chOff x="0" y="0"/>
          <a:chExt cx="0" cy="0"/>
        </a:xfrm>
      </p:grpSpPr>
      <p:sp>
        <p:nvSpPr>
          <p:cNvPr id="4" name="Title 3"/>
          <p:cNvSpPr>
            <a:spLocks noGrp="1"/>
          </p:cNvSpPr>
          <p:nvPr>
            <p:ph type="title"/>
          </p:nvPr>
        </p:nvSpPr>
        <p:spPr>
          <a:xfrm>
            <a:off x="442912" y="273844"/>
            <a:ext cx="8701088" cy="994172"/>
          </a:xfrm>
          <a:prstGeom prst="rect">
            <a:avLst/>
          </a:prstGeom>
        </p:spPr>
        <p:txBody>
          <a:bodyPr/>
          <a:lstStyle>
            <a:lvl1pPr>
              <a:defRPr sz="30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6141221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334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7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5116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5196"/>
                    </a14:imgEffect>
                    <a14:imgEffect>
                      <a14:brightnessContrast bright="-33000"/>
                    </a14:imgEffect>
                  </a14:imgLayer>
                </a14:imgProps>
              </a:ext>
              <a:ext uri="{28A0092B-C50C-407E-A947-70E740481C1C}">
                <a14:useLocalDpi xmlns:a14="http://schemas.microsoft.com/office/drawing/2010/main"/>
              </a:ext>
            </a:extLst>
          </a:blip>
          <a:stretch>
            <a:fillRect/>
          </a:stretch>
        </p:blipFill>
        <p:spPr>
          <a:xfrm>
            <a:off x="1685767" y="1643634"/>
            <a:ext cx="2080678" cy="1856232"/>
          </a:xfrm>
          <a:prstGeom prst="rect">
            <a:avLst/>
          </a:prstGeom>
        </p:spPr>
      </p:pic>
    </p:spTree>
    <p:extLst>
      <p:ext uri="{BB962C8B-B14F-4D97-AF65-F5344CB8AC3E}">
        <p14:creationId xmlns:p14="http://schemas.microsoft.com/office/powerpoint/2010/main" val="4262575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5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8" name="Picture 7"/>
          <p:cNvPicPr>
            <a:picLocks noChangeAspect="1"/>
          </p:cNvPicPr>
          <p:nvPr userDrawn="1"/>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5196"/>
                    </a14:imgEffect>
                    <a14:imgEffect>
                      <a14:brightnessContrast bright="-33000"/>
                    </a14:imgEffect>
                  </a14:imgLayer>
                </a14:imgProps>
              </a:ext>
              <a:ext uri="{28A0092B-C50C-407E-A947-70E740481C1C}">
                <a14:useLocalDpi xmlns:a14="http://schemas.microsoft.com/office/drawing/2010/main"/>
              </a:ext>
            </a:extLst>
          </a:blip>
          <a:stretch>
            <a:fillRect/>
          </a:stretch>
        </p:blipFill>
        <p:spPr>
          <a:xfrm>
            <a:off x="1685767" y="1643634"/>
            <a:ext cx="2080678" cy="1856232"/>
          </a:xfrm>
          <a:prstGeom prst="rect">
            <a:avLst/>
          </a:prstGeom>
        </p:spPr>
      </p:pic>
    </p:spTree>
    <p:extLst>
      <p:ext uri="{BB962C8B-B14F-4D97-AF65-F5344CB8AC3E}">
        <p14:creationId xmlns:p14="http://schemas.microsoft.com/office/powerpoint/2010/main" val="4930144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2"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051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30506411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Bullet_Title &amp; Messag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121855" tIns="60927" rIns="121855" bIns="60927">
            <a:noAutofit/>
          </a:bodyPr>
          <a:lstStyle>
            <a:lvl1pPr marL="57120" indent="0">
              <a:lnSpc>
                <a:spcPct val="95000"/>
              </a:lnSpc>
              <a:spcBef>
                <a:spcPts val="1110"/>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1947"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5959" indent="0">
              <a:buClr>
                <a:schemeClr val="tx2"/>
              </a:buClr>
              <a:buSzPct val="80000"/>
              <a:buFont typeface="Wingdings" panose="05000000000000000000" pitchFamily="2" charset="2"/>
              <a:buNone/>
              <a:defRPr sz="15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385"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3918"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9036163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3_Blank_gradient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765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sz="2400">
              <a:solidFill>
                <a:srgbClr val="005073"/>
              </a:solidFill>
              <a:latin typeface="Arial" charset="0"/>
              <a:ea typeface="ＭＳ Ｐゴシック" charset="0"/>
            </a:endParaRPr>
          </a:p>
        </p:txBody>
      </p:sp>
    </p:spTree>
    <p:extLst>
      <p:ext uri="{BB962C8B-B14F-4D97-AF65-F5344CB8AC3E}">
        <p14:creationId xmlns:p14="http://schemas.microsoft.com/office/powerpoint/2010/main" val="20528066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_ユーザー設定レイアウト">
    <p:spTree>
      <p:nvGrpSpPr>
        <p:cNvPr id="1" name=""/>
        <p:cNvGrpSpPr/>
        <p:nvPr/>
      </p:nvGrpSpPr>
      <p:grpSpPr>
        <a:xfrm>
          <a:off x="0" y="0"/>
          <a:ext cx="0" cy="0"/>
          <a:chOff x="0" y="0"/>
          <a:chExt cx="0" cy="0"/>
        </a:xfrm>
      </p:grpSpPr>
      <p:grpSp>
        <p:nvGrpSpPr>
          <p:cNvPr id="3" name="グループ化 2"/>
          <p:cNvGrpSpPr/>
          <p:nvPr userDrawn="1"/>
        </p:nvGrpSpPr>
        <p:grpSpPr>
          <a:xfrm>
            <a:off x="1" y="-133644"/>
            <a:ext cx="9144000" cy="1073150"/>
            <a:chOff x="-77491" y="0"/>
            <a:chExt cx="9144000" cy="1073150"/>
          </a:xfrm>
        </p:grpSpPr>
        <p:sp>
          <p:nvSpPr>
            <p:cNvPr id="4" name="正方形/長方形 3"/>
            <p:cNvSpPr/>
            <p:nvPr/>
          </p:nvSpPr>
          <p:spPr>
            <a:xfrm>
              <a:off x="-77491" y="0"/>
              <a:ext cx="9144000" cy="1073150"/>
            </a:xfrm>
            <a:prstGeom prst="rect">
              <a:avLst/>
            </a:prstGeom>
            <a:pattFill prst="ltHorz">
              <a:fgClr>
                <a:schemeClr val="accent1"/>
              </a:fgClr>
              <a:bgClr>
                <a:schemeClr val="bg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5" name="片側の 2 つの角を丸めた四角形 4"/>
            <p:cNvSpPr/>
            <p:nvPr/>
          </p:nvSpPr>
          <p:spPr>
            <a:xfrm flipV="1">
              <a:off x="81366" y="0"/>
              <a:ext cx="8826285" cy="9531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grpSp>
        <p:nvGrpSpPr>
          <p:cNvPr id="6" name="グループ化 5"/>
          <p:cNvGrpSpPr/>
          <p:nvPr userDrawn="1"/>
        </p:nvGrpSpPr>
        <p:grpSpPr>
          <a:xfrm>
            <a:off x="158858" y="1071181"/>
            <a:ext cx="8826285" cy="3469015"/>
            <a:chOff x="158858" y="1071181"/>
            <a:chExt cx="8826285" cy="3469015"/>
          </a:xfrm>
        </p:grpSpPr>
        <p:grpSp>
          <p:nvGrpSpPr>
            <p:cNvPr id="7" name="グループ化 6"/>
            <p:cNvGrpSpPr/>
            <p:nvPr/>
          </p:nvGrpSpPr>
          <p:grpSpPr>
            <a:xfrm>
              <a:off x="158858" y="1071181"/>
              <a:ext cx="8826285" cy="3469015"/>
              <a:chOff x="158858" y="1071181"/>
              <a:chExt cx="8826285" cy="3469015"/>
            </a:xfrm>
          </p:grpSpPr>
          <p:sp>
            <p:nvSpPr>
              <p:cNvPr id="11" name="正方形/長方形 10"/>
              <p:cNvSpPr/>
              <p:nvPr/>
            </p:nvSpPr>
            <p:spPr>
              <a:xfrm>
                <a:off x="158858" y="1352464"/>
                <a:ext cx="2861928" cy="318773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2" name="正方形/長方形 11"/>
              <p:cNvSpPr/>
              <p:nvPr/>
            </p:nvSpPr>
            <p:spPr>
              <a:xfrm>
                <a:off x="3243490" y="1352464"/>
                <a:ext cx="5741653" cy="318773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3" name="1 つの角を切り取った四角形 12"/>
              <p:cNvSpPr/>
              <p:nvPr/>
            </p:nvSpPr>
            <p:spPr>
              <a:xfrm flipH="1">
                <a:off x="3243490" y="1071181"/>
                <a:ext cx="5741652" cy="281283"/>
              </a:xfrm>
              <a:prstGeom prst="snip1Rect">
                <a:avLst>
                  <a:gd name="adj" fmla="val 34082"/>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4" name="1 つの角を切り取った四角形 13"/>
              <p:cNvSpPr/>
              <p:nvPr/>
            </p:nvSpPr>
            <p:spPr>
              <a:xfrm>
                <a:off x="158859" y="1071181"/>
                <a:ext cx="2861927" cy="281283"/>
              </a:xfrm>
              <a:prstGeom prst="snip1Rect">
                <a:avLst>
                  <a:gd name="adj" fmla="val 34082"/>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sp>
          <p:nvSpPr>
            <p:cNvPr id="8" name="二等辺三角形 7"/>
            <p:cNvSpPr/>
            <p:nvPr/>
          </p:nvSpPr>
          <p:spPr>
            <a:xfrm rot="5400000">
              <a:off x="3047893" y="2758499"/>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9" name="二等辺三角形 8"/>
            <p:cNvSpPr/>
            <p:nvPr/>
          </p:nvSpPr>
          <p:spPr>
            <a:xfrm rot="5400000">
              <a:off x="3047893" y="3254385"/>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0" name="二等辺三角形 9"/>
            <p:cNvSpPr/>
            <p:nvPr/>
          </p:nvSpPr>
          <p:spPr>
            <a:xfrm rot="5400000">
              <a:off x="3047893" y="2262612"/>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sp>
        <p:nvSpPr>
          <p:cNvPr id="2" name="タイトル 1"/>
          <p:cNvSpPr>
            <a:spLocks noGrp="1"/>
          </p:cNvSpPr>
          <p:nvPr>
            <p:ph type="title"/>
          </p:nvPr>
        </p:nvSpPr>
        <p:spPr>
          <a:xfrm>
            <a:off x="438150" y="317091"/>
            <a:ext cx="8345488" cy="492746"/>
          </a:xfrm>
        </p:spPr>
        <p:txBody>
          <a:bodyPr anchor="b"/>
          <a:lstStyle>
            <a:lvl1pPr>
              <a:defRPr sz="2800"/>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32997725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973">
          <p15:clr>
            <a:srgbClr val="FBAE40"/>
          </p15:clr>
        </p15:guide>
        <p15:guide id="4" pos="378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7441642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白紙">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1628" y="4938407"/>
            <a:ext cx="594024" cy="131421"/>
          </a:xfrm>
          <a:prstGeom prst="rect">
            <a:avLst/>
          </a:prstGeom>
          <a:noFill/>
          <a:ln w="9525">
            <a:noFill/>
            <a:miter lim="800000"/>
            <a:headEnd/>
            <a:tailEnd/>
          </a:ln>
          <a:effectLst/>
        </p:spPr>
        <p:txBody>
          <a:bodyPr wrap="none" lIns="61571" tIns="30785" rIns="61571" bIns="30785" anchor="b">
            <a:spAutoFit/>
          </a:bodyPr>
          <a:lstStyle/>
          <a:p>
            <a:pPr algn="r" defTabSz="610566" fontAlgn="base">
              <a:spcBef>
                <a:spcPct val="0"/>
              </a:spcBef>
              <a:spcAft>
                <a:spcPct val="0"/>
              </a:spcAft>
            </a:pPr>
            <a:r>
              <a:rPr kumimoji="0" lang="en-US" sz="450" dirty="0">
                <a:solidFill>
                  <a:srgbClr val="C0C0C0"/>
                </a:solidFill>
                <a:ea typeface="ＭＳ Ｐゴシック" charset="0"/>
              </a:rPr>
              <a:t>Cisco Confidential</a:t>
            </a:r>
          </a:p>
        </p:txBody>
      </p:sp>
      <p:sp>
        <p:nvSpPr>
          <p:cNvPr id="4" name="Rectangle 7"/>
          <p:cNvSpPr>
            <a:spLocks noChangeArrowheads="1"/>
          </p:cNvSpPr>
          <p:nvPr userDrawn="1"/>
        </p:nvSpPr>
        <p:spPr bwMode="ltGray">
          <a:xfrm>
            <a:off x="8718283" y="4935328"/>
            <a:ext cx="191671" cy="131421"/>
          </a:xfrm>
          <a:prstGeom prst="rect">
            <a:avLst/>
          </a:prstGeom>
          <a:noFill/>
          <a:ln w="9525" algn="ctr">
            <a:noFill/>
            <a:miter lim="800000"/>
            <a:headEnd/>
            <a:tailEnd/>
          </a:ln>
          <a:effectLst/>
        </p:spPr>
        <p:txBody>
          <a:bodyPr wrap="none" lIns="61571" tIns="30785" rIns="61571" bIns="30785" anchor="b">
            <a:spAutoFit/>
          </a:bodyPr>
          <a:lstStyle/>
          <a:p>
            <a:pPr algn="r" defTabSz="610566" fontAlgn="base">
              <a:spcBef>
                <a:spcPct val="0"/>
              </a:spcBef>
              <a:spcAft>
                <a:spcPct val="0"/>
              </a:spcAft>
            </a:pPr>
            <a:fld id="{DFCF27A5-1A5B-48D3-A060-2758FFBB1ADD}" type="slidenum">
              <a:rPr kumimoji="0" lang="en-US" sz="450">
                <a:solidFill>
                  <a:srgbClr val="C0C0C0"/>
                </a:solidFill>
                <a:ea typeface="ＭＳ Ｐゴシック" charset="0"/>
              </a:rPr>
              <a:pPr algn="r" defTabSz="610566" fontAlgn="base">
                <a:spcBef>
                  <a:spcPct val="0"/>
                </a:spcBef>
                <a:spcAft>
                  <a:spcPct val="0"/>
                </a:spcAft>
              </a:pPr>
              <a:t>‹#›</a:t>
            </a:fld>
            <a:endParaRPr kumimoji="0" lang="en-US" sz="450" dirty="0">
              <a:solidFill>
                <a:srgbClr val="C0C0C0"/>
              </a:solidFill>
              <a:ea typeface="ＭＳ Ｐゴシック" charset="0"/>
            </a:endParaRPr>
          </a:p>
        </p:txBody>
      </p:sp>
      <p:sp>
        <p:nvSpPr>
          <p:cNvPr id="5" name="Rectangle 4"/>
          <p:cNvSpPr>
            <a:spLocks noChangeArrowheads="1"/>
          </p:cNvSpPr>
          <p:nvPr userDrawn="1"/>
        </p:nvSpPr>
        <p:spPr bwMode="ltGray">
          <a:xfrm>
            <a:off x="251377" y="4939707"/>
            <a:ext cx="3420515" cy="131421"/>
          </a:xfrm>
          <a:prstGeom prst="rect">
            <a:avLst/>
          </a:prstGeom>
          <a:noFill/>
          <a:ln w="9525">
            <a:noFill/>
            <a:miter lim="800000"/>
            <a:headEnd/>
            <a:tailEnd/>
          </a:ln>
          <a:effectLst/>
        </p:spPr>
        <p:txBody>
          <a:bodyPr wrap="square" lIns="61571" tIns="30785" rIns="61571" bIns="30785" anchor="b" anchorCtr="0">
            <a:spAutoFit/>
          </a:bodyPr>
          <a:lstStyle/>
          <a:p>
            <a:pPr defTabSz="610566" fontAlgn="base">
              <a:spcBef>
                <a:spcPct val="0"/>
              </a:spcBef>
              <a:spcAft>
                <a:spcPct val="0"/>
              </a:spcAft>
            </a:pPr>
            <a:r>
              <a:rPr kumimoji="0" lang="en-US" sz="450" dirty="0" smtClean="0">
                <a:solidFill>
                  <a:srgbClr val="C0C0C0"/>
                </a:solidFill>
                <a:ea typeface="ＭＳ Ｐゴシック" charset="0"/>
              </a:rPr>
              <a:t>© 2013 Cisco and/or its affiliates. All rights reserved.</a:t>
            </a:r>
            <a:endParaRPr kumimoji="0" lang="en-US" sz="450" dirty="0">
              <a:solidFill>
                <a:srgbClr val="C0C0C0"/>
              </a:solidFill>
              <a:ea typeface="ＭＳ Ｐゴシック" charset="0"/>
            </a:endParaRPr>
          </a:p>
        </p:txBody>
      </p:sp>
      <p:sp>
        <p:nvSpPr>
          <p:cNvPr id="6" name="Title 1"/>
          <p:cNvSpPr>
            <a:spLocks noGrp="1"/>
          </p:cNvSpPr>
          <p:nvPr>
            <p:ph type="title"/>
          </p:nvPr>
        </p:nvSpPr>
        <p:spPr>
          <a:xfrm>
            <a:off x="229703" y="52388"/>
            <a:ext cx="8588861" cy="494110"/>
          </a:xfrm>
        </p:spPr>
        <p:txBody>
          <a:bodyPr/>
          <a:lstStyle>
            <a:lvl1pPr algn="l" defTabSz="685800" rtl="0" eaLnBrk="1" latinLnBrk="0" hangingPunct="1">
              <a:lnSpc>
                <a:spcPct val="80000"/>
              </a:lnSpc>
              <a:spcBef>
                <a:spcPct val="0"/>
              </a:spcBef>
              <a:buNone/>
              <a:defRPr lang="en-US" sz="2700" b="0" kern="1200" spc="-75" baseline="0" dirty="0">
                <a:gradFill>
                  <a:gsLst>
                    <a:gs pos="0">
                      <a:srgbClr val="09459D"/>
                    </a:gs>
                    <a:gs pos="50000">
                      <a:schemeClr val="tx1"/>
                    </a:gs>
                    <a:gs pos="100000">
                      <a:schemeClr val="tx1">
                        <a:lumMod val="60000"/>
                        <a:lumOff val="40000"/>
                      </a:schemeClr>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976064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sz="2400">
              <a:solidFill>
                <a:srgbClr val="005073"/>
              </a:solidFill>
              <a:latin typeface="Arial" charset="0"/>
              <a:ea typeface="ＭＳ Ｐゴシック" charset="0"/>
            </a:endParaRPr>
          </a:p>
        </p:txBody>
      </p:sp>
    </p:spTree>
    <p:extLst>
      <p:ext uri="{BB962C8B-B14F-4D97-AF65-F5344CB8AC3E}">
        <p14:creationId xmlns:p14="http://schemas.microsoft.com/office/powerpoint/2010/main" val="9168046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2193532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500568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239744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120941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880398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729683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1832066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1406285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2229492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933749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7956169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4106523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8156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757278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3239084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856558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582896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88">
          <p15:clr>
            <a:srgbClr val="FBAE40"/>
          </p15:clr>
        </p15:guide>
        <p15:guide id="2" pos="2598">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24114902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8819956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67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18969341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673933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6921489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5248373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5981579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24513318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2196">
          <p15:clr>
            <a:srgbClr val="FBAE40"/>
          </p15:clr>
        </p15:guide>
        <p15:guide id="2" pos="2675">
          <p15:clr>
            <a:srgbClr val="FBAE40"/>
          </p15:clr>
        </p15:guide>
        <p15:guide id="3" pos="3206">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502863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6">
          <p15:clr>
            <a:srgbClr val="FBAE40"/>
          </p15:clr>
        </p15:guide>
        <p15:guide id="3" pos="2675">
          <p15:clr>
            <a:srgbClr val="FBAE40"/>
          </p15:clr>
        </p15:guide>
        <p15:guide id="4" pos="3206">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5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24244"/>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24244"/>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24244"/>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16"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5498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4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8468"/>
            <a:ext cx="9144000" cy="5151968"/>
          </a:xfrm>
          <a:prstGeom prst="rect">
            <a:avLst/>
          </a:prstGeom>
          <a:gradFill flip="none" rotWithShape="1">
            <a:gsLst>
              <a:gs pos="17000">
                <a:srgbClr val="000000">
                  <a:alpha val="49000"/>
                </a:srgbClr>
              </a:gs>
              <a:gs pos="89000">
                <a:srgbClr val="171E08">
                  <a:alpha val="0"/>
                </a:srgbClr>
              </a:gs>
              <a:gs pos="54000">
                <a:srgbClr val="000000">
                  <a:alpha val="39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chemeClr val="bg2"/>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chemeClr val="bg2"/>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chemeClr val="bg2"/>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bg2"/>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9"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2345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6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tx1"/>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15"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3147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8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8468"/>
            <a:ext cx="6537157"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0" name="Title 1"/>
          <p:cNvSpPr>
            <a:spLocks noGrp="1"/>
          </p:cNvSpPr>
          <p:nvPr>
            <p:ph type="ctrTitle" hasCustomPrompt="1"/>
          </p:nvPr>
        </p:nvSpPr>
        <p:spPr>
          <a:xfrm>
            <a:off x="425765" y="954505"/>
            <a:ext cx="8340152" cy="2330202"/>
          </a:xfrm>
          <a:prstGeom prst="rect">
            <a:avLst/>
          </a:prstGeom>
        </p:spPr>
        <p:txBody>
          <a:bodyPr anchor="b"/>
          <a:lstStyle>
            <a:lvl1pPr marL="0" indent="0" algn="l">
              <a:lnSpc>
                <a:spcPct val="90000"/>
              </a:lnSpc>
              <a:buFont typeface="Arial" panose="020B0604020202020204" pitchFamily="34" charset="0"/>
              <a:buNone/>
              <a:defRPr sz="4800" b="0" i="0" spc="0" baseline="0">
                <a:solidFill>
                  <a:schemeClr val="bg1">
                    <a:lumMod val="75000"/>
                  </a:schemeClr>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spTree>
    <p:extLst>
      <p:ext uri="{BB962C8B-B14F-4D97-AF65-F5344CB8AC3E}">
        <p14:creationId xmlns:p14="http://schemas.microsoft.com/office/powerpoint/2010/main" val="3217072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2298003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4306291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33CE6C-82BC-7B42-BAFD-73EF35194483}" type="slidenum">
              <a:rPr kumimoji="0" lang="en-US" sz="600">
                <a:solidFill>
                  <a:srgbClr val="005073">
                    <a:alpha val="60000"/>
                  </a:srgbClr>
                </a:solidFill>
                <a:ea typeface="ＭＳ Ｐゴシック" charset="0"/>
                <a:cs typeface="CiscoSans Thin"/>
              </a:rPr>
              <a:pPr algn="r" defTabSz="610744">
                <a:defRPr/>
              </a:pPr>
              <a:t>‹#›</a:t>
            </a:fld>
            <a:endParaRPr kumimoji="0" lang="en-US" sz="600" dirty="0">
              <a:solidFill>
                <a:srgbClr val="005073">
                  <a:alpha val="60000"/>
                </a:srgbClr>
              </a:solidFill>
              <a:ea typeface="ＭＳ Ｐゴシック" charset="0"/>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kumimoji="0" lang="en-US" sz="600" dirty="0">
                <a:solidFill>
                  <a:srgbClr val="005073">
                    <a:alpha val="60000"/>
                  </a:srgbClr>
                </a:solidFill>
                <a:ea typeface="ＭＳ Ｐゴシック" charset="0"/>
                <a:cs typeface="CiscoSans Thin"/>
              </a:rPr>
              <a:t>© 2016  Cisco and/or its affiliates. All rights reserved.   Cisco Confidential</a:t>
            </a:r>
          </a:p>
        </p:txBody>
      </p:sp>
      <p:pic>
        <p:nvPicPr>
          <p:cNvPr id="5" name="Picture 2"/>
          <p:cNvPicPr>
            <a:picLocks noChangeAspect="1" noChangeArrowheads="1"/>
          </p:cNvPicPr>
          <p:nvPr/>
        </p:nvPicPr>
        <p:blipFill>
          <a:blip r:embed="rId2" cstate="screen">
            <a:grayscl/>
            <a:biLevel thresh="50000"/>
            <a:extLst>
              <a:ext uri="{28A0092B-C50C-407E-A947-70E740481C1C}">
                <a14:useLocalDpi xmlns:a14="http://schemas.microsoft.com/office/drawing/2010/main"/>
              </a:ext>
            </a:extLst>
          </a:blip>
          <a:srcRect/>
          <a:stretch>
            <a:fillRect/>
          </a:stretch>
        </p:blipFill>
        <p:spPr bwMode="auto">
          <a:xfrm>
            <a:off x="477838" y="4625975"/>
            <a:ext cx="423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2"/>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292500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7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8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5" name="Title 1"/>
          <p:cNvSpPr>
            <a:spLocks noGrp="1"/>
          </p:cNvSpPr>
          <p:nvPr>
            <p:ph type="ctrTitle"/>
          </p:nvPr>
        </p:nvSpPr>
        <p:spPr>
          <a:xfrm>
            <a:off x="416425" y="915409"/>
            <a:ext cx="6678281" cy="2569946"/>
          </a:xfrm>
          <a:prstGeom prst="rect">
            <a:avLst/>
          </a:prstGeom>
        </p:spPr>
        <p:txBody>
          <a:bodyPr anchor="b">
            <a:noAutofit/>
          </a:bodyPr>
          <a:lstStyle>
            <a:lvl1pPr marL="0" indent="0" algn="l">
              <a:lnSpc>
                <a:spcPct val="90000"/>
              </a:lnSpc>
              <a:buFont typeface="Arial" panose="020B0604020202020204" pitchFamily="34" charset="0"/>
              <a:buNone/>
              <a:defRPr sz="4400" b="0" i="0" spc="0" baseline="0">
                <a:solidFill>
                  <a:schemeClr val="bg1"/>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198795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6">
                    <a:lumMod val="75000"/>
                  </a:schemeClr>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967602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7373781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0124369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255645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5619747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7603022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8490753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10795574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084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7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5753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5196"/>
                    </a14:imgEffect>
                    <a14:imgEffect>
                      <a14:brightnessContrast bright="-33000"/>
                    </a14:imgEffect>
                  </a14:imgLayer>
                </a14:imgProps>
              </a:ext>
              <a:ext uri="{28A0092B-C50C-407E-A947-70E740481C1C}">
                <a14:useLocalDpi xmlns:a14="http://schemas.microsoft.com/office/drawing/2010/main"/>
              </a:ext>
            </a:extLst>
          </a:blip>
          <a:stretch>
            <a:fillRect/>
          </a:stretch>
        </p:blipFill>
        <p:spPr>
          <a:xfrm>
            <a:off x="1685767" y="1643634"/>
            <a:ext cx="2080678" cy="1856232"/>
          </a:xfrm>
          <a:prstGeom prst="rect">
            <a:avLst/>
          </a:prstGeom>
        </p:spPr>
      </p:pic>
    </p:spTree>
    <p:extLst>
      <p:ext uri="{BB962C8B-B14F-4D97-AF65-F5344CB8AC3E}">
        <p14:creationId xmlns:p14="http://schemas.microsoft.com/office/powerpoint/2010/main" val="25600529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5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8" name="Picture 7"/>
          <p:cNvPicPr>
            <a:picLocks noChangeAspect="1"/>
          </p:cNvPicPr>
          <p:nvPr userDrawn="1"/>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5196"/>
                    </a14:imgEffect>
                    <a14:imgEffect>
                      <a14:brightnessContrast bright="-33000"/>
                    </a14:imgEffect>
                  </a14:imgLayer>
                </a14:imgProps>
              </a:ext>
              <a:ext uri="{28A0092B-C50C-407E-A947-70E740481C1C}">
                <a14:useLocalDpi xmlns:a14="http://schemas.microsoft.com/office/drawing/2010/main"/>
              </a:ext>
            </a:extLst>
          </a:blip>
          <a:stretch>
            <a:fillRect/>
          </a:stretch>
        </p:blipFill>
        <p:spPr>
          <a:xfrm>
            <a:off x="1685767" y="1643634"/>
            <a:ext cx="2080678" cy="1856232"/>
          </a:xfrm>
          <a:prstGeom prst="rect">
            <a:avLst/>
          </a:prstGeom>
        </p:spPr>
      </p:pic>
    </p:spTree>
    <p:extLst>
      <p:ext uri="{BB962C8B-B14F-4D97-AF65-F5344CB8AC3E}">
        <p14:creationId xmlns:p14="http://schemas.microsoft.com/office/powerpoint/2010/main" val="30176788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2"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3767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15572287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Bullet_Title &amp; Messag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121855" tIns="60927" rIns="121855" bIns="60927">
            <a:noAutofit/>
          </a:bodyPr>
          <a:lstStyle>
            <a:lvl1pPr marL="57120" indent="0">
              <a:lnSpc>
                <a:spcPct val="95000"/>
              </a:lnSpc>
              <a:spcBef>
                <a:spcPts val="1110"/>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1947"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5959" indent="0">
              <a:buClr>
                <a:schemeClr val="tx2"/>
              </a:buClr>
              <a:buSzPct val="80000"/>
              <a:buFont typeface="Wingdings" panose="05000000000000000000" pitchFamily="2" charset="2"/>
              <a:buNone/>
              <a:defRPr sz="15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385"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3918"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41610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cSld name="3_Blank_gradient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85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sz="2400">
              <a:solidFill>
                <a:srgbClr val="005073"/>
              </a:solidFill>
              <a:latin typeface="Arial" charset="0"/>
              <a:ea typeface="ＭＳ Ｐゴシック" charset="0"/>
            </a:endParaRPr>
          </a:p>
        </p:txBody>
      </p:sp>
    </p:spTree>
    <p:extLst>
      <p:ext uri="{BB962C8B-B14F-4D97-AF65-F5344CB8AC3E}">
        <p14:creationId xmlns:p14="http://schemas.microsoft.com/office/powerpoint/2010/main" val="16801037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3_ユーザー設定レイアウト">
    <p:spTree>
      <p:nvGrpSpPr>
        <p:cNvPr id="1" name=""/>
        <p:cNvGrpSpPr/>
        <p:nvPr/>
      </p:nvGrpSpPr>
      <p:grpSpPr>
        <a:xfrm>
          <a:off x="0" y="0"/>
          <a:ext cx="0" cy="0"/>
          <a:chOff x="0" y="0"/>
          <a:chExt cx="0" cy="0"/>
        </a:xfrm>
      </p:grpSpPr>
      <p:grpSp>
        <p:nvGrpSpPr>
          <p:cNvPr id="3" name="グループ化 2"/>
          <p:cNvGrpSpPr/>
          <p:nvPr userDrawn="1"/>
        </p:nvGrpSpPr>
        <p:grpSpPr>
          <a:xfrm>
            <a:off x="1" y="-133644"/>
            <a:ext cx="9144000" cy="1073150"/>
            <a:chOff x="-77491" y="0"/>
            <a:chExt cx="9144000" cy="1073150"/>
          </a:xfrm>
        </p:grpSpPr>
        <p:sp>
          <p:nvSpPr>
            <p:cNvPr id="4" name="正方形/長方形 3"/>
            <p:cNvSpPr/>
            <p:nvPr/>
          </p:nvSpPr>
          <p:spPr>
            <a:xfrm>
              <a:off x="-77491" y="0"/>
              <a:ext cx="9144000" cy="1073150"/>
            </a:xfrm>
            <a:prstGeom prst="rect">
              <a:avLst/>
            </a:prstGeom>
            <a:pattFill prst="ltHorz">
              <a:fgClr>
                <a:schemeClr val="accent1"/>
              </a:fgClr>
              <a:bgClr>
                <a:schemeClr val="bg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5" name="片側の 2 つの角を丸めた四角形 4"/>
            <p:cNvSpPr/>
            <p:nvPr/>
          </p:nvSpPr>
          <p:spPr>
            <a:xfrm flipV="1">
              <a:off x="81366" y="0"/>
              <a:ext cx="8826285" cy="9531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grpSp>
        <p:nvGrpSpPr>
          <p:cNvPr id="6" name="グループ化 5"/>
          <p:cNvGrpSpPr/>
          <p:nvPr userDrawn="1"/>
        </p:nvGrpSpPr>
        <p:grpSpPr>
          <a:xfrm>
            <a:off x="158858" y="1071181"/>
            <a:ext cx="8826285" cy="3469015"/>
            <a:chOff x="158858" y="1071181"/>
            <a:chExt cx="8826285" cy="3469015"/>
          </a:xfrm>
        </p:grpSpPr>
        <p:grpSp>
          <p:nvGrpSpPr>
            <p:cNvPr id="7" name="グループ化 6"/>
            <p:cNvGrpSpPr/>
            <p:nvPr/>
          </p:nvGrpSpPr>
          <p:grpSpPr>
            <a:xfrm>
              <a:off x="158858" y="1071181"/>
              <a:ext cx="8826285" cy="3469015"/>
              <a:chOff x="158858" y="1071181"/>
              <a:chExt cx="8826285" cy="3469015"/>
            </a:xfrm>
          </p:grpSpPr>
          <p:sp>
            <p:nvSpPr>
              <p:cNvPr id="11" name="正方形/長方形 10"/>
              <p:cNvSpPr/>
              <p:nvPr/>
            </p:nvSpPr>
            <p:spPr>
              <a:xfrm>
                <a:off x="158858" y="1352464"/>
                <a:ext cx="2861928" cy="318773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2" name="正方形/長方形 11"/>
              <p:cNvSpPr/>
              <p:nvPr/>
            </p:nvSpPr>
            <p:spPr>
              <a:xfrm>
                <a:off x="3243490" y="1352464"/>
                <a:ext cx="5741653" cy="318773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3" name="1 つの角を切り取った四角形 12"/>
              <p:cNvSpPr/>
              <p:nvPr/>
            </p:nvSpPr>
            <p:spPr>
              <a:xfrm flipH="1">
                <a:off x="3243490" y="1071181"/>
                <a:ext cx="5741652" cy="281283"/>
              </a:xfrm>
              <a:prstGeom prst="snip1Rect">
                <a:avLst>
                  <a:gd name="adj" fmla="val 34082"/>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4" name="1 つの角を切り取った四角形 13"/>
              <p:cNvSpPr/>
              <p:nvPr/>
            </p:nvSpPr>
            <p:spPr>
              <a:xfrm>
                <a:off x="158859" y="1071181"/>
                <a:ext cx="2861927" cy="281283"/>
              </a:xfrm>
              <a:prstGeom prst="snip1Rect">
                <a:avLst>
                  <a:gd name="adj" fmla="val 34082"/>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sp>
          <p:nvSpPr>
            <p:cNvPr id="8" name="二等辺三角形 7"/>
            <p:cNvSpPr/>
            <p:nvPr/>
          </p:nvSpPr>
          <p:spPr>
            <a:xfrm rot="5400000">
              <a:off x="3047893" y="2758499"/>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9" name="二等辺三角形 8"/>
            <p:cNvSpPr/>
            <p:nvPr/>
          </p:nvSpPr>
          <p:spPr>
            <a:xfrm rot="5400000">
              <a:off x="3047893" y="3254385"/>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0" name="二等辺三角形 9"/>
            <p:cNvSpPr/>
            <p:nvPr/>
          </p:nvSpPr>
          <p:spPr>
            <a:xfrm rot="5400000">
              <a:off x="3047893" y="2262612"/>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sp>
        <p:nvSpPr>
          <p:cNvPr id="2" name="タイトル 1"/>
          <p:cNvSpPr>
            <a:spLocks noGrp="1"/>
          </p:cNvSpPr>
          <p:nvPr>
            <p:ph type="title"/>
          </p:nvPr>
        </p:nvSpPr>
        <p:spPr>
          <a:xfrm>
            <a:off x="438150" y="317091"/>
            <a:ext cx="8345488" cy="492746"/>
          </a:xfrm>
        </p:spPr>
        <p:txBody>
          <a:bodyPr anchor="b"/>
          <a:lstStyle>
            <a:lvl1pPr>
              <a:defRPr sz="2800"/>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1787479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973">
          <p15:clr>
            <a:srgbClr val="FBAE40"/>
          </p15:clr>
        </p15:guide>
        <p15:guide id="4" pos="378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322916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白紙">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1628" y="4938407"/>
            <a:ext cx="594024" cy="131421"/>
          </a:xfrm>
          <a:prstGeom prst="rect">
            <a:avLst/>
          </a:prstGeom>
          <a:noFill/>
          <a:ln w="9525">
            <a:noFill/>
            <a:miter lim="800000"/>
            <a:headEnd/>
            <a:tailEnd/>
          </a:ln>
          <a:effectLst/>
        </p:spPr>
        <p:txBody>
          <a:bodyPr wrap="none" lIns="61571" tIns="30785" rIns="61571" bIns="30785" anchor="b">
            <a:spAutoFit/>
          </a:bodyPr>
          <a:lstStyle/>
          <a:p>
            <a:pPr algn="r" defTabSz="610566" fontAlgn="base">
              <a:spcBef>
                <a:spcPct val="0"/>
              </a:spcBef>
              <a:spcAft>
                <a:spcPct val="0"/>
              </a:spcAft>
            </a:pPr>
            <a:r>
              <a:rPr kumimoji="0" lang="en-US" sz="450" dirty="0">
                <a:solidFill>
                  <a:srgbClr val="C0C0C0"/>
                </a:solidFill>
                <a:ea typeface="ＭＳ Ｐゴシック" charset="0"/>
              </a:rPr>
              <a:t>Cisco Confidential</a:t>
            </a:r>
          </a:p>
        </p:txBody>
      </p:sp>
      <p:sp>
        <p:nvSpPr>
          <p:cNvPr id="4" name="Rectangle 7"/>
          <p:cNvSpPr>
            <a:spLocks noChangeArrowheads="1"/>
          </p:cNvSpPr>
          <p:nvPr userDrawn="1"/>
        </p:nvSpPr>
        <p:spPr bwMode="ltGray">
          <a:xfrm>
            <a:off x="8718283" y="4935328"/>
            <a:ext cx="191671" cy="131421"/>
          </a:xfrm>
          <a:prstGeom prst="rect">
            <a:avLst/>
          </a:prstGeom>
          <a:noFill/>
          <a:ln w="9525" algn="ctr">
            <a:noFill/>
            <a:miter lim="800000"/>
            <a:headEnd/>
            <a:tailEnd/>
          </a:ln>
          <a:effectLst/>
        </p:spPr>
        <p:txBody>
          <a:bodyPr wrap="none" lIns="61571" tIns="30785" rIns="61571" bIns="30785" anchor="b">
            <a:spAutoFit/>
          </a:bodyPr>
          <a:lstStyle/>
          <a:p>
            <a:pPr algn="r" defTabSz="610566" fontAlgn="base">
              <a:spcBef>
                <a:spcPct val="0"/>
              </a:spcBef>
              <a:spcAft>
                <a:spcPct val="0"/>
              </a:spcAft>
            </a:pPr>
            <a:fld id="{DFCF27A5-1A5B-48D3-A060-2758FFBB1ADD}" type="slidenum">
              <a:rPr kumimoji="0" lang="en-US" sz="450">
                <a:solidFill>
                  <a:srgbClr val="C0C0C0"/>
                </a:solidFill>
                <a:ea typeface="ＭＳ Ｐゴシック" charset="0"/>
              </a:rPr>
              <a:pPr algn="r" defTabSz="610566" fontAlgn="base">
                <a:spcBef>
                  <a:spcPct val="0"/>
                </a:spcBef>
                <a:spcAft>
                  <a:spcPct val="0"/>
                </a:spcAft>
              </a:pPr>
              <a:t>‹#›</a:t>
            </a:fld>
            <a:endParaRPr kumimoji="0" lang="en-US" sz="450" dirty="0">
              <a:solidFill>
                <a:srgbClr val="C0C0C0"/>
              </a:solidFill>
              <a:ea typeface="ＭＳ Ｐゴシック" charset="0"/>
            </a:endParaRPr>
          </a:p>
        </p:txBody>
      </p:sp>
      <p:sp>
        <p:nvSpPr>
          <p:cNvPr id="5" name="Rectangle 4"/>
          <p:cNvSpPr>
            <a:spLocks noChangeArrowheads="1"/>
          </p:cNvSpPr>
          <p:nvPr userDrawn="1"/>
        </p:nvSpPr>
        <p:spPr bwMode="ltGray">
          <a:xfrm>
            <a:off x="251377" y="4939707"/>
            <a:ext cx="3420515" cy="131421"/>
          </a:xfrm>
          <a:prstGeom prst="rect">
            <a:avLst/>
          </a:prstGeom>
          <a:noFill/>
          <a:ln w="9525">
            <a:noFill/>
            <a:miter lim="800000"/>
            <a:headEnd/>
            <a:tailEnd/>
          </a:ln>
          <a:effectLst/>
        </p:spPr>
        <p:txBody>
          <a:bodyPr wrap="square" lIns="61571" tIns="30785" rIns="61571" bIns="30785" anchor="b" anchorCtr="0">
            <a:spAutoFit/>
          </a:bodyPr>
          <a:lstStyle/>
          <a:p>
            <a:pPr defTabSz="610566" fontAlgn="base">
              <a:spcBef>
                <a:spcPct val="0"/>
              </a:spcBef>
              <a:spcAft>
                <a:spcPct val="0"/>
              </a:spcAft>
            </a:pPr>
            <a:r>
              <a:rPr kumimoji="0" lang="en-US" sz="450" dirty="0" smtClean="0">
                <a:solidFill>
                  <a:srgbClr val="C0C0C0"/>
                </a:solidFill>
                <a:ea typeface="ＭＳ Ｐゴシック" charset="0"/>
              </a:rPr>
              <a:t>© 2013 Cisco and/or its affiliates. All rights reserved.</a:t>
            </a:r>
            <a:endParaRPr kumimoji="0" lang="en-US" sz="450" dirty="0">
              <a:solidFill>
                <a:srgbClr val="C0C0C0"/>
              </a:solidFill>
              <a:ea typeface="ＭＳ Ｐゴシック" charset="0"/>
            </a:endParaRPr>
          </a:p>
        </p:txBody>
      </p:sp>
      <p:sp>
        <p:nvSpPr>
          <p:cNvPr id="6" name="Title 1"/>
          <p:cNvSpPr>
            <a:spLocks noGrp="1"/>
          </p:cNvSpPr>
          <p:nvPr>
            <p:ph type="title"/>
          </p:nvPr>
        </p:nvSpPr>
        <p:spPr>
          <a:xfrm>
            <a:off x="229703" y="52388"/>
            <a:ext cx="8588861" cy="494110"/>
          </a:xfrm>
        </p:spPr>
        <p:txBody>
          <a:bodyPr/>
          <a:lstStyle>
            <a:lvl1pPr algn="l" defTabSz="685800" rtl="0" eaLnBrk="1" latinLnBrk="0" hangingPunct="1">
              <a:lnSpc>
                <a:spcPct val="80000"/>
              </a:lnSpc>
              <a:spcBef>
                <a:spcPct val="0"/>
              </a:spcBef>
              <a:buNone/>
              <a:defRPr lang="en-US" sz="2700" b="0" kern="1200" spc="-75" baseline="0" dirty="0">
                <a:gradFill>
                  <a:gsLst>
                    <a:gs pos="0">
                      <a:srgbClr val="09459D"/>
                    </a:gs>
                    <a:gs pos="50000">
                      <a:schemeClr val="tx1"/>
                    </a:gs>
                    <a:gs pos="100000">
                      <a:schemeClr val="tx1">
                        <a:lumMod val="60000"/>
                        <a:lumOff val="40000"/>
                      </a:schemeClr>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559381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1"/>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p:cNvSpPr>
            <a:spLocks noGrp="1"/>
          </p:cNvSpPr>
          <p:nvPr>
            <p:ph type="subTitle" idx="1"/>
          </p:nvPr>
        </p:nvSpPr>
        <p:spPr>
          <a:xfrm>
            <a:off x="469496" y="3793202"/>
            <a:ext cx="8296421" cy="288131"/>
          </a:xfrm>
          <a:prstGeom prst="rect">
            <a:avLst/>
          </a:prstGeom>
        </p:spPr>
        <p:txBody>
          <a:bodyPr lIns="121856" tIns="60928" rIns="121856" bIns="60928" anchor="b" anchorCtr="0">
            <a:noAutofit/>
          </a:bodyPr>
          <a:lstStyle>
            <a:lvl1pPr marL="0" indent="0" algn="l">
              <a:buNone/>
              <a:defRPr sz="1425" b="0" i="0">
                <a:solidFill>
                  <a:srgbClr val="FFFFFE"/>
                </a:solidFill>
                <a:latin typeface="+mn-lt"/>
                <a:cs typeface="CiscoSans"/>
              </a:defRPr>
            </a:lvl1pPr>
            <a:lvl2pPr marL="342751" indent="0" algn="ctr">
              <a:buNone/>
              <a:defRPr>
                <a:solidFill>
                  <a:schemeClr val="tx1">
                    <a:tint val="75000"/>
                  </a:schemeClr>
                </a:solidFill>
              </a:defRPr>
            </a:lvl2pPr>
            <a:lvl3pPr marL="685514" indent="0" algn="ctr">
              <a:buNone/>
              <a:defRPr>
                <a:solidFill>
                  <a:schemeClr val="tx1">
                    <a:tint val="75000"/>
                  </a:schemeClr>
                </a:solidFill>
              </a:defRPr>
            </a:lvl3pPr>
            <a:lvl4pPr marL="1028270" indent="0" algn="ctr">
              <a:buNone/>
              <a:defRPr>
                <a:solidFill>
                  <a:schemeClr val="tx1">
                    <a:tint val="75000"/>
                  </a:schemeClr>
                </a:solidFill>
              </a:defRPr>
            </a:lvl4pPr>
            <a:lvl5pPr marL="1371030" indent="0" algn="ctr">
              <a:buNone/>
              <a:defRPr>
                <a:solidFill>
                  <a:schemeClr val="tx1">
                    <a:tint val="75000"/>
                  </a:schemeClr>
                </a:solidFill>
              </a:defRPr>
            </a:lvl5pPr>
            <a:lvl6pPr marL="1713781" indent="0" algn="ctr">
              <a:buNone/>
              <a:defRPr>
                <a:solidFill>
                  <a:schemeClr val="tx1">
                    <a:tint val="75000"/>
                  </a:schemeClr>
                </a:solidFill>
              </a:defRPr>
            </a:lvl6pPr>
            <a:lvl7pPr marL="2056543" indent="0" algn="ctr">
              <a:buNone/>
              <a:defRPr>
                <a:solidFill>
                  <a:schemeClr val="tx1">
                    <a:tint val="75000"/>
                  </a:schemeClr>
                </a:solidFill>
              </a:defRPr>
            </a:lvl7pPr>
            <a:lvl8pPr marL="2399300" indent="0" algn="ctr">
              <a:buNone/>
              <a:defRPr>
                <a:solidFill>
                  <a:schemeClr val="tx1">
                    <a:tint val="75000"/>
                  </a:schemeClr>
                </a:solidFill>
              </a:defRPr>
            </a:lvl8pPr>
            <a:lvl9pPr marL="2742060" indent="0" algn="ctr">
              <a:buNone/>
              <a:defRPr>
                <a:solidFill>
                  <a:schemeClr val="tx1">
                    <a:tint val="75000"/>
                  </a:schemeClr>
                </a:solidFill>
              </a:defRPr>
            </a:lvl9pPr>
          </a:lstStyle>
          <a:p>
            <a:endParaRPr lang="en-US" dirty="0"/>
          </a:p>
        </p:txBody>
      </p:sp>
      <p:sp>
        <p:nvSpPr>
          <p:cNvPr id="11" name="Text Placeholder 38"/>
          <p:cNvSpPr>
            <a:spLocks noGrp="1"/>
          </p:cNvSpPr>
          <p:nvPr>
            <p:ph type="body" sz="quarter" idx="11"/>
          </p:nvPr>
        </p:nvSpPr>
        <p:spPr>
          <a:xfrm>
            <a:off x="469496" y="4033199"/>
            <a:ext cx="8296421" cy="288131"/>
          </a:xfrm>
          <a:prstGeom prst="rect">
            <a:avLst/>
          </a:prstGeom>
        </p:spPr>
        <p:txBody>
          <a:bodyPr lIns="121856" tIns="60928" rIns="121856" bIns="60928"/>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endParaRPr lang="ja-JP" altLang="en-US" dirty="0" smtClean="0"/>
          </a:p>
        </p:txBody>
      </p:sp>
      <p:sp>
        <p:nvSpPr>
          <p:cNvPr id="12" name="Text Placeholder 40"/>
          <p:cNvSpPr>
            <a:spLocks noGrp="1"/>
          </p:cNvSpPr>
          <p:nvPr>
            <p:ph type="body" sz="quarter" idx="12"/>
          </p:nvPr>
        </p:nvSpPr>
        <p:spPr>
          <a:xfrm>
            <a:off x="469496" y="4273196"/>
            <a:ext cx="8296421" cy="288131"/>
          </a:xfrm>
          <a:prstGeom prst="rect">
            <a:avLst/>
          </a:prstGeom>
        </p:spPr>
        <p:txBody>
          <a:bodyPr lIns="121856" tIns="60928" rIns="121856" bIns="60928"/>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Master text styles</a:t>
            </a:r>
          </a:p>
        </p:txBody>
      </p:sp>
      <p:sp>
        <p:nvSpPr>
          <p:cNvPr id="13" name="Title 1"/>
          <p:cNvSpPr>
            <a:spLocks noGrp="1"/>
          </p:cNvSpPr>
          <p:nvPr>
            <p:ph type="ctrTitle"/>
          </p:nvPr>
        </p:nvSpPr>
        <p:spPr>
          <a:xfrm>
            <a:off x="425766" y="2139702"/>
            <a:ext cx="8340152" cy="644730"/>
          </a:xfrm>
          <a:prstGeom prst="rect">
            <a:avLst/>
          </a:prstGeom>
        </p:spPr>
        <p:txBody>
          <a:bodyPr lIns="91428" tIns="45715" rIns="91428" bIns="45715" anchor="ctr" anchorCtr="0"/>
          <a:lstStyle>
            <a:lvl1pPr marL="0" indent="0" algn="l">
              <a:lnSpc>
                <a:spcPct val="90000"/>
              </a:lnSpc>
              <a:buFont typeface="Arial" panose="020B0604020202020204" pitchFamily="34" charset="0"/>
              <a:buNone/>
              <a:defRPr sz="3300" b="0" i="0" spc="0" baseline="0">
                <a:solidFill>
                  <a:srgbClr val="FFFFFE"/>
                </a:solidFill>
                <a:latin typeface="+mj-lt"/>
                <a:cs typeface="CiscoSans Thin"/>
              </a:defRPr>
            </a:lvl1pPr>
          </a:lstStyle>
          <a:p>
            <a:r>
              <a:rPr lang="en-US" dirty="0" smtClean="0"/>
              <a:t>Click to edit Master title style</a:t>
            </a:r>
            <a:endParaRPr lang="en-US" dirty="0"/>
          </a:p>
        </p:txBody>
      </p:sp>
      <p:sp>
        <p:nvSpPr>
          <p:cNvPr id="14" name="Text Placeholder 38"/>
          <p:cNvSpPr>
            <a:spLocks noGrp="1"/>
          </p:cNvSpPr>
          <p:nvPr>
            <p:ph type="body" sz="quarter" idx="13"/>
          </p:nvPr>
        </p:nvSpPr>
        <p:spPr>
          <a:xfrm>
            <a:off x="5274260" y="141484"/>
            <a:ext cx="3727385" cy="288131"/>
          </a:xfrm>
          <a:prstGeom prst="rect">
            <a:avLst/>
          </a:prstGeom>
        </p:spPr>
        <p:txBody>
          <a:bodyPr lIns="121856" tIns="60928" rIns="121856" bIns="60928"/>
          <a:lstStyle>
            <a:lvl1pPr marL="0" indent="0" algn="r">
              <a:buFontTx/>
              <a:buNone/>
              <a:defRPr lang="en-US" sz="15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endParaRPr lang="ja-JP" altLang="en-US" dirty="0" smtClean="0"/>
          </a:p>
        </p:txBody>
      </p:sp>
    </p:spTree>
    <p:extLst>
      <p:ext uri="{BB962C8B-B14F-4D97-AF65-F5344CB8AC3E}">
        <p14:creationId xmlns:p14="http://schemas.microsoft.com/office/powerpoint/2010/main" val="1997152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401156" y="2651138"/>
            <a:ext cx="4326749" cy="513813"/>
          </a:xfrm>
          <a:prstGeom prst="rect">
            <a:avLst/>
          </a:prstGeom>
        </p:spPr>
      </p:pic>
      <p:pic>
        <p:nvPicPr>
          <p:cNvPr id="6"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4120044" y="3937359"/>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2198392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236007" y="149698"/>
            <a:ext cx="8907994" cy="54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t" anchorCtr="0"/>
          <a:lstStyle>
            <a:lvl1pPr>
              <a:defRPr sz="2700">
                <a:solidFill>
                  <a:schemeClr val="tx2"/>
                </a:solidFill>
              </a:defRPr>
            </a:lvl1pPr>
          </a:lstStyle>
          <a:p>
            <a:pPr lvl="0"/>
            <a:r>
              <a:rPr lang="ja-JP" altLang="en-US" dirty="0" smtClean="0"/>
              <a:t>マスター タイトルの書式設定</a:t>
            </a:r>
            <a:endParaRPr lang="en-GB" dirty="0"/>
          </a:p>
        </p:txBody>
      </p:sp>
    </p:spTree>
    <p:extLst>
      <p:ext uri="{BB962C8B-B14F-4D97-AF65-F5344CB8AC3E}">
        <p14:creationId xmlns:p14="http://schemas.microsoft.com/office/powerpoint/2010/main" val="42091804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5" name="Title 1"/>
          <p:cNvSpPr>
            <a:spLocks noGrp="1"/>
          </p:cNvSpPr>
          <p:nvPr>
            <p:ph type="ctrTitle"/>
          </p:nvPr>
        </p:nvSpPr>
        <p:spPr>
          <a:xfrm>
            <a:off x="425767" y="2139702"/>
            <a:ext cx="8718235" cy="644730"/>
          </a:xfrm>
          <a:prstGeom prst="rect">
            <a:avLst/>
          </a:prstGeom>
        </p:spPr>
        <p:txBody>
          <a:bodyPr lIns="91428" tIns="45715" rIns="91428" bIns="45715" anchor="ctr" anchorCtr="0"/>
          <a:lstStyle>
            <a:lvl1pPr marL="0" indent="0" algn="l">
              <a:lnSpc>
                <a:spcPct val="90000"/>
              </a:lnSpc>
              <a:buFont typeface="Arial" panose="020B0604020202020204" pitchFamily="34" charset="0"/>
              <a:buNone/>
              <a:defRPr sz="3300" b="0" i="0" spc="0" baseline="0">
                <a:solidFill>
                  <a:srgbClr val="424854"/>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28718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76" name="Shape 276"/>
          <p:cNvSpPr>
            <a:spLocks noGrp="1"/>
          </p:cNvSpPr>
          <p:nvPr>
            <p:ph type="sldNum" sz="quarter" idx="2"/>
          </p:nvPr>
        </p:nvSpPr>
        <p:spPr>
          <a:prstGeom prst="rect">
            <a:avLst/>
          </a:prstGeom>
        </p:spPr>
        <p:txBody>
          <a:bodyPr lIns="91428" tIns="45715" rIns="91428" bIns="45715"/>
          <a:lstStyle/>
          <a:p>
            <a:pPr defTabSz="457006"/>
            <a:fld id="{86CB4B4D-7CA3-9044-876B-883B54F8677D}" type="slidenum">
              <a:rPr kumimoji="0" lang="uk-UA" smtClean="0">
                <a:solidFill>
                  <a:srgbClr val="58585B"/>
                </a:solidFill>
              </a:rPr>
              <a:pPr defTabSz="457006"/>
              <a:t>‹#›</a:t>
            </a:fld>
            <a:endParaRPr kumimoji="0" lang="uk-UA">
              <a:solidFill>
                <a:srgbClr val="58585B"/>
              </a:solidFill>
            </a:endParaRPr>
          </a:p>
        </p:txBody>
      </p:sp>
    </p:spTree>
    <p:extLst>
      <p:ext uri="{BB962C8B-B14F-4D97-AF65-F5344CB8AC3E}">
        <p14:creationId xmlns:p14="http://schemas.microsoft.com/office/powerpoint/2010/main" val="1566703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0410" tIns="60123" rIns="120410" bIns="60123">
            <a:noAutofit/>
          </a:bodyPr>
          <a:lstStyle>
            <a:lvl1pPr marL="277208" indent="-220994">
              <a:lnSpc>
                <a:spcPct val="95000"/>
              </a:lnSpc>
              <a:spcBef>
                <a:spcPts val="1109"/>
              </a:spcBef>
              <a:buClr>
                <a:schemeClr val="tx1"/>
              </a:buClr>
              <a:buSzPct val="80000"/>
              <a:buFont typeface="Arial"/>
              <a:buChar char="•"/>
              <a:defRPr sz="3675" b="0" i="0">
                <a:solidFill>
                  <a:srgbClr val="676767"/>
                </a:solidFill>
                <a:latin typeface="+mn-lt"/>
                <a:cs typeface="CiscoSans ExtraLight"/>
              </a:defRPr>
            </a:lvl1pPr>
            <a:lvl2pPr marL="501377" indent="-213062">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37948" indent="-169241">
              <a:buClr>
                <a:schemeClr val="tx1"/>
              </a:buClr>
              <a:buSzPct val="80000"/>
              <a:buFont typeface="Arial"/>
              <a:buChar char="•"/>
              <a:defRPr sz="1575" b="0" i="0">
                <a:solidFill>
                  <a:srgbClr val="676767"/>
                </a:solidFill>
                <a:latin typeface="+mn-lt"/>
                <a:cs typeface="CiscoSans ExtraLight"/>
              </a:defRPr>
            </a:lvl3pPr>
            <a:lvl4pPr marL="899323" indent="-169241">
              <a:buClr>
                <a:schemeClr val="tx1"/>
              </a:buClr>
              <a:buSzPct val="80000"/>
              <a:buFont typeface="Arial"/>
              <a:buChar char="•"/>
              <a:defRPr sz="1425" b="0" i="0">
                <a:solidFill>
                  <a:srgbClr val="676767"/>
                </a:solidFill>
                <a:latin typeface="+mn-lt"/>
                <a:cs typeface="CiscoSans ExtraLight"/>
              </a:defRPr>
            </a:lvl4pPr>
            <a:lvl5pPr marL="1068487" indent="-166067">
              <a:buClr>
                <a:schemeClr val="tx1"/>
              </a:buClr>
              <a:buSzPct val="80000"/>
              <a:buFont typeface="Arial"/>
              <a:buChar char="•"/>
              <a:defRPr sz="1125"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40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0414" tIns="60123" rIns="120414" bIns="6012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715294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userDrawn="1">
  <p:cSld name="2_Title_Photo">
    <p:spTree>
      <p:nvGrpSpPr>
        <p:cNvPr id="1" name=""/>
        <p:cNvGrpSpPr/>
        <p:nvPr/>
      </p:nvGrpSpPr>
      <p:grpSpPr>
        <a:xfrm>
          <a:off x="0" y="0"/>
          <a:ext cx="0" cy="0"/>
          <a:chOff x="0" y="0"/>
          <a:chExt cx="0" cy="0"/>
        </a:xfrm>
      </p:grpSpPr>
      <p:pic>
        <p:nvPicPr>
          <p:cNvPr id="4099" name="Picture 3" descr="C:\Users\Oscar.DUARTE\Documents\Cisco\15-CSCU-08XX\Cisco_Speed Title_0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
          <p:cNvSpPr>
            <a:spLocks noGrp="1"/>
          </p:cNvSpPr>
          <p:nvPr>
            <p:ph type="body" sz="quarter" idx="13" hasCustomPrompt="1"/>
          </p:nvPr>
        </p:nvSpPr>
        <p:spPr>
          <a:xfrm>
            <a:off x="393442" y="3851003"/>
            <a:ext cx="5797808" cy="299001"/>
          </a:xfrm>
          <a:prstGeom prst="rect">
            <a:avLst/>
          </a:prstGeom>
        </p:spPr>
        <p:txBody>
          <a:bodyPr lIns="120410" tIns="60123" rIns="120410" bIns="60123"/>
          <a:lstStyle>
            <a:lvl1pPr marL="0" indent="0">
              <a:buFont typeface="Arial" panose="020B0604020202020204" pitchFamily="34" charset="0"/>
              <a:buNone/>
              <a:defRPr sz="2175" baseline="0">
                <a:solidFill>
                  <a:schemeClr val="bg1"/>
                </a:solidFill>
                <a:latin typeface="+mj-lt"/>
              </a:defRPr>
            </a:lvl1pPr>
            <a:lvl2pPr marL="301028" indent="0">
              <a:buNone/>
              <a:defRPr/>
            </a:lvl2pPr>
            <a:lvl3pPr marL="421818" indent="0">
              <a:buNone/>
              <a:defRPr/>
            </a:lvl3pPr>
            <a:lvl4pPr marL="510167" indent="0">
              <a:buNone/>
              <a:defRPr/>
            </a:lvl4pPr>
            <a:lvl5pPr marL="593484" indent="0">
              <a:buNone/>
              <a:defRPr/>
            </a:lvl5pPr>
          </a:lstStyle>
          <a:p>
            <a:pPr lvl="0"/>
            <a:r>
              <a:rPr lang="en-GB" dirty="0" smtClean="0"/>
              <a:t>Subtitle Goes Here</a:t>
            </a:r>
          </a:p>
        </p:txBody>
      </p:sp>
      <p:sp>
        <p:nvSpPr>
          <p:cNvPr id="10" name="Title 1"/>
          <p:cNvSpPr>
            <a:spLocks noGrp="1"/>
          </p:cNvSpPr>
          <p:nvPr>
            <p:ph type="ctrTitle" hasCustomPrompt="1"/>
          </p:nvPr>
        </p:nvSpPr>
        <p:spPr>
          <a:xfrm>
            <a:off x="355917" y="3279515"/>
            <a:ext cx="5824013" cy="644730"/>
          </a:xfrm>
          <a:prstGeom prst="rect">
            <a:avLst/>
          </a:prstGeom>
        </p:spPr>
        <p:txBody>
          <a:bodyPr lIns="121883" tIns="60941" rIns="121883" bIns="60941" anchor="b"/>
          <a:lstStyle>
            <a:lvl1pPr marL="0" indent="0" algn="l">
              <a:lnSpc>
                <a:spcPct val="90000"/>
              </a:lnSpc>
              <a:buFont typeface="Arial" panose="020B0604020202020204" pitchFamily="34" charset="0"/>
              <a:buNone/>
              <a:defRPr sz="4425" b="0" i="0" spc="0" baseline="0">
                <a:solidFill>
                  <a:schemeClr val="bg1"/>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399647" y="4175701"/>
            <a:ext cx="5793476" cy="288131"/>
          </a:xfrm>
          <a:prstGeom prst="rect">
            <a:avLst/>
          </a:prstGeom>
        </p:spPr>
        <p:txBody>
          <a:bodyPr lIns="120410" tIns="60123" rIns="120410" bIns="60123" anchor="b" anchorCtr="0">
            <a:noAutofit/>
          </a:bodyPr>
          <a:lstStyle>
            <a:lvl1pPr marL="0" indent="0" algn="l">
              <a:buNone/>
              <a:defRPr sz="1425" b="0" i="0">
                <a:solidFill>
                  <a:schemeClr val="bg1"/>
                </a:solidFill>
                <a:latin typeface="+mn-lt"/>
                <a:cs typeface="CiscoSans"/>
              </a:defRPr>
            </a:lvl1pPr>
            <a:lvl2pPr marL="338421" indent="0" algn="ctr">
              <a:buNone/>
              <a:defRPr>
                <a:solidFill>
                  <a:schemeClr val="tx1">
                    <a:tint val="75000"/>
                  </a:schemeClr>
                </a:solidFill>
              </a:defRPr>
            </a:lvl2pPr>
            <a:lvl3pPr marL="676898" indent="0" algn="ctr">
              <a:buNone/>
              <a:defRPr>
                <a:solidFill>
                  <a:schemeClr val="tx1">
                    <a:tint val="75000"/>
                  </a:schemeClr>
                </a:solidFill>
              </a:defRPr>
            </a:lvl3pPr>
            <a:lvl4pPr marL="1015460" indent="0" algn="ctr">
              <a:buNone/>
              <a:defRPr>
                <a:solidFill>
                  <a:schemeClr val="tx1">
                    <a:tint val="75000"/>
                  </a:schemeClr>
                </a:solidFill>
              </a:defRPr>
            </a:lvl4pPr>
            <a:lvl5pPr marL="1353757" indent="0" algn="ctr">
              <a:buNone/>
              <a:defRPr>
                <a:solidFill>
                  <a:schemeClr val="tx1">
                    <a:tint val="75000"/>
                  </a:schemeClr>
                </a:solidFill>
              </a:defRPr>
            </a:lvl5pPr>
            <a:lvl6pPr marL="1692230" indent="0" algn="ctr">
              <a:buNone/>
              <a:defRPr>
                <a:solidFill>
                  <a:schemeClr val="tx1">
                    <a:tint val="75000"/>
                  </a:schemeClr>
                </a:solidFill>
              </a:defRPr>
            </a:lvl6pPr>
            <a:lvl7pPr marL="2030722" indent="0" algn="ctr">
              <a:buNone/>
              <a:defRPr>
                <a:solidFill>
                  <a:schemeClr val="tx1">
                    <a:tint val="75000"/>
                  </a:schemeClr>
                </a:solidFill>
              </a:defRPr>
            </a:lvl7pPr>
            <a:lvl8pPr marL="2369205" indent="0" algn="ctr">
              <a:buNone/>
              <a:defRPr>
                <a:solidFill>
                  <a:schemeClr val="tx1">
                    <a:tint val="75000"/>
                  </a:schemeClr>
                </a:solidFill>
              </a:defRPr>
            </a:lvl8pPr>
            <a:lvl9pPr marL="2707579"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399647" y="4547846"/>
            <a:ext cx="5793476" cy="288131"/>
          </a:xfrm>
          <a:prstGeom prst="rect">
            <a:avLst/>
          </a:prstGeom>
        </p:spPr>
        <p:txBody>
          <a:bodyPr lIns="120410" tIns="60123" rIns="120410" bIns="60123"/>
          <a:lstStyle>
            <a:lvl1pPr marL="0" indent="0" algn="l">
              <a:buFontTx/>
              <a:buNone/>
              <a:defRPr lang="en-US" sz="900" b="1" i="0" kern="1200" cap="all" baseline="0" dirty="0" smtClean="0">
                <a:solidFill>
                  <a:schemeClr val="accent5">
                    <a:lumMod val="60000"/>
                    <a:lumOff val="40000"/>
                  </a:schemeClr>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4" name="Freeform 6"/>
          <p:cNvSpPr>
            <a:spLocks noEditPoints="1"/>
          </p:cNvSpPr>
          <p:nvPr userDrawn="1"/>
        </p:nvSpPr>
        <p:spPr bwMode="auto">
          <a:xfrm>
            <a:off x="7898114" y="392382"/>
            <a:ext cx="661987" cy="352093"/>
          </a:xfrm>
          <a:custGeom>
            <a:avLst/>
            <a:gdLst>
              <a:gd name="T0" fmla="*/ 939 w 960"/>
              <a:gd name="T1" fmla="*/ 136 h 506"/>
              <a:gd name="T2" fmla="*/ 939 w 960"/>
              <a:gd name="T3" fmla="*/ 221 h 506"/>
              <a:gd name="T4" fmla="*/ 845 w 960"/>
              <a:gd name="T5" fmla="*/ 99 h 506"/>
              <a:gd name="T6" fmla="*/ 803 w 960"/>
              <a:gd name="T7" fmla="*/ 99 h 506"/>
              <a:gd name="T8" fmla="*/ 845 w 960"/>
              <a:gd name="T9" fmla="*/ 201 h 506"/>
              <a:gd name="T10" fmla="*/ 730 w 960"/>
              <a:gd name="T11" fmla="*/ 21 h 506"/>
              <a:gd name="T12" fmla="*/ 689 w 960"/>
              <a:gd name="T13" fmla="*/ 242 h 506"/>
              <a:gd name="T14" fmla="*/ 730 w 960"/>
              <a:gd name="T15" fmla="*/ 21 h 506"/>
              <a:gd name="T16" fmla="*/ 595 w 960"/>
              <a:gd name="T17" fmla="*/ 78 h 506"/>
              <a:gd name="T18" fmla="*/ 595 w 960"/>
              <a:gd name="T19" fmla="*/ 221 h 506"/>
              <a:gd name="T20" fmla="*/ 501 w 960"/>
              <a:gd name="T21" fmla="*/ 157 h 506"/>
              <a:gd name="T22" fmla="*/ 459 w 960"/>
              <a:gd name="T23" fmla="*/ 157 h 506"/>
              <a:gd name="T24" fmla="*/ 501 w 960"/>
              <a:gd name="T25" fmla="*/ 201 h 506"/>
              <a:gd name="T26" fmla="*/ 386 w 960"/>
              <a:gd name="T27" fmla="*/ 99 h 506"/>
              <a:gd name="T28" fmla="*/ 344 w 960"/>
              <a:gd name="T29" fmla="*/ 201 h 506"/>
              <a:gd name="T30" fmla="*/ 386 w 960"/>
              <a:gd name="T31" fmla="*/ 99 h 506"/>
              <a:gd name="T32" fmla="*/ 250 w 960"/>
              <a:gd name="T33" fmla="*/ 0 h 506"/>
              <a:gd name="T34" fmla="*/ 250 w 960"/>
              <a:gd name="T35" fmla="*/ 263 h 506"/>
              <a:gd name="T36" fmla="*/ 157 w 960"/>
              <a:gd name="T37" fmla="*/ 99 h 506"/>
              <a:gd name="T38" fmla="*/ 115 w 960"/>
              <a:gd name="T39" fmla="*/ 99 h 506"/>
              <a:gd name="T40" fmla="*/ 157 w 960"/>
              <a:gd name="T41" fmla="*/ 201 h 506"/>
              <a:gd name="T42" fmla="*/ 42 w 960"/>
              <a:gd name="T43" fmla="*/ 157 h 506"/>
              <a:gd name="T44" fmla="*/ 0 w 960"/>
              <a:gd name="T45" fmla="*/ 201 h 506"/>
              <a:gd name="T46" fmla="*/ 42 w 960"/>
              <a:gd name="T47" fmla="*/ 157 h 506"/>
              <a:gd name="T48" fmla="*/ 432 w 960"/>
              <a:gd name="T49" fmla="*/ 333 h 506"/>
              <a:gd name="T50" fmla="*/ 422 w 960"/>
              <a:gd name="T51" fmla="*/ 437 h 506"/>
              <a:gd name="T52" fmla="*/ 370 w 960"/>
              <a:gd name="T53" fmla="*/ 463 h 506"/>
              <a:gd name="T54" fmla="*/ 485 w 960"/>
              <a:gd name="T55" fmla="*/ 450 h 506"/>
              <a:gd name="T56" fmla="*/ 414 w 960"/>
              <a:gd name="T57" fmla="*/ 382 h 506"/>
              <a:gd name="T58" fmla="*/ 473 w 960"/>
              <a:gd name="T59" fmla="*/ 338 h 506"/>
              <a:gd name="T60" fmla="*/ 785 w 960"/>
              <a:gd name="T61" fmla="*/ 333 h 506"/>
              <a:gd name="T62" fmla="*/ 874 w 960"/>
              <a:gd name="T63" fmla="*/ 419 h 506"/>
              <a:gd name="T64" fmla="*/ 829 w 960"/>
              <a:gd name="T65" fmla="*/ 419 h 506"/>
              <a:gd name="T66" fmla="*/ 785 w 960"/>
              <a:gd name="T67" fmla="*/ 376 h 506"/>
              <a:gd name="T68" fmla="*/ 175 w 960"/>
              <a:gd name="T69" fmla="*/ 333 h 506"/>
              <a:gd name="T70" fmla="*/ 214 w 960"/>
              <a:gd name="T71" fmla="*/ 500 h 506"/>
              <a:gd name="T72" fmla="*/ 132 w 960"/>
              <a:gd name="T73" fmla="*/ 419 h 506"/>
              <a:gd name="T74" fmla="*/ 214 w 960"/>
              <a:gd name="T75" fmla="*/ 339 h 506"/>
              <a:gd name="T76" fmla="*/ 615 w 960"/>
              <a:gd name="T77" fmla="*/ 333 h 506"/>
              <a:gd name="T78" fmla="*/ 653 w 960"/>
              <a:gd name="T79" fmla="*/ 500 h 506"/>
              <a:gd name="T80" fmla="*/ 571 w 960"/>
              <a:gd name="T81" fmla="*/ 419 h 506"/>
              <a:gd name="T82" fmla="*/ 653 w 960"/>
              <a:gd name="T83" fmla="*/ 339 h 506"/>
              <a:gd name="T84" fmla="*/ 271 w 960"/>
              <a:gd name="T85" fmla="*/ 503 h 506"/>
              <a:gd name="T86" fmla="*/ 314 w 960"/>
              <a:gd name="T87" fmla="*/ 50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0326" tIns="45102" rIns="90326" bIns="45102" numCol="1" anchor="t" anchorCtr="0" compatLnSpc="1">
            <a:prstTxWarp prst="textNoShape">
              <a:avLst/>
            </a:prstTxWarp>
          </a:bodyPr>
          <a:lstStyle/>
          <a:p>
            <a:pPr defTabSz="457006"/>
            <a:endParaRPr kumimoji="0" lang="en-US">
              <a:solidFill>
                <a:srgbClr val="58585B"/>
              </a:solidFill>
            </a:endParaRPr>
          </a:p>
        </p:txBody>
      </p:sp>
    </p:spTree>
    <p:extLst>
      <p:ext uri="{BB962C8B-B14F-4D97-AF65-F5344CB8AC3E}">
        <p14:creationId xmlns:p14="http://schemas.microsoft.com/office/powerpoint/2010/main" val="887681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120410" tIns="60123" rIns="120410" bIns="60123">
            <a:noAutofit/>
          </a:bodyPr>
          <a:lstStyle>
            <a:lvl1pPr marL="277208" indent="-220994">
              <a:lnSpc>
                <a:spcPct val="95000"/>
              </a:lnSpc>
              <a:spcBef>
                <a:spcPts val="1109"/>
              </a:spcBef>
              <a:buClr>
                <a:schemeClr val="tx1"/>
              </a:buClr>
              <a:buSzPct val="80000"/>
              <a:buFont typeface="Arial"/>
              <a:buChar char="•"/>
              <a:defRPr sz="2025" b="0" i="0">
                <a:solidFill>
                  <a:srgbClr val="676767"/>
                </a:solidFill>
                <a:latin typeface="+mn-lt"/>
                <a:cs typeface="CiscoSans ExtraLight"/>
              </a:defRPr>
            </a:lvl1pPr>
            <a:lvl2pPr marL="501377" indent="-213062">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37948" indent="-169241">
              <a:buClr>
                <a:schemeClr val="tx1"/>
              </a:buClr>
              <a:buSzPct val="80000"/>
              <a:buFont typeface="Arial"/>
              <a:buChar char="•"/>
              <a:defRPr sz="1575" b="0" i="0">
                <a:solidFill>
                  <a:srgbClr val="676767"/>
                </a:solidFill>
                <a:latin typeface="+mn-lt"/>
                <a:cs typeface="CiscoSans ExtraLight"/>
              </a:defRPr>
            </a:lvl3pPr>
            <a:lvl4pPr marL="899323" indent="-169241">
              <a:buClr>
                <a:schemeClr val="tx1"/>
              </a:buClr>
              <a:buSzPct val="80000"/>
              <a:buFont typeface="Arial"/>
              <a:buChar char="•"/>
              <a:defRPr sz="1425" b="0" i="0">
                <a:solidFill>
                  <a:srgbClr val="676767"/>
                </a:solidFill>
                <a:latin typeface="+mn-lt"/>
                <a:cs typeface="CiscoSans ExtraLight"/>
              </a:defRPr>
            </a:lvl4pPr>
            <a:lvl5pPr marL="1068487" indent="-166067">
              <a:buClr>
                <a:schemeClr val="tx1"/>
              </a:buClr>
              <a:buSzPct val="80000"/>
              <a:buFont typeface="Arial"/>
              <a:buChar char="•"/>
              <a:defRPr sz="1125"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40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0414" tIns="60123" rIns="120414" bIns="60123" numCol="1" anchor="ctr" anchorCtr="0" compatLnSpc="1">
            <a:prstTxWarp prst="textNoShape">
              <a:avLst/>
            </a:prstTxWarp>
          </a:bodyPr>
          <a:lstStyle/>
          <a:p>
            <a:pPr lvl="0"/>
            <a:r>
              <a:rPr lang="en-US" smtClean="0"/>
              <a:t>Click to edit Master title style</a:t>
            </a:r>
            <a:endParaRPr lang="en-GB" dirty="0"/>
          </a:p>
        </p:txBody>
      </p:sp>
      <p:pic>
        <p:nvPicPr>
          <p:cNvPr id="5" name="Picture 4"/>
          <p:cNvPicPr>
            <a:picLocks noChangeAspect="1"/>
          </p:cNvPicPr>
          <p:nvPr userDrawn="1"/>
        </p:nvPicPr>
        <p:blipFill>
          <a:blip r:embed="rId2"/>
          <a:stretch>
            <a:fillRect/>
          </a:stretch>
        </p:blipFill>
        <p:spPr>
          <a:xfrm>
            <a:off x="0" y="4916366"/>
            <a:ext cx="9144000" cy="29934"/>
          </a:xfrm>
          <a:prstGeom prst="rect">
            <a:avLst/>
          </a:prstGeom>
        </p:spPr>
      </p:pic>
    </p:spTree>
    <p:extLst>
      <p:ext uri="{BB962C8B-B14F-4D97-AF65-F5344CB8AC3E}">
        <p14:creationId xmlns:p14="http://schemas.microsoft.com/office/powerpoint/2010/main" val="11601751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121883" tIns="60941" rIns="121883" bIns="60941"/>
          <a:lstStyle/>
          <a:p>
            <a:r>
              <a:rPr lang="en-US" smtClean="0"/>
              <a:t>Click to edit Master title style</a:t>
            </a:r>
            <a:endParaRPr lang="en-US"/>
          </a:p>
        </p:txBody>
      </p:sp>
      <p:sp>
        <p:nvSpPr>
          <p:cNvPr id="3" name="Date Placeholder 2"/>
          <p:cNvSpPr>
            <a:spLocks noGrp="1"/>
          </p:cNvSpPr>
          <p:nvPr>
            <p:ph type="dt" sz="half" idx="10"/>
          </p:nvPr>
        </p:nvSpPr>
        <p:spPr>
          <a:xfrm>
            <a:off x="628650" y="4767264"/>
            <a:ext cx="2057400" cy="273844"/>
          </a:xfrm>
          <a:prstGeom prst="rect">
            <a:avLst/>
          </a:prstGeom>
        </p:spPr>
        <p:txBody>
          <a:bodyPr lIns="121883" tIns="60941" rIns="121883" bIns="60941"/>
          <a:lstStyle/>
          <a:p>
            <a:pPr defTabSz="457006"/>
            <a:fld id="{7F829EAE-67A5-2848-BF4F-FAE07767F866}" type="datetimeFigureOut">
              <a:rPr kumimoji="0" lang="en-US" smtClean="0">
                <a:solidFill>
                  <a:prstClr val="black">
                    <a:tint val="75000"/>
                  </a:prstClr>
                </a:solidFill>
              </a:rPr>
              <a:pPr defTabSz="457006"/>
              <a:t>11/27/17</a:t>
            </a:fld>
            <a:endParaRPr kumimoji="0" lang="en-US" dirty="0">
              <a:solidFill>
                <a:prstClr val="black">
                  <a:tint val="75000"/>
                </a:prstClr>
              </a:solidFill>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lIns="121883" tIns="60941" rIns="121883" bIns="60941"/>
          <a:lstStyle/>
          <a:p>
            <a:pPr defTabSz="457006"/>
            <a:endParaRPr kumimoji="0" lang="en-US" dirty="0">
              <a:solidFill>
                <a:prstClr val="black">
                  <a:tint val="75000"/>
                </a:prstClr>
              </a:solidFill>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lIns="121883" tIns="60941" rIns="121883" bIns="60941"/>
          <a:lstStyle/>
          <a:p>
            <a:pPr defTabSz="457006"/>
            <a:fld id="{0114EA4C-C22A-BF4C-A327-CB9B19A9303F}" type="slidenum">
              <a:rPr kumimoji="0" lang="en-US" smtClean="0">
                <a:solidFill>
                  <a:prstClr val="black">
                    <a:tint val="75000"/>
                  </a:prstClr>
                </a:solidFill>
              </a:rPr>
              <a:pPr defTabSz="457006"/>
              <a:t>‹#›</a:t>
            </a:fld>
            <a:endParaRPr kumimoji="0" lang="en-US" dirty="0">
              <a:solidFill>
                <a:prstClr val="black">
                  <a:tint val="75000"/>
                </a:prstClr>
              </a:solidFill>
            </a:endParaRPr>
          </a:p>
        </p:txBody>
      </p:sp>
    </p:spTree>
    <p:extLst>
      <p:ext uri="{BB962C8B-B14F-4D97-AF65-F5344CB8AC3E}">
        <p14:creationId xmlns:p14="http://schemas.microsoft.com/office/powerpoint/2010/main" val="32839576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1560134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pic>
        <p:nvPicPr>
          <p:cNvPr id="3" name="Picture 2" descr="C:\Users\Oscar.DUARTE\Documents\Cisco\15-CSCU-0915 Speed lights\Cisco_Speed_02_Closin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628814" y="3111811"/>
            <a:ext cx="7886372" cy="994172"/>
          </a:xfrm>
          <a:prstGeom prst="rect">
            <a:avLst/>
          </a:prstGeom>
        </p:spPr>
        <p:txBody>
          <a:bodyPr/>
          <a:lstStyle>
            <a:lvl1pPr algn="ctr">
              <a:defRPr sz="3300">
                <a:solidFill>
                  <a:schemeClr val="bg1"/>
                </a:solidFill>
              </a:defRPr>
            </a:lvl1pPr>
          </a:lstStyle>
          <a:p>
            <a:r>
              <a:rPr kumimoji="1" lang="ja-JP" altLang="en-US" smtClean="0"/>
              <a:t>マスター タイトルの書式設定</a:t>
            </a:r>
            <a:endParaRPr kumimoji="1" lang="ja-JP" altLang="en-US"/>
          </a:p>
        </p:txBody>
      </p:sp>
    </p:spTree>
    <p:extLst>
      <p:ext uri="{BB962C8B-B14F-4D97-AF65-F5344CB8AC3E}">
        <p14:creationId xmlns:p14="http://schemas.microsoft.com/office/powerpoint/2010/main" val="42853605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5122" name="Picture 2" descr="C:\Users\Oscar.DUARTE\Documents\Cisco\15-CSCU-0915 Speed lights\Cisco_Speed_02_Closin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381127" y="1999576"/>
            <a:ext cx="3003493" cy="124153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6"/>
          <p:cNvSpPr>
            <a:spLocks noEditPoints="1"/>
          </p:cNvSpPr>
          <p:nvPr userDrawn="1"/>
        </p:nvSpPr>
        <p:spPr bwMode="auto">
          <a:xfrm>
            <a:off x="5252929" y="2187601"/>
            <a:ext cx="1627243" cy="865484"/>
          </a:xfrm>
          <a:custGeom>
            <a:avLst/>
            <a:gdLst>
              <a:gd name="T0" fmla="*/ 939 w 960"/>
              <a:gd name="T1" fmla="*/ 136 h 506"/>
              <a:gd name="T2" fmla="*/ 939 w 960"/>
              <a:gd name="T3" fmla="*/ 221 h 506"/>
              <a:gd name="T4" fmla="*/ 845 w 960"/>
              <a:gd name="T5" fmla="*/ 99 h 506"/>
              <a:gd name="T6" fmla="*/ 803 w 960"/>
              <a:gd name="T7" fmla="*/ 99 h 506"/>
              <a:gd name="T8" fmla="*/ 845 w 960"/>
              <a:gd name="T9" fmla="*/ 201 h 506"/>
              <a:gd name="T10" fmla="*/ 730 w 960"/>
              <a:gd name="T11" fmla="*/ 21 h 506"/>
              <a:gd name="T12" fmla="*/ 689 w 960"/>
              <a:gd name="T13" fmla="*/ 242 h 506"/>
              <a:gd name="T14" fmla="*/ 730 w 960"/>
              <a:gd name="T15" fmla="*/ 21 h 506"/>
              <a:gd name="T16" fmla="*/ 595 w 960"/>
              <a:gd name="T17" fmla="*/ 78 h 506"/>
              <a:gd name="T18" fmla="*/ 595 w 960"/>
              <a:gd name="T19" fmla="*/ 221 h 506"/>
              <a:gd name="T20" fmla="*/ 501 w 960"/>
              <a:gd name="T21" fmla="*/ 157 h 506"/>
              <a:gd name="T22" fmla="*/ 459 w 960"/>
              <a:gd name="T23" fmla="*/ 157 h 506"/>
              <a:gd name="T24" fmla="*/ 501 w 960"/>
              <a:gd name="T25" fmla="*/ 201 h 506"/>
              <a:gd name="T26" fmla="*/ 386 w 960"/>
              <a:gd name="T27" fmla="*/ 99 h 506"/>
              <a:gd name="T28" fmla="*/ 344 w 960"/>
              <a:gd name="T29" fmla="*/ 201 h 506"/>
              <a:gd name="T30" fmla="*/ 386 w 960"/>
              <a:gd name="T31" fmla="*/ 99 h 506"/>
              <a:gd name="T32" fmla="*/ 250 w 960"/>
              <a:gd name="T33" fmla="*/ 0 h 506"/>
              <a:gd name="T34" fmla="*/ 250 w 960"/>
              <a:gd name="T35" fmla="*/ 263 h 506"/>
              <a:gd name="T36" fmla="*/ 157 w 960"/>
              <a:gd name="T37" fmla="*/ 99 h 506"/>
              <a:gd name="T38" fmla="*/ 115 w 960"/>
              <a:gd name="T39" fmla="*/ 99 h 506"/>
              <a:gd name="T40" fmla="*/ 157 w 960"/>
              <a:gd name="T41" fmla="*/ 201 h 506"/>
              <a:gd name="T42" fmla="*/ 42 w 960"/>
              <a:gd name="T43" fmla="*/ 157 h 506"/>
              <a:gd name="T44" fmla="*/ 0 w 960"/>
              <a:gd name="T45" fmla="*/ 201 h 506"/>
              <a:gd name="T46" fmla="*/ 42 w 960"/>
              <a:gd name="T47" fmla="*/ 157 h 506"/>
              <a:gd name="T48" fmla="*/ 432 w 960"/>
              <a:gd name="T49" fmla="*/ 333 h 506"/>
              <a:gd name="T50" fmla="*/ 422 w 960"/>
              <a:gd name="T51" fmla="*/ 437 h 506"/>
              <a:gd name="T52" fmla="*/ 370 w 960"/>
              <a:gd name="T53" fmla="*/ 463 h 506"/>
              <a:gd name="T54" fmla="*/ 485 w 960"/>
              <a:gd name="T55" fmla="*/ 450 h 506"/>
              <a:gd name="T56" fmla="*/ 414 w 960"/>
              <a:gd name="T57" fmla="*/ 382 h 506"/>
              <a:gd name="T58" fmla="*/ 473 w 960"/>
              <a:gd name="T59" fmla="*/ 338 h 506"/>
              <a:gd name="T60" fmla="*/ 785 w 960"/>
              <a:gd name="T61" fmla="*/ 333 h 506"/>
              <a:gd name="T62" fmla="*/ 874 w 960"/>
              <a:gd name="T63" fmla="*/ 419 h 506"/>
              <a:gd name="T64" fmla="*/ 829 w 960"/>
              <a:gd name="T65" fmla="*/ 419 h 506"/>
              <a:gd name="T66" fmla="*/ 785 w 960"/>
              <a:gd name="T67" fmla="*/ 376 h 506"/>
              <a:gd name="T68" fmla="*/ 175 w 960"/>
              <a:gd name="T69" fmla="*/ 333 h 506"/>
              <a:gd name="T70" fmla="*/ 214 w 960"/>
              <a:gd name="T71" fmla="*/ 500 h 506"/>
              <a:gd name="T72" fmla="*/ 132 w 960"/>
              <a:gd name="T73" fmla="*/ 419 h 506"/>
              <a:gd name="T74" fmla="*/ 214 w 960"/>
              <a:gd name="T75" fmla="*/ 339 h 506"/>
              <a:gd name="T76" fmla="*/ 615 w 960"/>
              <a:gd name="T77" fmla="*/ 333 h 506"/>
              <a:gd name="T78" fmla="*/ 653 w 960"/>
              <a:gd name="T79" fmla="*/ 500 h 506"/>
              <a:gd name="T80" fmla="*/ 571 w 960"/>
              <a:gd name="T81" fmla="*/ 419 h 506"/>
              <a:gd name="T82" fmla="*/ 653 w 960"/>
              <a:gd name="T83" fmla="*/ 339 h 506"/>
              <a:gd name="T84" fmla="*/ 271 w 960"/>
              <a:gd name="T85" fmla="*/ 503 h 506"/>
              <a:gd name="T86" fmla="*/ 314 w 960"/>
              <a:gd name="T87" fmla="*/ 50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0326" tIns="45102" rIns="90326" bIns="45102" numCol="1" anchor="t" anchorCtr="0" compatLnSpc="1">
            <a:prstTxWarp prst="textNoShape">
              <a:avLst/>
            </a:prstTxWarp>
          </a:bodyPr>
          <a:lstStyle/>
          <a:p>
            <a:pPr defTabSz="457006"/>
            <a:endParaRPr kumimoji="0" lang="en-US">
              <a:solidFill>
                <a:srgbClr val="58585B"/>
              </a:solidFill>
            </a:endParaRPr>
          </a:p>
        </p:txBody>
      </p:sp>
    </p:spTree>
    <p:extLst>
      <p:ext uri="{BB962C8B-B14F-4D97-AF65-F5344CB8AC3E}">
        <p14:creationId xmlns:p14="http://schemas.microsoft.com/office/powerpoint/2010/main" val="922829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766" y="341315"/>
            <a:ext cx="8345488" cy="731837"/>
          </a:xfrm>
          <a:prstGeom prst="rect">
            <a:avLst/>
          </a:prstGeom>
        </p:spPr>
        <p:txBody>
          <a:bodyPr lIns="121899" tIns="60949" rIns="121899" bIns="60949"/>
          <a:lstStyle/>
          <a:p>
            <a:r>
              <a:rPr lang="en-GB"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lIns="121899" tIns="60949" rIns="121899" bIns="60949"/>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121899" tIns="60949" rIns="121899" bIns="60949"/>
          <a:lstStyle/>
          <a:p>
            <a:pPr defTabSz="457006"/>
            <a:fld id="{6BFECD78-3C8E-49F2-8FAB-59489D168ABB}" type="datetimeFigureOut">
              <a:rPr kumimoji="0" lang="en-US" smtClean="0">
                <a:solidFill>
                  <a:srgbClr val="58585B"/>
                </a:solidFill>
              </a:rPr>
              <a:pPr defTabSz="457006"/>
              <a:t>11/27/17</a:t>
            </a:fld>
            <a:endParaRPr kumimoji="0" lang="en-US">
              <a:solidFill>
                <a:srgbClr val="58585B"/>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121899" tIns="60949" rIns="121899" bIns="60949"/>
          <a:lstStyle/>
          <a:p>
            <a:pPr defTabSz="457006"/>
            <a:endParaRPr kumimoji="0" lang="en-US">
              <a:solidFill>
                <a:srgbClr val="58585B"/>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lIns="121899" tIns="60949" rIns="121899" bIns="60949"/>
          <a:lstStyle/>
          <a:p>
            <a:pPr defTabSz="457006"/>
            <a:fld id="{0FB56013-B943-42BA-886F-6F9D4EB85E9D}" type="slidenum">
              <a:rPr kumimoji="0" lang="en-US" smtClean="0">
                <a:solidFill>
                  <a:srgbClr val="58585B"/>
                </a:solidFill>
              </a:rPr>
              <a:pPr defTabSz="457006"/>
              <a:t>‹#›</a:t>
            </a:fld>
            <a:endParaRPr kumimoji="0" lang="en-US">
              <a:solidFill>
                <a:srgbClr val="58585B"/>
              </a:solidFill>
            </a:endParaRPr>
          </a:p>
        </p:txBody>
      </p:sp>
    </p:spTree>
    <p:extLst>
      <p:ext uri="{BB962C8B-B14F-4D97-AF65-F5344CB8AC3E}">
        <p14:creationId xmlns:p14="http://schemas.microsoft.com/office/powerpoint/2010/main" val="33384063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9630" y="1004344"/>
            <a:ext cx="3762531" cy="3511657"/>
          </a:xfrm>
          <a:prstGeom prst="rect">
            <a:avLst/>
          </a:prstGeom>
        </p:spPr>
        <p:txBody>
          <a:bodyPr lIns="121869" tIns="60935" rIns="121869" bIns="60935">
            <a:noAutofit/>
          </a:bodyPr>
          <a:lstStyle>
            <a:lvl1pPr marL="280872" indent="-223748">
              <a:lnSpc>
                <a:spcPct val="95000"/>
              </a:lnSpc>
              <a:spcBef>
                <a:spcPts val="1110"/>
              </a:spcBef>
              <a:spcAft>
                <a:spcPts val="600"/>
              </a:spcAft>
              <a:buClr>
                <a:schemeClr val="tx1"/>
              </a:buClr>
              <a:buSzPct val="80000"/>
              <a:buFont typeface="Arial"/>
              <a:buChar char="•"/>
              <a:defRPr sz="1575" b="0" i="0">
                <a:solidFill>
                  <a:srgbClr val="676767"/>
                </a:solidFill>
                <a:latin typeface="+mn-lt"/>
                <a:cs typeface="Arial" charset="0"/>
              </a:defRPr>
            </a:lvl1pPr>
            <a:lvl2pPr marL="507793" indent="-215811">
              <a:lnSpc>
                <a:spcPct val="95000"/>
              </a:lnSpc>
              <a:spcBef>
                <a:spcPts val="450"/>
              </a:spcBef>
              <a:spcAft>
                <a:spcPts val="600"/>
              </a:spcAft>
              <a:buClr>
                <a:schemeClr val="tx1"/>
              </a:buClr>
              <a:buSzPct val="80000"/>
              <a:buFont typeface="Arial"/>
              <a:buChar char="•"/>
              <a:defRPr sz="1425" b="0" i="0">
                <a:solidFill>
                  <a:srgbClr val="676767"/>
                </a:solidFill>
                <a:latin typeface="+mn-lt"/>
                <a:cs typeface="Arial" charset="0"/>
              </a:defRPr>
            </a:lvl2pPr>
            <a:lvl3pPr marL="747408" indent="-171381">
              <a:buClr>
                <a:schemeClr val="tx1"/>
              </a:buClr>
              <a:buSzPct val="80000"/>
              <a:buFont typeface="Arial"/>
              <a:buChar char="•"/>
              <a:defRPr sz="1575" b="0" i="0">
                <a:solidFill>
                  <a:srgbClr val="676767"/>
                </a:solidFill>
                <a:latin typeface="+mn-lt"/>
                <a:cs typeface="Arial" charset="0"/>
              </a:defRPr>
            </a:lvl3pPr>
            <a:lvl4pPr marL="910853" indent="-171381">
              <a:buClr>
                <a:schemeClr val="tx1"/>
              </a:buClr>
              <a:buSzPct val="80000"/>
              <a:buFont typeface="Arial"/>
              <a:buChar char="•"/>
              <a:defRPr sz="1425" b="0" i="0">
                <a:solidFill>
                  <a:srgbClr val="676767"/>
                </a:solidFill>
                <a:latin typeface="+mn-lt"/>
                <a:cs typeface="Arial" charset="0"/>
              </a:defRPr>
            </a:lvl4pPr>
            <a:lvl5pPr marL="1082234" indent="-168206">
              <a:buClr>
                <a:schemeClr val="tx1"/>
              </a:buClr>
              <a:buSzPct val="80000"/>
              <a:buFont typeface="Arial"/>
              <a:buChar char="•"/>
              <a:defRPr sz="1200" b="0" i="0">
                <a:solidFill>
                  <a:srgbClr val="676767"/>
                </a:solidFill>
                <a:latin typeface="+mn-lt"/>
                <a:cs typeface="Arial" charset="0"/>
              </a:defRPr>
            </a:lvl5pPr>
          </a:lstStyle>
          <a:p>
            <a:pPr lvl="0"/>
            <a:r>
              <a:rPr lang="en-GB" dirty="0"/>
              <a:t>First level</a:t>
            </a:r>
          </a:p>
          <a:p>
            <a:pPr lvl="1"/>
            <a:r>
              <a:rPr lang="en-GB" dirty="0"/>
              <a:t>Second </a:t>
            </a:r>
            <a:r>
              <a:rPr lang="en-GB" dirty="0" smtClean="0"/>
              <a:t>level</a:t>
            </a:r>
            <a:endParaRPr lang="en-GB" dirty="0"/>
          </a:p>
        </p:txBody>
      </p:sp>
      <p:sp>
        <p:nvSpPr>
          <p:cNvPr id="6" name="Title Placeholder 5"/>
          <p:cNvSpPr>
            <a:spLocks noGrp="1"/>
          </p:cNvSpPr>
          <p:nvPr>
            <p:ph type="title"/>
          </p:nvPr>
        </p:nvSpPr>
        <p:spPr bwMode="auto">
          <a:xfrm>
            <a:off x="137967" y="161436"/>
            <a:ext cx="849636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75" tIns="60937" rIns="121875" bIns="60937" numCol="1" anchor="t" anchorCtr="0" compatLnSpc="1">
            <a:prstTxWarp prst="textNoShape">
              <a:avLst/>
            </a:prstTxWarp>
          </a:bodyPr>
          <a:lstStyle>
            <a:lvl1pPr>
              <a:defRPr b="0" i="0">
                <a:cs typeface="Arial"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33977215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図を追加</a:t>
            </a:r>
            <a:endParaRPr lang="en-US" noProof="0" dirty="0"/>
          </a:p>
        </p:txBody>
      </p:sp>
      <p:sp>
        <p:nvSpPr>
          <p:cNvPr id="6" name="Text Placeholder 2"/>
          <p:cNvSpPr>
            <a:spLocks noGrp="1"/>
          </p:cNvSpPr>
          <p:nvPr>
            <p:ph type="body" sz="quarter" idx="11"/>
          </p:nvPr>
        </p:nvSpPr>
        <p:spPr bwMode="auto">
          <a:xfrm>
            <a:off x="500063" y="3476648"/>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757" indent="0">
              <a:lnSpc>
                <a:spcPts val="3679"/>
              </a:lnSpc>
              <a:spcBef>
                <a:spcPts val="0"/>
              </a:spcBef>
              <a:buNone/>
              <a:defRPr sz="2399" i="1">
                <a:solidFill>
                  <a:srgbClr val="58585B"/>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3751147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88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0904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sz="2400">
              <a:solidFill>
                <a:srgbClr val="005073"/>
              </a:solidFill>
              <a:latin typeface="Arial" charset="0"/>
              <a:ea typeface="ＭＳ Ｐゴシック" charset="0"/>
            </a:endParaRPr>
          </a:p>
        </p:txBody>
      </p:sp>
    </p:spTree>
    <p:extLst>
      <p:ext uri="{BB962C8B-B14F-4D97-AF65-F5344CB8AC3E}">
        <p14:creationId xmlns:p14="http://schemas.microsoft.com/office/powerpoint/2010/main" val="11462132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8990424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4234253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4070772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667829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2366529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4295726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3675860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966054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0857241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2561749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6418883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4900744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6715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21668730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20112023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497103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4449365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2728724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7467398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88">
          <p15:clr>
            <a:srgbClr val="FBAE40"/>
          </p15:clr>
        </p15:guide>
        <p15:guide id="2" pos="2598">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4271688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745823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675">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493846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4602531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6401900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9473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8853598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825290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2196">
          <p15:clr>
            <a:srgbClr val="FBAE40"/>
          </p15:clr>
        </p15:guide>
        <p15:guide id="2" pos="2675">
          <p15:clr>
            <a:srgbClr val="FBAE40"/>
          </p15:clr>
        </p15:guide>
        <p15:guide id="3" pos="3206">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918687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6">
          <p15:clr>
            <a:srgbClr val="FBAE40"/>
          </p15:clr>
        </p15:guide>
        <p15:guide id="3" pos="2675">
          <p15:clr>
            <a:srgbClr val="FBAE40"/>
          </p15:clr>
        </p15:guide>
        <p15:guide id="4" pos="3206">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5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24244"/>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24244"/>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24244"/>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16"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8031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4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8468"/>
            <a:ext cx="9144000" cy="5151968"/>
          </a:xfrm>
          <a:prstGeom prst="rect">
            <a:avLst/>
          </a:prstGeom>
          <a:gradFill flip="none" rotWithShape="1">
            <a:gsLst>
              <a:gs pos="17000">
                <a:srgbClr val="000000">
                  <a:alpha val="49000"/>
                </a:srgbClr>
              </a:gs>
              <a:gs pos="89000">
                <a:srgbClr val="171E08">
                  <a:alpha val="0"/>
                </a:srgbClr>
              </a:gs>
              <a:gs pos="54000">
                <a:srgbClr val="000000">
                  <a:alpha val="39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chemeClr val="bg2"/>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chemeClr val="bg2"/>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chemeClr val="bg2"/>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bg2"/>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9"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131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6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tx1"/>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15"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3241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8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8468"/>
            <a:ext cx="6537157"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0" name="Title 1"/>
          <p:cNvSpPr>
            <a:spLocks noGrp="1"/>
          </p:cNvSpPr>
          <p:nvPr>
            <p:ph type="ctrTitle" hasCustomPrompt="1"/>
          </p:nvPr>
        </p:nvSpPr>
        <p:spPr>
          <a:xfrm>
            <a:off x="425765" y="954505"/>
            <a:ext cx="8340152" cy="2330202"/>
          </a:xfrm>
          <a:prstGeom prst="rect">
            <a:avLst/>
          </a:prstGeom>
        </p:spPr>
        <p:txBody>
          <a:bodyPr anchor="b"/>
          <a:lstStyle>
            <a:lvl1pPr marL="0" indent="0" algn="l">
              <a:lnSpc>
                <a:spcPct val="90000"/>
              </a:lnSpc>
              <a:buFont typeface="Arial" panose="020B0604020202020204" pitchFamily="34" charset="0"/>
              <a:buNone/>
              <a:defRPr sz="4800" b="0" i="0" spc="0" baseline="0">
                <a:solidFill>
                  <a:schemeClr val="bg1">
                    <a:lumMod val="75000"/>
                  </a:schemeClr>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spTree>
    <p:extLst>
      <p:ext uri="{BB962C8B-B14F-4D97-AF65-F5344CB8AC3E}">
        <p14:creationId xmlns:p14="http://schemas.microsoft.com/office/powerpoint/2010/main" val="2074844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6805992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33CE6C-82BC-7B42-BAFD-73EF35194483}" type="slidenum">
              <a:rPr kumimoji="0" lang="en-US" sz="600">
                <a:solidFill>
                  <a:srgbClr val="005073">
                    <a:alpha val="60000"/>
                  </a:srgbClr>
                </a:solidFill>
                <a:ea typeface="ＭＳ Ｐゴシック" charset="0"/>
                <a:cs typeface="CiscoSans Thin"/>
              </a:rPr>
              <a:pPr algn="r" defTabSz="610744">
                <a:defRPr/>
              </a:pPr>
              <a:t>‹#›</a:t>
            </a:fld>
            <a:endParaRPr kumimoji="0" lang="en-US" sz="600" dirty="0">
              <a:solidFill>
                <a:srgbClr val="005073">
                  <a:alpha val="60000"/>
                </a:srgbClr>
              </a:solidFill>
              <a:ea typeface="ＭＳ Ｐゴシック" charset="0"/>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kumimoji="0" lang="en-US" sz="600" dirty="0">
                <a:solidFill>
                  <a:srgbClr val="005073">
                    <a:alpha val="60000"/>
                  </a:srgbClr>
                </a:solidFill>
                <a:ea typeface="ＭＳ Ｐゴシック" charset="0"/>
                <a:cs typeface="CiscoSans Thin"/>
              </a:rPr>
              <a:t>© 2016  Cisco and/or its affiliates. All rights reserved.   Cisco Confidential</a:t>
            </a:r>
          </a:p>
        </p:txBody>
      </p:sp>
      <p:pic>
        <p:nvPicPr>
          <p:cNvPr id="5" name="Picture 2"/>
          <p:cNvPicPr>
            <a:picLocks noChangeAspect="1" noChangeArrowheads="1"/>
          </p:cNvPicPr>
          <p:nvPr/>
        </p:nvPicPr>
        <p:blipFill>
          <a:blip r:embed="rId2" cstate="screen">
            <a:grayscl/>
            <a:biLevel thresh="50000"/>
            <a:extLst>
              <a:ext uri="{28A0092B-C50C-407E-A947-70E740481C1C}">
                <a14:useLocalDpi xmlns:a14="http://schemas.microsoft.com/office/drawing/2010/main"/>
              </a:ext>
            </a:extLst>
          </a:blip>
          <a:srcRect/>
          <a:stretch>
            <a:fillRect/>
          </a:stretch>
        </p:blipFill>
        <p:spPr bwMode="auto">
          <a:xfrm>
            <a:off x="477838" y="4625975"/>
            <a:ext cx="423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2"/>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344344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7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8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5" name="Title 1"/>
          <p:cNvSpPr>
            <a:spLocks noGrp="1"/>
          </p:cNvSpPr>
          <p:nvPr>
            <p:ph type="ctrTitle"/>
          </p:nvPr>
        </p:nvSpPr>
        <p:spPr>
          <a:xfrm>
            <a:off x="416425" y="915409"/>
            <a:ext cx="6678281" cy="2569946"/>
          </a:xfrm>
          <a:prstGeom prst="rect">
            <a:avLst/>
          </a:prstGeom>
        </p:spPr>
        <p:txBody>
          <a:bodyPr anchor="b">
            <a:noAutofit/>
          </a:bodyPr>
          <a:lstStyle>
            <a:lvl1pPr marL="0" indent="0" algn="l">
              <a:lnSpc>
                <a:spcPct val="90000"/>
              </a:lnSpc>
              <a:buFont typeface="Arial" panose="020B0604020202020204" pitchFamily="34" charset="0"/>
              <a:buNone/>
              <a:defRPr sz="4400" b="0" i="0" spc="0" baseline="0">
                <a:solidFill>
                  <a:schemeClr val="bg1"/>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962850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6">
                    <a:lumMod val="75000"/>
                  </a:schemeClr>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436337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3296156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8410956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829124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52986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4232809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2814052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559637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86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7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9607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5196"/>
                    </a14:imgEffect>
                    <a14:imgEffect>
                      <a14:brightnessContrast bright="-33000"/>
                    </a14:imgEffect>
                  </a14:imgLayer>
                </a14:imgProps>
              </a:ext>
              <a:ext uri="{28A0092B-C50C-407E-A947-70E740481C1C}">
                <a14:useLocalDpi xmlns:a14="http://schemas.microsoft.com/office/drawing/2010/main"/>
              </a:ext>
            </a:extLst>
          </a:blip>
          <a:stretch>
            <a:fillRect/>
          </a:stretch>
        </p:blipFill>
        <p:spPr>
          <a:xfrm>
            <a:off x="1685767" y="1643634"/>
            <a:ext cx="2080678" cy="1856232"/>
          </a:xfrm>
          <a:prstGeom prst="rect">
            <a:avLst/>
          </a:prstGeom>
        </p:spPr>
      </p:pic>
    </p:spTree>
    <p:extLst>
      <p:ext uri="{BB962C8B-B14F-4D97-AF65-F5344CB8AC3E}">
        <p14:creationId xmlns:p14="http://schemas.microsoft.com/office/powerpoint/2010/main" val="17380615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5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8" name="Picture 7"/>
          <p:cNvPicPr>
            <a:picLocks noChangeAspect="1"/>
          </p:cNvPicPr>
          <p:nvPr userDrawn="1"/>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5196"/>
                    </a14:imgEffect>
                    <a14:imgEffect>
                      <a14:brightnessContrast bright="-33000"/>
                    </a14:imgEffect>
                  </a14:imgLayer>
                </a14:imgProps>
              </a:ext>
              <a:ext uri="{28A0092B-C50C-407E-A947-70E740481C1C}">
                <a14:useLocalDpi xmlns:a14="http://schemas.microsoft.com/office/drawing/2010/main"/>
              </a:ext>
            </a:extLst>
          </a:blip>
          <a:stretch>
            <a:fillRect/>
          </a:stretch>
        </p:blipFill>
        <p:spPr>
          <a:xfrm>
            <a:off x="1685767" y="1643634"/>
            <a:ext cx="2080678" cy="1856232"/>
          </a:xfrm>
          <a:prstGeom prst="rect">
            <a:avLst/>
          </a:prstGeom>
        </p:spPr>
      </p:pic>
    </p:spTree>
    <p:extLst>
      <p:ext uri="{BB962C8B-B14F-4D97-AF65-F5344CB8AC3E}">
        <p14:creationId xmlns:p14="http://schemas.microsoft.com/office/powerpoint/2010/main" val="20423988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14894501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2"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6662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40581234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Bullet_Title &amp; Messag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121855" tIns="60927" rIns="121855" bIns="60927">
            <a:noAutofit/>
          </a:bodyPr>
          <a:lstStyle>
            <a:lvl1pPr marL="57120" indent="0">
              <a:lnSpc>
                <a:spcPct val="95000"/>
              </a:lnSpc>
              <a:spcBef>
                <a:spcPts val="1110"/>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1947"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5959" indent="0">
              <a:buClr>
                <a:schemeClr val="tx2"/>
              </a:buClr>
              <a:buSzPct val="80000"/>
              <a:buFont typeface="Wingdings" panose="05000000000000000000" pitchFamily="2" charset="2"/>
              <a:buNone/>
              <a:defRPr sz="15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385"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3918"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8431686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cSld name="3_Blank_gradient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255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sz="2400">
              <a:solidFill>
                <a:srgbClr val="005073"/>
              </a:solidFill>
              <a:latin typeface="Arial" charset="0"/>
              <a:ea typeface="ＭＳ Ｐゴシック" charset="0"/>
            </a:endParaRPr>
          </a:p>
        </p:txBody>
      </p:sp>
    </p:spTree>
    <p:extLst>
      <p:ext uri="{BB962C8B-B14F-4D97-AF65-F5344CB8AC3E}">
        <p14:creationId xmlns:p14="http://schemas.microsoft.com/office/powerpoint/2010/main" val="26896553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_ユーザー設定レイアウト">
    <p:spTree>
      <p:nvGrpSpPr>
        <p:cNvPr id="1" name=""/>
        <p:cNvGrpSpPr/>
        <p:nvPr/>
      </p:nvGrpSpPr>
      <p:grpSpPr>
        <a:xfrm>
          <a:off x="0" y="0"/>
          <a:ext cx="0" cy="0"/>
          <a:chOff x="0" y="0"/>
          <a:chExt cx="0" cy="0"/>
        </a:xfrm>
      </p:grpSpPr>
      <p:grpSp>
        <p:nvGrpSpPr>
          <p:cNvPr id="3" name="グループ化 2"/>
          <p:cNvGrpSpPr/>
          <p:nvPr userDrawn="1"/>
        </p:nvGrpSpPr>
        <p:grpSpPr>
          <a:xfrm>
            <a:off x="1" y="-133644"/>
            <a:ext cx="9144000" cy="1073150"/>
            <a:chOff x="-77491" y="0"/>
            <a:chExt cx="9144000" cy="1073150"/>
          </a:xfrm>
        </p:grpSpPr>
        <p:sp>
          <p:nvSpPr>
            <p:cNvPr id="4" name="正方形/長方形 3"/>
            <p:cNvSpPr/>
            <p:nvPr/>
          </p:nvSpPr>
          <p:spPr>
            <a:xfrm>
              <a:off x="-77491" y="0"/>
              <a:ext cx="9144000" cy="1073150"/>
            </a:xfrm>
            <a:prstGeom prst="rect">
              <a:avLst/>
            </a:prstGeom>
            <a:pattFill prst="ltHorz">
              <a:fgClr>
                <a:schemeClr val="accent1"/>
              </a:fgClr>
              <a:bgClr>
                <a:schemeClr val="bg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5" name="片側の 2 つの角を丸めた四角形 4"/>
            <p:cNvSpPr/>
            <p:nvPr/>
          </p:nvSpPr>
          <p:spPr>
            <a:xfrm flipV="1">
              <a:off x="81366" y="0"/>
              <a:ext cx="8826285" cy="9531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grpSp>
        <p:nvGrpSpPr>
          <p:cNvPr id="6" name="グループ化 5"/>
          <p:cNvGrpSpPr/>
          <p:nvPr userDrawn="1"/>
        </p:nvGrpSpPr>
        <p:grpSpPr>
          <a:xfrm>
            <a:off x="158858" y="1071181"/>
            <a:ext cx="8826285" cy="3469015"/>
            <a:chOff x="158858" y="1071181"/>
            <a:chExt cx="8826285" cy="3469015"/>
          </a:xfrm>
        </p:grpSpPr>
        <p:grpSp>
          <p:nvGrpSpPr>
            <p:cNvPr id="7" name="グループ化 6"/>
            <p:cNvGrpSpPr/>
            <p:nvPr/>
          </p:nvGrpSpPr>
          <p:grpSpPr>
            <a:xfrm>
              <a:off x="158858" y="1071181"/>
              <a:ext cx="8826285" cy="3469015"/>
              <a:chOff x="158858" y="1071181"/>
              <a:chExt cx="8826285" cy="3469015"/>
            </a:xfrm>
          </p:grpSpPr>
          <p:sp>
            <p:nvSpPr>
              <p:cNvPr id="11" name="正方形/長方形 10"/>
              <p:cNvSpPr/>
              <p:nvPr/>
            </p:nvSpPr>
            <p:spPr>
              <a:xfrm>
                <a:off x="158858" y="1352464"/>
                <a:ext cx="2861928" cy="318773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2" name="正方形/長方形 11"/>
              <p:cNvSpPr/>
              <p:nvPr/>
            </p:nvSpPr>
            <p:spPr>
              <a:xfrm>
                <a:off x="3243490" y="1352464"/>
                <a:ext cx="5741653" cy="318773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3" name="1 つの角を切り取った四角形 12"/>
              <p:cNvSpPr/>
              <p:nvPr/>
            </p:nvSpPr>
            <p:spPr>
              <a:xfrm flipH="1">
                <a:off x="3243490" y="1071181"/>
                <a:ext cx="5741652" cy="281283"/>
              </a:xfrm>
              <a:prstGeom prst="snip1Rect">
                <a:avLst>
                  <a:gd name="adj" fmla="val 34082"/>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4" name="1 つの角を切り取った四角形 13"/>
              <p:cNvSpPr/>
              <p:nvPr/>
            </p:nvSpPr>
            <p:spPr>
              <a:xfrm>
                <a:off x="158859" y="1071181"/>
                <a:ext cx="2861927" cy="281283"/>
              </a:xfrm>
              <a:prstGeom prst="snip1Rect">
                <a:avLst>
                  <a:gd name="adj" fmla="val 34082"/>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sp>
          <p:nvSpPr>
            <p:cNvPr id="8" name="二等辺三角形 7"/>
            <p:cNvSpPr/>
            <p:nvPr/>
          </p:nvSpPr>
          <p:spPr>
            <a:xfrm rot="5400000">
              <a:off x="3047893" y="2758499"/>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9" name="二等辺三角形 8"/>
            <p:cNvSpPr/>
            <p:nvPr/>
          </p:nvSpPr>
          <p:spPr>
            <a:xfrm rot="5400000">
              <a:off x="3047893" y="3254385"/>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0" name="二等辺三角形 9"/>
            <p:cNvSpPr/>
            <p:nvPr/>
          </p:nvSpPr>
          <p:spPr>
            <a:xfrm rot="5400000">
              <a:off x="3047893" y="2262612"/>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sp>
        <p:nvSpPr>
          <p:cNvPr id="2" name="タイトル 1"/>
          <p:cNvSpPr>
            <a:spLocks noGrp="1"/>
          </p:cNvSpPr>
          <p:nvPr>
            <p:ph type="title"/>
          </p:nvPr>
        </p:nvSpPr>
        <p:spPr>
          <a:xfrm>
            <a:off x="438150" y="317091"/>
            <a:ext cx="8345488" cy="492746"/>
          </a:xfrm>
        </p:spPr>
        <p:txBody>
          <a:bodyPr anchor="b"/>
          <a:lstStyle>
            <a:lvl1pPr>
              <a:defRPr sz="2800"/>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3547627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973">
          <p15:clr>
            <a:srgbClr val="FBAE40"/>
          </p15:clr>
        </p15:guide>
        <p15:guide id="4" pos="3787">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白紙">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1628" y="4938407"/>
            <a:ext cx="594024" cy="131421"/>
          </a:xfrm>
          <a:prstGeom prst="rect">
            <a:avLst/>
          </a:prstGeom>
          <a:noFill/>
          <a:ln w="9525">
            <a:noFill/>
            <a:miter lim="800000"/>
            <a:headEnd/>
            <a:tailEnd/>
          </a:ln>
          <a:effectLst/>
        </p:spPr>
        <p:txBody>
          <a:bodyPr wrap="none" lIns="61571" tIns="30785" rIns="61571" bIns="30785" anchor="b">
            <a:spAutoFit/>
          </a:bodyPr>
          <a:lstStyle/>
          <a:p>
            <a:pPr algn="r" defTabSz="610566" fontAlgn="base">
              <a:spcBef>
                <a:spcPct val="0"/>
              </a:spcBef>
              <a:spcAft>
                <a:spcPct val="0"/>
              </a:spcAft>
            </a:pPr>
            <a:r>
              <a:rPr kumimoji="0" lang="en-US" sz="450" dirty="0">
                <a:solidFill>
                  <a:srgbClr val="C0C0C0"/>
                </a:solidFill>
                <a:ea typeface="ＭＳ Ｐゴシック" charset="0"/>
              </a:rPr>
              <a:t>Cisco Confidential</a:t>
            </a:r>
          </a:p>
        </p:txBody>
      </p:sp>
      <p:sp>
        <p:nvSpPr>
          <p:cNvPr id="4" name="Rectangle 7"/>
          <p:cNvSpPr>
            <a:spLocks noChangeArrowheads="1"/>
          </p:cNvSpPr>
          <p:nvPr userDrawn="1"/>
        </p:nvSpPr>
        <p:spPr bwMode="ltGray">
          <a:xfrm>
            <a:off x="8718283" y="4935328"/>
            <a:ext cx="191671" cy="131421"/>
          </a:xfrm>
          <a:prstGeom prst="rect">
            <a:avLst/>
          </a:prstGeom>
          <a:noFill/>
          <a:ln w="9525" algn="ctr">
            <a:noFill/>
            <a:miter lim="800000"/>
            <a:headEnd/>
            <a:tailEnd/>
          </a:ln>
          <a:effectLst/>
        </p:spPr>
        <p:txBody>
          <a:bodyPr wrap="none" lIns="61571" tIns="30785" rIns="61571" bIns="30785" anchor="b">
            <a:spAutoFit/>
          </a:bodyPr>
          <a:lstStyle/>
          <a:p>
            <a:pPr algn="r" defTabSz="610566" fontAlgn="base">
              <a:spcBef>
                <a:spcPct val="0"/>
              </a:spcBef>
              <a:spcAft>
                <a:spcPct val="0"/>
              </a:spcAft>
            </a:pPr>
            <a:fld id="{DFCF27A5-1A5B-48D3-A060-2758FFBB1ADD}" type="slidenum">
              <a:rPr kumimoji="0" lang="en-US" sz="450">
                <a:solidFill>
                  <a:srgbClr val="C0C0C0"/>
                </a:solidFill>
                <a:ea typeface="ＭＳ Ｐゴシック" charset="0"/>
              </a:rPr>
              <a:pPr algn="r" defTabSz="610566" fontAlgn="base">
                <a:spcBef>
                  <a:spcPct val="0"/>
                </a:spcBef>
                <a:spcAft>
                  <a:spcPct val="0"/>
                </a:spcAft>
              </a:pPr>
              <a:t>‹#›</a:t>
            </a:fld>
            <a:endParaRPr kumimoji="0" lang="en-US" sz="450" dirty="0">
              <a:solidFill>
                <a:srgbClr val="C0C0C0"/>
              </a:solidFill>
              <a:ea typeface="ＭＳ Ｐゴシック" charset="0"/>
            </a:endParaRPr>
          </a:p>
        </p:txBody>
      </p:sp>
      <p:sp>
        <p:nvSpPr>
          <p:cNvPr id="5" name="Rectangle 4"/>
          <p:cNvSpPr>
            <a:spLocks noChangeArrowheads="1"/>
          </p:cNvSpPr>
          <p:nvPr userDrawn="1"/>
        </p:nvSpPr>
        <p:spPr bwMode="ltGray">
          <a:xfrm>
            <a:off x="251377" y="4939707"/>
            <a:ext cx="3420515" cy="131421"/>
          </a:xfrm>
          <a:prstGeom prst="rect">
            <a:avLst/>
          </a:prstGeom>
          <a:noFill/>
          <a:ln w="9525">
            <a:noFill/>
            <a:miter lim="800000"/>
            <a:headEnd/>
            <a:tailEnd/>
          </a:ln>
          <a:effectLst/>
        </p:spPr>
        <p:txBody>
          <a:bodyPr wrap="square" lIns="61571" tIns="30785" rIns="61571" bIns="30785" anchor="b" anchorCtr="0">
            <a:spAutoFit/>
          </a:bodyPr>
          <a:lstStyle/>
          <a:p>
            <a:pPr defTabSz="610566" fontAlgn="base">
              <a:spcBef>
                <a:spcPct val="0"/>
              </a:spcBef>
              <a:spcAft>
                <a:spcPct val="0"/>
              </a:spcAft>
            </a:pPr>
            <a:r>
              <a:rPr kumimoji="0" lang="en-US" sz="450" dirty="0" smtClean="0">
                <a:solidFill>
                  <a:srgbClr val="C0C0C0"/>
                </a:solidFill>
                <a:ea typeface="ＭＳ Ｐゴシック" charset="0"/>
              </a:rPr>
              <a:t>© 2013 Cisco and/or its affiliates. All rights reserved.</a:t>
            </a:r>
            <a:endParaRPr kumimoji="0" lang="en-US" sz="450" dirty="0">
              <a:solidFill>
                <a:srgbClr val="C0C0C0"/>
              </a:solidFill>
              <a:ea typeface="ＭＳ Ｐゴシック" charset="0"/>
            </a:endParaRPr>
          </a:p>
        </p:txBody>
      </p:sp>
      <p:sp>
        <p:nvSpPr>
          <p:cNvPr id="6" name="Title 1"/>
          <p:cNvSpPr>
            <a:spLocks noGrp="1"/>
          </p:cNvSpPr>
          <p:nvPr>
            <p:ph type="title"/>
          </p:nvPr>
        </p:nvSpPr>
        <p:spPr>
          <a:xfrm>
            <a:off x="229703" y="52388"/>
            <a:ext cx="8588861" cy="494110"/>
          </a:xfrm>
        </p:spPr>
        <p:txBody>
          <a:bodyPr/>
          <a:lstStyle>
            <a:lvl1pPr algn="l" defTabSz="685800" rtl="0" eaLnBrk="1" latinLnBrk="0" hangingPunct="1">
              <a:lnSpc>
                <a:spcPct val="80000"/>
              </a:lnSpc>
              <a:spcBef>
                <a:spcPct val="0"/>
              </a:spcBef>
              <a:buNone/>
              <a:defRPr lang="en-US" sz="2700" b="0" kern="1200" spc="-75" baseline="0" dirty="0">
                <a:gradFill>
                  <a:gsLst>
                    <a:gs pos="0">
                      <a:srgbClr val="09459D"/>
                    </a:gs>
                    <a:gs pos="50000">
                      <a:schemeClr val="tx1"/>
                    </a:gs>
                    <a:gs pos="100000">
                      <a:schemeClr val="tx1">
                        <a:lumMod val="60000"/>
                        <a:lumOff val="40000"/>
                      </a:schemeClr>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4759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sz="2400">
              <a:solidFill>
                <a:srgbClr val="005073"/>
              </a:solidFill>
              <a:latin typeface="Arial" charset="0"/>
              <a:ea typeface="ＭＳ Ｐゴシック" charset="0"/>
            </a:endParaRPr>
          </a:p>
        </p:txBody>
      </p:sp>
    </p:spTree>
    <p:extLst>
      <p:ext uri="{BB962C8B-B14F-4D97-AF65-F5344CB8AC3E}">
        <p14:creationId xmlns:p14="http://schemas.microsoft.com/office/powerpoint/2010/main" val="9751915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5671813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4425118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21192480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473831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2197626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21522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668711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8068370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6504029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070156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973942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246810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7334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374340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7875531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458406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9042800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41731183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88">
          <p15:clr>
            <a:srgbClr val="FBAE40"/>
          </p15:clr>
        </p15:guide>
        <p15:guide id="2" pos="2598">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4449257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1993534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pos="2675">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0204175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4168106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2633206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478560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20894584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5397094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2196">
          <p15:clr>
            <a:srgbClr val="FBAE40"/>
          </p15:clr>
        </p15:guide>
        <p15:guide id="2" pos="2675">
          <p15:clr>
            <a:srgbClr val="FBAE40"/>
          </p15:clr>
        </p15:guide>
        <p15:guide id="3" pos="3206">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7986248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orient="horz" pos="2196">
          <p15:clr>
            <a:srgbClr val="FBAE40"/>
          </p15:clr>
        </p15:guide>
        <p15:guide id="3" pos="2675">
          <p15:clr>
            <a:srgbClr val="FBAE40"/>
          </p15:clr>
        </p15:guide>
        <p15:guide id="4" pos="3206">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5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24244"/>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24244"/>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24244"/>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24244"/>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16"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640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4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8468"/>
            <a:ext cx="9144000" cy="5151968"/>
          </a:xfrm>
          <a:prstGeom prst="rect">
            <a:avLst/>
          </a:prstGeom>
          <a:gradFill flip="none" rotWithShape="1">
            <a:gsLst>
              <a:gs pos="17000">
                <a:srgbClr val="000000">
                  <a:alpha val="49000"/>
                </a:srgbClr>
              </a:gs>
              <a:gs pos="89000">
                <a:srgbClr val="171E08">
                  <a:alpha val="0"/>
                </a:srgbClr>
              </a:gs>
              <a:gs pos="54000">
                <a:srgbClr val="000000">
                  <a:alpha val="39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chemeClr val="bg2"/>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chemeClr val="bg2"/>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chemeClr val="bg2"/>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bg2"/>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9"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7585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6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1"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38"/>
          <p:cNvSpPr>
            <a:spLocks noGrp="1"/>
          </p:cNvSpPr>
          <p:nvPr>
            <p:ph type="body" sz="quarter" idx="1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3" name="Text Placeholder 40"/>
          <p:cNvSpPr>
            <a:spLocks noGrp="1"/>
          </p:cNvSpPr>
          <p:nvPr>
            <p:ph type="body" sz="quarter" idx="12"/>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4"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tx1"/>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pic>
        <p:nvPicPr>
          <p:cNvPr id="15"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9803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8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8468"/>
            <a:ext cx="6537157"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0" name="Title 1"/>
          <p:cNvSpPr>
            <a:spLocks noGrp="1"/>
          </p:cNvSpPr>
          <p:nvPr>
            <p:ph type="ctrTitle" hasCustomPrompt="1"/>
          </p:nvPr>
        </p:nvSpPr>
        <p:spPr>
          <a:xfrm>
            <a:off x="425765" y="954505"/>
            <a:ext cx="8340152" cy="2330202"/>
          </a:xfrm>
          <a:prstGeom prst="rect">
            <a:avLst/>
          </a:prstGeom>
        </p:spPr>
        <p:txBody>
          <a:bodyPr anchor="b"/>
          <a:lstStyle>
            <a:lvl1pPr marL="0" indent="0" algn="l">
              <a:lnSpc>
                <a:spcPct val="90000"/>
              </a:lnSpc>
              <a:buFont typeface="Arial" panose="020B0604020202020204" pitchFamily="34" charset="0"/>
              <a:buNone/>
              <a:defRPr sz="4800" b="0" i="0" spc="0" baseline="0">
                <a:solidFill>
                  <a:schemeClr val="bg1">
                    <a:lumMod val="75000"/>
                  </a:schemeClr>
                </a:solidFill>
                <a:latin typeface="+mj-lt"/>
                <a:cs typeface="CiscoSans Thin"/>
              </a:defRPr>
            </a:lvl1pPr>
          </a:lstStyle>
          <a:p>
            <a:r>
              <a:rPr lang="en-US" dirty="0" smtClean="0"/>
              <a:t>Click to edit Master </a:t>
            </a:r>
            <a:br>
              <a:rPr lang="en-US" dirty="0" smtClean="0"/>
            </a:br>
            <a:r>
              <a:rPr lang="en-US" dirty="0" smtClean="0"/>
              <a:t>title style</a:t>
            </a:r>
            <a:endParaRPr lang="en-US" dirty="0"/>
          </a:p>
        </p:txBody>
      </p:sp>
    </p:spTree>
    <p:extLst>
      <p:ext uri="{BB962C8B-B14F-4D97-AF65-F5344CB8AC3E}">
        <p14:creationId xmlns:p14="http://schemas.microsoft.com/office/powerpoint/2010/main" val="21231982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4238756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33CE6C-82BC-7B42-BAFD-73EF35194483}" type="slidenum">
              <a:rPr kumimoji="0" lang="en-US" sz="600">
                <a:solidFill>
                  <a:srgbClr val="005073">
                    <a:alpha val="60000"/>
                  </a:srgbClr>
                </a:solidFill>
                <a:ea typeface="ＭＳ Ｐゴシック" charset="0"/>
                <a:cs typeface="CiscoSans Thin"/>
              </a:rPr>
              <a:pPr algn="r" defTabSz="610744">
                <a:defRPr/>
              </a:pPr>
              <a:t>‹#›</a:t>
            </a:fld>
            <a:endParaRPr kumimoji="0" lang="en-US" sz="600" dirty="0">
              <a:solidFill>
                <a:srgbClr val="005073">
                  <a:alpha val="60000"/>
                </a:srgbClr>
              </a:solidFill>
              <a:ea typeface="ＭＳ Ｐゴシック" charset="0"/>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kumimoji="0" lang="en-US" sz="600" dirty="0">
                <a:solidFill>
                  <a:srgbClr val="005073">
                    <a:alpha val="60000"/>
                  </a:srgbClr>
                </a:solidFill>
                <a:ea typeface="ＭＳ Ｐゴシック" charset="0"/>
                <a:cs typeface="CiscoSans Thin"/>
              </a:rPr>
              <a:t>© 2016  Cisco and/or its affiliates. All rights reserved.   Cisco Confidential</a:t>
            </a:r>
          </a:p>
        </p:txBody>
      </p:sp>
      <p:pic>
        <p:nvPicPr>
          <p:cNvPr id="5" name="Picture 2"/>
          <p:cNvPicPr>
            <a:picLocks noChangeAspect="1" noChangeArrowheads="1"/>
          </p:cNvPicPr>
          <p:nvPr/>
        </p:nvPicPr>
        <p:blipFill>
          <a:blip r:embed="rId2" cstate="screen">
            <a:grayscl/>
            <a:biLevel thresh="50000"/>
            <a:extLst>
              <a:ext uri="{28A0092B-C50C-407E-A947-70E740481C1C}">
                <a14:useLocalDpi xmlns:a14="http://schemas.microsoft.com/office/drawing/2010/main"/>
              </a:ext>
            </a:extLst>
          </a:blip>
          <a:srcRect/>
          <a:stretch>
            <a:fillRect/>
          </a:stretch>
        </p:blipFill>
        <p:spPr bwMode="auto">
          <a:xfrm>
            <a:off x="477838" y="4625975"/>
            <a:ext cx="423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2"/>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72286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7_Title_Photo">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8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sp>
        <p:nvSpPr>
          <p:cNvPr id="15" name="Title 1"/>
          <p:cNvSpPr>
            <a:spLocks noGrp="1"/>
          </p:cNvSpPr>
          <p:nvPr>
            <p:ph type="ctrTitle"/>
          </p:nvPr>
        </p:nvSpPr>
        <p:spPr>
          <a:xfrm>
            <a:off x="416425" y="915409"/>
            <a:ext cx="6678281" cy="2569946"/>
          </a:xfrm>
          <a:prstGeom prst="rect">
            <a:avLst/>
          </a:prstGeom>
        </p:spPr>
        <p:txBody>
          <a:bodyPr anchor="b">
            <a:noAutofit/>
          </a:bodyPr>
          <a:lstStyle>
            <a:lvl1pPr marL="0" indent="0" algn="l">
              <a:lnSpc>
                <a:spcPct val="90000"/>
              </a:lnSpc>
              <a:buFont typeface="Arial" panose="020B0604020202020204" pitchFamily="34" charset="0"/>
              <a:buNone/>
              <a:defRPr sz="4400" b="0" i="0" spc="0" baseline="0">
                <a:solidFill>
                  <a:schemeClr val="bg1"/>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807037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6">
                    <a:lumMod val="75000"/>
                  </a:schemeClr>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003912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1876044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_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19424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0021170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034720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2608878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6637888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0137707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879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7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9465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8468"/>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5196"/>
                    </a14:imgEffect>
                    <a14:imgEffect>
                      <a14:brightnessContrast bright="-33000"/>
                    </a14:imgEffect>
                  </a14:imgLayer>
                </a14:imgProps>
              </a:ext>
              <a:ext uri="{28A0092B-C50C-407E-A947-70E740481C1C}">
                <a14:useLocalDpi xmlns:a14="http://schemas.microsoft.com/office/drawing/2010/main"/>
              </a:ext>
            </a:extLst>
          </a:blip>
          <a:stretch>
            <a:fillRect/>
          </a:stretch>
        </p:blipFill>
        <p:spPr>
          <a:xfrm>
            <a:off x="1685767" y="1643634"/>
            <a:ext cx="2080678" cy="1856232"/>
          </a:xfrm>
          <a:prstGeom prst="rect">
            <a:avLst/>
          </a:prstGeom>
        </p:spPr>
      </p:pic>
    </p:spTree>
    <p:extLst>
      <p:ext uri="{BB962C8B-B14F-4D97-AF65-F5344CB8AC3E}">
        <p14:creationId xmlns:p14="http://schemas.microsoft.com/office/powerpoint/2010/main" val="28208494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5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51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userDrawn="1"/>
        </p:nvSpPr>
        <p:spPr>
          <a:xfrm>
            <a:off x="0" y="-8468"/>
            <a:ext cx="8445739" cy="5151968"/>
          </a:xfrm>
          <a:prstGeom prst="rect">
            <a:avLst/>
          </a:prstGeom>
          <a:gradFill flip="none" rotWithShape="1">
            <a:gsLst>
              <a:gs pos="0">
                <a:schemeClr val="bg2"/>
              </a:gs>
              <a:gs pos="100000">
                <a:schemeClr val="bg2">
                  <a:alpha val="0"/>
                </a:schemeClr>
              </a:gs>
              <a:gs pos="36000">
                <a:schemeClr val="bg2">
                  <a:alpha val="9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8" name="Picture 7"/>
          <p:cNvPicPr>
            <a:picLocks noChangeAspect="1"/>
          </p:cNvPicPr>
          <p:nvPr userDrawn="1"/>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5196"/>
                    </a14:imgEffect>
                    <a14:imgEffect>
                      <a14:brightnessContrast bright="-33000"/>
                    </a14:imgEffect>
                  </a14:imgLayer>
                </a14:imgProps>
              </a:ext>
              <a:ext uri="{28A0092B-C50C-407E-A947-70E740481C1C}">
                <a14:useLocalDpi xmlns:a14="http://schemas.microsoft.com/office/drawing/2010/main"/>
              </a:ext>
            </a:extLst>
          </a:blip>
          <a:stretch>
            <a:fillRect/>
          </a:stretch>
        </p:blipFill>
        <p:spPr>
          <a:xfrm>
            <a:off x="1685767" y="1643634"/>
            <a:ext cx="2080678" cy="1856232"/>
          </a:xfrm>
          <a:prstGeom prst="rect">
            <a:avLst/>
          </a:prstGeom>
        </p:spPr>
      </p:pic>
    </p:spTree>
    <p:extLst>
      <p:ext uri="{BB962C8B-B14F-4D97-AF65-F5344CB8AC3E}">
        <p14:creationId xmlns:p14="http://schemas.microsoft.com/office/powerpoint/2010/main" val="41646478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13166363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5BB6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smtClean="0">
              <a:solidFill>
                <a:srgbClr val="005073"/>
              </a:solidFill>
            </a:endParaRPr>
          </a:p>
        </p:txBody>
      </p:sp>
      <p:pic>
        <p:nvPicPr>
          <p:cNvPr id="2"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0546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41613926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Bullet_Title &amp; Messag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121855" tIns="60927" rIns="121855" bIns="60927">
            <a:noAutofit/>
          </a:bodyPr>
          <a:lstStyle>
            <a:lvl1pPr marL="57120" indent="0">
              <a:lnSpc>
                <a:spcPct val="95000"/>
              </a:lnSpc>
              <a:spcBef>
                <a:spcPts val="1110"/>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1947"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5959" indent="0">
              <a:buClr>
                <a:schemeClr val="tx2"/>
              </a:buClr>
              <a:buSzPct val="80000"/>
              <a:buFont typeface="Wingdings" panose="05000000000000000000" pitchFamily="2" charset="2"/>
              <a:buNone/>
              <a:defRPr sz="15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385"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3918"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5070442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cSld name="3_Blank_gradient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3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2400"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sz="2400">
              <a:solidFill>
                <a:srgbClr val="005073"/>
              </a:solidFill>
              <a:latin typeface="Arial" charset="0"/>
              <a:ea typeface="ＭＳ Ｐゴシック" charset="0"/>
            </a:endParaRPr>
          </a:p>
        </p:txBody>
      </p:sp>
    </p:spTree>
    <p:extLst>
      <p:ext uri="{BB962C8B-B14F-4D97-AF65-F5344CB8AC3E}">
        <p14:creationId xmlns:p14="http://schemas.microsoft.com/office/powerpoint/2010/main" val="2716562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3_ユーザー設定レイアウト">
    <p:spTree>
      <p:nvGrpSpPr>
        <p:cNvPr id="1" name=""/>
        <p:cNvGrpSpPr/>
        <p:nvPr/>
      </p:nvGrpSpPr>
      <p:grpSpPr>
        <a:xfrm>
          <a:off x="0" y="0"/>
          <a:ext cx="0" cy="0"/>
          <a:chOff x="0" y="0"/>
          <a:chExt cx="0" cy="0"/>
        </a:xfrm>
      </p:grpSpPr>
      <p:grpSp>
        <p:nvGrpSpPr>
          <p:cNvPr id="3" name="グループ化 2"/>
          <p:cNvGrpSpPr/>
          <p:nvPr userDrawn="1"/>
        </p:nvGrpSpPr>
        <p:grpSpPr>
          <a:xfrm>
            <a:off x="1" y="-133644"/>
            <a:ext cx="9144000" cy="1073150"/>
            <a:chOff x="-77491" y="0"/>
            <a:chExt cx="9144000" cy="1073150"/>
          </a:xfrm>
        </p:grpSpPr>
        <p:sp>
          <p:nvSpPr>
            <p:cNvPr id="4" name="正方形/長方形 3"/>
            <p:cNvSpPr/>
            <p:nvPr/>
          </p:nvSpPr>
          <p:spPr>
            <a:xfrm>
              <a:off x="-77491" y="0"/>
              <a:ext cx="9144000" cy="1073150"/>
            </a:xfrm>
            <a:prstGeom prst="rect">
              <a:avLst/>
            </a:prstGeom>
            <a:pattFill prst="ltHorz">
              <a:fgClr>
                <a:schemeClr val="accent1"/>
              </a:fgClr>
              <a:bgClr>
                <a:schemeClr val="bg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5" name="片側の 2 つの角を丸めた四角形 4"/>
            <p:cNvSpPr/>
            <p:nvPr/>
          </p:nvSpPr>
          <p:spPr>
            <a:xfrm flipV="1">
              <a:off x="81366" y="0"/>
              <a:ext cx="8826285" cy="9531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grpSp>
        <p:nvGrpSpPr>
          <p:cNvPr id="6" name="グループ化 5"/>
          <p:cNvGrpSpPr/>
          <p:nvPr userDrawn="1"/>
        </p:nvGrpSpPr>
        <p:grpSpPr>
          <a:xfrm>
            <a:off x="158858" y="1071181"/>
            <a:ext cx="8826285" cy="3469015"/>
            <a:chOff x="158858" y="1071181"/>
            <a:chExt cx="8826285" cy="3469015"/>
          </a:xfrm>
        </p:grpSpPr>
        <p:grpSp>
          <p:nvGrpSpPr>
            <p:cNvPr id="7" name="グループ化 6"/>
            <p:cNvGrpSpPr/>
            <p:nvPr/>
          </p:nvGrpSpPr>
          <p:grpSpPr>
            <a:xfrm>
              <a:off x="158858" y="1071181"/>
              <a:ext cx="8826285" cy="3469015"/>
              <a:chOff x="158858" y="1071181"/>
              <a:chExt cx="8826285" cy="3469015"/>
            </a:xfrm>
          </p:grpSpPr>
          <p:sp>
            <p:nvSpPr>
              <p:cNvPr id="11" name="正方形/長方形 10"/>
              <p:cNvSpPr/>
              <p:nvPr/>
            </p:nvSpPr>
            <p:spPr>
              <a:xfrm>
                <a:off x="158858" y="1352464"/>
                <a:ext cx="2861928" cy="318773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2" name="正方形/長方形 11"/>
              <p:cNvSpPr/>
              <p:nvPr/>
            </p:nvSpPr>
            <p:spPr>
              <a:xfrm>
                <a:off x="3243490" y="1352464"/>
                <a:ext cx="5741653" cy="318773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3" name="1 つの角を切り取った四角形 12"/>
              <p:cNvSpPr/>
              <p:nvPr/>
            </p:nvSpPr>
            <p:spPr>
              <a:xfrm flipH="1">
                <a:off x="3243490" y="1071181"/>
                <a:ext cx="5741652" cy="281283"/>
              </a:xfrm>
              <a:prstGeom prst="snip1Rect">
                <a:avLst>
                  <a:gd name="adj" fmla="val 34082"/>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4" name="1 つの角を切り取った四角形 13"/>
              <p:cNvSpPr/>
              <p:nvPr/>
            </p:nvSpPr>
            <p:spPr>
              <a:xfrm>
                <a:off x="158859" y="1071181"/>
                <a:ext cx="2861927" cy="281283"/>
              </a:xfrm>
              <a:prstGeom prst="snip1Rect">
                <a:avLst>
                  <a:gd name="adj" fmla="val 34082"/>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sp>
          <p:nvSpPr>
            <p:cNvPr id="8" name="二等辺三角形 7"/>
            <p:cNvSpPr/>
            <p:nvPr/>
          </p:nvSpPr>
          <p:spPr>
            <a:xfrm rot="5400000">
              <a:off x="3047893" y="2758499"/>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9" name="二等辺三角形 8"/>
            <p:cNvSpPr/>
            <p:nvPr/>
          </p:nvSpPr>
          <p:spPr>
            <a:xfrm rot="5400000">
              <a:off x="3047893" y="3254385"/>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sp>
          <p:nvSpPr>
            <p:cNvPr id="10" name="二等辺三角形 9"/>
            <p:cNvSpPr/>
            <p:nvPr/>
          </p:nvSpPr>
          <p:spPr>
            <a:xfrm rot="5400000">
              <a:off x="3047893" y="2262612"/>
              <a:ext cx="168490" cy="145250"/>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sz="2400" dirty="0" smtClean="0">
                <a:solidFill>
                  <a:srgbClr val="005073"/>
                </a:solidFill>
              </a:endParaRPr>
            </a:p>
          </p:txBody>
        </p:sp>
      </p:grpSp>
      <p:sp>
        <p:nvSpPr>
          <p:cNvPr id="2" name="タイトル 1"/>
          <p:cNvSpPr>
            <a:spLocks noGrp="1"/>
          </p:cNvSpPr>
          <p:nvPr>
            <p:ph type="title"/>
          </p:nvPr>
        </p:nvSpPr>
        <p:spPr>
          <a:xfrm>
            <a:off x="438150" y="317091"/>
            <a:ext cx="8345488" cy="492746"/>
          </a:xfrm>
        </p:spPr>
        <p:txBody>
          <a:bodyPr anchor="b"/>
          <a:lstStyle>
            <a:lvl1pPr>
              <a:defRPr sz="2800"/>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9060574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973">
          <p15:clr>
            <a:srgbClr val="FBAE40"/>
          </p15:clr>
        </p15:guide>
        <p15:guide id="4" pos="3787">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白紙">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1628" y="4938407"/>
            <a:ext cx="594024" cy="131421"/>
          </a:xfrm>
          <a:prstGeom prst="rect">
            <a:avLst/>
          </a:prstGeom>
          <a:noFill/>
          <a:ln w="9525">
            <a:noFill/>
            <a:miter lim="800000"/>
            <a:headEnd/>
            <a:tailEnd/>
          </a:ln>
          <a:effectLst/>
        </p:spPr>
        <p:txBody>
          <a:bodyPr wrap="none" lIns="61571" tIns="30785" rIns="61571" bIns="30785" anchor="b">
            <a:spAutoFit/>
          </a:bodyPr>
          <a:lstStyle/>
          <a:p>
            <a:pPr algn="r" defTabSz="610566" fontAlgn="base">
              <a:spcBef>
                <a:spcPct val="0"/>
              </a:spcBef>
              <a:spcAft>
                <a:spcPct val="0"/>
              </a:spcAft>
            </a:pPr>
            <a:r>
              <a:rPr kumimoji="0" lang="en-US" sz="450" dirty="0">
                <a:solidFill>
                  <a:srgbClr val="C0C0C0"/>
                </a:solidFill>
                <a:ea typeface="ＭＳ Ｐゴシック" charset="0"/>
              </a:rPr>
              <a:t>Cisco Confidential</a:t>
            </a:r>
          </a:p>
        </p:txBody>
      </p:sp>
      <p:sp>
        <p:nvSpPr>
          <p:cNvPr id="4" name="Rectangle 7"/>
          <p:cNvSpPr>
            <a:spLocks noChangeArrowheads="1"/>
          </p:cNvSpPr>
          <p:nvPr userDrawn="1"/>
        </p:nvSpPr>
        <p:spPr bwMode="ltGray">
          <a:xfrm>
            <a:off x="8718283" y="4935328"/>
            <a:ext cx="191671" cy="131421"/>
          </a:xfrm>
          <a:prstGeom prst="rect">
            <a:avLst/>
          </a:prstGeom>
          <a:noFill/>
          <a:ln w="9525" algn="ctr">
            <a:noFill/>
            <a:miter lim="800000"/>
            <a:headEnd/>
            <a:tailEnd/>
          </a:ln>
          <a:effectLst/>
        </p:spPr>
        <p:txBody>
          <a:bodyPr wrap="none" lIns="61571" tIns="30785" rIns="61571" bIns="30785" anchor="b">
            <a:spAutoFit/>
          </a:bodyPr>
          <a:lstStyle/>
          <a:p>
            <a:pPr algn="r" defTabSz="610566" fontAlgn="base">
              <a:spcBef>
                <a:spcPct val="0"/>
              </a:spcBef>
              <a:spcAft>
                <a:spcPct val="0"/>
              </a:spcAft>
            </a:pPr>
            <a:fld id="{DFCF27A5-1A5B-48D3-A060-2758FFBB1ADD}" type="slidenum">
              <a:rPr kumimoji="0" lang="en-US" sz="450">
                <a:solidFill>
                  <a:srgbClr val="C0C0C0"/>
                </a:solidFill>
                <a:ea typeface="ＭＳ Ｐゴシック" charset="0"/>
              </a:rPr>
              <a:pPr algn="r" defTabSz="610566" fontAlgn="base">
                <a:spcBef>
                  <a:spcPct val="0"/>
                </a:spcBef>
                <a:spcAft>
                  <a:spcPct val="0"/>
                </a:spcAft>
              </a:pPr>
              <a:t>‹#›</a:t>
            </a:fld>
            <a:endParaRPr kumimoji="0" lang="en-US" sz="450" dirty="0">
              <a:solidFill>
                <a:srgbClr val="C0C0C0"/>
              </a:solidFill>
              <a:ea typeface="ＭＳ Ｐゴシック" charset="0"/>
            </a:endParaRPr>
          </a:p>
        </p:txBody>
      </p:sp>
      <p:sp>
        <p:nvSpPr>
          <p:cNvPr id="5" name="Rectangle 4"/>
          <p:cNvSpPr>
            <a:spLocks noChangeArrowheads="1"/>
          </p:cNvSpPr>
          <p:nvPr userDrawn="1"/>
        </p:nvSpPr>
        <p:spPr bwMode="ltGray">
          <a:xfrm>
            <a:off x="251377" y="4939707"/>
            <a:ext cx="3420515" cy="131421"/>
          </a:xfrm>
          <a:prstGeom prst="rect">
            <a:avLst/>
          </a:prstGeom>
          <a:noFill/>
          <a:ln w="9525">
            <a:noFill/>
            <a:miter lim="800000"/>
            <a:headEnd/>
            <a:tailEnd/>
          </a:ln>
          <a:effectLst/>
        </p:spPr>
        <p:txBody>
          <a:bodyPr wrap="square" lIns="61571" tIns="30785" rIns="61571" bIns="30785" anchor="b" anchorCtr="0">
            <a:spAutoFit/>
          </a:bodyPr>
          <a:lstStyle/>
          <a:p>
            <a:pPr defTabSz="610566" fontAlgn="base">
              <a:spcBef>
                <a:spcPct val="0"/>
              </a:spcBef>
              <a:spcAft>
                <a:spcPct val="0"/>
              </a:spcAft>
            </a:pPr>
            <a:r>
              <a:rPr kumimoji="0" lang="en-US" sz="450" dirty="0" smtClean="0">
                <a:solidFill>
                  <a:srgbClr val="C0C0C0"/>
                </a:solidFill>
                <a:ea typeface="ＭＳ Ｐゴシック" charset="0"/>
              </a:rPr>
              <a:t>© 2013 Cisco and/or its affiliates. All rights reserved.</a:t>
            </a:r>
            <a:endParaRPr kumimoji="0" lang="en-US" sz="450" dirty="0">
              <a:solidFill>
                <a:srgbClr val="C0C0C0"/>
              </a:solidFill>
              <a:ea typeface="ＭＳ Ｐゴシック" charset="0"/>
            </a:endParaRPr>
          </a:p>
        </p:txBody>
      </p:sp>
      <p:sp>
        <p:nvSpPr>
          <p:cNvPr id="6" name="Title 1"/>
          <p:cNvSpPr>
            <a:spLocks noGrp="1"/>
          </p:cNvSpPr>
          <p:nvPr>
            <p:ph type="title"/>
          </p:nvPr>
        </p:nvSpPr>
        <p:spPr>
          <a:xfrm>
            <a:off x="229703" y="52388"/>
            <a:ext cx="8588861" cy="494110"/>
          </a:xfrm>
        </p:spPr>
        <p:txBody>
          <a:bodyPr/>
          <a:lstStyle>
            <a:lvl1pPr algn="l" defTabSz="685800" rtl="0" eaLnBrk="1" latinLnBrk="0" hangingPunct="1">
              <a:lnSpc>
                <a:spcPct val="80000"/>
              </a:lnSpc>
              <a:spcBef>
                <a:spcPct val="0"/>
              </a:spcBef>
              <a:buNone/>
              <a:defRPr lang="en-US" sz="2700" b="0" kern="1200" spc="-75" baseline="0" dirty="0">
                <a:gradFill>
                  <a:gsLst>
                    <a:gs pos="0">
                      <a:srgbClr val="09459D"/>
                    </a:gs>
                    <a:gs pos="50000">
                      <a:schemeClr val="tx1"/>
                    </a:gs>
                    <a:gs pos="100000">
                      <a:schemeClr val="tx1">
                        <a:lumMod val="60000"/>
                        <a:lumOff val="40000"/>
                      </a:schemeClr>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916076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12703800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174879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9403776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l="3903" t="114" r="4881" b="150"/>
          <a:stretch>
            <a:fillRect/>
          </a:stretch>
        </p:blipFill>
        <p:spPr bwMode="auto">
          <a:xfrm>
            <a:off x="1" y="0"/>
            <a:ext cx="9157097"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0"/>
            <a:ext cx="3754316" cy="5143500"/>
          </a:xfrm>
          <a:prstGeom prst="rect">
            <a:avLst/>
          </a:prstGeom>
          <a:gradFill flip="none" rotWithShape="1">
            <a:gsLst>
              <a:gs pos="48000">
                <a:schemeClr val="tx1">
                  <a:alpha val="22000"/>
                </a:schemeClr>
              </a:gs>
              <a:gs pos="93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lvl1pPr>
              <a:defRPr sz="2400">
                <a:solidFill>
                  <a:schemeClr val="tx1"/>
                </a:solidFill>
                <a:latin typeface="Calibri" pitchFamily="34" charset="0"/>
                <a:ea typeface="ＭＳ Ｐゴシック" pitchFamily="50" charset="-128"/>
              </a:defRPr>
            </a:lvl1pPr>
            <a:lvl2pPr marL="742950" indent="-285750">
              <a:defRPr sz="2400">
                <a:solidFill>
                  <a:schemeClr val="tx1"/>
                </a:solidFill>
                <a:latin typeface="Calibri" pitchFamily="34" charset="0"/>
                <a:ea typeface="ＭＳ Ｐゴシック" pitchFamily="50" charset="-128"/>
              </a:defRPr>
            </a:lvl2pPr>
            <a:lvl3pPr marL="1143000" indent="-228600">
              <a:defRPr sz="2400">
                <a:solidFill>
                  <a:schemeClr val="tx1"/>
                </a:solidFill>
                <a:latin typeface="Calibri" pitchFamily="34" charset="0"/>
                <a:ea typeface="ＭＳ Ｐゴシック" pitchFamily="50" charset="-128"/>
              </a:defRPr>
            </a:lvl3pPr>
            <a:lvl4pPr marL="1600200" indent="-228600">
              <a:defRPr sz="2400">
                <a:solidFill>
                  <a:schemeClr val="tx1"/>
                </a:solidFill>
                <a:latin typeface="Calibri" pitchFamily="34" charset="0"/>
                <a:ea typeface="ＭＳ Ｐゴシック" pitchFamily="50" charset="-128"/>
              </a:defRPr>
            </a:lvl4pPr>
            <a:lvl5pPr marL="2057400" indent="-22860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algn="ctr" defTabSz="342900" fontAlgn="base">
              <a:spcBef>
                <a:spcPct val="0"/>
              </a:spcBef>
              <a:spcAft>
                <a:spcPct val="0"/>
              </a:spcAft>
            </a:pPr>
            <a:endParaRPr kumimoji="0" lang="ja-JP" altLang="ja-JP" sz="1400" smtClean="0">
              <a:solidFill>
                <a:srgbClr val="FFFFFF"/>
              </a:solidFill>
              <a:latin typeface="CiscoSansTT Light" pitchFamily="34" charset="0"/>
            </a:endParaRPr>
          </a:p>
        </p:txBody>
      </p:sp>
      <p:sp>
        <p:nvSpPr>
          <p:cNvPr id="6" name="Title 1"/>
          <p:cNvSpPr>
            <a:spLocks noGrp="1"/>
          </p:cNvSpPr>
          <p:nvPr>
            <p:ph type="title"/>
          </p:nvPr>
        </p:nvSpPr>
        <p:spPr>
          <a:xfrm>
            <a:off x="3211285" y="653143"/>
            <a:ext cx="5194299" cy="3766457"/>
          </a:xfrm>
        </p:spPr>
        <p:txBody>
          <a:bodyPr>
            <a:normAutofit/>
          </a:bodyPr>
          <a:lstStyle>
            <a:lvl1pPr algn="ctr">
              <a:lnSpc>
                <a:spcPct val="90000"/>
              </a:lnSpc>
              <a:defRPr sz="6600" b="0" i="0">
                <a:latin typeface="CiscoSansTT Thin" panose="020B0203020201020303" pitchFamily="34" charset="0"/>
                <a:cs typeface="CiscoSansTT Thin" panose="020B0203020201020303" pitchFamily="34" charset="0"/>
              </a:defRPr>
            </a:lvl1pPr>
          </a:lstStyle>
          <a:p>
            <a:r>
              <a:rPr lang="en-US" dirty="0" smtClean="0"/>
              <a:t>Click to edit Master title style</a:t>
            </a:r>
            <a:endParaRPr lang="en-US" dirty="0"/>
          </a:p>
        </p:txBody>
      </p:sp>
      <p:sp>
        <p:nvSpPr>
          <p:cNvPr id="9" name="Text Placeholder 2"/>
          <p:cNvSpPr>
            <a:spLocks noGrp="1"/>
          </p:cNvSpPr>
          <p:nvPr>
            <p:ph type="body" idx="1"/>
          </p:nvPr>
        </p:nvSpPr>
        <p:spPr>
          <a:xfrm>
            <a:off x="392113" y="3286417"/>
            <a:ext cx="3544887" cy="396875"/>
          </a:xfrm>
          <a:prstGeom prst="rect">
            <a:avLst/>
          </a:prstGeom>
        </p:spPr>
        <p:txBody>
          <a:bodyPr anchor="b">
            <a:normAutofit/>
          </a:bodyPr>
          <a:lstStyle>
            <a:lvl1pPr marL="0" indent="0">
              <a:buNone/>
              <a:defRPr sz="1800">
                <a:solidFill>
                  <a:schemeClr val="bg1"/>
                </a:solidFill>
                <a:latin typeface="CiscoSansTT Ligh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10" name="Text Placeholder 2"/>
          <p:cNvSpPr>
            <a:spLocks noGrp="1"/>
          </p:cNvSpPr>
          <p:nvPr>
            <p:ph type="body" idx="10"/>
          </p:nvPr>
        </p:nvSpPr>
        <p:spPr>
          <a:xfrm>
            <a:off x="392113" y="3689932"/>
            <a:ext cx="3544887" cy="396875"/>
          </a:xfrm>
          <a:prstGeom prst="rect">
            <a:avLst/>
          </a:prstGeom>
        </p:spPr>
        <p:txBody>
          <a:bodyPr anchor="b">
            <a:normAutofit/>
          </a:bodyPr>
          <a:lstStyle>
            <a:lvl1pPr marL="0" indent="0">
              <a:buNone/>
              <a:defRPr sz="1800">
                <a:solidFill>
                  <a:schemeClr val="bg1"/>
                </a:solidFill>
                <a:latin typeface="CiscoSansTT Light" panose="020B0503020201020303" pitchFamily="34" charset="0"/>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11" name="Text Placeholder 2"/>
          <p:cNvSpPr>
            <a:spLocks noGrp="1"/>
          </p:cNvSpPr>
          <p:nvPr>
            <p:ph type="body" idx="11"/>
          </p:nvPr>
        </p:nvSpPr>
        <p:spPr>
          <a:xfrm>
            <a:off x="392113" y="4375732"/>
            <a:ext cx="3544887" cy="396875"/>
          </a:xfrm>
          <a:prstGeom prst="rect">
            <a:avLst/>
          </a:prstGeom>
        </p:spPr>
        <p:txBody>
          <a:bodyPr anchor="b">
            <a:normAutofit/>
          </a:bodyPr>
          <a:lstStyle>
            <a:lvl1pPr marL="0" indent="0">
              <a:buNone/>
              <a:defRPr sz="1800">
                <a:solidFill>
                  <a:schemeClr val="bg1"/>
                </a:solidFill>
                <a:latin typeface="CiscoSansTT Ligh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87917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2393537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6437882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3716292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1317922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6726021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2403571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5126686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6575365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057950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0421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1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dirty="0" smtClean="0"/>
              <a:t>Click to edit Master title style</a:t>
            </a:r>
            <a:endParaRPr lang="en-US" dirty="0"/>
          </a:p>
        </p:txBody>
      </p:sp>
      <p:sp>
        <p:nvSpPr>
          <p:cNvPr id="7" name="Picture Placeholder 6"/>
          <p:cNvSpPr>
            <a:spLocks noGrp="1"/>
          </p:cNvSpPr>
          <p:nvPr>
            <p:ph type="pic" sz="quarter" idx="13"/>
          </p:nvPr>
        </p:nvSpPr>
        <p:spPr>
          <a:xfrm>
            <a:off x="0" y="1171575"/>
            <a:ext cx="9144000" cy="3271838"/>
          </a:xfrm>
          <a:prstGeom prst="rect">
            <a:avLst/>
          </a:prstGeom>
        </p:spPr>
        <p:txBody>
          <a:bodyPr rtlCol="0">
            <a:normAutofit/>
          </a:bodyPr>
          <a:lstStyle/>
          <a:p>
            <a:pPr lvl="0"/>
            <a:endParaRPr lang="en-US" noProof="0" dirty="0"/>
          </a:p>
        </p:txBody>
      </p:sp>
      <p:sp>
        <p:nvSpPr>
          <p:cNvPr id="6" name="Content Placeholder 2"/>
          <p:cNvSpPr>
            <a:spLocks noGrp="1"/>
          </p:cNvSpPr>
          <p:nvPr>
            <p:ph idx="1"/>
          </p:nvPr>
        </p:nvSpPr>
        <p:spPr>
          <a:xfrm>
            <a:off x="4089400" y="1304528"/>
            <a:ext cx="4889501" cy="1184672"/>
          </a:xfrm>
          <a:prstGeom prst="rect">
            <a:avLst/>
          </a:prstGeom>
        </p:spPr>
        <p:txBody>
          <a:bodyPr>
            <a:normAutofit/>
          </a:bodyPr>
          <a:lstStyle/>
          <a:p>
            <a:pPr lvl="1"/>
            <a:endParaRPr lang="en-US" dirty="0" smtClean="0"/>
          </a:p>
        </p:txBody>
      </p:sp>
      <p:sp>
        <p:nvSpPr>
          <p:cNvPr id="5" name="Slide Number Placeholder 5"/>
          <p:cNvSpPr>
            <a:spLocks noGrp="1"/>
          </p:cNvSpPr>
          <p:nvPr>
            <p:ph type="sldNum" sz="quarter" idx="14"/>
          </p:nvPr>
        </p:nvSpPr>
        <p:spPr>
          <a:xfrm>
            <a:off x="457200" y="4767263"/>
            <a:ext cx="2133600" cy="273844"/>
          </a:xfrm>
          <a:prstGeom prst="rect">
            <a:avLst/>
          </a:prstGeom>
        </p:spPr>
        <p:txBody>
          <a:bodyPr/>
          <a:lstStyle>
            <a:lvl1pPr>
              <a:defRPr/>
            </a:lvl1pPr>
          </a:lstStyle>
          <a:p>
            <a:fld id="{DB7C61F9-3A79-49F4-B079-74DD311FDDC7}" type="slidenum">
              <a:rPr lang="en-US" altLang="en-US"/>
              <a:pPr/>
              <a:t>‹#›</a:t>
            </a:fld>
            <a:endParaRPr lang="en-US" altLang="en-US"/>
          </a:p>
        </p:txBody>
      </p:sp>
    </p:spTree>
    <p:extLst>
      <p:ext uri="{BB962C8B-B14F-4D97-AF65-F5344CB8AC3E}">
        <p14:creationId xmlns:p14="http://schemas.microsoft.com/office/powerpoint/2010/main" val="560548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4090558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5591855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839202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9973591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4260644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521723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4695024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777152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11060961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971433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Rectangle 4"/>
          <p:cNvSpPr/>
          <p:nvPr userDrawn="1"/>
        </p:nvSpPr>
        <p:spPr>
          <a:xfrm>
            <a:off x="0" y="1187053"/>
            <a:ext cx="4572000" cy="3251597"/>
          </a:xfrm>
          <a:prstGeom prst="rect">
            <a:avLst/>
          </a:prstGeom>
          <a:solidFill>
            <a:srgbClr val="0096D6">
              <a:alpha val="75000"/>
            </a:srgbClr>
          </a:solidFill>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lvl1pPr>
              <a:defRPr sz="2400">
                <a:solidFill>
                  <a:schemeClr val="tx1"/>
                </a:solidFill>
                <a:latin typeface="Calibri" pitchFamily="34" charset="0"/>
                <a:ea typeface="ＭＳ Ｐゴシック" pitchFamily="50" charset="-128"/>
              </a:defRPr>
            </a:lvl1pPr>
            <a:lvl2pPr marL="742950" indent="-285750">
              <a:defRPr sz="2400">
                <a:solidFill>
                  <a:schemeClr val="tx1"/>
                </a:solidFill>
                <a:latin typeface="Calibri" pitchFamily="34" charset="0"/>
                <a:ea typeface="ＭＳ Ｐゴシック" pitchFamily="50" charset="-128"/>
              </a:defRPr>
            </a:lvl2pPr>
            <a:lvl3pPr marL="1143000" indent="-228600">
              <a:defRPr sz="2400">
                <a:solidFill>
                  <a:schemeClr val="tx1"/>
                </a:solidFill>
                <a:latin typeface="Calibri" pitchFamily="34" charset="0"/>
                <a:ea typeface="ＭＳ Ｐゴシック" pitchFamily="50" charset="-128"/>
              </a:defRPr>
            </a:lvl3pPr>
            <a:lvl4pPr marL="1600200" indent="-228600">
              <a:defRPr sz="2400">
                <a:solidFill>
                  <a:schemeClr val="tx1"/>
                </a:solidFill>
                <a:latin typeface="Calibri" pitchFamily="34" charset="0"/>
                <a:ea typeface="ＭＳ Ｐゴシック" pitchFamily="50" charset="-128"/>
              </a:defRPr>
            </a:lvl4pPr>
            <a:lvl5pPr marL="2057400" indent="-22860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algn="ctr" defTabSz="342900" fontAlgn="base">
              <a:spcBef>
                <a:spcPct val="0"/>
              </a:spcBef>
              <a:spcAft>
                <a:spcPct val="0"/>
              </a:spcAft>
            </a:pPr>
            <a:endParaRPr kumimoji="0" lang="ja-JP" altLang="ja-JP" sz="1400" smtClean="0">
              <a:solidFill>
                <a:srgbClr val="FFFFFF"/>
              </a:solidFill>
              <a:latin typeface="CiscoSansTT Light" pitchFamily="34" charset="0"/>
            </a:endParaRPr>
          </a:p>
        </p:txBody>
      </p:sp>
      <p:sp>
        <p:nvSpPr>
          <p:cNvPr id="2" name="Title 1"/>
          <p:cNvSpPr>
            <a:spLocks noGrp="1"/>
          </p:cNvSpPr>
          <p:nvPr>
            <p:ph type="title"/>
          </p:nvPr>
        </p:nvSpPr>
        <p:spPr/>
        <p:txBody>
          <a:bodyPr/>
          <a:lstStyle>
            <a:lvl1pPr>
              <a:defRPr>
                <a:solidFill>
                  <a:schemeClr val="accent4"/>
                </a:solidFill>
              </a:defRPr>
            </a:lvl1pPr>
          </a:lstStyle>
          <a:p>
            <a:r>
              <a:rPr lang="en-US" dirty="0" smtClean="0"/>
              <a:t>Click to edit Master title style</a:t>
            </a:r>
            <a:endParaRPr lang="en-US" dirty="0"/>
          </a:p>
        </p:txBody>
      </p:sp>
      <p:sp>
        <p:nvSpPr>
          <p:cNvPr id="7" name="Picture Placeholder 6"/>
          <p:cNvSpPr>
            <a:spLocks noGrp="1"/>
          </p:cNvSpPr>
          <p:nvPr>
            <p:ph type="pic" sz="quarter" idx="13"/>
          </p:nvPr>
        </p:nvSpPr>
        <p:spPr>
          <a:xfrm>
            <a:off x="0" y="1171575"/>
            <a:ext cx="9144000" cy="3271838"/>
          </a:xfrm>
          <a:prstGeom prst="rect">
            <a:avLst/>
          </a:prstGeom>
        </p:spPr>
        <p:txBody>
          <a:bodyPr rtlCol="0">
            <a:normAutofit/>
          </a:bodyPr>
          <a:lstStyle/>
          <a:p>
            <a:pPr lvl="0"/>
            <a:endParaRPr lang="en-US" noProof="0" dirty="0"/>
          </a:p>
        </p:txBody>
      </p:sp>
      <p:sp>
        <p:nvSpPr>
          <p:cNvPr id="9" name="Content Placeholder 7"/>
          <p:cNvSpPr>
            <a:spLocks noGrp="1"/>
          </p:cNvSpPr>
          <p:nvPr>
            <p:ph idx="14"/>
          </p:nvPr>
        </p:nvSpPr>
        <p:spPr>
          <a:xfrm>
            <a:off x="431007" y="1657352"/>
            <a:ext cx="3632993" cy="2432049"/>
          </a:xfrm>
          <a:prstGeom prst="rect">
            <a:avLst/>
          </a:prstGeom>
        </p:spPr>
        <p:txBody>
          <a:bodyPr>
            <a:normAutofit lnSpcReduction="10000"/>
          </a:bodyPr>
          <a:lstStyle>
            <a:lvl1pPr>
              <a:defRPr>
                <a:latin typeface="CiscoSansTT Light" panose="020B0503020201020303" pitchFamily="34" charset="0"/>
              </a:defRPr>
            </a:lvl1pPr>
          </a:lstStyle>
          <a:p>
            <a:endParaRPr lang="en-US" dirty="0"/>
          </a:p>
        </p:txBody>
      </p:sp>
      <p:sp>
        <p:nvSpPr>
          <p:cNvPr id="6" name="Slide Number Placeholder 4"/>
          <p:cNvSpPr>
            <a:spLocks noGrp="1"/>
          </p:cNvSpPr>
          <p:nvPr>
            <p:ph type="sldNum" sz="quarter" idx="15"/>
          </p:nvPr>
        </p:nvSpPr>
        <p:spPr>
          <a:xfrm>
            <a:off x="457200" y="4767263"/>
            <a:ext cx="2133600" cy="273844"/>
          </a:xfrm>
          <a:prstGeom prst="rect">
            <a:avLst/>
          </a:prstGeom>
        </p:spPr>
        <p:txBody>
          <a:bodyPr/>
          <a:lstStyle>
            <a:lvl1pPr>
              <a:defRPr/>
            </a:lvl1pPr>
          </a:lstStyle>
          <a:p>
            <a:fld id="{267AA40C-F1A9-4E65-81F8-6989CC862B71}" type="slidenum">
              <a:rPr lang="en-US" altLang="en-US"/>
              <a:pPr/>
              <a:t>‹#›</a:t>
            </a:fld>
            <a:endParaRPr lang="en-US" altLang="en-US"/>
          </a:p>
        </p:txBody>
      </p:sp>
    </p:spTree>
    <p:extLst>
      <p:ext uri="{BB962C8B-B14F-4D97-AF65-F5344CB8AC3E}">
        <p14:creationId xmlns:p14="http://schemas.microsoft.com/office/powerpoint/2010/main" val="16503422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17984538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3" orient="horz" pos="2196" userDrawn="1">
          <p15:clr>
            <a:srgbClr val="FBAE40"/>
          </p15:clr>
        </p15:guide>
        <p15:guide id="4" pos="2675">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0556461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2254538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8089462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919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5_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00A2BF"/>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121883" tIns="60941" rIns="121883" bIns="60941">
            <a:noAutofit/>
          </a:bodyPr>
          <a:lstStyle>
            <a:lvl1pPr marL="57133" indent="0">
              <a:lnSpc>
                <a:spcPct val="95000"/>
              </a:lnSpc>
              <a:spcBef>
                <a:spcPts val="1110"/>
              </a:spcBef>
              <a:buClr>
                <a:schemeClr val="tx2"/>
              </a:buClr>
              <a:buSzPct val="80000"/>
              <a:buFont typeface="Wingdings" panose="05000000000000000000" pitchFamily="2" charset="2"/>
              <a:buNone/>
              <a:defRPr sz="15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1pPr>
            <a:lvl2pPr marL="292013"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6090" indent="0">
              <a:buClr>
                <a:schemeClr val="tx2"/>
              </a:buClr>
              <a:buSzPct val="80000"/>
              <a:buFont typeface="Wingdings" panose="05000000000000000000" pitchFamily="2" charset="2"/>
              <a:buNone/>
              <a:defRPr sz="1575"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553" indent="0">
              <a:buClr>
                <a:schemeClr val="tx2"/>
              </a:buClr>
              <a:buSzPct val="80000"/>
              <a:buFont typeface="Wingdings" panose="05000000000000000000" pitchFamily="2" charset="2"/>
              <a:buNone/>
              <a:defRPr sz="1425"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4126"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4854236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41664764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24341489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9664104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025166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Rectangle 4"/>
          <p:cNvSpPr/>
          <p:nvPr userDrawn="1"/>
        </p:nvSpPr>
        <p:spPr>
          <a:xfrm>
            <a:off x="0" y="1187053"/>
            <a:ext cx="4572000" cy="3251597"/>
          </a:xfrm>
          <a:prstGeom prst="rect">
            <a:avLst/>
          </a:prstGeom>
          <a:solidFill>
            <a:schemeClr val="bg2">
              <a:alpha val="75000"/>
            </a:schemeClr>
          </a:solidFill>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lvl1pPr>
              <a:defRPr sz="2400">
                <a:solidFill>
                  <a:schemeClr val="tx1"/>
                </a:solidFill>
                <a:latin typeface="Calibri" pitchFamily="34" charset="0"/>
                <a:ea typeface="ＭＳ Ｐゴシック" pitchFamily="50" charset="-128"/>
              </a:defRPr>
            </a:lvl1pPr>
            <a:lvl2pPr marL="742950" indent="-285750">
              <a:defRPr sz="2400">
                <a:solidFill>
                  <a:schemeClr val="tx1"/>
                </a:solidFill>
                <a:latin typeface="Calibri" pitchFamily="34" charset="0"/>
                <a:ea typeface="ＭＳ Ｐゴシック" pitchFamily="50" charset="-128"/>
              </a:defRPr>
            </a:lvl2pPr>
            <a:lvl3pPr marL="1143000" indent="-228600">
              <a:defRPr sz="2400">
                <a:solidFill>
                  <a:schemeClr val="tx1"/>
                </a:solidFill>
                <a:latin typeface="Calibri" pitchFamily="34" charset="0"/>
                <a:ea typeface="ＭＳ Ｐゴシック" pitchFamily="50" charset="-128"/>
              </a:defRPr>
            </a:lvl3pPr>
            <a:lvl4pPr marL="1600200" indent="-228600">
              <a:defRPr sz="2400">
                <a:solidFill>
                  <a:schemeClr val="tx1"/>
                </a:solidFill>
                <a:latin typeface="Calibri" pitchFamily="34" charset="0"/>
                <a:ea typeface="ＭＳ Ｐゴシック" pitchFamily="50" charset="-128"/>
              </a:defRPr>
            </a:lvl4pPr>
            <a:lvl5pPr marL="2057400" indent="-22860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algn="ctr" defTabSz="342900" fontAlgn="base">
              <a:spcBef>
                <a:spcPct val="0"/>
              </a:spcBef>
              <a:spcAft>
                <a:spcPct val="0"/>
              </a:spcAft>
            </a:pPr>
            <a:endParaRPr kumimoji="0" lang="ja-JP" altLang="ja-JP" sz="1400" smtClean="0">
              <a:solidFill>
                <a:srgbClr val="FFFFFF"/>
              </a:solidFill>
              <a:latin typeface="CiscoSansTT Light" pitchFamily="34" charset="0"/>
            </a:endParaRPr>
          </a:p>
        </p:txBody>
      </p:sp>
      <p:sp>
        <p:nvSpPr>
          <p:cNvPr id="2" name="Title 1"/>
          <p:cNvSpPr>
            <a:spLocks noGrp="1"/>
          </p:cNvSpPr>
          <p:nvPr>
            <p:ph type="title"/>
          </p:nvPr>
        </p:nvSpPr>
        <p:spPr/>
        <p:txBody>
          <a:bodyPr/>
          <a:lstStyle>
            <a:lvl1pPr>
              <a:defRPr>
                <a:solidFill>
                  <a:schemeClr val="accent4"/>
                </a:solidFill>
              </a:defRPr>
            </a:lvl1pPr>
          </a:lstStyle>
          <a:p>
            <a:r>
              <a:rPr lang="en-US" dirty="0" smtClean="0"/>
              <a:t>Click to edit Master title style</a:t>
            </a:r>
            <a:endParaRPr lang="en-US" dirty="0"/>
          </a:p>
        </p:txBody>
      </p:sp>
      <p:sp>
        <p:nvSpPr>
          <p:cNvPr id="7" name="Picture Placeholder 6"/>
          <p:cNvSpPr>
            <a:spLocks noGrp="1"/>
          </p:cNvSpPr>
          <p:nvPr>
            <p:ph type="pic" sz="quarter" idx="13"/>
          </p:nvPr>
        </p:nvSpPr>
        <p:spPr>
          <a:xfrm>
            <a:off x="0" y="1171575"/>
            <a:ext cx="9144000" cy="3271838"/>
          </a:xfrm>
          <a:prstGeom prst="rect">
            <a:avLst/>
          </a:prstGeom>
        </p:spPr>
        <p:txBody>
          <a:bodyPr rtlCol="0">
            <a:normAutofit/>
          </a:bodyPr>
          <a:lstStyle/>
          <a:p>
            <a:pPr lvl="0"/>
            <a:endParaRPr lang="en-US" noProof="0" dirty="0"/>
          </a:p>
        </p:txBody>
      </p:sp>
      <p:sp>
        <p:nvSpPr>
          <p:cNvPr id="9" name="Content Placeholder 7"/>
          <p:cNvSpPr>
            <a:spLocks noGrp="1"/>
          </p:cNvSpPr>
          <p:nvPr>
            <p:ph idx="14"/>
          </p:nvPr>
        </p:nvSpPr>
        <p:spPr>
          <a:xfrm>
            <a:off x="431007" y="1657352"/>
            <a:ext cx="3632993" cy="2432049"/>
          </a:xfrm>
          <a:prstGeom prst="rect">
            <a:avLst/>
          </a:prstGeom>
        </p:spPr>
        <p:txBody>
          <a:bodyPr>
            <a:normAutofit lnSpcReduction="10000"/>
          </a:bodyPr>
          <a:lstStyle>
            <a:lvl1pPr>
              <a:defRPr>
                <a:latin typeface="CiscoSansTT Light" panose="020B0503020201020303" pitchFamily="34" charset="0"/>
              </a:defRPr>
            </a:lvl1pPr>
          </a:lstStyle>
          <a:p>
            <a:endParaRPr lang="en-US" dirty="0"/>
          </a:p>
        </p:txBody>
      </p:sp>
      <p:sp>
        <p:nvSpPr>
          <p:cNvPr id="6" name="Slide Number Placeholder 4"/>
          <p:cNvSpPr>
            <a:spLocks noGrp="1"/>
          </p:cNvSpPr>
          <p:nvPr>
            <p:ph type="sldNum" sz="quarter" idx="15"/>
          </p:nvPr>
        </p:nvSpPr>
        <p:spPr>
          <a:xfrm>
            <a:off x="457200" y="4767263"/>
            <a:ext cx="2133600" cy="273844"/>
          </a:xfrm>
          <a:prstGeom prst="rect">
            <a:avLst/>
          </a:prstGeom>
        </p:spPr>
        <p:txBody>
          <a:bodyPr/>
          <a:lstStyle>
            <a:lvl1pPr>
              <a:defRPr/>
            </a:lvl1pPr>
          </a:lstStyle>
          <a:p>
            <a:fld id="{6A203C9D-EE83-48F7-9D46-ED11095E2163}" type="slidenum">
              <a:rPr lang="en-US" altLang="en-US"/>
              <a:pPr/>
              <a:t>‹#›</a:t>
            </a:fld>
            <a:endParaRPr lang="en-US" altLang="en-US"/>
          </a:p>
        </p:txBody>
      </p:sp>
    </p:spTree>
    <p:extLst>
      <p:ext uri="{BB962C8B-B14F-4D97-AF65-F5344CB8AC3E}">
        <p14:creationId xmlns:p14="http://schemas.microsoft.com/office/powerpoint/2010/main" val="3557962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052640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7575622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9059440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2850455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600465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400738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4289417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657336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2625251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541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5" name="Rectangle 4"/>
          <p:cNvSpPr/>
          <p:nvPr userDrawn="1"/>
        </p:nvSpPr>
        <p:spPr>
          <a:xfrm>
            <a:off x="0" y="1187053"/>
            <a:ext cx="4572000" cy="3251597"/>
          </a:xfrm>
          <a:prstGeom prst="rect">
            <a:avLst/>
          </a:prstGeom>
          <a:solidFill>
            <a:srgbClr val="C1CD23">
              <a:alpha val="69804"/>
            </a:srgbClr>
          </a:solidFill>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lvl1pPr>
              <a:defRPr sz="2400">
                <a:solidFill>
                  <a:schemeClr val="tx1"/>
                </a:solidFill>
                <a:latin typeface="Calibri" pitchFamily="34" charset="0"/>
                <a:ea typeface="ＭＳ Ｐゴシック" pitchFamily="50" charset="-128"/>
              </a:defRPr>
            </a:lvl1pPr>
            <a:lvl2pPr marL="742950" indent="-285750">
              <a:defRPr sz="2400">
                <a:solidFill>
                  <a:schemeClr val="tx1"/>
                </a:solidFill>
                <a:latin typeface="Calibri" pitchFamily="34" charset="0"/>
                <a:ea typeface="ＭＳ Ｐゴシック" pitchFamily="50" charset="-128"/>
              </a:defRPr>
            </a:lvl2pPr>
            <a:lvl3pPr marL="1143000" indent="-228600">
              <a:defRPr sz="2400">
                <a:solidFill>
                  <a:schemeClr val="tx1"/>
                </a:solidFill>
                <a:latin typeface="Calibri" pitchFamily="34" charset="0"/>
                <a:ea typeface="ＭＳ Ｐゴシック" pitchFamily="50" charset="-128"/>
              </a:defRPr>
            </a:lvl3pPr>
            <a:lvl4pPr marL="1600200" indent="-228600">
              <a:defRPr sz="2400">
                <a:solidFill>
                  <a:schemeClr val="tx1"/>
                </a:solidFill>
                <a:latin typeface="Calibri" pitchFamily="34" charset="0"/>
                <a:ea typeface="ＭＳ Ｐゴシック" pitchFamily="50" charset="-128"/>
              </a:defRPr>
            </a:lvl4pPr>
            <a:lvl5pPr marL="2057400" indent="-22860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algn="ctr" defTabSz="342900" fontAlgn="base">
              <a:spcBef>
                <a:spcPct val="0"/>
              </a:spcBef>
              <a:spcAft>
                <a:spcPct val="0"/>
              </a:spcAft>
            </a:pPr>
            <a:endParaRPr kumimoji="0" lang="ja-JP" altLang="ja-JP" sz="1400" smtClean="0">
              <a:solidFill>
                <a:srgbClr val="FFFFFF"/>
              </a:solidFill>
              <a:latin typeface="CiscoSansTT Light" pitchFamily="34" charset="0"/>
            </a:endParaRPr>
          </a:p>
        </p:txBody>
      </p:sp>
      <p:sp>
        <p:nvSpPr>
          <p:cNvPr id="2" name="Title 1"/>
          <p:cNvSpPr>
            <a:spLocks noGrp="1"/>
          </p:cNvSpPr>
          <p:nvPr>
            <p:ph type="title"/>
          </p:nvPr>
        </p:nvSpPr>
        <p:spPr/>
        <p:txBody>
          <a:bodyPr/>
          <a:lstStyle>
            <a:lvl1pPr>
              <a:defRPr>
                <a:solidFill>
                  <a:schemeClr val="accent4"/>
                </a:solidFill>
              </a:defRPr>
            </a:lvl1pPr>
          </a:lstStyle>
          <a:p>
            <a:r>
              <a:rPr lang="en-US" dirty="0" smtClean="0"/>
              <a:t>Click to edit Master title style</a:t>
            </a:r>
            <a:endParaRPr lang="en-US" dirty="0"/>
          </a:p>
        </p:txBody>
      </p:sp>
      <p:sp>
        <p:nvSpPr>
          <p:cNvPr id="7" name="Picture Placeholder 6"/>
          <p:cNvSpPr>
            <a:spLocks noGrp="1"/>
          </p:cNvSpPr>
          <p:nvPr>
            <p:ph type="pic" sz="quarter" idx="13"/>
          </p:nvPr>
        </p:nvSpPr>
        <p:spPr>
          <a:xfrm>
            <a:off x="0" y="1171575"/>
            <a:ext cx="9144000" cy="3271838"/>
          </a:xfrm>
          <a:prstGeom prst="rect">
            <a:avLst/>
          </a:prstGeom>
        </p:spPr>
        <p:txBody>
          <a:bodyPr rtlCol="0">
            <a:normAutofit/>
          </a:bodyPr>
          <a:lstStyle/>
          <a:p>
            <a:pPr lvl="0"/>
            <a:endParaRPr lang="en-US" noProof="0" dirty="0"/>
          </a:p>
        </p:txBody>
      </p:sp>
      <p:sp>
        <p:nvSpPr>
          <p:cNvPr id="9" name="Content Placeholder 7"/>
          <p:cNvSpPr>
            <a:spLocks noGrp="1"/>
          </p:cNvSpPr>
          <p:nvPr>
            <p:ph idx="14"/>
          </p:nvPr>
        </p:nvSpPr>
        <p:spPr>
          <a:xfrm>
            <a:off x="431007" y="1657352"/>
            <a:ext cx="3632993" cy="2432049"/>
          </a:xfrm>
          <a:prstGeom prst="rect">
            <a:avLst/>
          </a:prstGeom>
        </p:spPr>
        <p:txBody>
          <a:bodyPr>
            <a:normAutofit lnSpcReduction="10000"/>
          </a:bodyPr>
          <a:lstStyle>
            <a:lvl1pPr>
              <a:defRPr>
                <a:latin typeface="CiscoSansTT Light" panose="020B0503020201020303" pitchFamily="34" charset="0"/>
              </a:defRPr>
            </a:lvl1pPr>
          </a:lstStyle>
          <a:p>
            <a:endParaRPr lang="en-US" dirty="0"/>
          </a:p>
        </p:txBody>
      </p:sp>
      <p:sp>
        <p:nvSpPr>
          <p:cNvPr id="6" name="Slide Number Placeholder 4"/>
          <p:cNvSpPr>
            <a:spLocks noGrp="1"/>
          </p:cNvSpPr>
          <p:nvPr>
            <p:ph type="sldNum" sz="quarter" idx="15"/>
          </p:nvPr>
        </p:nvSpPr>
        <p:spPr>
          <a:xfrm>
            <a:off x="457200" y="4767263"/>
            <a:ext cx="2133600" cy="273844"/>
          </a:xfrm>
          <a:prstGeom prst="rect">
            <a:avLst/>
          </a:prstGeom>
        </p:spPr>
        <p:txBody>
          <a:bodyPr/>
          <a:lstStyle>
            <a:lvl1pPr>
              <a:defRPr/>
            </a:lvl1pPr>
          </a:lstStyle>
          <a:p>
            <a:fld id="{FD7C22B4-258F-437C-B4D3-4BD1CD04CA52}" type="slidenum">
              <a:rPr lang="en-US" altLang="en-US"/>
              <a:pPr/>
              <a:t>‹#›</a:t>
            </a:fld>
            <a:endParaRPr lang="en-US" altLang="en-US"/>
          </a:p>
        </p:txBody>
      </p:sp>
    </p:spTree>
    <p:extLst>
      <p:ext uri="{BB962C8B-B14F-4D97-AF65-F5344CB8AC3E}">
        <p14:creationId xmlns:p14="http://schemas.microsoft.com/office/powerpoint/2010/main" val="3960690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1909753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0855658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4809169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8839996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8901723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9704961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3535139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8712532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3235072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8040781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0" tIns="45710" rIns="91420" bIns="45710"/>
          <a:lstStyle/>
          <a:p>
            <a:pPr lvl="0"/>
            <a:r>
              <a:rPr lang="en-GB" smtClean="0"/>
              <a:t>Click to edit Master title style</a:t>
            </a:r>
            <a:endParaRPr lang="en-GB" dirty="0"/>
          </a:p>
        </p:txBody>
      </p:sp>
    </p:spTree>
    <p:extLst>
      <p:ext uri="{BB962C8B-B14F-4D97-AF65-F5344CB8AC3E}">
        <p14:creationId xmlns:p14="http://schemas.microsoft.com/office/powerpoint/2010/main" val="8234301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10554349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3" orient="horz" pos="2196" userDrawn="1">
          <p15:clr>
            <a:srgbClr val="FBAE40"/>
          </p15:clr>
        </p15:guide>
        <p15:guide id="4" pos="2675">
          <p15:clr>
            <a:srgbClr val="FBAE4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55564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28748764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24771967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1411488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16284230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5259272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9012059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8580454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713087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1">
    <p:spTree>
      <p:nvGrpSpPr>
        <p:cNvPr id="1" name=""/>
        <p:cNvGrpSpPr/>
        <p:nvPr/>
      </p:nvGrpSpPr>
      <p:grpSpPr>
        <a:xfrm>
          <a:off x="0" y="0"/>
          <a:ext cx="0" cy="0"/>
          <a:chOff x="0" y="0"/>
          <a:chExt cx="0" cy="0"/>
        </a:xfrm>
      </p:grpSpPr>
      <p:sp>
        <p:nvSpPr>
          <p:cNvPr id="4" name="Title 3"/>
          <p:cNvSpPr>
            <a:spLocks noGrp="1"/>
          </p:cNvSpPr>
          <p:nvPr>
            <p:ph type="title"/>
          </p:nvPr>
        </p:nvSpPr>
        <p:spPr>
          <a:xfrm>
            <a:off x="442912" y="273844"/>
            <a:ext cx="8701088" cy="994172"/>
          </a:xfrm>
          <a:prstGeom prst="rect">
            <a:avLst/>
          </a:prstGeom>
        </p:spPr>
        <p:txBody>
          <a:bodyPr/>
          <a:lstStyle>
            <a:lvl1pPr>
              <a:defRPr sz="30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0241251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2064968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4787773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290705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196954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4009841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7133348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9889883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7807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626026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5600931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68564" tIns="34282" rIns="68564" bIns="34282">
            <a:noAutofit/>
          </a:bodyPr>
          <a:lstStyle>
            <a:lvl1pPr marL="280914" indent="-223781">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68567" tIns="34283" rIns="68567" bIns="34283"/>
          <a:lstStyle/>
          <a:p>
            <a:pPr lvl="0"/>
            <a:r>
              <a:rPr lang="en-US" dirty="0"/>
              <a:t>Click to edit Master title style</a:t>
            </a:r>
            <a:endParaRPr lang="en-GB" dirty="0"/>
          </a:p>
        </p:txBody>
      </p:sp>
    </p:spTree>
    <p:extLst>
      <p:ext uri="{BB962C8B-B14F-4D97-AF65-F5344CB8AC3E}">
        <p14:creationId xmlns:p14="http://schemas.microsoft.com/office/powerpoint/2010/main" val="24030366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7360487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2477179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1818934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4221586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5269372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8938408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20749195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4047196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30308369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3" orient="horz" pos="2196" userDrawn="1">
          <p15:clr>
            <a:srgbClr val="FBAE40"/>
          </p15:clr>
        </p15:guide>
        <p15:guide id="4" pos="2675">
          <p15:clr>
            <a:srgbClr val="FBAE4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0345070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2">
    <p:spTree>
      <p:nvGrpSpPr>
        <p:cNvPr id="1" name=""/>
        <p:cNvGrpSpPr/>
        <p:nvPr/>
      </p:nvGrpSpPr>
      <p:grpSpPr>
        <a:xfrm>
          <a:off x="0" y="0"/>
          <a:ext cx="0" cy="0"/>
          <a:chOff x="0" y="0"/>
          <a:chExt cx="0" cy="0"/>
        </a:xfrm>
      </p:grpSpPr>
      <p:sp>
        <p:nvSpPr>
          <p:cNvPr id="13" name="Rectangle 12"/>
          <p:cNvSpPr/>
          <p:nvPr userDrawn="1"/>
        </p:nvSpPr>
        <p:spPr>
          <a:xfrm>
            <a:off x="4547264" y="1"/>
            <a:ext cx="194555" cy="25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fontAlgn="base">
              <a:spcBef>
                <a:spcPct val="0"/>
              </a:spcBef>
              <a:spcAft>
                <a:spcPct val="0"/>
              </a:spcAft>
            </a:pPr>
            <a:endParaRPr kumimoji="0" lang="en-US">
              <a:solidFill>
                <a:srgbClr val="FFFFFF"/>
              </a:solidFill>
            </a:endParaRPr>
          </a:p>
        </p:txBody>
      </p:sp>
      <p:sp>
        <p:nvSpPr>
          <p:cNvPr id="4" name="正方形/長方形 3"/>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pic>
        <p:nvPicPr>
          <p:cNvPr id="10"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7158" t="2510" r="17919" b="10593"/>
          <a:stretch/>
        </p:blipFill>
        <p:spPr>
          <a:xfrm>
            <a:off x="4547265" y="1"/>
            <a:ext cx="4596792" cy="5143499"/>
          </a:xfrm>
          <a:prstGeom prst="rect">
            <a:avLst/>
          </a:prstGeom>
        </p:spPr>
      </p:pic>
      <p:sp>
        <p:nvSpPr>
          <p:cNvPr id="1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sp>
        <p:nvSpPr>
          <p:cNvPr id="5" name="正方形/長方形 4"/>
          <p:cNvSpPr/>
          <p:nvPr userDrawn="1"/>
        </p:nvSpPr>
        <p:spPr>
          <a:xfrm>
            <a:off x="4226355" y="2675"/>
            <a:ext cx="515464" cy="499265"/>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
        <p:nvSpPr>
          <p:cNvPr id="16" name="正方形/長方形 15"/>
          <p:cNvSpPr/>
          <p:nvPr userDrawn="1"/>
        </p:nvSpPr>
        <p:spPr>
          <a:xfrm>
            <a:off x="4226355" y="1722293"/>
            <a:ext cx="515464" cy="794525"/>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
        <p:nvSpPr>
          <p:cNvPr id="8" name="Text Placeholder 2"/>
          <p:cNvSpPr>
            <a:spLocks noGrp="1"/>
          </p:cNvSpPr>
          <p:nvPr userDrawn="1">
            <p:ph type="body" sz="quarter" idx="13" hasCustomPrompt="1"/>
          </p:nvPr>
        </p:nvSpPr>
        <p:spPr>
          <a:xfrm>
            <a:off x="418477" y="2516818"/>
            <a:ext cx="4830469" cy="362172"/>
          </a:xfrm>
          <a:prstGeom prst="rect">
            <a:avLst/>
          </a:prstGeom>
        </p:spPr>
        <p:txBody>
          <a:bodyPr lIns="91418" tIns="45709" rIns="91418" bIns="45709"/>
          <a:lstStyle>
            <a:lvl1pPr marL="0" indent="0">
              <a:buFont typeface="Arial" panose="020B0604020202020204" pitchFamily="34" charset="0"/>
              <a:buNone/>
              <a:defRPr sz="1800" b="0" i="0" baseline="0">
                <a:solidFill>
                  <a:srgbClr val="7F7F7F"/>
                </a:solidFill>
                <a:latin typeface="+mn-lt"/>
                <a:ea typeface="Arial" charset="0"/>
                <a:cs typeface="Arial" charset="0"/>
              </a:defRPr>
            </a:lvl1pPr>
            <a:lvl2pPr marL="228581" indent="0">
              <a:buNone/>
              <a:defRPr/>
            </a:lvl2pPr>
            <a:lvl3pPr marL="320543" indent="0">
              <a:buNone/>
              <a:defRPr/>
            </a:lvl3pPr>
            <a:lvl4pPr marL="387512" indent="0">
              <a:buNone/>
              <a:defRPr/>
            </a:lvl4pPr>
            <a:lvl5pPr marL="450905" indent="0">
              <a:buNone/>
              <a:defRPr/>
            </a:lvl5pPr>
          </a:lstStyle>
          <a:p>
            <a:pPr lvl="0"/>
            <a:r>
              <a:rPr lang="en-GB" dirty="0"/>
              <a:t>Subtitle Goes Here</a:t>
            </a:r>
          </a:p>
        </p:txBody>
      </p:sp>
      <p:sp>
        <p:nvSpPr>
          <p:cNvPr id="9" name="Title 1"/>
          <p:cNvSpPr>
            <a:spLocks noGrp="1"/>
          </p:cNvSpPr>
          <p:nvPr userDrawn="1">
            <p:ph type="ctrTitle" hasCustomPrompt="1"/>
          </p:nvPr>
        </p:nvSpPr>
        <p:spPr>
          <a:xfrm>
            <a:off x="418476" y="1189170"/>
            <a:ext cx="4830470" cy="1382580"/>
          </a:xfrm>
          <a:prstGeom prst="rect">
            <a:avLst/>
          </a:prstGeom>
        </p:spPr>
        <p:txBody>
          <a:bodyPr lIns="91438" tIns="45719" rIns="91438" bIns="45719" anchor="b"/>
          <a:lstStyle>
            <a:lvl1pPr marL="0" indent="0" algn="l">
              <a:lnSpc>
                <a:spcPct val="90000"/>
              </a:lnSpc>
              <a:buFont typeface="Arial" panose="020B0604020202020204" pitchFamily="34" charset="0"/>
              <a:buNone/>
              <a:defRPr sz="4400" b="0" i="0" spc="0" baseline="0">
                <a:solidFill>
                  <a:srgbClr val="7F7F7F"/>
                </a:solidFill>
                <a:latin typeface="+mj-lt"/>
                <a:ea typeface="Arial" charset="0"/>
                <a:cs typeface="Arial" charset="0"/>
              </a:defRPr>
            </a:lvl1pPr>
          </a:lstStyle>
          <a:p>
            <a:r>
              <a:rPr lang="en-GB" dirty="0"/>
              <a:t>Presentation Title Goes Here</a:t>
            </a:r>
            <a:endParaRPr lang="en-US" dirty="0"/>
          </a:p>
        </p:txBody>
      </p:sp>
    </p:spTree>
    <p:extLst>
      <p:ext uri="{BB962C8B-B14F-4D97-AF65-F5344CB8AC3E}">
        <p14:creationId xmlns:p14="http://schemas.microsoft.com/office/powerpoint/2010/main" val="12876396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37507036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4015460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6062703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1"/>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p:cNvSpPr>
            <a:spLocks noGrp="1"/>
          </p:cNvSpPr>
          <p:nvPr>
            <p:ph type="subTitle" idx="1"/>
          </p:nvPr>
        </p:nvSpPr>
        <p:spPr>
          <a:xfrm>
            <a:off x="469496" y="3793202"/>
            <a:ext cx="8296421" cy="288131"/>
          </a:xfrm>
          <a:prstGeom prst="rect">
            <a:avLst/>
          </a:prstGeom>
        </p:spPr>
        <p:txBody>
          <a:bodyPr lIns="121856" tIns="60928" rIns="121856" bIns="60928" anchor="b" anchorCtr="0">
            <a:noAutofit/>
          </a:bodyPr>
          <a:lstStyle>
            <a:lvl1pPr marL="0" indent="0" algn="l">
              <a:buNone/>
              <a:defRPr sz="1425" b="0" i="0">
                <a:solidFill>
                  <a:srgbClr val="FFFFFE"/>
                </a:solidFill>
                <a:latin typeface="+mn-lt"/>
                <a:cs typeface="CiscoSans"/>
              </a:defRPr>
            </a:lvl1pPr>
            <a:lvl2pPr marL="342751" indent="0" algn="ctr">
              <a:buNone/>
              <a:defRPr>
                <a:solidFill>
                  <a:schemeClr val="tx1">
                    <a:tint val="75000"/>
                  </a:schemeClr>
                </a:solidFill>
              </a:defRPr>
            </a:lvl2pPr>
            <a:lvl3pPr marL="685514" indent="0" algn="ctr">
              <a:buNone/>
              <a:defRPr>
                <a:solidFill>
                  <a:schemeClr val="tx1">
                    <a:tint val="75000"/>
                  </a:schemeClr>
                </a:solidFill>
              </a:defRPr>
            </a:lvl3pPr>
            <a:lvl4pPr marL="1028270" indent="0" algn="ctr">
              <a:buNone/>
              <a:defRPr>
                <a:solidFill>
                  <a:schemeClr val="tx1">
                    <a:tint val="75000"/>
                  </a:schemeClr>
                </a:solidFill>
              </a:defRPr>
            </a:lvl4pPr>
            <a:lvl5pPr marL="1371030" indent="0" algn="ctr">
              <a:buNone/>
              <a:defRPr>
                <a:solidFill>
                  <a:schemeClr val="tx1">
                    <a:tint val="75000"/>
                  </a:schemeClr>
                </a:solidFill>
              </a:defRPr>
            </a:lvl5pPr>
            <a:lvl6pPr marL="1713781" indent="0" algn="ctr">
              <a:buNone/>
              <a:defRPr>
                <a:solidFill>
                  <a:schemeClr val="tx1">
                    <a:tint val="75000"/>
                  </a:schemeClr>
                </a:solidFill>
              </a:defRPr>
            </a:lvl6pPr>
            <a:lvl7pPr marL="2056543" indent="0" algn="ctr">
              <a:buNone/>
              <a:defRPr>
                <a:solidFill>
                  <a:schemeClr val="tx1">
                    <a:tint val="75000"/>
                  </a:schemeClr>
                </a:solidFill>
              </a:defRPr>
            </a:lvl7pPr>
            <a:lvl8pPr marL="2399300" indent="0" algn="ctr">
              <a:buNone/>
              <a:defRPr>
                <a:solidFill>
                  <a:schemeClr val="tx1">
                    <a:tint val="75000"/>
                  </a:schemeClr>
                </a:solidFill>
              </a:defRPr>
            </a:lvl8pPr>
            <a:lvl9pPr marL="2742060" indent="0" algn="ctr">
              <a:buNone/>
              <a:defRPr>
                <a:solidFill>
                  <a:schemeClr val="tx1">
                    <a:tint val="75000"/>
                  </a:schemeClr>
                </a:solidFill>
              </a:defRPr>
            </a:lvl9pPr>
          </a:lstStyle>
          <a:p>
            <a:endParaRPr lang="en-US" dirty="0"/>
          </a:p>
        </p:txBody>
      </p:sp>
      <p:sp>
        <p:nvSpPr>
          <p:cNvPr id="11" name="Text Placeholder 38"/>
          <p:cNvSpPr>
            <a:spLocks noGrp="1"/>
          </p:cNvSpPr>
          <p:nvPr>
            <p:ph type="body" sz="quarter" idx="11"/>
          </p:nvPr>
        </p:nvSpPr>
        <p:spPr>
          <a:xfrm>
            <a:off x="469496" y="4033199"/>
            <a:ext cx="8296421" cy="288131"/>
          </a:xfrm>
          <a:prstGeom prst="rect">
            <a:avLst/>
          </a:prstGeom>
        </p:spPr>
        <p:txBody>
          <a:bodyPr lIns="121856" tIns="60928" rIns="121856" bIns="60928"/>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endParaRPr lang="ja-JP" altLang="en-US" dirty="0" smtClean="0"/>
          </a:p>
        </p:txBody>
      </p:sp>
      <p:sp>
        <p:nvSpPr>
          <p:cNvPr id="12" name="Text Placeholder 40"/>
          <p:cNvSpPr>
            <a:spLocks noGrp="1"/>
          </p:cNvSpPr>
          <p:nvPr>
            <p:ph type="body" sz="quarter" idx="12"/>
          </p:nvPr>
        </p:nvSpPr>
        <p:spPr>
          <a:xfrm>
            <a:off x="469496" y="4273196"/>
            <a:ext cx="8296421" cy="288131"/>
          </a:xfrm>
          <a:prstGeom prst="rect">
            <a:avLst/>
          </a:prstGeom>
        </p:spPr>
        <p:txBody>
          <a:bodyPr lIns="121856" tIns="60928" rIns="121856" bIns="60928"/>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Master text styles</a:t>
            </a:r>
          </a:p>
        </p:txBody>
      </p:sp>
      <p:sp>
        <p:nvSpPr>
          <p:cNvPr id="13" name="Title 1"/>
          <p:cNvSpPr>
            <a:spLocks noGrp="1"/>
          </p:cNvSpPr>
          <p:nvPr>
            <p:ph type="ctrTitle"/>
          </p:nvPr>
        </p:nvSpPr>
        <p:spPr>
          <a:xfrm>
            <a:off x="425766" y="2139702"/>
            <a:ext cx="8340152" cy="644730"/>
          </a:xfrm>
          <a:prstGeom prst="rect">
            <a:avLst/>
          </a:prstGeom>
        </p:spPr>
        <p:txBody>
          <a:bodyPr lIns="91428" tIns="45715" rIns="91428" bIns="45715" anchor="ctr" anchorCtr="0"/>
          <a:lstStyle>
            <a:lvl1pPr marL="0" indent="0" algn="l">
              <a:lnSpc>
                <a:spcPct val="90000"/>
              </a:lnSpc>
              <a:buFont typeface="Arial" panose="020B0604020202020204" pitchFamily="34" charset="0"/>
              <a:buNone/>
              <a:defRPr sz="3300" b="0" i="0" spc="0" baseline="0">
                <a:solidFill>
                  <a:srgbClr val="FFFFFE"/>
                </a:solidFill>
                <a:latin typeface="+mj-lt"/>
                <a:cs typeface="CiscoSans Thin"/>
              </a:defRPr>
            </a:lvl1pPr>
          </a:lstStyle>
          <a:p>
            <a:r>
              <a:rPr lang="en-US" dirty="0" smtClean="0"/>
              <a:t>Click to edit Master title style</a:t>
            </a:r>
            <a:endParaRPr lang="en-US" dirty="0"/>
          </a:p>
        </p:txBody>
      </p:sp>
      <p:sp>
        <p:nvSpPr>
          <p:cNvPr id="14" name="Text Placeholder 38"/>
          <p:cNvSpPr>
            <a:spLocks noGrp="1"/>
          </p:cNvSpPr>
          <p:nvPr>
            <p:ph type="body" sz="quarter" idx="13"/>
          </p:nvPr>
        </p:nvSpPr>
        <p:spPr>
          <a:xfrm>
            <a:off x="5274260" y="141484"/>
            <a:ext cx="3727385" cy="288131"/>
          </a:xfrm>
          <a:prstGeom prst="rect">
            <a:avLst/>
          </a:prstGeom>
        </p:spPr>
        <p:txBody>
          <a:bodyPr lIns="121856" tIns="60928" rIns="121856" bIns="60928"/>
          <a:lstStyle>
            <a:lvl1pPr marL="0" indent="0" algn="r">
              <a:buFontTx/>
              <a:buNone/>
              <a:defRPr lang="en-US" sz="15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endParaRPr lang="ja-JP" altLang="en-US" dirty="0" smtClean="0"/>
          </a:p>
        </p:txBody>
      </p:sp>
    </p:spTree>
    <p:extLst>
      <p:ext uri="{BB962C8B-B14F-4D97-AF65-F5344CB8AC3E}">
        <p14:creationId xmlns:p14="http://schemas.microsoft.com/office/powerpoint/2010/main" val="347884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401156" y="2651138"/>
            <a:ext cx="4326749" cy="513813"/>
          </a:xfrm>
          <a:prstGeom prst="rect">
            <a:avLst/>
          </a:prstGeom>
        </p:spPr>
      </p:pic>
      <p:pic>
        <p:nvPicPr>
          <p:cNvPr id="6"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4120044" y="3937359"/>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35935827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236007" y="149698"/>
            <a:ext cx="8907994" cy="54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t" anchorCtr="0"/>
          <a:lstStyle>
            <a:lvl1pPr>
              <a:defRPr sz="2700">
                <a:solidFill>
                  <a:schemeClr val="tx2"/>
                </a:solidFill>
              </a:defRPr>
            </a:lvl1pPr>
          </a:lstStyle>
          <a:p>
            <a:pPr lvl="0"/>
            <a:r>
              <a:rPr lang="ja-JP" altLang="en-US" dirty="0" smtClean="0"/>
              <a:t>マスター タイトルの書式設定</a:t>
            </a:r>
            <a:endParaRPr lang="en-GB" dirty="0"/>
          </a:p>
        </p:txBody>
      </p:sp>
    </p:spTree>
    <p:extLst>
      <p:ext uri="{BB962C8B-B14F-4D97-AF65-F5344CB8AC3E}">
        <p14:creationId xmlns:p14="http://schemas.microsoft.com/office/powerpoint/2010/main" val="4101229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5" name="Title 1"/>
          <p:cNvSpPr>
            <a:spLocks noGrp="1"/>
          </p:cNvSpPr>
          <p:nvPr>
            <p:ph type="ctrTitle"/>
          </p:nvPr>
        </p:nvSpPr>
        <p:spPr>
          <a:xfrm>
            <a:off x="425767" y="2139702"/>
            <a:ext cx="8718235" cy="644730"/>
          </a:xfrm>
          <a:prstGeom prst="rect">
            <a:avLst/>
          </a:prstGeom>
        </p:spPr>
        <p:txBody>
          <a:bodyPr lIns="91428" tIns="45715" rIns="91428" bIns="45715" anchor="ctr" anchorCtr="0"/>
          <a:lstStyle>
            <a:lvl1pPr marL="0" indent="0" algn="l">
              <a:lnSpc>
                <a:spcPct val="90000"/>
              </a:lnSpc>
              <a:buFont typeface="Arial" panose="020B0604020202020204" pitchFamily="34" charset="0"/>
              <a:buNone/>
              <a:defRPr sz="3300" b="0" i="0" spc="0" baseline="0">
                <a:solidFill>
                  <a:srgbClr val="424854"/>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717273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76" name="Shape 276"/>
          <p:cNvSpPr>
            <a:spLocks noGrp="1"/>
          </p:cNvSpPr>
          <p:nvPr>
            <p:ph type="sldNum" sz="quarter" idx="2"/>
          </p:nvPr>
        </p:nvSpPr>
        <p:spPr>
          <a:prstGeom prst="rect">
            <a:avLst/>
          </a:prstGeom>
        </p:spPr>
        <p:txBody>
          <a:bodyPr lIns="91428" tIns="45715" rIns="91428" bIns="45715"/>
          <a:lstStyle/>
          <a:p>
            <a:pPr defTabSz="457006"/>
            <a:fld id="{86CB4B4D-7CA3-9044-876B-883B54F8677D}" type="slidenum">
              <a:rPr kumimoji="0" lang="uk-UA" smtClean="0">
                <a:solidFill>
                  <a:srgbClr val="58585B"/>
                </a:solidFill>
              </a:rPr>
              <a:pPr defTabSz="457006"/>
              <a:t>‹#›</a:t>
            </a:fld>
            <a:endParaRPr kumimoji="0" lang="uk-UA">
              <a:solidFill>
                <a:srgbClr val="58585B"/>
              </a:solidFill>
            </a:endParaRPr>
          </a:p>
        </p:txBody>
      </p:sp>
    </p:spTree>
    <p:extLst>
      <p:ext uri="{BB962C8B-B14F-4D97-AF65-F5344CB8AC3E}">
        <p14:creationId xmlns:p14="http://schemas.microsoft.com/office/powerpoint/2010/main" val="40975283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0410" tIns="60123" rIns="120410" bIns="60123">
            <a:noAutofit/>
          </a:bodyPr>
          <a:lstStyle>
            <a:lvl1pPr marL="277208" indent="-220994">
              <a:lnSpc>
                <a:spcPct val="95000"/>
              </a:lnSpc>
              <a:spcBef>
                <a:spcPts val="1109"/>
              </a:spcBef>
              <a:buClr>
                <a:schemeClr val="tx1"/>
              </a:buClr>
              <a:buSzPct val="80000"/>
              <a:buFont typeface="Arial"/>
              <a:buChar char="•"/>
              <a:defRPr sz="3675" b="0" i="0">
                <a:solidFill>
                  <a:srgbClr val="676767"/>
                </a:solidFill>
                <a:latin typeface="+mn-lt"/>
                <a:cs typeface="CiscoSans ExtraLight"/>
              </a:defRPr>
            </a:lvl1pPr>
            <a:lvl2pPr marL="501377" indent="-213062">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37948" indent="-169241">
              <a:buClr>
                <a:schemeClr val="tx1"/>
              </a:buClr>
              <a:buSzPct val="80000"/>
              <a:buFont typeface="Arial"/>
              <a:buChar char="•"/>
              <a:defRPr sz="1575" b="0" i="0">
                <a:solidFill>
                  <a:srgbClr val="676767"/>
                </a:solidFill>
                <a:latin typeface="+mn-lt"/>
                <a:cs typeface="CiscoSans ExtraLight"/>
              </a:defRPr>
            </a:lvl3pPr>
            <a:lvl4pPr marL="899323" indent="-169241">
              <a:buClr>
                <a:schemeClr val="tx1"/>
              </a:buClr>
              <a:buSzPct val="80000"/>
              <a:buFont typeface="Arial"/>
              <a:buChar char="•"/>
              <a:defRPr sz="1425" b="0" i="0">
                <a:solidFill>
                  <a:srgbClr val="676767"/>
                </a:solidFill>
                <a:latin typeface="+mn-lt"/>
                <a:cs typeface="CiscoSans ExtraLight"/>
              </a:defRPr>
            </a:lvl4pPr>
            <a:lvl5pPr marL="1068487" indent="-166067">
              <a:buClr>
                <a:schemeClr val="tx1"/>
              </a:buClr>
              <a:buSzPct val="80000"/>
              <a:buFont typeface="Arial"/>
              <a:buChar char="•"/>
              <a:defRPr sz="1125"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40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0414" tIns="60123" rIns="120414" bIns="6012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452847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userDrawn="1">
  <p:cSld name="2_Title_Photo">
    <p:spTree>
      <p:nvGrpSpPr>
        <p:cNvPr id="1" name=""/>
        <p:cNvGrpSpPr/>
        <p:nvPr/>
      </p:nvGrpSpPr>
      <p:grpSpPr>
        <a:xfrm>
          <a:off x="0" y="0"/>
          <a:ext cx="0" cy="0"/>
          <a:chOff x="0" y="0"/>
          <a:chExt cx="0" cy="0"/>
        </a:xfrm>
      </p:grpSpPr>
      <p:pic>
        <p:nvPicPr>
          <p:cNvPr id="4099" name="Picture 3" descr="C:\Users\Oscar.DUARTE\Documents\Cisco\15-CSCU-08XX\Cisco_Speed Title_0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
          <p:cNvSpPr>
            <a:spLocks noGrp="1"/>
          </p:cNvSpPr>
          <p:nvPr>
            <p:ph type="body" sz="quarter" idx="13" hasCustomPrompt="1"/>
          </p:nvPr>
        </p:nvSpPr>
        <p:spPr>
          <a:xfrm>
            <a:off x="393442" y="3851003"/>
            <a:ext cx="5797808" cy="299001"/>
          </a:xfrm>
          <a:prstGeom prst="rect">
            <a:avLst/>
          </a:prstGeom>
        </p:spPr>
        <p:txBody>
          <a:bodyPr lIns="120410" tIns="60123" rIns="120410" bIns="60123"/>
          <a:lstStyle>
            <a:lvl1pPr marL="0" indent="0">
              <a:buFont typeface="Arial" panose="020B0604020202020204" pitchFamily="34" charset="0"/>
              <a:buNone/>
              <a:defRPr sz="2175" baseline="0">
                <a:solidFill>
                  <a:schemeClr val="bg1"/>
                </a:solidFill>
                <a:latin typeface="+mj-lt"/>
              </a:defRPr>
            </a:lvl1pPr>
            <a:lvl2pPr marL="301028" indent="0">
              <a:buNone/>
              <a:defRPr/>
            </a:lvl2pPr>
            <a:lvl3pPr marL="421818" indent="0">
              <a:buNone/>
              <a:defRPr/>
            </a:lvl3pPr>
            <a:lvl4pPr marL="510167" indent="0">
              <a:buNone/>
              <a:defRPr/>
            </a:lvl4pPr>
            <a:lvl5pPr marL="593484" indent="0">
              <a:buNone/>
              <a:defRPr/>
            </a:lvl5pPr>
          </a:lstStyle>
          <a:p>
            <a:pPr lvl="0"/>
            <a:r>
              <a:rPr lang="en-GB" dirty="0" smtClean="0"/>
              <a:t>Subtitle Goes Here</a:t>
            </a:r>
          </a:p>
        </p:txBody>
      </p:sp>
      <p:sp>
        <p:nvSpPr>
          <p:cNvPr id="10" name="Title 1"/>
          <p:cNvSpPr>
            <a:spLocks noGrp="1"/>
          </p:cNvSpPr>
          <p:nvPr>
            <p:ph type="ctrTitle" hasCustomPrompt="1"/>
          </p:nvPr>
        </p:nvSpPr>
        <p:spPr>
          <a:xfrm>
            <a:off x="355917" y="3279515"/>
            <a:ext cx="5824013" cy="644730"/>
          </a:xfrm>
          <a:prstGeom prst="rect">
            <a:avLst/>
          </a:prstGeom>
        </p:spPr>
        <p:txBody>
          <a:bodyPr lIns="121883" tIns="60941" rIns="121883" bIns="60941" anchor="b"/>
          <a:lstStyle>
            <a:lvl1pPr marL="0" indent="0" algn="l">
              <a:lnSpc>
                <a:spcPct val="90000"/>
              </a:lnSpc>
              <a:buFont typeface="Arial" panose="020B0604020202020204" pitchFamily="34" charset="0"/>
              <a:buNone/>
              <a:defRPr sz="4425" b="0" i="0" spc="0" baseline="0">
                <a:solidFill>
                  <a:schemeClr val="bg1"/>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399647" y="4175701"/>
            <a:ext cx="5793476" cy="288131"/>
          </a:xfrm>
          <a:prstGeom prst="rect">
            <a:avLst/>
          </a:prstGeom>
        </p:spPr>
        <p:txBody>
          <a:bodyPr lIns="120410" tIns="60123" rIns="120410" bIns="60123" anchor="b" anchorCtr="0">
            <a:noAutofit/>
          </a:bodyPr>
          <a:lstStyle>
            <a:lvl1pPr marL="0" indent="0" algn="l">
              <a:buNone/>
              <a:defRPr sz="1425" b="0" i="0">
                <a:solidFill>
                  <a:schemeClr val="bg1"/>
                </a:solidFill>
                <a:latin typeface="+mn-lt"/>
                <a:cs typeface="CiscoSans"/>
              </a:defRPr>
            </a:lvl1pPr>
            <a:lvl2pPr marL="338421" indent="0" algn="ctr">
              <a:buNone/>
              <a:defRPr>
                <a:solidFill>
                  <a:schemeClr val="tx1">
                    <a:tint val="75000"/>
                  </a:schemeClr>
                </a:solidFill>
              </a:defRPr>
            </a:lvl2pPr>
            <a:lvl3pPr marL="676898" indent="0" algn="ctr">
              <a:buNone/>
              <a:defRPr>
                <a:solidFill>
                  <a:schemeClr val="tx1">
                    <a:tint val="75000"/>
                  </a:schemeClr>
                </a:solidFill>
              </a:defRPr>
            </a:lvl3pPr>
            <a:lvl4pPr marL="1015460" indent="0" algn="ctr">
              <a:buNone/>
              <a:defRPr>
                <a:solidFill>
                  <a:schemeClr val="tx1">
                    <a:tint val="75000"/>
                  </a:schemeClr>
                </a:solidFill>
              </a:defRPr>
            </a:lvl4pPr>
            <a:lvl5pPr marL="1353757" indent="0" algn="ctr">
              <a:buNone/>
              <a:defRPr>
                <a:solidFill>
                  <a:schemeClr val="tx1">
                    <a:tint val="75000"/>
                  </a:schemeClr>
                </a:solidFill>
              </a:defRPr>
            </a:lvl5pPr>
            <a:lvl6pPr marL="1692230" indent="0" algn="ctr">
              <a:buNone/>
              <a:defRPr>
                <a:solidFill>
                  <a:schemeClr val="tx1">
                    <a:tint val="75000"/>
                  </a:schemeClr>
                </a:solidFill>
              </a:defRPr>
            </a:lvl6pPr>
            <a:lvl7pPr marL="2030722" indent="0" algn="ctr">
              <a:buNone/>
              <a:defRPr>
                <a:solidFill>
                  <a:schemeClr val="tx1">
                    <a:tint val="75000"/>
                  </a:schemeClr>
                </a:solidFill>
              </a:defRPr>
            </a:lvl7pPr>
            <a:lvl8pPr marL="2369205" indent="0" algn="ctr">
              <a:buNone/>
              <a:defRPr>
                <a:solidFill>
                  <a:schemeClr val="tx1">
                    <a:tint val="75000"/>
                  </a:schemeClr>
                </a:solidFill>
              </a:defRPr>
            </a:lvl8pPr>
            <a:lvl9pPr marL="2707579"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399647" y="4547846"/>
            <a:ext cx="5793476" cy="288131"/>
          </a:xfrm>
          <a:prstGeom prst="rect">
            <a:avLst/>
          </a:prstGeom>
        </p:spPr>
        <p:txBody>
          <a:bodyPr lIns="120410" tIns="60123" rIns="120410" bIns="60123"/>
          <a:lstStyle>
            <a:lvl1pPr marL="0" indent="0" algn="l">
              <a:buFontTx/>
              <a:buNone/>
              <a:defRPr lang="en-US" sz="900" b="1" i="0" kern="1200" cap="all" baseline="0" dirty="0" smtClean="0">
                <a:solidFill>
                  <a:schemeClr val="accent5">
                    <a:lumMod val="60000"/>
                    <a:lumOff val="40000"/>
                  </a:schemeClr>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4" name="Freeform 6"/>
          <p:cNvSpPr>
            <a:spLocks noEditPoints="1"/>
          </p:cNvSpPr>
          <p:nvPr userDrawn="1"/>
        </p:nvSpPr>
        <p:spPr bwMode="auto">
          <a:xfrm>
            <a:off x="7898114" y="392382"/>
            <a:ext cx="661987" cy="352093"/>
          </a:xfrm>
          <a:custGeom>
            <a:avLst/>
            <a:gdLst>
              <a:gd name="T0" fmla="*/ 939 w 960"/>
              <a:gd name="T1" fmla="*/ 136 h 506"/>
              <a:gd name="T2" fmla="*/ 939 w 960"/>
              <a:gd name="T3" fmla="*/ 221 h 506"/>
              <a:gd name="T4" fmla="*/ 845 w 960"/>
              <a:gd name="T5" fmla="*/ 99 h 506"/>
              <a:gd name="T6" fmla="*/ 803 w 960"/>
              <a:gd name="T7" fmla="*/ 99 h 506"/>
              <a:gd name="T8" fmla="*/ 845 w 960"/>
              <a:gd name="T9" fmla="*/ 201 h 506"/>
              <a:gd name="T10" fmla="*/ 730 w 960"/>
              <a:gd name="T11" fmla="*/ 21 h 506"/>
              <a:gd name="T12" fmla="*/ 689 w 960"/>
              <a:gd name="T13" fmla="*/ 242 h 506"/>
              <a:gd name="T14" fmla="*/ 730 w 960"/>
              <a:gd name="T15" fmla="*/ 21 h 506"/>
              <a:gd name="T16" fmla="*/ 595 w 960"/>
              <a:gd name="T17" fmla="*/ 78 h 506"/>
              <a:gd name="T18" fmla="*/ 595 w 960"/>
              <a:gd name="T19" fmla="*/ 221 h 506"/>
              <a:gd name="T20" fmla="*/ 501 w 960"/>
              <a:gd name="T21" fmla="*/ 157 h 506"/>
              <a:gd name="T22" fmla="*/ 459 w 960"/>
              <a:gd name="T23" fmla="*/ 157 h 506"/>
              <a:gd name="T24" fmla="*/ 501 w 960"/>
              <a:gd name="T25" fmla="*/ 201 h 506"/>
              <a:gd name="T26" fmla="*/ 386 w 960"/>
              <a:gd name="T27" fmla="*/ 99 h 506"/>
              <a:gd name="T28" fmla="*/ 344 w 960"/>
              <a:gd name="T29" fmla="*/ 201 h 506"/>
              <a:gd name="T30" fmla="*/ 386 w 960"/>
              <a:gd name="T31" fmla="*/ 99 h 506"/>
              <a:gd name="T32" fmla="*/ 250 w 960"/>
              <a:gd name="T33" fmla="*/ 0 h 506"/>
              <a:gd name="T34" fmla="*/ 250 w 960"/>
              <a:gd name="T35" fmla="*/ 263 h 506"/>
              <a:gd name="T36" fmla="*/ 157 w 960"/>
              <a:gd name="T37" fmla="*/ 99 h 506"/>
              <a:gd name="T38" fmla="*/ 115 w 960"/>
              <a:gd name="T39" fmla="*/ 99 h 506"/>
              <a:gd name="T40" fmla="*/ 157 w 960"/>
              <a:gd name="T41" fmla="*/ 201 h 506"/>
              <a:gd name="T42" fmla="*/ 42 w 960"/>
              <a:gd name="T43" fmla="*/ 157 h 506"/>
              <a:gd name="T44" fmla="*/ 0 w 960"/>
              <a:gd name="T45" fmla="*/ 201 h 506"/>
              <a:gd name="T46" fmla="*/ 42 w 960"/>
              <a:gd name="T47" fmla="*/ 157 h 506"/>
              <a:gd name="T48" fmla="*/ 432 w 960"/>
              <a:gd name="T49" fmla="*/ 333 h 506"/>
              <a:gd name="T50" fmla="*/ 422 w 960"/>
              <a:gd name="T51" fmla="*/ 437 h 506"/>
              <a:gd name="T52" fmla="*/ 370 w 960"/>
              <a:gd name="T53" fmla="*/ 463 h 506"/>
              <a:gd name="T54" fmla="*/ 485 w 960"/>
              <a:gd name="T55" fmla="*/ 450 h 506"/>
              <a:gd name="T56" fmla="*/ 414 w 960"/>
              <a:gd name="T57" fmla="*/ 382 h 506"/>
              <a:gd name="T58" fmla="*/ 473 w 960"/>
              <a:gd name="T59" fmla="*/ 338 h 506"/>
              <a:gd name="T60" fmla="*/ 785 w 960"/>
              <a:gd name="T61" fmla="*/ 333 h 506"/>
              <a:gd name="T62" fmla="*/ 874 w 960"/>
              <a:gd name="T63" fmla="*/ 419 h 506"/>
              <a:gd name="T64" fmla="*/ 829 w 960"/>
              <a:gd name="T65" fmla="*/ 419 h 506"/>
              <a:gd name="T66" fmla="*/ 785 w 960"/>
              <a:gd name="T67" fmla="*/ 376 h 506"/>
              <a:gd name="T68" fmla="*/ 175 w 960"/>
              <a:gd name="T69" fmla="*/ 333 h 506"/>
              <a:gd name="T70" fmla="*/ 214 w 960"/>
              <a:gd name="T71" fmla="*/ 500 h 506"/>
              <a:gd name="T72" fmla="*/ 132 w 960"/>
              <a:gd name="T73" fmla="*/ 419 h 506"/>
              <a:gd name="T74" fmla="*/ 214 w 960"/>
              <a:gd name="T75" fmla="*/ 339 h 506"/>
              <a:gd name="T76" fmla="*/ 615 w 960"/>
              <a:gd name="T77" fmla="*/ 333 h 506"/>
              <a:gd name="T78" fmla="*/ 653 w 960"/>
              <a:gd name="T79" fmla="*/ 500 h 506"/>
              <a:gd name="T80" fmla="*/ 571 w 960"/>
              <a:gd name="T81" fmla="*/ 419 h 506"/>
              <a:gd name="T82" fmla="*/ 653 w 960"/>
              <a:gd name="T83" fmla="*/ 339 h 506"/>
              <a:gd name="T84" fmla="*/ 271 w 960"/>
              <a:gd name="T85" fmla="*/ 503 h 506"/>
              <a:gd name="T86" fmla="*/ 314 w 960"/>
              <a:gd name="T87" fmla="*/ 50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0326" tIns="45102" rIns="90326" bIns="45102" numCol="1" anchor="t" anchorCtr="0" compatLnSpc="1">
            <a:prstTxWarp prst="textNoShape">
              <a:avLst/>
            </a:prstTxWarp>
          </a:bodyPr>
          <a:lstStyle/>
          <a:p>
            <a:pPr defTabSz="457006"/>
            <a:endParaRPr kumimoji="0" lang="en-US">
              <a:solidFill>
                <a:srgbClr val="58585B"/>
              </a:solidFill>
            </a:endParaRPr>
          </a:p>
        </p:txBody>
      </p:sp>
    </p:spTree>
    <p:extLst>
      <p:ext uri="{BB962C8B-B14F-4D97-AF65-F5344CB8AC3E}">
        <p14:creationId xmlns:p14="http://schemas.microsoft.com/office/powerpoint/2010/main" val="25019789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82080" t="2510" r="6267" b="10593"/>
          <a:stretch/>
        </p:blipFill>
        <p:spPr>
          <a:xfrm>
            <a:off x="0" y="1"/>
            <a:ext cx="1192360" cy="5143499"/>
          </a:xfrm>
          <a:prstGeom prst="rect">
            <a:avLst/>
          </a:prstGeom>
        </p:spPr>
      </p:pic>
      <p:sp>
        <p:nvSpPr>
          <p:cNvPr id="13" name="正方形/長方形 12"/>
          <p:cNvSpPr/>
          <p:nvPr userDrawn="1"/>
        </p:nvSpPr>
        <p:spPr>
          <a:xfrm>
            <a:off x="-4287" y="2675"/>
            <a:ext cx="1619101" cy="994470"/>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
        <p:nvSpPr>
          <p:cNvPr id="14" name="正方形/長方形 13"/>
          <p:cNvSpPr/>
          <p:nvPr userDrawn="1"/>
        </p:nvSpPr>
        <p:spPr>
          <a:xfrm>
            <a:off x="578571" y="1918864"/>
            <a:ext cx="844220" cy="1190555"/>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Tree>
    <p:extLst>
      <p:ext uri="{BB962C8B-B14F-4D97-AF65-F5344CB8AC3E}">
        <p14:creationId xmlns:p14="http://schemas.microsoft.com/office/powerpoint/2010/main" val="9498569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120410" tIns="60123" rIns="120410" bIns="60123">
            <a:noAutofit/>
          </a:bodyPr>
          <a:lstStyle>
            <a:lvl1pPr marL="277208" indent="-220994">
              <a:lnSpc>
                <a:spcPct val="95000"/>
              </a:lnSpc>
              <a:spcBef>
                <a:spcPts val="1109"/>
              </a:spcBef>
              <a:buClr>
                <a:schemeClr val="tx1"/>
              </a:buClr>
              <a:buSzPct val="80000"/>
              <a:buFont typeface="Arial"/>
              <a:buChar char="•"/>
              <a:defRPr sz="2025" b="0" i="0">
                <a:solidFill>
                  <a:srgbClr val="676767"/>
                </a:solidFill>
                <a:latin typeface="+mn-lt"/>
                <a:cs typeface="CiscoSans ExtraLight"/>
              </a:defRPr>
            </a:lvl1pPr>
            <a:lvl2pPr marL="501377" indent="-213062">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37948" indent="-169241">
              <a:buClr>
                <a:schemeClr val="tx1"/>
              </a:buClr>
              <a:buSzPct val="80000"/>
              <a:buFont typeface="Arial"/>
              <a:buChar char="•"/>
              <a:defRPr sz="1575" b="0" i="0">
                <a:solidFill>
                  <a:srgbClr val="676767"/>
                </a:solidFill>
                <a:latin typeface="+mn-lt"/>
                <a:cs typeface="CiscoSans ExtraLight"/>
              </a:defRPr>
            </a:lvl3pPr>
            <a:lvl4pPr marL="899323" indent="-169241">
              <a:buClr>
                <a:schemeClr val="tx1"/>
              </a:buClr>
              <a:buSzPct val="80000"/>
              <a:buFont typeface="Arial"/>
              <a:buChar char="•"/>
              <a:defRPr sz="1425" b="0" i="0">
                <a:solidFill>
                  <a:srgbClr val="676767"/>
                </a:solidFill>
                <a:latin typeface="+mn-lt"/>
                <a:cs typeface="CiscoSans ExtraLight"/>
              </a:defRPr>
            </a:lvl4pPr>
            <a:lvl5pPr marL="1068487" indent="-166067">
              <a:buClr>
                <a:schemeClr val="tx1"/>
              </a:buClr>
              <a:buSzPct val="80000"/>
              <a:buFont typeface="Arial"/>
              <a:buChar char="•"/>
              <a:defRPr sz="1125"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40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0414" tIns="60123" rIns="120414" bIns="60123" numCol="1" anchor="ctr" anchorCtr="0" compatLnSpc="1">
            <a:prstTxWarp prst="textNoShape">
              <a:avLst/>
            </a:prstTxWarp>
          </a:bodyPr>
          <a:lstStyle/>
          <a:p>
            <a:pPr lvl="0"/>
            <a:r>
              <a:rPr lang="en-US" smtClean="0"/>
              <a:t>Click to edit Master title style</a:t>
            </a:r>
            <a:endParaRPr lang="en-GB" dirty="0"/>
          </a:p>
        </p:txBody>
      </p:sp>
      <p:pic>
        <p:nvPicPr>
          <p:cNvPr id="5" name="Picture 4"/>
          <p:cNvPicPr>
            <a:picLocks noChangeAspect="1"/>
          </p:cNvPicPr>
          <p:nvPr userDrawn="1"/>
        </p:nvPicPr>
        <p:blipFill>
          <a:blip r:embed="rId2"/>
          <a:stretch>
            <a:fillRect/>
          </a:stretch>
        </p:blipFill>
        <p:spPr>
          <a:xfrm>
            <a:off x="0" y="4916366"/>
            <a:ext cx="9144000" cy="29934"/>
          </a:xfrm>
          <a:prstGeom prst="rect">
            <a:avLst/>
          </a:prstGeom>
        </p:spPr>
      </p:pic>
    </p:spTree>
    <p:extLst>
      <p:ext uri="{BB962C8B-B14F-4D97-AF65-F5344CB8AC3E}">
        <p14:creationId xmlns:p14="http://schemas.microsoft.com/office/powerpoint/2010/main" val="24788343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121883" tIns="60941" rIns="121883" bIns="60941"/>
          <a:lstStyle/>
          <a:p>
            <a:r>
              <a:rPr lang="en-US" smtClean="0"/>
              <a:t>Click to edit Master title style</a:t>
            </a:r>
            <a:endParaRPr lang="en-US"/>
          </a:p>
        </p:txBody>
      </p:sp>
      <p:sp>
        <p:nvSpPr>
          <p:cNvPr id="3" name="Date Placeholder 2"/>
          <p:cNvSpPr>
            <a:spLocks noGrp="1"/>
          </p:cNvSpPr>
          <p:nvPr>
            <p:ph type="dt" sz="half" idx="10"/>
          </p:nvPr>
        </p:nvSpPr>
        <p:spPr>
          <a:xfrm>
            <a:off x="628650" y="4767264"/>
            <a:ext cx="2057400" cy="273844"/>
          </a:xfrm>
          <a:prstGeom prst="rect">
            <a:avLst/>
          </a:prstGeom>
        </p:spPr>
        <p:txBody>
          <a:bodyPr lIns="121883" tIns="60941" rIns="121883" bIns="60941"/>
          <a:lstStyle/>
          <a:p>
            <a:pPr defTabSz="457006"/>
            <a:fld id="{7F829EAE-67A5-2848-BF4F-FAE07767F866}" type="datetimeFigureOut">
              <a:rPr kumimoji="0" lang="en-US" smtClean="0">
                <a:solidFill>
                  <a:prstClr val="black">
                    <a:tint val="75000"/>
                  </a:prstClr>
                </a:solidFill>
              </a:rPr>
              <a:pPr defTabSz="457006"/>
              <a:t>11/27/17</a:t>
            </a:fld>
            <a:endParaRPr kumimoji="0" lang="en-US" dirty="0">
              <a:solidFill>
                <a:prstClr val="black">
                  <a:tint val="75000"/>
                </a:prstClr>
              </a:solidFill>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lIns="121883" tIns="60941" rIns="121883" bIns="60941"/>
          <a:lstStyle/>
          <a:p>
            <a:pPr defTabSz="457006"/>
            <a:endParaRPr kumimoji="0" lang="en-US" dirty="0">
              <a:solidFill>
                <a:prstClr val="black">
                  <a:tint val="75000"/>
                </a:prstClr>
              </a:solidFill>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lIns="121883" tIns="60941" rIns="121883" bIns="60941"/>
          <a:lstStyle/>
          <a:p>
            <a:pPr defTabSz="457006"/>
            <a:fld id="{0114EA4C-C22A-BF4C-A327-CB9B19A9303F}" type="slidenum">
              <a:rPr kumimoji="0" lang="en-US" smtClean="0">
                <a:solidFill>
                  <a:prstClr val="black">
                    <a:tint val="75000"/>
                  </a:prstClr>
                </a:solidFill>
              </a:rPr>
              <a:pPr defTabSz="457006"/>
              <a:t>‹#›</a:t>
            </a:fld>
            <a:endParaRPr kumimoji="0" lang="en-US" dirty="0">
              <a:solidFill>
                <a:prstClr val="black">
                  <a:tint val="75000"/>
                </a:prstClr>
              </a:solidFill>
            </a:endParaRPr>
          </a:p>
        </p:txBody>
      </p:sp>
    </p:spTree>
    <p:extLst>
      <p:ext uri="{BB962C8B-B14F-4D97-AF65-F5344CB8AC3E}">
        <p14:creationId xmlns:p14="http://schemas.microsoft.com/office/powerpoint/2010/main" val="21879158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pic>
        <p:nvPicPr>
          <p:cNvPr id="3" name="Picture 2" descr="C:\Users\Oscar.DUARTE\Documents\Cisco\15-CSCU-0915 Speed lights\Cisco_Speed_02_Closin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628814" y="3111811"/>
            <a:ext cx="7886372" cy="994172"/>
          </a:xfrm>
          <a:prstGeom prst="rect">
            <a:avLst/>
          </a:prstGeom>
        </p:spPr>
        <p:txBody>
          <a:bodyPr/>
          <a:lstStyle>
            <a:lvl1pPr algn="ctr">
              <a:defRPr sz="3300">
                <a:solidFill>
                  <a:schemeClr val="bg1"/>
                </a:solidFill>
              </a:defRPr>
            </a:lvl1pPr>
          </a:lstStyle>
          <a:p>
            <a:r>
              <a:rPr kumimoji="1" lang="ja-JP" altLang="en-US" smtClean="0"/>
              <a:t>マスター タイトルの書式設定</a:t>
            </a:r>
            <a:endParaRPr kumimoji="1" lang="ja-JP" altLang="en-US"/>
          </a:p>
        </p:txBody>
      </p:sp>
    </p:spTree>
    <p:extLst>
      <p:ext uri="{BB962C8B-B14F-4D97-AF65-F5344CB8AC3E}">
        <p14:creationId xmlns:p14="http://schemas.microsoft.com/office/powerpoint/2010/main" val="35605473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5122" name="Picture 2" descr="C:\Users\Oscar.DUARTE\Documents\Cisco\15-CSCU-0915 Speed lights\Cisco_Speed_02_Closin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381127" y="1999576"/>
            <a:ext cx="3003493" cy="124153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6"/>
          <p:cNvSpPr>
            <a:spLocks noEditPoints="1"/>
          </p:cNvSpPr>
          <p:nvPr userDrawn="1"/>
        </p:nvSpPr>
        <p:spPr bwMode="auto">
          <a:xfrm>
            <a:off x="5252929" y="2187601"/>
            <a:ext cx="1627243" cy="865484"/>
          </a:xfrm>
          <a:custGeom>
            <a:avLst/>
            <a:gdLst>
              <a:gd name="T0" fmla="*/ 939 w 960"/>
              <a:gd name="T1" fmla="*/ 136 h 506"/>
              <a:gd name="T2" fmla="*/ 939 w 960"/>
              <a:gd name="T3" fmla="*/ 221 h 506"/>
              <a:gd name="T4" fmla="*/ 845 w 960"/>
              <a:gd name="T5" fmla="*/ 99 h 506"/>
              <a:gd name="T6" fmla="*/ 803 w 960"/>
              <a:gd name="T7" fmla="*/ 99 h 506"/>
              <a:gd name="T8" fmla="*/ 845 w 960"/>
              <a:gd name="T9" fmla="*/ 201 h 506"/>
              <a:gd name="T10" fmla="*/ 730 w 960"/>
              <a:gd name="T11" fmla="*/ 21 h 506"/>
              <a:gd name="T12" fmla="*/ 689 w 960"/>
              <a:gd name="T13" fmla="*/ 242 h 506"/>
              <a:gd name="T14" fmla="*/ 730 w 960"/>
              <a:gd name="T15" fmla="*/ 21 h 506"/>
              <a:gd name="T16" fmla="*/ 595 w 960"/>
              <a:gd name="T17" fmla="*/ 78 h 506"/>
              <a:gd name="T18" fmla="*/ 595 w 960"/>
              <a:gd name="T19" fmla="*/ 221 h 506"/>
              <a:gd name="T20" fmla="*/ 501 w 960"/>
              <a:gd name="T21" fmla="*/ 157 h 506"/>
              <a:gd name="T22" fmla="*/ 459 w 960"/>
              <a:gd name="T23" fmla="*/ 157 h 506"/>
              <a:gd name="T24" fmla="*/ 501 w 960"/>
              <a:gd name="T25" fmla="*/ 201 h 506"/>
              <a:gd name="T26" fmla="*/ 386 w 960"/>
              <a:gd name="T27" fmla="*/ 99 h 506"/>
              <a:gd name="T28" fmla="*/ 344 w 960"/>
              <a:gd name="T29" fmla="*/ 201 h 506"/>
              <a:gd name="T30" fmla="*/ 386 w 960"/>
              <a:gd name="T31" fmla="*/ 99 h 506"/>
              <a:gd name="T32" fmla="*/ 250 w 960"/>
              <a:gd name="T33" fmla="*/ 0 h 506"/>
              <a:gd name="T34" fmla="*/ 250 w 960"/>
              <a:gd name="T35" fmla="*/ 263 h 506"/>
              <a:gd name="T36" fmla="*/ 157 w 960"/>
              <a:gd name="T37" fmla="*/ 99 h 506"/>
              <a:gd name="T38" fmla="*/ 115 w 960"/>
              <a:gd name="T39" fmla="*/ 99 h 506"/>
              <a:gd name="T40" fmla="*/ 157 w 960"/>
              <a:gd name="T41" fmla="*/ 201 h 506"/>
              <a:gd name="T42" fmla="*/ 42 w 960"/>
              <a:gd name="T43" fmla="*/ 157 h 506"/>
              <a:gd name="T44" fmla="*/ 0 w 960"/>
              <a:gd name="T45" fmla="*/ 201 h 506"/>
              <a:gd name="T46" fmla="*/ 42 w 960"/>
              <a:gd name="T47" fmla="*/ 157 h 506"/>
              <a:gd name="T48" fmla="*/ 432 w 960"/>
              <a:gd name="T49" fmla="*/ 333 h 506"/>
              <a:gd name="T50" fmla="*/ 422 w 960"/>
              <a:gd name="T51" fmla="*/ 437 h 506"/>
              <a:gd name="T52" fmla="*/ 370 w 960"/>
              <a:gd name="T53" fmla="*/ 463 h 506"/>
              <a:gd name="T54" fmla="*/ 485 w 960"/>
              <a:gd name="T55" fmla="*/ 450 h 506"/>
              <a:gd name="T56" fmla="*/ 414 w 960"/>
              <a:gd name="T57" fmla="*/ 382 h 506"/>
              <a:gd name="T58" fmla="*/ 473 w 960"/>
              <a:gd name="T59" fmla="*/ 338 h 506"/>
              <a:gd name="T60" fmla="*/ 785 w 960"/>
              <a:gd name="T61" fmla="*/ 333 h 506"/>
              <a:gd name="T62" fmla="*/ 874 w 960"/>
              <a:gd name="T63" fmla="*/ 419 h 506"/>
              <a:gd name="T64" fmla="*/ 829 w 960"/>
              <a:gd name="T65" fmla="*/ 419 h 506"/>
              <a:gd name="T66" fmla="*/ 785 w 960"/>
              <a:gd name="T67" fmla="*/ 376 h 506"/>
              <a:gd name="T68" fmla="*/ 175 w 960"/>
              <a:gd name="T69" fmla="*/ 333 h 506"/>
              <a:gd name="T70" fmla="*/ 214 w 960"/>
              <a:gd name="T71" fmla="*/ 500 h 506"/>
              <a:gd name="T72" fmla="*/ 132 w 960"/>
              <a:gd name="T73" fmla="*/ 419 h 506"/>
              <a:gd name="T74" fmla="*/ 214 w 960"/>
              <a:gd name="T75" fmla="*/ 339 h 506"/>
              <a:gd name="T76" fmla="*/ 615 w 960"/>
              <a:gd name="T77" fmla="*/ 333 h 506"/>
              <a:gd name="T78" fmla="*/ 653 w 960"/>
              <a:gd name="T79" fmla="*/ 500 h 506"/>
              <a:gd name="T80" fmla="*/ 571 w 960"/>
              <a:gd name="T81" fmla="*/ 419 h 506"/>
              <a:gd name="T82" fmla="*/ 653 w 960"/>
              <a:gd name="T83" fmla="*/ 339 h 506"/>
              <a:gd name="T84" fmla="*/ 271 w 960"/>
              <a:gd name="T85" fmla="*/ 503 h 506"/>
              <a:gd name="T86" fmla="*/ 314 w 960"/>
              <a:gd name="T87" fmla="*/ 50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0326" tIns="45102" rIns="90326" bIns="45102" numCol="1" anchor="t" anchorCtr="0" compatLnSpc="1">
            <a:prstTxWarp prst="textNoShape">
              <a:avLst/>
            </a:prstTxWarp>
          </a:bodyPr>
          <a:lstStyle/>
          <a:p>
            <a:pPr defTabSz="457006"/>
            <a:endParaRPr kumimoji="0" lang="en-US">
              <a:solidFill>
                <a:srgbClr val="58585B"/>
              </a:solidFill>
            </a:endParaRPr>
          </a:p>
        </p:txBody>
      </p:sp>
    </p:spTree>
    <p:extLst>
      <p:ext uri="{BB962C8B-B14F-4D97-AF65-F5344CB8AC3E}">
        <p14:creationId xmlns:p14="http://schemas.microsoft.com/office/powerpoint/2010/main" val="10158693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766" y="341315"/>
            <a:ext cx="8345488" cy="731837"/>
          </a:xfrm>
          <a:prstGeom prst="rect">
            <a:avLst/>
          </a:prstGeom>
        </p:spPr>
        <p:txBody>
          <a:bodyPr lIns="121899" tIns="60949" rIns="121899" bIns="60949"/>
          <a:lstStyle/>
          <a:p>
            <a:r>
              <a:rPr lang="en-GB"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lIns="121899" tIns="60949" rIns="121899" bIns="60949"/>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121899" tIns="60949" rIns="121899" bIns="60949"/>
          <a:lstStyle/>
          <a:p>
            <a:pPr defTabSz="457006"/>
            <a:fld id="{6BFECD78-3C8E-49F2-8FAB-59489D168ABB}" type="datetimeFigureOut">
              <a:rPr kumimoji="0" lang="en-US" smtClean="0">
                <a:solidFill>
                  <a:srgbClr val="58585B"/>
                </a:solidFill>
              </a:rPr>
              <a:pPr defTabSz="457006"/>
              <a:t>11/27/17</a:t>
            </a:fld>
            <a:endParaRPr kumimoji="0" lang="en-US">
              <a:solidFill>
                <a:srgbClr val="58585B"/>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121899" tIns="60949" rIns="121899" bIns="60949"/>
          <a:lstStyle/>
          <a:p>
            <a:pPr defTabSz="457006"/>
            <a:endParaRPr kumimoji="0" lang="en-US">
              <a:solidFill>
                <a:srgbClr val="58585B"/>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lIns="121899" tIns="60949" rIns="121899" bIns="60949"/>
          <a:lstStyle/>
          <a:p>
            <a:pPr defTabSz="457006"/>
            <a:fld id="{0FB56013-B943-42BA-886F-6F9D4EB85E9D}" type="slidenum">
              <a:rPr kumimoji="0" lang="en-US" smtClean="0">
                <a:solidFill>
                  <a:srgbClr val="58585B"/>
                </a:solidFill>
              </a:rPr>
              <a:pPr defTabSz="457006"/>
              <a:t>‹#›</a:t>
            </a:fld>
            <a:endParaRPr kumimoji="0" lang="en-US">
              <a:solidFill>
                <a:srgbClr val="58585B"/>
              </a:solidFill>
            </a:endParaRPr>
          </a:p>
        </p:txBody>
      </p:sp>
    </p:spTree>
    <p:extLst>
      <p:ext uri="{BB962C8B-B14F-4D97-AF65-F5344CB8AC3E}">
        <p14:creationId xmlns:p14="http://schemas.microsoft.com/office/powerpoint/2010/main" val="2269325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9630" y="1004344"/>
            <a:ext cx="3762531" cy="3511657"/>
          </a:xfrm>
          <a:prstGeom prst="rect">
            <a:avLst/>
          </a:prstGeom>
        </p:spPr>
        <p:txBody>
          <a:bodyPr lIns="121869" tIns="60935" rIns="121869" bIns="60935">
            <a:noAutofit/>
          </a:bodyPr>
          <a:lstStyle>
            <a:lvl1pPr marL="280872" indent="-223748">
              <a:lnSpc>
                <a:spcPct val="95000"/>
              </a:lnSpc>
              <a:spcBef>
                <a:spcPts val="1110"/>
              </a:spcBef>
              <a:spcAft>
                <a:spcPts val="600"/>
              </a:spcAft>
              <a:buClr>
                <a:schemeClr val="tx1"/>
              </a:buClr>
              <a:buSzPct val="80000"/>
              <a:buFont typeface="Arial"/>
              <a:buChar char="•"/>
              <a:defRPr sz="1575" b="0" i="0">
                <a:solidFill>
                  <a:srgbClr val="676767"/>
                </a:solidFill>
                <a:latin typeface="+mn-lt"/>
                <a:cs typeface="Arial" charset="0"/>
              </a:defRPr>
            </a:lvl1pPr>
            <a:lvl2pPr marL="507793" indent="-215811">
              <a:lnSpc>
                <a:spcPct val="95000"/>
              </a:lnSpc>
              <a:spcBef>
                <a:spcPts val="450"/>
              </a:spcBef>
              <a:spcAft>
                <a:spcPts val="600"/>
              </a:spcAft>
              <a:buClr>
                <a:schemeClr val="tx1"/>
              </a:buClr>
              <a:buSzPct val="80000"/>
              <a:buFont typeface="Arial"/>
              <a:buChar char="•"/>
              <a:defRPr sz="1425" b="0" i="0">
                <a:solidFill>
                  <a:srgbClr val="676767"/>
                </a:solidFill>
                <a:latin typeface="+mn-lt"/>
                <a:cs typeface="Arial" charset="0"/>
              </a:defRPr>
            </a:lvl2pPr>
            <a:lvl3pPr marL="747408" indent="-171381">
              <a:buClr>
                <a:schemeClr val="tx1"/>
              </a:buClr>
              <a:buSzPct val="80000"/>
              <a:buFont typeface="Arial"/>
              <a:buChar char="•"/>
              <a:defRPr sz="1575" b="0" i="0">
                <a:solidFill>
                  <a:srgbClr val="676767"/>
                </a:solidFill>
                <a:latin typeface="+mn-lt"/>
                <a:cs typeface="Arial" charset="0"/>
              </a:defRPr>
            </a:lvl3pPr>
            <a:lvl4pPr marL="910853" indent="-171381">
              <a:buClr>
                <a:schemeClr val="tx1"/>
              </a:buClr>
              <a:buSzPct val="80000"/>
              <a:buFont typeface="Arial"/>
              <a:buChar char="•"/>
              <a:defRPr sz="1425" b="0" i="0">
                <a:solidFill>
                  <a:srgbClr val="676767"/>
                </a:solidFill>
                <a:latin typeface="+mn-lt"/>
                <a:cs typeface="Arial" charset="0"/>
              </a:defRPr>
            </a:lvl4pPr>
            <a:lvl5pPr marL="1082234" indent="-168206">
              <a:buClr>
                <a:schemeClr val="tx1"/>
              </a:buClr>
              <a:buSzPct val="80000"/>
              <a:buFont typeface="Arial"/>
              <a:buChar char="•"/>
              <a:defRPr sz="1200" b="0" i="0">
                <a:solidFill>
                  <a:srgbClr val="676767"/>
                </a:solidFill>
                <a:latin typeface="+mn-lt"/>
                <a:cs typeface="Arial" charset="0"/>
              </a:defRPr>
            </a:lvl5pPr>
          </a:lstStyle>
          <a:p>
            <a:pPr lvl="0"/>
            <a:r>
              <a:rPr lang="en-GB" dirty="0"/>
              <a:t>First level</a:t>
            </a:r>
          </a:p>
          <a:p>
            <a:pPr lvl="1"/>
            <a:r>
              <a:rPr lang="en-GB" dirty="0"/>
              <a:t>Second </a:t>
            </a:r>
            <a:r>
              <a:rPr lang="en-GB" dirty="0" smtClean="0"/>
              <a:t>level</a:t>
            </a:r>
            <a:endParaRPr lang="en-GB" dirty="0"/>
          </a:p>
        </p:txBody>
      </p:sp>
      <p:sp>
        <p:nvSpPr>
          <p:cNvPr id="6" name="Title Placeholder 5"/>
          <p:cNvSpPr>
            <a:spLocks noGrp="1"/>
          </p:cNvSpPr>
          <p:nvPr>
            <p:ph type="title"/>
          </p:nvPr>
        </p:nvSpPr>
        <p:spPr bwMode="auto">
          <a:xfrm>
            <a:off x="137967" y="161436"/>
            <a:ext cx="849636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75" tIns="60937" rIns="121875" bIns="60937" numCol="1" anchor="t" anchorCtr="0" compatLnSpc="1">
            <a:prstTxWarp prst="textNoShape">
              <a:avLst/>
            </a:prstTxWarp>
          </a:bodyPr>
          <a:lstStyle>
            <a:lvl1pPr>
              <a:defRPr b="0" i="0">
                <a:cs typeface="Arial"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3115339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図を追加</a:t>
            </a:r>
            <a:endParaRPr lang="en-US" noProof="0" dirty="0"/>
          </a:p>
        </p:txBody>
      </p:sp>
      <p:sp>
        <p:nvSpPr>
          <p:cNvPr id="6" name="Text Placeholder 2"/>
          <p:cNvSpPr>
            <a:spLocks noGrp="1"/>
          </p:cNvSpPr>
          <p:nvPr>
            <p:ph type="body" sz="quarter" idx="11"/>
          </p:nvPr>
        </p:nvSpPr>
        <p:spPr bwMode="auto">
          <a:xfrm>
            <a:off x="500063" y="3476648"/>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757" indent="0">
              <a:lnSpc>
                <a:spcPts val="3679"/>
              </a:lnSpc>
              <a:spcBef>
                <a:spcPts val="0"/>
              </a:spcBef>
              <a:buNone/>
              <a:defRPr sz="2399" i="1">
                <a:solidFill>
                  <a:srgbClr val="58585B"/>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27594516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615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1004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179"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73" y="4908009"/>
            <a:ext cx="218950" cy="154516"/>
          </a:xfrm>
          <a:prstGeom prst="rect">
            <a:avLst/>
          </a:prstGeom>
          <a:noFill/>
          <a:ln w="9525" algn="ctr">
            <a:noFill/>
            <a:miter lim="800000"/>
            <a:headEnd/>
            <a:tailEnd/>
          </a:ln>
          <a:effectLst/>
        </p:spPr>
        <p:txBody>
          <a:bodyPr wrap="none" lIns="61583" tIns="30791" rIns="61583" bIns="30791" anchor="b">
            <a:spAutoFit/>
          </a:bodyPr>
          <a:lstStyle/>
          <a:p>
            <a:pPr algn="r" defTabSz="610714">
              <a:defRPr/>
            </a:pPr>
            <a:fld id="{4ABDCABE-3F10-B64C-92F1-862014417034}" type="slidenum">
              <a:rPr kumimoji="0" lang="en-US" sz="600">
                <a:solidFill>
                  <a:srgbClr val="FFFFFF">
                    <a:alpha val="60000"/>
                  </a:srgbClr>
                </a:solidFill>
                <a:ea typeface="ＭＳ Ｐゴシック" charset="0"/>
                <a:cs typeface="CiscoSans Thin"/>
              </a:rPr>
              <a:pPr algn="r" defTabSz="610714">
                <a:defRPr/>
              </a:pPr>
              <a:t>‹#›</a:t>
            </a:fld>
            <a:endParaRPr kumimoji="0" lang="en-US" sz="600" dirty="0">
              <a:solidFill>
                <a:srgbClr val="FFFFFF">
                  <a:alpha val="60000"/>
                </a:srgbClr>
              </a:solidFill>
              <a:ea typeface="ＭＳ Ｐゴシック" charset="0"/>
              <a:cs typeface="CiscoSans Thin"/>
            </a:endParaRP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userDrawn="1"/>
        </p:nvSpPr>
        <p:spPr bwMode="ltGray">
          <a:xfrm>
            <a:off x="4648810" y="4919457"/>
            <a:ext cx="3876716" cy="154516"/>
          </a:xfrm>
          <a:prstGeom prst="rect">
            <a:avLst/>
          </a:prstGeom>
          <a:noFill/>
          <a:ln w="9525">
            <a:noFill/>
            <a:miter lim="800000"/>
            <a:headEnd/>
            <a:tailEnd/>
          </a:ln>
          <a:effectLst/>
        </p:spPr>
        <p:txBody>
          <a:bodyPr wrap="square" lIns="61583" tIns="30791" rIns="61583" bIns="30791" anchor="b">
            <a:spAutoFit/>
          </a:bodyPr>
          <a:lstStyle/>
          <a:p>
            <a:pPr algn="r" defTabSz="610714">
              <a:defRPr/>
            </a:pPr>
            <a:r>
              <a:rPr kumimoji="0" lang="en-US" sz="600" dirty="0">
                <a:solidFill>
                  <a:srgbClr val="FFFFFF">
                    <a:alpha val="25000"/>
                  </a:srgbClr>
                </a:solidFill>
                <a:ea typeface="ＭＳ Ｐゴシック" charset="0"/>
                <a:cs typeface="CiscoSans Thin"/>
              </a:rPr>
              <a:t>© 2016  Cisco and/or its affiliates. All rights reserved.   Cisco Confidential</a:t>
            </a:r>
          </a:p>
        </p:txBody>
      </p:sp>
    </p:spTree>
    <p:extLst>
      <p:ext uri="{BB962C8B-B14F-4D97-AF65-F5344CB8AC3E}">
        <p14:creationId xmlns:p14="http://schemas.microsoft.com/office/powerpoint/2010/main" val="1021272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31298302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8515173" y="4920711"/>
            <a:ext cx="218950" cy="154516"/>
          </a:xfrm>
          <a:prstGeom prst="rect">
            <a:avLst/>
          </a:prstGeom>
          <a:noFill/>
          <a:ln w="9525" algn="ctr">
            <a:noFill/>
            <a:miter lim="800000"/>
            <a:headEnd/>
            <a:tailEnd/>
          </a:ln>
          <a:effectLst/>
        </p:spPr>
        <p:txBody>
          <a:bodyPr wrap="none" lIns="61583" tIns="30791" rIns="61583" bIns="30791" anchor="b">
            <a:spAutoFit/>
          </a:bodyPr>
          <a:lstStyle/>
          <a:p>
            <a:pPr algn="r" defTabSz="610714">
              <a:defRPr/>
            </a:pPr>
            <a:fld id="{4ABDCABE-3F10-B64C-92F1-862014417034}" type="slidenum">
              <a:rPr kumimoji="0" lang="en-US" sz="600">
                <a:solidFill>
                  <a:srgbClr val="FFFFFF">
                    <a:alpha val="60000"/>
                  </a:srgbClr>
                </a:solidFill>
                <a:ea typeface="ＭＳ Ｐゴシック" charset="0"/>
                <a:cs typeface="CiscoSans Thin"/>
              </a:rPr>
              <a:pPr algn="r" defTabSz="610714">
                <a:defRPr/>
              </a:pPr>
              <a:t>‹#›</a:t>
            </a:fld>
            <a:endParaRPr kumimoji="0" lang="en-US" sz="600" dirty="0">
              <a:solidFill>
                <a:srgbClr val="FFFFFF">
                  <a:alpha val="60000"/>
                </a:srgbClr>
              </a:solidFill>
              <a:ea typeface="ＭＳ Ｐゴシック" charset="0"/>
              <a:cs typeface="CiscoSans Thin"/>
            </a:endParaRPr>
          </a:p>
        </p:txBody>
      </p:sp>
      <p:pic>
        <p:nvPicPr>
          <p:cNvPr id="8" name="Picture 2" descr="C:\Users\spius\Pictures\cisco logo blue gradient.png"/>
          <p:cNvPicPr>
            <a:picLocks noChangeAspect="1" noChangeArrowheads="1"/>
          </p:cNvPicPr>
          <p:nvPr userDrawn="1"/>
        </p:nvPicPr>
        <p:blipFill>
          <a:blip r:embed="rId2" cstate="print">
            <a:alphaModFix amt="60000"/>
            <a:biLevel thresh="25000"/>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userDrawn="1"/>
        </p:nvSpPr>
        <p:spPr bwMode="ltGray">
          <a:xfrm>
            <a:off x="4648810" y="4919457"/>
            <a:ext cx="3876716" cy="154516"/>
          </a:xfrm>
          <a:prstGeom prst="rect">
            <a:avLst/>
          </a:prstGeom>
          <a:noFill/>
          <a:ln w="9525">
            <a:noFill/>
            <a:miter lim="800000"/>
            <a:headEnd/>
            <a:tailEnd/>
          </a:ln>
          <a:effectLst/>
        </p:spPr>
        <p:txBody>
          <a:bodyPr wrap="square" lIns="61583" tIns="30791" rIns="61583" bIns="30791" anchor="b">
            <a:spAutoFit/>
          </a:bodyPr>
          <a:lstStyle/>
          <a:p>
            <a:pPr algn="r" defTabSz="610714">
              <a:defRPr/>
            </a:pPr>
            <a:r>
              <a:rPr kumimoji="0" lang="en-US" sz="600" dirty="0">
                <a:solidFill>
                  <a:srgbClr val="FFFFFF">
                    <a:alpha val="25000"/>
                  </a:srgbClr>
                </a:solidFill>
                <a:ea typeface="ＭＳ Ｐゴシック" charset="0"/>
                <a:cs typeface="CiscoSans Thin"/>
              </a:rPr>
              <a:t>© 2016  Cisco and/or its affiliates. All rights reserved.   Cisco Confidential</a:t>
            </a:r>
          </a:p>
        </p:txBody>
      </p:sp>
    </p:spTree>
    <p:extLst>
      <p:ext uri="{BB962C8B-B14F-4D97-AF65-F5344CB8AC3E}">
        <p14:creationId xmlns:p14="http://schemas.microsoft.com/office/powerpoint/2010/main" val="7815801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6" tIns="45708" rIns="91416" bIns="45708">
            <a:noAutofit/>
          </a:bodyPr>
          <a:lstStyle>
            <a:lvl1pPr marL="280914" indent="-223781">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41416734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16" tIns="45708" rIns="91416" bIns="45708">
            <a:noAutofit/>
          </a:bodyPr>
          <a:lstStyle>
            <a:lvl1pPr marL="280914" indent="-223781">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952513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5471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5"/>
          <p:cNvSpPr>
            <a:spLocks noEditPoints="1"/>
          </p:cNvSpPr>
          <p:nvPr userDrawn="1"/>
        </p:nvSpPr>
        <p:spPr bwMode="auto">
          <a:xfrm>
            <a:off x="3737183" y="2127733"/>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1400" tIns="45700" rIns="91400" bIns="45700" numCol="1" anchor="t" anchorCtr="0" compatLnSpc="1">
            <a:prstTxWarp prst="textNoShape">
              <a:avLst/>
            </a:prstTxWarp>
          </a:bodyPr>
          <a:lstStyle/>
          <a:p>
            <a:pPr defTabSz="457178" fontAlgn="base">
              <a:spcBef>
                <a:spcPct val="0"/>
              </a:spcBef>
              <a:spcAft>
                <a:spcPct val="0"/>
              </a:spcAft>
            </a:pPr>
            <a:endParaRPr kumimoji="0" lang="en-US">
              <a:solidFill>
                <a:srgbClr val="676767"/>
              </a:solidFill>
              <a:latin typeface="Arial" charset="0"/>
              <a:ea typeface="ＭＳ Ｐゴシック" charset="0"/>
            </a:endParaRPr>
          </a:p>
        </p:txBody>
      </p:sp>
    </p:spTree>
    <p:extLst>
      <p:ext uri="{BB962C8B-B14F-4D97-AF65-F5344CB8AC3E}">
        <p14:creationId xmlns:p14="http://schemas.microsoft.com/office/powerpoint/2010/main" val="2745338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Section Slide_Green">
    <p:spTree>
      <p:nvGrpSpPr>
        <p:cNvPr id="1" name=""/>
        <p:cNvGrpSpPr/>
        <p:nvPr/>
      </p:nvGrpSpPr>
      <p:grpSpPr>
        <a:xfrm>
          <a:off x="0" y="0"/>
          <a:ext cx="0" cy="0"/>
          <a:chOff x="0" y="0"/>
          <a:chExt cx="0" cy="0"/>
        </a:xfrm>
      </p:grpSpPr>
      <p:sp>
        <p:nvSpPr>
          <p:cNvPr id="4" name="Rectangle 3"/>
          <p:cNvSpPr/>
          <p:nvPr userDrawn="1"/>
        </p:nvSpPr>
        <p:spPr>
          <a:xfrm>
            <a:off x="5602015" y="4614041"/>
            <a:ext cx="3300248" cy="3993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fontAlgn="base">
              <a:spcBef>
                <a:spcPct val="0"/>
              </a:spcBef>
              <a:spcAft>
                <a:spcPct val="0"/>
              </a:spcAft>
            </a:pPr>
            <a:endParaRPr kumimoji="0" lang="en-US" dirty="0">
              <a:solidFill>
                <a:srgbClr val="FFFFFF"/>
              </a:solidFill>
            </a:endParaRPr>
          </a:p>
        </p:txBody>
      </p:sp>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8" name="Title 1"/>
          <p:cNvSpPr>
            <a:spLocks noGrp="1"/>
          </p:cNvSpPr>
          <p:nvPr>
            <p:ph type="ctrTitle" hasCustomPrompt="1"/>
          </p:nvPr>
        </p:nvSpPr>
        <p:spPr>
          <a:xfrm>
            <a:off x="418476" y="927868"/>
            <a:ext cx="5410825" cy="1041042"/>
          </a:xfrm>
          <a:prstGeom prst="rect">
            <a:avLst/>
          </a:prstGeom>
        </p:spPr>
        <p:txBody>
          <a:bodyPr anchor="ctr" anchorCtr="0"/>
          <a:lstStyle>
            <a:lvl1pPr marL="0" indent="0" algn="l">
              <a:lnSpc>
                <a:spcPct val="90000"/>
              </a:lnSpc>
              <a:buFont typeface="Arial" panose="020B0604020202020204" pitchFamily="34" charset="0"/>
              <a:buNone/>
              <a:defRPr sz="3900" b="0" i="0" spc="0" baseline="0">
                <a:solidFill>
                  <a:schemeClr val="tx1">
                    <a:lumMod val="65000"/>
                    <a:lumOff val="35000"/>
                  </a:schemeClr>
                </a:solidFill>
                <a:latin typeface="Arial" charset="0"/>
                <a:ea typeface="Arial" charset="0"/>
                <a:cs typeface="Arial" charset="0"/>
              </a:defRPr>
            </a:lvl1pPr>
          </a:lstStyle>
          <a:p>
            <a:r>
              <a:rPr lang="en-GB" dirty="0" smtClean="0"/>
              <a:t>Transition Slide Section Title Goes Here</a:t>
            </a:r>
            <a:endParaRPr lang="en-US" dirty="0"/>
          </a:p>
        </p:txBody>
      </p:sp>
    </p:spTree>
    <p:extLst>
      <p:ext uri="{BB962C8B-B14F-4D97-AF65-F5344CB8AC3E}">
        <p14:creationId xmlns:p14="http://schemas.microsoft.com/office/powerpoint/2010/main" val="2299956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_Title Slide2">
    <p:spTree>
      <p:nvGrpSpPr>
        <p:cNvPr id="1" name=""/>
        <p:cNvGrpSpPr/>
        <p:nvPr/>
      </p:nvGrpSpPr>
      <p:grpSpPr>
        <a:xfrm>
          <a:off x="0" y="0"/>
          <a:ext cx="0" cy="0"/>
          <a:chOff x="0" y="0"/>
          <a:chExt cx="0" cy="0"/>
        </a:xfrm>
      </p:grpSpPr>
      <p:sp>
        <p:nvSpPr>
          <p:cNvPr id="3" name="Rectangle 2"/>
          <p:cNvSpPr/>
          <p:nvPr userDrawn="1"/>
        </p:nvSpPr>
        <p:spPr>
          <a:xfrm>
            <a:off x="5602015" y="4614041"/>
            <a:ext cx="3300248" cy="3993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dirty="0">
              <a:solidFill>
                <a:srgbClr val="FFFFFF"/>
              </a:solidFill>
            </a:endParaRP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7158" t="2510" r="17919" b="10593"/>
          <a:stretch/>
        </p:blipFill>
        <p:spPr>
          <a:xfrm>
            <a:off x="4547267" y="1"/>
            <a:ext cx="4596737" cy="5143500"/>
          </a:xfrm>
          <a:prstGeom prst="rect">
            <a:avLst/>
          </a:prstGeom>
        </p:spPr>
      </p:pic>
      <p:sp>
        <p:nvSpPr>
          <p:cNvPr id="2" name="Rectangle 1"/>
          <p:cNvSpPr/>
          <p:nvPr userDrawn="1"/>
        </p:nvSpPr>
        <p:spPr>
          <a:xfrm>
            <a:off x="4547265" y="4462087"/>
            <a:ext cx="970559" cy="68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a:solidFill>
                <a:srgbClr val="FFFFFF"/>
              </a:solidFill>
            </a:endParaRPr>
          </a:p>
        </p:txBody>
      </p:sp>
      <p:sp>
        <p:nvSpPr>
          <p:cNvPr id="13" name="Rectangle 12"/>
          <p:cNvSpPr/>
          <p:nvPr userDrawn="1"/>
        </p:nvSpPr>
        <p:spPr>
          <a:xfrm>
            <a:off x="4547267" y="2"/>
            <a:ext cx="194555" cy="25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a:solidFill>
                <a:srgbClr val="FFFFFF"/>
              </a:solidFill>
            </a:endParaRPr>
          </a:p>
        </p:txBody>
      </p:sp>
      <p:sp>
        <p:nvSpPr>
          <p:cNvPr id="8" name="Text Placeholder 2"/>
          <p:cNvSpPr>
            <a:spLocks noGrp="1"/>
          </p:cNvSpPr>
          <p:nvPr userDrawn="1">
            <p:ph type="body" sz="quarter" idx="13" hasCustomPrompt="1"/>
          </p:nvPr>
        </p:nvSpPr>
        <p:spPr>
          <a:xfrm>
            <a:off x="418479" y="2516819"/>
            <a:ext cx="4808735" cy="224251"/>
          </a:xfrm>
          <a:prstGeom prst="rect">
            <a:avLst/>
          </a:prstGeom>
        </p:spPr>
        <p:txBody>
          <a:bodyPr lIns="91416" tIns="45708" rIns="91416" bIns="45708"/>
          <a:lstStyle>
            <a:lvl1pPr marL="0" indent="0">
              <a:buFont typeface="Arial" panose="020B0604020202020204" pitchFamily="34" charset="0"/>
              <a:buNone/>
              <a:defRPr sz="1700" b="0" i="0" baseline="0">
                <a:solidFill>
                  <a:srgbClr val="7F7F7F"/>
                </a:solidFill>
                <a:latin typeface="Arial" charset="0"/>
                <a:ea typeface="Arial" charset="0"/>
                <a:cs typeface="Arial" charset="0"/>
              </a:defRPr>
            </a:lvl1pPr>
            <a:lvl2pPr marL="228575" indent="0">
              <a:buNone/>
              <a:defRPr/>
            </a:lvl2pPr>
            <a:lvl3pPr marL="320535" indent="0">
              <a:buNone/>
              <a:defRPr/>
            </a:lvl3pPr>
            <a:lvl4pPr marL="387503" indent="0">
              <a:buNone/>
              <a:defRPr/>
            </a:lvl4pPr>
            <a:lvl5pPr marL="450894" indent="0">
              <a:buNone/>
              <a:defRPr/>
            </a:lvl5pPr>
          </a:lstStyle>
          <a:p>
            <a:pPr lvl="0"/>
            <a:r>
              <a:rPr lang="en-GB" dirty="0" smtClean="0"/>
              <a:t>Subtitle Goes Here</a:t>
            </a:r>
          </a:p>
        </p:txBody>
      </p:sp>
      <p:sp>
        <p:nvSpPr>
          <p:cNvPr id="9" name="Title 1"/>
          <p:cNvSpPr>
            <a:spLocks noGrp="1"/>
          </p:cNvSpPr>
          <p:nvPr userDrawn="1">
            <p:ph type="ctrTitle" hasCustomPrompt="1"/>
          </p:nvPr>
        </p:nvSpPr>
        <p:spPr>
          <a:xfrm>
            <a:off x="418477" y="2088202"/>
            <a:ext cx="4830470" cy="483548"/>
          </a:xfrm>
          <a:prstGeom prst="rect">
            <a:avLst/>
          </a:prstGeom>
        </p:spPr>
        <p:txBody>
          <a:bodyPr lIns="91436" tIns="45718" rIns="91436" bIns="45718" anchor="b"/>
          <a:lstStyle>
            <a:lvl1pPr marL="0" indent="0" algn="l">
              <a:lnSpc>
                <a:spcPct val="90000"/>
              </a:lnSpc>
              <a:buFont typeface="Arial" panose="020B0604020202020204" pitchFamily="34" charset="0"/>
              <a:buNone/>
              <a:defRPr sz="3900" b="0" i="0" spc="0" baseline="0">
                <a:solidFill>
                  <a:srgbClr val="7F7F7F"/>
                </a:solidFill>
                <a:latin typeface="Arial" charset="0"/>
                <a:ea typeface="Arial" charset="0"/>
                <a:cs typeface="Arial" charset="0"/>
              </a:defRPr>
            </a:lvl1pPr>
          </a:lstStyle>
          <a:p>
            <a:r>
              <a:rPr lang="en-GB" dirty="0" smtClean="0"/>
              <a:t>Presentation Title Goes Here</a:t>
            </a:r>
            <a:endParaRPr lang="en-US" dirty="0"/>
          </a:p>
        </p:txBody>
      </p:sp>
    </p:spTree>
    <p:extLst>
      <p:ext uri="{BB962C8B-B14F-4D97-AF65-F5344CB8AC3E}">
        <p14:creationId xmlns:p14="http://schemas.microsoft.com/office/powerpoint/2010/main" val="19786953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Title Slide2">
    <p:spTree>
      <p:nvGrpSpPr>
        <p:cNvPr id="1" name=""/>
        <p:cNvGrpSpPr/>
        <p:nvPr/>
      </p:nvGrpSpPr>
      <p:grpSpPr>
        <a:xfrm>
          <a:off x="0" y="0"/>
          <a:ext cx="0" cy="0"/>
          <a:chOff x="0" y="0"/>
          <a:chExt cx="0" cy="0"/>
        </a:xfrm>
      </p:grpSpPr>
      <p:sp>
        <p:nvSpPr>
          <p:cNvPr id="3" name="Rectangle 2"/>
          <p:cNvSpPr/>
          <p:nvPr userDrawn="1"/>
        </p:nvSpPr>
        <p:spPr>
          <a:xfrm>
            <a:off x="5602015" y="4614041"/>
            <a:ext cx="3300248" cy="3993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dirty="0">
              <a:solidFill>
                <a:srgbClr val="FFFFFF"/>
              </a:solidFill>
            </a:endParaRPr>
          </a:p>
        </p:txBody>
      </p:sp>
      <p:pic>
        <p:nvPicPr>
          <p:cNvPr id="12" name="Picture 11"/>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47267" y="1"/>
            <a:ext cx="4596737" cy="5143500"/>
          </a:xfrm>
          <a:prstGeom prst="rect">
            <a:avLst/>
          </a:prstGeom>
        </p:spPr>
      </p:pic>
      <p:sp>
        <p:nvSpPr>
          <p:cNvPr id="2" name="Rectangle 1"/>
          <p:cNvSpPr/>
          <p:nvPr userDrawn="1"/>
        </p:nvSpPr>
        <p:spPr>
          <a:xfrm>
            <a:off x="4547265" y="4462087"/>
            <a:ext cx="970559" cy="68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a:solidFill>
                <a:srgbClr val="FFFFFF"/>
              </a:solidFill>
            </a:endParaRPr>
          </a:p>
        </p:txBody>
      </p:sp>
      <p:sp>
        <p:nvSpPr>
          <p:cNvPr id="13" name="Rectangle 12"/>
          <p:cNvSpPr/>
          <p:nvPr userDrawn="1"/>
        </p:nvSpPr>
        <p:spPr>
          <a:xfrm>
            <a:off x="4547267" y="2"/>
            <a:ext cx="194555" cy="25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a:solidFill>
                <a:srgbClr val="FFFFFF"/>
              </a:solidFill>
            </a:endParaRPr>
          </a:p>
        </p:txBody>
      </p:sp>
      <p:sp>
        <p:nvSpPr>
          <p:cNvPr id="8" name="Text Placeholder 2"/>
          <p:cNvSpPr>
            <a:spLocks noGrp="1"/>
          </p:cNvSpPr>
          <p:nvPr userDrawn="1">
            <p:ph type="body" sz="quarter" idx="13" hasCustomPrompt="1"/>
          </p:nvPr>
        </p:nvSpPr>
        <p:spPr>
          <a:xfrm>
            <a:off x="418479" y="2516819"/>
            <a:ext cx="4808735" cy="224251"/>
          </a:xfrm>
          <a:prstGeom prst="rect">
            <a:avLst/>
          </a:prstGeom>
        </p:spPr>
        <p:txBody>
          <a:bodyPr lIns="91416" tIns="45708" rIns="91416" bIns="45708"/>
          <a:lstStyle>
            <a:lvl1pPr marL="0" indent="0">
              <a:buFont typeface="Arial" panose="020B0604020202020204" pitchFamily="34" charset="0"/>
              <a:buNone/>
              <a:defRPr sz="1700" b="0" i="0" baseline="0">
                <a:solidFill>
                  <a:srgbClr val="7F7F7F"/>
                </a:solidFill>
                <a:latin typeface="Arial" charset="0"/>
                <a:ea typeface="Arial" charset="0"/>
                <a:cs typeface="Arial" charset="0"/>
              </a:defRPr>
            </a:lvl1pPr>
            <a:lvl2pPr marL="228575" indent="0">
              <a:buNone/>
              <a:defRPr/>
            </a:lvl2pPr>
            <a:lvl3pPr marL="320535" indent="0">
              <a:buNone/>
              <a:defRPr/>
            </a:lvl3pPr>
            <a:lvl4pPr marL="387503" indent="0">
              <a:buNone/>
              <a:defRPr/>
            </a:lvl4pPr>
            <a:lvl5pPr marL="450894" indent="0">
              <a:buNone/>
              <a:defRPr/>
            </a:lvl5pPr>
          </a:lstStyle>
          <a:p>
            <a:pPr lvl="0"/>
            <a:r>
              <a:rPr lang="en-GB" dirty="0" smtClean="0"/>
              <a:t>Subtitle Goes Here</a:t>
            </a:r>
          </a:p>
        </p:txBody>
      </p:sp>
      <p:sp>
        <p:nvSpPr>
          <p:cNvPr id="9" name="Title 1"/>
          <p:cNvSpPr>
            <a:spLocks noGrp="1"/>
          </p:cNvSpPr>
          <p:nvPr userDrawn="1">
            <p:ph type="ctrTitle" hasCustomPrompt="1"/>
          </p:nvPr>
        </p:nvSpPr>
        <p:spPr>
          <a:xfrm>
            <a:off x="418477" y="2088202"/>
            <a:ext cx="4830470" cy="483548"/>
          </a:xfrm>
          <a:prstGeom prst="rect">
            <a:avLst/>
          </a:prstGeom>
        </p:spPr>
        <p:txBody>
          <a:bodyPr lIns="91436" tIns="45718" rIns="91436" bIns="45718" anchor="b"/>
          <a:lstStyle>
            <a:lvl1pPr marL="0" indent="0" algn="l">
              <a:lnSpc>
                <a:spcPct val="90000"/>
              </a:lnSpc>
              <a:buFont typeface="Arial" panose="020B0604020202020204" pitchFamily="34" charset="0"/>
              <a:buNone/>
              <a:defRPr sz="3900" b="0" i="0" spc="0" baseline="0">
                <a:solidFill>
                  <a:srgbClr val="7F7F7F"/>
                </a:solidFill>
                <a:latin typeface="Arial" charset="0"/>
                <a:ea typeface="Arial" charset="0"/>
                <a:cs typeface="Arial" charset="0"/>
              </a:defRPr>
            </a:lvl1pPr>
          </a:lstStyle>
          <a:p>
            <a:r>
              <a:rPr lang="en-GB" dirty="0" smtClean="0"/>
              <a:t>Presentation Title Goes Here</a:t>
            </a:r>
            <a:endParaRPr lang="en-US" dirty="0"/>
          </a:p>
        </p:txBody>
      </p:sp>
    </p:spTree>
    <p:extLst>
      <p:ext uri="{BB962C8B-B14F-4D97-AF65-F5344CB8AC3E}">
        <p14:creationId xmlns:p14="http://schemas.microsoft.com/office/powerpoint/2010/main" val="19809589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Section Slide_MultiColor">
    <p:spTree>
      <p:nvGrpSpPr>
        <p:cNvPr id="1" name=""/>
        <p:cNvGrpSpPr/>
        <p:nvPr/>
      </p:nvGrpSpPr>
      <p:grpSpPr>
        <a:xfrm>
          <a:off x="0" y="0"/>
          <a:ext cx="0" cy="0"/>
          <a:chOff x="0" y="0"/>
          <a:chExt cx="0" cy="0"/>
        </a:xfrm>
      </p:grpSpPr>
      <p:sp>
        <p:nvSpPr>
          <p:cNvPr id="6" name="Rectangle 5"/>
          <p:cNvSpPr/>
          <p:nvPr userDrawn="1"/>
        </p:nvSpPr>
        <p:spPr>
          <a:xfrm>
            <a:off x="5602015" y="4614041"/>
            <a:ext cx="3300248" cy="3993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dirty="0">
              <a:solidFill>
                <a:srgbClr val="FFFFFF"/>
              </a:solidFill>
            </a:endParaRPr>
          </a:p>
        </p:txBody>
      </p:sp>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4"/>
            <a:ext cx="9144000" cy="5162801"/>
          </a:xfrm>
          <a:prstGeom prst="rect">
            <a:avLst/>
          </a:prstGeom>
        </p:spPr>
      </p:pic>
      <p:sp>
        <p:nvSpPr>
          <p:cNvPr id="5" name="Title 1"/>
          <p:cNvSpPr>
            <a:spLocks noGrp="1"/>
          </p:cNvSpPr>
          <p:nvPr>
            <p:ph type="ctrTitle" hasCustomPrompt="1"/>
          </p:nvPr>
        </p:nvSpPr>
        <p:spPr>
          <a:xfrm>
            <a:off x="418477" y="927870"/>
            <a:ext cx="5410825" cy="1063165"/>
          </a:xfrm>
          <a:prstGeom prst="rect">
            <a:avLst/>
          </a:prstGeom>
        </p:spPr>
        <p:txBody>
          <a:bodyPr lIns="91436" tIns="45718" rIns="91436" bIns="45718" anchor="t" anchorCtr="0"/>
          <a:lstStyle>
            <a:lvl1pPr marL="0" indent="0" algn="l">
              <a:lnSpc>
                <a:spcPct val="90000"/>
              </a:lnSpc>
              <a:buFont typeface="Arial" panose="020B0604020202020204" pitchFamily="34" charset="0"/>
              <a:buNone/>
              <a:defRPr sz="3900" b="0" i="0" spc="0" baseline="0">
                <a:solidFill>
                  <a:schemeClr val="tx1">
                    <a:lumMod val="65000"/>
                    <a:lumOff val="35000"/>
                  </a:schemeClr>
                </a:solidFill>
                <a:latin typeface="Arial" charset="0"/>
                <a:ea typeface="Arial" charset="0"/>
                <a:cs typeface="Arial" charset="0"/>
              </a:defRPr>
            </a:lvl1pPr>
          </a:lstStyle>
          <a:p>
            <a:r>
              <a:rPr lang="en-GB" dirty="0" smtClean="0"/>
              <a:t>Transition Slide Section Title Goes Here</a:t>
            </a:r>
            <a:endParaRPr lang="en-US" dirty="0"/>
          </a:p>
        </p:txBody>
      </p:sp>
      <p:pic>
        <p:nvPicPr>
          <p:cNvPr id="4" name="Picture 3" descr="logo_black.ai"/>
          <p:cNvPicPr>
            <a:picLocks noChangeAspect="1"/>
          </p:cNvPicPr>
          <p:nvPr userDrawn="1"/>
        </p:nvPicPr>
        <p:blipFill>
          <a:blip r:embed="rId3" cstate="screen">
            <a:alphaModFix amt="82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70433" y="4638959"/>
            <a:ext cx="419403" cy="258469"/>
          </a:xfrm>
          <a:prstGeom prst="rect">
            <a:avLst/>
          </a:prstGeom>
        </p:spPr>
      </p:pic>
    </p:spTree>
    <p:extLst>
      <p:ext uri="{BB962C8B-B14F-4D97-AF65-F5344CB8AC3E}">
        <p14:creationId xmlns:p14="http://schemas.microsoft.com/office/powerpoint/2010/main" val="695192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2"/>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2"/>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20"/>
            <a:ext cx="2337109" cy="770461"/>
          </a:xfrm>
          <a:prstGeom prst="rect">
            <a:avLst/>
          </a:prstGeom>
        </p:spPr>
        <p:txBody>
          <a:bodyPr lIns="91418" tIns="45709" rIns="91418" bIns="45709"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9" y="227840"/>
            <a:ext cx="2337109" cy="770461"/>
          </a:xfrm>
          <a:prstGeom prst="rect">
            <a:avLst/>
          </a:prstGeom>
        </p:spPr>
        <p:txBody>
          <a:bodyPr lIns="91418" tIns="45709" rIns="91418" bIns="45709"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6" y="220480"/>
            <a:ext cx="2337109" cy="770461"/>
          </a:xfrm>
          <a:prstGeom prst="rect">
            <a:avLst/>
          </a:prstGeom>
        </p:spPr>
        <p:txBody>
          <a:bodyPr lIns="91418" tIns="45709" rIns="91418" bIns="45709"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18" tIns="45709" rIns="91418" bIns="45709">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18" tIns="45709" rIns="91418" bIns="45709">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3" y="1200321"/>
            <a:ext cx="2337110" cy="3314904"/>
          </a:xfrm>
          <a:prstGeom prst="rect">
            <a:avLst/>
          </a:prstGeom>
        </p:spPr>
        <p:txBody>
          <a:bodyPr lIns="91418" tIns="45709" rIns="91418" bIns="45709">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347414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Slide">
    <p:bg>
      <p:bgRef idx="1001">
        <a:schemeClr val="bg1"/>
      </p:bgRef>
    </p:bg>
    <p:spTree>
      <p:nvGrpSpPr>
        <p:cNvPr id="1" name=""/>
        <p:cNvGrpSpPr/>
        <p:nvPr/>
      </p:nvGrpSpPr>
      <p:grpSpPr>
        <a:xfrm>
          <a:off x="0" y="0"/>
          <a:ext cx="0" cy="0"/>
          <a:chOff x="0" y="0"/>
          <a:chExt cx="0" cy="0"/>
        </a:xfrm>
      </p:grpSpPr>
      <p:sp>
        <p:nvSpPr>
          <p:cNvPr id="3" name="正方形/長方形 2"/>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pic>
        <p:nvPicPr>
          <p:cNvPr id="2"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208" y="0"/>
            <a:ext cx="9109791" cy="5143486"/>
          </a:xfrm>
          <a:prstGeom prst="rect">
            <a:avLst/>
          </a:prstGeom>
        </p:spPr>
      </p:pic>
      <p:sp>
        <p:nvSpPr>
          <p:cNvPr id="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spTree>
    <p:extLst>
      <p:ext uri="{BB962C8B-B14F-4D97-AF65-F5344CB8AC3E}">
        <p14:creationId xmlns:p14="http://schemas.microsoft.com/office/powerpoint/2010/main" val="433948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30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43077"/>
          <a:stretch/>
        </p:blipFill>
        <p:spPr>
          <a:xfrm>
            <a:off x="3938954" y="0"/>
            <a:ext cx="5205046" cy="5143500"/>
          </a:xfrm>
          <a:prstGeom prst="rect">
            <a:avLst/>
          </a:prstGeom>
        </p:spPr>
      </p:pic>
      <p:sp>
        <p:nvSpPr>
          <p:cNvPr id="16" name="Subtitle 2"/>
          <p:cNvSpPr>
            <a:spLocks noGrp="1"/>
          </p:cNvSpPr>
          <p:nvPr>
            <p:ph type="subTitle" idx="1" hasCustomPrompt="1"/>
          </p:nvPr>
        </p:nvSpPr>
        <p:spPr>
          <a:xfrm>
            <a:off x="469496" y="2884554"/>
            <a:ext cx="5332941" cy="288131"/>
          </a:xfrm>
          <a:prstGeom prst="rect">
            <a:avLst/>
          </a:prstGeom>
        </p:spPr>
        <p:txBody>
          <a:bodyPr lIns="91420" tIns="45710" rIns="91420" bIns="45710" anchor="b" anchorCtr="0">
            <a:noAutofit/>
          </a:bodyPr>
          <a:lstStyle>
            <a:lvl1pPr marL="0" indent="0" algn="l">
              <a:buNone/>
              <a:defRPr sz="1600" b="0" i="0">
                <a:solidFill>
                  <a:srgbClr val="9E9EA2"/>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3124551"/>
            <a:ext cx="5332941" cy="288131"/>
          </a:xfrm>
          <a:prstGeom prst="rect">
            <a:avLst/>
          </a:prstGeom>
        </p:spPr>
        <p:txBody>
          <a:bodyPr lIns="91420" tIns="45710" rIns="91420" bIns="45710"/>
          <a:lstStyle>
            <a:lvl1pPr marL="0" indent="0" algn="l">
              <a:buFontTx/>
              <a:buNone/>
              <a:defRPr lang="en-US" sz="1600" b="0" i="0" kern="1200" dirty="0" smtClean="0">
                <a:solidFill>
                  <a:srgbClr val="9E9EA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3364548"/>
            <a:ext cx="5332941" cy="288131"/>
          </a:xfrm>
          <a:prstGeom prst="rect">
            <a:avLst/>
          </a:prstGeom>
        </p:spPr>
        <p:txBody>
          <a:bodyPr lIns="91420" tIns="45710" rIns="91420" bIns="45710"/>
          <a:lstStyle>
            <a:lvl1pPr marL="0" indent="0" algn="l">
              <a:buFontTx/>
              <a:buNone/>
              <a:defRPr lang="en-US" sz="1600" b="0" i="0" kern="1200" dirty="0" smtClean="0">
                <a:solidFill>
                  <a:srgbClr val="9E9EA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2227249"/>
            <a:ext cx="5339145" cy="299001"/>
          </a:xfrm>
          <a:prstGeom prst="rect">
            <a:avLst/>
          </a:prstGeom>
        </p:spPr>
        <p:txBody>
          <a:bodyPr lIns="91420" tIns="45710" rIns="91420" bIns="45710"/>
          <a:lstStyle>
            <a:lvl1pPr marL="0" indent="0">
              <a:buFont typeface="Arial" panose="020B0604020202020204" pitchFamily="34" charset="0"/>
              <a:buNone/>
              <a:defRPr sz="2200" b="0" i="0" baseline="0">
                <a:solidFill>
                  <a:srgbClr val="9E9EA2"/>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1655763"/>
            <a:ext cx="537667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dirty="0" smtClean="0"/>
              <a:t>Presentation Title Goes Here</a:t>
            </a:r>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65265" y="4776329"/>
            <a:ext cx="1243584" cy="18331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53234" y="246381"/>
            <a:ext cx="572326" cy="302260"/>
          </a:xfrm>
          <a:prstGeom prst="rect">
            <a:avLst/>
          </a:prstGeom>
        </p:spPr>
      </p:pic>
      <p:sp>
        <p:nvSpPr>
          <p:cNvPr id="15" name="TextBox 14"/>
          <p:cNvSpPr txBox="1"/>
          <p:nvPr userDrawn="1"/>
        </p:nvSpPr>
        <p:spPr>
          <a:xfrm>
            <a:off x="463292" y="4742899"/>
            <a:ext cx="851158" cy="246221"/>
          </a:xfrm>
          <a:prstGeom prst="rect">
            <a:avLst/>
          </a:prstGeom>
          <a:noFill/>
        </p:spPr>
        <p:txBody>
          <a:bodyPr wrap="square" rtlCol="0">
            <a:spAutoFit/>
          </a:bodyPr>
          <a:lstStyle/>
          <a:p>
            <a:pPr defTabSz="457200" fontAlgn="base">
              <a:spcBef>
                <a:spcPct val="0"/>
              </a:spcBef>
              <a:spcAft>
                <a:spcPct val="0"/>
              </a:spcAft>
            </a:pPr>
            <a:r>
              <a:rPr kumimoji="0" lang="en-US" sz="1000" b="1" dirty="0">
                <a:solidFill>
                  <a:srgbClr val="FFFFFF">
                    <a:alpha val="34000"/>
                  </a:srgbClr>
                </a:solidFill>
                <a:latin typeface="CiscoSansTT" charset="0"/>
                <a:ea typeface="CiscoSansTT" charset="0"/>
                <a:cs typeface="CiscoSansTT" charset="0"/>
              </a:rPr>
              <a:t>#</a:t>
            </a:r>
            <a:r>
              <a:rPr kumimoji="0" lang="en-US" sz="1000" b="1" dirty="0" err="1">
                <a:solidFill>
                  <a:srgbClr val="FFFFFF">
                    <a:alpha val="34000"/>
                  </a:srgbClr>
                </a:solidFill>
                <a:latin typeface="CiscoSansTT" charset="0"/>
                <a:ea typeface="CiscoSansTT" charset="0"/>
                <a:cs typeface="CiscoSansTT" charset="0"/>
              </a:rPr>
              <a:t>ciscogsx</a:t>
            </a:r>
            <a:endParaRPr kumimoji="0" lang="en-US" sz="1000" b="1" dirty="0" smtClean="0">
              <a:solidFill>
                <a:srgbClr val="FFFFFF">
                  <a:alpha val="34000"/>
                </a:srgbClr>
              </a:solidFill>
              <a:latin typeface="CiscoSansTT" charset="0"/>
              <a:ea typeface="CiscoSansTT" charset="0"/>
              <a:cs typeface="CiscoSansTT" charset="0"/>
            </a:endParaRPr>
          </a:p>
        </p:txBody>
      </p:sp>
    </p:spTree>
    <p:extLst>
      <p:ext uri="{BB962C8B-B14F-4D97-AF65-F5344CB8AC3E}">
        <p14:creationId xmlns:p14="http://schemas.microsoft.com/office/powerpoint/2010/main" val="26012854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Subtitle 2"/>
          <p:cNvSpPr>
            <a:spLocks noGrp="1"/>
          </p:cNvSpPr>
          <p:nvPr>
            <p:ph type="subTitle" idx="1" hasCustomPrompt="1"/>
          </p:nvPr>
        </p:nvSpPr>
        <p:spPr>
          <a:xfrm>
            <a:off x="3803904" y="3395515"/>
            <a:ext cx="4840689" cy="288131"/>
          </a:xfrm>
          <a:prstGeom prst="rect">
            <a:avLst/>
          </a:prstGeom>
        </p:spPr>
        <p:txBody>
          <a:bodyPr lIns="91420" tIns="45710" rIns="91420" bIns="45710" anchor="b" anchorCtr="0">
            <a:noAutofit/>
          </a:bodyPr>
          <a:lstStyle>
            <a:lvl1pPr marL="0" indent="0" algn="l">
              <a:buNone/>
              <a:defRPr sz="1600" b="0" i="0">
                <a:solidFill>
                  <a:srgbClr val="9E9EA2"/>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3803904" y="3635512"/>
            <a:ext cx="4840689" cy="288131"/>
          </a:xfrm>
          <a:prstGeom prst="rect">
            <a:avLst/>
          </a:prstGeom>
        </p:spPr>
        <p:txBody>
          <a:bodyPr lIns="91420" tIns="45710" rIns="91420" bIns="45710"/>
          <a:lstStyle>
            <a:lvl1pPr marL="0" indent="0" algn="l">
              <a:buFontTx/>
              <a:buNone/>
              <a:defRPr lang="en-US" sz="1600" b="0" i="0" kern="1200" dirty="0" smtClean="0">
                <a:solidFill>
                  <a:srgbClr val="9E9EA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3803904" y="3875509"/>
            <a:ext cx="4840689" cy="288131"/>
          </a:xfrm>
          <a:prstGeom prst="rect">
            <a:avLst/>
          </a:prstGeom>
        </p:spPr>
        <p:txBody>
          <a:bodyPr lIns="91420" tIns="45710" rIns="91420" bIns="45710"/>
          <a:lstStyle>
            <a:lvl1pPr marL="0" indent="0" algn="l">
              <a:buFontTx/>
              <a:buNone/>
              <a:defRPr lang="en-US" sz="1600" b="0" i="0" kern="1200" dirty="0" smtClean="0">
                <a:solidFill>
                  <a:srgbClr val="9E9EA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3803905" y="2738210"/>
            <a:ext cx="4846320" cy="299001"/>
          </a:xfrm>
          <a:prstGeom prst="rect">
            <a:avLst/>
          </a:prstGeom>
        </p:spPr>
        <p:txBody>
          <a:bodyPr lIns="91420" tIns="45710" rIns="91420" bIns="45710"/>
          <a:lstStyle>
            <a:lvl1pPr marL="0" indent="0">
              <a:buFont typeface="Arial" panose="020B0604020202020204" pitchFamily="34" charset="0"/>
              <a:buNone/>
              <a:defRPr sz="2200" b="0" i="0" baseline="0">
                <a:solidFill>
                  <a:srgbClr val="9E9EA2"/>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3767328" y="2166724"/>
            <a:ext cx="4882896"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dirty="0" smtClean="0"/>
              <a:t>Presentation Title Goes Here</a:t>
            </a:r>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65265" y="4776329"/>
            <a:ext cx="1243584" cy="18331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53234" y="246381"/>
            <a:ext cx="572326" cy="302260"/>
          </a:xfrm>
          <a:prstGeom prst="rect">
            <a:avLst/>
          </a:prstGeom>
        </p:spPr>
      </p:pic>
      <p:sp>
        <p:nvSpPr>
          <p:cNvPr id="14" name="Oval"/>
          <p:cNvSpPr/>
          <p:nvPr userDrawn="1"/>
        </p:nvSpPr>
        <p:spPr>
          <a:xfrm>
            <a:off x="-1046123" y="3972164"/>
            <a:ext cx="3744441" cy="2017365"/>
          </a:xfrm>
          <a:prstGeom prst="ellipse">
            <a:avLst/>
          </a:prstGeom>
          <a:gradFill>
            <a:gsLst>
              <a:gs pos="0">
                <a:srgbClr val="000000">
                  <a:alpha val="67000"/>
                </a:srgbClr>
              </a:gs>
              <a:gs pos="81000">
                <a:srgbClr val="005073">
                  <a:alpha val="0"/>
                </a:srgbClr>
              </a:gs>
            </a:gsLst>
            <a:path>
              <a:fillToRect l="49999" t="49999" r="50000" b="50000"/>
            </a:path>
          </a:gradFill>
          <a:ln w="25400">
            <a:miter lim="400000"/>
          </a:ln>
        </p:spPr>
        <p:txBody>
          <a:bodyPr lIns="19050" tIns="19050" rIns="19050" bIns="19050" anchor="ctr"/>
          <a:lstStyle/>
          <a:p>
            <a:pPr>
              <a:defRPr sz="6400">
                <a:solidFill>
                  <a:srgbClr val="FFFFFF"/>
                </a:solidFill>
              </a:defRPr>
            </a:pPr>
            <a:endParaRPr kumimoji="0" sz="1200" kern="0">
              <a:solidFill>
                <a:srgbClr val="FFFFFF"/>
              </a:solidFill>
              <a:latin typeface="Arial" charset="0"/>
              <a:ea typeface="ＭＳ Ｐゴシック" charset="0"/>
            </a:endParaRPr>
          </a:p>
        </p:txBody>
      </p:sp>
      <p:sp>
        <p:nvSpPr>
          <p:cNvPr id="21" name="TextBox 20"/>
          <p:cNvSpPr txBox="1"/>
          <p:nvPr userDrawn="1"/>
        </p:nvSpPr>
        <p:spPr>
          <a:xfrm>
            <a:off x="463292" y="4742899"/>
            <a:ext cx="851158" cy="246221"/>
          </a:xfrm>
          <a:prstGeom prst="rect">
            <a:avLst/>
          </a:prstGeom>
          <a:noFill/>
        </p:spPr>
        <p:txBody>
          <a:bodyPr wrap="square" rtlCol="0">
            <a:spAutoFit/>
          </a:bodyPr>
          <a:lstStyle/>
          <a:p>
            <a:pPr defTabSz="457200" fontAlgn="base">
              <a:spcBef>
                <a:spcPct val="0"/>
              </a:spcBef>
              <a:spcAft>
                <a:spcPct val="0"/>
              </a:spcAft>
            </a:pPr>
            <a:r>
              <a:rPr kumimoji="0" lang="en-US" sz="1000" b="1" dirty="0">
                <a:solidFill>
                  <a:srgbClr val="FFFFFF">
                    <a:alpha val="75000"/>
                  </a:srgbClr>
                </a:solidFill>
                <a:effectLst>
                  <a:outerShdw blurRad="254000" algn="ctr" rotWithShape="0">
                    <a:prstClr val="black">
                      <a:alpha val="40000"/>
                    </a:prstClr>
                  </a:outerShdw>
                </a:effectLst>
                <a:latin typeface="CiscoSansTT" charset="0"/>
                <a:ea typeface="CiscoSansTT" charset="0"/>
                <a:cs typeface="CiscoSansTT" charset="0"/>
              </a:rPr>
              <a:t>#</a:t>
            </a:r>
            <a:r>
              <a:rPr kumimoji="0" lang="en-US" sz="1000" b="1" dirty="0" err="1">
                <a:solidFill>
                  <a:srgbClr val="FFFFFF">
                    <a:alpha val="75000"/>
                  </a:srgbClr>
                </a:solidFill>
                <a:effectLst>
                  <a:outerShdw blurRad="254000" algn="ctr" rotWithShape="0">
                    <a:prstClr val="black">
                      <a:alpha val="40000"/>
                    </a:prstClr>
                  </a:outerShdw>
                </a:effectLst>
                <a:latin typeface="CiscoSansTT" charset="0"/>
                <a:ea typeface="CiscoSansTT" charset="0"/>
                <a:cs typeface="CiscoSansTT" charset="0"/>
              </a:rPr>
              <a:t>ciscogsx</a:t>
            </a:r>
            <a:endParaRPr kumimoji="0" lang="en-US" sz="1000" b="1" dirty="0" smtClean="0">
              <a:solidFill>
                <a:srgbClr val="FFFFFF">
                  <a:alpha val="75000"/>
                </a:srgbClr>
              </a:solidFill>
              <a:effectLst>
                <a:outerShdw blurRad="254000" algn="ctr" rotWithShape="0">
                  <a:prstClr val="black">
                    <a:alpha val="40000"/>
                  </a:prstClr>
                </a:outerShdw>
              </a:effectLst>
              <a:latin typeface="CiscoSansTT" charset="0"/>
              <a:ea typeface="CiscoSansTT" charset="0"/>
              <a:cs typeface="CiscoSansTT" charset="0"/>
            </a:endParaRPr>
          </a:p>
        </p:txBody>
      </p:sp>
    </p:spTree>
    <p:extLst>
      <p:ext uri="{BB962C8B-B14F-4D97-AF65-F5344CB8AC3E}">
        <p14:creationId xmlns:p14="http://schemas.microsoft.com/office/powerpoint/2010/main" val="24798947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Text Placeholder 2"/>
          <p:cNvSpPr>
            <a:spLocks noGrp="1"/>
          </p:cNvSpPr>
          <p:nvPr>
            <p:ph type="body" sz="quarter" idx="13" hasCustomPrompt="1"/>
          </p:nvPr>
        </p:nvSpPr>
        <p:spPr>
          <a:xfrm>
            <a:off x="781471" y="1621164"/>
            <a:ext cx="7581057" cy="299001"/>
          </a:xfrm>
          <a:prstGeom prst="rect">
            <a:avLst/>
          </a:prstGeom>
        </p:spPr>
        <p:txBody>
          <a:bodyPr lIns="91420" tIns="45710" rIns="91420" bIns="45710"/>
          <a:lstStyle>
            <a:lvl1pPr marL="0" indent="0" algn="ctr">
              <a:buFont typeface="Arial" panose="020B0604020202020204" pitchFamily="34" charset="0"/>
              <a:buNone/>
              <a:defRPr sz="2200" b="0" i="0" baseline="0">
                <a:solidFill>
                  <a:srgbClr val="9E9EA2"/>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781471" y="1049678"/>
            <a:ext cx="7581058" cy="644730"/>
          </a:xfrm>
          <a:prstGeom prst="rect">
            <a:avLst/>
          </a:prstGeom>
        </p:spPr>
        <p:txBody>
          <a:bodyPr anchor="b"/>
          <a:lstStyle>
            <a:lvl1pPr marL="0" indent="0" algn="ctr">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dirty="0" smtClean="0"/>
              <a:t>Name</a:t>
            </a:r>
            <a:endParaRPr lang="en-US" dirty="0"/>
          </a:p>
        </p:txBody>
      </p:sp>
    </p:spTree>
    <p:extLst>
      <p:ext uri="{BB962C8B-B14F-4D97-AF65-F5344CB8AC3E}">
        <p14:creationId xmlns:p14="http://schemas.microsoft.com/office/powerpoint/2010/main" val="34029569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1_Title Slide v2">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Text Placeholder 2"/>
          <p:cNvSpPr>
            <a:spLocks noGrp="1"/>
          </p:cNvSpPr>
          <p:nvPr>
            <p:ph type="body" sz="quarter" idx="13" hasCustomPrompt="1"/>
          </p:nvPr>
        </p:nvSpPr>
        <p:spPr>
          <a:xfrm>
            <a:off x="3568631" y="2738210"/>
            <a:ext cx="5081594"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tx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3530278" y="2166724"/>
            <a:ext cx="5119946"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dirty="0" smtClean="0"/>
              <a:t>Name</a:t>
            </a:r>
            <a:endParaRPr lang="en-US" dirty="0"/>
          </a:p>
        </p:txBody>
      </p:sp>
    </p:spTree>
    <p:extLst>
      <p:ext uri="{BB962C8B-B14F-4D97-AF65-F5344CB8AC3E}">
        <p14:creationId xmlns:p14="http://schemas.microsoft.com/office/powerpoint/2010/main" val="764879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4_Title Slide v2">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Text Placeholder 2"/>
          <p:cNvSpPr>
            <a:spLocks noGrp="1"/>
          </p:cNvSpPr>
          <p:nvPr>
            <p:ph type="body" sz="quarter" idx="13" hasCustomPrompt="1"/>
          </p:nvPr>
        </p:nvSpPr>
        <p:spPr>
          <a:xfrm>
            <a:off x="3595390" y="2515190"/>
            <a:ext cx="5356762"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tx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3557238" y="1943704"/>
            <a:ext cx="5397191"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dirty="0" smtClean="0"/>
              <a:t>Name</a:t>
            </a:r>
            <a:endParaRPr lang="en-US" dirty="0"/>
          </a:p>
        </p:txBody>
      </p:sp>
    </p:spTree>
    <p:extLst>
      <p:ext uri="{BB962C8B-B14F-4D97-AF65-F5344CB8AC3E}">
        <p14:creationId xmlns:p14="http://schemas.microsoft.com/office/powerpoint/2010/main" val="2803839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2_Title Slide v2">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2"/>
          <p:cNvSpPr>
            <a:spLocks noGrp="1"/>
          </p:cNvSpPr>
          <p:nvPr>
            <p:ph type="body" sz="quarter" idx="13" hasCustomPrompt="1"/>
          </p:nvPr>
        </p:nvSpPr>
        <p:spPr>
          <a:xfrm>
            <a:off x="3595390" y="2158347"/>
            <a:ext cx="5356762"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tx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3557238" y="1586861"/>
            <a:ext cx="5397191"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dirty="0" smtClean="0"/>
              <a:t>Name</a:t>
            </a:r>
            <a:endParaRPr lang="en-US" dirty="0"/>
          </a:p>
        </p:txBody>
      </p:sp>
    </p:spTree>
    <p:extLst>
      <p:ext uri="{BB962C8B-B14F-4D97-AF65-F5344CB8AC3E}">
        <p14:creationId xmlns:p14="http://schemas.microsoft.com/office/powerpoint/2010/main" val="5677673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3_Title Slide v2">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Text Placeholder 2"/>
          <p:cNvSpPr>
            <a:spLocks noGrp="1"/>
          </p:cNvSpPr>
          <p:nvPr>
            <p:ph type="body" sz="quarter" idx="13" hasCustomPrompt="1"/>
          </p:nvPr>
        </p:nvSpPr>
        <p:spPr>
          <a:xfrm>
            <a:off x="342548" y="2521234"/>
            <a:ext cx="4316863" cy="299001"/>
          </a:xfrm>
          <a:prstGeom prst="rect">
            <a:avLst/>
          </a:prstGeom>
        </p:spPr>
        <p:txBody>
          <a:bodyPr lIns="91420" tIns="45710" rIns="91420" bIns="45710"/>
          <a:lstStyle>
            <a:lvl1pPr marL="0" indent="0" algn="r">
              <a:buFont typeface="Arial" panose="020B0604020202020204" pitchFamily="34" charset="0"/>
              <a:buNone/>
              <a:defRPr sz="2200" b="0" i="0" baseline="0">
                <a:solidFill>
                  <a:schemeClr val="tx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309967" y="1949748"/>
            <a:ext cx="4349443" cy="644730"/>
          </a:xfrm>
          <a:prstGeom prst="rect">
            <a:avLst/>
          </a:prstGeom>
        </p:spPr>
        <p:txBody>
          <a:bodyPr anchor="b"/>
          <a:lstStyle>
            <a:lvl1pPr marL="0" indent="0" algn="r">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dirty="0" smtClean="0"/>
              <a:t>Presentation Title Goes Here</a:t>
            </a:r>
            <a:endParaRPr lang="en-US" dirty="0"/>
          </a:p>
        </p:txBody>
      </p:sp>
    </p:spTree>
    <p:extLst>
      <p:ext uri="{BB962C8B-B14F-4D97-AF65-F5344CB8AC3E}">
        <p14:creationId xmlns:p14="http://schemas.microsoft.com/office/powerpoint/2010/main" val="39389295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Blank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15563982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557631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530037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Blank Slide">
    <p:bg>
      <p:bgRef idx="1001">
        <a:schemeClr val="bg1"/>
      </p:bgRef>
    </p:bg>
    <p:spTree>
      <p:nvGrpSpPr>
        <p:cNvPr id="1" name=""/>
        <p:cNvGrpSpPr/>
        <p:nvPr/>
      </p:nvGrpSpPr>
      <p:grpSpPr>
        <a:xfrm>
          <a:off x="0" y="0"/>
          <a:ext cx="0" cy="0"/>
          <a:chOff x="0" y="0"/>
          <a:chExt cx="0" cy="0"/>
        </a:xfrm>
      </p:grpSpPr>
      <p:sp>
        <p:nvSpPr>
          <p:cNvPr id="3" name="正方形/長方形 2"/>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pic>
        <p:nvPicPr>
          <p:cNvPr id="2"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208" y="0"/>
            <a:ext cx="9109791" cy="5143486"/>
          </a:xfrm>
          <a:prstGeom prst="rect">
            <a:avLst/>
          </a:prstGeom>
        </p:spPr>
      </p:pic>
      <p:sp>
        <p:nvSpPr>
          <p:cNvPr id="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spTree>
    <p:extLst>
      <p:ext uri="{BB962C8B-B14F-4D97-AF65-F5344CB8AC3E}">
        <p14:creationId xmlns:p14="http://schemas.microsoft.com/office/powerpoint/2010/main" val="2575461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SOccer Tunnel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26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1"/>
                </a:solidFill>
                <a:latin typeface="+mj-lt"/>
                <a:ea typeface="CiscoSansTT Thin" charset="0"/>
                <a:cs typeface="CiscoSansTT Thin" charset="0"/>
              </a:defRPr>
            </a:lvl1pPr>
          </a:lstStyle>
          <a:p>
            <a:r>
              <a:rPr lang="en-GB" dirty="0" smtClean="0"/>
              <a:t>Section Title Goes Here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5253"/>
            <a:ext cx="501291" cy="189309"/>
          </a:xfrm>
          <a:prstGeom prst="rect">
            <a:avLst/>
          </a:prstGeom>
        </p:spPr>
      </p:pic>
    </p:spTree>
    <p:extLst>
      <p:ext uri="{BB962C8B-B14F-4D97-AF65-F5344CB8AC3E}">
        <p14:creationId xmlns:p14="http://schemas.microsoft.com/office/powerpoint/2010/main" val="18967816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1"/>
                </a:solidFill>
                <a:latin typeface="+mj-lt"/>
                <a:ea typeface="CiscoSansTT Thin" charset="0"/>
                <a:cs typeface="CiscoSansTT Thin" charset="0"/>
              </a:defRPr>
            </a:lvl1pPr>
          </a:lstStyle>
          <a:p>
            <a:r>
              <a:rPr lang="en-GB" dirty="0" smtClean="0"/>
              <a:t>Section Title Goes Here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19915727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1"/>
                </a:solidFill>
                <a:latin typeface="+mj-lt"/>
                <a:cs typeface="CiscoSans Thin"/>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5253"/>
            <a:ext cx="501291" cy="189309"/>
          </a:xfrm>
          <a:prstGeom prst="rect">
            <a:avLst/>
          </a:prstGeom>
        </p:spPr>
      </p:pic>
    </p:spTree>
    <p:extLst>
      <p:ext uri="{BB962C8B-B14F-4D97-AF65-F5344CB8AC3E}">
        <p14:creationId xmlns:p14="http://schemas.microsoft.com/office/powerpoint/2010/main" val="31892904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9E9EA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1"/>
                </a:solidFill>
                <a:latin typeface="+mj-lt"/>
                <a:cs typeface="CiscoSans Thin"/>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7858383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2"/>
                </a:solidFill>
              </a:defRPr>
            </a:lvl1pPr>
          </a:lstStyle>
          <a:p>
            <a:pPr lvl="0"/>
            <a:r>
              <a:rPr lang="en-US" dirty="0" smtClean="0"/>
              <a:t>Click to edit Master text styles</a:t>
            </a:r>
          </a:p>
        </p:txBody>
      </p:sp>
    </p:spTree>
    <p:extLst>
      <p:ext uri="{BB962C8B-B14F-4D97-AF65-F5344CB8AC3E}">
        <p14:creationId xmlns:p14="http://schemas.microsoft.com/office/powerpoint/2010/main" val="6155899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1"/>
                </a:solidFill>
                <a:latin typeface="+mj-lt"/>
              </a:defRPr>
            </a:lvl1pPr>
          </a:lstStyle>
          <a:p>
            <a:pPr lvl="0"/>
            <a:r>
              <a:rPr lang="en-US" dirty="0" smtClean="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11335736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0009593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5253"/>
            <a:ext cx="501291" cy="189309"/>
          </a:xfrm>
          <a:prstGeom prst="rect">
            <a:avLst/>
          </a:prstGeom>
        </p:spPr>
      </p:pic>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smtClean="0"/>
              <a:t>Click icon to add picture</a:t>
            </a:r>
            <a:endParaRPr lang="en-US" noProof="0" dirty="0"/>
          </a:p>
        </p:txBody>
      </p:sp>
      <p:sp>
        <p:nvSpPr>
          <p:cNvPr id="9"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cs typeface="CiscoSans Thin"/>
              </a:rPr>
              <a:t>© </a:t>
            </a:r>
            <a:r>
              <a:rPr kumimoji="0" lang="en-US" sz="600" spc="20" dirty="0" smtClean="0">
                <a:solidFill>
                  <a:srgbClr val="FFFFFF">
                    <a:alpha val="50000"/>
                  </a:srgbClr>
                </a:solidFill>
                <a:cs typeface="CiscoSans Thin"/>
              </a:rPr>
              <a:t>2017  </a:t>
            </a:r>
            <a:r>
              <a:rPr kumimoji="0" lang="en-US" sz="600" spc="20" dirty="0">
                <a:solidFill>
                  <a:srgbClr val="FFFFFF">
                    <a:alpha val="50000"/>
                  </a:srgbClr>
                </a:solidFill>
                <a:cs typeface="CiscoSans Thin"/>
              </a:rPr>
              <a:t>Cisco and/or its affiliates. All rights reserved.   Cisco Confidential</a:t>
            </a:r>
          </a:p>
        </p:txBody>
      </p:sp>
    </p:spTree>
    <p:extLst>
      <p:ext uri="{BB962C8B-B14F-4D97-AF65-F5344CB8AC3E}">
        <p14:creationId xmlns:p14="http://schemas.microsoft.com/office/powerpoint/2010/main" val="28560002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rgbClr val="FF8300"/>
              </a:buClr>
              <a:buSzPct val="80000"/>
              <a:buFont typeface="Arial"/>
              <a:buChar char="•"/>
              <a:defRPr sz="2000" b="0" i="0">
                <a:solidFill>
                  <a:schemeClr val="tx1">
                    <a:alpha val="75000"/>
                  </a:schemeClr>
                </a:solidFill>
                <a:latin typeface="+mn-lt"/>
                <a:ea typeface="CiscoSansTT Thin" charset="0"/>
                <a:cs typeface="CiscoSansTT Thin" charset="0"/>
              </a:defRPr>
            </a:lvl1pPr>
            <a:lvl2pPr marL="457200" indent="-165100">
              <a:lnSpc>
                <a:spcPct val="95000"/>
              </a:lnSpc>
              <a:spcBef>
                <a:spcPts val="450"/>
              </a:spcBef>
              <a:buClr>
                <a:srgbClr val="FF8300"/>
              </a:buClr>
              <a:buSzPct val="80000"/>
              <a:buFont typeface="Arial"/>
              <a:buChar char="•"/>
              <a:defRPr sz="1800" b="0" i="0">
                <a:solidFill>
                  <a:schemeClr val="tx1">
                    <a:alpha val="75000"/>
                  </a:schemeClr>
                </a:solidFill>
                <a:latin typeface="+mn-lt"/>
                <a:ea typeface="CiscoSansTT Thin" charset="0"/>
                <a:cs typeface="CiscoSansTT Thin" charset="0"/>
              </a:defRPr>
            </a:lvl2pPr>
            <a:lvl3pPr marL="685800" indent="-109538">
              <a:buClr>
                <a:srgbClr val="FF8300"/>
              </a:buClr>
              <a:buSzPct val="80000"/>
              <a:buFont typeface="Arial"/>
              <a:buChar char="•"/>
              <a:defRPr sz="1600" b="0" i="0">
                <a:solidFill>
                  <a:schemeClr val="tx1">
                    <a:alpha val="75000"/>
                  </a:schemeClr>
                </a:solidFill>
                <a:latin typeface="+mn-lt"/>
                <a:ea typeface="CiscoSansTT Thin" charset="0"/>
                <a:cs typeface="CiscoSansTT Thin" charset="0"/>
              </a:defRPr>
            </a:lvl3pPr>
            <a:lvl4pPr marL="911035" indent="-171415">
              <a:buClr>
                <a:srgbClr val="FF8300"/>
              </a:buClr>
              <a:buSzPct val="80000"/>
              <a:buFont typeface="Arial"/>
              <a:buChar char="•"/>
              <a:defRPr sz="1400" b="0" i="0">
                <a:solidFill>
                  <a:schemeClr val="tx1">
                    <a:alpha val="75000"/>
                  </a:schemeClr>
                </a:solidFill>
                <a:latin typeface="+mn-lt"/>
                <a:ea typeface="CiscoSansTT Thin" charset="0"/>
                <a:cs typeface="CiscoSansTT Thin" charset="0"/>
              </a:defRPr>
            </a:lvl4pPr>
            <a:lvl5pPr marL="1082450" indent="-168240">
              <a:buClr>
                <a:srgbClr val="FF8300"/>
              </a:buClr>
              <a:buSzPct val="80000"/>
              <a:buFont typeface="Arial"/>
              <a:buChar char="•"/>
              <a:defRPr sz="1200" b="0" i="0">
                <a:solidFill>
                  <a:schemeClr val="tx1">
                    <a:alpha val="75000"/>
                  </a:schemeClr>
                </a:solidFill>
                <a:latin typeface="+mn-lt"/>
                <a:ea typeface="CiscoSansTT Thin" charset="0"/>
                <a:cs typeface="CiscoSansTT Thin" charset="0"/>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GB" dirty="0" smtClean="0"/>
              <a:t>Click to edit Master title style</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28234272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4" name="Freeform 5"/>
          <p:cNvSpPr>
            <a:spLocks noEditPoints="1"/>
          </p:cNvSpPr>
          <p:nvPr userDrawn="1"/>
        </p:nvSpPr>
        <p:spPr bwMode="auto">
          <a:xfrm>
            <a:off x="3737180" y="2127732"/>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rgbClr val="00B0F0"/>
          </a:solidFill>
          <a:ln w="0">
            <a:noFill/>
            <a:prstDash val="solid"/>
            <a:round/>
            <a:headEnd/>
            <a:tailEnd/>
          </a:ln>
        </p:spPr>
        <p:txBody>
          <a:bodyPr vert="horz" wrap="square" lIns="91402" tIns="45701" rIns="91402" bIns="45701" numCol="1" anchor="t" anchorCtr="0" compatLnSpc="1">
            <a:prstTxWarp prst="textNoShape">
              <a:avLst/>
            </a:prstTxWarp>
          </a:bodyPr>
          <a:lstStyle/>
          <a:p>
            <a:pPr defTabSz="457189" fontAlgn="base">
              <a:spcBef>
                <a:spcPct val="0"/>
              </a:spcBef>
              <a:spcAft>
                <a:spcPct val="0"/>
              </a:spcAft>
            </a:pPr>
            <a:endParaRPr kumimoji="0" lang="en-US">
              <a:solidFill>
                <a:srgbClr val="676767"/>
              </a:solidFill>
              <a:latin typeface="Arial" charset="0"/>
              <a:ea typeface="ＭＳ Ｐゴシック" charset="0"/>
            </a:endParaRPr>
          </a:p>
        </p:txBody>
      </p:sp>
    </p:spTree>
    <p:extLst>
      <p:ext uri="{BB962C8B-B14F-4D97-AF65-F5344CB8AC3E}">
        <p14:creationId xmlns:p14="http://schemas.microsoft.com/office/powerpoint/2010/main" val="1696309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2"/>
              </a:buClr>
              <a:buSzPct val="60000"/>
              <a:buFont typeface="Arial"/>
              <a:buChar char="•"/>
              <a:defRPr sz="2000" b="0" i="0">
                <a:solidFill>
                  <a:schemeClr val="tx1">
                    <a:alpha val="75000"/>
                  </a:schemeClr>
                </a:solidFill>
                <a:latin typeface="+mn-lt"/>
                <a:cs typeface="CiscoSans ExtraLight"/>
              </a:defRPr>
            </a:lvl1pPr>
            <a:lvl2pPr marL="288925" indent="-114300">
              <a:lnSpc>
                <a:spcPct val="95000"/>
              </a:lnSpc>
              <a:spcBef>
                <a:spcPts val="450"/>
              </a:spcBef>
              <a:buClr>
                <a:schemeClr val="tx2"/>
              </a:buClr>
              <a:buSzPct val="60000"/>
              <a:buFont typeface="Arial"/>
              <a:buChar char="•"/>
              <a:defRPr sz="1800" b="0" i="0">
                <a:solidFill>
                  <a:schemeClr val="tx1">
                    <a:alpha val="75000"/>
                  </a:schemeClr>
                </a:solidFill>
                <a:latin typeface="+mn-lt"/>
                <a:cs typeface="CiscoSans ExtraLight"/>
              </a:defRPr>
            </a:lvl2pPr>
            <a:lvl3pPr marL="403225" indent="-114300">
              <a:buClr>
                <a:schemeClr val="tx2"/>
              </a:buClr>
              <a:buSzPct val="60000"/>
              <a:buFont typeface="Arial"/>
              <a:buChar char="•"/>
              <a:defRPr sz="1600" b="0" i="0">
                <a:solidFill>
                  <a:schemeClr val="tx1">
                    <a:alpha val="75000"/>
                  </a:schemeClr>
                </a:solidFill>
                <a:latin typeface="+mn-lt"/>
                <a:cs typeface="CiscoSans ExtraLight"/>
              </a:defRPr>
            </a:lvl3pPr>
            <a:lvl4pPr marL="517525" indent="-114300">
              <a:buClr>
                <a:schemeClr val="tx2"/>
              </a:buClr>
              <a:buSzPct val="60000"/>
              <a:buFont typeface="Arial"/>
              <a:buChar char="•"/>
              <a:defRPr sz="1400" b="0" i="0">
                <a:solidFill>
                  <a:schemeClr val="tx1">
                    <a:alpha val="75000"/>
                  </a:schemeClr>
                </a:solidFill>
                <a:latin typeface="+mn-lt"/>
                <a:cs typeface="CiscoSans ExtraLight"/>
              </a:defRPr>
            </a:lvl4pPr>
            <a:lvl5pPr marL="631825" indent="-114300">
              <a:buClr>
                <a:schemeClr val="tx2"/>
              </a:buClr>
              <a:buSzPct val="60000"/>
              <a:buFont typeface="Arial"/>
              <a:buChar char="•"/>
              <a:defRPr sz="1200" b="0" i="0">
                <a:solidFill>
                  <a:schemeClr val="tx1">
                    <a:alpha val="75000"/>
                  </a:schemeClr>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2"/>
              </a:buClr>
              <a:buSzPct val="60000"/>
              <a:buFont typeface="Arial"/>
              <a:buChar char="•"/>
              <a:defRPr sz="2000" b="0" i="0" baseline="0">
                <a:solidFill>
                  <a:schemeClr val="tx1">
                    <a:alpha val="75000"/>
                  </a:schemeClr>
                </a:solidFill>
                <a:latin typeface="+mn-lt"/>
                <a:cs typeface="CiscoSans ExtraLight"/>
              </a:defRPr>
            </a:lvl1pPr>
            <a:lvl2pPr marL="288925" indent="-114300">
              <a:lnSpc>
                <a:spcPct val="95000"/>
              </a:lnSpc>
              <a:spcBef>
                <a:spcPts val="450"/>
              </a:spcBef>
              <a:buClr>
                <a:schemeClr val="tx2"/>
              </a:buClr>
              <a:buSzPct val="60000"/>
              <a:buFont typeface="Arial"/>
              <a:buChar char="•"/>
              <a:defRPr sz="1800" b="0" i="0">
                <a:solidFill>
                  <a:schemeClr val="tx1">
                    <a:alpha val="75000"/>
                  </a:schemeClr>
                </a:solidFill>
                <a:latin typeface="+mn-lt"/>
                <a:cs typeface="CiscoSans ExtraLight"/>
              </a:defRPr>
            </a:lvl2pPr>
            <a:lvl3pPr marL="403225" indent="-114300">
              <a:buClr>
                <a:schemeClr val="tx2"/>
              </a:buClr>
              <a:buSzPct val="60000"/>
              <a:buFont typeface="Arial"/>
              <a:buChar char="•"/>
              <a:defRPr sz="1600" b="0" i="0">
                <a:solidFill>
                  <a:schemeClr val="tx1">
                    <a:alpha val="75000"/>
                  </a:schemeClr>
                </a:solidFill>
                <a:latin typeface="+mn-lt"/>
                <a:cs typeface="CiscoSans ExtraLight"/>
              </a:defRPr>
            </a:lvl3pPr>
            <a:lvl4pPr marL="517525" indent="-114300">
              <a:buClr>
                <a:schemeClr val="tx2"/>
              </a:buClr>
              <a:buSzPct val="60000"/>
              <a:buFont typeface="Arial"/>
              <a:buChar char="•"/>
              <a:defRPr sz="1400" b="0" i="0">
                <a:solidFill>
                  <a:schemeClr val="tx1">
                    <a:alpha val="75000"/>
                  </a:schemeClr>
                </a:solidFill>
                <a:latin typeface="+mn-lt"/>
                <a:cs typeface="CiscoSans ExtraLight"/>
              </a:defRPr>
            </a:lvl4pPr>
            <a:lvl5pPr marL="631825" indent="-114300">
              <a:buClr>
                <a:schemeClr val="tx2"/>
              </a:buClr>
              <a:buSzPct val="60000"/>
              <a:buFont typeface="Arial"/>
              <a:buChar char="•"/>
              <a:defRPr sz="1200" b="0" i="0">
                <a:solidFill>
                  <a:schemeClr val="tx1">
                    <a:alpha val="75000"/>
                  </a:schemeClr>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defRPr>
            </a:lvl1pPr>
          </a:lstStyle>
          <a:p>
            <a:pPr lvl="0"/>
            <a:r>
              <a:rPr lang="en-US" dirty="0" smtClean="0"/>
              <a:t>Click to edit Master title style</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2693154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GB" dirty="0" smtClean="0"/>
              <a:t>Click to edit Master title style</a:t>
            </a:r>
            <a:endParaRPr lang="en-GB" dirty="0"/>
          </a:p>
        </p:txBody>
      </p:sp>
    </p:spTree>
    <p:extLst>
      <p:ext uri="{BB962C8B-B14F-4D97-AF65-F5344CB8AC3E}">
        <p14:creationId xmlns:p14="http://schemas.microsoft.com/office/powerpoint/2010/main" val="2605604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0564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Blank Slide (no confidenti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36062468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Blank Slide (no GSX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187501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aseline="0">
                <a:solidFill>
                  <a:schemeClr val="tx1">
                    <a:alpha val="75000"/>
                  </a:schemeClr>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alpha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defRPr>
            </a:lvl1pPr>
          </a:lstStyle>
          <a:p>
            <a:pPr lvl="0"/>
            <a:r>
              <a:rPr lang="en-US" dirty="0" smtClean="0"/>
              <a:t>Click to edit Master title style</a:t>
            </a:r>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40902219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alpha val="75000"/>
                  </a:schemeClr>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alpha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12067604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201738"/>
            <a:ext cx="8280057" cy="32199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alpha val="75000"/>
                  </a:schemeClr>
                </a:solidFill>
                <a:latin typeface="+mn-lt"/>
                <a:cs typeface="CiscoSans ExtraLight"/>
              </a:defRPr>
            </a:lvl1pPr>
          </a:lstStyle>
          <a:p>
            <a:pPr lvl="0"/>
            <a:r>
              <a:rPr lang="en-US" dirty="0"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defRPr>
            </a:lvl1pPr>
          </a:lstStyle>
          <a:p>
            <a:pPr lvl="0"/>
            <a:r>
              <a:rPr lang="en-US" dirty="0" smtClean="0"/>
              <a:t>Click to edit Master title style</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4127550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w="9525">
            <a:noFill/>
            <a:miter lim="800000"/>
            <a:headEnd/>
            <a:tailEnd/>
          </a:ln>
          <a:effectLst/>
        </p:spPr>
      </p:pic>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tx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tx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tx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tx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tx1"/>
                </a:solidFill>
                <a:latin typeface="+mn-lt"/>
                <a:ea typeface="CiscoSansTT Thin" charset="0"/>
                <a:cs typeface="CiscoSansTT Thin" charset="0"/>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tx1"/>
                </a:solidFill>
              </a:defRPr>
            </a:lvl1pPr>
          </a:lstStyle>
          <a:p>
            <a:pPr lvl="0"/>
            <a:r>
              <a:rPr lang="en-GB" dirty="0" smtClean="0"/>
              <a:t>Click to edit Master title style</a:t>
            </a:r>
            <a:endParaRPr lang="en-GB"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
        <p:nvSpPr>
          <p:cNvPr id="9"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cs typeface="CiscoSans Thin"/>
              </a:rPr>
              <a:t>© </a:t>
            </a:r>
            <a:r>
              <a:rPr kumimoji="0" lang="en-US" sz="600" spc="20" dirty="0" smtClean="0">
                <a:solidFill>
                  <a:srgbClr val="FFFFFF">
                    <a:alpha val="50000"/>
                  </a:srgbClr>
                </a:solidFill>
                <a:cs typeface="CiscoSans Thin"/>
              </a:rPr>
              <a:t>2017  </a:t>
            </a:r>
            <a:r>
              <a:rPr kumimoji="0" lang="en-US" sz="600" spc="20" dirty="0">
                <a:solidFill>
                  <a:srgbClr val="FFFFFF">
                    <a:alpha val="50000"/>
                  </a:srgbClr>
                </a:solidFill>
                <a:cs typeface="CiscoSans Thin"/>
              </a:rPr>
              <a:t>Cisco and/or its affiliates. All rights reserved.   Cisco Confidential</a:t>
            </a:r>
          </a:p>
        </p:txBody>
      </p:sp>
    </p:spTree>
    <p:extLst>
      <p:ext uri="{BB962C8B-B14F-4D97-AF65-F5344CB8AC3E}">
        <p14:creationId xmlns:p14="http://schemas.microsoft.com/office/powerpoint/2010/main" val="41172784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w="9525">
            <a:noFill/>
            <a:miter lim="800000"/>
            <a:headEnd/>
            <a:tailEnd/>
          </a:ln>
          <a:effectLst/>
        </p:spPr>
      </p:pic>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1"/>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2"/>
              </a:buClr>
              <a:buSzPct val="60000"/>
              <a:buFont typeface="Arial" panose="020B0604020202020204" pitchFamily="34" charset="0"/>
              <a:buChar char="•"/>
              <a:tabLst>
                <a:tab pos="228600" algn="l"/>
              </a:tabLst>
              <a:defRPr sz="2400">
                <a:solidFill>
                  <a:schemeClr val="tx1">
                    <a:alpha val="75000"/>
                  </a:schemeClr>
                </a:solidFill>
              </a:defRPr>
            </a:lvl1pPr>
            <a:lvl2pPr marL="346075" indent="-171450">
              <a:lnSpc>
                <a:spcPct val="100000"/>
              </a:lnSpc>
              <a:buClr>
                <a:schemeClr val="tx2"/>
              </a:buClr>
              <a:buSzPct val="60000"/>
              <a:buFont typeface="Arial" panose="020B0604020202020204" pitchFamily="34" charset="0"/>
              <a:buChar char="•"/>
              <a:defRPr sz="2400">
                <a:solidFill>
                  <a:schemeClr val="tx1">
                    <a:alpha val="75000"/>
                  </a:schemeClr>
                </a:solidFill>
              </a:defRPr>
            </a:lvl2pPr>
            <a:lvl3pPr marL="457200" indent="-117475">
              <a:lnSpc>
                <a:spcPct val="100000"/>
              </a:lnSpc>
              <a:buClr>
                <a:schemeClr val="tx2"/>
              </a:buClr>
              <a:buSzPct val="60000"/>
              <a:buFont typeface="Arial" panose="020B0604020202020204" pitchFamily="34" charset="0"/>
              <a:buChar char="•"/>
              <a:defRPr sz="2000">
                <a:solidFill>
                  <a:schemeClr val="tx1">
                    <a:alpha val="75000"/>
                  </a:schemeClr>
                </a:solidFill>
              </a:defRPr>
            </a:lvl3pPr>
            <a:lvl4pPr marL="574675" indent="-117475">
              <a:lnSpc>
                <a:spcPct val="100000"/>
              </a:lnSpc>
              <a:buClr>
                <a:schemeClr val="tx2"/>
              </a:buClr>
              <a:buSzPct val="60000"/>
              <a:buFont typeface="Arial" panose="020B0604020202020204" pitchFamily="34" charset="0"/>
              <a:buChar char="•"/>
              <a:tabLst/>
              <a:defRPr sz="1800">
                <a:solidFill>
                  <a:schemeClr val="tx1">
                    <a:alpha val="75000"/>
                  </a:schemeClr>
                </a:solidFill>
              </a:defRPr>
            </a:lvl4pPr>
            <a:lvl5pPr marL="744538" indent="-112713">
              <a:lnSpc>
                <a:spcPct val="100000"/>
              </a:lnSpc>
              <a:buClr>
                <a:schemeClr val="tx2"/>
              </a:buClr>
              <a:buSzPct val="60000"/>
              <a:buFont typeface="Arial" panose="020B0604020202020204" pitchFamily="34" charset="0"/>
              <a:buChar char="•"/>
              <a:defRPr sz="1800">
                <a:solidFill>
                  <a:schemeClr val="tx1">
                    <a:alpha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
        <p:nvSpPr>
          <p:cNvPr id="11"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cs typeface="CiscoSans Thin"/>
              </a:rPr>
              <a:t>© </a:t>
            </a:r>
            <a:r>
              <a:rPr kumimoji="0" lang="en-US" sz="600" spc="20" dirty="0" smtClean="0">
                <a:solidFill>
                  <a:srgbClr val="FFFFFF">
                    <a:alpha val="50000"/>
                  </a:srgbClr>
                </a:solidFill>
                <a:cs typeface="CiscoSans Thin"/>
              </a:rPr>
              <a:t>2017  </a:t>
            </a:r>
            <a:r>
              <a:rPr kumimoji="0" lang="en-US" sz="600" spc="20" dirty="0">
                <a:solidFill>
                  <a:srgbClr val="FFFFFF">
                    <a:alpha val="50000"/>
                  </a:srgbClr>
                </a:solidFill>
                <a:cs typeface="CiscoSans Thin"/>
              </a:rPr>
              <a:t>Cisco and/or its affiliates. All rights reserved.   Cisco Confidential</a:t>
            </a:r>
          </a:p>
        </p:txBody>
      </p:sp>
    </p:spTree>
    <p:extLst>
      <p:ext uri="{BB962C8B-B14F-4D97-AF65-F5344CB8AC3E}">
        <p14:creationId xmlns:p14="http://schemas.microsoft.com/office/powerpoint/2010/main" val="3964829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a:xfrm>
            <a:off x="179390" y="897732"/>
            <a:ext cx="8713787" cy="3780235"/>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a:xfrm>
            <a:off x="153992" y="4875617"/>
            <a:ext cx="1006476" cy="240506"/>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AE5FD76D-BBE5-463A-89BA-7299F4A5F79B}" type="slidenum">
              <a:rPr kumimoji="0" lang="en-US" altLang="ja-JP">
                <a:solidFill>
                  <a:srgbClr val="676767"/>
                </a:solidFill>
                <a:latin typeface="Arial" charset="0"/>
                <a:ea typeface="ＭＳ Ｐゴシック" charset="0"/>
              </a:rPr>
              <a:pPr defTabSz="457189" fontAlgn="base">
                <a:spcBef>
                  <a:spcPct val="0"/>
                </a:spcBef>
                <a:spcAft>
                  <a:spcPct val="0"/>
                </a:spcAft>
                <a:defRPr/>
              </a:pPr>
              <a:t>‹#›</a:t>
            </a:fld>
            <a:endParaRPr kumimoji="0" lang="en-US" altLang="ja-JP">
              <a:solidFill>
                <a:srgbClr val="676767"/>
              </a:solidFill>
              <a:latin typeface="Arial" charset="0"/>
              <a:ea typeface="ＭＳ Ｐゴシック" charset="0"/>
            </a:endParaRPr>
          </a:p>
        </p:txBody>
      </p:sp>
      <p:sp>
        <p:nvSpPr>
          <p:cNvPr id="5" name="フッター プレースホルダー 4"/>
          <p:cNvSpPr>
            <a:spLocks noGrp="1"/>
          </p:cNvSpPr>
          <p:nvPr>
            <p:ph type="ftr" sz="quarter" idx="11"/>
          </p:nvPr>
        </p:nvSpPr>
        <p:spPr>
          <a:xfrm>
            <a:off x="990601" y="4875616"/>
            <a:ext cx="3811587"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endParaRPr kumimoji="0" lang="en-US" altLang="ja-JP">
              <a:solidFill>
                <a:srgbClr val="676767"/>
              </a:solidFill>
              <a:latin typeface="Arial" charset="0"/>
              <a:ea typeface="ＭＳ Ｐゴシック" charset="0"/>
            </a:endParaRPr>
          </a:p>
        </p:txBody>
      </p:sp>
      <p:sp>
        <p:nvSpPr>
          <p:cNvPr id="6" name="日付プレースホルダー 5"/>
          <p:cNvSpPr>
            <a:spLocks noGrp="1"/>
          </p:cNvSpPr>
          <p:nvPr>
            <p:ph type="dt" sz="half" idx="12"/>
          </p:nvPr>
        </p:nvSpPr>
        <p:spPr>
          <a:xfrm>
            <a:off x="5456241" y="4875616"/>
            <a:ext cx="1946275"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A9B31C28-85A6-4C2B-BBDE-6C875C6E2BE7}" type="datetime1">
              <a:rPr kumimoji="0" lang="ja-JP" altLang="en-US" smtClean="0">
                <a:solidFill>
                  <a:srgbClr val="676767"/>
                </a:solidFill>
                <a:latin typeface="Arial" charset="0"/>
                <a:ea typeface="ＭＳ Ｐゴシック" charset="0"/>
              </a:rPr>
              <a:pPr defTabSz="457189" fontAlgn="base">
                <a:spcBef>
                  <a:spcPct val="0"/>
                </a:spcBef>
                <a:spcAft>
                  <a:spcPct val="0"/>
                </a:spcAft>
                <a:defRPr/>
              </a:pPr>
              <a:t>2017/11/27</a:t>
            </a:fld>
            <a:endParaRPr kumimoji="0" lang="en-US" altLang="ja-JP">
              <a:solidFill>
                <a:srgbClr val="676767"/>
              </a:solidFill>
              <a:latin typeface="Arial" charset="0"/>
              <a:ea typeface="ＭＳ Ｐゴシック" charset="0"/>
            </a:endParaRPr>
          </a:p>
        </p:txBody>
      </p:sp>
    </p:spTree>
    <p:extLst>
      <p:ext uri="{BB962C8B-B14F-4D97-AF65-F5344CB8AC3E}">
        <p14:creationId xmlns:p14="http://schemas.microsoft.com/office/powerpoint/2010/main" val="18426518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1"/>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rgbClr val="FF8300"/>
              </a:buClr>
              <a:buSzPct val="60000"/>
              <a:defRPr sz="2000">
                <a:solidFill>
                  <a:schemeClr val="tx1">
                    <a:alpha val="75000"/>
                  </a:schemeClr>
                </a:solidFill>
              </a:defRPr>
            </a:lvl1pPr>
            <a:lvl2pPr marL="228600" indent="-114300">
              <a:lnSpc>
                <a:spcPct val="100000"/>
              </a:lnSpc>
              <a:buClr>
                <a:srgbClr val="FF8300"/>
              </a:buClr>
              <a:buSzPct val="60000"/>
              <a:defRPr sz="2000">
                <a:solidFill>
                  <a:schemeClr val="tx1">
                    <a:alpha val="75000"/>
                  </a:schemeClr>
                </a:solidFill>
              </a:defRPr>
            </a:lvl2pPr>
            <a:lvl3pPr marL="342900" indent="-114300">
              <a:lnSpc>
                <a:spcPct val="100000"/>
              </a:lnSpc>
              <a:buClr>
                <a:srgbClr val="FF8300"/>
              </a:buClr>
              <a:buSzPct val="60000"/>
              <a:defRPr sz="1800">
                <a:solidFill>
                  <a:schemeClr val="tx1">
                    <a:alpha val="75000"/>
                  </a:schemeClr>
                </a:solidFill>
              </a:defRPr>
            </a:lvl3pPr>
            <a:lvl4pPr marL="457200" indent="-123825">
              <a:lnSpc>
                <a:spcPct val="100000"/>
              </a:lnSpc>
              <a:buClr>
                <a:srgbClr val="FF8300"/>
              </a:buClr>
              <a:buSzPct val="60000"/>
              <a:defRPr sz="1600">
                <a:solidFill>
                  <a:schemeClr val="tx1">
                    <a:alpha val="75000"/>
                  </a:schemeClr>
                </a:solidFill>
              </a:defRPr>
            </a:lvl4pPr>
            <a:lvl5pPr marL="574675" indent="-117475">
              <a:lnSpc>
                <a:spcPct val="100000"/>
              </a:lnSpc>
              <a:buClr>
                <a:srgbClr val="FF8300"/>
              </a:buClr>
              <a:buSzPct val="60000"/>
              <a:defRPr sz="1600">
                <a:solidFill>
                  <a:schemeClr val="tx1">
                    <a:alpha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tx1"/>
                </a:solidFill>
                <a:latin typeface="+mn-lt"/>
                <a:ea typeface="ＭＳ Ｐゴシック" charset="0"/>
                <a:cs typeface="CiscoSans"/>
              </a:defRPr>
            </a:lvl1pPr>
            <a:lvl2pPr marL="228600" indent="-114300">
              <a:buClr>
                <a:schemeClr val="tx2"/>
              </a:buClr>
              <a:buSzPct val="60000"/>
              <a:defRPr sz="2000">
                <a:solidFill>
                  <a:schemeClr val="tx1"/>
                </a:solidFill>
              </a:defRPr>
            </a:lvl2pPr>
            <a:lvl3pPr marL="342900" indent="-114300">
              <a:buClr>
                <a:schemeClr val="tx2"/>
              </a:buClr>
              <a:buSzPct val="60000"/>
              <a:defRPr sz="1800">
                <a:solidFill>
                  <a:schemeClr val="tx1"/>
                </a:solidFill>
              </a:defRPr>
            </a:lvl3pPr>
            <a:lvl4pPr marL="457200" indent="-123825">
              <a:buClr>
                <a:schemeClr val="tx2"/>
              </a:buClr>
              <a:buSzPct val="60000"/>
              <a:defRPr sz="1600">
                <a:solidFill>
                  <a:schemeClr val="tx1"/>
                </a:solidFill>
              </a:defRPr>
            </a:lvl4pPr>
            <a:lvl5pPr marL="574675" indent="-117475">
              <a:buClr>
                <a:schemeClr val="tx2"/>
              </a:buClr>
              <a:buSzPct val="60000"/>
              <a:defRPr sz="16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
        <p:nvSpPr>
          <p:cNvPr id="8"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cs typeface="CiscoSans Thin"/>
              </a:rPr>
              <a:t>© </a:t>
            </a:r>
            <a:r>
              <a:rPr kumimoji="0" lang="en-US" sz="600" spc="20" dirty="0" smtClean="0">
                <a:solidFill>
                  <a:srgbClr val="FFFFFF">
                    <a:alpha val="50000"/>
                  </a:srgbClr>
                </a:solidFill>
                <a:cs typeface="CiscoSans Thin"/>
              </a:rPr>
              <a:t>2017  </a:t>
            </a:r>
            <a:r>
              <a:rPr kumimoji="0" lang="en-US" sz="600" spc="20" dirty="0">
                <a:solidFill>
                  <a:srgbClr val="FFFFFF">
                    <a:alpha val="50000"/>
                  </a:srgbClr>
                </a:solidFill>
                <a:cs typeface="CiscoSans Thin"/>
              </a:rPr>
              <a:t>Cisco and/or its affiliates. All rights reserved.   Cisco Confidential</a:t>
            </a:r>
          </a:p>
        </p:txBody>
      </p:sp>
    </p:spTree>
    <p:extLst>
      <p:ext uri="{BB962C8B-B14F-4D97-AF65-F5344CB8AC3E}">
        <p14:creationId xmlns:p14="http://schemas.microsoft.com/office/powerpoint/2010/main" val="11004831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4" pos="2675">
          <p15:clr>
            <a:srgbClr val="FBAE40"/>
          </p15:clr>
        </p15:guide>
      </p15:sldGuideLst>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w="9525">
            <a:noFill/>
            <a:miter lim="800000"/>
            <a:headEnd/>
            <a:tailEnd/>
          </a:ln>
          <a:effectLst/>
        </p:spPr>
      </p:pic>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1"/>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solidFill>
                  <a:schemeClr val="tx1">
                    <a:alpha val="75000"/>
                  </a:schemeClr>
                </a:solidFill>
              </a:defRPr>
            </a:lvl1pPr>
          </a:lstStyle>
          <a:p>
            <a:pPr lvl="0"/>
            <a:r>
              <a:rPr lang="en-US" dirty="0" smtClean="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
        <p:nvSpPr>
          <p:cNvPr id="8"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cs typeface="CiscoSans Thin"/>
              </a:rPr>
              <a:t>© </a:t>
            </a:r>
            <a:r>
              <a:rPr kumimoji="0" lang="en-US" sz="600" spc="20" dirty="0" smtClean="0">
                <a:solidFill>
                  <a:srgbClr val="FFFFFF">
                    <a:alpha val="50000"/>
                  </a:srgbClr>
                </a:solidFill>
                <a:cs typeface="CiscoSans Thin"/>
              </a:rPr>
              <a:t>2017  </a:t>
            </a:r>
            <a:r>
              <a:rPr kumimoji="0" lang="en-US" sz="600" spc="20" dirty="0">
                <a:solidFill>
                  <a:srgbClr val="FFFFFF">
                    <a:alpha val="50000"/>
                  </a:srgbClr>
                </a:solidFill>
                <a:cs typeface="CiscoSans Thin"/>
              </a:rPr>
              <a:t>Cisco and/or its affiliates. All rights reserved.   Cisco Confidential</a:t>
            </a:r>
          </a:p>
        </p:txBody>
      </p:sp>
    </p:spTree>
    <p:extLst>
      <p:ext uri="{BB962C8B-B14F-4D97-AF65-F5344CB8AC3E}">
        <p14:creationId xmlns:p14="http://schemas.microsoft.com/office/powerpoint/2010/main" val="14162142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w="9525">
            <a:noFill/>
            <a:miter lim="800000"/>
            <a:headEnd/>
            <a:tailEnd/>
          </a:ln>
          <a:effectLst/>
        </p:spPr>
      </p:pic>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1"/>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
        <p:nvSpPr>
          <p:cNvPr id="9"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cs typeface="CiscoSans Thin"/>
              </a:rPr>
              <a:t>© </a:t>
            </a:r>
            <a:r>
              <a:rPr kumimoji="0" lang="en-US" sz="600" spc="20" dirty="0" smtClean="0">
                <a:solidFill>
                  <a:srgbClr val="FFFFFF">
                    <a:alpha val="50000"/>
                  </a:srgbClr>
                </a:solidFill>
                <a:cs typeface="CiscoSans Thin"/>
              </a:rPr>
              <a:t>2017  </a:t>
            </a:r>
            <a:r>
              <a:rPr kumimoji="0" lang="en-US" sz="600" spc="20" dirty="0">
                <a:solidFill>
                  <a:srgbClr val="FFFFFF">
                    <a:alpha val="50000"/>
                  </a:srgbClr>
                </a:solidFill>
                <a:cs typeface="CiscoSans Thin"/>
              </a:rPr>
              <a:t>Cisco and/or its affiliates. All rights reserved.   Cisco Confidential</a:t>
            </a:r>
          </a:p>
        </p:txBody>
      </p:sp>
    </p:spTree>
    <p:extLst>
      <p:ext uri="{BB962C8B-B14F-4D97-AF65-F5344CB8AC3E}">
        <p14:creationId xmlns:p14="http://schemas.microsoft.com/office/powerpoint/2010/main" val="42745109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w="9525">
            <a:noFill/>
            <a:miter lim="800000"/>
            <a:headEnd/>
            <a:tailEnd/>
          </a:ln>
          <a:effectLst/>
        </p:spPr>
      </p:pic>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1"/>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
        <p:nvSpPr>
          <p:cNvPr id="9"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cs typeface="CiscoSans Thin"/>
              </a:rPr>
              <a:t>© </a:t>
            </a:r>
            <a:r>
              <a:rPr kumimoji="0" lang="en-US" sz="600" spc="20" dirty="0" smtClean="0">
                <a:solidFill>
                  <a:srgbClr val="FFFFFF">
                    <a:alpha val="50000"/>
                  </a:srgbClr>
                </a:solidFill>
                <a:cs typeface="CiscoSans Thin"/>
              </a:rPr>
              <a:t>2017  </a:t>
            </a:r>
            <a:r>
              <a:rPr kumimoji="0" lang="en-US" sz="600" spc="20" dirty="0">
                <a:solidFill>
                  <a:srgbClr val="FFFFFF">
                    <a:alpha val="50000"/>
                  </a:srgbClr>
                </a:solidFill>
                <a:cs typeface="CiscoSans Thin"/>
              </a:rPr>
              <a:t>Cisco and/or its affiliates. All rights reserved.   Cisco Confidential</a:t>
            </a:r>
          </a:p>
        </p:txBody>
      </p:sp>
    </p:spTree>
    <p:extLst>
      <p:ext uri="{BB962C8B-B14F-4D97-AF65-F5344CB8AC3E}">
        <p14:creationId xmlns:p14="http://schemas.microsoft.com/office/powerpoint/2010/main" val="39972918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w="9525">
            <a:noFill/>
            <a:miter lim="800000"/>
            <a:headEnd/>
            <a:tailEnd/>
          </a:ln>
          <a:effectLst/>
        </p:spPr>
      </p:pic>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1"/>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7" name="Picture Placeholder 6"/>
          <p:cNvSpPr>
            <a:spLocks noGrp="1"/>
          </p:cNvSpPr>
          <p:nvPr>
            <p:ph type="pic" sz="quarter" idx="10"/>
          </p:nvPr>
        </p:nvSpPr>
        <p:spPr>
          <a:xfrm>
            <a:off x="3446586" y="0"/>
            <a:ext cx="5697414" cy="5143500"/>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cs typeface="CiscoSans Thin"/>
              </a:rPr>
              <a:t>© </a:t>
            </a:r>
            <a:r>
              <a:rPr kumimoji="0" lang="en-US" sz="600" spc="20" dirty="0" smtClean="0">
                <a:solidFill>
                  <a:srgbClr val="FFFFFF">
                    <a:alpha val="50000"/>
                  </a:srgbClr>
                </a:solidFill>
                <a:cs typeface="CiscoSans Thin"/>
              </a:rPr>
              <a:t>2017  </a:t>
            </a:r>
            <a:r>
              <a:rPr kumimoji="0" lang="en-US" sz="600" spc="20" dirty="0">
                <a:solidFill>
                  <a:srgbClr val="FFFFFF">
                    <a:alpha val="50000"/>
                  </a:srgbClr>
                </a:solidFill>
                <a:cs typeface="CiscoSans Thin"/>
              </a:rPr>
              <a:t>Cisco and/or its affiliates. All rights reserved.   Cisco Confidential</a:t>
            </a:r>
          </a:p>
        </p:txBody>
      </p:sp>
    </p:spTree>
    <p:extLst>
      <p:ext uri="{BB962C8B-B14F-4D97-AF65-F5344CB8AC3E}">
        <p14:creationId xmlns:p14="http://schemas.microsoft.com/office/powerpoint/2010/main" val="39098830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w="9525">
            <a:noFill/>
            <a:miter lim="800000"/>
            <a:headEnd/>
            <a:tailEnd/>
          </a:ln>
          <a:effectLst/>
        </p:spPr>
      </p:pic>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1"/>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
        <p:nvSpPr>
          <p:cNvPr id="7"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cs typeface="CiscoSans Thin"/>
              </a:rPr>
              <a:t>© </a:t>
            </a:r>
            <a:r>
              <a:rPr kumimoji="0" lang="en-US" sz="600" spc="20" dirty="0" smtClean="0">
                <a:solidFill>
                  <a:srgbClr val="FFFFFF">
                    <a:alpha val="50000"/>
                  </a:srgbClr>
                </a:solidFill>
                <a:cs typeface="CiscoSans Thin"/>
              </a:rPr>
              <a:t>2017  </a:t>
            </a:r>
            <a:r>
              <a:rPr kumimoji="0" lang="en-US" sz="600" spc="20" dirty="0">
                <a:solidFill>
                  <a:srgbClr val="FFFFFF">
                    <a:alpha val="50000"/>
                  </a:srgbClr>
                </a:solidFill>
                <a:cs typeface="CiscoSans Thin"/>
              </a:rPr>
              <a:t>Cisco and/or its affiliates. All rights reserved.   Cisco Confidential</a:t>
            </a:r>
          </a:p>
        </p:txBody>
      </p:sp>
    </p:spTree>
    <p:extLst>
      <p:ext uri="{BB962C8B-B14F-4D97-AF65-F5344CB8AC3E}">
        <p14:creationId xmlns:p14="http://schemas.microsoft.com/office/powerpoint/2010/main" val="17913367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w="9525">
            <a:noFill/>
            <a:miter lim="800000"/>
            <a:headEnd/>
            <a:tailEnd/>
          </a:ln>
          <a:effectLst/>
        </p:spPr>
      </p:pic>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1"/>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558" y="4771999"/>
            <a:ext cx="501291" cy="195817"/>
          </a:xfrm>
          <a:prstGeom prst="rect">
            <a:avLst/>
          </a:prstGeom>
        </p:spPr>
      </p:pic>
      <p:sp>
        <p:nvSpPr>
          <p:cNvPr id="11"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cs typeface="CiscoSans Thin"/>
              </a:rPr>
              <a:t>© </a:t>
            </a:r>
            <a:r>
              <a:rPr kumimoji="0" lang="en-US" sz="600" spc="20" dirty="0" smtClean="0">
                <a:solidFill>
                  <a:srgbClr val="FFFFFF">
                    <a:alpha val="50000"/>
                  </a:srgbClr>
                </a:solidFill>
                <a:cs typeface="CiscoSans Thin"/>
              </a:rPr>
              <a:t>2017  </a:t>
            </a:r>
            <a:r>
              <a:rPr kumimoji="0" lang="en-US" sz="600" spc="20" dirty="0">
                <a:solidFill>
                  <a:srgbClr val="FFFFFF">
                    <a:alpha val="50000"/>
                  </a:srgbClr>
                </a:solidFill>
                <a:cs typeface="CiscoSans Thin"/>
              </a:rPr>
              <a:t>Cisco and/or its affiliates. All rights reserved.   Cisco Confidential</a:t>
            </a:r>
          </a:p>
        </p:txBody>
      </p:sp>
    </p:spTree>
    <p:extLst>
      <p:ext uri="{BB962C8B-B14F-4D97-AF65-F5344CB8AC3E}">
        <p14:creationId xmlns:p14="http://schemas.microsoft.com/office/powerpoint/2010/main" val="2315764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1600" y="2281687"/>
            <a:ext cx="3860800" cy="569103"/>
          </a:xfrm>
          <a:prstGeom prst="rect">
            <a:avLst/>
          </a:prstGeom>
        </p:spPr>
      </p:pic>
    </p:spTree>
    <p:extLst>
      <p:ext uri="{BB962C8B-B14F-4D97-AF65-F5344CB8AC3E}">
        <p14:creationId xmlns:p14="http://schemas.microsoft.com/office/powerpoint/2010/main" val="32033876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fontAlgn="base">
              <a:spcBef>
                <a:spcPct val="0"/>
              </a:spcBef>
              <a:spcAft>
                <a:spcPct val="0"/>
              </a:spcAft>
            </a:pPr>
            <a:fld id="{7A063E74-8E23-C140-8880-2D10FE472CEA}" type="datetimeFigureOut">
              <a:rPr kumimoji="0" lang="en-US" smtClean="0">
                <a:solidFill>
                  <a:prstClr val="white"/>
                </a:solidFill>
                <a:latin typeface="Arial" charset="0"/>
                <a:ea typeface="ＭＳ Ｐゴシック" charset="0"/>
              </a:rPr>
              <a:pPr defTabSz="457200" fontAlgn="base">
                <a:spcBef>
                  <a:spcPct val="0"/>
                </a:spcBef>
                <a:spcAft>
                  <a:spcPct val="0"/>
                </a:spcAft>
              </a:pPr>
              <a:t>11/27/17</a:t>
            </a:fld>
            <a:endParaRPr kumimoji="0" lang="en-US">
              <a:solidFill>
                <a:prstClr val="white"/>
              </a:solidFill>
              <a:latin typeface="Arial" charset="0"/>
              <a:ea typeface="ＭＳ Ｐゴシック" charset="0"/>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kumimoji="0" lang="en-US">
              <a:solidFill>
                <a:prstClr val="white"/>
              </a:solidFill>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B4C656C1-5E8C-F24E-A091-13B6D1927343}" type="slidenum">
              <a:rPr kumimoji="0" lang="en-US" smtClean="0">
                <a:solidFill>
                  <a:prstClr val="white"/>
                </a:solidFill>
                <a:latin typeface="Arial" charset="0"/>
                <a:ea typeface="ＭＳ Ｐゴシック" charset="0"/>
              </a:rPr>
              <a:pPr defTabSz="457200" fontAlgn="base">
                <a:spcBef>
                  <a:spcPct val="0"/>
                </a:spcBef>
                <a:spcAft>
                  <a:spcPct val="0"/>
                </a:spcAft>
              </a:pPr>
              <a:t>‹#›</a:t>
            </a:fld>
            <a:endParaRPr kumimoji="0" lang="en-US">
              <a:solidFill>
                <a:prstClr val="white"/>
              </a:solidFill>
              <a:latin typeface="Arial" charset="0"/>
              <a:ea typeface="ＭＳ Ｐゴシック" charset="0"/>
            </a:endParaRPr>
          </a:p>
        </p:txBody>
      </p:sp>
    </p:spTree>
    <p:extLst>
      <p:ext uri="{BB962C8B-B14F-4D97-AF65-F5344CB8AC3E}">
        <p14:creationId xmlns:p14="http://schemas.microsoft.com/office/powerpoint/2010/main" val="30032388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9703" y="1004809"/>
            <a:ext cx="8551441" cy="372427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3046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153992" y="4875617"/>
            <a:ext cx="1006476" cy="240506"/>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B262C187-5DA4-4D1A-9DE2-3BA97C04F290}" type="slidenum">
              <a:rPr kumimoji="0" lang="en-US" altLang="ja-JP">
                <a:solidFill>
                  <a:srgbClr val="676767"/>
                </a:solidFill>
                <a:latin typeface="Arial" charset="0"/>
                <a:ea typeface="ＭＳ Ｐゴシック" charset="0"/>
              </a:rPr>
              <a:pPr defTabSz="457189" fontAlgn="base">
                <a:spcBef>
                  <a:spcPct val="0"/>
                </a:spcBef>
                <a:spcAft>
                  <a:spcPct val="0"/>
                </a:spcAft>
                <a:defRPr/>
              </a:pPr>
              <a:t>‹#›</a:t>
            </a:fld>
            <a:endParaRPr kumimoji="0" lang="en-US" altLang="ja-JP">
              <a:solidFill>
                <a:srgbClr val="676767"/>
              </a:solidFill>
              <a:latin typeface="Arial" charset="0"/>
              <a:ea typeface="ＭＳ Ｐゴシック" charset="0"/>
            </a:endParaRPr>
          </a:p>
        </p:txBody>
      </p:sp>
      <p:sp>
        <p:nvSpPr>
          <p:cNvPr id="3" name="フッター プレースホルダー 2"/>
          <p:cNvSpPr>
            <a:spLocks noGrp="1"/>
          </p:cNvSpPr>
          <p:nvPr>
            <p:ph type="ftr" sz="quarter" idx="11"/>
          </p:nvPr>
        </p:nvSpPr>
        <p:spPr>
          <a:xfrm>
            <a:off x="990601" y="4875616"/>
            <a:ext cx="3811587"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endParaRPr kumimoji="0" lang="en-US" altLang="ja-JP">
              <a:solidFill>
                <a:srgbClr val="676767"/>
              </a:solidFill>
              <a:latin typeface="Arial" charset="0"/>
              <a:ea typeface="ＭＳ Ｐゴシック" charset="0"/>
            </a:endParaRPr>
          </a:p>
        </p:txBody>
      </p:sp>
      <p:sp>
        <p:nvSpPr>
          <p:cNvPr id="4" name="日付プレースホルダー 3"/>
          <p:cNvSpPr>
            <a:spLocks noGrp="1"/>
          </p:cNvSpPr>
          <p:nvPr>
            <p:ph type="dt" sz="half" idx="12"/>
          </p:nvPr>
        </p:nvSpPr>
        <p:spPr>
          <a:xfrm>
            <a:off x="5456241" y="4875616"/>
            <a:ext cx="1946275"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9D755623-DF32-4BCD-B320-2B74B83EC3E8}" type="datetime1">
              <a:rPr kumimoji="0" lang="ja-JP" altLang="en-US" smtClean="0">
                <a:solidFill>
                  <a:srgbClr val="676767"/>
                </a:solidFill>
                <a:latin typeface="Arial" charset="0"/>
                <a:ea typeface="ＭＳ Ｐゴシック" charset="0"/>
              </a:rPr>
              <a:pPr defTabSz="457189" fontAlgn="base">
                <a:spcBef>
                  <a:spcPct val="0"/>
                </a:spcBef>
                <a:spcAft>
                  <a:spcPct val="0"/>
                </a:spcAft>
                <a:defRPr/>
              </a:pPr>
              <a:t>2017/11/27</a:t>
            </a:fld>
            <a:endParaRPr kumimoji="0" lang="en-US" altLang="ja-JP">
              <a:solidFill>
                <a:srgbClr val="676767"/>
              </a:solidFill>
              <a:latin typeface="Arial" charset="0"/>
              <a:ea typeface="ＭＳ Ｐゴシック" charset="0"/>
            </a:endParaRPr>
          </a:p>
        </p:txBody>
      </p:sp>
    </p:spTree>
    <p:extLst>
      <p:ext uri="{BB962C8B-B14F-4D97-AF65-F5344CB8AC3E}">
        <p14:creationId xmlns:p14="http://schemas.microsoft.com/office/powerpoint/2010/main" val="12438818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1" name="Picture 10"/>
          <p:cNvPicPr>
            <a:picLocks noChangeAspect="1"/>
          </p:cNvPicPr>
          <p:nvPr userDrawn="1"/>
        </p:nvPicPr>
        <p:blipFill>
          <a:blip r:embed="rId3" cstate="screen">
            <a:alphaModFix amt="85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642687" y="-285300"/>
            <a:ext cx="10693852" cy="6438950"/>
          </a:xfrm>
          <a:prstGeom prst="rect">
            <a:avLst/>
          </a:prstGeom>
        </p:spPr>
      </p:pic>
      <p:sp>
        <p:nvSpPr>
          <p:cNvPr id="14" name="Oval"/>
          <p:cNvSpPr/>
          <p:nvPr userDrawn="1"/>
        </p:nvSpPr>
        <p:spPr>
          <a:xfrm>
            <a:off x="6013659" y="3793067"/>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pic>
        <p:nvPicPr>
          <p:cNvPr id="2" name="Picture 1"/>
          <p:cNvPicPr>
            <a:picLocks noChangeAspect="1"/>
          </p:cNvPicPr>
          <p:nvPr userDrawn="1"/>
        </p:nvPicPr>
        <p:blipFill rotWithShape="1">
          <a:blip r:embed="rId5" cstate="screen">
            <a:alphaModFix/>
            <a:extLst>
              <a:ext uri="{28A0092B-C50C-407E-A947-70E740481C1C}">
                <a14:useLocalDpi xmlns:a14="http://schemas.microsoft.com/office/drawing/2010/main"/>
              </a:ext>
            </a:extLst>
          </a:blip>
          <a:srcRect/>
          <a:stretch/>
        </p:blipFill>
        <p:spPr>
          <a:xfrm>
            <a:off x="4072466" y="0"/>
            <a:ext cx="5071533" cy="3793067"/>
          </a:xfrm>
          <a:prstGeom prst="rect">
            <a:avLst/>
          </a:prstGeom>
        </p:spPr>
      </p:pic>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53234" y="246381"/>
            <a:ext cx="572326" cy="302260"/>
          </a:xfrm>
          <a:prstGeom prst="rect">
            <a:avLst/>
          </a:prstGeom>
        </p:spPr>
      </p:pic>
      <p:sp>
        <p:nvSpPr>
          <p:cNvPr id="16" name="Subtitle 2"/>
          <p:cNvSpPr>
            <a:spLocks noGrp="1"/>
          </p:cNvSpPr>
          <p:nvPr>
            <p:ph type="subTitle" idx="1" hasCustomPrompt="1"/>
          </p:nvPr>
        </p:nvSpPr>
        <p:spPr>
          <a:xfrm>
            <a:off x="469496" y="2934175"/>
            <a:ext cx="5330171" cy="288131"/>
          </a:xfrm>
          <a:prstGeom prst="rect">
            <a:avLst/>
          </a:prstGeom>
        </p:spPr>
        <p:txBody>
          <a:bodyPr lIns="91420" tIns="45710" rIns="91420" bIns="45710" anchor="b" anchorCtr="0">
            <a:noAutofit/>
          </a:bodyPr>
          <a:lstStyle>
            <a:lvl1pPr marL="0" indent="0" algn="l">
              <a:buNone/>
              <a:defRPr sz="1600" b="0" i="0">
                <a:solidFill>
                  <a:srgbClr val="98A4AE"/>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3174172"/>
            <a:ext cx="5330171" cy="288131"/>
          </a:xfrm>
          <a:prstGeom prst="rect">
            <a:avLst/>
          </a:prstGeom>
        </p:spPr>
        <p:txBody>
          <a:bodyPr lIns="91420" tIns="45710" rIns="91420" bIns="45710"/>
          <a:lstStyle>
            <a:lvl1pPr marL="0" indent="0" algn="l">
              <a:buFontTx/>
              <a:buNone/>
              <a:defRPr lang="en-US" sz="1600" b="0" i="0" kern="1200" dirty="0" smtClean="0">
                <a:solidFill>
                  <a:srgbClr val="98A4AE"/>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3414169"/>
            <a:ext cx="5330171" cy="288131"/>
          </a:xfrm>
          <a:prstGeom prst="rect">
            <a:avLst/>
          </a:prstGeom>
        </p:spPr>
        <p:txBody>
          <a:bodyPr lIns="91420" tIns="45710" rIns="91420" bIns="45710"/>
          <a:lstStyle>
            <a:lvl1pPr marL="0" indent="0" algn="l">
              <a:buFontTx/>
              <a:buNone/>
              <a:defRPr lang="en-US" sz="1600" b="0" i="0" kern="1200" dirty="0" smtClean="0">
                <a:solidFill>
                  <a:srgbClr val="98A4AE"/>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2227249"/>
            <a:ext cx="5336375" cy="299001"/>
          </a:xfrm>
          <a:prstGeom prst="rect">
            <a:avLst/>
          </a:prstGeom>
        </p:spPr>
        <p:txBody>
          <a:bodyPr lIns="91420" tIns="45710" rIns="91420" bIns="45710"/>
          <a:lstStyle>
            <a:lvl1pPr marL="0" indent="0">
              <a:buFont typeface="Arial" panose="020B0604020202020204" pitchFamily="34" charset="0"/>
              <a:buNone/>
              <a:defRPr sz="2200" b="0" i="0" baseline="0">
                <a:solidFill>
                  <a:srgbClr val="98A4AE"/>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1655763"/>
            <a:ext cx="537390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Tree>
    <p:extLst>
      <p:ext uri="{BB962C8B-B14F-4D97-AF65-F5344CB8AC3E}">
        <p14:creationId xmlns:p14="http://schemas.microsoft.com/office/powerpoint/2010/main" val="12354254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bg2"/>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1" name="Picture 20"/>
          <p:cNvPicPr>
            <a:picLocks noChangeAspect="1"/>
          </p:cNvPicPr>
          <p:nvPr userDrawn="1"/>
        </p:nvPicPr>
        <p:blipFill>
          <a:blip r:embed="rId3">
            <a:alphaModFix/>
            <a:extLst>
              <a:ext uri="{28A0092B-C50C-407E-A947-70E740481C1C}">
                <a14:useLocalDpi xmlns:a14="http://schemas.microsoft.com/office/drawing/2010/main"/>
              </a:ext>
            </a:extLst>
          </a:blip>
          <a:stretch>
            <a:fillRect/>
          </a:stretch>
        </p:blipFill>
        <p:spPr>
          <a:xfrm>
            <a:off x="1592332" y="2134919"/>
            <a:ext cx="7780268" cy="3220098"/>
          </a:xfrm>
          <a:prstGeom prst="rect">
            <a:avLst/>
          </a:prstGeom>
        </p:spPr>
      </p:pic>
      <p:sp>
        <p:nvSpPr>
          <p:cNvPr id="14" name="Oval"/>
          <p:cNvSpPr/>
          <p:nvPr userDrawn="1"/>
        </p:nvSpPr>
        <p:spPr>
          <a:xfrm>
            <a:off x="6115259"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pic>
        <p:nvPicPr>
          <p:cNvPr id="3" name="Picture 2"/>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4707467" cy="5143500"/>
          </a:xfrm>
          <a:prstGeom prst="rect">
            <a:avLst/>
          </a:prstGeom>
        </p:spPr>
      </p:pic>
      <p:sp>
        <p:nvSpPr>
          <p:cNvPr id="16" name="Subtitle 2"/>
          <p:cNvSpPr>
            <a:spLocks noGrp="1"/>
          </p:cNvSpPr>
          <p:nvPr>
            <p:ph type="subTitle" idx="1" hasCustomPrompt="1"/>
          </p:nvPr>
        </p:nvSpPr>
        <p:spPr>
          <a:xfrm>
            <a:off x="3813829" y="3444036"/>
            <a:ext cx="4834871" cy="288131"/>
          </a:xfrm>
          <a:prstGeom prst="rect">
            <a:avLst/>
          </a:prstGeom>
        </p:spPr>
        <p:txBody>
          <a:bodyPr lIns="91420" tIns="45710" rIns="91420" bIns="45710" anchor="b" anchorCtr="0">
            <a:noAutofit/>
          </a:bodyPr>
          <a:lstStyle>
            <a:lvl1pPr marL="0" indent="0" algn="l">
              <a:buNone/>
              <a:defRPr sz="1600" b="0" i="0">
                <a:solidFill>
                  <a:srgbClr val="98A4AE"/>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3813829" y="3684033"/>
            <a:ext cx="4834871" cy="288131"/>
          </a:xfrm>
          <a:prstGeom prst="rect">
            <a:avLst/>
          </a:prstGeom>
        </p:spPr>
        <p:txBody>
          <a:bodyPr lIns="91420" tIns="45710" rIns="91420" bIns="45710"/>
          <a:lstStyle>
            <a:lvl1pPr marL="0" indent="0" algn="l">
              <a:buFontTx/>
              <a:buNone/>
              <a:defRPr lang="en-US" sz="1600" b="0" i="0" kern="1200" dirty="0" smtClean="0">
                <a:solidFill>
                  <a:srgbClr val="98A4AE"/>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3813829" y="3924030"/>
            <a:ext cx="4834871" cy="288131"/>
          </a:xfrm>
          <a:prstGeom prst="rect">
            <a:avLst/>
          </a:prstGeom>
        </p:spPr>
        <p:txBody>
          <a:bodyPr lIns="91420" tIns="45710" rIns="91420" bIns="45710"/>
          <a:lstStyle>
            <a:lvl1pPr marL="0" indent="0" algn="l">
              <a:buFontTx/>
              <a:buNone/>
              <a:defRPr lang="en-US" sz="1600" b="0" i="0" kern="1200" dirty="0" smtClean="0">
                <a:solidFill>
                  <a:srgbClr val="98A4AE"/>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3807625" y="2737110"/>
            <a:ext cx="4841075" cy="299001"/>
          </a:xfrm>
          <a:prstGeom prst="rect">
            <a:avLst/>
          </a:prstGeom>
        </p:spPr>
        <p:txBody>
          <a:bodyPr lIns="91420" tIns="45710" rIns="91420" bIns="45710"/>
          <a:lstStyle>
            <a:lvl1pPr marL="0" indent="0">
              <a:buFont typeface="Arial" panose="020B0604020202020204" pitchFamily="34" charset="0"/>
              <a:buNone/>
              <a:defRPr sz="2200" b="0" i="0" baseline="0">
                <a:solidFill>
                  <a:srgbClr val="98A4AE"/>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3770098" y="2165624"/>
            <a:ext cx="487860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pic>
        <p:nvPicPr>
          <p:cNvPr id="7" name="Picture 6"/>
          <p:cNvPicPr>
            <a:picLocks noChangeAspect="1"/>
          </p:cNvPicPr>
          <p:nvPr userDrawn="1"/>
        </p:nvPicPr>
        <p:blipFill>
          <a:blip r:embed="rId5" cstate="screen">
            <a:alphaModFix amt="50000"/>
            <a:extLst>
              <a:ext uri="{28A0092B-C50C-407E-A947-70E740481C1C}">
                <a14:useLocalDpi xmlns:a14="http://schemas.microsoft.com/office/drawing/2010/main"/>
              </a:ext>
            </a:extLst>
          </a:blip>
          <a:stretch>
            <a:fillRect/>
          </a:stretch>
        </p:blipFill>
        <p:spPr>
          <a:xfrm>
            <a:off x="8353234" y="246381"/>
            <a:ext cx="572326" cy="302259"/>
          </a:xfrm>
          <a:prstGeom prst="rect">
            <a:avLst/>
          </a:prstGeom>
        </p:spPr>
      </p:pic>
      <p:sp>
        <p:nvSpPr>
          <p:cNvPr id="22" name="Oval"/>
          <p:cNvSpPr/>
          <p:nvPr userDrawn="1"/>
        </p:nvSpPr>
        <p:spPr>
          <a:xfrm>
            <a:off x="-1046123" y="3972164"/>
            <a:ext cx="3744441" cy="2017365"/>
          </a:xfrm>
          <a:prstGeom prst="ellipse">
            <a:avLst/>
          </a:prstGeom>
          <a:gradFill>
            <a:gsLst>
              <a:gs pos="0">
                <a:srgbClr val="000000">
                  <a:alpha val="67000"/>
                </a:srgbClr>
              </a:gs>
              <a:gs pos="81000">
                <a:schemeClr val="bg1">
                  <a:alpha val="0"/>
                </a:scheme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Tree>
    <p:extLst>
      <p:ext uri="{BB962C8B-B14F-4D97-AF65-F5344CB8AC3E}">
        <p14:creationId xmlns:p14="http://schemas.microsoft.com/office/powerpoint/2010/main" val="39440270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2"/>
                </a:solidFill>
                <a:latin typeface="+mj-lt"/>
                <a:ea typeface="CiscoSansTT Thin" charset="0"/>
                <a:cs typeface="CiscoSansTT Thin" charset="0"/>
              </a:defRPr>
            </a:lvl1pPr>
          </a:lstStyle>
          <a:p>
            <a:r>
              <a:rPr lang="en-GB" dirty="0"/>
              <a:t>Section Title Goes Here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07558" y="4775253"/>
            <a:ext cx="501291" cy="189309"/>
          </a:xfrm>
          <a:prstGeom prst="rect">
            <a:avLst/>
          </a:prstGeom>
        </p:spPr>
      </p:pic>
    </p:spTree>
    <p:extLst>
      <p:ext uri="{BB962C8B-B14F-4D97-AF65-F5344CB8AC3E}">
        <p14:creationId xmlns:p14="http://schemas.microsoft.com/office/powerpoint/2010/main" val="3526288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9144000" cy="5143500"/>
          </a:xfrm>
          <a:prstGeom prst="rect">
            <a:avLst/>
          </a:prstGeom>
        </p:spPr>
      </p:pic>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
        <p:nvSpPr>
          <p:cNvPr id="8"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Tree>
    <p:extLst>
      <p:ext uri="{BB962C8B-B14F-4D97-AF65-F5344CB8AC3E}">
        <p14:creationId xmlns:p14="http://schemas.microsoft.com/office/powerpoint/2010/main" val="7473410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07558" y="4775253"/>
            <a:ext cx="501291" cy="189309"/>
          </a:xfrm>
          <a:prstGeom prst="rect">
            <a:avLst/>
          </a:prstGeom>
        </p:spPr>
      </p:pic>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9374051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accent4"/>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79837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accent4"/>
                </a:solidFill>
              </a:defRPr>
            </a:lvl1pPr>
          </a:lstStyle>
          <a:p>
            <a:pPr lvl="0"/>
            <a:r>
              <a:rPr lang="en-US" dirty="0"/>
              <a:t>Click to edit Master text styles</a:t>
            </a:r>
          </a:p>
        </p:txBody>
      </p:sp>
    </p:spTree>
    <p:extLst>
      <p:ext uri="{BB962C8B-B14F-4D97-AF65-F5344CB8AC3E}">
        <p14:creationId xmlns:p14="http://schemas.microsoft.com/office/powerpoint/2010/main" val="6477525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accent4"/>
                </a:solidFill>
                <a:latin typeface="+mj-lt"/>
              </a:defRPr>
            </a:lvl1pPr>
          </a:lstStyle>
          <a:p>
            <a:pPr lvl="0"/>
            <a:r>
              <a:rPr lang="en-US" dirty="0"/>
              <a:t>Click to edit Master text styles</a:t>
            </a:r>
          </a:p>
        </p:txBody>
      </p:sp>
      <p:sp>
        <p:nvSpPr>
          <p:cNvPr id="5"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Tree>
    <p:extLst>
      <p:ext uri="{BB962C8B-B14F-4D97-AF65-F5344CB8AC3E}">
        <p14:creationId xmlns:p14="http://schemas.microsoft.com/office/powerpoint/2010/main" val="17232161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4214981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ea typeface="ＭＳ Ｐゴシック" charset="0"/>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07558" y="4775253"/>
            <a:ext cx="501291" cy="189309"/>
          </a:xfrm>
          <a:prstGeom prst="rect">
            <a:avLst/>
          </a:prstGeom>
        </p:spPr>
      </p:pic>
    </p:spTree>
    <p:extLst>
      <p:ext uri="{BB962C8B-B14F-4D97-AF65-F5344CB8AC3E}">
        <p14:creationId xmlns:p14="http://schemas.microsoft.com/office/powerpoint/2010/main" val="18983761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772"/>
            <a:ext cx="6858000" cy="17907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628650" y="4767263"/>
            <a:ext cx="2057400" cy="273844"/>
          </a:xfrm>
          <a:prstGeom prst="rect">
            <a:avLst/>
          </a:prstGeom>
        </p:spPr>
        <p:txBody>
          <a:bodyPr/>
          <a:lstStyle/>
          <a:p>
            <a:pPr defTabSz="457189" fontAlgn="base">
              <a:spcBef>
                <a:spcPct val="0"/>
              </a:spcBef>
              <a:spcAft>
                <a:spcPct val="0"/>
              </a:spcAft>
            </a:pPr>
            <a:fld id="{1B7BAB26-EE5E-42D7-9532-CF4C25FE72D3}" type="datetimeFigureOut">
              <a:rPr lang="ja-JP" altLang="en-US" smtClean="0">
                <a:solidFill>
                  <a:srgbClr val="676767"/>
                </a:solidFill>
                <a:latin typeface="Arial" charset="0"/>
                <a:ea typeface="ＭＳ Ｐゴシック" charset="0"/>
              </a:rPr>
              <a:pPr defTabSz="457189" fontAlgn="base">
                <a:spcBef>
                  <a:spcPct val="0"/>
                </a:spcBef>
                <a:spcAft>
                  <a:spcPct val="0"/>
                </a:spcAft>
              </a:pPr>
              <a:t>2017/11/27</a:t>
            </a:fld>
            <a:endParaRPr lang="ja-JP" altLang="en-US">
              <a:solidFill>
                <a:srgbClr val="676767"/>
              </a:solidFill>
              <a:latin typeface="Arial" charset="0"/>
              <a:ea typeface="ＭＳ Ｐゴシック" charset="0"/>
            </a:endParaRPr>
          </a:p>
        </p:txBody>
      </p:sp>
      <p:sp>
        <p:nvSpPr>
          <p:cNvPr id="5" name="フッター プレースホルダー 4"/>
          <p:cNvSpPr>
            <a:spLocks noGrp="1"/>
          </p:cNvSpPr>
          <p:nvPr>
            <p:ph type="ftr" sz="quarter" idx="11"/>
          </p:nvPr>
        </p:nvSpPr>
        <p:spPr>
          <a:xfrm>
            <a:off x="3028950" y="4767263"/>
            <a:ext cx="3086100" cy="273844"/>
          </a:xfrm>
          <a:prstGeom prst="rect">
            <a:avLst/>
          </a:prstGeom>
        </p:spPr>
        <p:txBody>
          <a:bodyPr/>
          <a:lstStyle/>
          <a:p>
            <a:pPr defTabSz="457189" fontAlgn="base">
              <a:spcBef>
                <a:spcPct val="0"/>
              </a:spcBef>
              <a:spcAft>
                <a:spcPct val="0"/>
              </a:spcAft>
            </a:pPr>
            <a:endParaRPr lang="ja-JP" altLang="en-US">
              <a:solidFill>
                <a:srgbClr val="676767"/>
              </a:solidFill>
              <a:latin typeface="Arial" charset="0"/>
              <a:ea typeface="ＭＳ Ｐゴシック" charset="0"/>
            </a:endParaRPr>
          </a:p>
        </p:txBody>
      </p:sp>
      <p:sp>
        <p:nvSpPr>
          <p:cNvPr id="6" name="スライド番号プレースホルダー 5"/>
          <p:cNvSpPr>
            <a:spLocks noGrp="1"/>
          </p:cNvSpPr>
          <p:nvPr>
            <p:ph type="sldNum" sz="quarter" idx="12"/>
          </p:nvPr>
        </p:nvSpPr>
        <p:spPr>
          <a:xfrm>
            <a:off x="6457950" y="4767263"/>
            <a:ext cx="2057400" cy="273844"/>
          </a:xfrm>
          <a:prstGeom prst="rect">
            <a:avLst/>
          </a:prstGeom>
        </p:spPr>
        <p:txBody>
          <a:bodyPr/>
          <a:lstStyle/>
          <a:p>
            <a:pPr defTabSz="457189" fontAlgn="base">
              <a:spcBef>
                <a:spcPct val="0"/>
              </a:spcBef>
              <a:spcAft>
                <a:spcPct val="0"/>
              </a:spcAft>
            </a:pPr>
            <a:fld id="{664C3B34-1DF9-407B-B319-CD9BADAD3EC0}" type="slidenum">
              <a:rPr lang="ja-JP" altLang="en-US" smtClean="0">
                <a:solidFill>
                  <a:srgbClr val="676767"/>
                </a:solidFill>
                <a:latin typeface="Arial" charset="0"/>
                <a:ea typeface="ＭＳ Ｐゴシック" charset="0"/>
              </a:rPr>
              <a:pPr defTabSz="457189" fontAlgn="base">
                <a:spcBef>
                  <a:spcPct val="0"/>
                </a:spcBef>
                <a:spcAft>
                  <a:spcPct val="0"/>
                </a:spcAft>
              </a:pPr>
              <a:t>‹#›</a:t>
            </a:fld>
            <a:endParaRPr lang="ja-JP" altLang="en-US">
              <a:solidFill>
                <a:srgbClr val="676767"/>
              </a:solidFill>
              <a:latin typeface="Arial" charset="0"/>
              <a:ea typeface="ＭＳ Ｐゴシック" charset="0"/>
            </a:endParaRPr>
          </a:p>
        </p:txBody>
      </p:sp>
    </p:spTree>
    <p:extLst>
      <p:ext uri="{BB962C8B-B14F-4D97-AF65-F5344CB8AC3E}">
        <p14:creationId xmlns:p14="http://schemas.microsoft.com/office/powerpoint/2010/main" val="8779989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7"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accent1"/>
              </a:buClr>
              <a:buSzPct val="80000"/>
              <a:buFont typeface="Arial"/>
              <a:buChar char="•"/>
              <a:defRPr sz="2000" b="0" i="0">
                <a:solidFill>
                  <a:schemeClr val="accent4"/>
                </a:solidFill>
                <a:latin typeface="+mn-lt"/>
                <a:ea typeface="CiscoSansTT Thin" charset="0"/>
                <a:cs typeface="CiscoSansTT Thin" charset="0"/>
              </a:defRPr>
            </a:lvl1pPr>
            <a:lvl2pPr marL="457200" indent="-165100">
              <a:lnSpc>
                <a:spcPct val="95000"/>
              </a:lnSpc>
              <a:spcBef>
                <a:spcPts val="450"/>
              </a:spcBef>
              <a:buClr>
                <a:schemeClr val="accent1"/>
              </a:buClr>
              <a:buSzPct val="80000"/>
              <a:buFont typeface="Arial"/>
              <a:buChar char="•"/>
              <a:defRPr sz="1800" b="0" i="0">
                <a:solidFill>
                  <a:schemeClr val="accent4"/>
                </a:solidFill>
                <a:latin typeface="+mn-lt"/>
                <a:ea typeface="CiscoSansTT Thin" charset="0"/>
                <a:cs typeface="CiscoSansTT Thin" charset="0"/>
              </a:defRPr>
            </a:lvl2pPr>
            <a:lvl3pPr marL="685800" indent="-109538">
              <a:buClr>
                <a:schemeClr val="accent1"/>
              </a:buClr>
              <a:buSzPct val="80000"/>
              <a:buFont typeface="Arial"/>
              <a:buChar char="•"/>
              <a:defRPr sz="1600" b="0" i="0">
                <a:solidFill>
                  <a:schemeClr val="accent4"/>
                </a:solidFill>
                <a:latin typeface="+mn-lt"/>
                <a:ea typeface="CiscoSansTT Thin" charset="0"/>
                <a:cs typeface="CiscoSansTT Thin" charset="0"/>
              </a:defRPr>
            </a:lvl3pPr>
            <a:lvl4pPr marL="911035" indent="-171415">
              <a:buClr>
                <a:schemeClr val="accent1"/>
              </a:buClr>
              <a:buSzPct val="80000"/>
              <a:buFont typeface="Arial"/>
              <a:buChar char="•"/>
              <a:defRPr sz="1400" b="0" i="0">
                <a:solidFill>
                  <a:schemeClr val="accent4"/>
                </a:solidFill>
                <a:latin typeface="+mn-lt"/>
                <a:ea typeface="CiscoSansTT Thin" charset="0"/>
                <a:cs typeface="CiscoSansTT Thin" charset="0"/>
              </a:defRPr>
            </a:lvl4pPr>
            <a:lvl5pPr marL="1082450" indent="-168240">
              <a:buClr>
                <a:schemeClr val="accent1"/>
              </a:buClr>
              <a:buSzPct val="80000"/>
              <a:buFont typeface="Arial"/>
              <a:buChar char="•"/>
              <a:defRPr sz="1200" b="0" i="0">
                <a:solidFill>
                  <a:schemeClr val="accent4"/>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bg1"/>
                </a:solidFill>
              </a:defRPr>
            </a:lvl1pPr>
          </a:lstStyle>
          <a:p>
            <a:pPr lvl="0"/>
            <a:r>
              <a:rPr lang="en-GB" dirty="0"/>
              <a:t>Click to edit </a:t>
            </a:r>
            <a:r>
              <a:rPr lang="en-GB" dirty="0" smtClean="0"/>
              <a:t>Master </a:t>
            </a:r>
            <a:r>
              <a:rPr lang="en-GB" dirty="0"/>
              <a:t>title style</a:t>
            </a:r>
          </a:p>
        </p:txBody>
      </p:sp>
    </p:spTree>
    <p:extLst>
      <p:ext uri="{BB962C8B-B14F-4D97-AF65-F5344CB8AC3E}">
        <p14:creationId xmlns:p14="http://schemas.microsoft.com/office/powerpoint/2010/main" val="3535739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6"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accent1"/>
              </a:buClr>
              <a:buSzPct val="60000"/>
              <a:buFont typeface="Arial"/>
              <a:buChar char="•"/>
              <a:defRPr sz="2000" b="0" i="0">
                <a:solidFill>
                  <a:schemeClr val="accent4"/>
                </a:solidFill>
                <a:latin typeface="+mn-lt"/>
                <a:cs typeface="CiscoSans ExtraLight"/>
              </a:defRPr>
            </a:lvl1pPr>
            <a:lvl2pPr marL="288925" indent="-114300">
              <a:lnSpc>
                <a:spcPct val="95000"/>
              </a:lnSpc>
              <a:spcBef>
                <a:spcPts val="450"/>
              </a:spcBef>
              <a:buClr>
                <a:schemeClr val="accent1"/>
              </a:buClr>
              <a:buSzPct val="60000"/>
              <a:buFont typeface="Arial"/>
              <a:buChar char="•"/>
              <a:defRPr sz="1800" b="0" i="0">
                <a:solidFill>
                  <a:schemeClr val="accent4"/>
                </a:solidFill>
                <a:latin typeface="+mn-lt"/>
                <a:cs typeface="CiscoSans ExtraLight"/>
              </a:defRPr>
            </a:lvl2pPr>
            <a:lvl3pPr marL="403225" indent="-114300">
              <a:buClr>
                <a:schemeClr val="accent1"/>
              </a:buClr>
              <a:buSzPct val="60000"/>
              <a:buFont typeface="Arial"/>
              <a:buChar char="•"/>
              <a:defRPr sz="1600" b="0" i="0">
                <a:solidFill>
                  <a:schemeClr val="accent4"/>
                </a:solidFill>
                <a:latin typeface="+mn-lt"/>
                <a:cs typeface="CiscoSans ExtraLight"/>
              </a:defRPr>
            </a:lvl3pPr>
            <a:lvl4pPr marL="517525" indent="-114300">
              <a:buClr>
                <a:schemeClr val="accent1"/>
              </a:buClr>
              <a:buSzPct val="60000"/>
              <a:buFont typeface="Arial"/>
              <a:buChar char="•"/>
              <a:defRPr sz="1400" b="0" i="0">
                <a:solidFill>
                  <a:schemeClr val="accent4"/>
                </a:solidFill>
                <a:latin typeface="+mn-lt"/>
                <a:cs typeface="CiscoSans ExtraLight"/>
              </a:defRPr>
            </a:lvl4pPr>
            <a:lvl5pPr marL="631825" indent="-114300">
              <a:buClr>
                <a:schemeClr val="accent1"/>
              </a:buClr>
              <a:buSzPct val="60000"/>
              <a:buFont typeface="Arial"/>
              <a:buChar char="•"/>
              <a:defRPr sz="1200" b="0" i="0">
                <a:solidFill>
                  <a:schemeClr val="accent4"/>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accent1"/>
              </a:buClr>
              <a:buSzPct val="60000"/>
              <a:buFont typeface="Arial"/>
              <a:buChar char="•"/>
              <a:defRPr sz="2000" b="0" i="0" baseline="0">
                <a:solidFill>
                  <a:schemeClr val="accent4"/>
                </a:solidFill>
                <a:latin typeface="+mn-lt"/>
                <a:cs typeface="CiscoSans ExtraLight"/>
              </a:defRPr>
            </a:lvl1pPr>
            <a:lvl2pPr marL="288925" indent="-114300">
              <a:lnSpc>
                <a:spcPct val="95000"/>
              </a:lnSpc>
              <a:spcBef>
                <a:spcPts val="450"/>
              </a:spcBef>
              <a:buClr>
                <a:schemeClr val="accent1"/>
              </a:buClr>
              <a:buSzPct val="60000"/>
              <a:buFont typeface="Arial"/>
              <a:buChar char="•"/>
              <a:defRPr sz="1800" b="0" i="0">
                <a:solidFill>
                  <a:schemeClr val="accent4"/>
                </a:solidFill>
                <a:latin typeface="+mn-lt"/>
                <a:cs typeface="CiscoSans ExtraLight"/>
              </a:defRPr>
            </a:lvl2pPr>
            <a:lvl3pPr marL="403225" indent="-114300">
              <a:buClr>
                <a:schemeClr val="accent1"/>
              </a:buClr>
              <a:buSzPct val="60000"/>
              <a:buFont typeface="Arial"/>
              <a:buChar char="•"/>
              <a:defRPr sz="1600" b="0" i="0">
                <a:solidFill>
                  <a:schemeClr val="accent4"/>
                </a:solidFill>
                <a:latin typeface="+mn-lt"/>
                <a:cs typeface="CiscoSans ExtraLight"/>
              </a:defRPr>
            </a:lvl3pPr>
            <a:lvl4pPr marL="517525" indent="-114300">
              <a:buClr>
                <a:schemeClr val="accent1"/>
              </a:buClr>
              <a:buSzPct val="60000"/>
              <a:buFont typeface="Arial"/>
              <a:buChar char="•"/>
              <a:defRPr sz="1400" b="0" i="0">
                <a:solidFill>
                  <a:schemeClr val="accent4"/>
                </a:solidFill>
                <a:latin typeface="+mn-lt"/>
                <a:cs typeface="CiscoSans ExtraLight"/>
              </a:defRPr>
            </a:lvl4pPr>
            <a:lvl5pPr marL="631825" indent="-114300">
              <a:buClr>
                <a:schemeClr val="accent1"/>
              </a:buClr>
              <a:buSzPct val="60000"/>
              <a:buFont typeface="Arial"/>
              <a:buChar char="•"/>
              <a:defRPr sz="1200" b="0" i="0">
                <a:solidFill>
                  <a:schemeClr val="accent4"/>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1841243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1888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Rectangle 5"/>
          <p:cNvSpPr/>
          <p:nvPr userDrawn="1"/>
        </p:nvSpPr>
        <p:spPr>
          <a:xfrm>
            <a:off x="546100" y="1396238"/>
            <a:ext cx="2738967" cy="2109724"/>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005073"/>
              </a:solidFill>
            </a:endParaRPr>
          </a:p>
        </p:txBody>
      </p:sp>
      <p:sp>
        <p:nvSpPr>
          <p:cNvPr id="2"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
        <p:nvSpPr>
          <p:cNvPr id="4" name="Rectangle 3"/>
          <p:cNvSpPr/>
          <p:nvPr userDrawn="1"/>
        </p:nvSpPr>
        <p:spPr>
          <a:xfrm>
            <a:off x="0" y="1151467"/>
            <a:ext cx="9143999" cy="259926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005073"/>
              </a:solidFill>
            </a:endParaRPr>
          </a:p>
        </p:txBody>
      </p:sp>
      <p:sp>
        <p:nvSpPr>
          <p:cNvPr id="5" name="Text Placeholder 3"/>
          <p:cNvSpPr>
            <a:spLocks noGrp="1"/>
          </p:cNvSpPr>
          <p:nvPr>
            <p:ph type="body" sz="quarter" idx="10"/>
          </p:nvPr>
        </p:nvSpPr>
        <p:spPr>
          <a:xfrm>
            <a:off x="3826932" y="1151467"/>
            <a:ext cx="4778906" cy="2599266"/>
          </a:xfrm>
          <a:prstGeom prst="rect">
            <a:avLst/>
          </a:prstGeom>
        </p:spPr>
        <p:txBody>
          <a:bodyPr lIns="0" tIns="45710" rIns="0" bIns="45710" anchor="ctr">
            <a:noAutofit/>
          </a:bodyPr>
          <a:lstStyle>
            <a:lvl1pPr marL="174625" indent="-117475" algn="l">
              <a:lnSpc>
                <a:spcPct val="95000"/>
              </a:lnSpc>
              <a:spcBef>
                <a:spcPts val="1110"/>
              </a:spcBef>
              <a:buClr>
                <a:schemeClr val="accent1"/>
              </a:buClr>
              <a:buSzPct val="60000"/>
              <a:buFont typeface="Arial"/>
              <a:buChar char="•"/>
              <a:defRPr sz="1600" b="0" i="0">
                <a:solidFill>
                  <a:schemeClr val="accent4"/>
                </a:solidFill>
                <a:latin typeface="+mn-lt"/>
                <a:cs typeface="CiscoSans ExtraLight"/>
              </a:defRPr>
            </a:lvl1pPr>
            <a:lvl2pPr marL="288925" indent="-114300" algn="l">
              <a:lnSpc>
                <a:spcPct val="95000"/>
              </a:lnSpc>
              <a:spcBef>
                <a:spcPts val="450"/>
              </a:spcBef>
              <a:buClr>
                <a:schemeClr val="accent1"/>
              </a:buClr>
              <a:buSzPct val="60000"/>
              <a:buFont typeface="Arial"/>
              <a:buChar char="•"/>
              <a:defRPr sz="1600" b="0" i="0">
                <a:solidFill>
                  <a:schemeClr val="accent4"/>
                </a:solidFill>
                <a:latin typeface="+mn-lt"/>
                <a:cs typeface="CiscoSans ExtraLight"/>
              </a:defRPr>
            </a:lvl2pPr>
            <a:lvl3pPr marL="403225" indent="-114300">
              <a:buClr>
                <a:schemeClr val="accent1"/>
              </a:buClr>
              <a:buSzPct val="60000"/>
              <a:buFont typeface="Arial"/>
              <a:buChar char="•"/>
              <a:defRPr sz="1600" b="0" i="0">
                <a:solidFill>
                  <a:schemeClr val="accent4"/>
                </a:solidFill>
                <a:latin typeface="+mn-lt"/>
                <a:cs typeface="CiscoSans ExtraLight"/>
              </a:defRPr>
            </a:lvl3pPr>
            <a:lvl4pPr marL="517525" indent="-114300">
              <a:buClr>
                <a:schemeClr val="accent1"/>
              </a:buClr>
              <a:buSzPct val="60000"/>
              <a:buFont typeface="Arial"/>
              <a:buChar char="•"/>
              <a:defRPr sz="1400" b="0" i="0">
                <a:solidFill>
                  <a:schemeClr val="accent4"/>
                </a:solidFill>
                <a:latin typeface="+mn-lt"/>
                <a:cs typeface="CiscoSans ExtraLight"/>
              </a:defRPr>
            </a:lvl4pPr>
            <a:lvl5pPr marL="631825" indent="-114300">
              <a:buClr>
                <a:schemeClr val="accent1"/>
              </a:buClr>
              <a:buSzPct val="60000"/>
              <a:buFont typeface="Arial"/>
              <a:buChar char="•"/>
              <a:defRPr sz="1200" b="0" i="0">
                <a:solidFill>
                  <a:schemeClr val="accent4"/>
                </a:solidFill>
                <a:latin typeface="+mn-lt"/>
                <a:cs typeface="CiscoSans ExtraLight"/>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3397332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Blank Slide (no confidenti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Tree>
    <p:extLst>
      <p:ext uri="{BB962C8B-B14F-4D97-AF65-F5344CB8AC3E}">
        <p14:creationId xmlns:p14="http://schemas.microsoft.com/office/powerpoint/2010/main" val="29012746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Blank Slide (no GSX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574043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7"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accent4"/>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accent4"/>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2647497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8"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accent4"/>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accent4"/>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5658401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9"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 Placeholder 3"/>
          <p:cNvSpPr>
            <a:spLocks noGrp="1"/>
          </p:cNvSpPr>
          <p:nvPr>
            <p:ph type="body" sz="quarter" idx="10" hasCustomPrompt="1"/>
          </p:nvPr>
        </p:nvSpPr>
        <p:spPr>
          <a:xfrm>
            <a:off x="462301" y="1481667"/>
            <a:ext cx="3662024" cy="3109383"/>
          </a:xfrm>
          <a:prstGeom prst="rect">
            <a:avLst/>
          </a:prstGeom>
        </p:spPr>
        <p:txBody>
          <a:bodyPr lIns="91420" tIns="45710" rIns="91420" bIns="45710">
            <a:noAutofit/>
          </a:bodyPr>
          <a:lstStyle>
            <a:lvl1pPr marL="174625" indent="-117475">
              <a:lnSpc>
                <a:spcPct val="95000"/>
              </a:lnSpc>
              <a:spcBef>
                <a:spcPts val="1110"/>
              </a:spcBef>
              <a:buClr>
                <a:schemeClr val="accent5"/>
              </a:buClr>
              <a:buSzPct val="60000"/>
              <a:buFont typeface="Arial"/>
              <a:buChar char="•"/>
              <a:defRPr sz="2000" b="0" i="0">
                <a:solidFill>
                  <a:schemeClr val="bg2"/>
                </a:solidFill>
                <a:latin typeface="+mn-lt"/>
                <a:ea typeface="CiscoSansTT Thin" charset="0"/>
                <a:cs typeface="CiscoSansTT Thin" charset="0"/>
              </a:defRPr>
            </a:lvl1pPr>
            <a:lvl2pPr marL="288925" indent="-114300">
              <a:lnSpc>
                <a:spcPct val="95000"/>
              </a:lnSpc>
              <a:spcBef>
                <a:spcPts val="450"/>
              </a:spcBef>
              <a:buClr>
                <a:schemeClr val="accent5"/>
              </a:buClr>
              <a:buSzPct val="60000"/>
              <a:buFont typeface="Arial"/>
              <a:buChar char="•"/>
              <a:defRPr sz="1800" b="0" i="0">
                <a:solidFill>
                  <a:schemeClr val="bg2"/>
                </a:solidFill>
                <a:latin typeface="+mn-lt"/>
                <a:ea typeface="CiscoSansTT Thin" charset="0"/>
                <a:cs typeface="CiscoSansTT Thin" charset="0"/>
              </a:defRPr>
            </a:lvl2pPr>
            <a:lvl3pPr marL="403225" indent="-114300">
              <a:buClr>
                <a:schemeClr val="accent5"/>
              </a:buClr>
              <a:buSzPct val="60000"/>
              <a:buFont typeface="Arial"/>
              <a:buChar char="•"/>
              <a:defRPr sz="1600" b="0" i="0">
                <a:solidFill>
                  <a:schemeClr val="bg2"/>
                </a:solidFill>
                <a:latin typeface="+mn-lt"/>
                <a:ea typeface="CiscoSansTT Thin" charset="0"/>
                <a:cs typeface="CiscoSansTT Thin" charset="0"/>
              </a:defRPr>
            </a:lvl3pPr>
            <a:lvl4pPr marL="517525" indent="-114300">
              <a:buClr>
                <a:schemeClr val="accent5"/>
              </a:buClr>
              <a:buSzPct val="60000"/>
              <a:buFont typeface="Arial"/>
              <a:buChar char="•"/>
              <a:defRPr sz="1400" b="0" i="0">
                <a:solidFill>
                  <a:schemeClr val="bg2"/>
                </a:solidFill>
                <a:latin typeface="+mn-lt"/>
                <a:ea typeface="CiscoSansTT Thin" charset="0"/>
                <a:cs typeface="CiscoSansTT Thin" charset="0"/>
              </a:defRPr>
            </a:lvl4pPr>
            <a:lvl5pPr marL="631825" indent="-114300">
              <a:buClr>
                <a:schemeClr val="accent5"/>
              </a:buClr>
              <a:buSzPct val="60000"/>
              <a:buFont typeface="Arial"/>
              <a:buChar char="•"/>
              <a:defRPr sz="1200" b="0" i="0">
                <a:solidFill>
                  <a:schemeClr val="bg2"/>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2"/>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982631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9"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accent1"/>
              </a:buClr>
              <a:buSzPct val="60000"/>
              <a:buFont typeface="Arial" panose="020B0604020202020204" pitchFamily="34" charset="0"/>
              <a:buChar char="•"/>
              <a:tabLst>
                <a:tab pos="228600" algn="l"/>
              </a:tabLst>
              <a:defRPr sz="2400">
                <a:solidFill>
                  <a:schemeClr val="accent4"/>
                </a:solidFill>
              </a:defRPr>
            </a:lvl1pPr>
            <a:lvl2pPr marL="346075" indent="-171450">
              <a:lnSpc>
                <a:spcPct val="100000"/>
              </a:lnSpc>
              <a:buClr>
                <a:schemeClr val="accent1"/>
              </a:buClr>
              <a:buSzPct val="60000"/>
              <a:buFont typeface="Arial" panose="020B0604020202020204" pitchFamily="34" charset="0"/>
              <a:buChar char="•"/>
              <a:defRPr sz="2400">
                <a:solidFill>
                  <a:schemeClr val="accent4"/>
                </a:solidFill>
              </a:defRPr>
            </a:lvl2pPr>
            <a:lvl3pPr marL="457200" indent="-117475">
              <a:lnSpc>
                <a:spcPct val="100000"/>
              </a:lnSpc>
              <a:buClr>
                <a:schemeClr val="accent1"/>
              </a:buClr>
              <a:buSzPct val="60000"/>
              <a:buFont typeface="Arial" panose="020B0604020202020204" pitchFamily="34" charset="0"/>
              <a:buChar char="•"/>
              <a:defRPr sz="2000">
                <a:solidFill>
                  <a:schemeClr val="accent4"/>
                </a:solidFill>
              </a:defRPr>
            </a:lvl3pPr>
            <a:lvl4pPr marL="574675" indent="-117475">
              <a:lnSpc>
                <a:spcPct val="100000"/>
              </a:lnSpc>
              <a:buClr>
                <a:schemeClr val="accent1"/>
              </a:buClr>
              <a:buSzPct val="60000"/>
              <a:buFont typeface="Arial" panose="020B0604020202020204" pitchFamily="34" charset="0"/>
              <a:buChar char="•"/>
              <a:tabLst/>
              <a:defRPr sz="1800">
                <a:solidFill>
                  <a:schemeClr val="accent4"/>
                </a:solidFill>
              </a:defRPr>
            </a:lvl4pPr>
            <a:lvl5pPr marL="744538" indent="-112713">
              <a:lnSpc>
                <a:spcPct val="100000"/>
              </a:lnSpc>
              <a:buClr>
                <a:schemeClr val="accent1"/>
              </a:buClr>
              <a:buSzPct val="60000"/>
              <a:buFont typeface="Arial" panose="020B0604020202020204" pitchFamily="34" charset="0"/>
              <a:buChar char="•"/>
              <a:defRPr sz="18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5528621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2">
    <p:spTree>
      <p:nvGrpSpPr>
        <p:cNvPr id="1" name=""/>
        <p:cNvGrpSpPr/>
        <p:nvPr/>
      </p:nvGrpSpPr>
      <p:grpSpPr>
        <a:xfrm>
          <a:off x="0" y="0"/>
          <a:ext cx="0" cy="0"/>
          <a:chOff x="0" y="0"/>
          <a:chExt cx="0" cy="0"/>
        </a:xfrm>
      </p:grpSpPr>
      <p:sp>
        <p:nvSpPr>
          <p:cNvPr id="13" name="Rectangle 12"/>
          <p:cNvSpPr/>
          <p:nvPr userDrawn="1"/>
        </p:nvSpPr>
        <p:spPr>
          <a:xfrm>
            <a:off x="4547264" y="1"/>
            <a:ext cx="194555" cy="25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fontAlgn="base">
              <a:spcBef>
                <a:spcPct val="0"/>
              </a:spcBef>
              <a:spcAft>
                <a:spcPct val="0"/>
              </a:spcAft>
            </a:pPr>
            <a:endParaRPr kumimoji="0" lang="en-US">
              <a:solidFill>
                <a:srgbClr val="FFFFFF"/>
              </a:solidFill>
            </a:endParaRPr>
          </a:p>
        </p:txBody>
      </p:sp>
      <p:sp>
        <p:nvSpPr>
          <p:cNvPr id="4" name="正方形/長方形 3"/>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pic>
        <p:nvPicPr>
          <p:cNvPr id="10"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7158" t="2510" r="17919" b="10593"/>
          <a:stretch/>
        </p:blipFill>
        <p:spPr>
          <a:xfrm>
            <a:off x="4547265" y="1"/>
            <a:ext cx="4596792" cy="5143499"/>
          </a:xfrm>
          <a:prstGeom prst="rect">
            <a:avLst/>
          </a:prstGeom>
        </p:spPr>
      </p:pic>
      <p:sp>
        <p:nvSpPr>
          <p:cNvPr id="1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sp>
        <p:nvSpPr>
          <p:cNvPr id="5" name="正方形/長方形 4"/>
          <p:cNvSpPr/>
          <p:nvPr userDrawn="1"/>
        </p:nvSpPr>
        <p:spPr>
          <a:xfrm>
            <a:off x="4226355" y="2675"/>
            <a:ext cx="515464" cy="499265"/>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
        <p:nvSpPr>
          <p:cNvPr id="16" name="正方形/長方形 15"/>
          <p:cNvSpPr/>
          <p:nvPr userDrawn="1"/>
        </p:nvSpPr>
        <p:spPr>
          <a:xfrm>
            <a:off x="4226355" y="1722293"/>
            <a:ext cx="515464" cy="794525"/>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
        <p:nvSpPr>
          <p:cNvPr id="8" name="Text Placeholder 2"/>
          <p:cNvSpPr>
            <a:spLocks noGrp="1"/>
          </p:cNvSpPr>
          <p:nvPr userDrawn="1">
            <p:ph type="body" sz="quarter" idx="13" hasCustomPrompt="1"/>
          </p:nvPr>
        </p:nvSpPr>
        <p:spPr>
          <a:xfrm>
            <a:off x="418477" y="2516818"/>
            <a:ext cx="4830469" cy="362172"/>
          </a:xfrm>
          <a:prstGeom prst="rect">
            <a:avLst/>
          </a:prstGeom>
        </p:spPr>
        <p:txBody>
          <a:bodyPr lIns="91418" tIns="45709" rIns="91418" bIns="45709"/>
          <a:lstStyle>
            <a:lvl1pPr marL="0" indent="0">
              <a:buFont typeface="Arial" panose="020B0604020202020204" pitchFamily="34" charset="0"/>
              <a:buNone/>
              <a:defRPr sz="1800" b="0" i="0" baseline="0">
                <a:solidFill>
                  <a:srgbClr val="7F7F7F"/>
                </a:solidFill>
                <a:latin typeface="+mn-lt"/>
                <a:ea typeface="Arial" charset="0"/>
                <a:cs typeface="Arial" charset="0"/>
              </a:defRPr>
            </a:lvl1pPr>
            <a:lvl2pPr marL="228581" indent="0">
              <a:buNone/>
              <a:defRPr/>
            </a:lvl2pPr>
            <a:lvl3pPr marL="320543" indent="0">
              <a:buNone/>
              <a:defRPr/>
            </a:lvl3pPr>
            <a:lvl4pPr marL="387512" indent="0">
              <a:buNone/>
              <a:defRPr/>
            </a:lvl4pPr>
            <a:lvl5pPr marL="450905" indent="0">
              <a:buNone/>
              <a:defRPr/>
            </a:lvl5pPr>
          </a:lstStyle>
          <a:p>
            <a:pPr lvl="0"/>
            <a:r>
              <a:rPr lang="en-GB" dirty="0"/>
              <a:t>Subtitle Goes Here</a:t>
            </a:r>
          </a:p>
        </p:txBody>
      </p:sp>
      <p:sp>
        <p:nvSpPr>
          <p:cNvPr id="9" name="Title 1"/>
          <p:cNvSpPr>
            <a:spLocks noGrp="1"/>
          </p:cNvSpPr>
          <p:nvPr userDrawn="1">
            <p:ph type="ctrTitle" hasCustomPrompt="1"/>
          </p:nvPr>
        </p:nvSpPr>
        <p:spPr>
          <a:xfrm>
            <a:off x="418476" y="1189170"/>
            <a:ext cx="4830470" cy="1382580"/>
          </a:xfrm>
          <a:prstGeom prst="rect">
            <a:avLst/>
          </a:prstGeom>
        </p:spPr>
        <p:txBody>
          <a:bodyPr lIns="91438" tIns="45719" rIns="91438" bIns="45719" anchor="b"/>
          <a:lstStyle>
            <a:lvl1pPr marL="0" indent="0" algn="l">
              <a:lnSpc>
                <a:spcPct val="90000"/>
              </a:lnSpc>
              <a:buFont typeface="Arial" panose="020B0604020202020204" pitchFamily="34" charset="0"/>
              <a:buNone/>
              <a:defRPr sz="4400" b="0" i="0" spc="0" baseline="0">
                <a:solidFill>
                  <a:srgbClr val="7F7F7F"/>
                </a:solidFill>
                <a:latin typeface="+mj-lt"/>
                <a:ea typeface="Arial" charset="0"/>
                <a:cs typeface="Arial" charset="0"/>
              </a:defRPr>
            </a:lvl1pPr>
          </a:lstStyle>
          <a:p>
            <a:r>
              <a:rPr lang="en-GB" dirty="0"/>
              <a:t>Presentation Title Goes Here</a:t>
            </a:r>
            <a:endParaRPr lang="en-US" dirty="0"/>
          </a:p>
        </p:txBody>
      </p:sp>
    </p:spTree>
    <p:extLst>
      <p:ext uri="{BB962C8B-B14F-4D97-AF65-F5344CB8AC3E}">
        <p14:creationId xmlns:p14="http://schemas.microsoft.com/office/powerpoint/2010/main" val="9654659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9"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accent1"/>
              </a:buClr>
              <a:buSzPct val="60000"/>
              <a:defRPr sz="2000">
                <a:solidFill>
                  <a:schemeClr val="accent4"/>
                </a:solidFill>
              </a:defRPr>
            </a:lvl1pPr>
            <a:lvl2pPr marL="228600" indent="-114300">
              <a:lnSpc>
                <a:spcPct val="100000"/>
              </a:lnSpc>
              <a:buClr>
                <a:schemeClr val="accent1"/>
              </a:buClr>
              <a:buSzPct val="60000"/>
              <a:defRPr sz="2000">
                <a:solidFill>
                  <a:schemeClr val="accent4"/>
                </a:solidFill>
              </a:defRPr>
            </a:lvl2pPr>
            <a:lvl3pPr marL="342900" indent="-114300">
              <a:lnSpc>
                <a:spcPct val="100000"/>
              </a:lnSpc>
              <a:buClr>
                <a:schemeClr val="accent1"/>
              </a:buClr>
              <a:buSzPct val="60000"/>
              <a:defRPr sz="1800">
                <a:solidFill>
                  <a:schemeClr val="accent4"/>
                </a:solidFill>
              </a:defRPr>
            </a:lvl3pPr>
            <a:lvl4pPr marL="457200" indent="-123825">
              <a:lnSpc>
                <a:spcPct val="100000"/>
              </a:lnSpc>
              <a:buClr>
                <a:schemeClr val="accent1"/>
              </a:buClr>
              <a:buSzPct val="60000"/>
              <a:defRPr sz="1600">
                <a:solidFill>
                  <a:schemeClr val="accent4"/>
                </a:solidFill>
              </a:defRPr>
            </a:lvl4pPr>
            <a:lvl5pPr marL="574675" indent="-117475">
              <a:lnSpc>
                <a:spcPct val="100000"/>
              </a:lnSpc>
              <a:buClr>
                <a:schemeClr val="accent1"/>
              </a:buClr>
              <a:buSzPct val="60000"/>
              <a:defRPr sz="16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accent5"/>
              </a:buClr>
              <a:buSzPct val="60000"/>
              <a:defRPr lang="en-US" sz="2000" kern="1200" dirty="0" smtClean="0">
                <a:solidFill>
                  <a:schemeClr val="bg2"/>
                </a:solidFill>
                <a:latin typeface="+mn-lt"/>
                <a:ea typeface="ＭＳ Ｐゴシック" charset="0"/>
                <a:cs typeface="CiscoSans"/>
              </a:defRPr>
            </a:lvl1pPr>
            <a:lvl2pPr marL="228600" indent="-114300">
              <a:buClr>
                <a:schemeClr val="accent5"/>
              </a:buClr>
              <a:buSzPct val="60000"/>
              <a:defRPr sz="2000">
                <a:solidFill>
                  <a:schemeClr val="bg2"/>
                </a:solidFill>
              </a:defRPr>
            </a:lvl2pPr>
            <a:lvl3pPr marL="342900" indent="-114300">
              <a:buClr>
                <a:schemeClr val="accent5"/>
              </a:buClr>
              <a:buSzPct val="60000"/>
              <a:defRPr sz="1800">
                <a:solidFill>
                  <a:schemeClr val="bg2"/>
                </a:solidFill>
              </a:defRPr>
            </a:lvl3pPr>
            <a:lvl4pPr marL="457200" indent="-123825">
              <a:buClr>
                <a:schemeClr val="accent5"/>
              </a:buClr>
              <a:buSzPct val="60000"/>
              <a:defRPr sz="1600">
                <a:solidFill>
                  <a:schemeClr val="bg2"/>
                </a:solidFill>
              </a:defRPr>
            </a:lvl4pPr>
            <a:lvl5pPr marL="574675" indent="-117475">
              <a:buClr>
                <a:schemeClr val="accent5"/>
              </a:buClr>
              <a:buSzPct val="60000"/>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27548491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4" pos="2675">
          <p15:clr>
            <a:srgbClr val="FBAE40"/>
          </p15:clr>
        </p15:guide>
      </p15:sldGuideLst>
    </p:ext>
  </p:extLs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8"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solidFill>
                  <a:schemeClr val="accent4"/>
                </a:solidFill>
              </a:defRPr>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428606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0268639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7791849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445932" y="0"/>
            <a:ext cx="5698067" cy="5148072"/>
          </a:xfrm>
          <a:prstGeom prst="rect">
            <a:avLst/>
          </a:prstGeom>
        </p:spPr>
        <p:txBody>
          <a:bodyPr anchor="ctr" anchorCtr="0"/>
          <a:lstStyle>
            <a:lvl1pPr marL="0" indent="0" algn="ctr">
              <a:buNone/>
              <a:defRPr/>
            </a:lvl1pPr>
          </a:lstStyle>
          <a:p>
            <a:endParaRPr lang="en-US" dirty="0"/>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089525" cy="5143500"/>
          </a:xfrm>
          <a:prstGeom prst="rect">
            <a:avLst/>
          </a:prstGeom>
        </p:spPr>
      </p:pic>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ea typeface="ＭＳ Ｐゴシック" charset="0"/>
                <a:cs typeface="CiscoSans Thin"/>
              </a:rPr>
              <a:t>© 2017  Cisco and/or its affiliates. All rights reserved.   Cisco Confidential</a:t>
            </a: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solidFill>
                <a:latin typeface="+mj-lt"/>
                <a:ea typeface="ＭＳ Ｐゴシック" charset="0"/>
                <a:cs typeface="Tipo de letra del sistema Fina" charset="0"/>
              </a:defRPr>
            </a:lvl1pPr>
          </a:lstStyle>
          <a:p>
            <a:pPr lvl="0"/>
            <a:r>
              <a:rPr lang="en-GB" dirty="0"/>
              <a:t>Click to edit Master title style</a:t>
            </a:r>
          </a:p>
        </p:txBody>
      </p:sp>
    </p:spTree>
    <p:extLst>
      <p:ext uri="{BB962C8B-B14F-4D97-AF65-F5344CB8AC3E}">
        <p14:creationId xmlns:p14="http://schemas.microsoft.com/office/powerpoint/2010/main" val="2941965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9706607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Oval"/>
          <p:cNvSpPr/>
          <p:nvPr userDrawn="1"/>
        </p:nvSpPr>
        <p:spPr>
          <a:xfrm>
            <a:off x="6785982" y="3858661"/>
            <a:ext cx="3744441" cy="2017365"/>
          </a:xfrm>
          <a:prstGeom prst="ellipse">
            <a:avLst/>
          </a:prstGeom>
          <a:gradFill>
            <a:gsLst>
              <a:gs pos="0">
                <a:srgbClr val="FFFFFF">
                  <a:alpha val="80000"/>
                </a:srgbClr>
              </a:gs>
              <a:gs pos="100000">
                <a:srgbClr val="FFFFFF">
                  <a:alpha val="0"/>
                </a:srgbClr>
              </a:gs>
            </a:gsLst>
            <a:path>
              <a:fillToRect l="49999" t="49999" r="50000" b="50000"/>
            </a:path>
          </a:gradFill>
          <a:ln w="25400">
            <a:miter lim="400000"/>
          </a:ln>
        </p:spPr>
        <p:txBody>
          <a:bodyPr lIns="19050" tIns="19050" rIns="19050" bIns="19050" anchor="ctr"/>
          <a:lstStyle/>
          <a:p>
            <a:pPr defTabSz="457200" fontAlgn="base">
              <a:spcBef>
                <a:spcPct val="0"/>
              </a:spcBef>
              <a:spcAft>
                <a:spcPct val="0"/>
              </a:spcAft>
              <a:defRPr sz="6400">
                <a:solidFill>
                  <a:srgbClr val="FFFFFF"/>
                </a:solidFill>
              </a:defRPr>
            </a:pPr>
            <a:endParaRPr kumimoji="0" sz="1200">
              <a:solidFill>
                <a:srgbClr val="FFFFFF"/>
              </a:solidFill>
              <a:latin typeface="Arial" charset="0"/>
              <a:ea typeface="ＭＳ Ｐゴシック" charset="0"/>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41049455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542411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cSld name="Storytelling">
    <p:spTree>
      <p:nvGrpSpPr>
        <p:cNvPr id="1" name=""/>
        <p:cNvGrpSpPr/>
        <p:nvPr/>
      </p:nvGrpSpPr>
      <p:grpSpPr>
        <a:xfrm>
          <a:off x="0" y="0"/>
          <a:ext cx="0" cy="0"/>
          <a:chOff x="0" y="0"/>
          <a:chExt cx="0" cy="0"/>
        </a:xfrm>
      </p:grpSpPr>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555558"/>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smtClean="0"/>
              <a:t>Click to edit Master text styles</a:t>
            </a:r>
          </a:p>
        </p:txBody>
      </p:sp>
    </p:spTree>
    <p:extLst>
      <p:ext uri="{BB962C8B-B14F-4D97-AF65-F5344CB8AC3E}">
        <p14:creationId xmlns:p14="http://schemas.microsoft.com/office/powerpoint/2010/main" val="36936802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24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dirty="0"/>
              <a:t>Click to edit Master title style</a:t>
            </a:r>
            <a:endParaRPr lang="en-GB" dirty="0"/>
          </a:p>
        </p:txBody>
      </p:sp>
      <p:sp>
        <p:nvSpPr>
          <p:cNvPr id="56323" name="Rectangle 3"/>
          <p:cNvSpPr>
            <a:spLocks noChangeArrowheads="1"/>
          </p:cNvSpPr>
          <p:nvPr userDrawn="1"/>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457200" fontAlgn="base">
              <a:spcBef>
                <a:spcPct val="0"/>
              </a:spcBef>
              <a:spcAft>
                <a:spcPct val="0"/>
              </a:spcAft>
            </a:pPr>
            <a:endParaRPr kumimoji="0" lang="en-US" dirty="0">
              <a:solidFill>
                <a:srgbClr val="676767"/>
              </a:solidFill>
              <a:latin typeface="Arial" charset="0"/>
              <a:ea typeface="ＭＳ Ｐゴシック" charset="0"/>
            </a:endParaRPr>
          </a:p>
        </p:txBody>
      </p:sp>
    </p:spTree>
    <p:extLst>
      <p:ext uri="{BB962C8B-B14F-4D97-AF65-F5344CB8AC3E}">
        <p14:creationId xmlns:p14="http://schemas.microsoft.com/office/powerpoint/2010/main" val="7135969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82080" t="2510" r="6267" b="10593"/>
          <a:stretch/>
        </p:blipFill>
        <p:spPr>
          <a:xfrm>
            <a:off x="0" y="1"/>
            <a:ext cx="1192360" cy="5143499"/>
          </a:xfrm>
          <a:prstGeom prst="rect">
            <a:avLst/>
          </a:prstGeom>
        </p:spPr>
      </p:pic>
      <p:sp>
        <p:nvSpPr>
          <p:cNvPr id="13" name="正方形/長方形 12"/>
          <p:cNvSpPr/>
          <p:nvPr userDrawn="1"/>
        </p:nvSpPr>
        <p:spPr>
          <a:xfrm>
            <a:off x="-4287" y="2675"/>
            <a:ext cx="1619101" cy="994470"/>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
        <p:nvSpPr>
          <p:cNvPr id="14" name="正方形/長方形 13"/>
          <p:cNvSpPr/>
          <p:nvPr userDrawn="1"/>
        </p:nvSpPr>
        <p:spPr>
          <a:xfrm>
            <a:off x="578571" y="1918864"/>
            <a:ext cx="844220" cy="1190555"/>
          </a:xfrm>
          <a:prstGeom prst="rect">
            <a:avLst/>
          </a:prstGeom>
          <a:solidFill>
            <a:schemeClr val="bg1"/>
          </a:solidFill>
          <a:ln>
            <a:noFill/>
          </a:ln>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spTree>
    <p:extLst>
      <p:ext uri="{BB962C8B-B14F-4D97-AF65-F5344CB8AC3E}">
        <p14:creationId xmlns:p14="http://schemas.microsoft.com/office/powerpoint/2010/main" val="32525359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17208861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40375372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2615169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5259786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7763349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014263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3764616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4064347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40108226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550732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42013987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1244906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4286440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2070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9786966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2863651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5334826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1181452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5584780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6346801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41342826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982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7025483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4128090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ext>
  </p:extLs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8599895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15849069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3" orient="horz" pos="2196" userDrawn="1">
          <p15:clr>
            <a:srgbClr val="FBAE40"/>
          </p15:clr>
        </p15:guide>
        <p15:guide id="4" pos="2675">
          <p15:clr>
            <a:srgbClr val="FBAE40"/>
          </p15:clr>
        </p15:guide>
      </p15:sldGuideLst>
    </p:ext>
  </p:extLst>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5140122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6745610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812428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12386505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3958"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73" y="4908009"/>
            <a:ext cx="218950" cy="154516"/>
          </a:xfrm>
          <a:prstGeom prst="rect">
            <a:avLst/>
          </a:prstGeom>
          <a:noFill/>
          <a:ln w="9525" algn="ctr">
            <a:noFill/>
            <a:miter lim="800000"/>
            <a:headEnd/>
            <a:tailEnd/>
          </a:ln>
          <a:effectLst/>
        </p:spPr>
        <p:txBody>
          <a:bodyPr wrap="none" lIns="61564" tIns="30791" rIns="61564" bIns="30791" anchor="b">
            <a:spAutoFit/>
          </a:bodyPr>
          <a:lstStyle/>
          <a:p>
            <a:pPr algn="r" defTabSz="610519">
              <a:defRPr/>
            </a:pPr>
            <a:fld id="{4ABDCABE-3F10-B64C-92F1-862014417034}" type="slidenum">
              <a:rPr kumimoji="0" lang="en-US" sz="600">
                <a:solidFill>
                  <a:srgbClr val="FFFFFF">
                    <a:alpha val="60000"/>
                  </a:srgbClr>
                </a:solidFill>
                <a:ea typeface="ＭＳ Ｐゴシック" charset="0"/>
                <a:cs typeface="CiscoSans Thin"/>
              </a:rPr>
              <a:pPr algn="r" defTabSz="610519">
                <a:defRPr/>
              </a:pPr>
              <a:t>‹#›</a:t>
            </a:fld>
            <a:endParaRPr kumimoji="0" lang="en-US" sz="600" dirty="0">
              <a:solidFill>
                <a:srgbClr val="FFFFFF">
                  <a:alpha val="60000"/>
                </a:srgbClr>
              </a:solidFill>
              <a:ea typeface="ＭＳ Ｐゴシック" charset="0"/>
              <a:cs typeface="CiscoSans Thin"/>
            </a:endParaRP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userDrawn="1"/>
        </p:nvSpPr>
        <p:spPr bwMode="ltGray">
          <a:xfrm>
            <a:off x="4648810" y="4919457"/>
            <a:ext cx="3876716" cy="154516"/>
          </a:xfrm>
          <a:prstGeom prst="rect">
            <a:avLst/>
          </a:prstGeom>
          <a:noFill/>
          <a:ln w="9525">
            <a:noFill/>
            <a:miter lim="800000"/>
            <a:headEnd/>
            <a:tailEnd/>
          </a:ln>
          <a:effectLst/>
        </p:spPr>
        <p:txBody>
          <a:bodyPr wrap="square" lIns="61564" tIns="30791" rIns="61564" bIns="30791" anchor="b">
            <a:spAutoFit/>
          </a:bodyPr>
          <a:lstStyle/>
          <a:p>
            <a:pPr algn="r" defTabSz="610519">
              <a:defRPr/>
            </a:pPr>
            <a:r>
              <a:rPr kumimoji="0" lang="en-US" sz="600" dirty="0">
                <a:solidFill>
                  <a:srgbClr val="FFFFFF">
                    <a:alpha val="25000"/>
                  </a:srgbClr>
                </a:solidFill>
                <a:ea typeface="ＭＳ Ｐゴシック" charset="0"/>
                <a:cs typeface="CiscoSans Thin"/>
              </a:rPr>
              <a:t>© 2016  Cisco and/or its affiliates. All rights reserved.   Cisco Confidential</a:t>
            </a:r>
          </a:p>
        </p:txBody>
      </p:sp>
    </p:spTree>
    <p:extLst>
      <p:ext uri="{BB962C8B-B14F-4D97-AF65-F5344CB8AC3E}">
        <p14:creationId xmlns:p14="http://schemas.microsoft.com/office/powerpoint/2010/main" val="141781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8515173" y="4920711"/>
            <a:ext cx="218950" cy="154516"/>
          </a:xfrm>
          <a:prstGeom prst="rect">
            <a:avLst/>
          </a:prstGeom>
          <a:noFill/>
          <a:ln w="9525" algn="ctr">
            <a:noFill/>
            <a:miter lim="800000"/>
            <a:headEnd/>
            <a:tailEnd/>
          </a:ln>
          <a:effectLst/>
        </p:spPr>
        <p:txBody>
          <a:bodyPr wrap="none" lIns="61564" tIns="30791" rIns="61564" bIns="30791" anchor="b">
            <a:spAutoFit/>
          </a:bodyPr>
          <a:lstStyle/>
          <a:p>
            <a:pPr algn="r" defTabSz="610519">
              <a:defRPr/>
            </a:pPr>
            <a:fld id="{4ABDCABE-3F10-B64C-92F1-862014417034}" type="slidenum">
              <a:rPr kumimoji="0" lang="en-US" sz="600">
                <a:solidFill>
                  <a:srgbClr val="FFFFFF">
                    <a:alpha val="60000"/>
                  </a:srgbClr>
                </a:solidFill>
                <a:ea typeface="ＭＳ Ｐゴシック" charset="0"/>
                <a:cs typeface="CiscoSans Thin"/>
              </a:rPr>
              <a:pPr algn="r" defTabSz="610519">
                <a:defRPr/>
              </a:pPr>
              <a:t>‹#›</a:t>
            </a:fld>
            <a:endParaRPr kumimoji="0" lang="en-US" sz="600" dirty="0">
              <a:solidFill>
                <a:srgbClr val="FFFFFF">
                  <a:alpha val="60000"/>
                </a:srgbClr>
              </a:solidFill>
              <a:ea typeface="ＭＳ Ｐゴシック" charset="0"/>
              <a:cs typeface="CiscoSans Thin"/>
            </a:endParaRPr>
          </a:p>
        </p:txBody>
      </p:sp>
      <p:pic>
        <p:nvPicPr>
          <p:cNvPr id="8" name="Picture 2" descr="C:\Users\spius\Pictures\cisco logo blue gradient.png"/>
          <p:cNvPicPr>
            <a:picLocks noChangeAspect="1" noChangeArrowheads="1"/>
          </p:cNvPicPr>
          <p:nvPr userDrawn="1"/>
        </p:nvPicPr>
        <p:blipFill>
          <a:blip r:embed="rId2" cstate="print">
            <a:alphaModFix amt="60000"/>
            <a:biLevel thresh="25000"/>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userDrawn="1"/>
        </p:nvSpPr>
        <p:spPr bwMode="ltGray">
          <a:xfrm>
            <a:off x="4648810" y="4919457"/>
            <a:ext cx="3876716" cy="154516"/>
          </a:xfrm>
          <a:prstGeom prst="rect">
            <a:avLst/>
          </a:prstGeom>
          <a:noFill/>
          <a:ln w="9525">
            <a:noFill/>
            <a:miter lim="800000"/>
            <a:headEnd/>
            <a:tailEnd/>
          </a:ln>
          <a:effectLst/>
        </p:spPr>
        <p:txBody>
          <a:bodyPr wrap="square" lIns="61564" tIns="30791" rIns="61564" bIns="30791" anchor="b">
            <a:spAutoFit/>
          </a:bodyPr>
          <a:lstStyle/>
          <a:p>
            <a:pPr algn="r" defTabSz="610519">
              <a:defRPr/>
            </a:pPr>
            <a:r>
              <a:rPr kumimoji="0" lang="en-US" sz="600" dirty="0">
                <a:solidFill>
                  <a:srgbClr val="FFFFFF">
                    <a:alpha val="25000"/>
                  </a:srgbClr>
                </a:solidFill>
                <a:ea typeface="ＭＳ Ｐゴシック" charset="0"/>
                <a:cs typeface="CiscoSans Thin"/>
              </a:rPr>
              <a:t>© 2016  Cisco and/or its affiliates. All rights reserved.   Cisco Confidential</a:t>
            </a:r>
          </a:p>
        </p:txBody>
      </p:sp>
    </p:spTree>
    <p:extLst>
      <p:ext uri="{BB962C8B-B14F-4D97-AF65-F5344CB8AC3E}">
        <p14:creationId xmlns:p14="http://schemas.microsoft.com/office/powerpoint/2010/main" val="714281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4" name="Freeform 5"/>
          <p:cNvSpPr>
            <a:spLocks noEditPoints="1"/>
          </p:cNvSpPr>
          <p:nvPr userDrawn="1"/>
        </p:nvSpPr>
        <p:spPr bwMode="auto">
          <a:xfrm>
            <a:off x="3737180" y="2127732"/>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rgbClr val="00B0F0"/>
          </a:solidFill>
          <a:ln w="0">
            <a:noFill/>
            <a:prstDash val="solid"/>
            <a:round/>
            <a:headEnd/>
            <a:tailEnd/>
          </a:ln>
        </p:spPr>
        <p:txBody>
          <a:bodyPr vert="horz" wrap="square" lIns="91402" tIns="45701" rIns="91402" bIns="45701" numCol="1" anchor="t" anchorCtr="0" compatLnSpc="1">
            <a:prstTxWarp prst="textNoShape">
              <a:avLst/>
            </a:prstTxWarp>
          </a:bodyPr>
          <a:lstStyle/>
          <a:p>
            <a:pPr defTabSz="457189" fontAlgn="base">
              <a:spcBef>
                <a:spcPct val="0"/>
              </a:spcBef>
              <a:spcAft>
                <a:spcPct val="0"/>
              </a:spcAft>
            </a:pPr>
            <a:endParaRPr kumimoji="0" lang="en-US">
              <a:solidFill>
                <a:srgbClr val="676767"/>
              </a:solidFill>
              <a:latin typeface="Arial" charset="0"/>
              <a:ea typeface="ＭＳ Ｐゴシック" charset="0"/>
            </a:endParaRPr>
          </a:p>
        </p:txBody>
      </p:sp>
    </p:spTree>
    <p:extLst>
      <p:ext uri="{BB962C8B-B14F-4D97-AF65-F5344CB8AC3E}">
        <p14:creationId xmlns:p14="http://schemas.microsoft.com/office/powerpoint/2010/main" val="3995429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Blank Slide">
    <p:bg>
      <p:bgRef idx="1001">
        <a:schemeClr val="bg1"/>
      </p:bgRef>
    </p:bg>
    <p:spTree>
      <p:nvGrpSpPr>
        <p:cNvPr id="1" name=""/>
        <p:cNvGrpSpPr/>
        <p:nvPr/>
      </p:nvGrpSpPr>
      <p:grpSpPr>
        <a:xfrm>
          <a:off x="0" y="0"/>
          <a:ext cx="0" cy="0"/>
          <a:chOff x="0" y="0"/>
          <a:chExt cx="0" cy="0"/>
        </a:xfrm>
      </p:grpSpPr>
      <p:sp>
        <p:nvSpPr>
          <p:cNvPr id="3" name="正方形/長方形 2"/>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fontAlgn="base">
              <a:spcBef>
                <a:spcPct val="0"/>
              </a:spcBef>
              <a:spcAft>
                <a:spcPct val="0"/>
              </a:spcAft>
            </a:pPr>
            <a:endParaRPr lang="ja-JP" altLang="en-US" dirty="0">
              <a:solidFill>
                <a:srgbClr val="FFFFFF"/>
              </a:solidFill>
              <a:ea typeface="ＭＳ Ｐゴシック" charset="0"/>
            </a:endParaRPr>
          </a:p>
        </p:txBody>
      </p:sp>
      <p:pic>
        <p:nvPicPr>
          <p:cNvPr id="2"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208" y="0"/>
            <a:ext cx="9109791" cy="5143486"/>
          </a:xfrm>
          <a:prstGeom prst="rect">
            <a:avLst/>
          </a:prstGeom>
        </p:spPr>
      </p:pic>
      <p:sp>
        <p:nvSpPr>
          <p:cNvPr id="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spTree>
    <p:extLst>
      <p:ext uri="{BB962C8B-B14F-4D97-AF65-F5344CB8AC3E}">
        <p14:creationId xmlns:p14="http://schemas.microsoft.com/office/powerpoint/2010/main" val="498017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390" tIns="45695" rIns="91390" bIns="45695">
            <a:noAutofit/>
          </a:bodyPr>
          <a:lstStyle>
            <a:lvl1pPr marL="280823" indent="-223703">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713" indent="-21576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287" indent="-171355">
              <a:buClr>
                <a:schemeClr val="tx1"/>
              </a:buClr>
              <a:buSzPct val="80000"/>
              <a:buFont typeface="Arial"/>
              <a:buChar char="•"/>
              <a:defRPr sz="1600" b="0" i="0">
                <a:solidFill>
                  <a:srgbClr val="676767"/>
                </a:solidFill>
                <a:latin typeface="+mn-lt"/>
                <a:cs typeface="CiscoSans ExtraLight"/>
              </a:defRPr>
            </a:lvl3pPr>
            <a:lvl4pPr marL="910697" indent="-171355">
              <a:buClr>
                <a:schemeClr val="tx1"/>
              </a:buClr>
              <a:buSzPct val="80000"/>
              <a:buFont typeface="Arial"/>
              <a:buChar char="•"/>
              <a:defRPr sz="1400" b="0" i="0">
                <a:solidFill>
                  <a:srgbClr val="676767"/>
                </a:solidFill>
                <a:latin typeface="+mn-lt"/>
                <a:cs typeface="CiscoSans ExtraLight"/>
              </a:defRPr>
            </a:lvl4pPr>
            <a:lvl5pPr marL="1082045" indent="-16818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2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4" tIns="45697" rIns="91394" bIns="45697"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6036191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390" tIns="45695" rIns="91390" bIns="45695">
            <a:noAutofit/>
          </a:bodyPr>
          <a:lstStyle>
            <a:lvl1pPr marL="280823" indent="-223703">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13" indent="-21576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287" indent="-171355">
              <a:buClr>
                <a:schemeClr val="tx1"/>
              </a:buClr>
              <a:buSzPct val="80000"/>
              <a:buFont typeface="Arial"/>
              <a:buChar char="•"/>
              <a:defRPr sz="1600" b="0" i="0">
                <a:solidFill>
                  <a:srgbClr val="676767"/>
                </a:solidFill>
                <a:latin typeface="+mn-lt"/>
                <a:cs typeface="CiscoSans ExtraLight"/>
              </a:defRPr>
            </a:lvl3pPr>
            <a:lvl4pPr marL="910697" indent="-171355">
              <a:buClr>
                <a:schemeClr val="tx1"/>
              </a:buClr>
              <a:buSzPct val="80000"/>
              <a:buFont typeface="Arial"/>
              <a:buChar char="•"/>
              <a:defRPr sz="1400" b="0" i="0">
                <a:solidFill>
                  <a:srgbClr val="676767"/>
                </a:solidFill>
                <a:latin typeface="+mn-lt"/>
                <a:cs typeface="CiscoSans ExtraLight"/>
              </a:defRPr>
            </a:lvl4pPr>
            <a:lvl5pPr marL="1082045" indent="-16818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2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4" tIns="45697" rIns="91394" bIns="45697"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2158478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348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5"/>
          <p:cNvSpPr>
            <a:spLocks noEditPoints="1"/>
          </p:cNvSpPr>
          <p:nvPr userDrawn="1"/>
        </p:nvSpPr>
        <p:spPr bwMode="auto">
          <a:xfrm>
            <a:off x="3737194" y="2127733"/>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1374" tIns="45687" rIns="91374" bIns="45687" numCol="1" anchor="t" anchorCtr="0" compatLnSpc="1">
            <a:prstTxWarp prst="textNoShape">
              <a:avLst/>
            </a:prstTxWarp>
          </a:bodyPr>
          <a:lstStyle/>
          <a:p>
            <a:pPr defTabSz="457022" fontAlgn="base">
              <a:spcBef>
                <a:spcPct val="0"/>
              </a:spcBef>
              <a:spcAft>
                <a:spcPct val="0"/>
              </a:spcAft>
            </a:pPr>
            <a:endParaRPr kumimoji="0" lang="en-US">
              <a:solidFill>
                <a:srgbClr val="676767"/>
              </a:solidFill>
              <a:latin typeface="Arial" charset="0"/>
              <a:ea typeface="ＭＳ Ｐゴシック" charset="0"/>
            </a:endParaRPr>
          </a:p>
        </p:txBody>
      </p:sp>
    </p:spTree>
    <p:extLst>
      <p:ext uri="{BB962C8B-B14F-4D97-AF65-F5344CB8AC3E}">
        <p14:creationId xmlns:p14="http://schemas.microsoft.com/office/powerpoint/2010/main" val="2771550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Section Slide_Green">
    <p:spTree>
      <p:nvGrpSpPr>
        <p:cNvPr id="1" name=""/>
        <p:cNvGrpSpPr/>
        <p:nvPr/>
      </p:nvGrpSpPr>
      <p:grpSpPr>
        <a:xfrm>
          <a:off x="0" y="0"/>
          <a:ext cx="0" cy="0"/>
          <a:chOff x="0" y="0"/>
          <a:chExt cx="0" cy="0"/>
        </a:xfrm>
      </p:grpSpPr>
      <p:sp>
        <p:nvSpPr>
          <p:cNvPr id="4" name="Rectangle 3"/>
          <p:cNvSpPr/>
          <p:nvPr userDrawn="1"/>
        </p:nvSpPr>
        <p:spPr>
          <a:xfrm>
            <a:off x="5602015" y="4614041"/>
            <a:ext cx="3300248" cy="3993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457034" fontAlgn="base">
              <a:spcBef>
                <a:spcPct val="0"/>
              </a:spcBef>
              <a:spcAft>
                <a:spcPct val="0"/>
              </a:spcAft>
            </a:pPr>
            <a:endParaRPr kumimoji="0" lang="en-US" dirty="0">
              <a:solidFill>
                <a:srgbClr val="FFFFFF"/>
              </a:solidFill>
            </a:endParaRPr>
          </a:p>
        </p:txBody>
      </p:sp>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8" name="Title 1"/>
          <p:cNvSpPr>
            <a:spLocks noGrp="1"/>
          </p:cNvSpPr>
          <p:nvPr>
            <p:ph type="ctrTitle" hasCustomPrompt="1"/>
          </p:nvPr>
        </p:nvSpPr>
        <p:spPr>
          <a:xfrm>
            <a:off x="418485" y="927868"/>
            <a:ext cx="5410825" cy="1041042"/>
          </a:xfrm>
          <a:prstGeom prst="rect">
            <a:avLst/>
          </a:prstGeom>
        </p:spPr>
        <p:txBody>
          <a:bodyPr anchor="ctr" anchorCtr="0"/>
          <a:lstStyle>
            <a:lvl1pPr marL="0" indent="0" algn="l">
              <a:lnSpc>
                <a:spcPct val="90000"/>
              </a:lnSpc>
              <a:buFont typeface="Arial" panose="020B0604020202020204" pitchFamily="34" charset="0"/>
              <a:buNone/>
              <a:defRPr sz="3900" b="0" i="0" spc="0" baseline="0">
                <a:solidFill>
                  <a:schemeClr val="tx1">
                    <a:lumMod val="65000"/>
                    <a:lumOff val="35000"/>
                  </a:schemeClr>
                </a:solidFill>
                <a:latin typeface="Arial" charset="0"/>
                <a:ea typeface="Arial" charset="0"/>
                <a:cs typeface="Arial" charset="0"/>
              </a:defRPr>
            </a:lvl1pPr>
          </a:lstStyle>
          <a:p>
            <a:r>
              <a:rPr lang="en-GB" dirty="0" smtClean="0"/>
              <a:t>Transition Slide Section Title Goes Here</a:t>
            </a:r>
            <a:endParaRPr lang="en-US" dirty="0"/>
          </a:p>
        </p:txBody>
      </p:sp>
    </p:spTree>
    <p:extLst>
      <p:ext uri="{BB962C8B-B14F-4D97-AF65-F5344CB8AC3E}">
        <p14:creationId xmlns:p14="http://schemas.microsoft.com/office/powerpoint/2010/main" val="6583524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_Title Slide2">
    <p:spTree>
      <p:nvGrpSpPr>
        <p:cNvPr id="1" name=""/>
        <p:cNvGrpSpPr/>
        <p:nvPr/>
      </p:nvGrpSpPr>
      <p:grpSpPr>
        <a:xfrm>
          <a:off x="0" y="0"/>
          <a:ext cx="0" cy="0"/>
          <a:chOff x="0" y="0"/>
          <a:chExt cx="0" cy="0"/>
        </a:xfrm>
      </p:grpSpPr>
      <p:sp>
        <p:nvSpPr>
          <p:cNvPr id="3" name="Rectangle 2"/>
          <p:cNvSpPr/>
          <p:nvPr userDrawn="1"/>
        </p:nvSpPr>
        <p:spPr>
          <a:xfrm>
            <a:off x="5602015" y="4614041"/>
            <a:ext cx="3300248" cy="3993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457022" fontAlgn="base">
              <a:spcBef>
                <a:spcPct val="0"/>
              </a:spcBef>
              <a:spcAft>
                <a:spcPct val="0"/>
              </a:spcAft>
            </a:pPr>
            <a:endParaRPr kumimoji="0" lang="en-US" dirty="0">
              <a:solidFill>
                <a:srgbClr val="FFFFFF"/>
              </a:solidFill>
            </a:endParaRP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7158" t="2510" r="17919" b="10593"/>
          <a:stretch/>
        </p:blipFill>
        <p:spPr>
          <a:xfrm>
            <a:off x="4547280" y="1"/>
            <a:ext cx="4596737" cy="5143500"/>
          </a:xfrm>
          <a:prstGeom prst="rect">
            <a:avLst/>
          </a:prstGeom>
        </p:spPr>
      </p:pic>
      <p:sp>
        <p:nvSpPr>
          <p:cNvPr id="2" name="Rectangle 1"/>
          <p:cNvSpPr/>
          <p:nvPr userDrawn="1"/>
        </p:nvSpPr>
        <p:spPr>
          <a:xfrm>
            <a:off x="4547278" y="4462087"/>
            <a:ext cx="970559" cy="68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457022" fontAlgn="base">
              <a:spcBef>
                <a:spcPct val="0"/>
              </a:spcBef>
              <a:spcAft>
                <a:spcPct val="0"/>
              </a:spcAft>
            </a:pPr>
            <a:endParaRPr kumimoji="0" lang="en-US">
              <a:solidFill>
                <a:srgbClr val="FFFFFF"/>
              </a:solidFill>
            </a:endParaRPr>
          </a:p>
        </p:txBody>
      </p:sp>
      <p:sp>
        <p:nvSpPr>
          <p:cNvPr id="13" name="Rectangle 12"/>
          <p:cNvSpPr/>
          <p:nvPr userDrawn="1"/>
        </p:nvSpPr>
        <p:spPr>
          <a:xfrm>
            <a:off x="4547271" y="2"/>
            <a:ext cx="194555" cy="25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457022" fontAlgn="base">
              <a:spcBef>
                <a:spcPct val="0"/>
              </a:spcBef>
              <a:spcAft>
                <a:spcPct val="0"/>
              </a:spcAft>
            </a:pPr>
            <a:endParaRPr kumimoji="0" lang="en-US">
              <a:solidFill>
                <a:srgbClr val="FFFFFF"/>
              </a:solidFill>
            </a:endParaRPr>
          </a:p>
        </p:txBody>
      </p:sp>
      <p:sp>
        <p:nvSpPr>
          <p:cNvPr id="8" name="Text Placeholder 2"/>
          <p:cNvSpPr>
            <a:spLocks noGrp="1"/>
          </p:cNvSpPr>
          <p:nvPr userDrawn="1">
            <p:ph type="body" sz="quarter" idx="13" hasCustomPrompt="1"/>
          </p:nvPr>
        </p:nvSpPr>
        <p:spPr>
          <a:xfrm>
            <a:off x="418489" y="2516819"/>
            <a:ext cx="4808735" cy="224251"/>
          </a:xfrm>
          <a:prstGeom prst="rect">
            <a:avLst/>
          </a:prstGeom>
        </p:spPr>
        <p:txBody>
          <a:bodyPr lIns="91390" tIns="45695" rIns="91390" bIns="45695"/>
          <a:lstStyle>
            <a:lvl1pPr marL="0" indent="0">
              <a:buFont typeface="Arial" panose="020B0604020202020204" pitchFamily="34" charset="0"/>
              <a:buNone/>
              <a:defRPr sz="1700" b="0" i="0" baseline="0">
                <a:solidFill>
                  <a:srgbClr val="7F7F7F"/>
                </a:solidFill>
                <a:latin typeface="Arial" charset="0"/>
                <a:ea typeface="Arial" charset="0"/>
                <a:cs typeface="Arial" charset="0"/>
              </a:defRPr>
            </a:lvl1pPr>
            <a:lvl2pPr marL="228497" indent="0">
              <a:buNone/>
              <a:defRPr/>
            </a:lvl2pPr>
            <a:lvl3pPr marL="320431" indent="0">
              <a:buNone/>
              <a:defRPr/>
            </a:lvl3pPr>
            <a:lvl4pPr marL="387386" indent="0">
              <a:buNone/>
              <a:defRPr/>
            </a:lvl4pPr>
            <a:lvl5pPr marL="450751" indent="0">
              <a:buNone/>
              <a:defRPr/>
            </a:lvl5pPr>
          </a:lstStyle>
          <a:p>
            <a:pPr lvl="0"/>
            <a:r>
              <a:rPr lang="en-GB" dirty="0" smtClean="0"/>
              <a:t>Subtitle Goes Here</a:t>
            </a:r>
          </a:p>
        </p:txBody>
      </p:sp>
      <p:sp>
        <p:nvSpPr>
          <p:cNvPr id="9" name="Title 1"/>
          <p:cNvSpPr>
            <a:spLocks noGrp="1"/>
          </p:cNvSpPr>
          <p:nvPr userDrawn="1">
            <p:ph type="ctrTitle" hasCustomPrompt="1"/>
          </p:nvPr>
        </p:nvSpPr>
        <p:spPr>
          <a:xfrm>
            <a:off x="418477" y="2088202"/>
            <a:ext cx="4830470" cy="483548"/>
          </a:xfrm>
          <a:prstGeom prst="rect">
            <a:avLst/>
          </a:prstGeom>
        </p:spPr>
        <p:txBody>
          <a:bodyPr lIns="91410" tIns="45705" rIns="91410" bIns="45705" anchor="b"/>
          <a:lstStyle>
            <a:lvl1pPr marL="0" indent="0" algn="l">
              <a:lnSpc>
                <a:spcPct val="90000"/>
              </a:lnSpc>
              <a:buFont typeface="Arial" panose="020B0604020202020204" pitchFamily="34" charset="0"/>
              <a:buNone/>
              <a:defRPr sz="3900" b="0" i="0" spc="0" baseline="0">
                <a:solidFill>
                  <a:srgbClr val="7F7F7F"/>
                </a:solidFill>
                <a:latin typeface="Arial" charset="0"/>
                <a:ea typeface="Arial" charset="0"/>
                <a:cs typeface="Arial" charset="0"/>
              </a:defRPr>
            </a:lvl1pPr>
          </a:lstStyle>
          <a:p>
            <a:r>
              <a:rPr lang="en-GB" dirty="0" smtClean="0"/>
              <a:t>Presentation Title Goes Here</a:t>
            </a:r>
            <a:endParaRPr lang="en-US" dirty="0"/>
          </a:p>
        </p:txBody>
      </p:sp>
    </p:spTree>
    <p:extLst>
      <p:ext uri="{BB962C8B-B14F-4D97-AF65-F5344CB8AC3E}">
        <p14:creationId xmlns:p14="http://schemas.microsoft.com/office/powerpoint/2010/main" val="2689538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Title Slide2">
    <p:spTree>
      <p:nvGrpSpPr>
        <p:cNvPr id="1" name=""/>
        <p:cNvGrpSpPr/>
        <p:nvPr/>
      </p:nvGrpSpPr>
      <p:grpSpPr>
        <a:xfrm>
          <a:off x="0" y="0"/>
          <a:ext cx="0" cy="0"/>
          <a:chOff x="0" y="0"/>
          <a:chExt cx="0" cy="0"/>
        </a:xfrm>
      </p:grpSpPr>
      <p:sp>
        <p:nvSpPr>
          <p:cNvPr id="3" name="Rectangle 2"/>
          <p:cNvSpPr/>
          <p:nvPr userDrawn="1"/>
        </p:nvSpPr>
        <p:spPr>
          <a:xfrm>
            <a:off x="5602015" y="4614041"/>
            <a:ext cx="3300248" cy="3993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457022" fontAlgn="base">
              <a:spcBef>
                <a:spcPct val="0"/>
              </a:spcBef>
              <a:spcAft>
                <a:spcPct val="0"/>
              </a:spcAft>
            </a:pPr>
            <a:endParaRPr kumimoji="0" lang="en-US" dirty="0">
              <a:solidFill>
                <a:srgbClr val="FFFFFF"/>
              </a:solidFill>
            </a:endParaRPr>
          </a:p>
        </p:txBody>
      </p:sp>
      <p:pic>
        <p:nvPicPr>
          <p:cNvPr id="12" name="Picture 11"/>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47280" y="1"/>
            <a:ext cx="4596737" cy="5143500"/>
          </a:xfrm>
          <a:prstGeom prst="rect">
            <a:avLst/>
          </a:prstGeom>
        </p:spPr>
      </p:pic>
      <p:sp>
        <p:nvSpPr>
          <p:cNvPr id="2" name="Rectangle 1"/>
          <p:cNvSpPr/>
          <p:nvPr userDrawn="1"/>
        </p:nvSpPr>
        <p:spPr>
          <a:xfrm>
            <a:off x="4547278" y="4462087"/>
            <a:ext cx="970559" cy="68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457022" fontAlgn="base">
              <a:spcBef>
                <a:spcPct val="0"/>
              </a:spcBef>
              <a:spcAft>
                <a:spcPct val="0"/>
              </a:spcAft>
            </a:pPr>
            <a:endParaRPr kumimoji="0" lang="en-US">
              <a:solidFill>
                <a:srgbClr val="FFFFFF"/>
              </a:solidFill>
            </a:endParaRPr>
          </a:p>
        </p:txBody>
      </p:sp>
      <p:sp>
        <p:nvSpPr>
          <p:cNvPr id="13" name="Rectangle 12"/>
          <p:cNvSpPr/>
          <p:nvPr userDrawn="1"/>
        </p:nvSpPr>
        <p:spPr>
          <a:xfrm>
            <a:off x="4547271" y="2"/>
            <a:ext cx="194555" cy="25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457022" fontAlgn="base">
              <a:spcBef>
                <a:spcPct val="0"/>
              </a:spcBef>
              <a:spcAft>
                <a:spcPct val="0"/>
              </a:spcAft>
            </a:pPr>
            <a:endParaRPr kumimoji="0" lang="en-US">
              <a:solidFill>
                <a:srgbClr val="FFFFFF"/>
              </a:solidFill>
            </a:endParaRPr>
          </a:p>
        </p:txBody>
      </p:sp>
      <p:sp>
        <p:nvSpPr>
          <p:cNvPr id="8" name="Text Placeholder 2"/>
          <p:cNvSpPr>
            <a:spLocks noGrp="1"/>
          </p:cNvSpPr>
          <p:nvPr userDrawn="1">
            <p:ph type="body" sz="quarter" idx="13" hasCustomPrompt="1"/>
          </p:nvPr>
        </p:nvSpPr>
        <p:spPr>
          <a:xfrm>
            <a:off x="418489" y="2516819"/>
            <a:ext cx="4808735" cy="224251"/>
          </a:xfrm>
          <a:prstGeom prst="rect">
            <a:avLst/>
          </a:prstGeom>
        </p:spPr>
        <p:txBody>
          <a:bodyPr lIns="91390" tIns="45695" rIns="91390" bIns="45695"/>
          <a:lstStyle>
            <a:lvl1pPr marL="0" indent="0">
              <a:buFont typeface="Arial" panose="020B0604020202020204" pitchFamily="34" charset="0"/>
              <a:buNone/>
              <a:defRPr sz="1700" b="0" i="0" baseline="0">
                <a:solidFill>
                  <a:srgbClr val="7F7F7F"/>
                </a:solidFill>
                <a:latin typeface="Arial" charset="0"/>
                <a:ea typeface="Arial" charset="0"/>
                <a:cs typeface="Arial" charset="0"/>
              </a:defRPr>
            </a:lvl1pPr>
            <a:lvl2pPr marL="228497" indent="0">
              <a:buNone/>
              <a:defRPr/>
            </a:lvl2pPr>
            <a:lvl3pPr marL="320431" indent="0">
              <a:buNone/>
              <a:defRPr/>
            </a:lvl3pPr>
            <a:lvl4pPr marL="387386" indent="0">
              <a:buNone/>
              <a:defRPr/>
            </a:lvl4pPr>
            <a:lvl5pPr marL="450751" indent="0">
              <a:buNone/>
              <a:defRPr/>
            </a:lvl5pPr>
          </a:lstStyle>
          <a:p>
            <a:pPr lvl="0"/>
            <a:r>
              <a:rPr lang="en-GB" dirty="0" smtClean="0"/>
              <a:t>Subtitle Goes Here</a:t>
            </a:r>
          </a:p>
        </p:txBody>
      </p:sp>
      <p:sp>
        <p:nvSpPr>
          <p:cNvPr id="9" name="Title 1"/>
          <p:cNvSpPr>
            <a:spLocks noGrp="1"/>
          </p:cNvSpPr>
          <p:nvPr userDrawn="1">
            <p:ph type="ctrTitle" hasCustomPrompt="1"/>
          </p:nvPr>
        </p:nvSpPr>
        <p:spPr>
          <a:xfrm>
            <a:off x="418477" y="2088202"/>
            <a:ext cx="4830470" cy="483548"/>
          </a:xfrm>
          <a:prstGeom prst="rect">
            <a:avLst/>
          </a:prstGeom>
        </p:spPr>
        <p:txBody>
          <a:bodyPr lIns="91410" tIns="45705" rIns="91410" bIns="45705" anchor="b"/>
          <a:lstStyle>
            <a:lvl1pPr marL="0" indent="0" algn="l">
              <a:lnSpc>
                <a:spcPct val="90000"/>
              </a:lnSpc>
              <a:buFont typeface="Arial" panose="020B0604020202020204" pitchFamily="34" charset="0"/>
              <a:buNone/>
              <a:defRPr sz="3900" b="0" i="0" spc="0" baseline="0">
                <a:solidFill>
                  <a:srgbClr val="7F7F7F"/>
                </a:solidFill>
                <a:latin typeface="Arial" charset="0"/>
                <a:ea typeface="Arial" charset="0"/>
                <a:cs typeface="Arial" charset="0"/>
              </a:defRPr>
            </a:lvl1pPr>
          </a:lstStyle>
          <a:p>
            <a:r>
              <a:rPr lang="en-GB" dirty="0" smtClean="0"/>
              <a:t>Presentation Title Goes Here</a:t>
            </a:r>
            <a:endParaRPr lang="en-US" dirty="0"/>
          </a:p>
        </p:txBody>
      </p:sp>
    </p:spTree>
    <p:extLst>
      <p:ext uri="{BB962C8B-B14F-4D97-AF65-F5344CB8AC3E}">
        <p14:creationId xmlns:p14="http://schemas.microsoft.com/office/powerpoint/2010/main" val="25558720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Section Slide_MultiColor">
    <p:spTree>
      <p:nvGrpSpPr>
        <p:cNvPr id="1" name=""/>
        <p:cNvGrpSpPr/>
        <p:nvPr/>
      </p:nvGrpSpPr>
      <p:grpSpPr>
        <a:xfrm>
          <a:off x="0" y="0"/>
          <a:ext cx="0" cy="0"/>
          <a:chOff x="0" y="0"/>
          <a:chExt cx="0" cy="0"/>
        </a:xfrm>
      </p:grpSpPr>
      <p:sp>
        <p:nvSpPr>
          <p:cNvPr id="6" name="Rectangle 5"/>
          <p:cNvSpPr/>
          <p:nvPr userDrawn="1"/>
        </p:nvSpPr>
        <p:spPr>
          <a:xfrm>
            <a:off x="5602015" y="4614041"/>
            <a:ext cx="3300248" cy="3993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457022" fontAlgn="base">
              <a:spcBef>
                <a:spcPct val="0"/>
              </a:spcBef>
              <a:spcAft>
                <a:spcPct val="0"/>
              </a:spcAft>
            </a:pPr>
            <a:endParaRPr kumimoji="0" lang="en-US" dirty="0">
              <a:solidFill>
                <a:srgbClr val="FFFFFF"/>
              </a:solidFill>
            </a:endParaRPr>
          </a:p>
        </p:txBody>
      </p:sp>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2"/>
            <a:ext cx="9144000" cy="5162801"/>
          </a:xfrm>
          <a:prstGeom prst="rect">
            <a:avLst/>
          </a:prstGeom>
        </p:spPr>
      </p:pic>
      <p:sp>
        <p:nvSpPr>
          <p:cNvPr id="5" name="Title 1"/>
          <p:cNvSpPr>
            <a:spLocks noGrp="1"/>
          </p:cNvSpPr>
          <p:nvPr>
            <p:ph type="ctrTitle" hasCustomPrompt="1"/>
          </p:nvPr>
        </p:nvSpPr>
        <p:spPr>
          <a:xfrm>
            <a:off x="418490" y="927882"/>
            <a:ext cx="5410825" cy="1063165"/>
          </a:xfrm>
          <a:prstGeom prst="rect">
            <a:avLst/>
          </a:prstGeom>
        </p:spPr>
        <p:txBody>
          <a:bodyPr lIns="91410" tIns="45705" rIns="91410" bIns="45705" anchor="t" anchorCtr="0"/>
          <a:lstStyle>
            <a:lvl1pPr marL="0" indent="0" algn="l">
              <a:lnSpc>
                <a:spcPct val="90000"/>
              </a:lnSpc>
              <a:buFont typeface="Arial" panose="020B0604020202020204" pitchFamily="34" charset="0"/>
              <a:buNone/>
              <a:defRPr sz="3900" b="0" i="0" spc="0" baseline="0">
                <a:solidFill>
                  <a:schemeClr val="tx1">
                    <a:lumMod val="65000"/>
                    <a:lumOff val="35000"/>
                  </a:schemeClr>
                </a:solidFill>
                <a:latin typeface="Arial" charset="0"/>
                <a:ea typeface="Arial" charset="0"/>
                <a:cs typeface="Arial" charset="0"/>
              </a:defRPr>
            </a:lvl1pPr>
          </a:lstStyle>
          <a:p>
            <a:r>
              <a:rPr lang="en-GB" dirty="0" smtClean="0"/>
              <a:t>Transition Slide Section Title Goes Here</a:t>
            </a:r>
            <a:endParaRPr lang="en-US" dirty="0"/>
          </a:p>
        </p:txBody>
      </p:sp>
      <p:pic>
        <p:nvPicPr>
          <p:cNvPr id="4" name="Picture 3" descr="logo_black.ai"/>
          <p:cNvPicPr>
            <a:picLocks noChangeAspect="1"/>
          </p:cNvPicPr>
          <p:nvPr userDrawn="1"/>
        </p:nvPicPr>
        <p:blipFill>
          <a:blip r:embed="rId3" cstate="screen">
            <a:alphaModFix amt="82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70434" y="4638972"/>
            <a:ext cx="419403" cy="258469"/>
          </a:xfrm>
          <a:prstGeom prst="rect">
            <a:avLst/>
          </a:prstGeom>
        </p:spPr>
      </p:pic>
    </p:spTree>
    <p:extLst>
      <p:ext uri="{BB962C8B-B14F-4D97-AF65-F5344CB8AC3E}">
        <p14:creationId xmlns:p14="http://schemas.microsoft.com/office/powerpoint/2010/main" val="38283744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73" y="228333"/>
            <a:ext cx="2337109" cy="770461"/>
          </a:xfrm>
          <a:prstGeom prst="rect">
            <a:avLst/>
          </a:prstGeom>
        </p:spPr>
        <p:txBody>
          <a:bodyPr lIns="91392" tIns="45696" rIns="91392" bIns="45696" anchor="b" anchorCtr="0">
            <a:noAutofit/>
          </a:bodyPr>
          <a:lstStyle>
            <a:lvl1pPr marL="0" marR="0" indent="0" algn="l" defTabSz="68548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42" y="227850"/>
            <a:ext cx="2337109" cy="770461"/>
          </a:xfrm>
          <a:prstGeom prst="rect">
            <a:avLst/>
          </a:prstGeom>
        </p:spPr>
        <p:txBody>
          <a:bodyPr lIns="91392" tIns="45696" rIns="91392" bIns="45696" anchor="b" anchorCtr="0">
            <a:noAutofit/>
          </a:bodyPr>
          <a:lstStyle>
            <a:lvl1pPr marL="0" marR="0" indent="0" algn="l" defTabSz="68548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29" y="220493"/>
            <a:ext cx="2337109" cy="770461"/>
          </a:xfrm>
          <a:prstGeom prst="rect">
            <a:avLst/>
          </a:prstGeom>
        </p:spPr>
        <p:txBody>
          <a:bodyPr lIns="91392" tIns="45696" rIns="91392" bIns="45696" anchor="b" anchorCtr="0">
            <a:noAutofit/>
          </a:bodyPr>
          <a:lstStyle>
            <a:lvl1pPr marL="0" marR="0" indent="0" algn="l" defTabSz="68548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5" y="1201094"/>
            <a:ext cx="2337110" cy="3314904"/>
          </a:xfrm>
          <a:prstGeom prst="rect">
            <a:avLst/>
          </a:prstGeom>
        </p:spPr>
        <p:txBody>
          <a:bodyPr lIns="91392" tIns="45696" rIns="91392" bIns="45696">
            <a:noAutofit/>
          </a:bodyPr>
          <a:lstStyle>
            <a:lvl1pPr marL="233232" indent="-171359">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763" indent="-171359">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392" tIns="45696" rIns="91392" bIns="45696">
            <a:noAutofit/>
          </a:bodyPr>
          <a:lstStyle>
            <a:lvl1pPr marL="233232" indent="-171359">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763" indent="-171359">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4" y="1200321"/>
            <a:ext cx="2337110" cy="3314904"/>
          </a:xfrm>
          <a:prstGeom prst="rect">
            <a:avLst/>
          </a:prstGeom>
        </p:spPr>
        <p:txBody>
          <a:bodyPr lIns="91392" tIns="45696" rIns="91392" bIns="45696">
            <a:noAutofit/>
          </a:bodyPr>
          <a:lstStyle>
            <a:lvl1pPr marL="233232" indent="-171359">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763" indent="-171359">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5804334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3232583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4" name="Freeform 5"/>
          <p:cNvSpPr>
            <a:spLocks noEditPoints="1"/>
          </p:cNvSpPr>
          <p:nvPr userDrawn="1"/>
        </p:nvSpPr>
        <p:spPr bwMode="auto">
          <a:xfrm>
            <a:off x="3737180" y="2127732"/>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rgbClr val="00B0F0"/>
          </a:solidFill>
          <a:ln w="0">
            <a:noFill/>
            <a:prstDash val="solid"/>
            <a:round/>
            <a:headEnd/>
            <a:tailEnd/>
          </a:ln>
        </p:spPr>
        <p:txBody>
          <a:bodyPr vert="horz" wrap="square" lIns="91402" tIns="45701" rIns="91402" bIns="45701" numCol="1" anchor="t" anchorCtr="0" compatLnSpc="1">
            <a:prstTxWarp prst="textNoShape">
              <a:avLst/>
            </a:prstTxWarp>
          </a:bodyPr>
          <a:lstStyle/>
          <a:p>
            <a:pPr defTabSz="457189" fontAlgn="base">
              <a:spcBef>
                <a:spcPct val="0"/>
              </a:spcBef>
              <a:spcAft>
                <a:spcPct val="0"/>
              </a:spcAft>
            </a:pPr>
            <a:endParaRPr kumimoji="0" lang="en-US">
              <a:solidFill>
                <a:srgbClr val="676767"/>
              </a:solidFill>
              <a:latin typeface="Arial" charset="0"/>
              <a:ea typeface="ＭＳ Ｐゴシック" charset="0"/>
            </a:endParaRPr>
          </a:p>
        </p:txBody>
      </p:sp>
    </p:spTree>
    <p:extLst>
      <p:ext uri="{BB962C8B-B14F-4D97-AF65-F5344CB8AC3E}">
        <p14:creationId xmlns:p14="http://schemas.microsoft.com/office/powerpoint/2010/main" val="2400017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8644983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7426722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3781467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186430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8582712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762535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6051424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41705759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6264717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9533779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a:xfrm>
            <a:off x="179390" y="897732"/>
            <a:ext cx="8713787" cy="3780235"/>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a:xfrm>
            <a:off x="153992" y="4875617"/>
            <a:ext cx="1006476" cy="240506"/>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AE5FD76D-BBE5-463A-89BA-7299F4A5F79B}" type="slidenum">
              <a:rPr kumimoji="0" lang="en-US" altLang="ja-JP">
                <a:solidFill>
                  <a:srgbClr val="676767"/>
                </a:solidFill>
                <a:latin typeface="Arial" charset="0"/>
                <a:ea typeface="ＭＳ Ｐゴシック" charset="0"/>
              </a:rPr>
              <a:pPr defTabSz="457189" fontAlgn="base">
                <a:spcBef>
                  <a:spcPct val="0"/>
                </a:spcBef>
                <a:spcAft>
                  <a:spcPct val="0"/>
                </a:spcAft>
                <a:defRPr/>
              </a:pPr>
              <a:t>‹#›</a:t>
            </a:fld>
            <a:endParaRPr kumimoji="0" lang="en-US" altLang="ja-JP">
              <a:solidFill>
                <a:srgbClr val="676767"/>
              </a:solidFill>
              <a:latin typeface="Arial" charset="0"/>
              <a:ea typeface="ＭＳ Ｐゴシック" charset="0"/>
            </a:endParaRPr>
          </a:p>
        </p:txBody>
      </p:sp>
      <p:sp>
        <p:nvSpPr>
          <p:cNvPr id="5" name="フッター プレースホルダー 4"/>
          <p:cNvSpPr>
            <a:spLocks noGrp="1"/>
          </p:cNvSpPr>
          <p:nvPr>
            <p:ph type="ftr" sz="quarter" idx="11"/>
          </p:nvPr>
        </p:nvSpPr>
        <p:spPr>
          <a:xfrm>
            <a:off x="990601" y="4875616"/>
            <a:ext cx="3811587"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endParaRPr kumimoji="0" lang="en-US" altLang="ja-JP">
              <a:solidFill>
                <a:srgbClr val="676767"/>
              </a:solidFill>
              <a:latin typeface="Arial" charset="0"/>
              <a:ea typeface="ＭＳ Ｐゴシック" charset="0"/>
            </a:endParaRPr>
          </a:p>
        </p:txBody>
      </p:sp>
      <p:sp>
        <p:nvSpPr>
          <p:cNvPr id="6" name="日付プレースホルダー 5"/>
          <p:cNvSpPr>
            <a:spLocks noGrp="1"/>
          </p:cNvSpPr>
          <p:nvPr>
            <p:ph type="dt" sz="half" idx="12"/>
          </p:nvPr>
        </p:nvSpPr>
        <p:spPr>
          <a:xfrm>
            <a:off x="5456241" y="4875616"/>
            <a:ext cx="1946275"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A9B31C28-85A6-4C2B-BBDE-6C875C6E2BE7}" type="datetime1">
              <a:rPr kumimoji="0" lang="ja-JP" altLang="en-US" smtClean="0">
                <a:solidFill>
                  <a:srgbClr val="676767"/>
                </a:solidFill>
                <a:latin typeface="Arial" charset="0"/>
                <a:ea typeface="ＭＳ Ｐゴシック" charset="0"/>
              </a:rPr>
              <a:pPr defTabSz="457189" fontAlgn="base">
                <a:spcBef>
                  <a:spcPct val="0"/>
                </a:spcBef>
                <a:spcAft>
                  <a:spcPct val="0"/>
                </a:spcAft>
                <a:defRPr/>
              </a:pPr>
              <a:t>2017/11/27</a:t>
            </a:fld>
            <a:endParaRPr kumimoji="0" lang="en-US" altLang="ja-JP">
              <a:solidFill>
                <a:srgbClr val="676767"/>
              </a:solidFill>
              <a:latin typeface="Arial" charset="0"/>
              <a:ea typeface="ＭＳ Ｐゴシック" charset="0"/>
            </a:endParaRPr>
          </a:p>
        </p:txBody>
      </p:sp>
    </p:spTree>
    <p:extLst>
      <p:ext uri="{BB962C8B-B14F-4D97-AF65-F5344CB8AC3E}">
        <p14:creationId xmlns:p14="http://schemas.microsoft.com/office/powerpoint/2010/main" val="13867442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0919555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0597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4415117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6933306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716674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958674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2131810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41392441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3449309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1736698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153992" y="4875617"/>
            <a:ext cx="1006476" cy="240506"/>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B262C187-5DA4-4D1A-9DE2-3BA97C04F290}" type="slidenum">
              <a:rPr kumimoji="0" lang="en-US" altLang="ja-JP">
                <a:solidFill>
                  <a:srgbClr val="676767"/>
                </a:solidFill>
                <a:latin typeface="Arial" charset="0"/>
                <a:ea typeface="ＭＳ Ｐゴシック" charset="0"/>
              </a:rPr>
              <a:pPr defTabSz="457189" fontAlgn="base">
                <a:spcBef>
                  <a:spcPct val="0"/>
                </a:spcBef>
                <a:spcAft>
                  <a:spcPct val="0"/>
                </a:spcAft>
                <a:defRPr/>
              </a:pPr>
              <a:t>‹#›</a:t>
            </a:fld>
            <a:endParaRPr kumimoji="0" lang="en-US" altLang="ja-JP">
              <a:solidFill>
                <a:srgbClr val="676767"/>
              </a:solidFill>
              <a:latin typeface="Arial" charset="0"/>
              <a:ea typeface="ＭＳ Ｐゴシック" charset="0"/>
            </a:endParaRPr>
          </a:p>
        </p:txBody>
      </p:sp>
      <p:sp>
        <p:nvSpPr>
          <p:cNvPr id="3" name="フッター プレースホルダー 2"/>
          <p:cNvSpPr>
            <a:spLocks noGrp="1"/>
          </p:cNvSpPr>
          <p:nvPr>
            <p:ph type="ftr" sz="quarter" idx="11"/>
          </p:nvPr>
        </p:nvSpPr>
        <p:spPr>
          <a:xfrm>
            <a:off x="990601" y="4875616"/>
            <a:ext cx="3811587"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endParaRPr kumimoji="0" lang="en-US" altLang="ja-JP">
              <a:solidFill>
                <a:srgbClr val="676767"/>
              </a:solidFill>
              <a:latin typeface="Arial" charset="0"/>
              <a:ea typeface="ＭＳ Ｐゴシック" charset="0"/>
            </a:endParaRPr>
          </a:p>
        </p:txBody>
      </p:sp>
      <p:sp>
        <p:nvSpPr>
          <p:cNvPr id="4" name="日付プレースホルダー 3"/>
          <p:cNvSpPr>
            <a:spLocks noGrp="1"/>
          </p:cNvSpPr>
          <p:nvPr>
            <p:ph type="dt" sz="half" idx="12"/>
          </p:nvPr>
        </p:nvSpPr>
        <p:spPr>
          <a:xfrm>
            <a:off x="5456241" y="4875616"/>
            <a:ext cx="1946275"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9D755623-DF32-4BCD-B320-2B74B83EC3E8}" type="datetime1">
              <a:rPr kumimoji="0" lang="ja-JP" altLang="en-US" smtClean="0">
                <a:solidFill>
                  <a:srgbClr val="676767"/>
                </a:solidFill>
                <a:latin typeface="Arial" charset="0"/>
                <a:ea typeface="ＭＳ Ｐゴシック" charset="0"/>
              </a:rPr>
              <a:pPr defTabSz="457189" fontAlgn="base">
                <a:spcBef>
                  <a:spcPct val="0"/>
                </a:spcBef>
                <a:spcAft>
                  <a:spcPct val="0"/>
                </a:spcAft>
                <a:defRPr/>
              </a:pPr>
              <a:t>2017/11/27</a:t>
            </a:fld>
            <a:endParaRPr kumimoji="0" lang="en-US" altLang="ja-JP">
              <a:solidFill>
                <a:srgbClr val="676767"/>
              </a:solidFill>
              <a:latin typeface="Arial" charset="0"/>
              <a:ea typeface="ＭＳ Ｐゴシック" charset="0"/>
            </a:endParaRPr>
          </a:p>
        </p:txBody>
      </p:sp>
    </p:spTree>
    <p:extLst>
      <p:ext uri="{BB962C8B-B14F-4D97-AF65-F5344CB8AC3E}">
        <p14:creationId xmlns:p14="http://schemas.microsoft.com/office/powerpoint/2010/main" val="37660581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41554024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ext>
  </p:extLst>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882094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34105554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3" orient="horz" pos="2196" userDrawn="1">
          <p15:clr>
            <a:srgbClr val="FBAE40"/>
          </p15:clr>
        </p15:guide>
        <p15:guide id="4" pos="2675">
          <p15:clr>
            <a:srgbClr val="FBAE40"/>
          </p15:clr>
        </p15:guide>
      </p15:sldGuideLst>
    </p:ext>
  </p:extLst>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7884042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19153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130212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18314322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772"/>
            <a:ext cx="6858000" cy="17907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628650" y="4767263"/>
            <a:ext cx="2057400" cy="273844"/>
          </a:xfrm>
          <a:prstGeom prst="rect">
            <a:avLst/>
          </a:prstGeom>
        </p:spPr>
        <p:txBody>
          <a:bodyPr/>
          <a:lstStyle/>
          <a:p>
            <a:pPr defTabSz="457189" fontAlgn="base">
              <a:spcBef>
                <a:spcPct val="0"/>
              </a:spcBef>
              <a:spcAft>
                <a:spcPct val="0"/>
              </a:spcAft>
            </a:pPr>
            <a:fld id="{1B7BAB26-EE5E-42D7-9532-CF4C25FE72D3}" type="datetimeFigureOut">
              <a:rPr lang="ja-JP" altLang="en-US" smtClean="0">
                <a:solidFill>
                  <a:srgbClr val="676767"/>
                </a:solidFill>
                <a:latin typeface="Arial" charset="0"/>
                <a:ea typeface="ＭＳ Ｐゴシック" charset="0"/>
              </a:rPr>
              <a:pPr defTabSz="457189" fontAlgn="base">
                <a:spcBef>
                  <a:spcPct val="0"/>
                </a:spcBef>
                <a:spcAft>
                  <a:spcPct val="0"/>
                </a:spcAft>
              </a:pPr>
              <a:t>2017/11/27</a:t>
            </a:fld>
            <a:endParaRPr lang="ja-JP" altLang="en-US">
              <a:solidFill>
                <a:srgbClr val="676767"/>
              </a:solidFill>
              <a:latin typeface="Arial" charset="0"/>
              <a:ea typeface="ＭＳ Ｐゴシック" charset="0"/>
            </a:endParaRPr>
          </a:p>
        </p:txBody>
      </p:sp>
      <p:sp>
        <p:nvSpPr>
          <p:cNvPr id="5" name="フッター プレースホルダー 4"/>
          <p:cNvSpPr>
            <a:spLocks noGrp="1"/>
          </p:cNvSpPr>
          <p:nvPr>
            <p:ph type="ftr" sz="quarter" idx="11"/>
          </p:nvPr>
        </p:nvSpPr>
        <p:spPr>
          <a:xfrm>
            <a:off x="3028950" y="4767263"/>
            <a:ext cx="3086100" cy="273844"/>
          </a:xfrm>
          <a:prstGeom prst="rect">
            <a:avLst/>
          </a:prstGeom>
        </p:spPr>
        <p:txBody>
          <a:bodyPr/>
          <a:lstStyle/>
          <a:p>
            <a:pPr defTabSz="457189" fontAlgn="base">
              <a:spcBef>
                <a:spcPct val="0"/>
              </a:spcBef>
              <a:spcAft>
                <a:spcPct val="0"/>
              </a:spcAft>
            </a:pPr>
            <a:endParaRPr lang="ja-JP" altLang="en-US">
              <a:solidFill>
                <a:srgbClr val="676767"/>
              </a:solidFill>
              <a:latin typeface="Arial" charset="0"/>
              <a:ea typeface="ＭＳ Ｐゴシック" charset="0"/>
            </a:endParaRPr>
          </a:p>
        </p:txBody>
      </p:sp>
      <p:sp>
        <p:nvSpPr>
          <p:cNvPr id="6" name="スライド番号プレースホルダー 5"/>
          <p:cNvSpPr>
            <a:spLocks noGrp="1"/>
          </p:cNvSpPr>
          <p:nvPr>
            <p:ph type="sldNum" sz="quarter" idx="12"/>
          </p:nvPr>
        </p:nvSpPr>
        <p:spPr>
          <a:xfrm>
            <a:off x="6457950" y="4767263"/>
            <a:ext cx="2057400" cy="273844"/>
          </a:xfrm>
          <a:prstGeom prst="rect">
            <a:avLst/>
          </a:prstGeom>
        </p:spPr>
        <p:txBody>
          <a:bodyPr/>
          <a:lstStyle/>
          <a:p>
            <a:pPr defTabSz="457189" fontAlgn="base">
              <a:spcBef>
                <a:spcPct val="0"/>
              </a:spcBef>
              <a:spcAft>
                <a:spcPct val="0"/>
              </a:spcAft>
            </a:pPr>
            <a:fld id="{664C3B34-1DF9-407B-B319-CD9BADAD3EC0}" type="slidenum">
              <a:rPr lang="ja-JP" altLang="en-US" smtClean="0">
                <a:solidFill>
                  <a:srgbClr val="676767"/>
                </a:solidFill>
                <a:latin typeface="Arial" charset="0"/>
                <a:ea typeface="ＭＳ Ｐゴシック" charset="0"/>
              </a:rPr>
              <a:pPr defTabSz="457189" fontAlgn="base">
                <a:spcBef>
                  <a:spcPct val="0"/>
                </a:spcBef>
                <a:spcAft>
                  <a:spcPct val="0"/>
                </a:spcAft>
              </a:pPr>
              <a:t>‹#›</a:t>
            </a:fld>
            <a:endParaRPr lang="ja-JP" altLang="en-US">
              <a:solidFill>
                <a:srgbClr val="676767"/>
              </a:solidFill>
              <a:latin typeface="Arial" charset="0"/>
              <a:ea typeface="ＭＳ Ｐゴシック" charset="0"/>
            </a:endParaRPr>
          </a:p>
        </p:txBody>
      </p:sp>
    </p:spTree>
    <p:extLst>
      <p:ext uri="{BB962C8B-B14F-4D97-AF65-F5344CB8AC3E}">
        <p14:creationId xmlns:p14="http://schemas.microsoft.com/office/powerpoint/2010/main" val="3237377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17819843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441124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57381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7761146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0824966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a:xfrm>
            <a:off x="179390" y="897732"/>
            <a:ext cx="8713787" cy="3780235"/>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a:xfrm>
            <a:off x="153992" y="4875617"/>
            <a:ext cx="1006476" cy="240506"/>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AE5FD76D-BBE5-463A-89BA-7299F4A5F79B}" type="slidenum">
              <a:rPr kumimoji="0" lang="en-US" altLang="ja-JP">
                <a:solidFill>
                  <a:srgbClr val="676767"/>
                </a:solidFill>
                <a:latin typeface="Arial" charset="0"/>
                <a:ea typeface="ＭＳ Ｐゴシック" charset="0"/>
              </a:rPr>
              <a:pPr defTabSz="457189" fontAlgn="base">
                <a:spcBef>
                  <a:spcPct val="0"/>
                </a:spcBef>
                <a:spcAft>
                  <a:spcPct val="0"/>
                </a:spcAft>
                <a:defRPr/>
              </a:pPr>
              <a:t>‹#›</a:t>
            </a:fld>
            <a:endParaRPr kumimoji="0" lang="en-US" altLang="ja-JP">
              <a:solidFill>
                <a:srgbClr val="676767"/>
              </a:solidFill>
              <a:latin typeface="Arial" charset="0"/>
              <a:ea typeface="ＭＳ Ｐゴシック" charset="0"/>
            </a:endParaRPr>
          </a:p>
        </p:txBody>
      </p:sp>
      <p:sp>
        <p:nvSpPr>
          <p:cNvPr id="5" name="フッター プレースホルダー 4"/>
          <p:cNvSpPr>
            <a:spLocks noGrp="1"/>
          </p:cNvSpPr>
          <p:nvPr>
            <p:ph type="ftr" sz="quarter" idx="11"/>
          </p:nvPr>
        </p:nvSpPr>
        <p:spPr>
          <a:xfrm>
            <a:off x="990601" y="4875616"/>
            <a:ext cx="3811587"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endParaRPr kumimoji="0" lang="en-US" altLang="ja-JP">
              <a:solidFill>
                <a:srgbClr val="676767"/>
              </a:solidFill>
              <a:latin typeface="Arial" charset="0"/>
              <a:ea typeface="ＭＳ Ｐゴシック" charset="0"/>
            </a:endParaRPr>
          </a:p>
        </p:txBody>
      </p:sp>
      <p:sp>
        <p:nvSpPr>
          <p:cNvPr id="6" name="日付プレースホルダー 5"/>
          <p:cNvSpPr>
            <a:spLocks noGrp="1"/>
          </p:cNvSpPr>
          <p:nvPr>
            <p:ph type="dt" sz="half" idx="12"/>
          </p:nvPr>
        </p:nvSpPr>
        <p:spPr>
          <a:xfrm>
            <a:off x="5456241" y="4875616"/>
            <a:ext cx="1946275"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A9B31C28-85A6-4C2B-BBDE-6C875C6E2BE7}" type="datetime1">
              <a:rPr kumimoji="0" lang="ja-JP" altLang="en-US" smtClean="0">
                <a:solidFill>
                  <a:srgbClr val="676767"/>
                </a:solidFill>
                <a:latin typeface="Arial" charset="0"/>
                <a:ea typeface="ＭＳ Ｐゴシック" charset="0"/>
              </a:rPr>
              <a:pPr defTabSz="457189" fontAlgn="base">
                <a:spcBef>
                  <a:spcPct val="0"/>
                </a:spcBef>
                <a:spcAft>
                  <a:spcPct val="0"/>
                </a:spcAft>
                <a:defRPr/>
              </a:pPr>
              <a:t>2017/11/27</a:t>
            </a:fld>
            <a:endParaRPr kumimoji="0" lang="en-US" altLang="ja-JP">
              <a:solidFill>
                <a:srgbClr val="676767"/>
              </a:solidFill>
              <a:latin typeface="Arial" charset="0"/>
              <a:ea typeface="ＭＳ Ｐゴシック" charset="0"/>
            </a:endParaRPr>
          </a:p>
        </p:txBody>
      </p:sp>
    </p:spTree>
    <p:extLst>
      <p:ext uri="{BB962C8B-B14F-4D97-AF65-F5344CB8AC3E}">
        <p14:creationId xmlns:p14="http://schemas.microsoft.com/office/powerpoint/2010/main" val="27455935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877948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4899828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6713114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538045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75077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4123361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4111175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4122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0431624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8781502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153992" y="4875617"/>
            <a:ext cx="1006476" cy="240506"/>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B262C187-5DA4-4D1A-9DE2-3BA97C04F290}" type="slidenum">
              <a:rPr kumimoji="0" lang="en-US" altLang="ja-JP">
                <a:solidFill>
                  <a:srgbClr val="676767"/>
                </a:solidFill>
                <a:latin typeface="Arial" charset="0"/>
                <a:ea typeface="ＭＳ Ｐゴシック" charset="0"/>
              </a:rPr>
              <a:pPr defTabSz="457189" fontAlgn="base">
                <a:spcBef>
                  <a:spcPct val="0"/>
                </a:spcBef>
                <a:spcAft>
                  <a:spcPct val="0"/>
                </a:spcAft>
                <a:defRPr/>
              </a:pPr>
              <a:t>‹#›</a:t>
            </a:fld>
            <a:endParaRPr kumimoji="0" lang="en-US" altLang="ja-JP">
              <a:solidFill>
                <a:srgbClr val="676767"/>
              </a:solidFill>
              <a:latin typeface="Arial" charset="0"/>
              <a:ea typeface="ＭＳ Ｐゴシック" charset="0"/>
            </a:endParaRPr>
          </a:p>
        </p:txBody>
      </p:sp>
      <p:sp>
        <p:nvSpPr>
          <p:cNvPr id="3" name="フッター プレースホルダー 2"/>
          <p:cNvSpPr>
            <a:spLocks noGrp="1"/>
          </p:cNvSpPr>
          <p:nvPr>
            <p:ph type="ftr" sz="quarter" idx="11"/>
          </p:nvPr>
        </p:nvSpPr>
        <p:spPr>
          <a:xfrm>
            <a:off x="990601" y="4875616"/>
            <a:ext cx="3811587"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endParaRPr kumimoji="0" lang="en-US" altLang="ja-JP">
              <a:solidFill>
                <a:srgbClr val="676767"/>
              </a:solidFill>
              <a:latin typeface="Arial" charset="0"/>
              <a:ea typeface="ＭＳ Ｐゴシック" charset="0"/>
            </a:endParaRPr>
          </a:p>
        </p:txBody>
      </p:sp>
      <p:sp>
        <p:nvSpPr>
          <p:cNvPr id="4" name="日付プレースホルダー 3"/>
          <p:cNvSpPr>
            <a:spLocks noGrp="1"/>
          </p:cNvSpPr>
          <p:nvPr>
            <p:ph type="dt" sz="half" idx="12"/>
          </p:nvPr>
        </p:nvSpPr>
        <p:spPr>
          <a:xfrm>
            <a:off x="5456241" y="4875616"/>
            <a:ext cx="1946275" cy="184547"/>
          </a:xfrm>
          <a:prstGeom prst="rect">
            <a:avLst/>
          </a:prstGeom>
        </p:spPr>
        <p:txBody>
          <a:bodyPr/>
          <a:lstStyle>
            <a:lvl1pPr algn="ctr" eaLnBrk="0" hangingPunct="0">
              <a:buFont typeface="Arial" charset="0"/>
              <a:buChar char="•"/>
              <a:defRPr/>
            </a:lvl1pPr>
          </a:lstStyle>
          <a:p>
            <a:pPr defTabSz="457189" fontAlgn="base">
              <a:spcBef>
                <a:spcPct val="0"/>
              </a:spcBef>
              <a:spcAft>
                <a:spcPct val="0"/>
              </a:spcAft>
              <a:defRPr/>
            </a:pPr>
            <a:fld id="{9D755623-DF32-4BCD-B320-2B74B83EC3E8}" type="datetime1">
              <a:rPr kumimoji="0" lang="ja-JP" altLang="en-US" smtClean="0">
                <a:solidFill>
                  <a:srgbClr val="676767"/>
                </a:solidFill>
                <a:latin typeface="Arial" charset="0"/>
                <a:ea typeface="ＭＳ Ｐゴシック" charset="0"/>
              </a:rPr>
              <a:pPr defTabSz="457189" fontAlgn="base">
                <a:spcBef>
                  <a:spcPct val="0"/>
                </a:spcBef>
                <a:spcAft>
                  <a:spcPct val="0"/>
                </a:spcAft>
                <a:defRPr/>
              </a:pPr>
              <a:t>2017/11/27</a:t>
            </a:fld>
            <a:endParaRPr kumimoji="0" lang="en-US" altLang="ja-JP">
              <a:solidFill>
                <a:srgbClr val="676767"/>
              </a:solidFill>
              <a:latin typeface="Arial" charset="0"/>
              <a:ea typeface="ＭＳ Ｐゴシック" charset="0"/>
            </a:endParaRPr>
          </a:p>
        </p:txBody>
      </p:sp>
    </p:spTree>
    <p:extLst>
      <p:ext uri="{BB962C8B-B14F-4D97-AF65-F5344CB8AC3E}">
        <p14:creationId xmlns:p14="http://schemas.microsoft.com/office/powerpoint/2010/main" val="28275759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7884301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5755759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5933241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4507945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4499477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18437557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35831215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4479336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5360327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3" orient="horz" pos="2196" userDrawn="1">
          <p15:clr>
            <a:srgbClr val="FBAE40"/>
          </p15:clr>
        </p15:guide>
        <p15:guide id="4" pos="2675">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7374286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772"/>
            <a:ext cx="6858000" cy="17907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628650" y="4767263"/>
            <a:ext cx="2057400" cy="273844"/>
          </a:xfrm>
          <a:prstGeom prst="rect">
            <a:avLst/>
          </a:prstGeom>
        </p:spPr>
        <p:txBody>
          <a:bodyPr/>
          <a:lstStyle/>
          <a:p>
            <a:pPr defTabSz="457189" fontAlgn="base">
              <a:spcBef>
                <a:spcPct val="0"/>
              </a:spcBef>
              <a:spcAft>
                <a:spcPct val="0"/>
              </a:spcAft>
            </a:pPr>
            <a:fld id="{1B7BAB26-EE5E-42D7-9532-CF4C25FE72D3}" type="datetimeFigureOut">
              <a:rPr lang="ja-JP" altLang="en-US" smtClean="0">
                <a:solidFill>
                  <a:srgbClr val="676767"/>
                </a:solidFill>
                <a:latin typeface="Arial" charset="0"/>
                <a:ea typeface="ＭＳ Ｐゴシック" charset="0"/>
              </a:rPr>
              <a:pPr defTabSz="457189" fontAlgn="base">
                <a:spcBef>
                  <a:spcPct val="0"/>
                </a:spcBef>
                <a:spcAft>
                  <a:spcPct val="0"/>
                </a:spcAft>
              </a:pPr>
              <a:t>2017/11/27</a:t>
            </a:fld>
            <a:endParaRPr lang="ja-JP" altLang="en-US">
              <a:solidFill>
                <a:srgbClr val="676767"/>
              </a:solidFill>
              <a:latin typeface="Arial" charset="0"/>
              <a:ea typeface="ＭＳ Ｐゴシック" charset="0"/>
            </a:endParaRPr>
          </a:p>
        </p:txBody>
      </p:sp>
      <p:sp>
        <p:nvSpPr>
          <p:cNvPr id="5" name="フッター プレースホルダー 4"/>
          <p:cNvSpPr>
            <a:spLocks noGrp="1"/>
          </p:cNvSpPr>
          <p:nvPr>
            <p:ph type="ftr" sz="quarter" idx="11"/>
          </p:nvPr>
        </p:nvSpPr>
        <p:spPr>
          <a:xfrm>
            <a:off x="3028950" y="4767263"/>
            <a:ext cx="3086100" cy="273844"/>
          </a:xfrm>
          <a:prstGeom prst="rect">
            <a:avLst/>
          </a:prstGeom>
        </p:spPr>
        <p:txBody>
          <a:bodyPr/>
          <a:lstStyle/>
          <a:p>
            <a:pPr defTabSz="457189" fontAlgn="base">
              <a:spcBef>
                <a:spcPct val="0"/>
              </a:spcBef>
              <a:spcAft>
                <a:spcPct val="0"/>
              </a:spcAft>
            </a:pPr>
            <a:endParaRPr lang="ja-JP" altLang="en-US">
              <a:solidFill>
                <a:srgbClr val="676767"/>
              </a:solidFill>
              <a:latin typeface="Arial" charset="0"/>
              <a:ea typeface="ＭＳ Ｐゴシック" charset="0"/>
            </a:endParaRPr>
          </a:p>
        </p:txBody>
      </p:sp>
      <p:sp>
        <p:nvSpPr>
          <p:cNvPr id="6" name="スライド番号プレースホルダー 5"/>
          <p:cNvSpPr>
            <a:spLocks noGrp="1"/>
          </p:cNvSpPr>
          <p:nvPr>
            <p:ph type="sldNum" sz="quarter" idx="12"/>
          </p:nvPr>
        </p:nvSpPr>
        <p:spPr>
          <a:xfrm>
            <a:off x="6457950" y="4767263"/>
            <a:ext cx="2057400" cy="273844"/>
          </a:xfrm>
          <a:prstGeom prst="rect">
            <a:avLst/>
          </a:prstGeom>
        </p:spPr>
        <p:txBody>
          <a:bodyPr/>
          <a:lstStyle/>
          <a:p>
            <a:pPr defTabSz="457189" fontAlgn="base">
              <a:spcBef>
                <a:spcPct val="0"/>
              </a:spcBef>
              <a:spcAft>
                <a:spcPct val="0"/>
              </a:spcAft>
            </a:pPr>
            <a:fld id="{664C3B34-1DF9-407B-B319-CD9BADAD3EC0}" type="slidenum">
              <a:rPr lang="ja-JP" altLang="en-US" smtClean="0">
                <a:solidFill>
                  <a:srgbClr val="676767"/>
                </a:solidFill>
                <a:latin typeface="Arial" charset="0"/>
                <a:ea typeface="ＭＳ Ｐゴシック" charset="0"/>
              </a:rPr>
              <a:pPr defTabSz="457189" fontAlgn="base">
                <a:spcBef>
                  <a:spcPct val="0"/>
                </a:spcBef>
                <a:spcAft>
                  <a:spcPct val="0"/>
                </a:spcAft>
              </a:pPr>
              <a:t>‹#›</a:t>
            </a:fld>
            <a:endParaRPr lang="ja-JP" altLang="en-US">
              <a:solidFill>
                <a:srgbClr val="676767"/>
              </a:solidFill>
              <a:latin typeface="Arial" charset="0"/>
              <a:ea typeface="ＭＳ Ｐゴシック" charset="0"/>
            </a:endParaRPr>
          </a:p>
        </p:txBody>
      </p:sp>
    </p:spTree>
    <p:extLst>
      <p:ext uri="{BB962C8B-B14F-4D97-AF65-F5344CB8AC3E}">
        <p14:creationId xmlns:p14="http://schemas.microsoft.com/office/powerpoint/2010/main" val="17413140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10662196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11596185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24671574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a typeface="ＭＳ Ｐゴシック" charset="0"/>
            </a:endParaRPr>
          </a:p>
        </p:txBody>
      </p:sp>
    </p:spTree>
    <p:extLst>
      <p:ext uri="{BB962C8B-B14F-4D97-AF65-F5344CB8AC3E}">
        <p14:creationId xmlns:p14="http://schemas.microsoft.com/office/powerpoint/2010/main" val="9008207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2737463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702366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9011057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332409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36187523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ja-JP" altLang="en-US" smtClean="0"/>
              <a:t>マスター テキストの書式設定</a:t>
            </a:r>
          </a:p>
        </p:txBody>
      </p:sp>
    </p:spTree>
    <p:extLst>
      <p:ext uri="{BB962C8B-B14F-4D97-AF65-F5344CB8AC3E}">
        <p14:creationId xmlns:p14="http://schemas.microsoft.com/office/powerpoint/2010/main" val="39488890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46" Type="http://schemas.openxmlformats.org/officeDocument/2006/relationships/slideLayout" Target="../slideLayouts/slideLayout46.xml"/><Relationship Id="rId47" Type="http://schemas.openxmlformats.org/officeDocument/2006/relationships/theme" Target="../theme/theme1.xml"/><Relationship Id="rId48" Type="http://schemas.openxmlformats.org/officeDocument/2006/relationships/image" Target="../media/image1.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_rels/slideMaster10.xml.rels><?xml version="1.0" encoding="UTF-8" standalone="yes"?>
<Relationships xmlns="http://schemas.openxmlformats.org/package/2006/relationships"><Relationship Id="rId46" Type="http://schemas.openxmlformats.org/officeDocument/2006/relationships/slideLayout" Target="../slideLayouts/slideLayout332.xml"/><Relationship Id="rId47" Type="http://schemas.openxmlformats.org/officeDocument/2006/relationships/slideLayout" Target="../slideLayouts/slideLayout333.xml"/><Relationship Id="rId48" Type="http://schemas.openxmlformats.org/officeDocument/2006/relationships/slideLayout" Target="../slideLayouts/slideLayout334.xml"/><Relationship Id="rId49" Type="http://schemas.openxmlformats.org/officeDocument/2006/relationships/slideLayout" Target="../slideLayouts/slideLayout335.xml"/><Relationship Id="rId20" Type="http://schemas.openxmlformats.org/officeDocument/2006/relationships/slideLayout" Target="../slideLayouts/slideLayout306.xml"/><Relationship Id="rId21" Type="http://schemas.openxmlformats.org/officeDocument/2006/relationships/slideLayout" Target="../slideLayouts/slideLayout307.xml"/><Relationship Id="rId22" Type="http://schemas.openxmlformats.org/officeDocument/2006/relationships/slideLayout" Target="../slideLayouts/slideLayout308.xml"/><Relationship Id="rId23" Type="http://schemas.openxmlformats.org/officeDocument/2006/relationships/slideLayout" Target="../slideLayouts/slideLayout309.xml"/><Relationship Id="rId24" Type="http://schemas.openxmlformats.org/officeDocument/2006/relationships/slideLayout" Target="../slideLayouts/slideLayout310.xml"/><Relationship Id="rId25" Type="http://schemas.openxmlformats.org/officeDocument/2006/relationships/slideLayout" Target="../slideLayouts/slideLayout311.xml"/><Relationship Id="rId26" Type="http://schemas.openxmlformats.org/officeDocument/2006/relationships/slideLayout" Target="../slideLayouts/slideLayout312.xml"/><Relationship Id="rId27" Type="http://schemas.openxmlformats.org/officeDocument/2006/relationships/slideLayout" Target="../slideLayouts/slideLayout313.xml"/><Relationship Id="rId28" Type="http://schemas.openxmlformats.org/officeDocument/2006/relationships/slideLayout" Target="../slideLayouts/slideLayout314.xml"/><Relationship Id="rId29" Type="http://schemas.openxmlformats.org/officeDocument/2006/relationships/slideLayout" Target="../slideLayouts/slideLayout315.xml"/><Relationship Id="rId50" Type="http://schemas.openxmlformats.org/officeDocument/2006/relationships/slideLayout" Target="../slideLayouts/slideLayout336.xml"/><Relationship Id="rId51" Type="http://schemas.openxmlformats.org/officeDocument/2006/relationships/theme" Target="../theme/theme10.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30" Type="http://schemas.openxmlformats.org/officeDocument/2006/relationships/slideLayout" Target="../slideLayouts/slideLayout316.xml"/><Relationship Id="rId31" Type="http://schemas.openxmlformats.org/officeDocument/2006/relationships/slideLayout" Target="../slideLayouts/slideLayout317.xml"/><Relationship Id="rId32" Type="http://schemas.openxmlformats.org/officeDocument/2006/relationships/slideLayout" Target="../slideLayouts/slideLayout318.xml"/><Relationship Id="rId9" Type="http://schemas.openxmlformats.org/officeDocument/2006/relationships/slideLayout" Target="../slideLayouts/slideLayout295.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33" Type="http://schemas.openxmlformats.org/officeDocument/2006/relationships/slideLayout" Target="../slideLayouts/slideLayout319.xml"/><Relationship Id="rId34" Type="http://schemas.openxmlformats.org/officeDocument/2006/relationships/slideLayout" Target="../slideLayouts/slideLayout320.xml"/><Relationship Id="rId35" Type="http://schemas.openxmlformats.org/officeDocument/2006/relationships/slideLayout" Target="../slideLayouts/slideLayout321.xml"/><Relationship Id="rId36" Type="http://schemas.openxmlformats.org/officeDocument/2006/relationships/slideLayout" Target="../slideLayouts/slideLayout322.xml"/><Relationship Id="rId10" Type="http://schemas.openxmlformats.org/officeDocument/2006/relationships/slideLayout" Target="../slideLayouts/slideLayout296.xml"/><Relationship Id="rId11" Type="http://schemas.openxmlformats.org/officeDocument/2006/relationships/slideLayout" Target="../slideLayouts/slideLayout297.xml"/><Relationship Id="rId12" Type="http://schemas.openxmlformats.org/officeDocument/2006/relationships/slideLayout" Target="../slideLayouts/slideLayout298.xml"/><Relationship Id="rId13" Type="http://schemas.openxmlformats.org/officeDocument/2006/relationships/slideLayout" Target="../slideLayouts/slideLayout299.xml"/><Relationship Id="rId14" Type="http://schemas.openxmlformats.org/officeDocument/2006/relationships/slideLayout" Target="../slideLayouts/slideLayout300.xml"/><Relationship Id="rId15" Type="http://schemas.openxmlformats.org/officeDocument/2006/relationships/slideLayout" Target="../slideLayouts/slideLayout301.xml"/><Relationship Id="rId16" Type="http://schemas.openxmlformats.org/officeDocument/2006/relationships/slideLayout" Target="../slideLayouts/slideLayout302.xml"/><Relationship Id="rId17" Type="http://schemas.openxmlformats.org/officeDocument/2006/relationships/slideLayout" Target="../slideLayouts/slideLayout303.xml"/><Relationship Id="rId18" Type="http://schemas.openxmlformats.org/officeDocument/2006/relationships/slideLayout" Target="../slideLayouts/slideLayout304.xml"/><Relationship Id="rId19" Type="http://schemas.openxmlformats.org/officeDocument/2006/relationships/slideLayout" Target="../slideLayouts/slideLayout305.xml"/><Relationship Id="rId37" Type="http://schemas.openxmlformats.org/officeDocument/2006/relationships/slideLayout" Target="../slideLayouts/slideLayout323.xml"/><Relationship Id="rId38" Type="http://schemas.openxmlformats.org/officeDocument/2006/relationships/slideLayout" Target="../slideLayouts/slideLayout324.xml"/><Relationship Id="rId39" Type="http://schemas.openxmlformats.org/officeDocument/2006/relationships/slideLayout" Target="../slideLayouts/slideLayout325.xml"/><Relationship Id="rId40" Type="http://schemas.openxmlformats.org/officeDocument/2006/relationships/slideLayout" Target="../slideLayouts/slideLayout326.xml"/><Relationship Id="rId41" Type="http://schemas.openxmlformats.org/officeDocument/2006/relationships/slideLayout" Target="../slideLayouts/slideLayout327.xml"/><Relationship Id="rId42" Type="http://schemas.openxmlformats.org/officeDocument/2006/relationships/slideLayout" Target="../slideLayouts/slideLayout328.xml"/><Relationship Id="rId43" Type="http://schemas.openxmlformats.org/officeDocument/2006/relationships/slideLayout" Target="../slideLayouts/slideLayout329.xml"/><Relationship Id="rId44" Type="http://schemas.openxmlformats.org/officeDocument/2006/relationships/slideLayout" Target="../slideLayouts/slideLayout330.xml"/><Relationship Id="rId45" Type="http://schemas.openxmlformats.org/officeDocument/2006/relationships/slideLayout" Target="../slideLayouts/slideLayout331.xml"/></Relationships>
</file>

<file path=ppt/slideMasters/_rels/slideMaster11.xml.rels><?xml version="1.0" encoding="UTF-8" standalone="yes"?>
<Relationships xmlns="http://schemas.openxmlformats.org/package/2006/relationships"><Relationship Id="rId46" Type="http://schemas.openxmlformats.org/officeDocument/2006/relationships/slideLayout" Target="../slideLayouts/slideLayout382.xml"/><Relationship Id="rId47" Type="http://schemas.openxmlformats.org/officeDocument/2006/relationships/slideLayout" Target="../slideLayouts/slideLayout383.xml"/><Relationship Id="rId48" Type="http://schemas.openxmlformats.org/officeDocument/2006/relationships/slideLayout" Target="../slideLayouts/slideLayout384.xml"/><Relationship Id="rId49" Type="http://schemas.openxmlformats.org/officeDocument/2006/relationships/slideLayout" Target="../slideLayouts/slideLayout385.xml"/><Relationship Id="rId20" Type="http://schemas.openxmlformats.org/officeDocument/2006/relationships/slideLayout" Target="../slideLayouts/slideLayout356.xml"/><Relationship Id="rId21" Type="http://schemas.openxmlformats.org/officeDocument/2006/relationships/slideLayout" Target="../slideLayouts/slideLayout357.xml"/><Relationship Id="rId22" Type="http://schemas.openxmlformats.org/officeDocument/2006/relationships/slideLayout" Target="../slideLayouts/slideLayout358.xml"/><Relationship Id="rId23" Type="http://schemas.openxmlformats.org/officeDocument/2006/relationships/slideLayout" Target="../slideLayouts/slideLayout359.xml"/><Relationship Id="rId24" Type="http://schemas.openxmlformats.org/officeDocument/2006/relationships/slideLayout" Target="../slideLayouts/slideLayout360.xml"/><Relationship Id="rId25" Type="http://schemas.openxmlformats.org/officeDocument/2006/relationships/slideLayout" Target="../slideLayouts/slideLayout361.xml"/><Relationship Id="rId26" Type="http://schemas.openxmlformats.org/officeDocument/2006/relationships/slideLayout" Target="../slideLayouts/slideLayout362.xml"/><Relationship Id="rId27" Type="http://schemas.openxmlformats.org/officeDocument/2006/relationships/slideLayout" Target="../slideLayouts/slideLayout363.xml"/><Relationship Id="rId28" Type="http://schemas.openxmlformats.org/officeDocument/2006/relationships/slideLayout" Target="../slideLayouts/slideLayout364.xml"/><Relationship Id="rId29" Type="http://schemas.openxmlformats.org/officeDocument/2006/relationships/slideLayout" Target="../slideLayouts/slideLayout365.xml"/><Relationship Id="rId50" Type="http://schemas.openxmlformats.org/officeDocument/2006/relationships/slideLayout" Target="../slideLayouts/slideLayout386.xml"/><Relationship Id="rId51" Type="http://schemas.openxmlformats.org/officeDocument/2006/relationships/theme" Target="../theme/theme11.xml"/><Relationship Id="rId1" Type="http://schemas.openxmlformats.org/officeDocument/2006/relationships/slideLayout" Target="../slideLayouts/slideLayout337.xml"/><Relationship Id="rId2" Type="http://schemas.openxmlformats.org/officeDocument/2006/relationships/slideLayout" Target="../slideLayouts/slideLayout338.xml"/><Relationship Id="rId3" Type="http://schemas.openxmlformats.org/officeDocument/2006/relationships/slideLayout" Target="../slideLayouts/slideLayout339.xml"/><Relationship Id="rId4" Type="http://schemas.openxmlformats.org/officeDocument/2006/relationships/slideLayout" Target="../slideLayouts/slideLayout340.xml"/><Relationship Id="rId5" Type="http://schemas.openxmlformats.org/officeDocument/2006/relationships/slideLayout" Target="../slideLayouts/slideLayout341.xml"/><Relationship Id="rId30" Type="http://schemas.openxmlformats.org/officeDocument/2006/relationships/slideLayout" Target="../slideLayouts/slideLayout366.xml"/><Relationship Id="rId31" Type="http://schemas.openxmlformats.org/officeDocument/2006/relationships/slideLayout" Target="../slideLayouts/slideLayout367.xml"/><Relationship Id="rId32" Type="http://schemas.openxmlformats.org/officeDocument/2006/relationships/slideLayout" Target="../slideLayouts/slideLayout368.xml"/><Relationship Id="rId9" Type="http://schemas.openxmlformats.org/officeDocument/2006/relationships/slideLayout" Target="../slideLayouts/slideLayout345.xml"/><Relationship Id="rId6" Type="http://schemas.openxmlformats.org/officeDocument/2006/relationships/slideLayout" Target="../slideLayouts/slideLayout342.xml"/><Relationship Id="rId7" Type="http://schemas.openxmlformats.org/officeDocument/2006/relationships/slideLayout" Target="../slideLayouts/slideLayout343.xml"/><Relationship Id="rId8" Type="http://schemas.openxmlformats.org/officeDocument/2006/relationships/slideLayout" Target="../slideLayouts/slideLayout344.xml"/><Relationship Id="rId33" Type="http://schemas.openxmlformats.org/officeDocument/2006/relationships/slideLayout" Target="../slideLayouts/slideLayout369.xml"/><Relationship Id="rId34" Type="http://schemas.openxmlformats.org/officeDocument/2006/relationships/slideLayout" Target="../slideLayouts/slideLayout370.xml"/><Relationship Id="rId35" Type="http://schemas.openxmlformats.org/officeDocument/2006/relationships/slideLayout" Target="../slideLayouts/slideLayout371.xml"/><Relationship Id="rId36" Type="http://schemas.openxmlformats.org/officeDocument/2006/relationships/slideLayout" Target="../slideLayouts/slideLayout372.xml"/><Relationship Id="rId10" Type="http://schemas.openxmlformats.org/officeDocument/2006/relationships/slideLayout" Target="../slideLayouts/slideLayout346.xml"/><Relationship Id="rId11" Type="http://schemas.openxmlformats.org/officeDocument/2006/relationships/slideLayout" Target="../slideLayouts/slideLayout347.xml"/><Relationship Id="rId12" Type="http://schemas.openxmlformats.org/officeDocument/2006/relationships/slideLayout" Target="../slideLayouts/slideLayout348.xml"/><Relationship Id="rId13" Type="http://schemas.openxmlformats.org/officeDocument/2006/relationships/slideLayout" Target="../slideLayouts/slideLayout349.xml"/><Relationship Id="rId14" Type="http://schemas.openxmlformats.org/officeDocument/2006/relationships/slideLayout" Target="../slideLayouts/slideLayout350.xml"/><Relationship Id="rId15" Type="http://schemas.openxmlformats.org/officeDocument/2006/relationships/slideLayout" Target="../slideLayouts/slideLayout351.xml"/><Relationship Id="rId16" Type="http://schemas.openxmlformats.org/officeDocument/2006/relationships/slideLayout" Target="../slideLayouts/slideLayout352.xml"/><Relationship Id="rId17" Type="http://schemas.openxmlformats.org/officeDocument/2006/relationships/slideLayout" Target="../slideLayouts/slideLayout353.xml"/><Relationship Id="rId18" Type="http://schemas.openxmlformats.org/officeDocument/2006/relationships/slideLayout" Target="../slideLayouts/slideLayout354.xml"/><Relationship Id="rId19" Type="http://schemas.openxmlformats.org/officeDocument/2006/relationships/slideLayout" Target="../slideLayouts/slideLayout355.xml"/><Relationship Id="rId37" Type="http://schemas.openxmlformats.org/officeDocument/2006/relationships/slideLayout" Target="../slideLayouts/slideLayout373.xml"/><Relationship Id="rId38" Type="http://schemas.openxmlformats.org/officeDocument/2006/relationships/slideLayout" Target="../slideLayouts/slideLayout374.xml"/><Relationship Id="rId39" Type="http://schemas.openxmlformats.org/officeDocument/2006/relationships/slideLayout" Target="../slideLayouts/slideLayout375.xml"/><Relationship Id="rId40" Type="http://schemas.openxmlformats.org/officeDocument/2006/relationships/slideLayout" Target="../slideLayouts/slideLayout376.xml"/><Relationship Id="rId41" Type="http://schemas.openxmlformats.org/officeDocument/2006/relationships/slideLayout" Target="../slideLayouts/slideLayout377.xml"/><Relationship Id="rId42" Type="http://schemas.openxmlformats.org/officeDocument/2006/relationships/slideLayout" Target="../slideLayouts/slideLayout378.xml"/><Relationship Id="rId43" Type="http://schemas.openxmlformats.org/officeDocument/2006/relationships/slideLayout" Target="../slideLayouts/slideLayout379.xml"/><Relationship Id="rId44" Type="http://schemas.openxmlformats.org/officeDocument/2006/relationships/slideLayout" Target="../slideLayouts/slideLayout380.xml"/><Relationship Id="rId45" Type="http://schemas.openxmlformats.org/officeDocument/2006/relationships/slideLayout" Target="../slideLayouts/slideLayout38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395.xml"/><Relationship Id="rId20" Type="http://schemas.openxmlformats.org/officeDocument/2006/relationships/slideLayout" Target="../slideLayouts/slideLayout406.xml"/><Relationship Id="rId21" Type="http://schemas.openxmlformats.org/officeDocument/2006/relationships/slideLayout" Target="../slideLayouts/slideLayout407.xml"/><Relationship Id="rId22" Type="http://schemas.openxmlformats.org/officeDocument/2006/relationships/slideLayout" Target="../slideLayouts/slideLayout408.xml"/><Relationship Id="rId23" Type="http://schemas.openxmlformats.org/officeDocument/2006/relationships/slideLayout" Target="../slideLayouts/slideLayout409.xml"/><Relationship Id="rId24" Type="http://schemas.openxmlformats.org/officeDocument/2006/relationships/slideLayout" Target="../slideLayouts/slideLayout410.xml"/><Relationship Id="rId25" Type="http://schemas.openxmlformats.org/officeDocument/2006/relationships/slideLayout" Target="../slideLayouts/slideLayout411.xml"/><Relationship Id="rId26" Type="http://schemas.openxmlformats.org/officeDocument/2006/relationships/slideLayout" Target="../slideLayouts/slideLayout412.xml"/><Relationship Id="rId27" Type="http://schemas.openxmlformats.org/officeDocument/2006/relationships/slideLayout" Target="../slideLayouts/slideLayout413.xml"/><Relationship Id="rId28" Type="http://schemas.openxmlformats.org/officeDocument/2006/relationships/slideLayout" Target="../slideLayouts/slideLayout414.xml"/><Relationship Id="rId29" Type="http://schemas.openxmlformats.org/officeDocument/2006/relationships/slideLayout" Target="../slideLayouts/slideLayout415.xml"/><Relationship Id="rId30" Type="http://schemas.openxmlformats.org/officeDocument/2006/relationships/slideLayout" Target="../slideLayouts/slideLayout416.xml"/><Relationship Id="rId31" Type="http://schemas.openxmlformats.org/officeDocument/2006/relationships/theme" Target="../theme/theme12.xml"/><Relationship Id="rId10" Type="http://schemas.openxmlformats.org/officeDocument/2006/relationships/slideLayout" Target="../slideLayouts/slideLayout396.xml"/><Relationship Id="rId11" Type="http://schemas.openxmlformats.org/officeDocument/2006/relationships/slideLayout" Target="../slideLayouts/slideLayout397.xml"/><Relationship Id="rId12" Type="http://schemas.openxmlformats.org/officeDocument/2006/relationships/slideLayout" Target="../slideLayouts/slideLayout398.xml"/><Relationship Id="rId13" Type="http://schemas.openxmlformats.org/officeDocument/2006/relationships/slideLayout" Target="../slideLayouts/slideLayout399.xml"/><Relationship Id="rId14" Type="http://schemas.openxmlformats.org/officeDocument/2006/relationships/slideLayout" Target="../slideLayouts/slideLayout400.xml"/><Relationship Id="rId15" Type="http://schemas.openxmlformats.org/officeDocument/2006/relationships/slideLayout" Target="../slideLayouts/slideLayout401.xml"/><Relationship Id="rId16" Type="http://schemas.openxmlformats.org/officeDocument/2006/relationships/slideLayout" Target="../slideLayouts/slideLayout402.xml"/><Relationship Id="rId17" Type="http://schemas.openxmlformats.org/officeDocument/2006/relationships/slideLayout" Target="../slideLayouts/slideLayout403.xml"/><Relationship Id="rId18" Type="http://schemas.openxmlformats.org/officeDocument/2006/relationships/slideLayout" Target="../slideLayouts/slideLayout404.xml"/><Relationship Id="rId19" Type="http://schemas.openxmlformats.org/officeDocument/2006/relationships/slideLayout" Target="../slideLayouts/slideLayout405.xml"/><Relationship Id="rId1" Type="http://schemas.openxmlformats.org/officeDocument/2006/relationships/slideLayout" Target="../slideLayouts/slideLayout387.xml"/><Relationship Id="rId2" Type="http://schemas.openxmlformats.org/officeDocument/2006/relationships/slideLayout" Target="../slideLayouts/slideLayout388.xml"/><Relationship Id="rId3" Type="http://schemas.openxmlformats.org/officeDocument/2006/relationships/slideLayout" Target="../slideLayouts/slideLayout389.xml"/><Relationship Id="rId4" Type="http://schemas.openxmlformats.org/officeDocument/2006/relationships/slideLayout" Target="../slideLayouts/slideLayout390.xml"/><Relationship Id="rId5" Type="http://schemas.openxmlformats.org/officeDocument/2006/relationships/slideLayout" Target="../slideLayouts/slideLayout391.xml"/><Relationship Id="rId6" Type="http://schemas.openxmlformats.org/officeDocument/2006/relationships/slideLayout" Target="../slideLayouts/slideLayout392.xml"/><Relationship Id="rId7" Type="http://schemas.openxmlformats.org/officeDocument/2006/relationships/slideLayout" Target="../slideLayouts/slideLayout393.xml"/><Relationship Id="rId8" Type="http://schemas.openxmlformats.org/officeDocument/2006/relationships/slideLayout" Target="../slideLayouts/slideLayout394.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425.xml"/><Relationship Id="rId20" Type="http://schemas.openxmlformats.org/officeDocument/2006/relationships/slideLayout" Target="../slideLayouts/slideLayout436.xml"/><Relationship Id="rId21" Type="http://schemas.openxmlformats.org/officeDocument/2006/relationships/slideLayout" Target="../slideLayouts/slideLayout437.xml"/><Relationship Id="rId22" Type="http://schemas.openxmlformats.org/officeDocument/2006/relationships/slideLayout" Target="../slideLayouts/slideLayout438.xml"/><Relationship Id="rId23" Type="http://schemas.openxmlformats.org/officeDocument/2006/relationships/slideLayout" Target="../slideLayouts/slideLayout439.xml"/><Relationship Id="rId24" Type="http://schemas.openxmlformats.org/officeDocument/2006/relationships/slideLayout" Target="../slideLayouts/slideLayout440.xml"/><Relationship Id="rId25" Type="http://schemas.openxmlformats.org/officeDocument/2006/relationships/slideLayout" Target="../slideLayouts/slideLayout441.xml"/><Relationship Id="rId26" Type="http://schemas.openxmlformats.org/officeDocument/2006/relationships/slideLayout" Target="../slideLayouts/slideLayout442.xml"/><Relationship Id="rId27" Type="http://schemas.openxmlformats.org/officeDocument/2006/relationships/slideLayout" Target="../slideLayouts/slideLayout443.xml"/><Relationship Id="rId28" Type="http://schemas.openxmlformats.org/officeDocument/2006/relationships/slideLayout" Target="../slideLayouts/slideLayout444.xml"/><Relationship Id="rId29" Type="http://schemas.openxmlformats.org/officeDocument/2006/relationships/theme" Target="../theme/theme13.xml"/><Relationship Id="rId10" Type="http://schemas.openxmlformats.org/officeDocument/2006/relationships/slideLayout" Target="../slideLayouts/slideLayout426.xml"/><Relationship Id="rId11" Type="http://schemas.openxmlformats.org/officeDocument/2006/relationships/slideLayout" Target="../slideLayouts/slideLayout427.xml"/><Relationship Id="rId12" Type="http://schemas.openxmlformats.org/officeDocument/2006/relationships/slideLayout" Target="../slideLayouts/slideLayout428.xml"/><Relationship Id="rId13" Type="http://schemas.openxmlformats.org/officeDocument/2006/relationships/slideLayout" Target="../slideLayouts/slideLayout429.xml"/><Relationship Id="rId14" Type="http://schemas.openxmlformats.org/officeDocument/2006/relationships/slideLayout" Target="../slideLayouts/slideLayout430.xml"/><Relationship Id="rId15" Type="http://schemas.openxmlformats.org/officeDocument/2006/relationships/slideLayout" Target="../slideLayouts/slideLayout431.xml"/><Relationship Id="rId16" Type="http://schemas.openxmlformats.org/officeDocument/2006/relationships/slideLayout" Target="../slideLayouts/slideLayout432.xml"/><Relationship Id="rId17" Type="http://schemas.openxmlformats.org/officeDocument/2006/relationships/slideLayout" Target="../slideLayouts/slideLayout433.xml"/><Relationship Id="rId18" Type="http://schemas.openxmlformats.org/officeDocument/2006/relationships/slideLayout" Target="../slideLayouts/slideLayout434.xml"/><Relationship Id="rId19" Type="http://schemas.openxmlformats.org/officeDocument/2006/relationships/slideLayout" Target="../slideLayouts/slideLayout435.xml"/><Relationship Id="rId1" Type="http://schemas.openxmlformats.org/officeDocument/2006/relationships/slideLayout" Target="../slideLayouts/slideLayout417.xml"/><Relationship Id="rId2" Type="http://schemas.openxmlformats.org/officeDocument/2006/relationships/slideLayout" Target="../slideLayouts/slideLayout418.xml"/><Relationship Id="rId3" Type="http://schemas.openxmlformats.org/officeDocument/2006/relationships/slideLayout" Target="../slideLayouts/slideLayout419.xml"/><Relationship Id="rId4" Type="http://schemas.openxmlformats.org/officeDocument/2006/relationships/slideLayout" Target="../slideLayouts/slideLayout420.xml"/><Relationship Id="rId5" Type="http://schemas.openxmlformats.org/officeDocument/2006/relationships/slideLayout" Target="../slideLayouts/slideLayout421.xml"/><Relationship Id="rId6" Type="http://schemas.openxmlformats.org/officeDocument/2006/relationships/slideLayout" Target="../slideLayouts/slideLayout422.xml"/><Relationship Id="rId7" Type="http://schemas.openxmlformats.org/officeDocument/2006/relationships/slideLayout" Target="../slideLayouts/slideLayout423.xml"/><Relationship Id="rId8" Type="http://schemas.openxmlformats.org/officeDocument/2006/relationships/slideLayout" Target="../slideLayouts/slideLayout424.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453.xml"/><Relationship Id="rId20" Type="http://schemas.openxmlformats.org/officeDocument/2006/relationships/slideLayout" Target="../slideLayouts/slideLayout464.xml"/><Relationship Id="rId21" Type="http://schemas.openxmlformats.org/officeDocument/2006/relationships/slideLayout" Target="../slideLayouts/slideLayout465.xml"/><Relationship Id="rId22" Type="http://schemas.openxmlformats.org/officeDocument/2006/relationships/slideLayout" Target="../slideLayouts/slideLayout466.xml"/><Relationship Id="rId23" Type="http://schemas.openxmlformats.org/officeDocument/2006/relationships/slideLayout" Target="../slideLayouts/slideLayout467.xml"/><Relationship Id="rId24" Type="http://schemas.openxmlformats.org/officeDocument/2006/relationships/slideLayout" Target="../slideLayouts/slideLayout468.xml"/><Relationship Id="rId25" Type="http://schemas.openxmlformats.org/officeDocument/2006/relationships/slideLayout" Target="../slideLayouts/slideLayout469.xml"/><Relationship Id="rId26" Type="http://schemas.openxmlformats.org/officeDocument/2006/relationships/slideLayout" Target="../slideLayouts/slideLayout470.xml"/><Relationship Id="rId27" Type="http://schemas.openxmlformats.org/officeDocument/2006/relationships/slideLayout" Target="../slideLayouts/slideLayout471.xml"/><Relationship Id="rId28" Type="http://schemas.openxmlformats.org/officeDocument/2006/relationships/slideLayout" Target="../slideLayouts/slideLayout472.xml"/><Relationship Id="rId29" Type="http://schemas.openxmlformats.org/officeDocument/2006/relationships/theme" Target="../theme/theme14.xml"/><Relationship Id="rId10" Type="http://schemas.openxmlformats.org/officeDocument/2006/relationships/slideLayout" Target="../slideLayouts/slideLayout454.xml"/><Relationship Id="rId11" Type="http://schemas.openxmlformats.org/officeDocument/2006/relationships/slideLayout" Target="../slideLayouts/slideLayout455.xml"/><Relationship Id="rId12" Type="http://schemas.openxmlformats.org/officeDocument/2006/relationships/slideLayout" Target="../slideLayouts/slideLayout456.xml"/><Relationship Id="rId13" Type="http://schemas.openxmlformats.org/officeDocument/2006/relationships/slideLayout" Target="../slideLayouts/slideLayout457.xml"/><Relationship Id="rId14" Type="http://schemas.openxmlformats.org/officeDocument/2006/relationships/slideLayout" Target="../slideLayouts/slideLayout458.xml"/><Relationship Id="rId15" Type="http://schemas.openxmlformats.org/officeDocument/2006/relationships/slideLayout" Target="../slideLayouts/slideLayout459.xml"/><Relationship Id="rId16" Type="http://schemas.openxmlformats.org/officeDocument/2006/relationships/slideLayout" Target="../slideLayouts/slideLayout460.xml"/><Relationship Id="rId17" Type="http://schemas.openxmlformats.org/officeDocument/2006/relationships/slideLayout" Target="../slideLayouts/slideLayout461.xml"/><Relationship Id="rId18" Type="http://schemas.openxmlformats.org/officeDocument/2006/relationships/slideLayout" Target="../slideLayouts/slideLayout462.xml"/><Relationship Id="rId19" Type="http://schemas.openxmlformats.org/officeDocument/2006/relationships/slideLayout" Target="../slideLayouts/slideLayout463.xml"/><Relationship Id="rId1" Type="http://schemas.openxmlformats.org/officeDocument/2006/relationships/slideLayout" Target="../slideLayouts/slideLayout445.xml"/><Relationship Id="rId2" Type="http://schemas.openxmlformats.org/officeDocument/2006/relationships/slideLayout" Target="../slideLayouts/slideLayout446.xml"/><Relationship Id="rId3" Type="http://schemas.openxmlformats.org/officeDocument/2006/relationships/slideLayout" Target="../slideLayouts/slideLayout447.xml"/><Relationship Id="rId4" Type="http://schemas.openxmlformats.org/officeDocument/2006/relationships/slideLayout" Target="../slideLayouts/slideLayout448.xml"/><Relationship Id="rId5" Type="http://schemas.openxmlformats.org/officeDocument/2006/relationships/slideLayout" Target="../slideLayouts/slideLayout449.xml"/><Relationship Id="rId6" Type="http://schemas.openxmlformats.org/officeDocument/2006/relationships/slideLayout" Target="../slideLayouts/slideLayout450.xml"/><Relationship Id="rId7" Type="http://schemas.openxmlformats.org/officeDocument/2006/relationships/slideLayout" Target="../slideLayouts/slideLayout451.xml"/><Relationship Id="rId8" Type="http://schemas.openxmlformats.org/officeDocument/2006/relationships/slideLayout" Target="../slideLayouts/slideLayout45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483.xml"/><Relationship Id="rId12" Type="http://schemas.openxmlformats.org/officeDocument/2006/relationships/slideLayout" Target="../slideLayouts/slideLayout484.xml"/><Relationship Id="rId13" Type="http://schemas.openxmlformats.org/officeDocument/2006/relationships/slideLayout" Target="../slideLayouts/slideLayout485.xml"/><Relationship Id="rId14" Type="http://schemas.openxmlformats.org/officeDocument/2006/relationships/slideLayout" Target="../slideLayouts/slideLayout486.xml"/><Relationship Id="rId15" Type="http://schemas.openxmlformats.org/officeDocument/2006/relationships/slideLayout" Target="../slideLayouts/slideLayout487.xml"/><Relationship Id="rId16" Type="http://schemas.openxmlformats.org/officeDocument/2006/relationships/slideLayout" Target="../slideLayouts/slideLayout488.xml"/><Relationship Id="rId17" Type="http://schemas.openxmlformats.org/officeDocument/2006/relationships/theme" Target="../theme/theme15.xml"/><Relationship Id="rId18" Type="http://schemas.openxmlformats.org/officeDocument/2006/relationships/image" Target="../media/image7.png"/><Relationship Id="rId1" Type="http://schemas.openxmlformats.org/officeDocument/2006/relationships/slideLayout" Target="../slideLayouts/slideLayout473.xml"/><Relationship Id="rId2" Type="http://schemas.openxmlformats.org/officeDocument/2006/relationships/slideLayout" Target="../slideLayouts/slideLayout474.xml"/><Relationship Id="rId3" Type="http://schemas.openxmlformats.org/officeDocument/2006/relationships/slideLayout" Target="../slideLayouts/slideLayout475.xml"/><Relationship Id="rId4" Type="http://schemas.openxmlformats.org/officeDocument/2006/relationships/slideLayout" Target="../slideLayouts/slideLayout476.xml"/><Relationship Id="rId5" Type="http://schemas.openxmlformats.org/officeDocument/2006/relationships/slideLayout" Target="../slideLayouts/slideLayout477.xml"/><Relationship Id="rId6" Type="http://schemas.openxmlformats.org/officeDocument/2006/relationships/slideLayout" Target="../slideLayouts/slideLayout478.xml"/><Relationship Id="rId7" Type="http://schemas.openxmlformats.org/officeDocument/2006/relationships/slideLayout" Target="../slideLayouts/slideLayout479.xml"/><Relationship Id="rId8" Type="http://schemas.openxmlformats.org/officeDocument/2006/relationships/slideLayout" Target="../slideLayouts/slideLayout480.xml"/><Relationship Id="rId9" Type="http://schemas.openxmlformats.org/officeDocument/2006/relationships/slideLayout" Target="../slideLayouts/slideLayout481.xml"/><Relationship Id="rId10" Type="http://schemas.openxmlformats.org/officeDocument/2006/relationships/slideLayout" Target="../slideLayouts/slideLayout482.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49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489.xml"/><Relationship Id="rId2" Type="http://schemas.openxmlformats.org/officeDocument/2006/relationships/slideLayout" Target="../slideLayouts/slideLayout490.xml"/><Relationship Id="rId3" Type="http://schemas.openxmlformats.org/officeDocument/2006/relationships/slideLayout" Target="../slideLayouts/slideLayout491.xml"/><Relationship Id="rId4" Type="http://schemas.openxmlformats.org/officeDocument/2006/relationships/slideLayout" Target="../slideLayouts/slideLayout492.xml"/><Relationship Id="rId5" Type="http://schemas.openxmlformats.org/officeDocument/2006/relationships/slideLayout" Target="../slideLayouts/slideLayout493.xml"/><Relationship Id="rId6" Type="http://schemas.openxmlformats.org/officeDocument/2006/relationships/slideLayout" Target="../slideLayouts/slideLayout494.xml"/><Relationship Id="rId7" Type="http://schemas.openxmlformats.org/officeDocument/2006/relationships/slideLayout" Target="../slideLayouts/slideLayout495.xml"/><Relationship Id="rId8" Type="http://schemas.openxmlformats.org/officeDocument/2006/relationships/slideLayout" Target="../slideLayouts/slideLayout496.xml"/><Relationship Id="rId9" Type="http://schemas.openxmlformats.org/officeDocument/2006/relationships/slideLayout" Target="../slideLayouts/slideLayout497.xml"/><Relationship Id="rId10" Type="http://schemas.openxmlformats.org/officeDocument/2006/relationships/slideLayout" Target="../slideLayouts/slideLayout498.xml"/></Relationships>
</file>

<file path=ppt/slideMasters/_rels/slideMaster17.xml.rels><?xml version="1.0" encoding="UTF-8" standalone="yes"?>
<Relationships xmlns="http://schemas.openxmlformats.org/package/2006/relationships"><Relationship Id="rId20" Type="http://schemas.openxmlformats.org/officeDocument/2006/relationships/slideLayout" Target="../slideLayouts/slideLayout519.xml"/><Relationship Id="rId21" Type="http://schemas.openxmlformats.org/officeDocument/2006/relationships/slideLayout" Target="../slideLayouts/slideLayout520.xml"/><Relationship Id="rId22" Type="http://schemas.openxmlformats.org/officeDocument/2006/relationships/slideLayout" Target="../slideLayouts/slideLayout521.xml"/><Relationship Id="rId23" Type="http://schemas.openxmlformats.org/officeDocument/2006/relationships/slideLayout" Target="../slideLayouts/slideLayout522.xml"/><Relationship Id="rId24" Type="http://schemas.openxmlformats.org/officeDocument/2006/relationships/slideLayout" Target="../slideLayouts/slideLayout523.xml"/><Relationship Id="rId25" Type="http://schemas.openxmlformats.org/officeDocument/2006/relationships/slideLayout" Target="../slideLayouts/slideLayout524.xml"/><Relationship Id="rId26" Type="http://schemas.openxmlformats.org/officeDocument/2006/relationships/slideLayout" Target="../slideLayouts/slideLayout525.xml"/><Relationship Id="rId27" Type="http://schemas.openxmlformats.org/officeDocument/2006/relationships/slideLayout" Target="../slideLayouts/slideLayout526.xml"/><Relationship Id="rId28" Type="http://schemas.openxmlformats.org/officeDocument/2006/relationships/slideLayout" Target="../slideLayouts/slideLayout527.xml"/><Relationship Id="rId29" Type="http://schemas.openxmlformats.org/officeDocument/2006/relationships/slideLayout" Target="../slideLayouts/slideLayout528.xml"/><Relationship Id="rId1" Type="http://schemas.openxmlformats.org/officeDocument/2006/relationships/slideLayout" Target="../slideLayouts/slideLayout500.xml"/><Relationship Id="rId2" Type="http://schemas.openxmlformats.org/officeDocument/2006/relationships/slideLayout" Target="../slideLayouts/slideLayout501.xml"/><Relationship Id="rId3" Type="http://schemas.openxmlformats.org/officeDocument/2006/relationships/slideLayout" Target="../slideLayouts/slideLayout502.xml"/><Relationship Id="rId4" Type="http://schemas.openxmlformats.org/officeDocument/2006/relationships/slideLayout" Target="../slideLayouts/slideLayout503.xml"/><Relationship Id="rId5" Type="http://schemas.openxmlformats.org/officeDocument/2006/relationships/slideLayout" Target="../slideLayouts/slideLayout504.xml"/><Relationship Id="rId30" Type="http://schemas.openxmlformats.org/officeDocument/2006/relationships/slideLayout" Target="../slideLayouts/slideLayout529.xml"/><Relationship Id="rId31" Type="http://schemas.openxmlformats.org/officeDocument/2006/relationships/slideLayout" Target="../slideLayouts/slideLayout530.xml"/><Relationship Id="rId32" Type="http://schemas.openxmlformats.org/officeDocument/2006/relationships/slideLayout" Target="../slideLayouts/slideLayout531.xml"/><Relationship Id="rId9" Type="http://schemas.openxmlformats.org/officeDocument/2006/relationships/slideLayout" Target="../slideLayouts/slideLayout508.xml"/><Relationship Id="rId6" Type="http://schemas.openxmlformats.org/officeDocument/2006/relationships/slideLayout" Target="../slideLayouts/slideLayout505.xml"/><Relationship Id="rId7" Type="http://schemas.openxmlformats.org/officeDocument/2006/relationships/slideLayout" Target="../slideLayouts/slideLayout506.xml"/><Relationship Id="rId8" Type="http://schemas.openxmlformats.org/officeDocument/2006/relationships/slideLayout" Target="../slideLayouts/slideLayout507.xml"/><Relationship Id="rId33" Type="http://schemas.openxmlformats.org/officeDocument/2006/relationships/slideLayout" Target="../slideLayouts/slideLayout532.xml"/><Relationship Id="rId34" Type="http://schemas.openxmlformats.org/officeDocument/2006/relationships/slideLayout" Target="../slideLayouts/slideLayout533.xml"/><Relationship Id="rId35" Type="http://schemas.openxmlformats.org/officeDocument/2006/relationships/slideLayout" Target="../slideLayouts/slideLayout534.xml"/><Relationship Id="rId36" Type="http://schemas.openxmlformats.org/officeDocument/2006/relationships/slideLayout" Target="../slideLayouts/slideLayout535.xml"/><Relationship Id="rId10" Type="http://schemas.openxmlformats.org/officeDocument/2006/relationships/slideLayout" Target="../slideLayouts/slideLayout509.xml"/><Relationship Id="rId11" Type="http://schemas.openxmlformats.org/officeDocument/2006/relationships/slideLayout" Target="../slideLayouts/slideLayout510.xml"/><Relationship Id="rId12" Type="http://schemas.openxmlformats.org/officeDocument/2006/relationships/slideLayout" Target="../slideLayouts/slideLayout511.xml"/><Relationship Id="rId13" Type="http://schemas.openxmlformats.org/officeDocument/2006/relationships/slideLayout" Target="../slideLayouts/slideLayout512.xml"/><Relationship Id="rId14" Type="http://schemas.openxmlformats.org/officeDocument/2006/relationships/slideLayout" Target="../slideLayouts/slideLayout513.xml"/><Relationship Id="rId15" Type="http://schemas.openxmlformats.org/officeDocument/2006/relationships/slideLayout" Target="../slideLayouts/slideLayout514.xml"/><Relationship Id="rId16" Type="http://schemas.openxmlformats.org/officeDocument/2006/relationships/slideLayout" Target="../slideLayouts/slideLayout515.xml"/><Relationship Id="rId17" Type="http://schemas.openxmlformats.org/officeDocument/2006/relationships/slideLayout" Target="../slideLayouts/slideLayout516.xml"/><Relationship Id="rId18" Type="http://schemas.openxmlformats.org/officeDocument/2006/relationships/slideLayout" Target="../slideLayouts/slideLayout517.xml"/><Relationship Id="rId19" Type="http://schemas.openxmlformats.org/officeDocument/2006/relationships/slideLayout" Target="../slideLayouts/slideLayout518.xml"/><Relationship Id="rId37" Type="http://schemas.openxmlformats.org/officeDocument/2006/relationships/slideLayout" Target="../slideLayouts/slideLayout536.xml"/><Relationship Id="rId38" Type="http://schemas.openxmlformats.org/officeDocument/2006/relationships/slideLayout" Target="../slideLayouts/slideLayout537.xml"/><Relationship Id="rId39" Type="http://schemas.openxmlformats.org/officeDocument/2006/relationships/slideLayout" Target="../slideLayouts/slideLayout538.xml"/><Relationship Id="rId40" Type="http://schemas.openxmlformats.org/officeDocument/2006/relationships/slideLayout" Target="../slideLayouts/slideLayout539.xml"/><Relationship Id="rId41" Type="http://schemas.openxmlformats.org/officeDocument/2006/relationships/theme" Target="../theme/theme17.xml"/><Relationship Id="rId42" Type="http://schemas.openxmlformats.org/officeDocument/2006/relationships/image" Target="../media/image31.png"/></Relationships>
</file>

<file path=ppt/slideMasters/_rels/slideMaster18.xml.rels><?xml version="1.0" encoding="UTF-8" standalone="yes"?>
<Relationships xmlns="http://schemas.openxmlformats.org/package/2006/relationships"><Relationship Id="rId9" Type="http://schemas.openxmlformats.org/officeDocument/2006/relationships/slideLayout" Target="../slideLayouts/slideLayout548.xml"/><Relationship Id="rId20" Type="http://schemas.openxmlformats.org/officeDocument/2006/relationships/slideLayout" Target="../slideLayouts/slideLayout559.xml"/><Relationship Id="rId21" Type="http://schemas.openxmlformats.org/officeDocument/2006/relationships/slideLayout" Target="../slideLayouts/slideLayout560.xml"/><Relationship Id="rId22" Type="http://schemas.openxmlformats.org/officeDocument/2006/relationships/slideLayout" Target="../slideLayouts/slideLayout561.xml"/><Relationship Id="rId23" Type="http://schemas.openxmlformats.org/officeDocument/2006/relationships/slideLayout" Target="../slideLayouts/slideLayout562.xml"/><Relationship Id="rId24" Type="http://schemas.openxmlformats.org/officeDocument/2006/relationships/slideLayout" Target="../slideLayouts/slideLayout563.xml"/><Relationship Id="rId25" Type="http://schemas.openxmlformats.org/officeDocument/2006/relationships/slideLayout" Target="../slideLayouts/slideLayout564.xml"/><Relationship Id="rId26" Type="http://schemas.openxmlformats.org/officeDocument/2006/relationships/slideLayout" Target="../slideLayouts/slideLayout565.xml"/><Relationship Id="rId27" Type="http://schemas.openxmlformats.org/officeDocument/2006/relationships/slideLayout" Target="../slideLayouts/slideLayout566.xml"/><Relationship Id="rId28" Type="http://schemas.openxmlformats.org/officeDocument/2006/relationships/slideLayout" Target="../slideLayouts/slideLayout567.xml"/><Relationship Id="rId29" Type="http://schemas.openxmlformats.org/officeDocument/2006/relationships/slideLayout" Target="../slideLayouts/slideLayout568.xml"/><Relationship Id="rId30" Type="http://schemas.openxmlformats.org/officeDocument/2006/relationships/slideLayout" Target="../slideLayouts/slideLayout569.xml"/><Relationship Id="rId31" Type="http://schemas.openxmlformats.org/officeDocument/2006/relationships/theme" Target="../theme/theme18.xml"/><Relationship Id="rId32" Type="http://schemas.openxmlformats.org/officeDocument/2006/relationships/image" Target="../media/image51.png"/><Relationship Id="rId10" Type="http://schemas.openxmlformats.org/officeDocument/2006/relationships/slideLayout" Target="../slideLayouts/slideLayout549.xml"/><Relationship Id="rId11" Type="http://schemas.openxmlformats.org/officeDocument/2006/relationships/slideLayout" Target="../slideLayouts/slideLayout550.xml"/><Relationship Id="rId12" Type="http://schemas.openxmlformats.org/officeDocument/2006/relationships/slideLayout" Target="../slideLayouts/slideLayout551.xml"/><Relationship Id="rId13" Type="http://schemas.openxmlformats.org/officeDocument/2006/relationships/slideLayout" Target="../slideLayouts/slideLayout552.xml"/><Relationship Id="rId14" Type="http://schemas.openxmlformats.org/officeDocument/2006/relationships/slideLayout" Target="../slideLayouts/slideLayout553.xml"/><Relationship Id="rId15" Type="http://schemas.openxmlformats.org/officeDocument/2006/relationships/slideLayout" Target="../slideLayouts/slideLayout554.xml"/><Relationship Id="rId16" Type="http://schemas.openxmlformats.org/officeDocument/2006/relationships/slideLayout" Target="../slideLayouts/slideLayout555.xml"/><Relationship Id="rId17" Type="http://schemas.openxmlformats.org/officeDocument/2006/relationships/slideLayout" Target="../slideLayouts/slideLayout556.xml"/><Relationship Id="rId18" Type="http://schemas.openxmlformats.org/officeDocument/2006/relationships/slideLayout" Target="../slideLayouts/slideLayout557.xml"/><Relationship Id="rId19" Type="http://schemas.openxmlformats.org/officeDocument/2006/relationships/slideLayout" Target="../slideLayouts/slideLayout558.xml"/><Relationship Id="rId1" Type="http://schemas.openxmlformats.org/officeDocument/2006/relationships/slideLayout" Target="../slideLayouts/slideLayout540.xml"/><Relationship Id="rId2" Type="http://schemas.openxmlformats.org/officeDocument/2006/relationships/slideLayout" Target="../slideLayouts/slideLayout541.xml"/><Relationship Id="rId3" Type="http://schemas.openxmlformats.org/officeDocument/2006/relationships/slideLayout" Target="../slideLayouts/slideLayout542.xml"/><Relationship Id="rId4" Type="http://schemas.openxmlformats.org/officeDocument/2006/relationships/slideLayout" Target="../slideLayouts/slideLayout543.xml"/><Relationship Id="rId5" Type="http://schemas.openxmlformats.org/officeDocument/2006/relationships/slideLayout" Target="../slideLayouts/slideLayout544.xml"/><Relationship Id="rId6" Type="http://schemas.openxmlformats.org/officeDocument/2006/relationships/slideLayout" Target="../slideLayouts/slideLayout545.xml"/><Relationship Id="rId7" Type="http://schemas.openxmlformats.org/officeDocument/2006/relationships/slideLayout" Target="../slideLayouts/slideLayout546.xml"/><Relationship Id="rId8" Type="http://schemas.openxmlformats.org/officeDocument/2006/relationships/slideLayout" Target="../slideLayouts/slideLayout547.xml"/></Relationships>
</file>

<file path=ppt/slideMasters/_rels/slideMaster19.xml.rels><?xml version="1.0" encoding="UTF-8" standalone="yes"?>
<Relationships xmlns="http://schemas.openxmlformats.org/package/2006/relationships"><Relationship Id="rId9" Type="http://schemas.openxmlformats.org/officeDocument/2006/relationships/slideLayout" Target="../slideLayouts/slideLayout578.xml"/><Relationship Id="rId20" Type="http://schemas.openxmlformats.org/officeDocument/2006/relationships/slideLayout" Target="../slideLayouts/slideLayout589.xml"/><Relationship Id="rId21" Type="http://schemas.openxmlformats.org/officeDocument/2006/relationships/slideLayout" Target="../slideLayouts/slideLayout590.xml"/><Relationship Id="rId22" Type="http://schemas.openxmlformats.org/officeDocument/2006/relationships/slideLayout" Target="../slideLayouts/slideLayout591.xml"/><Relationship Id="rId23" Type="http://schemas.openxmlformats.org/officeDocument/2006/relationships/slideLayout" Target="../slideLayouts/slideLayout592.xml"/><Relationship Id="rId24" Type="http://schemas.openxmlformats.org/officeDocument/2006/relationships/slideLayout" Target="../slideLayouts/slideLayout593.xml"/><Relationship Id="rId25" Type="http://schemas.openxmlformats.org/officeDocument/2006/relationships/slideLayout" Target="../slideLayouts/slideLayout594.xml"/><Relationship Id="rId26" Type="http://schemas.openxmlformats.org/officeDocument/2006/relationships/slideLayout" Target="../slideLayouts/slideLayout595.xml"/><Relationship Id="rId27" Type="http://schemas.openxmlformats.org/officeDocument/2006/relationships/slideLayout" Target="../slideLayouts/slideLayout596.xml"/><Relationship Id="rId28" Type="http://schemas.openxmlformats.org/officeDocument/2006/relationships/slideLayout" Target="../slideLayouts/slideLayout597.xml"/><Relationship Id="rId29" Type="http://schemas.openxmlformats.org/officeDocument/2006/relationships/theme" Target="../theme/theme19.xml"/><Relationship Id="rId10" Type="http://schemas.openxmlformats.org/officeDocument/2006/relationships/slideLayout" Target="../slideLayouts/slideLayout579.xml"/><Relationship Id="rId11" Type="http://schemas.openxmlformats.org/officeDocument/2006/relationships/slideLayout" Target="../slideLayouts/slideLayout580.xml"/><Relationship Id="rId12" Type="http://schemas.openxmlformats.org/officeDocument/2006/relationships/slideLayout" Target="../slideLayouts/slideLayout581.xml"/><Relationship Id="rId13" Type="http://schemas.openxmlformats.org/officeDocument/2006/relationships/slideLayout" Target="../slideLayouts/slideLayout582.xml"/><Relationship Id="rId14" Type="http://schemas.openxmlformats.org/officeDocument/2006/relationships/slideLayout" Target="../slideLayouts/slideLayout583.xml"/><Relationship Id="rId15" Type="http://schemas.openxmlformats.org/officeDocument/2006/relationships/slideLayout" Target="../slideLayouts/slideLayout584.xml"/><Relationship Id="rId16" Type="http://schemas.openxmlformats.org/officeDocument/2006/relationships/slideLayout" Target="../slideLayouts/slideLayout585.xml"/><Relationship Id="rId17" Type="http://schemas.openxmlformats.org/officeDocument/2006/relationships/slideLayout" Target="../slideLayouts/slideLayout586.xml"/><Relationship Id="rId18" Type="http://schemas.openxmlformats.org/officeDocument/2006/relationships/slideLayout" Target="../slideLayouts/slideLayout587.xml"/><Relationship Id="rId19" Type="http://schemas.openxmlformats.org/officeDocument/2006/relationships/slideLayout" Target="../slideLayouts/slideLayout588.xml"/><Relationship Id="rId1" Type="http://schemas.openxmlformats.org/officeDocument/2006/relationships/slideLayout" Target="../slideLayouts/slideLayout570.xml"/><Relationship Id="rId2" Type="http://schemas.openxmlformats.org/officeDocument/2006/relationships/slideLayout" Target="../slideLayouts/slideLayout571.xml"/><Relationship Id="rId3" Type="http://schemas.openxmlformats.org/officeDocument/2006/relationships/slideLayout" Target="../slideLayouts/slideLayout572.xml"/><Relationship Id="rId4" Type="http://schemas.openxmlformats.org/officeDocument/2006/relationships/slideLayout" Target="../slideLayouts/slideLayout573.xml"/><Relationship Id="rId5" Type="http://schemas.openxmlformats.org/officeDocument/2006/relationships/slideLayout" Target="../slideLayouts/slideLayout574.xml"/><Relationship Id="rId6" Type="http://schemas.openxmlformats.org/officeDocument/2006/relationships/slideLayout" Target="../slideLayouts/slideLayout575.xml"/><Relationship Id="rId7" Type="http://schemas.openxmlformats.org/officeDocument/2006/relationships/slideLayout" Target="../slideLayouts/slideLayout576.xml"/><Relationship Id="rId8" Type="http://schemas.openxmlformats.org/officeDocument/2006/relationships/slideLayout" Target="../slideLayouts/slideLayout57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theme" Target="../theme/theme2.xml"/><Relationship Id="rId11" Type="http://schemas.openxmlformats.org/officeDocument/2006/relationships/image" Target="../media/image1.pn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608.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598.xml"/><Relationship Id="rId2" Type="http://schemas.openxmlformats.org/officeDocument/2006/relationships/slideLayout" Target="../slideLayouts/slideLayout599.xml"/><Relationship Id="rId3" Type="http://schemas.openxmlformats.org/officeDocument/2006/relationships/slideLayout" Target="../slideLayouts/slideLayout600.xml"/><Relationship Id="rId4" Type="http://schemas.openxmlformats.org/officeDocument/2006/relationships/slideLayout" Target="../slideLayouts/slideLayout601.xml"/><Relationship Id="rId5" Type="http://schemas.openxmlformats.org/officeDocument/2006/relationships/slideLayout" Target="../slideLayouts/slideLayout602.xml"/><Relationship Id="rId6" Type="http://schemas.openxmlformats.org/officeDocument/2006/relationships/slideLayout" Target="../slideLayouts/slideLayout603.xml"/><Relationship Id="rId7" Type="http://schemas.openxmlformats.org/officeDocument/2006/relationships/slideLayout" Target="../slideLayouts/slideLayout604.xml"/><Relationship Id="rId8" Type="http://schemas.openxmlformats.org/officeDocument/2006/relationships/slideLayout" Target="../slideLayouts/slideLayout605.xml"/><Relationship Id="rId9" Type="http://schemas.openxmlformats.org/officeDocument/2006/relationships/slideLayout" Target="../slideLayouts/slideLayout606.xml"/><Relationship Id="rId10" Type="http://schemas.openxmlformats.org/officeDocument/2006/relationships/slideLayout" Target="../slideLayouts/slideLayout607.xml"/></Relationships>
</file>

<file path=ppt/slideMasters/_rels/slideMaster21.xml.rels><?xml version="1.0" encoding="UTF-8" standalone="yes"?>
<Relationships xmlns="http://schemas.openxmlformats.org/package/2006/relationships"><Relationship Id="rId9" Type="http://schemas.openxmlformats.org/officeDocument/2006/relationships/slideLayout" Target="../slideLayouts/slideLayout617.xml"/><Relationship Id="rId20" Type="http://schemas.openxmlformats.org/officeDocument/2006/relationships/slideLayout" Target="../slideLayouts/slideLayout628.xml"/><Relationship Id="rId21" Type="http://schemas.openxmlformats.org/officeDocument/2006/relationships/slideLayout" Target="../slideLayouts/slideLayout629.xml"/><Relationship Id="rId22" Type="http://schemas.openxmlformats.org/officeDocument/2006/relationships/slideLayout" Target="../slideLayouts/slideLayout630.xml"/><Relationship Id="rId23" Type="http://schemas.openxmlformats.org/officeDocument/2006/relationships/slideLayout" Target="../slideLayouts/slideLayout631.xml"/><Relationship Id="rId24" Type="http://schemas.openxmlformats.org/officeDocument/2006/relationships/slideLayout" Target="../slideLayouts/slideLayout632.xml"/><Relationship Id="rId25" Type="http://schemas.openxmlformats.org/officeDocument/2006/relationships/slideLayout" Target="../slideLayouts/slideLayout633.xml"/><Relationship Id="rId26" Type="http://schemas.openxmlformats.org/officeDocument/2006/relationships/slideLayout" Target="../slideLayouts/slideLayout634.xml"/><Relationship Id="rId27" Type="http://schemas.openxmlformats.org/officeDocument/2006/relationships/slideLayout" Target="../slideLayouts/slideLayout635.xml"/><Relationship Id="rId28" Type="http://schemas.openxmlformats.org/officeDocument/2006/relationships/slideLayout" Target="../slideLayouts/slideLayout636.xml"/><Relationship Id="rId29" Type="http://schemas.openxmlformats.org/officeDocument/2006/relationships/theme" Target="../theme/theme21.xml"/><Relationship Id="rId10" Type="http://schemas.openxmlformats.org/officeDocument/2006/relationships/slideLayout" Target="../slideLayouts/slideLayout618.xml"/><Relationship Id="rId11" Type="http://schemas.openxmlformats.org/officeDocument/2006/relationships/slideLayout" Target="../slideLayouts/slideLayout619.xml"/><Relationship Id="rId12" Type="http://schemas.openxmlformats.org/officeDocument/2006/relationships/slideLayout" Target="../slideLayouts/slideLayout620.xml"/><Relationship Id="rId13" Type="http://schemas.openxmlformats.org/officeDocument/2006/relationships/slideLayout" Target="../slideLayouts/slideLayout621.xml"/><Relationship Id="rId14" Type="http://schemas.openxmlformats.org/officeDocument/2006/relationships/slideLayout" Target="../slideLayouts/slideLayout622.xml"/><Relationship Id="rId15" Type="http://schemas.openxmlformats.org/officeDocument/2006/relationships/slideLayout" Target="../slideLayouts/slideLayout623.xml"/><Relationship Id="rId16" Type="http://schemas.openxmlformats.org/officeDocument/2006/relationships/slideLayout" Target="../slideLayouts/slideLayout624.xml"/><Relationship Id="rId17" Type="http://schemas.openxmlformats.org/officeDocument/2006/relationships/slideLayout" Target="../slideLayouts/slideLayout625.xml"/><Relationship Id="rId18" Type="http://schemas.openxmlformats.org/officeDocument/2006/relationships/slideLayout" Target="../slideLayouts/slideLayout626.xml"/><Relationship Id="rId19" Type="http://schemas.openxmlformats.org/officeDocument/2006/relationships/slideLayout" Target="../slideLayouts/slideLayout627.xml"/><Relationship Id="rId1" Type="http://schemas.openxmlformats.org/officeDocument/2006/relationships/slideLayout" Target="../slideLayouts/slideLayout609.xml"/><Relationship Id="rId2" Type="http://schemas.openxmlformats.org/officeDocument/2006/relationships/slideLayout" Target="../slideLayouts/slideLayout610.xml"/><Relationship Id="rId3" Type="http://schemas.openxmlformats.org/officeDocument/2006/relationships/slideLayout" Target="../slideLayouts/slideLayout611.xml"/><Relationship Id="rId4" Type="http://schemas.openxmlformats.org/officeDocument/2006/relationships/slideLayout" Target="../slideLayouts/slideLayout612.xml"/><Relationship Id="rId5" Type="http://schemas.openxmlformats.org/officeDocument/2006/relationships/slideLayout" Target="../slideLayouts/slideLayout613.xml"/><Relationship Id="rId6" Type="http://schemas.openxmlformats.org/officeDocument/2006/relationships/slideLayout" Target="../slideLayouts/slideLayout614.xml"/><Relationship Id="rId7" Type="http://schemas.openxmlformats.org/officeDocument/2006/relationships/slideLayout" Target="../slideLayouts/slideLayout615.xml"/><Relationship Id="rId8" Type="http://schemas.openxmlformats.org/officeDocument/2006/relationships/slideLayout" Target="../slideLayouts/slideLayout6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theme" Target="../theme/theme3.xml"/><Relationship Id="rId11" Type="http://schemas.openxmlformats.org/officeDocument/2006/relationships/image" Target="../media/image1.png"/><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73.xml"/><Relationship Id="rId20" Type="http://schemas.openxmlformats.org/officeDocument/2006/relationships/slideLayout" Target="../slideLayouts/slideLayout84.xml"/><Relationship Id="rId21" Type="http://schemas.openxmlformats.org/officeDocument/2006/relationships/slideLayout" Target="../slideLayouts/slideLayout85.xml"/><Relationship Id="rId22" Type="http://schemas.openxmlformats.org/officeDocument/2006/relationships/slideLayout" Target="../slideLayouts/slideLayout86.xml"/><Relationship Id="rId23" Type="http://schemas.openxmlformats.org/officeDocument/2006/relationships/slideLayout" Target="../slideLayouts/slideLayout87.xml"/><Relationship Id="rId24" Type="http://schemas.openxmlformats.org/officeDocument/2006/relationships/slideLayout" Target="../slideLayouts/slideLayout88.xml"/><Relationship Id="rId25" Type="http://schemas.openxmlformats.org/officeDocument/2006/relationships/slideLayout" Target="../slideLayouts/slideLayout89.xml"/><Relationship Id="rId26" Type="http://schemas.openxmlformats.org/officeDocument/2006/relationships/slideLayout" Target="../slideLayouts/slideLayout90.xml"/><Relationship Id="rId27" Type="http://schemas.openxmlformats.org/officeDocument/2006/relationships/slideLayout" Target="../slideLayouts/slideLayout91.xml"/><Relationship Id="rId28" Type="http://schemas.openxmlformats.org/officeDocument/2006/relationships/slideLayout" Target="../slideLayouts/slideLayout92.xml"/><Relationship Id="rId29" Type="http://schemas.openxmlformats.org/officeDocument/2006/relationships/theme" Target="../theme/theme4.xml"/><Relationship Id="rId10" Type="http://schemas.openxmlformats.org/officeDocument/2006/relationships/slideLayout" Target="../slideLayouts/slideLayout74.xml"/><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slideLayout" Target="../slideLayouts/slideLayout77.xml"/><Relationship Id="rId14" Type="http://schemas.openxmlformats.org/officeDocument/2006/relationships/slideLayout" Target="../slideLayouts/slideLayout78.xml"/><Relationship Id="rId15" Type="http://schemas.openxmlformats.org/officeDocument/2006/relationships/slideLayout" Target="../slideLayouts/slideLayout79.xml"/><Relationship Id="rId16" Type="http://schemas.openxmlformats.org/officeDocument/2006/relationships/slideLayout" Target="../slideLayouts/slideLayout80.xml"/><Relationship Id="rId17" Type="http://schemas.openxmlformats.org/officeDocument/2006/relationships/slideLayout" Target="../slideLayouts/slideLayout81.xml"/><Relationship Id="rId18" Type="http://schemas.openxmlformats.org/officeDocument/2006/relationships/slideLayout" Target="../slideLayouts/slideLayout82.xml"/><Relationship Id="rId19" Type="http://schemas.openxmlformats.org/officeDocument/2006/relationships/slideLayout" Target="../slideLayouts/slideLayout83.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101.xml"/><Relationship Id="rId20" Type="http://schemas.openxmlformats.org/officeDocument/2006/relationships/slideLayout" Target="../slideLayouts/slideLayout112.xml"/><Relationship Id="rId21" Type="http://schemas.openxmlformats.org/officeDocument/2006/relationships/slideLayout" Target="../slideLayouts/slideLayout113.xml"/><Relationship Id="rId22" Type="http://schemas.openxmlformats.org/officeDocument/2006/relationships/slideLayout" Target="../slideLayouts/slideLayout114.xml"/><Relationship Id="rId23" Type="http://schemas.openxmlformats.org/officeDocument/2006/relationships/slideLayout" Target="../slideLayouts/slideLayout115.xml"/><Relationship Id="rId24" Type="http://schemas.openxmlformats.org/officeDocument/2006/relationships/slideLayout" Target="../slideLayouts/slideLayout116.xml"/><Relationship Id="rId25" Type="http://schemas.openxmlformats.org/officeDocument/2006/relationships/slideLayout" Target="../slideLayouts/slideLayout117.xml"/><Relationship Id="rId26" Type="http://schemas.openxmlformats.org/officeDocument/2006/relationships/slideLayout" Target="../slideLayouts/slideLayout118.xml"/><Relationship Id="rId27" Type="http://schemas.openxmlformats.org/officeDocument/2006/relationships/slideLayout" Target="../slideLayouts/slideLayout119.xml"/><Relationship Id="rId28" Type="http://schemas.openxmlformats.org/officeDocument/2006/relationships/slideLayout" Target="../slideLayouts/slideLayout120.xml"/><Relationship Id="rId29" Type="http://schemas.openxmlformats.org/officeDocument/2006/relationships/theme" Target="../theme/theme5.xml"/><Relationship Id="rId30" Type="http://schemas.openxmlformats.org/officeDocument/2006/relationships/image" Target="../media/image7.png"/><Relationship Id="rId10" Type="http://schemas.openxmlformats.org/officeDocument/2006/relationships/slideLayout" Target="../slideLayouts/slideLayout102.xml"/><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slideLayout" Target="../slideLayouts/slideLayout105.xml"/><Relationship Id="rId14" Type="http://schemas.openxmlformats.org/officeDocument/2006/relationships/slideLayout" Target="../slideLayouts/slideLayout106.xml"/><Relationship Id="rId15" Type="http://schemas.openxmlformats.org/officeDocument/2006/relationships/slideLayout" Target="../slideLayouts/slideLayout107.xml"/><Relationship Id="rId16" Type="http://schemas.openxmlformats.org/officeDocument/2006/relationships/slideLayout" Target="../slideLayouts/slideLayout108.xml"/><Relationship Id="rId17" Type="http://schemas.openxmlformats.org/officeDocument/2006/relationships/slideLayout" Target="../slideLayouts/slideLayout109.xml"/><Relationship Id="rId18" Type="http://schemas.openxmlformats.org/officeDocument/2006/relationships/slideLayout" Target="../slideLayouts/slideLayout110.xml"/><Relationship Id="rId19" Type="http://schemas.openxmlformats.org/officeDocument/2006/relationships/slideLayout" Target="../slideLayouts/slideLayout111.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46" Type="http://schemas.openxmlformats.org/officeDocument/2006/relationships/slideLayout" Target="../slideLayouts/slideLayout166.xml"/><Relationship Id="rId47" Type="http://schemas.openxmlformats.org/officeDocument/2006/relationships/slideLayout" Target="../slideLayouts/slideLayout167.xml"/><Relationship Id="rId48" Type="http://schemas.openxmlformats.org/officeDocument/2006/relationships/slideLayout" Target="../slideLayouts/slideLayout168.xml"/><Relationship Id="rId49" Type="http://schemas.openxmlformats.org/officeDocument/2006/relationships/slideLayout" Target="../slideLayouts/slideLayout169.xml"/><Relationship Id="rId20" Type="http://schemas.openxmlformats.org/officeDocument/2006/relationships/slideLayout" Target="../slideLayouts/slideLayout140.xml"/><Relationship Id="rId21" Type="http://schemas.openxmlformats.org/officeDocument/2006/relationships/slideLayout" Target="../slideLayouts/slideLayout141.xml"/><Relationship Id="rId22" Type="http://schemas.openxmlformats.org/officeDocument/2006/relationships/slideLayout" Target="../slideLayouts/slideLayout142.xml"/><Relationship Id="rId23" Type="http://schemas.openxmlformats.org/officeDocument/2006/relationships/slideLayout" Target="../slideLayouts/slideLayout143.xml"/><Relationship Id="rId24" Type="http://schemas.openxmlformats.org/officeDocument/2006/relationships/slideLayout" Target="../slideLayouts/slideLayout144.xml"/><Relationship Id="rId25" Type="http://schemas.openxmlformats.org/officeDocument/2006/relationships/slideLayout" Target="../slideLayouts/slideLayout145.xml"/><Relationship Id="rId26" Type="http://schemas.openxmlformats.org/officeDocument/2006/relationships/slideLayout" Target="../slideLayouts/slideLayout146.xml"/><Relationship Id="rId27" Type="http://schemas.openxmlformats.org/officeDocument/2006/relationships/slideLayout" Target="../slideLayouts/slideLayout147.xml"/><Relationship Id="rId28" Type="http://schemas.openxmlformats.org/officeDocument/2006/relationships/slideLayout" Target="../slideLayouts/slideLayout148.xml"/><Relationship Id="rId29" Type="http://schemas.openxmlformats.org/officeDocument/2006/relationships/slideLayout" Target="../slideLayouts/slideLayout149.xml"/><Relationship Id="rId50" Type="http://schemas.openxmlformats.org/officeDocument/2006/relationships/slideLayout" Target="../slideLayouts/slideLayout170.xml"/><Relationship Id="rId51" Type="http://schemas.openxmlformats.org/officeDocument/2006/relationships/theme" Target="../theme/theme6.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30" Type="http://schemas.openxmlformats.org/officeDocument/2006/relationships/slideLayout" Target="../slideLayouts/slideLayout150.xml"/><Relationship Id="rId31" Type="http://schemas.openxmlformats.org/officeDocument/2006/relationships/slideLayout" Target="../slideLayouts/slideLayout151.xml"/><Relationship Id="rId32" Type="http://schemas.openxmlformats.org/officeDocument/2006/relationships/slideLayout" Target="../slideLayouts/slideLayout152.xml"/><Relationship Id="rId9" Type="http://schemas.openxmlformats.org/officeDocument/2006/relationships/slideLayout" Target="../slideLayouts/slideLayout129.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33" Type="http://schemas.openxmlformats.org/officeDocument/2006/relationships/slideLayout" Target="../slideLayouts/slideLayout153.xml"/><Relationship Id="rId34" Type="http://schemas.openxmlformats.org/officeDocument/2006/relationships/slideLayout" Target="../slideLayouts/slideLayout154.xml"/><Relationship Id="rId35" Type="http://schemas.openxmlformats.org/officeDocument/2006/relationships/slideLayout" Target="../slideLayouts/slideLayout155.xml"/><Relationship Id="rId36" Type="http://schemas.openxmlformats.org/officeDocument/2006/relationships/slideLayout" Target="../slideLayouts/slideLayout156.xml"/><Relationship Id="rId10" Type="http://schemas.openxmlformats.org/officeDocument/2006/relationships/slideLayout" Target="../slideLayouts/slideLayout130.xml"/><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slideLayout" Target="../slideLayouts/slideLayout134.xml"/><Relationship Id="rId15" Type="http://schemas.openxmlformats.org/officeDocument/2006/relationships/slideLayout" Target="../slideLayouts/slideLayout135.xml"/><Relationship Id="rId16" Type="http://schemas.openxmlformats.org/officeDocument/2006/relationships/slideLayout" Target="../slideLayouts/slideLayout136.xml"/><Relationship Id="rId17" Type="http://schemas.openxmlformats.org/officeDocument/2006/relationships/slideLayout" Target="../slideLayouts/slideLayout137.xml"/><Relationship Id="rId18" Type="http://schemas.openxmlformats.org/officeDocument/2006/relationships/slideLayout" Target="../slideLayouts/slideLayout138.xml"/><Relationship Id="rId19" Type="http://schemas.openxmlformats.org/officeDocument/2006/relationships/slideLayout" Target="../slideLayouts/slideLayout139.xml"/><Relationship Id="rId37" Type="http://schemas.openxmlformats.org/officeDocument/2006/relationships/slideLayout" Target="../slideLayouts/slideLayout157.xml"/><Relationship Id="rId38" Type="http://schemas.openxmlformats.org/officeDocument/2006/relationships/slideLayout" Target="../slideLayouts/slideLayout158.xml"/><Relationship Id="rId39" Type="http://schemas.openxmlformats.org/officeDocument/2006/relationships/slideLayout" Target="../slideLayouts/slideLayout159.xml"/><Relationship Id="rId40" Type="http://schemas.openxmlformats.org/officeDocument/2006/relationships/slideLayout" Target="../slideLayouts/slideLayout160.xml"/><Relationship Id="rId41" Type="http://schemas.openxmlformats.org/officeDocument/2006/relationships/slideLayout" Target="../slideLayouts/slideLayout161.xml"/><Relationship Id="rId42" Type="http://schemas.openxmlformats.org/officeDocument/2006/relationships/slideLayout" Target="../slideLayouts/slideLayout162.xml"/><Relationship Id="rId43" Type="http://schemas.openxmlformats.org/officeDocument/2006/relationships/slideLayout" Target="../slideLayouts/slideLayout163.xml"/><Relationship Id="rId44" Type="http://schemas.openxmlformats.org/officeDocument/2006/relationships/slideLayout" Target="../slideLayouts/slideLayout164.xml"/><Relationship Id="rId45" Type="http://schemas.openxmlformats.org/officeDocument/2006/relationships/slideLayout" Target="../slideLayouts/slideLayout165.xml"/></Relationships>
</file>

<file path=ppt/slideMasters/_rels/slideMaster7.xml.rels><?xml version="1.0" encoding="UTF-8" standalone="yes"?>
<Relationships xmlns="http://schemas.openxmlformats.org/package/2006/relationships"><Relationship Id="rId46" Type="http://schemas.openxmlformats.org/officeDocument/2006/relationships/slideLayout" Target="../slideLayouts/slideLayout216.xml"/><Relationship Id="rId47" Type="http://schemas.openxmlformats.org/officeDocument/2006/relationships/slideLayout" Target="../slideLayouts/slideLayout217.xml"/><Relationship Id="rId48" Type="http://schemas.openxmlformats.org/officeDocument/2006/relationships/slideLayout" Target="../slideLayouts/slideLayout218.xml"/><Relationship Id="rId49" Type="http://schemas.openxmlformats.org/officeDocument/2006/relationships/slideLayout" Target="../slideLayouts/slideLayout219.xml"/><Relationship Id="rId20" Type="http://schemas.openxmlformats.org/officeDocument/2006/relationships/slideLayout" Target="../slideLayouts/slideLayout190.xml"/><Relationship Id="rId21" Type="http://schemas.openxmlformats.org/officeDocument/2006/relationships/slideLayout" Target="../slideLayouts/slideLayout191.xml"/><Relationship Id="rId22" Type="http://schemas.openxmlformats.org/officeDocument/2006/relationships/slideLayout" Target="../slideLayouts/slideLayout192.xml"/><Relationship Id="rId23" Type="http://schemas.openxmlformats.org/officeDocument/2006/relationships/slideLayout" Target="../slideLayouts/slideLayout193.xml"/><Relationship Id="rId24" Type="http://schemas.openxmlformats.org/officeDocument/2006/relationships/slideLayout" Target="../slideLayouts/slideLayout194.xml"/><Relationship Id="rId25" Type="http://schemas.openxmlformats.org/officeDocument/2006/relationships/slideLayout" Target="../slideLayouts/slideLayout195.xml"/><Relationship Id="rId26" Type="http://schemas.openxmlformats.org/officeDocument/2006/relationships/slideLayout" Target="../slideLayouts/slideLayout196.xml"/><Relationship Id="rId27" Type="http://schemas.openxmlformats.org/officeDocument/2006/relationships/slideLayout" Target="../slideLayouts/slideLayout197.xml"/><Relationship Id="rId28" Type="http://schemas.openxmlformats.org/officeDocument/2006/relationships/slideLayout" Target="../slideLayouts/slideLayout198.xml"/><Relationship Id="rId29" Type="http://schemas.openxmlformats.org/officeDocument/2006/relationships/slideLayout" Target="../slideLayouts/slideLayout199.xml"/><Relationship Id="rId50" Type="http://schemas.openxmlformats.org/officeDocument/2006/relationships/slideLayout" Target="../slideLayouts/slideLayout220.xml"/><Relationship Id="rId51" Type="http://schemas.openxmlformats.org/officeDocument/2006/relationships/theme" Target="../theme/theme7.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30" Type="http://schemas.openxmlformats.org/officeDocument/2006/relationships/slideLayout" Target="../slideLayouts/slideLayout200.xml"/><Relationship Id="rId31" Type="http://schemas.openxmlformats.org/officeDocument/2006/relationships/slideLayout" Target="../slideLayouts/slideLayout201.xml"/><Relationship Id="rId32" Type="http://schemas.openxmlformats.org/officeDocument/2006/relationships/slideLayout" Target="../slideLayouts/slideLayout202.xml"/><Relationship Id="rId9" Type="http://schemas.openxmlformats.org/officeDocument/2006/relationships/slideLayout" Target="../slideLayouts/slideLayout179.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33" Type="http://schemas.openxmlformats.org/officeDocument/2006/relationships/slideLayout" Target="../slideLayouts/slideLayout203.xml"/><Relationship Id="rId34" Type="http://schemas.openxmlformats.org/officeDocument/2006/relationships/slideLayout" Target="../slideLayouts/slideLayout204.xml"/><Relationship Id="rId35" Type="http://schemas.openxmlformats.org/officeDocument/2006/relationships/slideLayout" Target="../slideLayouts/slideLayout205.xml"/><Relationship Id="rId36" Type="http://schemas.openxmlformats.org/officeDocument/2006/relationships/slideLayout" Target="../slideLayouts/slideLayout206.xml"/><Relationship Id="rId10" Type="http://schemas.openxmlformats.org/officeDocument/2006/relationships/slideLayout" Target="../slideLayouts/slideLayout180.xml"/><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slideLayout" Target="../slideLayouts/slideLayout183.xml"/><Relationship Id="rId14" Type="http://schemas.openxmlformats.org/officeDocument/2006/relationships/slideLayout" Target="../slideLayouts/slideLayout184.xml"/><Relationship Id="rId15" Type="http://schemas.openxmlformats.org/officeDocument/2006/relationships/slideLayout" Target="../slideLayouts/slideLayout185.xml"/><Relationship Id="rId16" Type="http://schemas.openxmlformats.org/officeDocument/2006/relationships/slideLayout" Target="../slideLayouts/slideLayout186.xml"/><Relationship Id="rId17" Type="http://schemas.openxmlformats.org/officeDocument/2006/relationships/slideLayout" Target="../slideLayouts/slideLayout187.xml"/><Relationship Id="rId18" Type="http://schemas.openxmlformats.org/officeDocument/2006/relationships/slideLayout" Target="../slideLayouts/slideLayout188.xml"/><Relationship Id="rId19" Type="http://schemas.openxmlformats.org/officeDocument/2006/relationships/slideLayout" Target="../slideLayouts/slideLayout189.xml"/><Relationship Id="rId37" Type="http://schemas.openxmlformats.org/officeDocument/2006/relationships/slideLayout" Target="../slideLayouts/slideLayout207.xml"/><Relationship Id="rId38" Type="http://schemas.openxmlformats.org/officeDocument/2006/relationships/slideLayout" Target="../slideLayouts/slideLayout208.xml"/><Relationship Id="rId39" Type="http://schemas.openxmlformats.org/officeDocument/2006/relationships/slideLayout" Target="../slideLayouts/slideLayout209.xml"/><Relationship Id="rId40" Type="http://schemas.openxmlformats.org/officeDocument/2006/relationships/slideLayout" Target="../slideLayouts/slideLayout210.xml"/><Relationship Id="rId41" Type="http://schemas.openxmlformats.org/officeDocument/2006/relationships/slideLayout" Target="../slideLayouts/slideLayout211.xml"/><Relationship Id="rId42" Type="http://schemas.openxmlformats.org/officeDocument/2006/relationships/slideLayout" Target="../slideLayouts/slideLayout212.xml"/><Relationship Id="rId43" Type="http://schemas.openxmlformats.org/officeDocument/2006/relationships/slideLayout" Target="../slideLayouts/slideLayout213.xml"/><Relationship Id="rId44" Type="http://schemas.openxmlformats.org/officeDocument/2006/relationships/slideLayout" Target="../slideLayouts/slideLayout214.xml"/><Relationship Id="rId45" Type="http://schemas.openxmlformats.org/officeDocument/2006/relationships/slideLayout" Target="../slideLayouts/slideLayout215.xml"/></Relationships>
</file>

<file path=ppt/slideMasters/_rels/slideMaster8.xml.rels><?xml version="1.0" encoding="UTF-8" standalone="yes"?>
<Relationships xmlns="http://schemas.openxmlformats.org/package/2006/relationships"><Relationship Id="rId46" Type="http://schemas.openxmlformats.org/officeDocument/2006/relationships/slideLayout" Target="../slideLayouts/slideLayout266.xml"/><Relationship Id="rId47" Type="http://schemas.openxmlformats.org/officeDocument/2006/relationships/slideLayout" Target="../slideLayouts/slideLayout267.xml"/><Relationship Id="rId48" Type="http://schemas.openxmlformats.org/officeDocument/2006/relationships/slideLayout" Target="../slideLayouts/slideLayout268.xml"/><Relationship Id="rId49" Type="http://schemas.openxmlformats.org/officeDocument/2006/relationships/slideLayout" Target="../slideLayouts/slideLayout269.xml"/><Relationship Id="rId20" Type="http://schemas.openxmlformats.org/officeDocument/2006/relationships/slideLayout" Target="../slideLayouts/slideLayout240.xml"/><Relationship Id="rId21" Type="http://schemas.openxmlformats.org/officeDocument/2006/relationships/slideLayout" Target="../slideLayouts/slideLayout241.xml"/><Relationship Id="rId22" Type="http://schemas.openxmlformats.org/officeDocument/2006/relationships/slideLayout" Target="../slideLayouts/slideLayout242.xml"/><Relationship Id="rId23" Type="http://schemas.openxmlformats.org/officeDocument/2006/relationships/slideLayout" Target="../slideLayouts/slideLayout243.xml"/><Relationship Id="rId24" Type="http://schemas.openxmlformats.org/officeDocument/2006/relationships/slideLayout" Target="../slideLayouts/slideLayout244.xml"/><Relationship Id="rId25" Type="http://schemas.openxmlformats.org/officeDocument/2006/relationships/slideLayout" Target="../slideLayouts/slideLayout245.xml"/><Relationship Id="rId26" Type="http://schemas.openxmlformats.org/officeDocument/2006/relationships/slideLayout" Target="../slideLayouts/slideLayout246.xml"/><Relationship Id="rId27" Type="http://schemas.openxmlformats.org/officeDocument/2006/relationships/slideLayout" Target="../slideLayouts/slideLayout247.xml"/><Relationship Id="rId28" Type="http://schemas.openxmlformats.org/officeDocument/2006/relationships/slideLayout" Target="../slideLayouts/slideLayout248.xml"/><Relationship Id="rId29" Type="http://schemas.openxmlformats.org/officeDocument/2006/relationships/slideLayout" Target="../slideLayouts/slideLayout249.xml"/><Relationship Id="rId50" Type="http://schemas.openxmlformats.org/officeDocument/2006/relationships/slideLayout" Target="../slideLayouts/slideLayout270.xml"/><Relationship Id="rId51" Type="http://schemas.openxmlformats.org/officeDocument/2006/relationships/theme" Target="../theme/theme8.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30" Type="http://schemas.openxmlformats.org/officeDocument/2006/relationships/slideLayout" Target="../slideLayouts/slideLayout250.xml"/><Relationship Id="rId31" Type="http://schemas.openxmlformats.org/officeDocument/2006/relationships/slideLayout" Target="../slideLayouts/slideLayout251.xml"/><Relationship Id="rId32" Type="http://schemas.openxmlformats.org/officeDocument/2006/relationships/slideLayout" Target="../slideLayouts/slideLayout252.xml"/><Relationship Id="rId9" Type="http://schemas.openxmlformats.org/officeDocument/2006/relationships/slideLayout" Target="../slideLayouts/slideLayout229.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33" Type="http://schemas.openxmlformats.org/officeDocument/2006/relationships/slideLayout" Target="../slideLayouts/slideLayout253.xml"/><Relationship Id="rId34" Type="http://schemas.openxmlformats.org/officeDocument/2006/relationships/slideLayout" Target="../slideLayouts/slideLayout254.xml"/><Relationship Id="rId35" Type="http://schemas.openxmlformats.org/officeDocument/2006/relationships/slideLayout" Target="../slideLayouts/slideLayout255.xml"/><Relationship Id="rId36" Type="http://schemas.openxmlformats.org/officeDocument/2006/relationships/slideLayout" Target="../slideLayouts/slideLayout256.xml"/><Relationship Id="rId10" Type="http://schemas.openxmlformats.org/officeDocument/2006/relationships/slideLayout" Target="../slideLayouts/slideLayout230.xml"/><Relationship Id="rId11" Type="http://schemas.openxmlformats.org/officeDocument/2006/relationships/slideLayout" Target="../slideLayouts/slideLayout231.xml"/><Relationship Id="rId12" Type="http://schemas.openxmlformats.org/officeDocument/2006/relationships/slideLayout" Target="../slideLayouts/slideLayout232.xml"/><Relationship Id="rId13" Type="http://schemas.openxmlformats.org/officeDocument/2006/relationships/slideLayout" Target="../slideLayouts/slideLayout233.xml"/><Relationship Id="rId14" Type="http://schemas.openxmlformats.org/officeDocument/2006/relationships/slideLayout" Target="../slideLayouts/slideLayout234.xml"/><Relationship Id="rId15" Type="http://schemas.openxmlformats.org/officeDocument/2006/relationships/slideLayout" Target="../slideLayouts/slideLayout235.xml"/><Relationship Id="rId16" Type="http://schemas.openxmlformats.org/officeDocument/2006/relationships/slideLayout" Target="../slideLayouts/slideLayout236.xml"/><Relationship Id="rId17" Type="http://schemas.openxmlformats.org/officeDocument/2006/relationships/slideLayout" Target="../slideLayouts/slideLayout237.xml"/><Relationship Id="rId18" Type="http://schemas.openxmlformats.org/officeDocument/2006/relationships/slideLayout" Target="../slideLayouts/slideLayout238.xml"/><Relationship Id="rId19" Type="http://schemas.openxmlformats.org/officeDocument/2006/relationships/slideLayout" Target="../slideLayouts/slideLayout239.xml"/><Relationship Id="rId37" Type="http://schemas.openxmlformats.org/officeDocument/2006/relationships/slideLayout" Target="../slideLayouts/slideLayout257.xml"/><Relationship Id="rId38" Type="http://schemas.openxmlformats.org/officeDocument/2006/relationships/slideLayout" Target="../slideLayouts/slideLayout258.xml"/><Relationship Id="rId39" Type="http://schemas.openxmlformats.org/officeDocument/2006/relationships/slideLayout" Target="../slideLayouts/slideLayout259.xml"/><Relationship Id="rId40" Type="http://schemas.openxmlformats.org/officeDocument/2006/relationships/slideLayout" Target="../slideLayouts/slideLayout260.xml"/><Relationship Id="rId41" Type="http://schemas.openxmlformats.org/officeDocument/2006/relationships/slideLayout" Target="../slideLayouts/slideLayout261.xml"/><Relationship Id="rId42" Type="http://schemas.openxmlformats.org/officeDocument/2006/relationships/slideLayout" Target="../slideLayouts/slideLayout262.xml"/><Relationship Id="rId43" Type="http://schemas.openxmlformats.org/officeDocument/2006/relationships/slideLayout" Target="../slideLayouts/slideLayout263.xml"/><Relationship Id="rId44" Type="http://schemas.openxmlformats.org/officeDocument/2006/relationships/slideLayout" Target="../slideLayouts/slideLayout264.xml"/><Relationship Id="rId45" Type="http://schemas.openxmlformats.org/officeDocument/2006/relationships/slideLayout" Target="../slideLayouts/slideLayout26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281.xml"/><Relationship Id="rId12" Type="http://schemas.openxmlformats.org/officeDocument/2006/relationships/slideLayout" Target="../slideLayouts/slideLayout282.xml"/><Relationship Id="rId13" Type="http://schemas.openxmlformats.org/officeDocument/2006/relationships/slideLayout" Target="../slideLayouts/slideLayout283.xml"/><Relationship Id="rId14" Type="http://schemas.openxmlformats.org/officeDocument/2006/relationships/slideLayout" Target="../slideLayouts/slideLayout284.xml"/><Relationship Id="rId15" Type="http://schemas.openxmlformats.org/officeDocument/2006/relationships/slideLayout" Target="../slideLayouts/slideLayout285.xml"/><Relationship Id="rId16" Type="http://schemas.openxmlformats.org/officeDocument/2006/relationships/slideLayout" Target="../slideLayouts/slideLayout286.xml"/><Relationship Id="rId17" Type="http://schemas.openxmlformats.org/officeDocument/2006/relationships/theme" Target="../theme/theme9.xml"/><Relationship Id="rId18" Type="http://schemas.openxmlformats.org/officeDocument/2006/relationships/image" Target="../media/image7.png"/><Relationship Id="rId1" Type="http://schemas.openxmlformats.org/officeDocument/2006/relationships/slideLayout" Target="../slideLayouts/slideLayout271.xml"/><Relationship Id="rId2" Type="http://schemas.openxmlformats.org/officeDocument/2006/relationships/slideLayout" Target="../slideLayouts/slideLayout272.xml"/><Relationship Id="rId3" Type="http://schemas.openxmlformats.org/officeDocument/2006/relationships/slideLayout" Target="../slideLayouts/slideLayout273.xml"/><Relationship Id="rId4" Type="http://schemas.openxmlformats.org/officeDocument/2006/relationships/slideLayout" Target="../slideLayouts/slideLayout274.xml"/><Relationship Id="rId5" Type="http://schemas.openxmlformats.org/officeDocument/2006/relationships/slideLayout" Target="../slideLayouts/slideLayout275.xml"/><Relationship Id="rId6" Type="http://schemas.openxmlformats.org/officeDocument/2006/relationships/slideLayout" Target="../slideLayouts/slideLayout276.xml"/><Relationship Id="rId7" Type="http://schemas.openxmlformats.org/officeDocument/2006/relationships/slideLayout" Target="../slideLayouts/slideLayout277.xml"/><Relationship Id="rId8" Type="http://schemas.openxmlformats.org/officeDocument/2006/relationships/slideLayout" Target="../slideLayouts/slideLayout278.xml"/><Relationship Id="rId9" Type="http://schemas.openxmlformats.org/officeDocument/2006/relationships/slideLayout" Target="../slideLayouts/slideLayout279.xml"/><Relationship Id="rId10" Type="http://schemas.openxmlformats.org/officeDocument/2006/relationships/slideLayout" Target="../slideLayouts/slideLayout2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fontAlgn="base">
              <a:spcBef>
                <a:spcPct val="0"/>
              </a:spcBef>
              <a:spcAft>
                <a:spcPct val="0"/>
              </a:spcAft>
            </a:pPr>
            <a:endParaRPr kumimoji="0" lang="en-US" dirty="0">
              <a:solidFill>
                <a:srgbClr val="FFFFFF"/>
              </a:solidFill>
            </a:endParaRPr>
          </a:p>
        </p:txBody>
      </p:sp>
      <p:sp>
        <p:nvSpPr>
          <p:cNvPr id="102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5" tIns="30791" rIns="61585" bIns="30791" anchor="b">
            <a:spAutoFit/>
          </a:bodyPr>
          <a:lstStyle/>
          <a:p>
            <a:pPr algn="r" defTabSz="610729">
              <a:defRPr/>
            </a:pPr>
            <a:fld id="{4ABDCABE-3F10-B64C-92F1-862014417034}" type="slidenum">
              <a:rPr kumimoji="0" lang="en-US" sz="600">
                <a:solidFill>
                  <a:srgbClr val="000000">
                    <a:alpha val="25000"/>
                  </a:srgbClr>
                </a:solidFill>
                <a:ea typeface="ＭＳ Ｐゴシック" charset="0"/>
                <a:cs typeface="CiscoSans Thin"/>
              </a:rPr>
              <a:pPr algn="r" defTabSz="610729">
                <a:defRPr/>
              </a:pPr>
              <a:t>‹#›</a:t>
            </a:fld>
            <a:endParaRPr kumimoji="0" lang="en-US" sz="600" dirty="0">
              <a:solidFill>
                <a:srgbClr val="000000">
                  <a:alpha val="25000"/>
                </a:srgbClr>
              </a:solidFill>
              <a:ea typeface="ＭＳ Ｐゴシック" charset="0"/>
              <a:cs typeface="CiscoSans Thin"/>
            </a:endParaRPr>
          </a:p>
        </p:txBody>
      </p:sp>
      <p:sp>
        <p:nvSpPr>
          <p:cNvPr id="13"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0626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5295" r:id="rId10"/>
    <p:sldLayoutId id="2147485296" r:id="rId11"/>
    <p:sldLayoutId id="2147485297" r:id="rId12"/>
    <p:sldLayoutId id="2147485298" r:id="rId13"/>
    <p:sldLayoutId id="2147485299" r:id="rId14"/>
    <p:sldLayoutId id="2147485300" r:id="rId15"/>
    <p:sldLayoutId id="2147485010" r:id="rId16"/>
    <p:sldLayoutId id="2147485011" r:id="rId17"/>
    <p:sldLayoutId id="2147485301" r:id="rId18"/>
    <p:sldLayoutId id="2147485302" r:id="rId19"/>
    <p:sldLayoutId id="2147485303" r:id="rId20"/>
    <p:sldLayoutId id="2147485304" r:id="rId21"/>
    <p:sldLayoutId id="2147485305" r:id="rId22"/>
    <p:sldLayoutId id="2147485306" r:id="rId23"/>
    <p:sldLayoutId id="2147485307" r:id="rId24"/>
    <p:sldLayoutId id="2147485308" r:id="rId25"/>
    <p:sldLayoutId id="2147485309" r:id="rId26"/>
    <p:sldLayoutId id="2147485310" r:id="rId27"/>
    <p:sldLayoutId id="2147485311" r:id="rId28"/>
    <p:sldLayoutId id="2147485312" r:id="rId29"/>
    <p:sldLayoutId id="2147485313" r:id="rId30"/>
    <p:sldLayoutId id="2147485314" r:id="rId31"/>
    <p:sldLayoutId id="2147485315" r:id="rId32"/>
    <p:sldLayoutId id="2147485316" r:id="rId33"/>
    <p:sldLayoutId id="2147485317" r:id="rId34"/>
    <p:sldLayoutId id="2147485318" r:id="rId35"/>
    <p:sldLayoutId id="2147485319" r:id="rId36"/>
    <p:sldLayoutId id="2147485320" r:id="rId37"/>
    <p:sldLayoutId id="2147485321" r:id="rId38"/>
    <p:sldLayoutId id="2147484771" r:id="rId39"/>
    <p:sldLayoutId id="2147484775" r:id="rId40"/>
    <p:sldLayoutId id="2147484776" r:id="rId41"/>
    <p:sldLayoutId id="2147484777" r:id="rId42"/>
    <p:sldLayoutId id="2147484778" r:id="rId43"/>
    <p:sldLayoutId id="2147484787" r:id="rId44"/>
    <p:sldLayoutId id="2147484789" r:id="rId45"/>
    <p:sldLayoutId id="2147484790" r:id="rId4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295321081"/>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 id="2147484401" r:id="rId14"/>
    <p:sldLayoutId id="2147484402" r:id="rId15"/>
    <p:sldLayoutId id="2147484403" r:id="rId16"/>
    <p:sldLayoutId id="2147484404" r:id="rId17"/>
    <p:sldLayoutId id="2147484405" r:id="rId18"/>
    <p:sldLayoutId id="2147484406" r:id="rId19"/>
    <p:sldLayoutId id="2147484407" r:id="rId20"/>
    <p:sldLayoutId id="2147484408" r:id="rId21"/>
    <p:sldLayoutId id="2147484409" r:id="rId22"/>
    <p:sldLayoutId id="2147484410" r:id="rId23"/>
    <p:sldLayoutId id="2147484411" r:id="rId24"/>
    <p:sldLayoutId id="2147484412" r:id="rId25"/>
    <p:sldLayoutId id="2147484413" r:id="rId26"/>
    <p:sldLayoutId id="2147484414" r:id="rId27"/>
    <p:sldLayoutId id="2147484415" r:id="rId28"/>
    <p:sldLayoutId id="2147484416" r:id="rId29"/>
    <p:sldLayoutId id="2147484417" r:id="rId30"/>
    <p:sldLayoutId id="2147484418" r:id="rId31"/>
    <p:sldLayoutId id="2147484419" r:id="rId32"/>
    <p:sldLayoutId id="2147484420" r:id="rId33"/>
    <p:sldLayoutId id="2147484421" r:id="rId34"/>
    <p:sldLayoutId id="2147484422" r:id="rId35"/>
    <p:sldLayoutId id="2147484423" r:id="rId36"/>
    <p:sldLayoutId id="2147484424" r:id="rId37"/>
    <p:sldLayoutId id="2147484425" r:id="rId38"/>
    <p:sldLayoutId id="2147484426" r:id="rId39"/>
    <p:sldLayoutId id="2147484427" r:id="rId40"/>
    <p:sldLayoutId id="2147484428" r:id="rId41"/>
    <p:sldLayoutId id="2147484429" r:id="rId42"/>
    <p:sldLayoutId id="2147484430" r:id="rId43"/>
    <p:sldLayoutId id="2147484431" r:id="rId44"/>
    <p:sldLayoutId id="2147484432" r:id="rId45"/>
    <p:sldLayoutId id="2147484433" r:id="rId46"/>
    <p:sldLayoutId id="2147484434" r:id="rId47"/>
    <p:sldLayoutId id="2147484435" r:id="rId48"/>
    <p:sldLayoutId id="2147484436" r:id="rId49"/>
    <p:sldLayoutId id="2147484437" r:id="rId5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59889970"/>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 id="2147484451" r:id="rId13"/>
    <p:sldLayoutId id="2147484452" r:id="rId14"/>
    <p:sldLayoutId id="2147484453" r:id="rId15"/>
    <p:sldLayoutId id="2147484454" r:id="rId16"/>
    <p:sldLayoutId id="2147484455" r:id="rId17"/>
    <p:sldLayoutId id="2147484456" r:id="rId18"/>
    <p:sldLayoutId id="2147484457" r:id="rId19"/>
    <p:sldLayoutId id="2147484458" r:id="rId20"/>
    <p:sldLayoutId id="2147484459" r:id="rId21"/>
    <p:sldLayoutId id="2147484460" r:id="rId22"/>
    <p:sldLayoutId id="2147484461" r:id="rId23"/>
    <p:sldLayoutId id="2147484462" r:id="rId24"/>
    <p:sldLayoutId id="2147484463" r:id="rId25"/>
    <p:sldLayoutId id="2147484464" r:id="rId26"/>
    <p:sldLayoutId id="2147484465" r:id="rId27"/>
    <p:sldLayoutId id="2147484466" r:id="rId28"/>
    <p:sldLayoutId id="2147484467" r:id="rId29"/>
    <p:sldLayoutId id="2147484468" r:id="rId30"/>
    <p:sldLayoutId id="2147484469" r:id="rId31"/>
    <p:sldLayoutId id="2147484470" r:id="rId32"/>
    <p:sldLayoutId id="2147484471" r:id="rId33"/>
    <p:sldLayoutId id="2147484472" r:id="rId34"/>
    <p:sldLayoutId id="2147484473" r:id="rId35"/>
    <p:sldLayoutId id="2147484474" r:id="rId36"/>
    <p:sldLayoutId id="2147484475" r:id="rId37"/>
    <p:sldLayoutId id="2147484476" r:id="rId38"/>
    <p:sldLayoutId id="2147484477" r:id="rId39"/>
    <p:sldLayoutId id="2147484478" r:id="rId40"/>
    <p:sldLayoutId id="2147484479" r:id="rId41"/>
    <p:sldLayoutId id="2147484480" r:id="rId42"/>
    <p:sldLayoutId id="2147484481" r:id="rId43"/>
    <p:sldLayoutId id="2147484482" r:id="rId44"/>
    <p:sldLayoutId id="2147484483" r:id="rId45"/>
    <p:sldLayoutId id="2147484484" r:id="rId46"/>
    <p:sldLayoutId id="2147484485" r:id="rId47"/>
    <p:sldLayoutId id="2147484486" r:id="rId48"/>
    <p:sldLayoutId id="2147484487" r:id="rId49"/>
    <p:sldLayoutId id="2147484488" r:id="rId5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4211050136"/>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 id="2147484501" r:id="rId12"/>
    <p:sldLayoutId id="2147484502" r:id="rId13"/>
    <p:sldLayoutId id="2147484503" r:id="rId14"/>
    <p:sldLayoutId id="2147484504" r:id="rId15"/>
    <p:sldLayoutId id="2147484505" r:id="rId16"/>
    <p:sldLayoutId id="2147484506" r:id="rId17"/>
    <p:sldLayoutId id="2147484507" r:id="rId18"/>
    <p:sldLayoutId id="2147484508" r:id="rId19"/>
    <p:sldLayoutId id="2147484509" r:id="rId20"/>
    <p:sldLayoutId id="2147484510" r:id="rId21"/>
    <p:sldLayoutId id="2147484511" r:id="rId22"/>
    <p:sldLayoutId id="2147484512" r:id="rId23"/>
    <p:sldLayoutId id="2147484513" r:id="rId24"/>
    <p:sldLayoutId id="2147484514" r:id="rId25"/>
    <p:sldLayoutId id="2147484515" r:id="rId26"/>
    <p:sldLayoutId id="2147484516" r:id="rId27"/>
    <p:sldLayoutId id="2147484517" r:id="rId28"/>
    <p:sldLayoutId id="2147484518" r:id="rId29"/>
    <p:sldLayoutId id="2147484519" r:id="rId3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3775760351"/>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 id="2147484534" r:id="rId14"/>
    <p:sldLayoutId id="2147484535" r:id="rId15"/>
    <p:sldLayoutId id="2147484536" r:id="rId16"/>
    <p:sldLayoutId id="2147484537" r:id="rId17"/>
    <p:sldLayoutId id="2147484538" r:id="rId18"/>
    <p:sldLayoutId id="2147484539" r:id="rId19"/>
    <p:sldLayoutId id="2147484540" r:id="rId20"/>
    <p:sldLayoutId id="2147484541" r:id="rId21"/>
    <p:sldLayoutId id="2147484542" r:id="rId22"/>
    <p:sldLayoutId id="2147484543" r:id="rId23"/>
    <p:sldLayoutId id="2147484544" r:id="rId24"/>
    <p:sldLayoutId id="2147484545" r:id="rId25"/>
    <p:sldLayoutId id="2147484546" r:id="rId26"/>
    <p:sldLayoutId id="2147484547" r:id="rId27"/>
    <p:sldLayoutId id="2147484548" r:id="rId2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87679710"/>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 id="2147484561" r:id="rId12"/>
    <p:sldLayoutId id="2147484562" r:id="rId13"/>
    <p:sldLayoutId id="2147484563" r:id="rId14"/>
    <p:sldLayoutId id="2147484564" r:id="rId15"/>
    <p:sldLayoutId id="2147484565" r:id="rId16"/>
    <p:sldLayoutId id="2147484566" r:id="rId17"/>
    <p:sldLayoutId id="2147484567" r:id="rId18"/>
    <p:sldLayoutId id="2147484568" r:id="rId19"/>
    <p:sldLayoutId id="2147484569" r:id="rId20"/>
    <p:sldLayoutId id="2147484570" r:id="rId21"/>
    <p:sldLayoutId id="2147484571" r:id="rId22"/>
    <p:sldLayoutId id="2147484572" r:id="rId23"/>
    <p:sldLayoutId id="2147484573" r:id="rId24"/>
    <p:sldLayoutId id="2147484574" r:id="rId25"/>
    <p:sldLayoutId id="2147484575" r:id="rId26"/>
    <p:sldLayoutId id="2147484576" r:id="rId27"/>
    <p:sldLayoutId id="2147484577" r:id="rId2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7"/>
          <p:cNvSpPr>
            <a:spLocks noChangeArrowheads="1"/>
          </p:cNvSpPr>
          <p:nvPr/>
        </p:nvSpPr>
        <p:spPr bwMode="ltGray">
          <a:xfrm>
            <a:off x="8515210" y="4742928"/>
            <a:ext cx="218912" cy="154498"/>
          </a:xfrm>
          <a:prstGeom prst="rect">
            <a:avLst/>
          </a:prstGeom>
          <a:noFill/>
          <a:ln w="9525" algn="ctr">
            <a:noFill/>
            <a:miter lim="800000"/>
            <a:headEnd/>
            <a:tailEnd/>
          </a:ln>
          <a:effectLst/>
        </p:spPr>
        <p:txBody>
          <a:bodyPr wrap="none" lIns="61566" tIns="30782" rIns="61566" bIns="30782" anchor="b">
            <a:spAutoFit/>
          </a:bodyPr>
          <a:lstStyle/>
          <a:p>
            <a:pPr algn="r" defTabSz="610562">
              <a:defRPr/>
            </a:pPr>
            <a:fld id="{6A1E46DC-7EF6-4EA2-B285-14272867D133}" type="slidenum">
              <a:rPr kumimoji="0" lang="en-US" sz="600">
                <a:solidFill>
                  <a:srgbClr val="000000">
                    <a:alpha val="25000"/>
                  </a:srgbClr>
                </a:solidFill>
                <a:ea typeface="ＭＳ Ｐゴシック" pitchFamily="34" charset="-128"/>
                <a:cs typeface="CiscoSans Thin"/>
              </a:rPr>
              <a:pPr algn="r" defTabSz="610562">
                <a:defRPr/>
              </a:pPr>
              <a:t>‹#›</a:t>
            </a:fld>
            <a:endParaRPr kumimoji="0" lang="en-US" sz="600" dirty="0">
              <a:solidFill>
                <a:srgbClr val="000000">
                  <a:alpha val="25000"/>
                </a:srgbClr>
              </a:solidFill>
              <a:ea typeface="ＭＳ Ｐゴシック" pitchFamily="34" charset="-128"/>
              <a:cs typeface="CiscoSans Thin"/>
            </a:endParaRPr>
          </a:p>
        </p:txBody>
      </p:sp>
      <p:sp>
        <p:nvSpPr>
          <p:cNvPr id="13" name="Rectangle 4"/>
          <p:cNvSpPr>
            <a:spLocks noChangeArrowheads="1"/>
          </p:cNvSpPr>
          <p:nvPr/>
        </p:nvSpPr>
        <p:spPr bwMode="ltGray">
          <a:xfrm>
            <a:off x="5867509" y="4741674"/>
            <a:ext cx="2658018" cy="154498"/>
          </a:xfrm>
          <a:prstGeom prst="rect">
            <a:avLst/>
          </a:prstGeom>
          <a:noFill/>
          <a:ln w="9525">
            <a:noFill/>
            <a:miter lim="800000"/>
            <a:headEnd/>
            <a:tailEnd/>
          </a:ln>
          <a:effectLst/>
        </p:spPr>
        <p:txBody>
          <a:bodyPr lIns="61566" tIns="30782" rIns="61566" bIns="30782" anchor="b">
            <a:spAutoFit/>
          </a:bodyPr>
          <a:lstStyle/>
          <a:p>
            <a:pPr defTabSz="610562">
              <a:defRPr/>
            </a:pPr>
            <a:r>
              <a:rPr kumimoji="0" lang="en-US" sz="600" dirty="0">
                <a:solidFill>
                  <a:srgbClr val="000000">
                    <a:alpha val="25000"/>
                  </a:srgbClr>
                </a:solidFill>
                <a:ea typeface="ＭＳ Ｐゴシック" pitchFamily="34" charset="-128"/>
                <a:cs typeface="CiscoSans Thin"/>
              </a:rPr>
              <a:t>© </a:t>
            </a:r>
            <a:r>
              <a:rPr kumimoji="0" lang="en-US" sz="600" dirty="0" smtClean="0">
                <a:solidFill>
                  <a:srgbClr val="000000">
                    <a:alpha val="25000"/>
                  </a:srgbClr>
                </a:solidFill>
                <a:ea typeface="ＭＳ Ｐゴシック" pitchFamily="34" charset="-128"/>
                <a:cs typeface="CiscoSans Thin"/>
              </a:rPr>
              <a:t>2016  </a:t>
            </a:r>
            <a:r>
              <a:rPr kumimoji="0" lang="en-US" sz="600" dirty="0">
                <a:solidFill>
                  <a:srgbClr val="000000">
                    <a:alpha val="25000"/>
                  </a:srgbClr>
                </a:solidFill>
                <a:ea typeface="ＭＳ Ｐゴシック" pitchFamily="34" charset="-128"/>
                <a:cs typeface="CiscoSans Thin"/>
              </a:rPr>
              <a:t>Cisco and/or its affiliates. All rights reserved.   Cisco Confidential</a:t>
            </a:r>
          </a:p>
        </p:txBody>
      </p:sp>
      <p:pic>
        <p:nvPicPr>
          <p:cNvPr id="1029"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113368"/>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 id="2147484592" r:id="rId14"/>
    <p:sldLayoutId id="2147484593" r:id="rId15"/>
    <p:sldLayoutId id="2147484594"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684008" rtl="0" eaLnBrk="1" fontAlgn="base" hangingPunct="1">
        <a:lnSpc>
          <a:spcPct val="80000"/>
        </a:lnSpc>
        <a:spcBef>
          <a:spcPct val="0"/>
        </a:spcBef>
        <a:spcAft>
          <a:spcPct val="0"/>
        </a:spcAft>
        <a:defRPr lang="en-US" sz="3225" kern="1200" dirty="0">
          <a:solidFill>
            <a:schemeClr val="tx2"/>
          </a:solidFill>
          <a:latin typeface="+mj-lt"/>
          <a:ea typeface="ＭＳ Ｐゴシック" charset="0"/>
          <a:cs typeface="CiscoSans"/>
        </a:defRPr>
      </a:lvl1pPr>
      <a:lvl2pPr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cs typeface="CiscoSans" pitchFamily="34" charset="0"/>
        </a:defRPr>
      </a:lvl2pPr>
      <a:lvl3pPr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cs typeface="CiscoSans" pitchFamily="34" charset="0"/>
        </a:defRPr>
      </a:lvl3pPr>
      <a:lvl4pPr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cs typeface="CiscoSans" pitchFamily="34" charset="0"/>
        </a:defRPr>
      </a:lvl4pPr>
      <a:lvl5pPr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cs typeface="CiscoSans" pitchFamily="34" charset="0"/>
        </a:defRPr>
      </a:lvl5pPr>
      <a:lvl6pPr marL="457063"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defRPr>
      </a:lvl6pPr>
      <a:lvl7pPr marL="914126"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defRPr>
      </a:lvl7pPr>
      <a:lvl8pPr marL="1371189"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defRPr>
      </a:lvl8pPr>
      <a:lvl9pPr marL="1828252"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defRPr>
      </a:lvl9pPr>
    </p:titleStyle>
    <p:bodyStyle>
      <a:lvl1pPr marL="169812" indent="-169812" algn="l" defTabSz="684008"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667" indent="-215835" algn="l" defTabSz="684008" rtl="0" eaLnBrk="1" fontAlgn="base" hangingPunct="1">
        <a:lnSpc>
          <a:spcPct val="95000"/>
        </a:lnSpc>
        <a:spcBef>
          <a:spcPts val="600"/>
        </a:spcBef>
        <a:spcAft>
          <a:spcPct val="0"/>
        </a:spcAft>
        <a:buClr>
          <a:schemeClr val="tx2"/>
        </a:buClr>
        <a:buFont typeface="Arial" charset="0"/>
        <a:buChar char="•"/>
        <a:defRPr lang="en-US" sz="1425" kern="1200" dirty="0">
          <a:solidFill>
            <a:schemeClr val="tx1"/>
          </a:solidFill>
          <a:latin typeface="+mn-lt"/>
          <a:ea typeface="ＭＳ Ｐゴシック" charset="0"/>
          <a:cs typeface="CiscoSans"/>
        </a:defRPr>
      </a:lvl2pPr>
      <a:lvl3pPr marL="431671" indent="-169812" algn="l" defTabSz="684008"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087" indent="-169812" algn="l" defTabSz="684008"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4pPr>
      <a:lvl5pPr marL="574502" indent="-169812" algn="l" defTabSz="684008"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5pPr>
      <a:lvl6pPr marL="863597" indent="-171394" algn="l" defTabSz="68557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564" indent="-171371" algn="l" defTabSz="685571" rtl="0" eaLnBrk="1" latinLnBrk="0" hangingPunct="1">
        <a:spcBef>
          <a:spcPts val="600"/>
        </a:spcBef>
        <a:buFont typeface="Arial" pitchFamily="34" charset="0"/>
        <a:buChar char="•"/>
        <a:defRPr sz="825" kern="1200" baseline="0">
          <a:solidFill>
            <a:schemeClr val="tx1"/>
          </a:solidFill>
          <a:latin typeface="+mn-lt"/>
          <a:ea typeface="+mn-ea"/>
          <a:cs typeface="+mn-cs"/>
        </a:defRPr>
      </a:lvl7pPr>
      <a:lvl8pPr marL="2399500" indent="0" algn="l" defTabSz="685571" rtl="0" eaLnBrk="1" latinLnBrk="0" hangingPunct="1">
        <a:spcBef>
          <a:spcPct val="20000"/>
        </a:spcBef>
        <a:buFont typeface="Arial" pitchFamily="34" charset="0"/>
        <a:buNone/>
        <a:defRPr sz="1500" kern="1200">
          <a:solidFill>
            <a:schemeClr val="tx1"/>
          </a:solidFill>
          <a:latin typeface="+mn-lt"/>
          <a:ea typeface="+mn-ea"/>
          <a:cs typeface="+mn-cs"/>
        </a:defRPr>
      </a:lvl8pPr>
      <a:lvl9pPr marL="2913679" indent="-171394" algn="l" defTabSz="68557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71" rtl="0" eaLnBrk="1" latinLnBrk="0" hangingPunct="1">
        <a:defRPr sz="1425" kern="1200">
          <a:solidFill>
            <a:schemeClr val="tx1"/>
          </a:solidFill>
          <a:latin typeface="+mn-lt"/>
          <a:ea typeface="+mn-ea"/>
          <a:cs typeface="+mn-cs"/>
        </a:defRPr>
      </a:lvl1pPr>
      <a:lvl2pPr marL="342781" algn="l" defTabSz="685571" rtl="0" eaLnBrk="1" latinLnBrk="0" hangingPunct="1">
        <a:defRPr sz="1425" kern="1200">
          <a:solidFill>
            <a:schemeClr val="tx1"/>
          </a:solidFill>
          <a:latin typeface="+mn-lt"/>
          <a:ea typeface="+mn-ea"/>
          <a:cs typeface="+mn-cs"/>
        </a:defRPr>
      </a:lvl2pPr>
      <a:lvl3pPr marL="685571" algn="l" defTabSz="685571" rtl="0" eaLnBrk="1" latinLnBrk="0" hangingPunct="1">
        <a:defRPr sz="1425" kern="1200">
          <a:solidFill>
            <a:schemeClr val="tx1"/>
          </a:solidFill>
          <a:latin typeface="+mn-lt"/>
          <a:ea typeface="+mn-ea"/>
          <a:cs typeface="+mn-cs"/>
        </a:defRPr>
      </a:lvl3pPr>
      <a:lvl4pPr marL="1028356" algn="l" defTabSz="685571" rtl="0" eaLnBrk="1" latinLnBrk="0" hangingPunct="1">
        <a:defRPr sz="1425" kern="1200">
          <a:solidFill>
            <a:schemeClr val="tx1"/>
          </a:solidFill>
          <a:latin typeface="+mn-lt"/>
          <a:ea typeface="+mn-ea"/>
          <a:cs typeface="+mn-cs"/>
        </a:defRPr>
      </a:lvl4pPr>
      <a:lvl5pPr marL="1371144" algn="l" defTabSz="685571" rtl="0" eaLnBrk="1" latinLnBrk="0" hangingPunct="1">
        <a:defRPr sz="1425" kern="1200">
          <a:solidFill>
            <a:schemeClr val="tx1"/>
          </a:solidFill>
          <a:latin typeface="+mn-lt"/>
          <a:ea typeface="+mn-ea"/>
          <a:cs typeface="+mn-cs"/>
        </a:defRPr>
      </a:lvl5pPr>
      <a:lvl6pPr marL="1713925" algn="l" defTabSz="685571" rtl="0" eaLnBrk="1" latinLnBrk="0" hangingPunct="1">
        <a:defRPr sz="1425" kern="1200">
          <a:solidFill>
            <a:schemeClr val="tx1"/>
          </a:solidFill>
          <a:latin typeface="+mn-lt"/>
          <a:ea typeface="+mn-ea"/>
          <a:cs typeface="+mn-cs"/>
        </a:defRPr>
      </a:lvl6pPr>
      <a:lvl7pPr marL="2056715" algn="l" defTabSz="685571" rtl="0" eaLnBrk="1" latinLnBrk="0" hangingPunct="1">
        <a:defRPr sz="1425" kern="1200">
          <a:solidFill>
            <a:schemeClr val="tx1"/>
          </a:solidFill>
          <a:latin typeface="+mn-lt"/>
          <a:ea typeface="+mn-ea"/>
          <a:cs typeface="+mn-cs"/>
        </a:defRPr>
      </a:lvl7pPr>
      <a:lvl8pPr marL="2399500" algn="l" defTabSz="685571" rtl="0" eaLnBrk="1" latinLnBrk="0" hangingPunct="1">
        <a:defRPr sz="1425" kern="1200">
          <a:solidFill>
            <a:schemeClr val="tx1"/>
          </a:solidFill>
          <a:latin typeface="+mn-lt"/>
          <a:ea typeface="+mn-ea"/>
          <a:cs typeface="+mn-cs"/>
        </a:defRPr>
      </a:lvl8pPr>
      <a:lvl9pPr marL="2742288" algn="l" defTabSz="685571" rtl="0" eaLnBrk="1" latinLnBrk="0" hangingPunct="1">
        <a:defRPr sz="142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dirty="0">
              <a:solidFill>
                <a:srgbClr val="FFFFFF"/>
              </a:solidFill>
            </a:endParaRPr>
          </a:p>
        </p:txBody>
      </p:sp>
      <p:sp>
        <p:nvSpPr>
          <p:cNvPr id="102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73" y="4920711"/>
            <a:ext cx="218950" cy="154516"/>
          </a:xfrm>
          <a:prstGeom prst="rect">
            <a:avLst/>
          </a:prstGeom>
          <a:noFill/>
          <a:ln w="9525" algn="ctr">
            <a:noFill/>
            <a:miter lim="800000"/>
            <a:headEnd/>
            <a:tailEnd/>
          </a:ln>
          <a:effectLst/>
        </p:spPr>
        <p:txBody>
          <a:bodyPr wrap="none" lIns="61583" tIns="30791" rIns="61583" bIns="30791" anchor="b">
            <a:spAutoFit/>
          </a:bodyPr>
          <a:lstStyle/>
          <a:p>
            <a:pPr algn="r" defTabSz="610714">
              <a:defRPr/>
            </a:pPr>
            <a:fld id="{4ABDCABE-3F10-B64C-92F1-862014417034}" type="slidenum">
              <a:rPr kumimoji="0" lang="en-US" sz="600">
                <a:solidFill>
                  <a:srgbClr val="000000">
                    <a:alpha val="25000"/>
                  </a:srgbClr>
                </a:solidFill>
                <a:ea typeface="ＭＳ Ｐゴシック" charset="0"/>
                <a:cs typeface="CiscoSans Thin"/>
              </a:rPr>
              <a:pPr algn="r" defTabSz="610714">
                <a:defRPr/>
              </a:pPr>
              <a:t>‹#›</a:t>
            </a:fld>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3" tIns="30791" rIns="61583" bIns="30791" anchor="b">
            <a:spAutoFit/>
          </a:bodyPr>
          <a:lstStyle/>
          <a:p>
            <a:pPr algn="r" defTabSz="610714">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spTree>
    <p:extLst>
      <p:ext uri="{BB962C8B-B14F-4D97-AF65-F5344CB8AC3E}">
        <p14:creationId xmlns:p14="http://schemas.microsoft.com/office/powerpoint/2010/main" val="3140573977"/>
      </p:ext>
    </p:extLst>
  </p:cSld>
  <p:clrMap bg1="lt1" tx1="dk1" bg2="lt2" tx2="dk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 id="2147484630"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4179"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5" indent="-169855" algn="l" defTabSz="68417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57" indent="-215888" algn="l" defTabSz="68417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78" indent="-169855" algn="l" defTabSz="68417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13"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47"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13" indent="-171437" algn="l" defTabSz="68574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98" indent="-171414" algn="l" defTabSz="68574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00" indent="0" algn="l" defTabSz="685743"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09"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3" rtl="0" eaLnBrk="1" latinLnBrk="0" hangingPunct="1">
        <a:defRPr sz="1400" kern="1200">
          <a:solidFill>
            <a:schemeClr val="tx1"/>
          </a:solidFill>
          <a:latin typeface="+mn-lt"/>
          <a:ea typeface="+mn-ea"/>
          <a:cs typeface="+mn-cs"/>
        </a:defRPr>
      </a:lvl1pPr>
      <a:lvl2pPr marL="342869" algn="l" defTabSz="685743" rtl="0" eaLnBrk="1" latinLnBrk="0" hangingPunct="1">
        <a:defRPr sz="1400" kern="1200">
          <a:solidFill>
            <a:schemeClr val="tx1"/>
          </a:solidFill>
          <a:latin typeface="+mn-lt"/>
          <a:ea typeface="+mn-ea"/>
          <a:cs typeface="+mn-cs"/>
        </a:defRPr>
      </a:lvl2pPr>
      <a:lvl3pPr marL="685743" algn="l" defTabSz="685743" rtl="0" eaLnBrk="1" latinLnBrk="0" hangingPunct="1">
        <a:defRPr sz="1400" kern="1200">
          <a:solidFill>
            <a:schemeClr val="tx1"/>
          </a:solidFill>
          <a:latin typeface="+mn-lt"/>
          <a:ea typeface="+mn-ea"/>
          <a:cs typeface="+mn-cs"/>
        </a:defRPr>
      </a:lvl3pPr>
      <a:lvl4pPr marL="1028613" algn="l" defTabSz="685743" rtl="0" eaLnBrk="1" latinLnBrk="0" hangingPunct="1">
        <a:defRPr sz="1400" kern="1200">
          <a:solidFill>
            <a:schemeClr val="tx1"/>
          </a:solidFill>
          <a:latin typeface="+mn-lt"/>
          <a:ea typeface="+mn-ea"/>
          <a:cs typeface="+mn-cs"/>
        </a:defRPr>
      </a:lvl4pPr>
      <a:lvl5pPr marL="1371487" algn="l" defTabSz="685743" rtl="0" eaLnBrk="1" latinLnBrk="0" hangingPunct="1">
        <a:defRPr sz="1400" kern="1200">
          <a:solidFill>
            <a:schemeClr val="tx1"/>
          </a:solidFill>
          <a:latin typeface="+mn-lt"/>
          <a:ea typeface="+mn-ea"/>
          <a:cs typeface="+mn-cs"/>
        </a:defRPr>
      </a:lvl5pPr>
      <a:lvl6pPr marL="1714355" algn="l" defTabSz="685743" rtl="0" eaLnBrk="1" latinLnBrk="0" hangingPunct="1">
        <a:defRPr sz="1400" kern="1200">
          <a:solidFill>
            <a:schemeClr val="tx1"/>
          </a:solidFill>
          <a:latin typeface="+mn-lt"/>
          <a:ea typeface="+mn-ea"/>
          <a:cs typeface="+mn-cs"/>
        </a:defRPr>
      </a:lvl6pPr>
      <a:lvl7pPr marL="2057230" algn="l" defTabSz="685743" rtl="0" eaLnBrk="1" latinLnBrk="0" hangingPunct="1">
        <a:defRPr sz="1400" kern="1200">
          <a:solidFill>
            <a:schemeClr val="tx1"/>
          </a:solidFill>
          <a:latin typeface="+mn-lt"/>
          <a:ea typeface="+mn-ea"/>
          <a:cs typeface="+mn-cs"/>
        </a:defRPr>
      </a:lvl7pPr>
      <a:lvl8pPr marL="2400100" algn="l" defTabSz="685743" rtl="0" eaLnBrk="1" latinLnBrk="0" hangingPunct="1">
        <a:defRPr sz="1400" kern="1200">
          <a:solidFill>
            <a:schemeClr val="tx1"/>
          </a:solidFill>
          <a:latin typeface="+mn-lt"/>
          <a:ea typeface="+mn-ea"/>
          <a:cs typeface="+mn-cs"/>
        </a:defRPr>
      </a:lvl8pPr>
      <a:lvl9pPr marL="2742974" algn="l" defTabSz="685743"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32633173"/>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 id="2147484646" r:id="rId13"/>
    <p:sldLayoutId id="2147484647" r:id="rId14"/>
    <p:sldLayoutId id="2147484648" r:id="rId15"/>
    <p:sldLayoutId id="2147484649" r:id="rId16"/>
    <p:sldLayoutId id="2147484650" r:id="rId17"/>
    <p:sldLayoutId id="2147484651" r:id="rId18"/>
    <p:sldLayoutId id="2147484652" r:id="rId19"/>
    <p:sldLayoutId id="2147484653" r:id="rId20"/>
    <p:sldLayoutId id="2147484654" r:id="rId21"/>
    <p:sldLayoutId id="2147484655" r:id="rId22"/>
    <p:sldLayoutId id="2147484656" r:id="rId23"/>
    <p:sldLayoutId id="2147484657" r:id="rId24"/>
    <p:sldLayoutId id="2147484658" r:id="rId25"/>
    <p:sldLayoutId id="2147484659" r:id="rId26"/>
    <p:sldLayoutId id="2147484660" r:id="rId27"/>
    <p:sldLayoutId id="2147484661" r:id="rId28"/>
    <p:sldLayoutId id="2147484662" r:id="rId29"/>
    <p:sldLayoutId id="2147484663" r:id="rId30"/>
    <p:sldLayoutId id="2147484664" r:id="rId31"/>
    <p:sldLayoutId id="2147484665" r:id="rId32"/>
    <p:sldLayoutId id="2147484666" r:id="rId33"/>
    <p:sldLayoutId id="2147484667" r:id="rId34"/>
    <p:sldLayoutId id="2147484668" r:id="rId35"/>
    <p:sldLayoutId id="2147484669" r:id="rId36"/>
    <p:sldLayoutId id="2147484670" r:id="rId37"/>
    <p:sldLayoutId id="2147484671" r:id="rId38"/>
    <p:sldLayoutId id="2147484672" r:id="rId39"/>
    <p:sldLayoutId id="2147484673" r:id="rId4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1"/>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0000">
                    <a:alpha val="50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3506873066"/>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 id="2147484688" r:id="rId13"/>
    <p:sldLayoutId id="2147484689" r:id="rId14"/>
    <p:sldLayoutId id="2147484690" r:id="rId15"/>
    <p:sldLayoutId id="2147484691" r:id="rId16"/>
    <p:sldLayoutId id="2147484692" r:id="rId17"/>
    <p:sldLayoutId id="2147484693" r:id="rId18"/>
    <p:sldLayoutId id="2147484694" r:id="rId19"/>
    <p:sldLayoutId id="2147484695" r:id="rId20"/>
    <p:sldLayoutId id="2147484696" r:id="rId21"/>
    <p:sldLayoutId id="2147484697" r:id="rId22"/>
    <p:sldLayoutId id="2147484698" r:id="rId23"/>
    <p:sldLayoutId id="2147484699" r:id="rId24"/>
    <p:sldLayoutId id="2147484700" r:id="rId25"/>
    <p:sldLayoutId id="2147484701" r:id="rId26"/>
    <p:sldLayoutId id="2147484702" r:id="rId27"/>
    <p:sldLayoutId id="2147484703" r:id="rId28"/>
    <p:sldLayoutId id="2147484704" r:id="rId29"/>
    <p:sldLayoutId id="2147484705" r:id="rId3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u="none" kern="1200" dirty="0">
          <a:solidFill>
            <a:schemeClr val="bg1"/>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2193461577"/>
      </p:ext>
    </p:extLst>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 id="2147484839" r:id="rId12"/>
    <p:sldLayoutId id="2147484840" r:id="rId13"/>
    <p:sldLayoutId id="2147484841" r:id="rId14"/>
    <p:sldLayoutId id="2147484842" r:id="rId15"/>
    <p:sldLayoutId id="2147484843" r:id="rId16"/>
    <p:sldLayoutId id="2147484844" r:id="rId17"/>
    <p:sldLayoutId id="2147484845" r:id="rId18"/>
    <p:sldLayoutId id="2147484846" r:id="rId19"/>
    <p:sldLayoutId id="2147484847" r:id="rId20"/>
    <p:sldLayoutId id="2147484848" r:id="rId21"/>
    <p:sldLayoutId id="2147484849" r:id="rId22"/>
    <p:sldLayoutId id="2147484850" r:id="rId23"/>
    <p:sldLayoutId id="2147484851" r:id="rId24"/>
    <p:sldLayoutId id="2147484852" r:id="rId25"/>
    <p:sldLayoutId id="2147484853" r:id="rId26"/>
    <p:sldLayoutId id="2147484854" r:id="rId27"/>
    <p:sldLayoutId id="2147484855" r:id="rId2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fontAlgn="base">
              <a:spcBef>
                <a:spcPct val="0"/>
              </a:spcBef>
              <a:spcAft>
                <a:spcPct val="0"/>
              </a:spcAft>
            </a:pPr>
            <a:endParaRPr kumimoji="0" lang="en-US" dirty="0">
              <a:solidFill>
                <a:srgbClr val="FFFFFF"/>
              </a:solidFill>
            </a:endParaRPr>
          </a:p>
        </p:txBody>
      </p:sp>
      <p:sp>
        <p:nvSpPr>
          <p:cNvPr id="102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5" tIns="30791" rIns="61585" bIns="30791" anchor="b">
            <a:spAutoFit/>
          </a:bodyPr>
          <a:lstStyle/>
          <a:p>
            <a:pPr algn="r" defTabSz="610729">
              <a:defRPr/>
            </a:pPr>
            <a:fld id="{4ABDCABE-3F10-B64C-92F1-862014417034}" type="slidenum">
              <a:rPr kumimoji="0" lang="en-US" sz="600">
                <a:solidFill>
                  <a:srgbClr val="000000">
                    <a:alpha val="25000"/>
                  </a:srgbClr>
                </a:solidFill>
                <a:ea typeface="ＭＳ Ｐゴシック" charset="0"/>
                <a:cs typeface="CiscoSans Thin"/>
              </a:rPr>
              <a:pPr algn="r" defTabSz="610729">
                <a:defRPr/>
              </a:pPr>
              <a:t>‹#›</a:t>
            </a:fld>
            <a:endParaRPr kumimoji="0" lang="en-US" sz="600" dirty="0">
              <a:solidFill>
                <a:srgbClr val="000000">
                  <a:alpha val="25000"/>
                </a:srgbClr>
              </a:solidFill>
              <a:ea typeface="ＭＳ Ｐゴシック" charset="0"/>
              <a:cs typeface="CiscoSans Thin"/>
            </a:endParaRPr>
          </a:p>
        </p:txBody>
      </p:sp>
      <p:sp>
        <p:nvSpPr>
          <p:cNvPr id="13"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13364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457022" fontAlgn="base">
              <a:spcBef>
                <a:spcPct val="0"/>
              </a:spcBef>
              <a:spcAft>
                <a:spcPct val="0"/>
              </a:spcAft>
            </a:pPr>
            <a:endParaRPr kumimoji="0" lang="en-US" dirty="0">
              <a:solidFill>
                <a:srgbClr val="FFFFFF"/>
              </a:solidFill>
            </a:endParaRPr>
          </a:p>
        </p:txBody>
      </p:sp>
      <p:sp>
        <p:nvSpPr>
          <p:cNvPr id="1026" name="Title Placeholder 5"/>
          <p:cNvSpPr>
            <a:spLocks noGrp="1"/>
          </p:cNvSpPr>
          <p:nvPr>
            <p:ph type="title"/>
          </p:nvPr>
        </p:nvSpPr>
        <p:spPr bwMode="auto">
          <a:xfrm>
            <a:off x="437766" y="34132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4" tIns="45697" rIns="91394" bIns="45697"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73" y="4920711"/>
            <a:ext cx="218950" cy="154516"/>
          </a:xfrm>
          <a:prstGeom prst="rect">
            <a:avLst/>
          </a:prstGeom>
          <a:noFill/>
          <a:ln w="9525" algn="ctr">
            <a:noFill/>
            <a:miter lim="800000"/>
            <a:headEnd/>
            <a:tailEnd/>
          </a:ln>
          <a:effectLst/>
        </p:spPr>
        <p:txBody>
          <a:bodyPr wrap="none" lIns="61564" tIns="30791" rIns="61564" bIns="30791" anchor="b">
            <a:spAutoFit/>
          </a:bodyPr>
          <a:lstStyle/>
          <a:p>
            <a:pPr algn="r" defTabSz="610519">
              <a:defRPr/>
            </a:pPr>
            <a:fld id="{4ABDCABE-3F10-B64C-92F1-862014417034}" type="slidenum">
              <a:rPr kumimoji="0" lang="en-US" sz="600">
                <a:solidFill>
                  <a:srgbClr val="000000">
                    <a:alpha val="25000"/>
                  </a:srgbClr>
                </a:solidFill>
                <a:ea typeface="ＭＳ Ｐゴシック" charset="0"/>
                <a:cs typeface="CiscoSans Thin"/>
              </a:rPr>
              <a:pPr algn="r" defTabSz="610519">
                <a:defRPr/>
              </a:pPr>
              <a:t>‹#›</a:t>
            </a:fld>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64" tIns="30791" rIns="61564" bIns="30791" anchor="b">
            <a:spAutoFit/>
          </a:bodyPr>
          <a:lstStyle/>
          <a:p>
            <a:pPr algn="r" defTabSz="610519">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spTree>
    <p:extLst>
      <p:ext uri="{BB962C8B-B14F-4D97-AF65-F5344CB8AC3E}">
        <p14:creationId xmlns:p14="http://schemas.microsoft.com/office/powerpoint/2010/main" val="2258318915"/>
      </p:ext>
    </p:extLst>
  </p:cSld>
  <p:clrMap bg1="lt1" tx1="dk1" bg2="lt2" tx2="dk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 id="2147484867"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3958"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3958"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3958"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3958"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3958"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022" algn="l" defTabSz="683958"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063" algn="l" defTabSz="683958"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090" algn="l" defTabSz="683958"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124" algn="l" defTabSz="683958"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03" indent="-169803" algn="l" defTabSz="683958"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640" indent="-215810" algn="l" defTabSz="683958"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642" indent="-169803" algn="l" defTabSz="683958"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057" indent="-169803" algn="l" defTabSz="683958"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465" indent="-169803" algn="l" defTabSz="683958"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540" indent="-171385" algn="l" defTabSz="68552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486" indent="-171362" algn="l" defTabSz="68552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320" indent="0" algn="l" defTabSz="685522" rtl="0" eaLnBrk="1" latinLnBrk="0" hangingPunct="1">
        <a:spcBef>
          <a:spcPct val="20000"/>
        </a:spcBef>
        <a:buFont typeface="Arial" pitchFamily="34" charset="0"/>
        <a:buNone/>
        <a:defRPr sz="1500" kern="1200">
          <a:solidFill>
            <a:schemeClr val="tx1"/>
          </a:solidFill>
          <a:latin typeface="+mn-lt"/>
          <a:ea typeface="+mn-ea"/>
          <a:cs typeface="+mn-cs"/>
        </a:defRPr>
      </a:lvl8pPr>
      <a:lvl9pPr marL="2913473" indent="-171385" algn="l" defTabSz="68552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22" rtl="0" eaLnBrk="1" latinLnBrk="0" hangingPunct="1">
        <a:defRPr sz="1400" kern="1200">
          <a:solidFill>
            <a:schemeClr val="tx1"/>
          </a:solidFill>
          <a:latin typeface="+mn-lt"/>
          <a:ea typeface="+mn-ea"/>
          <a:cs typeface="+mn-cs"/>
        </a:defRPr>
      </a:lvl1pPr>
      <a:lvl2pPr marL="342752" algn="l" defTabSz="685522" rtl="0" eaLnBrk="1" latinLnBrk="0" hangingPunct="1">
        <a:defRPr sz="1400" kern="1200">
          <a:solidFill>
            <a:schemeClr val="tx1"/>
          </a:solidFill>
          <a:latin typeface="+mn-lt"/>
          <a:ea typeface="+mn-ea"/>
          <a:cs typeface="+mn-cs"/>
        </a:defRPr>
      </a:lvl2pPr>
      <a:lvl3pPr marL="685522" algn="l" defTabSz="685522" rtl="0" eaLnBrk="1" latinLnBrk="0" hangingPunct="1">
        <a:defRPr sz="1400" kern="1200">
          <a:solidFill>
            <a:schemeClr val="tx1"/>
          </a:solidFill>
          <a:latin typeface="+mn-lt"/>
          <a:ea typeface="+mn-ea"/>
          <a:cs typeface="+mn-cs"/>
        </a:defRPr>
      </a:lvl3pPr>
      <a:lvl4pPr marL="1028282" algn="l" defTabSz="685522" rtl="0" eaLnBrk="1" latinLnBrk="0" hangingPunct="1">
        <a:defRPr sz="1400" kern="1200">
          <a:solidFill>
            <a:schemeClr val="tx1"/>
          </a:solidFill>
          <a:latin typeface="+mn-lt"/>
          <a:ea typeface="+mn-ea"/>
          <a:cs typeface="+mn-cs"/>
        </a:defRPr>
      </a:lvl4pPr>
      <a:lvl5pPr marL="1371045" algn="l" defTabSz="685522" rtl="0" eaLnBrk="1" latinLnBrk="0" hangingPunct="1">
        <a:defRPr sz="1400" kern="1200">
          <a:solidFill>
            <a:schemeClr val="tx1"/>
          </a:solidFill>
          <a:latin typeface="+mn-lt"/>
          <a:ea typeface="+mn-ea"/>
          <a:cs typeface="+mn-cs"/>
        </a:defRPr>
      </a:lvl5pPr>
      <a:lvl6pPr marL="1713809" algn="l" defTabSz="685522" rtl="0" eaLnBrk="1" latinLnBrk="0" hangingPunct="1">
        <a:defRPr sz="1400" kern="1200">
          <a:solidFill>
            <a:schemeClr val="tx1"/>
          </a:solidFill>
          <a:latin typeface="+mn-lt"/>
          <a:ea typeface="+mn-ea"/>
          <a:cs typeface="+mn-cs"/>
        </a:defRPr>
      </a:lvl6pPr>
      <a:lvl7pPr marL="2056567" algn="l" defTabSz="685522" rtl="0" eaLnBrk="1" latinLnBrk="0" hangingPunct="1">
        <a:defRPr sz="1400" kern="1200">
          <a:solidFill>
            <a:schemeClr val="tx1"/>
          </a:solidFill>
          <a:latin typeface="+mn-lt"/>
          <a:ea typeface="+mn-ea"/>
          <a:cs typeface="+mn-cs"/>
        </a:defRPr>
      </a:lvl7pPr>
      <a:lvl8pPr marL="2399320" algn="l" defTabSz="685522" rtl="0" eaLnBrk="1" latinLnBrk="0" hangingPunct="1">
        <a:defRPr sz="1400" kern="1200">
          <a:solidFill>
            <a:schemeClr val="tx1"/>
          </a:solidFill>
          <a:latin typeface="+mn-lt"/>
          <a:ea typeface="+mn-ea"/>
          <a:cs typeface="+mn-cs"/>
        </a:defRPr>
      </a:lvl8pPr>
      <a:lvl9pPr marL="2742077" algn="l" defTabSz="685522" rtl="0" eaLnBrk="1" latinLnBrk="0" hangingPunct="1">
        <a:defRPr sz="1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2539399584"/>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 id="2147484876" r:id="rId8"/>
    <p:sldLayoutId id="2147484877" r:id="rId9"/>
    <p:sldLayoutId id="2147484878" r:id="rId10"/>
    <p:sldLayoutId id="2147484879" r:id="rId11"/>
    <p:sldLayoutId id="2147484880" r:id="rId12"/>
    <p:sldLayoutId id="2147484881" r:id="rId13"/>
    <p:sldLayoutId id="2147484882" r:id="rId14"/>
    <p:sldLayoutId id="2147484883" r:id="rId15"/>
    <p:sldLayoutId id="2147484884" r:id="rId16"/>
    <p:sldLayoutId id="2147484885" r:id="rId17"/>
    <p:sldLayoutId id="2147484886" r:id="rId18"/>
    <p:sldLayoutId id="2147484887" r:id="rId19"/>
    <p:sldLayoutId id="2147484888" r:id="rId20"/>
    <p:sldLayoutId id="2147484889" r:id="rId21"/>
    <p:sldLayoutId id="2147484890" r:id="rId22"/>
    <p:sldLayoutId id="2147484891" r:id="rId23"/>
    <p:sldLayoutId id="2147484892" r:id="rId24"/>
    <p:sldLayoutId id="2147484893" r:id="rId25"/>
    <p:sldLayoutId id="2147484894" r:id="rId26"/>
    <p:sldLayoutId id="2147484895" r:id="rId27"/>
    <p:sldLayoutId id="2147484896" r:id="rId2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fontAlgn="base">
              <a:spcBef>
                <a:spcPct val="0"/>
              </a:spcBef>
              <a:spcAft>
                <a:spcPct val="0"/>
              </a:spcAft>
            </a:pPr>
            <a:endParaRPr kumimoji="0" lang="en-US" dirty="0">
              <a:solidFill>
                <a:srgbClr val="FFFFFF"/>
              </a:solidFill>
            </a:endParaRPr>
          </a:p>
        </p:txBody>
      </p:sp>
      <p:sp>
        <p:nvSpPr>
          <p:cNvPr id="102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5" tIns="30791" rIns="61585" bIns="30791" anchor="b">
            <a:spAutoFit/>
          </a:bodyPr>
          <a:lstStyle/>
          <a:p>
            <a:pPr algn="r" defTabSz="610729">
              <a:defRPr/>
            </a:pPr>
            <a:fld id="{4ABDCABE-3F10-B64C-92F1-862014417034}" type="slidenum">
              <a:rPr kumimoji="0" lang="en-US" sz="600">
                <a:solidFill>
                  <a:srgbClr val="000000">
                    <a:alpha val="25000"/>
                  </a:srgbClr>
                </a:solidFill>
                <a:ea typeface="ＭＳ Ｐゴシック" charset="0"/>
                <a:cs typeface="CiscoSans Thin"/>
              </a:rPr>
              <a:pPr algn="r" defTabSz="610729">
                <a:defRPr/>
              </a:pPr>
              <a:t>‹#›</a:t>
            </a:fld>
            <a:endParaRPr kumimoji="0" lang="en-US" sz="600" dirty="0">
              <a:solidFill>
                <a:srgbClr val="000000">
                  <a:alpha val="25000"/>
                </a:srgbClr>
              </a:solidFill>
              <a:ea typeface="ＭＳ Ｐゴシック" charset="0"/>
              <a:cs typeface="CiscoSans Thin"/>
            </a:endParaRPr>
          </a:p>
        </p:txBody>
      </p:sp>
      <p:sp>
        <p:nvSpPr>
          <p:cNvPr id="13"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97956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195359903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Confidential</a:t>
            </a:r>
          </a:p>
        </p:txBody>
      </p:sp>
      <p:pic>
        <p:nvPicPr>
          <p:cNvPr id="4" name="Picture 2"/>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477838" y="4625975"/>
            <a:ext cx="423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736416"/>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 id="2147484205" r:id="rId18"/>
    <p:sldLayoutId id="2147484206" r:id="rId19"/>
    <p:sldLayoutId id="2147484207" r:id="rId20"/>
    <p:sldLayoutId id="2147484208" r:id="rId21"/>
    <p:sldLayoutId id="2147484209" r:id="rId22"/>
    <p:sldLayoutId id="2147484210" r:id="rId23"/>
    <p:sldLayoutId id="2147484211" r:id="rId24"/>
    <p:sldLayoutId id="2147484212" r:id="rId25"/>
    <p:sldLayoutId id="2147484213" r:id="rId26"/>
    <p:sldLayoutId id="2147484214" r:id="rId27"/>
    <p:sldLayoutId id="2147484216" r:id="rId2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1594966479"/>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 id="2147484233" r:id="rId16"/>
    <p:sldLayoutId id="2147484234" r:id="rId17"/>
    <p:sldLayoutId id="2147484235" r:id="rId18"/>
    <p:sldLayoutId id="2147484236" r:id="rId19"/>
    <p:sldLayoutId id="2147484237" r:id="rId20"/>
    <p:sldLayoutId id="2147484238" r:id="rId21"/>
    <p:sldLayoutId id="2147484239" r:id="rId22"/>
    <p:sldLayoutId id="2147484240" r:id="rId23"/>
    <p:sldLayoutId id="2147484241" r:id="rId24"/>
    <p:sldLayoutId id="2147484242" r:id="rId25"/>
    <p:sldLayoutId id="2147484243" r:id="rId26"/>
    <p:sldLayoutId id="2147484244" r:id="rId27"/>
    <p:sldLayoutId id="2147484245" r:id="rId28"/>
    <p:sldLayoutId id="2147484246" r:id="rId29"/>
    <p:sldLayoutId id="2147484247" r:id="rId30"/>
    <p:sldLayoutId id="2147484248" r:id="rId31"/>
    <p:sldLayoutId id="2147484249" r:id="rId32"/>
    <p:sldLayoutId id="2147484250" r:id="rId33"/>
    <p:sldLayoutId id="2147484251" r:id="rId34"/>
    <p:sldLayoutId id="2147484252" r:id="rId35"/>
    <p:sldLayoutId id="2147484253" r:id="rId36"/>
    <p:sldLayoutId id="2147484254" r:id="rId37"/>
    <p:sldLayoutId id="2147484255" r:id="rId38"/>
    <p:sldLayoutId id="2147484256" r:id="rId39"/>
    <p:sldLayoutId id="2147484257" r:id="rId40"/>
    <p:sldLayoutId id="2147484258" r:id="rId41"/>
    <p:sldLayoutId id="2147484259" r:id="rId42"/>
    <p:sldLayoutId id="2147484260" r:id="rId43"/>
    <p:sldLayoutId id="2147484261" r:id="rId44"/>
    <p:sldLayoutId id="2147484262" r:id="rId45"/>
    <p:sldLayoutId id="2147484263" r:id="rId46"/>
    <p:sldLayoutId id="2147484264" r:id="rId47"/>
    <p:sldLayoutId id="2147484265" r:id="rId48"/>
    <p:sldLayoutId id="2147484266" r:id="rId49"/>
    <p:sldLayoutId id="2147484267" r:id="rId5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4208630623"/>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 id="2147484286" r:id="rId18"/>
    <p:sldLayoutId id="2147484287" r:id="rId19"/>
    <p:sldLayoutId id="2147484288" r:id="rId20"/>
    <p:sldLayoutId id="2147484289" r:id="rId21"/>
    <p:sldLayoutId id="2147484290" r:id="rId22"/>
    <p:sldLayoutId id="2147484291" r:id="rId23"/>
    <p:sldLayoutId id="2147484292" r:id="rId24"/>
    <p:sldLayoutId id="2147484293" r:id="rId25"/>
    <p:sldLayoutId id="2147484294" r:id="rId26"/>
    <p:sldLayoutId id="2147484295" r:id="rId27"/>
    <p:sldLayoutId id="2147484296" r:id="rId28"/>
    <p:sldLayoutId id="2147484297" r:id="rId29"/>
    <p:sldLayoutId id="2147484298" r:id="rId30"/>
    <p:sldLayoutId id="2147484299" r:id="rId31"/>
    <p:sldLayoutId id="2147484300" r:id="rId32"/>
    <p:sldLayoutId id="2147484301" r:id="rId33"/>
    <p:sldLayoutId id="2147484302" r:id="rId34"/>
    <p:sldLayoutId id="2147484303" r:id="rId35"/>
    <p:sldLayoutId id="2147484304" r:id="rId36"/>
    <p:sldLayoutId id="2147484305" r:id="rId37"/>
    <p:sldLayoutId id="2147484306" r:id="rId38"/>
    <p:sldLayoutId id="2147484307" r:id="rId39"/>
    <p:sldLayoutId id="2147484308" r:id="rId40"/>
    <p:sldLayoutId id="2147484309" r:id="rId41"/>
    <p:sldLayoutId id="2147484310" r:id="rId42"/>
    <p:sldLayoutId id="2147484311" r:id="rId43"/>
    <p:sldLayoutId id="2147484312" r:id="rId44"/>
    <p:sldLayoutId id="2147484313" r:id="rId45"/>
    <p:sldLayoutId id="2147484314" r:id="rId46"/>
    <p:sldLayoutId id="2147484315" r:id="rId47"/>
    <p:sldLayoutId id="2147484316" r:id="rId48"/>
    <p:sldLayoutId id="2147484317" r:id="rId49"/>
    <p:sldLayoutId id="2147484318" r:id="rId5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ea typeface="ＭＳ Ｐゴシック" charset="0"/>
                <a:cs typeface="CiscoSans Thin"/>
              </a:rPr>
              <a:t>© 2017  Cisco and/or its affiliates. All rights reserved.   Cisco Confidential</a:t>
            </a:r>
          </a:p>
        </p:txBody>
      </p:sp>
    </p:spTree>
    <p:extLst>
      <p:ext uri="{BB962C8B-B14F-4D97-AF65-F5344CB8AC3E}">
        <p14:creationId xmlns:p14="http://schemas.microsoft.com/office/powerpoint/2010/main" val="2462795778"/>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 id="2147484331" r:id="rId12"/>
    <p:sldLayoutId id="2147484332" r:id="rId13"/>
    <p:sldLayoutId id="2147484333" r:id="rId14"/>
    <p:sldLayoutId id="2147484334" r:id="rId15"/>
    <p:sldLayoutId id="2147484335" r:id="rId16"/>
    <p:sldLayoutId id="2147484336" r:id="rId17"/>
    <p:sldLayoutId id="2147484337" r:id="rId18"/>
    <p:sldLayoutId id="2147484338" r:id="rId19"/>
    <p:sldLayoutId id="2147484339" r:id="rId20"/>
    <p:sldLayoutId id="2147484340" r:id="rId21"/>
    <p:sldLayoutId id="2147484341" r:id="rId22"/>
    <p:sldLayoutId id="2147484342" r:id="rId23"/>
    <p:sldLayoutId id="2147484343" r:id="rId24"/>
    <p:sldLayoutId id="2147484344" r:id="rId25"/>
    <p:sldLayoutId id="2147484345" r:id="rId26"/>
    <p:sldLayoutId id="2147484346" r:id="rId27"/>
    <p:sldLayoutId id="2147484347" r:id="rId28"/>
    <p:sldLayoutId id="2147484348" r:id="rId29"/>
    <p:sldLayoutId id="2147484349" r:id="rId30"/>
    <p:sldLayoutId id="2147484350" r:id="rId31"/>
    <p:sldLayoutId id="2147484351" r:id="rId32"/>
    <p:sldLayoutId id="2147484352" r:id="rId33"/>
    <p:sldLayoutId id="2147484353" r:id="rId34"/>
    <p:sldLayoutId id="2147484354" r:id="rId35"/>
    <p:sldLayoutId id="2147484355" r:id="rId36"/>
    <p:sldLayoutId id="2147484356" r:id="rId37"/>
    <p:sldLayoutId id="2147484357" r:id="rId38"/>
    <p:sldLayoutId id="2147484358" r:id="rId39"/>
    <p:sldLayoutId id="2147484359" r:id="rId40"/>
    <p:sldLayoutId id="2147484360" r:id="rId41"/>
    <p:sldLayoutId id="2147484361" r:id="rId42"/>
    <p:sldLayoutId id="2147484362" r:id="rId43"/>
    <p:sldLayoutId id="2147484363" r:id="rId44"/>
    <p:sldLayoutId id="2147484364" r:id="rId45"/>
    <p:sldLayoutId id="2147484365" r:id="rId46"/>
    <p:sldLayoutId id="2147484366" r:id="rId47"/>
    <p:sldLayoutId id="2147484367" r:id="rId48"/>
    <p:sldLayoutId id="2147484368" r:id="rId49"/>
    <p:sldLayoutId id="2147484369" r:id="rId5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7"/>
          <p:cNvSpPr>
            <a:spLocks noChangeArrowheads="1"/>
          </p:cNvSpPr>
          <p:nvPr/>
        </p:nvSpPr>
        <p:spPr bwMode="ltGray">
          <a:xfrm>
            <a:off x="8515210" y="4742928"/>
            <a:ext cx="218912" cy="154498"/>
          </a:xfrm>
          <a:prstGeom prst="rect">
            <a:avLst/>
          </a:prstGeom>
          <a:noFill/>
          <a:ln w="9525" algn="ctr">
            <a:noFill/>
            <a:miter lim="800000"/>
            <a:headEnd/>
            <a:tailEnd/>
          </a:ln>
          <a:effectLst/>
        </p:spPr>
        <p:txBody>
          <a:bodyPr wrap="none" lIns="61566" tIns="30782" rIns="61566" bIns="30782" anchor="b">
            <a:spAutoFit/>
          </a:bodyPr>
          <a:lstStyle/>
          <a:p>
            <a:pPr algn="r" defTabSz="610562">
              <a:defRPr/>
            </a:pPr>
            <a:fld id="{6A1E46DC-7EF6-4EA2-B285-14272867D133}" type="slidenum">
              <a:rPr kumimoji="0" lang="en-US" sz="600">
                <a:solidFill>
                  <a:srgbClr val="000000">
                    <a:alpha val="25000"/>
                  </a:srgbClr>
                </a:solidFill>
                <a:ea typeface="ＭＳ Ｐゴシック" pitchFamily="34" charset="-128"/>
                <a:cs typeface="CiscoSans Thin"/>
              </a:rPr>
              <a:pPr algn="r" defTabSz="610562">
                <a:defRPr/>
              </a:pPr>
              <a:t>‹#›</a:t>
            </a:fld>
            <a:endParaRPr kumimoji="0" lang="en-US" sz="600" dirty="0">
              <a:solidFill>
                <a:srgbClr val="000000">
                  <a:alpha val="25000"/>
                </a:srgbClr>
              </a:solidFill>
              <a:ea typeface="ＭＳ Ｐゴシック" pitchFamily="34" charset="-128"/>
              <a:cs typeface="CiscoSans Thin"/>
            </a:endParaRPr>
          </a:p>
        </p:txBody>
      </p:sp>
      <p:sp>
        <p:nvSpPr>
          <p:cNvPr id="13" name="Rectangle 4"/>
          <p:cNvSpPr>
            <a:spLocks noChangeArrowheads="1"/>
          </p:cNvSpPr>
          <p:nvPr/>
        </p:nvSpPr>
        <p:spPr bwMode="ltGray">
          <a:xfrm>
            <a:off x="5867509" y="4741674"/>
            <a:ext cx="2658018" cy="154498"/>
          </a:xfrm>
          <a:prstGeom prst="rect">
            <a:avLst/>
          </a:prstGeom>
          <a:noFill/>
          <a:ln w="9525">
            <a:noFill/>
            <a:miter lim="800000"/>
            <a:headEnd/>
            <a:tailEnd/>
          </a:ln>
          <a:effectLst/>
        </p:spPr>
        <p:txBody>
          <a:bodyPr lIns="61566" tIns="30782" rIns="61566" bIns="30782" anchor="b">
            <a:spAutoFit/>
          </a:bodyPr>
          <a:lstStyle/>
          <a:p>
            <a:pPr defTabSz="610562">
              <a:defRPr/>
            </a:pPr>
            <a:r>
              <a:rPr kumimoji="0" lang="en-US" sz="600" dirty="0">
                <a:solidFill>
                  <a:srgbClr val="000000">
                    <a:alpha val="25000"/>
                  </a:srgbClr>
                </a:solidFill>
                <a:ea typeface="ＭＳ Ｐゴシック" pitchFamily="34" charset="-128"/>
                <a:cs typeface="CiscoSans Thin"/>
              </a:rPr>
              <a:t>© </a:t>
            </a:r>
            <a:r>
              <a:rPr kumimoji="0" lang="en-US" sz="600" dirty="0" smtClean="0">
                <a:solidFill>
                  <a:srgbClr val="000000">
                    <a:alpha val="25000"/>
                  </a:srgbClr>
                </a:solidFill>
                <a:ea typeface="ＭＳ Ｐゴシック" pitchFamily="34" charset="-128"/>
                <a:cs typeface="CiscoSans Thin"/>
              </a:rPr>
              <a:t>2016  </a:t>
            </a:r>
            <a:r>
              <a:rPr kumimoji="0" lang="en-US" sz="600" dirty="0">
                <a:solidFill>
                  <a:srgbClr val="000000">
                    <a:alpha val="25000"/>
                  </a:srgbClr>
                </a:solidFill>
                <a:ea typeface="ＭＳ Ｐゴシック" pitchFamily="34" charset="-128"/>
                <a:cs typeface="CiscoSans Thin"/>
              </a:rPr>
              <a:t>Cisco and/or its affiliates. All rights reserved.   Cisco Confidential</a:t>
            </a:r>
          </a:p>
        </p:txBody>
      </p:sp>
      <p:pic>
        <p:nvPicPr>
          <p:cNvPr id="1029"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68072"/>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 id="2147484382" r:id="rId12"/>
    <p:sldLayoutId id="2147484383" r:id="rId13"/>
    <p:sldLayoutId id="2147484384" r:id="rId14"/>
    <p:sldLayoutId id="2147484385" r:id="rId15"/>
    <p:sldLayoutId id="2147484386"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684008" rtl="0" eaLnBrk="1" fontAlgn="base" hangingPunct="1">
        <a:lnSpc>
          <a:spcPct val="80000"/>
        </a:lnSpc>
        <a:spcBef>
          <a:spcPct val="0"/>
        </a:spcBef>
        <a:spcAft>
          <a:spcPct val="0"/>
        </a:spcAft>
        <a:defRPr lang="en-US" sz="3225" kern="1200" dirty="0">
          <a:solidFill>
            <a:schemeClr val="tx2"/>
          </a:solidFill>
          <a:latin typeface="+mj-lt"/>
          <a:ea typeface="ＭＳ Ｐゴシック" charset="0"/>
          <a:cs typeface="CiscoSans"/>
        </a:defRPr>
      </a:lvl1pPr>
      <a:lvl2pPr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cs typeface="CiscoSans" pitchFamily="34" charset="0"/>
        </a:defRPr>
      </a:lvl2pPr>
      <a:lvl3pPr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cs typeface="CiscoSans" pitchFamily="34" charset="0"/>
        </a:defRPr>
      </a:lvl3pPr>
      <a:lvl4pPr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cs typeface="CiscoSans" pitchFamily="34" charset="0"/>
        </a:defRPr>
      </a:lvl4pPr>
      <a:lvl5pPr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cs typeface="CiscoSans" pitchFamily="34" charset="0"/>
        </a:defRPr>
      </a:lvl5pPr>
      <a:lvl6pPr marL="457063"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defRPr>
      </a:lvl6pPr>
      <a:lvl7pPr marL="914126"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defRPr>
      </a:lvl7pPr>
      <a:lvl8pPr marL="1371189"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defRPr>
      </a:lvl8pPr>
      <a:lvl9pPr marL="1828252" algn="l" defTabSz="684008" rtl="0" eaLnBrk="1" fontAlgn="base" hangingPunct="1">
        <a:lnSpc>
          <a:spcPct val="80000"/>
        </a:lnSpc>
        <a:spcBef>
          <a:spcPct val="0"/>
        </a:spcBef>
        <a:spcAft>
          <a:spcPct val="0"/>
        </a:spcAft>
        <a:defRPr sz="3225">
          <a:solidFill>
            <a:srgbClr val="676767"/>
          </a:solidFill>
          <a:latin typeface="Arial" charset="0"/>
          <a:ea typeface="ＭＳ Ｐゴシック" charset="0"/>
        </a:defRPr>
      </a:lvl9pPr>
    </p:titleStyle>
    <p:bodyStyle>
      <a:lvl1pPr marL="169812" indent="-169812" algn="l" defTabSz="684008"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667" indent="-215835" algn="l" defTabSz="684008" rtl="0" eaLnBrk="1" fontAlgn="base" hangingPunct="1">
        <a:lnSpc>
          <a:spcPct val="95000"/>
        </a:lnSpc>
        <a:spcBef>
          <a:spcPts val="600"/>
        </a:spcBef>
        <a:spcAft>
          <a:spcPct val="0"/>
        </a:spcAft>
        <a:buClr>
          <a:schemeClr val="tx2"/>
        </a:buClr>
        <a:buFont typeface="Arial" charset="0"/>
        <a:buChar char="•"/>
        <a:defRPr lang="en-US" sz="1425" kern="1200" dirty="0">
          <a:solidFill>
            <a:schemeClr val="tx1"/>
          </a:solidFill>
          <a:latin typeface="+mn-lt"/>
          <a:ea typeface="ＭＳ Ｐゴシック" charset="0"/>
          <a:cs typeface="CiscoSans"/>
        </a:defRPr>
      </a:lvl2pPr>
      <a:lvl3pPr marL="431671" indent="-169812" algn="l" defTabSz="684008"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087" indent="-169812" algn="l" defTabSz="684008"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4pPr>
      <a:lvl5pPr marL="574502" indent="-169812" algn="l" defTabSz="684008"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5pPr>
      <a:lvl6pPr marL="863597" indent="-171394" algn="l" defTabSz="68557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564" indent="-171371" algn="l" defTabSz="685571" rtl="0" eaLnBrk="1" latinLnBrk="0" hangingPunct="1">
        <a:spcBef>
          <a:spcPts val="600"/>
        </a:spcBef>
        <a:buFont typeface="Arial" pitchFamily="34" charset="0"/>
        <a:buChar char="•"/>
        <a:defRPr sz="825" kern="1200" baseline="0">
          <a:solidFill>
            <a:schemeClr val="tx1"/>
          </a:solidFill>
          <a:latin typeface="+mn-lt"/>
          <a:ea typeface="+mn-ea"/>
          <a:cs typeface="+mn-cs"/>
        </a:defRPr>
      </a:lvl7pPr>
      <a:lvl8pPr marL="2399500" indent="0" algn="l" defTabSz="685571" rtl="0" eaLnBrk="1" latinLnBrk="0" hangingPunct="1">
        <a:spcBef>
          <a:spcPct val="20000"/>
        </a:spcBef>
        <a:buFont typeface="Arial" pitchFamily="34" charset="0"/>
        <a:buNone/>
        <a:defRPr sz="1500" kern="1200">
          <a:solidFill>
            <a:schemeClr val="tx1"/>
          </a:solidFill>
          <a:latin typeface="+mn-lt"/>
          <a:ea typeface="+mn-ea"/>
          <a:cs typeface="+mn-cs"/>
        </a:defRPr>
      </a:lvl8pPr>
      <a:lvl9pPr marL="2913679" indent="-171394" algn="l" defTabSz="68557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71" rtl="0" eaLnBrk="1" latinLnBrk="0" hangingPunct="1">
        <a:defRPr sz="1425" kern="1200">
          <a:solidFill>
            <a:schemeClr val="tx1"/>
          </a:solidFill>
          <a:latin typeface="+mn-lt"/>
          <a:ea typeface="+mn-ea"/>
          <a:cs typeface="+mn-cs"/>
        </a:defRPr>
      </a:lvl1pPr>
      <a:lvl2pPr marL="342781" algn="l" defTabSz="685571" rtl="0" eaLnBrk="1" latinLnBrk="0" hangingPunct="1">
        <a:defRPr sz="1425" kern="1200">
          <a:solidFill>
            <a:schemeClr val="tx1"/>
          </a:solidFill>
          <a:latin typeface="+mn-lt"/>
          <a:ea typeface="+mn-ea"/>
          <a:cs typeface="+mn-cs"/>
        </a:defRPr>
      </a:lvl2pPr>
      <a:lvl3pPr marL="685571" algn="l" defTabSz="685571" rtl="0" eaLnBrk="1" latinLnBrk="0" hangingPunct="1">
        <a:defRPr sz="1425" kern="1200">
          <a:solidFill>
            <a:schemeClr val="tx1"/>
          </a:solidFill>
          <a:latin typeface="+mn-lt"/>
          <a:ea typeface="+mn-ea"/>
          <a:cs typeface="+mn-cs"/>
        </a:defRPr>
      </a:lvl3pPr>
      <a:lvl4pPr marL="1028356" algn="l" defTabSz="685571" rtl="0" eaLnBrk="1" latinLnBrk="0" hangingPunct="1">
        <a:defRPr sz="1425" kern="1200">
          <a:solidFill>
            <a:schemeClr val="tx1"/>
          </a:solidFill>
          <a:latin typeface="+mn-lt"/>
          <a:ea typeface="+mn-ea"/>
          <a:cs typeface="+mn-cs"/>
        </a:defRPr>
      </a:lvl4pPr>
      <a:lvl5pPr marL="1371144" algn="l" defTabSz="685571" rtl="0" eaLnBrk="1" latinLnBrk="0" hangingPunct="1">
        <a:defRPr sz="1425" kern="1200">
          <a:solidFill>
            <a:schemeClr val="tx1"/>
          </a:solidFill>
          <a:latin typeface="+mn-lt"/>
          <a:ea typeface="+mn-ea"/>
          <a:cs typeface="+mn-cs"/>
        </a:defRPr>
      </a:lvl5pPr>
      <a:lvl6pPr marL="1713925" algn="l" defTabSz="685571" rtl="0" eaLnBrk="1" latinLnBrk="0" hangingPunct="1">
        <a:defRPr sz="1425" kern="1200">
          <a:solidFill>
            <a:schemeClr val="tx1"/>
          </a:solidFill>
          <a:latin typeface="+mn-lt"/>
          <a:ea typeface="+mn-ea"/>
          <a:cs typeface="+mn-cs"/>
        </a:defRPr>
      </a:lvl6pPr>
      <a:lvl7pPr marL="2056715" algn="l" defTabSz="685571" rtl="0" eaLnBrk="1" latinLnBrk="0" hangingPunct="1">
        <a:defRPr sz="1425" kern="1200">
          <a:solidFill>
            <a:schemeClr val="tx1"/>
          </a:solidFill>
          <a:latin typeface="+mn-lt"/>
          <a:ea typeface="+mn-ea"/>
          <a:cs typeface="+mn-cs"/>
        </a:defRPr>
      </a:lvl7pPr>
      <a:lvl8pPr marL="2399500" algn="l" defTabSz="685571" rtl="0" eaLnBrk="1" latinLnBrk="0" hangingPunct="1">
        <a:defRPr sz="1425" kern="1200">
          <a:solidFill>
            <a:schemeClr val="tx1"/>
          </a:solidFill>
          <a:latin typeface="+mn-lt"/>
          <a:ea typeface="+mn-ea"/>
          <a:cs typeface="+mn-cs"/>
        </a:defRPr>
      </a:lvl8pPr>
      <a:lvl9pPr marL="2742288" algn="l" defTabSz="685571"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80.png"/><Relationship Id="rId5" Type="http://schemas.openxmlformats.org/officeDocument/2006/relationships/image" Target="../media/image81.jpeg"/><Relationship Id="rId6" Type="http://schemas.openxmlformats.org/officeDocument/2006/relationships/image" Target="../media/image82.jpeg"/><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1" Type="http://schemas.openxmlformats.org/officeDocument/2006/relationships/image" Target="../media/image94.png"/><Relationship Id="rId12" Type="http://schemas.openxmlformats.org/officeDocument/2006/relationships/image" Target="../media/image95.png"/><Relationship Id="rId13" Type="http://schemas.openxmlformats.org/officeDocument/2006/relationships/image" Target="../media/image96.png"/><Relationship Id="rId14" Type="http://schemas.openxmlformats.org/officeDocument/2006/relationships/image" Target="../media/image97.png"/><Relationship Id="rId15" Type="http://schemas.openxmlformats.org/officeDocument/2006/relationships/image" Target="../media/image98.png"/><Relationship Id="rId16" Type="http://schemas.openxmlformats.org/officeDocument/2006/relationships/image" Target="../media/image99.png"/><Relationship Id="rId17" Type="http://schemas.openxmlformats.org/officeDocument/2006/relationships/image" Target="../media/image100.png"/><Relationship Id="rId18" Type="http://schemas.openxmlformats.org/officeDocument/2006/relationships/image" Target="../media/image101.png"/><Relationship Id="rId19" Type="http://schemas.openxmlformats.org/officeDocument/2006/relationships/image" Target="../media/image102.png"/><Relationship Id="rId1" Type="http://schemas.openxmlformats.org/officeDocument/2006/relationships/slideLayout" Target="../slideLayouts/slideLayout12.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jpe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9" Type="http://schemas.openxmlformats.org/officeDocument/2006/relationships/image" Target="../media/image92.png"/><Relationship Id="rId10" Type="http://schemas.openxmlformats.org/officeDocument/2006/relationships/image" Target="../media/image93.tiff"/></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jpeg"/><Relationship Id="rId9" Type="http://schemas.openxmlformats.org/officeDocument/2006/relationships/image" Target="../media/image109.png"/><Relationship Id="rId1" Type="http://schemas.openxmlformats.org/officeDocument/2006/relationships/slideLayout" Target="../slideLayouts/slideLayout12.xml"/><Relationship Id="rId2" Type="http://schemas.openxmlformats.org/officeDocument/2006/relationships/image" Target="../media/image10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75.png"/><Relationship Id="rId5" Type="http://schemas.openxmlformats.org/officeDocument/2006/relationships/image" Target="../media/image78.jpeg"/><Relationship Id="rId6" Type="http://schemas.openxmlformats.org/officeDocument/2006/relationships/image" Target="../media/image112.jpe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90.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111.png"/><Relationship Id="rId5" Type="http://schemas.openxmlformats.org/officeDocument/2006/relationships/image" Target="../media/image75.png"/><Relationship Id="rId6" Type="http://schemas.openxmlformats.org/officeDocument/2006/relationships/image" Target="../media/image113.png"/><Relationship Id="rId7" Type="http://schemas.openxmlformats.org/officeDocument/2006/relationships/image" Target="../media/image78.jpeg"/><Relationship Id="rId8" Type="http://schemas.openxmlformats.org/officeDocument/2006/relationships/image" Target="../media/image114.png"/><Relationship Id="rId9" Type="http://schemas.openxmlformats.org/officeDocument/2006/relationships/image" Target="../media/image115.jpe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75.png"/><Relationship Id="rId5" Type="http://schemas.openxmlformats.org/officeDocument/2006/relationships/image" Target="../media/image113.png"/><Relationship Id="rId6" Type="http://schemas.openxmlformats.org/officeDocument/2006/relationships/image" Target="../media/image78.jpeg"/><Relationship Id="rId7" Type="http://schemas.openxmlformats.org/officeDocument/2006/relationships/image" Target="../media/image114.png"/><Relationship Id="rId8" Type="http://schemas.openxmlformats.org/officeDocument/2006/relationships/image" Target="../media/image73.png"/><Relationship Id="rId9" Type="http://schemas.openxmlformats.org/officeDocument/2006/relationships/image" Target="../media/image72.png"/><Relationship Id="rId10" Type="http://schemas.openxmlformats.org/officeDocument/2006/relationships/image" Target="../media/image116.png"/><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83.png"/><Relationship Id="rId1" Type="http://schemas.openxmlformats.org/officeDocument/2006/relationships/slideLayout" Target="../slideLayouts/slideLayout26.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png"/><Relationship Id="rId5" Type="http://schemas.openxmlformats.org/officeDocument/2006/relationships/image" Target="../media/image119.png"/><Relationship Id="rId1" Type="http://schemas.openxmlformats.org/officeDocument/2006/relationships/slideLayout" Target="../slideLayouts/slideLayout27.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png"/><Relationship Id="rId5" Type="http://schemas.openxmlformats.org/officeDocument/2006/relationships/image" Target="../media/image72.png"/><Relationship Id="rId1" Type="http://schemas.openxmlformats.org/officeDocument/2006/relationships/slideLayout" Target="../slideLayouts/slideLayout28.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72.png"/><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72.png"/><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83.png"/><Relationship Id="rId5" Type="http://schemas.openxmlformats.org/officeDocument/2006/relationships/image" Target="../media/image126.jpeg"/><Relationship Id="rId6" Type="http://schemas.openxmlformats.org/officeDocument/2006/relationships/image" Target="../media/image127.png"/><Relationship Id="rId7" Type="http://schemas.openxmlformats.org/officeDocument/2006/relationships/image" Target="../media/image109.png"/><Relationship Id="rId1" Type="http://schemas.openxmlformats.org/officeDocument/2006/relationships/slideLayout" Target="../slideLayouts/slideLayout31.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8.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1" Type="http://schemas.openxmlformats.org/officeDocument/2006/relationships/slideLayout" Target="../slideLayouts/slideLayout15.xml"/><Relationship Id="rId2" Type="http://schemas.openxmlformats.org/officeDocument/2006/relationships/image" Target="../media/image129.jpeg"/></Relationships>
</file>

<file path=ppt/slides/_rels/slide29.xml.rels><?xml version="1.0" encoding="UTF-8" standalone="yes"?>
<Relationships xmlns="http://schemas.openxmlformats.org/package/2006/relationships"><Relationship Id="rId11" Type="http://schemas.openxmlformats.org/officeDocument/2006/relationships/image" Target="../media/image141.jpeg"/><Relationship Id="rId12" Type="http://schemas.openxmlformats.org/officeDocument/2006/relationships/image" Target="../media/image142.jpeg"/><Relationship Id="rId13" Type="http://schemas.openxmlformats.org/officeDocument/2006/relationships/image" Target="../media/image143.jpeg"/><Relationship Id="rId14" Type="http://schemas.openxmlformats.org/officeDocument/2006/relationships/image" Target="../media/image144.jpeg"/><Relationship Id="rId15" Type="http://schemas.openxmlformats.org/officeDocument/2006/relationships/image" Target="../media/image72.png"/><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133.gif"/><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7" Type="http://schemas.openxmlformats.org/officeDocument/2006/relationships/image" Target="../media/image137.jpeg"/><Relationship Id="rId8" Type="http://schemas.openxmlformats.org/officeDocument/2006/relationships/image" Target="../media/image138.jpeg"/><Relationship Id="rId9" Type="http://schemas.openxmlformats.org/officeDocument/2006/relationships/image" Target="../media/image139.jpeg"/><Relationship Id="rId10" Type="http://schemas.openxmlformats.org/officeDocument/2006/relationships/image" Target="../media/image140.jpeg"/></Relationships>
</file>

<file path=ppt/slides/_rels/slide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1.xml"/><Relationship Id="rId2" Type="http://schemas.openxmlformats.org/officeDocument/2006/relationships/image" Target="../media/image62.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33.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1" Type="http://schemas.openxmlformats.org/officeDocument/2006/relationships/image" Target="../media/image155.png"/><Relationship Id="rId12" Type="http://schemas.openxmlformats.org/officeDocument/2006/relationships/image" Target="../media/image156.png"/><Relationship Id="rId13" Type="http://schemas.openxmlformats.org/officeDocument/2006/relationships/image" Target="../media/image73.png"/><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51.png"/><Relationship Id="rId8" Type="http://schemas.openxmlformats.org/officeDocument/2006/relationships/image" Target="../media/image152.png"/><Relationship Id="rId9" Type="http://schemas.openxmlformats.org/officeDocument/2006/relationships/image" Target="../media/image153.png"/><Relationship Id="rId10" Type="http://schemas.openxmlformats.org/officeDocument/2006/relationships/image" Target="../media/image154.png"/></Relationships>
</file>

<file path=ppt/slides/_rels/slide34.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jpeg"/><Relationship Id="rId5" Type="http://schemas.openxmlformats.org/officeDocument/2006/relationships/image" Target="../media/image159.jpeg"/><Relationship Id="rId1" Type="http://schemas.openxmlformats.org/officeDocument/2006/relationships/slideLayout" Target="../slideLayouts/slideLayout35.xml"/><Relationship Id="rId2"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0.png"/><Relationship Id="rId3" Type="http://schemas.openxmlformats.org/officeDocument/2006/relationships/image" Target="../media/image161.png"/></Relationships>
</file>

<file path=ppt/slides/_rels/slide36.xml.rels><?xml version="1.0" encoding="UTF-8" standalone="yes"?>
<Relationships xmlns="http://schemas.openxmlformats.org/package/2006/relationships"><Relationship Id="rId3" Type="http://schemas.openxmlformats.org/officeDocument/2006/relationships/image" Target="../media/image162.jpg"/><Relationship Id="rId4" Type="http://schemas.openxmlformats.org/officeDocument/2006/relationships/image" Target="../media/image163.png"/><Relationship Id="rId5" Type="http://schemas.microsoft.com/office/2007/relationships/hdphoto" Target="../media/hdphoto3.wdp"/><Relationship Id="rId6" Type="http://schemas.openxmlformats.org/officeDocument/2006/relationships/image" Target="../media/image1.png"/><Relationship Id="rId1" Type="http://schemas.openxmlformats.org/officeDocument/2006/relationships/slideLayout" Target="../slideLayouts/slideLayout36.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jpg"/><Relationship Id="rId5" Type="http://schemas.openxmlformats.org/officeDocument/2006/relationships/image" Target="../media/image1.png"/><Relationship Id="rId1" Type="http://schemas.openxmlformats.org/officeDocument/2006/relationships/slideLayout" Target="../slideLayouts/slideLayout37.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microsoft.com/office/2007/relationships/hdphoto" Target="../media/hdphoto4.wdp"/><Relationship Id="rId6" Type="http://schemas.openxmlformats.org/officeDocument/2006/relationships/image" Target="../media/image1.png"/><Relationship Id="rId1" Type="http://schemas.openxmlformats.org/officeDocument/2006/relationships/slideLayout" Target="../slideLayouts/slideLayout38.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xml"/><Relationship Id="rId3" Type="http://schemas.openxmlformats.org/officeDocument/2006/relationships/chart" Target="../charts/char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69.tiff"/></Relationships>
</file>

<file path=ppt/slides/_rels/slide41.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1" Type="http://schemas.openxmlformats.org/officeDocument/2006/relationships/image" Target="../media/image152.png"/><Relationship Id="rId12" Type="http://schemas.openxmlformats.org/officeDocument/2006/relationships/image" Target="../media/image178.png"/><Relationship Id="rId13" Type="http://schemas.openxmlformats.org/officeDocument/2006/relationships/image" Target="../media/image80.png"/><Relationship Id="rId14" Type="http://schemas.openxmlformats.org/officeDocument/2006/relationships/image" Target="../media/image81.jpeg"/><Relationship Id="rId15" Type="http://schemas.openxmlformats.org/officeDocument/2006/relationships/image" Target="../media/image179.jpeg"/><Relationship Id="rId16" Type="http://schemas.openxmlformats.org/officeDocument/2006/relationships/image" Target="../media/image180.png"/><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174.png"/><Relationship Id="rId4" Type="http://schemas.openxmlformats.org/officeDocument/2006/relationships/image" Target="../media/image153.png"/><Relationship Id="rId5" Type="http://schemas.openxmlformats.org/officeDocument/2006/relationships/image" Target="../media/image175.png"/><Relationship Id="rId6" Type="http://schemas.openxmlformats.org/officeDocument/2006/relationships/image" Target="../media/image151.png"/><Relationship Id="rId7" Type="http://schemas.openxmlformats.org/officeDocument/2006/relationships/image" Target="../media/image82.jpeg"/><Relationship Id="rId8" Type="http://schemas.openxmlformats.org/officeDocument/2006/relationships/image" Target="../media/image155.png"/><Relationship Id="rId9" Type="http://schemas.openxmlformats.org/officeDocument/2006/relationships/image" Target="../media/image176.jpeg"/><Relationship Id="rId10" Type="http://schemas.openxmlformats.org/officeDocument/2006/relationships/image" Target="../media/image1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1.png"/><Relationship Id="rId3" Type="http://schemas.openxmlformats.org/officeDocument/2006/relationships/image" Target="../media/image1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3.png"/><Relationship Id="rId3" Type="http://schemas.openxmlformats.org/officeDocument/2006/relationships/image" Target="../media/image1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9.xml"/><Relationship Id="rId2"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15.xml"/><Relationship Id="rId2"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9.png"/><Relationship Id="rId3"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jpeg"/><Relationship Id="rId10" Type="http://schemas.openxmlformats.org/officeDocument/2006/relationships/image" Target="../media/image78.jpeg"/><Relationship Id="rId11" Type="http://schemas.openxmlformats.org/officeDocument/2006/relationships/image" Target="../media/image79.jpeg"/><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smtClean="0"/>
              <a:t>シスコシステムズ合同会社</a:t>
            </a:r>
            <a:endParaRPr kumimoji="1" lang="ja-JP" altLang="en-US" dirty="0"/>
          </a:p>
        </p:txBody>
      </p:sp>
      <p:sp>
        <p:nvSpPr>
          <p:cNvPr id="6" name="テキスト プレースホルダー 5"/>
          <p:cNvSpPr>
            <a:spLocks noGrp="1"/>
          </p:cNvSpPr>
          <p:nvPr>
            <p:ph type="body" sz="quarter" idx="11"/>
          </p:nvPr>
        </p:nvSpPr>
        <p:spPr/>
        <p:txBody>
          <a:bodyPr/>
          <a:lstStyle/>
          <a:p>
            <a:r>
              <a:rPr lang="en-US" altLang="ja-JP" dirty="0" smtClean="0"/>
              <a:t>November, 2017</a:t>
            </a:r>
            <a:endParaRPr kumimoji="1" lang="ja-JP" altLang="en-US" dirty="0"/>
          </a:p>
        </p:txBody>
      </p:sp>
      <p:sp>
        <p:nvSpPr>
          <p:cNvPr id="7" name="テキスト プレースホルダー 6"/>
          <p:cNvSpPr>
            <a:spLocks noGrp="1"/>
          </p:cNvSpPr>
          <p:nvPr>
            <p:ph type="body" sz="quarter" idx="12"/>
          </p:nvPr>
        </p:nvSpPr>
        <p:spPr/>
        <p:txBody>
          <a:bodyPr/>
          <a:lstStyle/>
          <a:p>
            <a:r>
              <a:rPr kumimoji="1" lang="en-US" altLang="ja-JP" dirty="0" smtClean="0"/>
              <a:t>Cisco Spark</a:t>
            </a:r>
            <a:endParaRPr kumimoji="1" lang="ja-JP" altLang="en-US" dirty="0"/>
          </a:p>
        </p:txBody>
      </p:sp>
      <p:sp>
        <p:nvSpPr>
          <p:cNvPr id="4" name="テキスト プレースホルダー 3"/>
          <p:cNvSpPr>
            <a:spLocks noGrp="1"/>
          </p:cNvSpPr>
          <p:nvPr>
            <p:ph type="body" sz="quarter" idx="13"/>
          </p:nvPr>
        </p:nvSpPr>
        <p:spPr/>
        <p:txBody>
          <a:bodyPr/>
          <a:lstStyle/>
          <a:p>
            <a:endParaRPr kumimoji="1" lang="ja-JP" altLang="en-US"/>
          </a:p>
        </p:txBody>
      </p:sp>
      <p:sp>
        <p:nvSpPr>
          <p:cNvPr id="3" name="タイトル 2"/>
          <p:cNvSpPr>
            <a:spLocks noGrp="1"/>
          </p:cNvSpPr>
          <p:nvPr>
            <p:ph type="ctrTitle"/>
          </p:nvPr>
        </p:nvSpPr>
        <p:spPr/>
        <p:txBody>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クラウド会議ソリューションが</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もたらす働き方</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改革</a:t>
            </a:r>
            <a:endParaRPr kumimoji="1" lang="ja-JP" altLang="en-US" dirty="0"/>
          </a:p>
        </p:txBody>
      </p:sp>
    </p:spTree>
    <p:extLst>
      <p:ext uri="{BB962C8B-B14F-4D97-AF65-F5344CB8AC3E}">
        <p14:creationId xmlns:p14="http://schemas.microsoft.com/office/powerpoint/2010/main" val="1200215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2976" y="271107"/>
            <a:ext cx="8345488" cy="731837"/>
          </a:xfrm>
        </p:spPr>
        <p:txBody>
          <a:bodyPr/>
          <a:lstStyle/>
          <a:p>
            <a:r>
              <a:rPr kumimoji="1"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Cisco WebEx</a:t>
            </a:r>
            <a:br>
              <a:rPr kumimoji="1"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b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 name="A4FB81A5-D02D-41FF-9EA2-6E1E38B2204D" descr="964A2FBA-2D2B-446F-82B4-5272E001FCC6@cis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002944"/>
            <a:ext cx="1264356"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2"/>
          <p:cNvSpPr txBox="1"/>
          <p:nvPr/>
        </p:nvSpPr>
        <p:spPr>
          <a:xfrm>
            <a:off x="610351" y="2231049"/>
            <a:ext cx="1313240" cy="311621"/>
          </a:xfrm>
          <a:prstGeom prst="rect">
            <a:avLst/>
          </a:prstGeom>
          <a:noFill/>
        </p:spPr>
        <p:txBody>
          <a:bodyPr wrap="none" lIns="91416" tIns="45708" rIns="91416" bIns="45708" rtlCol="0">
            <a:spAutoFit/>
          </a:bodyPr>
          <a:lstStyle/>
          <a:p>
            <a:r>
              <a:rPr lang="en-US" altLang="ja-JP" sz="1400" dirty="0">
                <a:solidFill>
                  <a:srgbClr val="049FD9"/>
                </a:solidFill>
                <a:latin typeface="メイリオ" panose="020B0604030504040204" pitchFamily="50" charset="-128"/>
                <a:ea typeface="メイリオ" panose="020B0604030504040204" pitchFamily="50" charset="-128"/>
                <a:cs typeface="メイリオ" panose="020B0604030504040204" pitchFamily="50" charset="-128"/>
              </a:rPr>
              <a:t>Cisco WebEx</a:t>
            </a:r>
            <a:endParaRPr lang="ja-JP" altLang="en-US" sz="1400" dirty="0">
              <a:solidFill>
                <a:srgbClr val="049FD9"/>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TextBox 19"/>
          <p:cNvSpPr txBox="1"/>
          <p:nvPr/>
        </p:nvSpPr>
        <p:spPr>
          <a:xfrm>
            <a:off x="2195736" y="915566"/>
            <a:ext cx="6624736" cy="1938968"/>
          </a:xfrm>
          <a:prstGeom prst="rect">
            <a:avLst/>
          </a:prstGeom>
          <a:noFill/>
        </p:spPr>
        <p:txBody>
          <a:bodyPr wrap="square" lIns="91416" tIns="45708" rIns="91416" bIns="45708" rtlCol="0">
            <a:spAutoFit/>
          </a:bodyPr>
          <a:lstStyle/>
          <a:p>
            <a:r>
              <a:rPr lang="ja-JP" altLang="en-US" sz="2400" dirty="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世</a:t>
            </a:r>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界市場で圧倒的</a:t>
            </a:r>
            <a:r>
              <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No1</a:t>
            </a:r>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のクラウド会議室。</a:t>
            </a:r>
            <a:endPar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世界中に</a:t>
            </a:r>
            <a:r>
              <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DC</a:t>
            </a:r>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を設置し</a:t>
            </a:r>
            <a:r>
              <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BCP</a:t>
            </a:r>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対応も万全。</a:t>
            </a:r>
            <a:endPar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アプリ、</a:t>
            </a:r>
            <a:r>
              <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Skype</a:t>
            </a:r>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、テレビ会議、電話などあらゆる方法で接続をすることができます。</a:t>
            </a:r>
            <a:endPar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400" dirty="0">
              <a:solidFill>
                <a:srgbClr val="58585B"/>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TextBox 6"/>
          <p:cNvSpPr txBox="1"/>
          <p:nvPr/>
        </p:nvSpPr>
        <p:spPr>
          <a:xfrm>
            <a:off x="4499992" y="2715766"/>
            <a:ext cx="4435830" cy="830997"/>
          </a:xfrm>
          <a:prstGeom prst="rect">
            <a:avLst/>
          </a:prstGeom>
          <a:noFill/>
        </p:spPr>
        <p:txBody>
          <a:bodyPr wrap="none" rtlCol="0">
            <a:spAutoFit/>
          </a:bodyPr>
          <a:lstStyle/>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契</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約</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方法（基本プランの場合）</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議の主催をしたい人、</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人につき①契約が必要となります。</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以</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下、</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人が主催をしたい場合には③契約が必要となります。</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契約</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は年間単位となります。</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 name="Picture 23" descr="Smith2.png"/>
          <p:cNvPicPr>
            <a:picLocks noChangeAspect="1"/>
          </p:cNvPicPr>
          <p:nvPr/>
        </p:nvPicPr>
        <p:blipFill rotWithShape="1">
          <a:blip r:embed="rId4" cstate="print">
            <a:extLst>
              <a:ext uri="{28A0092B-C50C-407E-A947-70E740481C1C}">
                <a14:useLocalDpi xmlns:a14="http://schemas.microsoft.com/office/drawing/2010/main" val="0"/>
              </a:ext>
            </a:extLst>
          </a:blip>
          <a:srcRect l="852" t="12882" r="-852" b="30780"/>
          <a:stretch/>
        </p:blipFill>
        <p:spPr>
          <a:xfrm>
            <a:off x="6217805" y="3669578"/>
            <a:ext cx="871092" cy="871092"/>
          </a:xfrm>
          <a:prstGeom prst="ellipse">
            <a:avLst/>
          </a:prstGeom>
          <a:gradFill>
            <a:gsLst>
              <a:gs pos="0">
                <a:schemeClr val="accent6">
                  <a:alpha val="0"/>
                </a:schemeClr>
              </a:gs>
              <a:gs pos="54000">
                <a:srgbClr val="2EB0B9"/>
              </a:gs>
              <a:gs pos="29000">
                <a:srgbClr val="37B7B9">
                  <a:alpha val="55000"/>
                </a:srgbClr>
              </a:gs>
              <a:gs pos="100000">
                <a:srgbClr val="008BBC"/>
              </a:gs>
            </a:gsLst>
            <a:lin ang="10800000" scaled="0"/>
          </a:gradFill>
        </p:spPr>
      </p:pic>
      <p:sp>
        <p:nvSpPr>
          <p:cNvPr id="8" name="TextBox 7"/>
          <p:cNvSpPr txBox="1"/>
          <p:nvPr/>
        </p:nvSpPr>
        <p:spPr>
          <a:xfrm>
            <a:off x="5241437" y="4522902"/>
            <a:ext cx="492443" cy="276999"/>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社長</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045546" y="3669578"/>
            <a:ext cx="884227" cy="884227"/>
          </a:xfrm>
          <a:custGeom>
            <a:avLst/>
            <a:gdLst>
              <a:gd name="connsiteX0" fmla="*/ 620721 w 1241442"/>
              <a:gd name="connsiteY0" fmla="*/ 0 h 1241442"/>
              <a:gd name="connsiteX1" fmla="*/ 1241442 w 1241442"/>
              <a:gd name="connsiteY1" fmla="*/ 620721 h 1241442"/>
              <a:gd name="connsiteX2" fmla="*/ 620721 w 1241442"/>
              <a:gd name="connsiteY2" fmla="*/ 1241442 h 1241442"/>
              <a:gd name="connsiteX3" fmla="*/ 0 w 1241442"/>
              <a:gd name="connsiteY3" fmla="*/ 620721 h 1241442"/>
              <a:gd name="connsiteX4" fmla="*/ 620721 w 1241442"/>
              <a:gd name="connsiteY4" fmla="*/ 0 h 124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442" h="1241442">
                <a:moveTo>
                  <a:pt x="620721" y="0"/>
                </a:moveTo>
                <a:cubicBezTo>
                  <a:pt x="963536" y="0"/>
                  <a:pt x="1241442" y="277906"/>
                  <a:pt x="1241442" y="620721"/>
                </a:cubicBezTo>
                <a:cubicBezTo>
                  <a:pt x="1241442" y="963536"/>
                  <a:pt x="963536" y="1241442"/>
                  <a:pt x="620721" y="1241442"/>
                </a:cubicBezTo>
                <a:cubicBezTo>
                  <a:pt x="277906" y="1241442"/>
                  <a:pt x="0" y="963536"/>
                  <a:pt x="0" y="620721"/>
                </a:cubicBezTo>
                <a:cubicBezTo>
                  <a:pt x="0" y="277906"/>
                  <a:pt x="277906" y="0"/>
                  <a:pt x="620721" y="0"/>
                </a:cubicBezTo>
                <a:close/>
              </a:path>
            </a:pathLst>
          </a:custGeom>
        </p:spPr>
      </p:pic>
      <p:sp>
        <p:nvSpPr>
          <p:cNvPr id="32" name="TextBox 31"/>
          <p:cNvSpPr txBox="1"/>
          <p:nvPr/>
        </p:nvSpPr>
        <p:spPr>
          <a:xfrm>
            <a:off x="6407129" y="4528135"/>
            <a:ext cx="492443" cy="276999"/>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営業</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3" name="Picture 3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02709" y="3668824"/>
            <a:ext cx="859311" cy="859311"/>
          </a:xfrm>
          <a:custGeom>
            <a:avLst/>
            <a:gdLst>
              <a:gd name="connsiteX0" fmla="*/ 620721 w 1241442"/>
              <a:gd name="connsiteY0" fmla="*/ 0 h 1241442"/>
              <a:gd name="connsiteX1" fmla="*/ 1241442 w 1241442"/>
              <a:gd name="connsiteY1" fmla="*/ 620721 h 1241442"/>
              <a:gd name="connsiteX2" fmla="*/ 620721 w 1241442"/>
              <a:gd name="connsiteY2" fmla="*/ 1241442 h 1241442"/>
              <a:gd name="connsiteX3" fmla="*/ 0 w 1241442"/>
              <a:gd name="connsiteY3" fmla="*/ 620721 h 1241442"/>
              <a:gd name="connsiteX4" fmla="*/ 620721 w 1241442"/>
              <a:gd name="connsiteY4" fmla="*/ 0 h 124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442" h="1241442">
                <a:moveTo>
                  <a:pt x="620721" y="0"/>
                </a:moveTo>
                <a:cubicBezTo>
                  <a:pt x="963536" y="0"/>
                  <a:pt x="1241442" y="277906"/>
                  <a:pt x="1241442" y="620721"/>
                </a:cubicBezTo>
                <a:cubicBezTo>
                  <a:pt x="1241442" y="963536"/>
                  <a:pt x="963536" y="1241442"/>
                  <a:pt x="620721" y="1241442"/>
                </a:cubicBezTo>
                <a:cubicBezTo>
                  <a:pt x="277906" y="1241442"/>
                  <a:pt x="0" y="963536"/>
                  <a:pt x="0" y="620721"/>
                </a:cubicBezTo>
                <a:cubicBezTo>
                  <a:pt x="0" y="277906"/>
                  <a:pt x="277906" y="0"/>
                  <a:pt x="620721" y="0"/>
                </a:cubicBezTo>
                <a:close/>
              </a:path>
            </a:pathLst>
          </a:custGeom>
        </p:spPr>
      </p:pic>
      <p:sp>
        <p:nvSpPr>
          <p:cNvPr id="34" name="TextBox 33"/>
          <p:cNvSpPr txBox="1"/>
          <p:nvPr/>
        </p:nvSpPr>
        <p:spPr>
          <a:xfrm>
            <a:off x="7413582" y="4532953"/>
            <a:ext cx="954107" cy="276999"/>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エンジニア</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TextBox 35"/>
          <p:cNvSpPr txBox="1"/>
          <p:nvPr/>
        </p:nvSpPr>
        <p:spPr>
          <a:xfrm>
            <a:off x="539552" y="2779761"/>
            <a:ext cx="3528392" cy="2000548"/>
          </a:xfrm>
          <a:prstGeom prst="rect">
            <a:avLst/>
          </a:prstGeom>
          <a:solidFill>
            <a:srgbClr val="00B0F0"/>
          </a:solidFill>
        </p:spPr>
        <p:txBody>
          <a:bodyPr wrap="square" rtlCol="0">
            <a:spAutoFit/>
          </a:bodyPr>
          <a:lstStyle/>
          <a:p>
            <a:pPr algn="ctr"/>
            <a:r>
              <a:rPr lang="ja-JP" altLang="en-US"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WebEx</a:t>
            </a:r>
            <a:r>
              <a:rPr lang="ja-JP" altLang="en-US"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会議の主要機能</a:t>
            </a:r>
            <a:endParaRPr kumimoji="1" lang="en-US" altLang="ja-JP"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①会議あたりの最大接続数 </a:t>
            </a:r>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225</a:t>
            </a:r>
          </a:p>
          <a:p>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アプリケーション・電話：</a:t>
            </a:r>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200</a:t>
            </a:r>
          </a:p>
          <a:p>
            <a:r>
              <a:rPr lang="en-US" altLang="ja-JP"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SIP/H.323 </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端末：</a:t>
            </a:r>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25</a:t>
            </a:r>
          </a:p>
          <a:p>
            <a:endPar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録画、モバイル・</a:t>
            </a:r>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再生対応</a:t>
            </a:r>
            <a:endPar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注釈、画面共有、資料共有</a:t>
            </a:r>
            <a:endPar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a:t>
            </a: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ル</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チ</a:t>
            </a: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言</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語</a:t>
            </a: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対</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応</a:t>
            </a:r>
            <a:endPar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電話</a:t>
            </a: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参</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加</a:t>
            </a: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時</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のフリー</a:t>
            </a:r>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ダイヤル、コール</a:t>
            </a:r>
            <a:r>
              <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バック</a:t>
            </a:r>
            <a:endPar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Tx/>
              <a:buChar char="-"/>
            </a:pP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強力なセ</a:t>
            </a: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キュリテ</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ィ</a:t>
            </a: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対</a:t>
            </a:r>
            <a:r>
              <a:rPr lang="ja-JP" altLang="en-US"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策</a:t>
            </a:r>
            <a:endParaRPr lang="en-US" altLang="ja-JP" sz="1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ounded Rectangle 1"/>
          <p:cNvSpPr/>
          <p:nvPr/>
        </p:nvSpPr>
        <p:spPr>
          <a:xfrm>
            <a:off x="4355976" y="2643759"/>
            <a:ext cx="4608512" cy="2166194"/>
          </a:xfrm>
          <a:prstGeom prst="roundRect">
            <a:avLst/>
          </a:prstGeom>
          <a:no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13001556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2976" y="271107"/>
            <a:ext cx="8345488" cy="731837"/>
          </a:xfrm>
        </p:spPr>
        <p:txBody>
          <a:bodyPr/>
          <a:lstStyle/>
          <a:p>
            <a:r>
              <a:rPr kumimoji="1"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Cisco Spark Room</a:t>
            </a:r>
            <a:br>
              <a:rPr kumimoji="1"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b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TextBox 19"/>
          <p:cNvSpPr txBox="1"/>
          <p:nvPr/>
        </p:nvSpPr>
        <p:spPr>
          <a:xfrm>
            <a:off x="2339752" y="922240"/>
            <a:ext cx="6192688" cy="1569636"/>
          </a:xfrm>
          <a:prstGeom prst="rect">
            <a:avLst/>
          </a:prstGeom>
          <a:noFill/>
        </p:spPr>
        <p:txBody>
          <a:bodyPr wrap="square" lIns="91416" tIns="45708" rIns="91416" bIns="45708" rtlCol="0">
            <a:spAutoFit/>
          </a:bodyPr>
          <a:lstStyle/>
          <a:p>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グローバル</a:t>
            </a:r>
            <a:r>
              <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IP </a:t>
            </a:r>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不要</a:t>
            </a:r>
            <a:r>
              <a:rPr lang="ja-JP" altLang="en-US" sz="2400" dirty="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安全に会議端末を</a:t>
            </a:r>
            <a:endPar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クラウド上の</a:t>
            </a:r>
            <a:r>
              <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Cisco WebEx </a:t>
            </a:r>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へ接続。</a:t>
            </a:r>
            <a:r>
              <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Cisco Spark Room </a:t>
            </a:r>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に登録をした端末は一</a:t>
            </a:r>
            <a:r>
              <a:rPr lang="ja-JP" altLang="en-US" sz="2400" dirty="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元的</a:t>
            </a:r>
            <a:r>
              <a:rPr lang="ja-JP" altLang="en-US"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に管理が可能。</a:t>
            </a:r>
            <a:endParaRPr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2" name="Picture 4" descr="https://communities.cisco.com/servlet/JiveServlet/downloadBody/57329-102-1-100221/512x512%20spark%20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898410"/>
            <a:ext cx="1234614" cy="12346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6" y="2427734"/>
            <a:ext cx="5400599" cy="205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6693" y="4404920"/>
            <a:ext cx="954107" cy="276999"/>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箱を開ける</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TextBox 24"/>
          <p:cNvSpPr txBox="1"/>
          <p:nvPr/>
        </p:nvSpPr>
        <p:spPr>
          <a:xfrm>
            <a:off x="2348901" y="4405779"/>
            <a:ext cx="1107996" cy="276999"/>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コード</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作</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る</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TextBox 25"/>
          <p:cNvSpPr txBox="1"/>
          <p:nvPr/>
        </p:nvSpPr>
        <p:spPr>
          <a:xfrm>
            <a:off x="3999330" y="4404920"/>
            <a:ext cx="1415772" cy="461665"/>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機器</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立ち上</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げ</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コード</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を</a:t>
            </a:r>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入</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力</a:t>
            </a:r>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する</a:t>
            </a:r>
          </a:p>
        </p:txBody>
      </p:sp>
      <p:sp>
        <p:nvSpPr>
          <p:cNvPr id="27" name="TextBox 26"/>
          <p:cNvSpPr txBox="1"/>
          <p:nvPr/>
        </p:nvSpPr>
        <p:spPr>
          <a:xfrm>
            <a:off x="5707291" y="2715766"/>
            <a:ext cx="3397084" cy="830997"/>
          </a:xfrm>
          <a:prstGeom prst="rect">
            <a:avLst/>
          </a:prstGeom>
          <a:noFill/>
        </p:spPr>
        <p:txBody>
          <a:bodyPr wrap="none" rtlCol="0">
            <a:spAutoFit/>
          </a:bodyPr>
          <a:lstStyle/>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契</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約</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方法（基本プランの場合）</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端</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末</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台につき①契約。</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台の場合は</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⑩</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契約。</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契約</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は</a:t>
            </a:r>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間単位となります。</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Rounded Rectangle 33"/>
          <p:cNvSpPr/>
          <p:nvPr/>
        </p:nvSpPr>
        <p:spPr>
          <a:xfrm>
            <a:off x="5724128" y="2715766"/>
            <a:ext cx="3240360" cy="576065"/>
          </a:xfrm>
          <a:prstGeom prst="roundRect">
            <a:avLst/>
          </a:prstGeom>
          <a:no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875939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ound Same Side Corner Rectangle 88"/>
          <p:cNvSpPr/>
          <p:nvPr/>
        </p:nvSpPr>
        <p:spPr>
          <a:xfrm rot="10800000" flipH="1" flipV="1">
            <a:off x="989556" y="1128250"/>
            <a:ext cx="7521335" cy="255339"/>
          </a:xfrm>
          <a:prstGeom prst="round2SameRect">
            <a:avLst>
              <a:gd name="adj1" fmla="val 0"/>
              <a:gd name="adj2" fmla="val 0"/>
            </a:avLst>
          </a:prstGeom>
          <a:solidFill>
            <a:schemeClr val="accent2">
              <a:lumMod val="60000"/>
              <a:lumOff val="40000"/>
              <a:alpha val="9098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1" algn="ctr" defTabSz="457200" fontAlgn="base">
              <a:spcBef>
                <a:spcPct val="0"/>
              </a:spcBef>
              <a:spcAft>
                <a:spcPct val="0"/>
              </a:spcAft>
            </a:pPr>
            <a:endParaRPr kumimoji="0" lang="en-US" sz="1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Group 2"/>
          <p:cNvGrpSpPr/>
          <p:nvPr/>
        </p:nvGrpSpPr>
        <p:grpSpPr>
          <a:xfrm>
            <a:off x="30221" y="1582030"/>
            <a:ext cx="891808" cy="2865235"/>
            <a:chOff x="617491" y="913240"/>
            <a:chExt cx="891808" cy="2865235"/>
          </a:xfrm>
        </p:grpSpPr>
        <p:sp>
          <p:nvSpPr>
            <p:cNvPr id="31" name="Rounded Rectangle 30"/>
            <p:cNvSpPr/>
            <p:nvPr/>
          </p:nvSpPr>
          <p:spPr>
            <a:xfrm>
              <a:off x="617491" y="913240"/>
              <a:ext cx="891808" cy="2432406"/>
            </a:xfrm>
            <a:prstGeom prst="roundRect">
              <a:avLst>
                <a:gd name="adj" fmla="val 11537"/>
              </a:avLst>
            </a:prstGeom>
            <a:solidFill>
              <a:srgbClr val="F2F2F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endParaRPr kumimoji="0" lang="en-US"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Group 4"/>
            <p:cNvGrpSpPr/>
            <p:nvPr/>
          </p:nvGrpSpPr>
          <p:grpSpPr>
            <a:xfrm>
              <a:off x="647559" y="985058"/>
              <a:ext cx="725875" cy="2793417"/>
              <a:chOff x="933541" y="990960"/>
              <a:chExt cx="725875" cy="2793417"/>
            </a:xfrm>
          </p:grpSpPr>
          <p:grpSp>
            <p:nvGrpSpPr>
              <p:cNvPr id="11" name="Group 3"/>
              <p:cNvGrpSpPr/>
              <p:nvPr/>
            </p:nvGrpSpPr>
            <p:grpSpPr>
              <a:xfrm>
                <a:off x="1017126" y="990960"/>
                <a:ext cx="642290" cy="383069"/>
                <a:chOff x="1767617" y="3853350"/>
                <a:chExt cx="436078" cy="260082"/>
              </a:xfrm>
            </p:grpSpPr>
            <p:sp>
              <p:nvSpPr>
                <p:cNvPr id="26" name="Rounded Rectangle 25"/>
                <p:cNvSpPr/>
                <p:nvPr/>
              </p:nvSpPr>
              <p:spPr>
                <a:xfrm>
                  <a:off x="1767617" y="3853350"/>
                  <a:ext cx="421733" cy="156623"/>
                </a:xfrm>
                <a:prstGeom prst="roundRect">
                  <a:avLst>
                    <a:gd name="adj" fmla="val 4828"/>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Freeform 26"/>
                <p:cNvSpPr>
                  <a:spLocks noEditPoints="1"/>
                </p:cNvSpPr>
                <p:nvPr/>
              </p:nvSpPr>
              <p:spPr bwMode="auto">
                <a:xfrm>
                  <a:off x="1770914" y="3861545"/>
                  <a:ext cx="432781" cy="251887"/>
                </a:xfrm>
                <a:custGeom>
                  <a:avLst/>
                  <a:gdLst>
                    <a:gd name="T0" fmla="*/ 1062 w 1538"/>
                    <a:gd name="T1" fmla="*/ 688 h 895"/>
                    <a:gd name="T2" fmla="*/ 1018 w 1538"/>
                    <a:gd name="T3" fmla="*/ 774 h 895"/>
                    <a:gd name="T4" fmla="*/ 475 w 1538"/>
                    <a:gd name="T5" fmla="*/ 757 h 895"/>
                    <a:gd name="T6" fmla="*/ 597 w 1538"/>
                    <a:gd name="T7" fmla="*/ 752 h 895"/>
                    <a:gd name="T8" fmla="*/ 455 w 1538"/>
                    <a:gd name="T9" fmla="*/ 752 h 895"/>
                    <a:gd name="T10" fmla="*/ 1482 w 1538"/>
                    <a:gd name="T11" fmla="*/ 712 h 895"/>
                    <a:gd name="T12" fmla="*/ 1201 w 1538"/>
                    <a:gd name="T13" fmla="*/ 752 h 895"/>
                    <a:gd name="T14" fmla="*/ 1329 w 1538"/>
                    <a:gd name="T15" fmla="*/ 862 h 895"/>
                    <a:gd name="T16" fmla="*/ 1504 w 1538"/>
                    <a:gd name="T17" fmla="*/ 840 h 895"/>
                    <a:gd name="T18" fmla="*/ 813 w 1538"/>
                    <a:gd name="T19" fmla="*/ 757 h 895"/>
                    <a:gd name="T20" fmla="*/ 736 w 1538"/>
                    <a:gd name="T21" fmla="*/ 688 h 895"/>
                    <a:gd name="T22" fmla="*/ 319 w 1538"/>
                    <a:gd name="T23" fmla="*/ 757 h 895"/>
                    <a:gd name="T24" fmla="*/ 87 w 1538"/>
                    <a:gd name="T25" fmla="*/ 688 h 895"/>
                    <a:gd name="T26" fmla="*/ 66 w 1538"/>
                    <a:gd name="T27" fmla="*/ 874 h 895"/>
                    <a:gd name="T28" fmla="*/ 319 w 1538"/>
                    <a:gd name="T29" fmla="*/ 757 h 895"/>
                    <a:gd name="T30" fmla="*/ 1205 w 1538"/>
                    <a:gd name="T31" fmla="*/ 678 h 895"/>
                    <a:gd name="T32" fmla="*/ 1116 w 1538"/>
                    <a:gd name="T33" fmla="*/ 754 h 895"/>
                    <a:gd name="T34" fmla="*/ 966 w 1538"/>
                    <a:gd name="T35" fmla="*/ 777 h 895"/>
                    <a:gd name="T36" fmla="*/ 892 w 1538"/>
                    <a:gd name="T37" fmla="*/ 600 h 895"/>
                    <a:gd name="T38" fmla="*/ 816 w 1538"/>
                    <a:gd name="T39" fmla="*/ 777 h 895"/>
                    <a:gd name="T40" fmla="*/ 683 w 1538"/>
                    <a:gd name="T41" fmla="*/ 756 h 895"/>
                    <a:gd name="T42" fmla="*/ 592 w 1538"/>
                    <a:gd name="T43" fmla="*/ 678 h 895"/>
                    <a:gd name="T44" fmla="*/ 526 w 1538"/>
                    <a:gd name="T45" fmla="*/ 799 h 895"/>
                    <a:gd name="T46" fmla="*/ 459 w 1538"/>
                    <a:gd name="T47" fmla="*/ 678 h 895"/>
                    <a:gd name="T48" fmla="*/ 370 w 1538"/>
                    <a:gd name="T49" fmla="*/ 754 h 895"/>
                    <a:gd name="T50" fmla="*/ 231 w 1538"/>
                    <a:gd name="T51" fmla="*/ 895 h 895"/>
                    <a:gd name="T52" fmla="*/ 488 w 1538"/>
                    <a:gd name="T53" fmla="*/ 895 h 895"/>
                    <a:gd name="T54" fmla="*/ 690 w 1538"/>
                    <a:gd name="T55" fmla="*/ 895 h 895"/>
                    <a:gd name="T56" fmla="*/ 855 w 1538"/>
                    <a:gd name="T57" fmla="*/ 895 h 895"/>
                    <a:gd name="T58" fmla="*/ 1057 w 1538"/>
                    <a:gd name="T59" fmla="*/ 895 h 895"/>
                    <a:gd name="T60" fmla="*/ 1309 w 1538"/>
                    <a:gd name="T61" fmla="*/ 895 h 895"/>
                    <a:gd name="T62" fmla="*/ 1538 w 1538"/>
                    <a:gd name="T63" fmla="*/ 579 h 895"/>
                    <a:gd name="T64" fmla="*/ 0 w 1538"/>
                    <a:gd name="T65" fmla="*/ 47 h 895"/>
                    <a:gd name="T66" fmla="*/ 1538 w 1538"/>
                    <a:gd name="T67" fmla="*/ 47 h 895"/>
                    <a:gd name="T68" fmla="*/ 996 w 1538"/>
                    <a:gd name="T69" fmla="*/ 489 h 895"/>
                    <a:gd name="T70" fmla="*/ 533 w 1538"/>
                    <a:gd name="T71" fmla="*/ 489 h 895"/>
                    <a:gd name="T72" fmla="*/ 503 w 1538"/>
                    <a:gd name="T73" fmla="*/ 196 h 895"/>
                    <a:gd name="T74" fmla="*/ 1490 w 1538"/>
                    <a:gd name="T75" fmla="*/ 196 h 895"/>
                    <a:gd name="T76" fmla="*/ 1490 w 1538"/>
                    <a:gd name="T77" fmla="*/ 489 h 895"/>
                    <a:gd name="T78" fmla="*/ 54 w 1538"/>
                    <a:gd name="T79" fmla="*/ 27 h 895"/>
                    <a:gd name="T80" fmla="*/ 1508 w 1538"/>
                    <a:gd name="T81" fmla="*/ 111 h 895"/>
                    <a:gd name="T82" fmla="*/ 771 w 1538"/>
                    <a:gd name="T83" fmla="*/ 130 h 895"/>
                    <a:gd name="T84" fmla="*/ 791 w 1538"/>
                    <a:gd name="T85" fmla="*/ 15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8" h="895">
                      <a:moveTo>
                        <a:pt x="949" y="752"/>
                      </a:moveTo>
                      <a:cubicBezTo>
                        <a:pt x="961" y="733"/>
                        <a:pt x="970" y="709"/>
                        <a:pt x="973" y="688"/>
                      </a:cubicBezTo>
                      <a:cubicBezTo>
                        <a:pt x="1062" y="688"/>
                        <a:pt x="1062" y="688"/>
                        <a:pt x="1062" y="688"/>
                      </a:cubicBezTo>
                      <a:cubicBezTo>
                        <a:pt x="1064" y="708"/>
                        <a:pt x="1072" y="732"/>
                        <a:pt x="1086" y="752"/>
                      </a:cubicBezTo>
                      <a:cubicBezTo>
                        <a:pt x="1080" y="755"/>
                        <a:pt x="1072" y="756"/>
                        <a:pt x="1065" y="757"/>
                      </a:cubicBezTo>
                      <a:cubicBezTo>
                        <a:pt x="1049" y="760"/>
                        <a:pt x="1033" y="766"/>
                        <a:pt x="1018" y="774"/>
                      </a:cubicBezTo>
                      <a:cubicBezTo>
                        <a:pt x="1002" y="766"/>
                        <a:pt x="986" y="760"/>
                        <a:pt x="969" y="757"/>
                      </a:cubicBezTo>
                      <a:cubicBezTo>
                        <a:pt x="960" y="756"/>
                        <a:pt x="954" y="754"/>
                        <a:pt x="949" y="752"/>
                      </a:cubicBezTo>
                      <a:close/>
                      <a:moveTo>
                        <a:pt x="475" y="757"/>
                      </a:moveTo>
                      <a:cubicBezTo>
                        <a:pt x="493" y="760"/>
                        <a:pt x="510" y="766"/>
                        <a:pt x="526" y="775"/>
                      </a:cubicBezTo>
                      <a:cubicBezTo>
                        <a:pt x="542" y="767"/>
                        <a:pt x="559" y="760"/>
                        <a:pt x="576" y="757"/>
                      </a:cubicBezTo>
                      <a:cubicBezTo>
                        <a:pt x="583" y="756"/>
                        <a:pt x="590" y="755"/>
                        <a:pt x="597" y="752"/>
                      </a:cubicBezTo>
                      <a:cubicBezTo>
                        <a:pt x="583" y="732"/>
                        <a:pt x="575" y="708"/>
                        <a:pt x="573" y="688"/>
                      </a:cubicBezTo>
                      <a:cubicBezTo>
                        <a:pt x="478" y="688"/>
                        <a:pt x="478" y="688"/>
                        <a:pt x="478" y="688"/>
                      </a:cubicBezTo>
                      <a:cubicBezTo>
                        <a:pt x="476" y="709"/>
                        <a:pt x="467" y="733"/>
                        <a:pt x="455" y="752"/>
                      </a:cubicBezTo>
                      <a:cubicBezTo>
                        <a:pt x="460" y="754"/>
                        <a:pt x="466" y="756"/>
                        <a:pt x="475" y="757"/>
                      </a:cubicBezTo>
                      <a:close/>
                      <a:moveTo>
                        <a:pt x="1504" y="840"/>
                      </a:moveTo>
                      <a:cubicBezTo>
                        <a:pt x="1482" y="712"/>
                        <a:pt x="1482" y="712"/>
                        <a:pt x="1482" y="712"/>
                      </a:cubicBezTo>
                      <a:cubicBezTo>
                        <a:pt x="1480" y="698"/>
                        <a:pt x="1468" y="688"/>
                        <a:pt x="1453" y="688"/>
                      </a:cubicBezTo>
                      <a:cubicBezTo>
                        <a:pt x="1225" y="688"/>
                        <a:pt x="1225" y="688"/>
                        <a:pt x="1225" y="688"/>
                      </a:cubicBezTo>
                      <a:cubicBezTo>
                        <a:pt x="1223" y="709"/>
                        <a:pt x="1214" y="733"/>
                        <a:pt x="1201" y="752"/>
                      </a:cubicBezTo>
                      <a:cubicBezTo>
                        <a:pt x="1206" y="754"/>
                        <a:pt x="1212" y="756"/>
                        <a:pt x="1221" y="757"/>
                      </a:cubicBezTo>
                      <a:cubicBezTo>
                        <a:pt x="1247" y="761"/>
                        <a:pt x="1273" y="773"/>
                        <a:pt x="1292" y="789"/>
                      </a:cubicBezTo>
                      <a:cubicBezTo>
                        <a:pt x="1316" y="809"/>
                        <a:pt x="1329" y="834"/>
                        <a:pt x="1329" y="862"/>
                      </a:cubicBezTo>
                      <a:cubicBezTo>
                        <a:pt x="1329" y="874"/>
                        <a:pt x="1329" y="874"/>
                        <a:pt x="1329" y="874"/>
                      </a:cubicBezTo>
                      <a:cubicBezTo>
                        <a:pt x="1474" y="874"/>
                        <a:pt x="1474" y="874"/>
                        <a:pt x="1474" y="874"/>
                      </a:cubicBezTo>
                      <a:cubicBezTo>
                        <a:pt x="1493" y="874"/>
                        <a:pt x="1507" y="858"/>
                        <a:pt x="1504" y="840"/>
                      </a:cubicBezTo>
                      <a:close/>
                      <a:moveTo>
                        <a:pt x="732" y="757"/>
                      </a:moveTo>
                      <a:cubicBezTo>
                        <a:pt x="746" y="760"/>
                        <a:pt x="760" y="764"/>
                        <a:pt x="773" y="770"/>
                      </a:cubicBezTo>
                      <a:cubicBezTo>
                        <a:pt x="786" y="764"/>
                        <a:pt x="800" y="760"/>
                        <a:pt x="813" y="757"/>
                      </a:cubicBezTo>
                      <a:cubicBezTo>
                        <a:pt x="820" y="756"/>
                        <a:pt x="827" y="755"/>
                        <a:pt x="834" y="752"/>
                      </a:cubicBezTo>
                      <a:cubicBezTo>
                        <a:pt x="820" y="732"/>
                        <a:pt x="812" y="708"/>
                        <a:pt x="810" y="688"/>
                      </a:cubicBezTo>
                      <a:cubicBezTo>
                        <a:pt x="736" y="688"/>
                        <a:pt x="736" y="688"/>
                        <a:pt x="736" y="688"/>
                      </a:cubicBezTo>
                      <a:cubicBezTo>
                        <a:pt x="733" y="709"/>
                        <a:pt x="725" y="733"/>
                        <a:pt x="712" y="752"/>
                      </a:cubicBezTo>
                      <a:cubicBezTo>
                        <a:pt x="717" y="754"/>
                        <a:pt x="723" y="756"/>
                        <a:pt x="732" y="757"/>
                      </a:cubicBezTo>
                      <a:close/>
                      <a:moveTo>
                        <a:pt x="319" y="757"/>
                      </a:moveTo>
                      <a:cubicBezTo>
                        <a:pt x="325" y="756"/>
                        <a:pt x="333" y="755"/>
                        <a:pt x="340" y="752"/>
                      </a:cubicBezTo>
                      <a:cubicBezTo>
                        <a:pt x="326" y="732"/>
                        <a:pt x="318" y="708"/>
                        <a:pt x="315" y="688"/>
                      </a:cubicBezTo>
                      <a:cubicBezTo>
                        <a:pt x="87" y="688"/>
                        <a:pt x="87" y="688"/>
                        <a:pt x="87" y="688"/>
                      </a:cubicBezTo>
                      <a:cubicBezTo>
                        <a:pt x="73" y="688"/>
                        <a:pt x="60" y="698"/>
                        <a:pt x="58" y="712"/>
                      </a:cubicBezTo>
                      <a:cubicBezTo>
                        <a:pt x="37" y="840"/>
                        <a:pt x="37" y="840"/>
                        <a:pt x="37" y="840"/>
                      </a:cubicBezTo>
                      <a:cubicBezTo>
                        <a:pt x="34" y="858"/>
                        <a:pt x="48" y="874"/>
                        <a:pt x="66" y="874"/>
                      </a:cubicBezTo>
                      <a:cubicBezTo>
                        <a:pt x="211" y="874"/>
                        <a:pt x="211" y="874"/>
                        <a:pt x="211" y="874"/>
                      </a:cubicBezTo>
                      <a:cubicBezTo>
                        <a:pt x="211" y="862"/>
                        <a:pt x="211" y="862"/>
                        <a:pt x="211" y="862"/>
                      </a:cubicBezTo>
                      <a:cubicBezTo>
                        <a:pt x="211" y="806"/>
                        <a:pt x="266" y="766"/>
                        <a:pt x="319" y="757"/>
                      </a:cubicBezTo>
                      <a:close/>
                      <a:moveTo>
                        <a:pt x="1218" y="777"/>
                      </a:moveTo>
                      <a:cubicBezTo>
                        <a:pt x="1190" y="773"/>
                        <a:pt x="1177" y="762"/>
                        <a:pt x="1172" y="756"/>
                      </a:cubicBezTo>
                      <a:cubicBezTo>
                        <a:pt x="1192" y="736"/>
                        <a:pt x="1205" y="702"/>
                        <a:pt x="1205" y="678"/>
                      </a:cubicBezTo>
                      <a:cubicBezTo>
                        <a:pt x="1205" y="634"/>
                        <a:pt x="1179" y="600"/>
                        <a:pt x="1144" y="600"/>
                      </a:cubicBezTo>
                      <a:cubicBezTo>
                        <a:pt x="1110" y="600"/>
                        <a:pt x="1081" y="634"/>
                        <a:pt x="1081" y="678"/>
                      </a:cubicBezTo>
                      <a:cubicBezTo>
                        <a:pt x="1081" y="702"/>
                        <a:pt x="1094" y="736"/>
                        <a:pt x="1116" y="754"/>
                      </a:cubicBezTo>
                      <a:cubicBezTo>
                        <a:pt x="1110" y="762"/>
                        <a:pt x="1097" y="773"/>
                        <a:pt x="1068" y="777"/>
                      </a:cubicBezTo>
                      <a:cubicBezTo>
                        <a:pt x="1052" y="780"/>
                        <a:pt x="1034" y="787"/>
                        <a:pt x="1018" y="798"/>
                      </a:cubicBezTo>
                      <a:cubicBezTo>
                        <a:pt x="1002" y="787"/>
                        <a:pt x="983" y="780"/>
                        <a:pt x="966" y="777"/>
                      </a:cubicBezTo>
                      <a:cubicBezTo>
                        <a:pt x="938" y="773"/>
                        <a:pt x="925" y="762"/>
                        <a:pt x="920" y="756"/>
                      </a:cubicBezTo>
                      <a:cubicBezTo>
                        <a:pt x="940" y="736"/>
                        <a:pt x="953" y="702"/>
                        <a:pt x="953" y="678"/>
                      </a:cubicBezTo>
                      <a:cubicBezTo>
                        <a:pt x="953" y="634"/>
                        <a:pt x="927" y="600"/>
                        <a:pt x="892" y="600"/>
                      </a:cubicBezTo>
                      <a:cubicBezTo>
                        <a:pt x="857" y="600"/>
                        <a:pt x="829" y="634"/>
                        <a:pt x="829" y="678"/>
                      </a:cubicBezTo>
                      <a:cubicBezTo>
                        <a:pt x="829" y="702"/>
                        <a:pt x="842" y="736"/>
                        <a:pt x="864" y="754"/>
                      </a:cubicBezTo>
                      <a:cubicBezTo>
                        <a:pt x="857" y="762"/>
                        <a:pt x="844" y="773"/>
                        <a:pt x="816" y="777"/>
                      </a:cubicBezTo>
                      <a:cubicBezTo>
                        <a:pt x="802" y="780"/>
                        <a:pt x="787" y="785"/>
                        <a:pt x="773" y="793"/>
                      </a:cubicBezTo>
                      <a:cubicBezTo>
                        <a:pt x="759" y="785"/>
                        <a:pt x="743" y="780"/>
                        <a:pt x="729" y="777"/>
                      </a:cubicBezTo>
                      <a:cubicBezTo>
                        <a:pt x="701" y="773"/>
                        <a:pt x="688" y="762"/>
                        <a:pt x="683" y="756"/>
                      </a:cubicBezTo>
                      <a:cubicBezTo>
                        <a:pt x="703" y="736"/>
                        <a:pt x="716" y="702"/>
                        <a:pt x="716" y="678"/>
                      </a:cubicBezTo>
                      <a:cubicBezTo>
                        <a:pt x="716" y="634"/>
                        <a:pt x="690" y="600"/>
                        <a:pt x="655" y="600"/>
                      </a:cubicBezTo>
                      <a:cubicBezTo>
                        <a:pt x="620" y="600"/>
                        <a:pt x="592" y="634"/>
                        <a:pt x="592" y="678"/>
                      </a:cubicBezTo>
                      <a:cubicBezTo>
                        <a:pt x="592" y="702"/>
                        <a:pt x="605" y="736"/>
                        <a:pt x="627" y="754"/>
                      </a:cubicBezTo>
                      <a:cubicBezTo>
                        <a:pt x="620" y="762"/>
                        <a:pt x="607" y="773"/>
                        <a:pt x="579" y="777"/>
                      </a:cubicBezTo>
                      <a:cubicBezTo>
                        <a:pt x="562" y="780"/>
                        <a:pt x="543" y="788"/>
                        <a:pt x="526" y="799"/>
                      </a:cubicBezTo>
                      <a:cubicBezTo>
                        <a:pt x="510" y="788"/>
                        <a:pt x="490" y="780"/>
                        <a:pt x="472" y="777"/>
                      </a:cubicBezTo>
                      <a:cubicBezTo>
                        <a:pt x="444" y="773"/>
                        <a:pt x="431" y="762"/>
                        <a:pt x="426" y="756"/>
                      </a:cubicBezTo>
                      <a:cubicBezTo>
                        <a:pt x="446" y="736"/>
                        <a:pt x="459" y="702"/>
                        <a:pt x="459" y="678"/>
                      </a:cubicBezTo>
                      <a:cubicBezTo>
                        <a:pt x="459" y="634"/>
                        <a:pt x="433" y="600"/>
                        <a:pt x="398" y="600"/>
                      </a:cubicBezTo>
                      <a:cubicBezTo>
                        <a:pt x="363" y="600"/>
                        <a:pt x="335" y="634"/>
                        <a:pt x="335" y="678"/>
                      </a:cubicBezTo>
                      <a:cubicBezTo>
                        <a:pt x="335" y="702"/>
                        <a:pt x="348" y="736"/>
                        <a:pt x="370" y="754"/>
                      </a:cubicBezTo>
                      <a:cubicBezTo>
                        <a:pt x="363" y="762"/>
                        <a:pt x="350" y="773"/>
                        <a:pt x="322" y="777"/>
                      </a:cubicBezTo>
                      <a:cubicBezTo>
                        <a:pt x="283" y="784"/>
                        <a:pt x="231" y="814"/>
                        <a:pt x="231" y="862"/>
                      </a:cubicBezTo>
                      <a:cubicBezTo>
                        <a:pt x="231" y="895"/>
                        <a:pt x="231" y="895"/>
                        <a:pt x="231" y="895"/>
                      </a:cubicBezTo>
                      <a:cubicBezTo>
                        <a:pt x="361" y="895"/>
                        <a:pt x="361" y="895"/>
                        <a:pt x="361" y="895"/>
                      </a:cubicBezTo>
                      <a:cubicBezTo>
                        <a:pt x="433" y="895"/>
                        <a:pt x="433" y="895"/>
                        <a:pt x="433" y="895"/>
                      </a:cubicBezTo>
                      <a:cubicBezTo>
                        <a:pt x="455" y="895"/>
                        <a:pt x="473" y="895"/>
                        <a:pt x="488" y="895"/>
                      </a:cubicBezTo>
                      <a:cubicBezTo>
                        <a:pt x="563" y="895"/>
                        <a:pt x="563" y="895"/>
                        <a:pt x="563" y="895"/>
                      </a:cubicBezTo>
                      <a:cubicBezTo>
                        <a:pt x="618" y="895"/>
                        <a:pt x="618" y="895"/>
                        <a:pt x="618" y="895"/>
                      </a:cubicBezTo>
                      <a:cubicBezTo>
                        <a:pt x="690" y="895"/>
                        <a:pt x="690" y="895"/>
                        <a:pt x="690" y="895"/>
                      </a:cubicBezTo>
                      <a:cubicBezTo>
                        <a:pt x="703" y="895"/>
                        <a:pt x="715" y="895"/>
                        <a:pt x="725" y="895"/>
                      </a:cubicBezTo>
                      <a:cubicBezTo>
                        <a:pt x="820" y="895"/>
                        <a:pt x="820" y="895"/>
                        <a:pt x="820" y="895"/>
                      </a:cubicBezTo>
                      <a:cubicBezTo>
                        <a:pt x="855" y="895"/>
                        <a:pt x="855" y="895"/>
                        <a:pt x="855" y="895"/>
                      </a:cubicBezTo>
                      <a:cubicBezTo>
                        <a:pt x="927" y="895"/>
                        <a:pt x="927" y="895"/>
                        <a:pt x="927" y="895"/>
                      </a:cubicBezTo>
                      <a:cubicBezTo>
                        <a:pt x="946" y="895"/>
                        <a:pt x="963" y="895"/>
                        <a:pt x="977" y="895"/>
                      </a:cubicBezTo>
                      <a:cubicBezTo>
                        <a:pt x="1057" y="895"/>
                        <a:pt x="1057" y="895"/>
                        <a:pt x="1057" y="895"/>
                      </a:cubicBezTo>
                      <a:cubicBezTo>
                        <a:pt x="1107" y="895"/>
                        <a:pt x="1107" y="895"/>
                        <a:pt x="1107" y="895"/>
                      </a:cubicBezTo>
                      <a:cubicBezTo>
                        <a:pt x="1179" y="895"/>
                        <a:pt x="1179" y="895"/>
                        <a:pt x="1179" y="895"/>
                      </a:cubicBezTo>
                      <a:cubicBezTo>
                        <a:pt x="1309" y="895"/>
                        <a:pt x="1309" y="895"/>
                        <a:pt x="1309" y="895"/>
                      </a:cubicBezTo>
                      <a:cubicBezTo>
                        <a:pt x="1309" y="862"/>
                        <a:pt x="1309" y="862"/>
                        <a:pt x="1309" y="862"/>
                      </a:cubicBezTo>
                      <a:cubicBezTo>
                        <a:pt x="1309" y="814"/>
                        <a:pt x="1259" y="784"/>
                        <a:pt x="1218" y="777"/>
                      </a:cubicBezTo>
                      <a:close/>
                      <a:moveTo>
                        <a:pt x="1538" y="579"/>
                      </a:moveTo>
                      <a:cubicBezTo>
                        <a:pt x="0" y="579"/>
                        <a:pt x="0" y="579"/>
                        <a:pt x="0" y="579"/>
                      </a:cubicBezTo>
                      <a:cubicBezTo>
                        <a:pt x="0" y="196"/>
                        <a:pt x="0" y="196"/>
                        <a:pt x="0" y="196"/>
                      </a:cubicBezTo>
                      <a:cubicBezTo>
                        <a:pt x="0" y="47"/>
                        <a:pt x="0" y="47"/>
                        <a:pt x="0" y="47"/>
                      </a:cubicBezTo>
                      <a:cubicBezTo>
                        <a:pt x="0" y="21"/>
                        <a:pt x="21" y="0"/>
                        <a:pt x="47" y="0"/>
                      </a:cubicBezTo>
                      <a:cubicBezTo>
                        <a:pt x="1491" y="0"/>
                        <a:pt x="1491" y="0"/>
                        <a:pt x="1491" y="0"/>
                      </a:cubicBezTo>
                      <a:cubicBezTo>
                        <a:pt x="1517" y="0"/>
                        <a:pt x="1538" y="21"/>
                        <a:pt x="1538" y="47"/>
                      </a:cubicBezTo>
                      <a:lnTo>
                        <a:pt x="1538" y="579"/>
                      </a:lnTo>
                      <a:close/>
                      <a:moveTo>
                        <a:pt x="533" y="489"/>
                      </a:moveTo>
                      <a:cubicBezTo>
                        <a:pt x="1136" y="489"/>
                        <a:pt x="1072" y="489"/>
                        <a:pt x="996" y="489"/>
                      </a:cubicBezTo>
                      <a:cubicBezTo>
                        <a:pt x="996" y="196"/>
                        <a:pt x="996" y="196"/>
                        <a:pt x="996" y="196"/>
                      </a:cubicBezTo>
                      <a:cubicBezTo>
                        <a:pt x="1423" y="196"/>
                        <a:pt x="1487" y="196"/>
                        <a:pt x="533" y="196"/>
                      </a:cubicBezTo>
                      <a:cubicBezTo>
                        <a:pt x="533" y="208"/>
                        <a:pt x="533" y="265"/>
                        <a:pt x="533" y="489"/>
                      </a:cubicBezTo>
                      <a:close/>
                      <a:moveTo>
                        <a:pt x="54" y="489"/>
                      </a:moveTo>
                      <a:cubicBezTo>
                        <a:pt x="54" y="489"/>
                        <a:pt x="32" y="489"/>
                        <a:pt x="503" y="489"/>
                      </a:cubicBezTo>
                      <a:cubicBezTo>
                        <a:pt x="503" y="477"/>
                        <a:pt x="503" y="419"/>
                        <a:pt x="503" y="196"/>
                      </a:cubicBezTo>
                      <a:cubicBezTo>
                        <a:pt x="503" y="196"/>
                        <a:pt x="526" y="196"/>
                        <a:pt x="54" y="196"/>
                      </a:cubicBezTo>
                      <a:lnTo>
                        <a:pt x="54" y="489"/>
                      </a:lnTo>
                      <a:close/>
                      <a:moveTo>
                        <a:pt x="1490" y="196"/>
                      </a:moveTo>
                      <a:cubicBezTo>
                        <a:pt x="1027" y="196"/>
                        <a:pt x="1027" y="196"/>
                        <a:pt x="1027" y="196"/>
                      </a:cubicBezTo>
                      <a:cubicBezTo>
                        <a:pt x="1027" y="489"/>
                        <a:pt x="1027" y="489"/>
                        <a:pt x="1027" y="489"/>
                      </a:cubicBezTo>
                      <a:cubicBezTo>
                        <a:pt x="1490" y="489"/>
                        <a:pt x="1490" y="489"/>
                        <a:pt x="1490" y="489"/>
                      </a:cubicBezTo>
                      <a:lnTo>
                        <a:pt x="1490" y="196"/>
                      </a:lnTo>
                      <a:close/>
                      <a:moveTo>
                        <a:pt x="1487" y="27"/>
                      </a:moveTo>
                      <a:cubicBezTo>
                        <a:pt x="54" y="27"/>
                        <a:pt x="54" y="27"/>
                        <a:pt x="54" y="27"/>
                      </a:cubicBezTo>
                      <a:cubicBezTo>
                        <a:pt x="42" y="27"/>
                        <a:pt x="33" y="37"/>
                        <a:pt x="33" y="48"/>
                      </a:cubicBezTo>
                      <a:cubicBezTo>
                        <a:pt x="33" y="111"/>
                        <a:pt x="33" y="111"/>
                        <a:pt x="33" y="111"/>
                      </a:cubicBezTo>
                      <a:cubicBezTo>
                        <a:pt x="1508" y="111"/>
                        <a:pt x="1508" y="111"/>
                        <a:pt x="1508" y="111"/>
                      </a:cubicBezTo>
                      <a:cubicBezTo>
                        <a:pt x="1508" y="48"/>
                        <a:pt x="1508" y="48"/>
                        <a:pt x="1508" y="48"/>
                      </a:cubicBezTo>
                      <a:cubicBezTo>
                        <a:pt x="1508" y="37"/>
                        <a:pt x="1499" y="27"/>
                        <a:pt x="1487" y="27"/>
                      </a:cubicBezTo>
                      <a:close/>
                      <a:moveTo>
                        <a:pt x="771" y="130"/>
                      </a:moveTo>
                      <a:cubicBezTo>
                        <a:pt x="759" y="130"/>
                        <a:pt x="750" y="139"/>
                        <a:pt x="750" y="150"/>
                      </a:cubicBezTo>
                      <a:cubicBezTo>
                        <a:pt x="750" y="162"/>
                        <a:pt x="759" y="171"/>
                        <a:pt x="771" y="171"/>
                      </a:cubicBezTo>
                      <a:cubicBezTo>
                        <a:pt x="782" y="171"/>
                        <a:pt x="791" y="162"/>
                        <a:pt x="791" y="150"/>
                      </a:cubicBezTo>
                      <a:cubicBezTo>
                        <a:pt x="791" y="139"/>
                        <a:pt x="782" y="130"/>
                        <a:pt x="771" y="130"/>
                      </a:cubicBezTo>
                      <a:close/>
                    </a:path>
                  </a:pathLst>
                </a:custGeom>
                <a:solidFill>
                  <a:srgbClr val="7F7F7F"/>
                </a:solidFill>
                <a:ln>
                  <a:noFill/>
                </a:ln>
                <a:extLst/>
              </p:spPr>
              <p:txBody>
                <a:bodyPr vert="horz" wrap="square" lIns="91440" tIns="45720" rIns="91440" bIns="45720" numCol="1" anchor="t" anchorCtr="0" compatLnSpc="1">
                  <a:prstTxWarp prst="textNoShape">
                    <a:avLst/>
                  </a:prstTxWarp>
                </a:bodyPr>
                <a:lstStyle/>
                <a:p>
                  <a:pPr defTabSz="2436499" fontAlgn="base">
                    <a:spcBef>
                      <a:spcPct val="0"/>
                    </a:spcBef>
                    <a:spcAft>
                      <a:spcPct val="0"/>
                    </a:spcAft>
                    <a:defRPr/>
                  </a:pPr>
                  <a:endParaRPr kumimoji="0" lang="en-US" sz="3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2" name="Group 5"/>
              <p:cNvGrpSpPr/>
              <p:nvPr/>
            </p:nvGrpSpPr>
            <p:grpSpPr>
              <a:xfrm>
                <a:off x="933541" y="2033407"/>
                <a:ext cx="594005" cy="1750970"/>
                <a:chOff x="1961843" y="1841241"/>
                <a:chExt cx="520807" cy="1535201"/>
              </a:xfrm>
            </p:grpSpPr>
            <p:sp>
              <p:nvSpPr>
                <p:cNvPr id="23" name="Rounded Rectangle 22"/>
                <p:cNvSpPr/>
                <p:nvPr/>
              </p:nvSpPr>
              <p:spPr>
                <a:xfrm>
                  <a:off x="2187701" y="1893548"/>
                  <a:ext cx="294949" cy="180361"/>
                </a:xfrm>
                <a:prstGeom prst="roundRect">
                  <a:avLst>
                    <a:gd name="adj" fmla="val 4828"/>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Oval 23"/>
                <p:cNvSpPr/>
                <p:nvPr/>
              </p:nvSpPr>
              <p:spPr>
                <a:xfrm>
                  <a:off x="1961843" y="3349174"/>
                  <a:ext cx="27268" cy="2726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Freeform 24"/>
                <p:cNvSpPr>
                  <a:spLocks noEditPoints="1"/>
                </p:cNvSpPr>
                <p:nvPr/>
              </p:nvSpPr>
              <p:spPr bwMode="auto">
                <a:xfrm>
                  <a:off x="2169875" y="1841241"/>
                  <a:ext cx="306244" cy="383564"/>
                </a:xfrm>
                <a:custGeom>
                  <a:avLst/>
                  <a:gdLst>
                    <a:gd name="T0" fmla="*/ 673 w 699"/>
                    <a:gd name="T1" fmla="*/ 80 h 872"/>
                    <a:gd name="T2" fmla="*/ 376 w 699"/>
                    <a:gd name="T3" fmla="*/ 80 h 872"/>
                    <a:gd name="T4" fmla="*/ 375 w 699"/>
                    <a:gd name="T5" fmla="*/ 78 h 872"/>
                    <a:gd name="T6" fmla="*/ 374 w 699"/>
                    <a:gd name="T7" fmla="*/ 61 h 872"/>
                    <a:gd name="T8" fmla="*/ 376 w 699"/>
                    <a:gd name="T9" fmla="*/ 31 h 872"/>
                    <a:gd name="T10" fmla="*/ 375 w 699"/>
                    <a:gd name="T11" fmla="*/ 29 h 872"/>
                    <a:gd name="T12" fmla="*/ 321 w 699"/>
                    <a:gd name="T13" fmla="*/ 44 h 872"/>
                    <a:gd name="T14" fmla="*/ 327 w 699"/>
                    <a:gd name="T15" fmla="*/ 61 h 872"/>
                    <a:gd name="T16" fmla="*/ 326 w 699"/>
                    <a:gd name="T17" fmla="*/ 78 h 872"/>
                    <a:gd name="T18" fmla="*/ 326 w 699"/>
                    <a:gd name="T19" fmla="*/ 78 h 872"/>
                    <a:gd name="T20" fmla="*/ 324 w 699"/>
                    <a:gd name="T21" fmla="*/ 80 h 872"/>
                    <a:gd name="T22" fmla="*/ 26 w 699"/>
                    <a:gd name="T23" fmla="*/ 80 h 872"/>
                    <a:gd name="T24" fmla="*/ 0 w 699"/>
                    <a:gd name="T25" fmla="*/ 105 h 872"/>
                    <a:gd name="T26" fmla="*/ 0 w 699"/>
                    <a:gd name="T27" fmla="*/ 532 h 872"/>
                    <a:gd name="T28" fmla="*/ 26 w 699"/>
                    <a:gd name="T29" fmla="*/ 558 h 872"/>
                    <a:gd name="T30" fmla="*/ 292 w 699"/>
                    <a:gd name="T31" fmla="*/ 558 h 872"/>
                    <a:gd name="T32" fmla="*/ 292 w 699"/>
                    <a:gd name="T33" fmla="*/ 848 h 872"/>
                    <a:gd name="T34" fmla="*/ 149 w 699"/>
                    <a:gd name="T35" fmla="*/ 848 h 872"/>
                    <a:gd name="T36" fmla="*/ 137 w 699"/>
                    <a:gd name="T37" fmla="*/ 858 h 872"/>
                    <a:gd name="T38" fmla="*/ 137 w 699"/>
                    <a:gd name="T39" fmla="*/ 872 h 872"/>
                    <a:gd name="T40" fmla="*/ 562 w 699"/>
                    <a:gd name="T41" fmla="*/ 872 h 872"/>
                    <a:gd name="T42" fmla="*/ 562 w 699"/>
                    <a:gd name="T43" fmla="*/ 858 h 872"/>
                    <a:gd name="T44" fmla="*/ 550 w 699"/>
                    <a:gd name="T45" fmla="*/ 848 h 872"/>
                    <a:gd name="T46" fmla="*/ 408 w 699"/>
                    <a:gd name="T47" fmla="*/ 848 h 872"/>
                    <a:gd name="T48" fmla="*/ 408 w 699"/>
                    <a:gd name="T49" fmla="*/ 570 h 872"/>
                    <a:gd name="T50" fmla="*/ 408 w 699"/>
                    <a:gd name="T51" fmla="*/ 558 h 872"/>
                    <a:gd name="T52" fmla="*/ 420 w 699"/>
                    <a:gd name="T53" fmla="*/ 558 h 872"/>
                    <a:gd name="T54" fmla="*/ 673 w 699"/>
                    <a:gd name="T55" fmla="*/ 558 h 872"/>
                    <a:gd name="T56" fmla="*/ 699 w 699"/>
                    <a:gd name="T57" fmla="*/ 532 h 872"/>
                    <a:gd name="T58" fmla="*/ 699 w 699"/>
                    <a:gd name="T59" fmla="*/ 105 h 872"/>
                    <a:gd name="T60" fmla="*/ 673 w 699"/>
                    <a:gd name="T61" fmla="*/ 80 h 872"/>
                    <a:gd name="T62" fmla="*/ 367 w 699"/>
                    <a:gd name="T63" fmla="*/ 33 h 872"/>
                    <a:gd name="T64" fmla="*/ 350 w 699"/>
                    <a:gd name="T65" fmla="*/ 64 h 872"/>
                    <a:gd name="T66" fmla="*/ 332 w 699"/>
                    <a:gd name="T67" fmla="*/ 44 h 872"/>
                    <a:gd name="T68" fmla="*/ 367 w 699"/>
                    <a:gd name="T69" fmla="*/ 33 h 872"/>
                    <a:gd name="T70" fmla="*/ 663 w 699"/>
                    <a:gd name="T71" fmla="*/ 466 h 872"/>
                    <a:gd name="T72" fmla="*/ 38 w 699"/>
                    <a:gd name="T73" fmla="*/ 466 h 872"/>
                    <a:gd name="T74" fmla="*/ 38 w 699"/>
                    <a:gd name="T75" fmla="*/ 117 h 872"/>
                    <a:gd name="T76" fmla="*/ 663 w 699"/>
                    <a:gd name="T77" fmla="*/ 117 h 872"/>
                    <a:gd name="T78" fmla="*/ 663 w 699"/>
                    <a:gd name="T79" fmla="*/ 466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9" h="872">
                      <a:moveTo>
                        <a:pt x="673" y="80"/>
                      </a:moveTo>
                      <a:cubicBezTo>
                        <a:pt x="376" y="80"/>
                        <a:pt x="376" y="80"/>
                        <a:pt x="376" y="80"/>
                      </a:cubicBezTo>
                      <a:cubicBezTo>
                        <a:pt x="376" y="79"/>
                        <a:pt x="375" y="78"/>
                        <a:pt x="375" y="78"/>
                      </a:cubicBezTo>
                      <a:cubicBezTo>
                        <a:pt x="371" y="73"/>
                        <a:pt x="371" y="66"/>
                        <a:pt x="374" y="61"/>
                      </a:cubicBezTo>
                      <a:cubicBezTo>
                        <a:pt x="380" y="52"/>
                        <a:pt x="381" y="40"/>
                        <a:pt x="376" y="31"/>
                      </a:cubicBezTo>
                      <a:cubicBezTo>
                        <a:pt x="376" y="30"/>
                        <a:pt x="376" y="30"/>
                        <a:pt x="375" y="29"/>
                      </a:cubicBezTo>
                      <a:cubicBezTo>
                        <a:pt x="354" y="0"/>
                        <a:pt x="321" y="20"/>
                        <a:pt x="321" y="44"/>
                      </a:cubicBezTo>
                      <a:cubicBezTo>
                        <a:pt x="321" y="50"/>
                        <a:pt x="323" y="56"/>
                        <a:pt x="327" y="61"/>
                      </a:cubicBezTo>
                      <a:cubicBezTo>
                        <a:pt x="330" y="66"/>
                        <a:pt x="330" y="73"/>
                        <a:pt x="326" y="78"/>
                      </a:cubicBezTo>
                      <a:cubicBezTo>
                        <a:pt x="326" y="78"/>
                        <a:pt x="326" y="78"/>
                        <a:pt x="326" y="78"/>
                      </a:cubicBezTo>
                      <a:cubicBezTo>
                        <a:pt x="325" y="79"/>
                        <a:pt x="325" y="79"/>
                        <a:pt x="324" y="80"/>
                      </a:cubicBezTo>
                      <a:cubicBezTo>
                        <a:pt x="26" y="80"/>
                        <a:pt x="26" y="80"/>
                        <a:pt x="26" y="80"/>
                      </a:cubicBezTo>
                      <a:cubicBezTo>
                        <a:pt x="12" y="80"/>
                        <a:pt x="0" y="91"/>
                        <a:pt x="0" y="105"/>
                      </a:cubicBezTo>
                      <a:cubicBezTo>
                        <a:pt x="0" y="532"/>
                        <a:pt x="0" y="532"/>
                        <a:pt x="0" y="532"/>
                      </a:cubicBezTo>
                      <a:cubicBezTo>
                        <a:pt x="0" y="546"/>
                        <a:pt x="12" y="558"/>
                        <a:pt x="26" y="558"/>
                      </a:cubicBezTo>
                      <a:cubicBezTo>
                        <a:pt x="98" y="558"/>
                        <a:pt x="292" y="558"/>
                        <a:pt x="292" y="558"/>
                      </a:cubicBezTo>
                      <a:cubicBezTo>
                        <a:pt x="292" y="848"/>
                        <a:pt x="292" y="848"/>
                        <a:pt x="292" y="848"/>
                      </a:cubicBezTo>
                      <a:cubicBezTo>
                        <a:pt x="149" y="848"/>
                        <a:pt x="149" y="848"/>
                        <a:pt x="149" y="848"/>
                      </a:cubicBezTo>
                      <a:cubicBezTo>
                        <a:pt x="137" y="858"/>
                        <a:pt x="137" y="858"/>
                        <a:pt x="137" y="858"/>
                      </a:cubicBezTo>
                      <a:cubicBezTo>
                        <a:pt x="137" y="872"/>
                        <a:pt x="137" y="872"/>
                        <a:pt x="137" y="872"/>
                      </a:cubicBezTo>
                      <a:cubicBezTo>
                        <a:pt x="562" y="872"/>
                        <a:pt x="562" y="872"/>
                        <a:pt x="562" y="872"/>
                      </a:cubicBezTo>
                      <a:cubicBezTo>
                        <a:pt x="562" y="858"/>
                        <a:pt x="562" y="858"/>
                        <a:pt x="562" y="858"/>
                      </a:cubicBezTo>
                      <a:cubicBezTo>
                        <a:pt x="550" y="848"/>
                        <a:pt x="550" y="848"/>
                        <a:pt x="550" y="848"/>
                      </a:cubicBezTo>
                      <a:cubicBezTo>
                        <a:pt x="408" y="848"/>
                        <a:pt x="408" y="848"/>
                        <a:pt x="408" y="848"/>
                      </a:cubicBezTo>
                      <a:cubicBezTo>
                        <a:pt x="408" y="570"/>
                        <a:pt x="408" y="570"/>
                        <a:pt x="408" y="570"/>
                      </a:cubicBezTo>
                      <a:cubicBezTo>
                        <a:pt x="408" y="558"/>
                        <a:pt x="408" y="558"/>
                        <a:pt x="408" y="558"/>
                      </a:cubicBezTo>
                      <a:cubicBezTo>
                        <a:pt x="420" y="558"/>
                        <a:pt x="420" y="558"/>
                        <a:pt x="420" y="558"/>
                      </a:cubicBezTo>
                      <a:cubicBezTo>
                        <a:pt x="673" y="558"/>
                        <a:pt x="673" y="558"/>
                        <a:pt x="673" y="558"/>
                      </a:cubicBezTo>
                      <a:cubicBezTo>
                        <a:pt x="687" y="558"/>
                        <a:pt x="699" y="546"/>
                        <a:pt x="699" y="532"/>
                      </a:cubicBezTo>
                      <a:cubicBezTo>
                        <a:pt x="699" y="437"/>
                        <a:pt x="699" y="105"/>
                        <a:pt x="699" y="105"/>
                      </a:cubicBezTo>
                      <a:cubicBezTo>
                        <a:pt x="699" y="91"/>
                        <a:pt x="687" y="80"/>
                        <a:pt x="673" y="80"/>
                      </a:cubicBezTo>
                      <a:close/>
                      <a:moveTo>
                        <a:pt x="367" y="33"/>
                      </a:moveTo>
                      <a:cubicBezTo>
                        <a:pt x="374" y="50"/>
                        <a:pt x="363" y="64"/>
                        <a:pt x="350" y="64"/>
                      </a:cubicBezTo>
                      <a:cubicBezTo>
                        <a:pt x="340" y="64"/>
                        <a:pt x="332" y="56"/>
                        <a:pt x="332" y="44"/>
                      </a:cubicBezTo>
                      <a:cubicBezTo>
                        <a:pt x="332" y="28"/>
                        <a:pt x="352" y="16"/>
                        <a:pt x="367" y="33"/>
                      </a:cubicBezTo>
                      <a:close/>
                      <a:moveTo>
                        <a:pt x="663" y="466"/>
                      </a:moveTo>
                      <a:cubicBezTo>
                        <a:pt x="94" y="466"/>
                        <a:pt x="42" y="466"/>
                        <a:pt x="38" y="466"/>
                      </a:cubicBezTo>
                      <a:cubicBezTo>
                        <a:pt x="38" y="117"/>
                        <a:pt x="38" y="117"/>
                        <a:pt x="38" y="117"/>
                      </a:cubicBezTo>
                      <a:cubicBezTo>
                        <a:pt x="663" y="117"/>
                        <a:pt x="663" y="117"/>
                        <a:pt x="663" y="117"/>
                      </a:cubicBezTo>
                      <a:lnTo>
                        <a:pt x="663" y="466"/>
                      </a:lnTo>
                      <a:close/>
                    </a:path>
                  </a:pathLst>
                </a:custGeom>
                <a:solidFill>
                  <a:srgbClr val="7F7F7F"/>
                </a:solidFill>
                <a:ln>
                  <a:noFill/>
                </a:ln>
                <a:extLst/>
              </p:spPr>
              <p:txBody>
                <a:bodyPr vert="horz" wrap="square" lIns="91440" tIns="45720" rIns="91440" bIns="45720" numCol="1" anchor="t" anchorCtr="0" compatLnSpc="1">
                  <a:prstTxWarp prst="textNoShape">
                    <a:avLst/>
                  </a:prstTxWarp>
                </a:bodyPr>
                <a:lstStyle/>
                <a:p>
                  <a:pPr defTabSz="2436499" fontAlgn="base">
                    <a:spcBef>
                      <a:spcPct val="0"/>
                    </a:spcBef>
                    <a:spcAft>
                      <a:spcPct val="0"/>
                    </a:spcAft>
                    <a:defRPr/>
                  </a:pPr>
                  <a:endParaRPr kumimoji="0" lang="en-US" sz="3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3" name="Group 6"/>
              <p:cNvGrpSpPr/>
              <p:nvPr/>
            </p:nvGrpSpPr>
            <p:grpSpPr>
              <a:xfrm>
                <a:off x="1214291" y="2636910"/>
                <a:ext cx="282332" cy="249575"/>
                <a:chOff x="1821827" y="2933093"/>
                <a:chExt cx="333360" cy="294683"/>
              </a:xfrm>
            </p:grpSpPr>
            <p:sp>
              <p:nvSpPr>
                <p:cNvPr id="20" name="Rounded Rectangle 19"/>
                <p:cNvSpPr/>
                <p:nvPr/>
              </p:nvSpPr>
              <p:spPr>
                <a:xfrm>
                  <a:off x="1821827" y="2977820"/>
                  <a:ext cx="311805" cy="202952"/>
                </a:xfrm>
                <a:prstGeom prst="roundRect">
                  <a:avLst>
                    <a:gd name="adj" fmla="val 4828"/>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Oval 20"/>
                <p:cNvSpPr/>
                <p:nvPr/>
              </p:nvSpPr>
              <p:spPr>
                <a:xfrm>
                  <a:off x="1961843" y="2933093"/>
                  <a:ext cx="27268" cy="27268"/>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Freeform 21"/>
                <p:cNvSpPr>
                  <a:spLocks noEditPoints="1"/>
                </p:cNvSpPr>
                <p:nvPr/>
              </p:nvSpPr>
              <p:spPr bwMode="auto">
                <a:xfrm>
                  <a:off x="1833718" y="2944887"/>
                  <a:ext cx="321469" cy="282889"/>
                </a:xfrm>
                <a:custGeom>
                  <a:avLst/>
                  <a:gdLst>
                    <a:gd name="T0" fmla="*/ 738 w 777"/>
                    <a:gd name="T1" fmla="*/ 106 h 683"/>
                    <a:gd name="T2" fmla="*/ 431 w 777"/>
                    <a:gd name="T3" fmla="*/ 106 h 683"/>
                    <a:gd name="T4" fmla="*/ 413 w 777"/>
                    <a:gd name="T5" fmla="*/ 85 h 683"/>
                    <a:gd name="T6" fmla="*/ 435 w 777"/>
                    <a:gd name="T7" fmla="*/ 46 h 683"/>
                    <a:gd name="T8" fmla="*/ 389 w 777"/>
                    <a:gd name="T9" fmla="*/ 0 h 683"/>
                    <a:gd name="T10" fmla="*/ 342 w 777"/>
                    <a:gd name="T11" fmla="*/ 46 h 683"/>
                    <a:gd name="T12" fmla="*/ 364 w 777"/>
                    <a:gd name="T13" fmla="*/ 85 h 683"/>
                    <a:gd name="T14" fmla="*/ 347 w 777"/>
                    <a:gd name="T15" fmla="*/ 106 h 683"/>
                    <a:gd name="T16" fmla="*/ 40 w 777"/>
                    <a:gd name="T17" fmla="*/ 106 h 683"/>
                    <a:gd name="T18" fmla="*/ 0 w 777"/>
                    <a:gd name="T19" fmla="*/ 145 h 683"/>
                    <a:gd name="T20" fmla="*/ 0 w 777"/>
                    <a:gd name="T21" fmla="*/ 545 h 683"/>
                    <a:gd name="T22" fmla="*/ 0 w 777"/>
                    <a:gd name="T23" fmla="*/ 548 h 683"/>
                    <a:gd name="T24" fmla="*/ 0 w 777"/>
                    <a:gd name="T25" fmla="*/ 670 h 683"/>
                    <a:gd name="T26" fmla="*/ 14 w 777"/>
                    <a:gd name="T27" fmla="*/ 683 h 683"/>
                    <a:gd name="T28" fmla="*/ 65 w 777"/>
                    <a:gd name="T29" fmla="*/ 683 h 683"/>
                    <a:gd name="T30" fmla="*/ 82 w 777"/>
                    <a:gd name="T31" fmla="*/ 670 h 683"/>
                    <a:gd name="T32" fmla="*/ 92 w 777"/>
                    <a:gd name="T33" fmla="*/ 639 h 683"/>
                    <a:gd name="T34" fmla="*/ 685 w 777"/>
                    <a:gd name="T35" fmla="*/ 639 h 683"/>
                    <a:gd name="T36" fmla="*/ 695 w 777"/>
                    <a:gd name="T37" fmla="*/ 670 h 683"/>
                    <a:gd name="T38" fmla="*/ 712 w 777"/>
                    <a:gd name="T39" fmla="*/ 683 h 683"/>
                    <a:gd name="T40" fmla="*/ 763 w 777"/>
                    <a:gd name="T41" fmla="*/ 683 h 683"/>
                    <a:gd name="T42" fmla="*/ 777 w 777"/>
                    <a:gd name="T43" fmla="*/ 670 h 683"/>
                    <a:gd name="T44" fmla="*/ 777 w 777"/>
                    <a:gd name="T45" fmla="*/ 548 h 683"/>
                    <a:gd name="T46" fmla="*/ 777 w 777"/>
                    <a:gd name="T47" fmla="*/ 545 h 683"/>
                    <a:gd name="T48" fmla="*/ 777 w 777"/>
                    <a:gd name="T49" fmla="*/ 145 h 683"/>
                    <a:gd name="T50" fmla="*/ 738 w 777"/>
                    <a:gd name="T51" fmla="*/ 106 h 683"/>
                    <a:gd name="T52" fmla="*/ 358 w 777"/>
                    <a:gd name="T53" fmla="*/ 46 h 683"/>
                    <a:gd name="T54" fmla="*/ 389 w 777"/>
                    <a:gd name="T55" fmla="*/ 16 h 683"/>
                    <a:gd name="T56" fmla="*/ 419 w 777"/>
                    <a:gd name="T57" fmla="*/ 46 h 683"/>
                    <a:gd name="T58" fmla="*/ 389 w 777"/>
                    <a:gd name="T59" fmla="*/ 77 h 683"/>
                    <a:gd name="T60" fmla="*/ 358 w 777"/>
                    <a:gd name="T61" fmla="*/ 46 h 683"/>
                    <a:gd name="T62" fmla="*/ 103 w 777"/>
                    <a:gd name="T63" fmla="*/ 599 h 683"/>
                    <a:gd name="T64" fmla="*/ 106 w 777"/>
                    <a:gd name="T65" fmla="*/ 588 h 683"/>
                    <a:gd name="T66" fmla="*/ 671 w 777"/>
                    <a:gd name="T67" fmla="*/ 588 h 683"/>
                    <a:gd name="T68" fmla="*/ 676 w 777"/>
                    <a:gd name="T69" fmla="*/ 599 h 683"/>
                    <a:gd name="T70" fmla="*/ 103 w 777"/>
                    <a:gd name="T71" fmla="*/ 599 h 683"/>
                    <a:gd name="T72" fmla="*/ 103 w 777"/>
                    <a:gd name="T73" fmla="*/ 599 h 683"/>
                    <a:gd name="T74" fmla="*/ 738 w 777"/>
                    <a:gd name="T75" fmla="*/ 547 h 683"/>
                    <a:gd name="T76" fmla="*/ 40 w 777"/>
                    <a:gd name="T77" fmla="*/ 547 h 683"/>
                    <a:gd name="T78" fmla="*/ 40 w 777"/>
                    <a:gd name="T79" fmla="*/ 153 h 683"/>
                    <a:gd name="T80" fmla="*/ 738 w 777"/>
                    <a:gd name="T81" fmla="*/ 153 h 683"/>
                    <a:gd name="T82" fmla="*/ 738 w 777"/>
                    <a:gd name="T83" fmla="*/ 547 h 683"/>
                    <a:gd name="T84" fmla="*/ 738 w 777"/>
                    <a:gd name="T85" fmla="*/ 547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7" h="683">
                      <a:moveTo>
                        <a:pt x="738" y="106"/>
                      </a:moveTo>
                      <a:cubicBezTo>
                        <a:pt x="431" y="106"/>
                        <a:pt x="431" y="106"/>
                        <a:pt x="431" y="106"/>
                      </a:cubicBezTo>
                      <a:cubicBezTo>
                        <a:pt x="427" y="98"/>
                        <a:pt x="421" y="90"/>
                        <a:pt x="413" y="85"/>
                      </a:cubicBezTo>
                      <a:cubicBezTo>
                        <a:pt x="426" y="77"/>
                        <a:pt x="435" y="63"/>
                        <a:pt x="435" y="46"/>
                      </a:cubicBezTo>
                      <a:cubicBezTo>
                        <a:pt x="435" y="20"/>
                        <a:pt x="415" y="0"/>
                        <a:pt x="389" y="0"/>
                      </a:cubicBezTo>
                      <a:cubicBezTo>
                        <a:pt x="363" y="0"/>
                        <a:pt x="342" y="20"/>
                        <a:pt x="342" y="46"/>
                      </a:cubicBezTo>
                      <a:cubicBezTo>
                        <a:pt x="342" y="63"/>
                        <a:pt x="351" y="77"/>
                        <a:pt x="364" y="85"/>
                      </a:cubicBezTo>
                      <a:cubicBezTo>
                        <a:pt x="356" y="90"/>
                        <a:pt x="350" y="98"/>
                        <a:pt x="347" y="106"/>
                      </a:cubicBezTo>
                      <a:cubicBezTo>
                        <a:pt x="40" y="106"/>
                        <a:pt x="40" y="106"/>
                        <a:pt x="40" y="106"/>
                      </a:cubicBezTo>
                      <a:cubicBezTo>
                        <a:pt x="18" y="106"/>
                        <a:pt x="0" y="123"/>
                        <a:pt x="0" y="145"/>
                      </a:cubicBezTo>
                      <a:cubicBezTo>
                        <a:pt x="0" y="645"/>
                        <a:pt x="0" y="545"/>
                        <a:pt x="0" y="545"/>
                      </a:cubicBezTo>
                      <a:cubicBezTo>
                        <a:pt x="0" y="548"/>
                        <a:pt x="0" y="548"/>
                        <a:pt x="0" y="548"/>
                      </a:cubicBezTo>
                      <a:cubicBezTo>
                        <a:pt x="0" y="670"/>
                        <a:pt x="0" y="670"/>
                        <a:pt x="0" y="670"/>
                      </a:cubicBezTo>
                      <a:cubicBezTo>
                        <a:pt x="0" y="677"/>
                        <a:pt x="6" y="683"/>
                        <a:pt x="14" y="683"/>
                      </a:cubicBezTo>
                      <a:cubicBezTo>
                        <a:pt x="65" y="683"/>
                        <a:pt x="65" y="683"/>
                        <a:pt x="65" y="683"/>
                      </a:cubicBezTo>
                      <a:cubicBezTo>
                        <a:pt x="71" y="683"/>
                        <a:pt x="79" y="680"/>
                        <a:pt x="82" y="670"/>
                      </a:cubicBezTo>
                      <a:cubicBezTo>
                        <a:pt x="92" y="639"/>
                        <a:pt x="92" y="639"/>
                        <a:pt x="92" y="639"/>
                      </a:cubicBezTo>
                      <a:cubicBezTo>
                        <a:pt x="685" y="639"/>
                        <a:pt x="685" y="639"/>
                        <a:pt x="685" y="639"/>
                      </a:cubicBezTo>
                      <a:cubicBezTo>
                        <a:pt x="695" y="670"/>
                        <a:pt x="695" y="670"/>
                        <a:pt x="695" y="670"/>
                      </a:cubicBezTo>
                      <a:cubicBezTo>
                        <a:pt x="698" y="680"/>
                        <a:pt x="706" y="683"/>
                        <a:pt x="712" y="683"/>
                      </a:cubicBezTo>
                      <a:cubicBezTo>
                        <a:pt x="763" y="683"/>
                        <a:pt x="763" y="683"/>
                        <a:pt x="763" y="683"/>
                      </a:cubicBezTo>
                      <a:cubicBezTo>
                        <a:pt x="771" y="683"/>
                        <a:pt x="777" y="677"/>
                        <a:pt x="777" y="670"/>
                      </a:cubicBezTo>
                      <a:cubicBezTo>
                        <a:pt x="777" y="548"/>
                        <a:pt x="777" y="548"/>
                        <a:pt x="777" y="548"/>
                      </a:cubicBezTo>
                      <a:cubicBezTo>
                        <a:pt x="777" y="545"/>
                        <a:pt x="777" y="545"/>
                        <a:pt x="777" y="545"/>
                      </a:cubicBezTo>
                      <a:cubicBezTo>
                        <a:pt x="777" y="45"/>
                        <a:pt x="777" y="145"/>
                        <a:pt x="777" y="145"/>
                      </a:cubicBezTo>
                      <a:cubicBezTo>
                        <a:pt x="777" y="123"/>
                        <a:pt x="760" y="106"/>
                        <a:pt x="738" y="106"/>
                      </a:cubicBezTo>
                      <a:close/>
                      <a:moveTo>
                        <a:pt x="358" y="46"/>
                      </a:moveTo>
                      <a:cubicBezTo>
                        <a:pt x="358" y="30"/>
                        <a:pt x="372" y="16"/>
                        <a:pt x="389" y="16"/>
                      </a:cubicBezTo>
                      <a:cubicBezTo>
                        <a:pt x="405" y="16"/>
                        <a:pt x="419" y="30"/>
                        <a:pt x="419" y="46"/>
                      </a:cubicBezTo>
                      <a:cubicBezTo>
                        <a:pt x="419" y="63"/>
                        <a:pt x="405" y="77"/>
                        <a:pt x="389" y="77"/>
                      </a:cubicBezTo>
                      <a:cubicBezTo>
                        <a:pt x="372" y="77"/>
                        <a:pt x="358" y="63"/>
                        <a:pt x="358" y="46"/>
                      </a:cubicBezTo>
                      <a:close/>
                      <a:moveTo>
                        <a:pt x="103" y="599"/>
                      </a:moveTo>
                      <a:cubicBezTo>
                        <a:pt x="106" y="588"/>
                        <a:pt x="106" y="588"/>
                        <a:pt x="106" y="588"/>
                      </a:cubicBezTo>
                      <a:cubicBezTo>
                        <a:pt x="671" y="588"/>
                        <a:pt x="671" y="588"/>
                        <a:pt x="671" y="588"/>
                      </a:cubicBezTo>
                      <a:cubicBezTo>
                        <a:pt x="676" y="599"/>
                        <a:pt x="676" y="599"/>
                        <a:pt x="676" y="599"/>
                      </a:cubicBezTo>
                      <a:cubicBezTo>
                        <a:pt x="103" y="599"/>
                        <a:pt x="103" y="599"/>
                        <a:pt x="103" y="599"/>
                      </a:cubicBezTo>
                      <a:cubicBezTo>
                        <a:pt x="103" y="599"/>
                        <a:pt x="103" y="599"/>
                        <a:pt x="103" y="599"/>
                      </a:cubicBezTo>
                      <a:close/>
                      <a:moveTo>
                        <a:pt x="738" y="547"/>
                      </a:moveTo>
                      <a:cubicBezTo>
                        <a:pt x="40" y="547"/>
                        <a:pt x="40" y="547"/>
                        <a:pt x="40" y="547"/>
                      </a:cubicBezTo>
                      <a:cubicBezTo>
                        <a:pt x="40" y="53"/>
                        <a:pt x="40" y="153"/>
                        <a:pt x="40" y="153"/>
                      </a:cubicBezTo>
                      <a:cubicBezTo>
                        <a:pt x="738" y="153"/>
                        <a:pt x="738" y="153"/>
                        <a:pt x="738" y="153"/>
                      </a:cubicBezTo>
                      <a:cubicBezTo>
                        <a:pt x="738" y="547"/>
                        <a:pt x="738" y="547"/>
                        <a:pt x="738" y="547"/>
                      </a:cubicBezTo>
                      <a:cubicBezTo>
                        <a:pt x="738" y="547"/>
                        <a:pt x="738" y="547"/>
                        <a:pt x="738" y="547"/>
                      </a:cubicBezTo>
                      <a:close/>
                    </a:path>
                  </a:pathLst>
                </a:custGeom>
                <a:solidFill>
                  <a:srgbClr val="7F7F7F"/>
                </a:solidFill>
                <a:ln>
                  <a:noFill/>
                </a:ln>
                <a:extLst/>
              </p:spPr>
              <p:txBody>
                <a:bodyPr vert="horz" wrap="square" lIns="91440" tIns="45720" rIns="91440" bIns="45720" numCol="1" anchor="t" anchorCtr="0" compatLnSpc="1">
                  <a:prstTxWarp prst="textNoShape">
                    <a:avLst/>
                  </a:prstTxWarp>
                </a:bodyPr>
                <a:lstStyle/>
                <a:p>
                  <a:pPr defTabSz="2436499" fontAlgn="base">
                    <a:spcBef>
                      <a:spcPct val="0"/>
                    </a:spcBef>
                    <a:spcAft>
                      <a:spcPct val="0"/>
                    </a:spcAft>
                    <a:defRPr/>
                  </a:pPr>
                  <a:endParaRPr kumimoji="0" lang="en-US" sz="3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6" name="Group 35"/>
            <p:cNvGrpSpPr/>
            <p:nvPr/>
          </p:nvGrpSpPr>
          <p:grpSpPr>
            <a:xfrm>
              <a:off x="961076" y="3073443"/>
              <a:ext cx="181442" cy="188896"/>
              <a:chOff x="-683232" y="6496883"/>
              <a:chExt cx="1399288" cy="1456769"/>
            </a:xfrm>
          </p:grpSpPr>
          <p:sp>
            <p:nvSpPr>
              <p:cNvPr id="8" name="Freeform 7"/>
              <p:cNvSpPr/>
              <p:nvPr/>
            </p:nvSpPr>
            <p:spPr>
              <a:xfrm>
                <a:off x="-317334" y="6496883"/>
                <a:ext cx="872417" cy="1277681"/>
              </a:xfrm>
              <a:custGeom>
                <a:avLst/>
                <a:gdLst>
                  <a:gd name="connsiteX0" fmla="*/ 92937 w 1486283"/>
                  <a:gd name="connsiteY0" fmla="*/ 212691 h 2176704"/>
                  <a:gd name="connsiteX1" fmla="*/ 1393346 w 1486283"/>
                  <a:gd name="connsiteY1" fmla="*/ 212691 h 2176704"/>
                  <a:gd name="connsiteX2" fmla="*/ 1486283 w 1486283"/>
                  <a:gd name="connsiteY2" fmla="*/ 305628 h 2176704"/>
                  <a:gd name="connsiteX3" fmla="*/ 1486283 w 1486283"/>
                  <a:gd name="connsiteY3" fmla="*/ 2083767 h 2176704"/>
                  <a:gd name="connsiteX4" fmla="*/ 1393346 w 1486283"/>
                  <a:gd name="connsiteY4" fmla="*/ 2176704 h 2176704"/>
                  <a:gd name="connsiteX5" fmla="*/ 92937 w 1486283"/>
                  <a:gd name="connsiteY5" fmla="*/ 2176704 h 2176704"/>
                  <a:gd name="connsiteX6" fmla="*/ 0 w 1486283"/>
                  <a:gd name="connsiteY6" fmla="*/ 2083767 h 2176704"/>
                  <a:gd name="connsiteX7" fmla="*/ 0 w 1486283"/>
                  <a:gd name="connsiteY7" fmla="*/ 305628 h 2176704"/>
                  <a:gd name="connsiteX8" fmla="*/ 92937 w 1486283"/>
                  <a:gd name="connsiteY8" fmla="*/ 212691 h 2176704"/>
                  <a:gd name="connsiteX9" fmla="*/ 750435 w 1486283"/>
                  <a:gd name="connsiteY9" fmla="*/ 0 h 2176704"/>
                  <a:gd name="connsiteX10" fmla="*/ 814008 w 1486283"/>
                  <a:gd name="connsiteY10" fmla="*/ 63573 h 2176704"/>
                  <a:gd name="connsiteX11" fmla="*/ 750435 w 1486283"/>
                  <a:gd name="connsiteY11" fmla="*/ 127146 h 2176704"/>
                  <a:gd name="connsiteX12" fmla="*/ 686862 w 1486283"/>
                  <a:gd name="connsiteY12" fmla="*/ 63573 h 2176704"/>
                  <a:gd name="connsiteX13" fmla="*/ 750435 w 1486283"/>
                  <a:gd name="connsiteY13" fmla="*/ 0 h 217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6283" h="2176704">
                    <a:moveTo>
                      <a:pt x="92937" y="212691"/>
                    </a:moveTo>
                    <a:lnTo>
                      <a:pt x="1393346" y="212691"/>
                    </a:lnTo>
                    <a:cubicBezTo>
                      <a:pt x="1444674" y="212691"/>
                      <a:pt x="1486283" y="254300"/>
                      <a:pt x="1486283" y="305628"/>
                    </a:cubicBezTo>
                    <a:lnTo>
                      <a:pt x="1486283" y="2083767"/>
                    </a:lnTo>
                    <a:cubicBezTo>
                      <a:pt x="1486283" y="2135095"/>
                      <a:pt x="1444674" y="2176704"/>
                      <a:pt x="1393346" y="2176704"/>
                    </a:cubicBezTo>
                    <a:lnTo>
                      <a:pt x="92937" y="2176704"/>
                    </a:lnTo>
                    <a:cubicBezTo>
                      <a:pt x="41609" y="2176704"/>
                      <a:pt x="0" y="2135095"/>
                      <a:pt x="0" y="2083767"/>
                    </a:cubicBezTo>
                    <a:lnTo>
                      <a:pt x="0" y="305628"/>
                    </a:lnTo>
                    <a:cubicBezTo>
                      <a:pt x="0" y="254300"/>
                      <a:pt x="41609" y="212691"/>
                      <a:pt x="92937" y="212691"/>
                    </a:cubicBezTo>
                    <a:close/>
                    <a:moveTo>
                      <a:pt x="750435" y="0"/>
                    </a:moveTo>
                    <a:cubicBezTo>
                      <a:pt x="785545" y="0"/>
                      <a:pt x="814008" y="28463"/>
                      <a:pt x="814008" y="63573"/>
                    </a:cubicBezTo>
                    <a:cubicBezTo>
                      <a:pt x="814008" y="98683"/>
                      <a:pt x="785545" y="127146"/>
                      <a:pt x="750435" y="127146"/>
                    </a:cubicBezTo>
                    <a:cubicBezTo>
                      <a:pt x="715325" y="127146"/>
                      <a:pt x="686862" y="98683"/>
                      <a:pt x="686862" y="63573"/>
                    </a:cubicBezTo>
                    <a:cubicBezTo>
                      <a:pt x="686862" y="28463"/>
                      <a:pt x="715325" y="0"/>
                      <a:pt x="75043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Freeform 32"/>
              <p:cNvSpPr>
                <a:spLocks noEditPoints="1"/>
              </p:cNvSpPr>
              <p:nvPr/>
            </p:nvSpPr>
            <p:spPr bwMode="auto">
              <a:xfrm>
                <a:off x="-683232" y="6584136"/>
                <a:ext cx="1399288" cy="1369516"/>
              </a:xfrm>
              <a:custGeom>
                <a:avLst/>
                <a:gdLst>
                  <a:gd name="T0" fmla="*/ 390 w 563"/>
                  <a:gd name="T1" fmla="*/ 21 h 556"/>
                  <a:gd name="T2" fmla="*/ 368 w 563"/>
                  <a:gd name="T3" fmla="*/ 10 h 556"/>
                  <a:gd name="T4" fmla="*/ 38 w 563"/>
                  <a:gd name="T5" fmla="*/ 485 h 556"/>
                  <a:gd name="T6" fmla="*/ 155 w 563"/>
                  <a:gd name="T7" fmla="*/ 175 h 556"/>
                  <a:gd name="T8" fmla="*/ 549 w 563"/>
                  <a:gd name="T9" fmla="*/ 258 h 556"/>
                  <a:gd name="T10" fmla="*/ 549 w 563"/>
                  <a:gd name="T11" fmla="*/ 258 h 556"/>
                  <a:gd name="T12" fmla="*/ 549 w 563"/>
                  <a:gd name="T13" fmla="*/ 261 h 556"/>
                  <a:gd name="T14" fmla="*/ 549 w 563"/>
                  <a:gd name="T15" fmla="*/ 257 h 556"/>
                  <a:gd name="T16" fmla="*/ 549 w 563"/>
                  <a:gd name="T17" fmla="*/ 257 h 556"/>
                  <a:gd name="T18" fmla="*/ 550 w 563"/>
                  <a:gd name="T19" fmla="*/ 265 h 556"/>
                  <a:gd name="T20" fmla="*/ 550 w 563"/>
                  <a:gd name="T21" fmla="*/ 264 h 556"/>
                  <a:gd name="T22" fmla="*/ 550 w 563"/>
                  <a:gd name="T23" fmla="*/ 262 h 556"/>
                  <a:gd name="T24" fmla="*/ 550 w 563"/>
                  <a:gd name="T25" fmla="*/ 264 h 556"/>
                  <a:gd name="T26" fmla="*/ 549 w 563"/>
                  <a:gd name="T27" fmla="*/ 261 h 556"/>
                  <a:gd name="T28" fmla="*/ 523 w 563"/>
                  <a:gd name="T29" fmla="*/ 29 h 556"/>
                  <a:gd name="T30" fmla="*/ 211 w 563"/>
                  <a:gd name="T31" fmla="*/ 29 h 556"/>
                  <a:gd name="T32" fmla="*/ 165 w 563"/>
                  <a:gd name="T33" fmla="*/ 485 h 556"/>
                  <a:gd name="T34" fmla="*/ 28 w 563"/>
                  <a:gd name="T35" fmla="*/ 211 h 556"/>
                  <a:gd name="T36" fmla="*/ 30 w 563"/>
                  <a:gd name="T37" fmla="*/ 556 h 556"/>
                  <a:gd name="T38" fmla="*/ 563 w 563"/>
                  <a:gd name="T39" fmla="*/ 279 h 556"/>
                  <a:gd name="T40" fmla="*/ 295 w 563"/>
                  <a:gd name="T41" fmla="*/ 501 h 556"/>
                  <a:gd name="T42" fmla="*/ 331 w 563"/>
                  <a:gd name="T43" fmla="*/ 467 h 556"/>
                  <a:gd name="T44" fmla="*/ 331 w 563"/>
                  <a:gd name="T45" fmla="*/ 455 h 556"/>
                  <a:gd name="T46" fmla="*/ 295 w 563"/>
                  <a:gd name="T47" fmla="*/ 420 h 556"/>
                  <a:gd name="T48" fmla="*/ 336 w 563"/>
                  <a:gd name="T49" fmla="*/ 404 h 556"/>
                  <a:gd name="T50" fmla="*/ 290 w 563"/>
                  <a:gd name="T51" fmla="*/ 379 h 556"/>
                  <a:gd name="T52" fmla="*/ 336 w 563"/>
                  <a:gd name="T53" fmla="*/ 404 h 556"/>
                  <a:gd name="T54" fmla="*/ 290 w 563"/>
                  <a:gd name="T55" fmla="*/ 357 h 556"/>
                  <a:gd name="T56" fmla="*/ 336 w 563"/>
                  <a:gd name="T57" fmla="*/ 333 h 556"/>
                  <a:gd name="T58" fmla="*/ 351 w 563"/>
                  <a:gd name="T59" fmla="*/ 501 h 556"/>
                  <a:gd name="T60" fmla="*/ 386 w 563"/>
                  <a:gd name="T61" fmla="*/ 467 h 556"/>
                  <a:gd name="T62" fmla="*/ 386 w 563"/>
                  <a:gd name="T63" fmla="*/ 455 h 556"/>
                  <a:gd name="T64" fmla="*/ 351 w 563"/>
                  <a:gd name="T65" fmla="*/ 420 h 556"/>
                  <a:gd name="T66" fmla="*/ 391 w 563"/>
                  <a:gd name="T67" fmla="*/ 404 h 556"/>
                  <a:gd name="T68" fmla="*/ 345 w 563"/>
                  <a:gd name="T69" fmla="*/ 379 h 556"/>
                  <a:gd name="T70" fmla="*/ 391 w 563"/>
                  <a:gd name="T71" fmla="*/ 404 h 556"/>
                  <a:gd name="T72" fmla="*/ 345 w 563"/>
                  <a:gd name="T73" fmla="*/ 357 h 556"/>
                  <a:gd name="T74" fmla="*/ 391 w 563"/>
                  <a:gd name="T75" fmla="*/ 333 h 556"/>
                  <a:gd name="T76" fmla="*/ 406 w 563"/>
                  <a:gd name="T77" fmla="*/ 501 h 556"/>
                  <a:gd name="T78" fmla="*/ 442 w 563"/>
                  <a:gd name="T79" fmla="*/ 467 h 556"/>
                  <a:gd name="T80" fmla="*/ 442 w 563"/>
                  <a:gd name="T81" fmla="*/ 455 h 556"/>
                  <a:gd name="T82" fmla="*/ 406 w 563"/>
                  <a:gd name="T83" fmla="*/ 420 h 556"/>
                  <a:gd name="T84" fmla="*/ 447 w 563"/>
                  <a:gd name="T85" fmla="*/ 404 h 556"/>
                  <a:gd name="T86" fmla="*/ 401 w 563"/>
                  <a:gd name="T87" fmla="*/ 379 h 556"/>
                  <a:gd name="T88" fmla="*/ 447 w 563"/>
                  <a:gd name="T89" fmla="*/ 404 h 556"/>
                  <a:gd name="T90" fmla="*/ 401 w 563"/>
                  <a:gd name="T91" fmla="*/ 357 h 556"/>
                  <a:gd name="T92" fmla="*/ 447 w 563"/>
                  <a:gd name="T93" fmla="*/ 333 h 556"/>
                  <a:gd name="T94" fmla="*/ 212 w 563"/>
                  <a:gd name="T95" fmla="*/ 258 h 556"/>
                  <a:gd name="T96" fmla="*/ 513 w 563"/>
                  <a:gd name="T97" fmla="*/ 6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3" h="556">
                    <a:moveTo>
                      <a:pt x="368" y="0"/>
                    </a:moveTo>
                    <a:cubicBezTo>
                      <a:pt x="357" y="0"/>
                      <a:pt x="347" y="9"/>
                      <a:pt x="347" y="21"/>
                    </a:cubicBezTo>
                    <a:cubicBezTo>
                      <a:pt x="347" y="33"/>
                      <a:pt x="357" y="42"/>
                      <a:pt x="368" y="42"/>
                    </a:cubicBezTo>
                    <a:cubicBezTo>
                      <a:pt x="380" y="42"/>
                      <a:pt x="390" y="33"/>
                      <a:pt x="390" y="21"/>
                    </a:cubicBezTo>
                    <a:cubicBezTo>
                      <a:pt x="390" y="9"/>
                      <a:pt x="380" y="0"/>
                      <a:pt x="368" y="0"/>
                    </a:cubicBezTo>
                    <a:close/>
                    <a:moveTo>
                      <a:pt x="368" y="32"/>
                    </a:moveTo>
                    <a:cubicBezTo>
                      <a:pt x="362" y="32"/>
                      <a:pt x="357" y="27"/>
                      <a:pt x="357" y="21"/>
                    </a:cubicBezTo>
                    <a:cubicBezTo>
                      <a:pt x="357" y="15"/>
                      <a:pt x="362" y="10"/>
                      <a:pt x="368" y="10"/>
                    </a:cubicBezTo>
                    <a:cubicBezTo>
                      <a:pt x="375" y="10"/>
                      <a:pt x="380" y="15"/>
                      <a:pt x="380" y="21"/>
                    </a:cubicBezTo>
                    <a:cubicBezTo>
                      <a:pt x="380" y="27"/>
                      <a:pt x="375" y="32"/>
                      <a:pt x="368" y="32"/>
                    </a:cubicBezTo>
                    <a:close/>
                    <a:moveTo>
                      <a:pt x="61" y="508"/>
                    </a:moveTo>
                    <a:cubicBezTo>
                      <a:pt x="48" y="508"/>
                      <a:pt x="38" y="498"/>
                      <a:pt x="38" y="485"/>
                    </a:cubicBezTo>
                    <a:cubicBezTo>
                      <a:pt x="38" y="175"/>
                      <a:pt x="38" y="175"/>
                      <a:pt x="38" y="175"/>
                    </a:cubicBezTo>
                    <a:cubicBezTo>
                      <a:pt x="38" y="159"/>
                      <a:pt x="50" y="147"/>
                      <a:pt x="66" y="147"/>
                    </a:cubicBezTo>
                    <a:cubicBezTo>
                      <a:pt x="127" y="147"/>
                      <a:pt x="127" y="147"/>
                      <a:pt x="127" y="147"/>
                    </a:cubicBezTo>
                    <a:cubicBezTo>
                      <a:pt x="143" y="147"/>
                      <a:pt x="155" y="159"/>
                      <a:pt x="155" y="175"/>
                    </a:cubicBezTo>
                    <a:cubicBezTo>
                      <a:pt x="155" y="485"/>
                      <a:pt x="155" y="485"/>
                      <a:pt x="155" y="485"/>
                    </a:cubicBezTo>
                    <a:cubicBezTo>
                      <a:pt x="155" y="498"/>
                      <a:pt x="145" y="508"/>
                      <a:pt x="131" y="508"/>
                    </a:cubicBezTo>
                    <a:lnTo>
                      <a:pt x="61" y="508"/>
                    </a:lnTo>
                    <a:close/>
                    <a:moveTo>
                      <a:pt x="549" y="258"/>
                    </a:moveTo>
                    <a:cubicBezTo>
                      <a:pt x="549" y="258"/>
                      <a:pt x="549" y="258"/>
                      <a:pt x="549" y="258"/>
                    </a:cubicBezTo>
                    <a:cubicBezTo>
                      <a:pt x="549" y="258"/>
                      <a:pt x="549" y="258"/>
                      <a:pt x="549" y="258"/>
                    </a:cubicBezTo>
                    <a:close/>
                    <a:moveTo>
                      <a:pt x="549" y="259"/>
                    </a:moveTo>
                    <a:cubicBezTo>
                      <a:pt x="549" y="259"/>
                      <a:pt x="549" y="259"/>
                      <a:pt x="549" y="258"/>
                    </a:cubicBezTo>
                    <a:cubicBezTo>
                      <a:pt x="549" y="259"/>
                      <a:pt x="549" y="259"/>
                      <a:pt x="549" y="259"/>
                    </a:cubicBezTo>
                    <a:close/>
                    <a:moveTo>
                      <a:pt x="549" y="261"/>
                    </a:moveTo>
                    <a:cubicBezTo>
                      <a:pt x="549" y="261"/>
                      <a:pt x="550" y="261"/>
                      <a:pt x="550" y="262"/>
                    </a:cubicBezTo>
                    <a:cubicBezTo>
                      <a:pt x="550" y="261"/>
                      <a:pt x="549" y="261"/>
                      <a:pt x="549" y="261"/>
                    </a:cubicBezTo>
                    <a:close/>
                    <a:moveTo>
                      <a:pt x="549" y="258"/>
                    </a:moveTo>
                    <a:cubicBezTo>
                      <a:pt x="549" y="258"/>
                      <a:pt x="549" y="257"/>
                      <a:pt x="549" y="257"/>
                    </a:cubicBezTo>
                    <a:cubicBezTo>
                      <a:pt x="549" y="257"/>
                      <a:pt x="549" y="258"/>
                      <a:pt x="549" y="258"/>
                    </a:cubicBezTo>
                    <a:close/>
                    <a:moveTo>
                      <a:pt x="549" y="257"/>
                    </a:moveTo>
                    <a:cubicBezTo>
                      <a:pt x="549" y="257"/>
                      <a:pt x="549" y="257"/>
                      <a:pt x="549" y="257"/>
                    </a:cubicBezTo>
                    <a:cubicBezTo>
                      <a:pt x="549" y="257"/>
                      <a:pt x="549" y="257"/>
                      <a:pt x="549" y="257"/>
                    </a:cubicBezTo>
                    <a:close/>
                    <a:moveTo>
                      <a:pt x="549" y="257"/>
                    </a:moveTo>
                    <a:cubicBezTo>
                      <a:pt x="549" y="256"/>
                      <a:pt x="549" y="256"/>
                      <a:pt x="549" y="257"/>
                    </a:cubicBezTo>
                    <a:close/>
                    <a:moveTo>
                      <a:pt x="550" y="265"/>
                    </a:moveTo>
                    <a:cubicBezTo>
                      <a:pt x="550" y="265"/>
                      <a:pt x="550" y="265"/>
                      <a:pt x="550" y="265"/>
                    </a:cubicBezTo>
                    <a:cubicBezTo>
                      <a:pt x="550" y="265"/>
                      <a:pt x="550" y="265"/>
                      <a:pt x="550" y="265"/>
                    </a:cubicBezTo>
                    <a:close/>
                    <a:moveTo>
                      <a:pt x="550" y="265"/>
                    </a:moveTo>
                    <a:cubicBezTo>
                      <a:pt x="550" y="265"/>
                      <a:pt x="550" y="266"/>
                      <a:pt x="550" y="266"/>
                    </a:cubicBezTo>
                    <a:cubicBezTo>
                      <a:pt x="550" y="265"/>
                      <a:pt x="550" y="265"/>
                      <a:pt x="550" y="265"/>
                    </a:cubicBezTo>
                    <a:close/>
                    <a:moveTo>
                      <a:pt x="550" y="265"/>
                    </a:moveTo>
                    <a:cubicBezTo>
                      <a:pt x="550" y="264"/>
                      <a:pt x="550" y="264"/>
                      <a:pt x="550" y="264"/>
                    </a:cubicBezTo>
                    <a:cubicBezTo>
                      <a:pt x="550" y="264"/>
                      <a:pt x="550" y="264"/>
                      <a:pt x="550" y="265"/>
                    </a:cubicBezTo>
                    <a:close/>
                    <a:moveTo>
                      <a:pt x="550" y="262"/>
                    </a:moveTo>
                    <a:cubicBezTo>
                      <a:pt x="550" y="262"/>
                      <a:pt x="550" y="262"/>
                      <a:pt x="550" y="262"/>
                    </a:cubicBezTo>
                    <a:cubicBezTo>
                      <a:pt x="550" y="262"/>
                      <a:pt x="550" y="262"/>
                      <a:pt x="550" y="262"/>
                    </a:cubicBezTo>
                    <a:close/>
                    <a:moveTo>
                      <a:pt x="550" y="263"/>
                    </a:moveTo>
                    <a:cubicBezTo>
                      <a:pt x="550" y="263"/>
                      <a:pt x="550" y="263"/>
                      <a:pt x="550" y="262"/>
                    </a:cubicBezTo>
                    <a:cubicBezTo>
                      <a:pt x="550" y="262"/>
                      <a:pt x="550" y="263"/>
                      <a:pt x="550" y="263"/>
                    </a:cubicBezTo>
                    <a:close/>
                    <a:moveTo>
                      <a:pt x="550" y="264"/>
                    </a:moveTo>
                    <a:cubicBezTo>
                      <a:pt x="550" y="263"/>
                      <a:pt x="550" y="263"/>
                      <a:pt x="550" y="263"/>
                    </a:cubicBezTo>
                    <a:cubicBezTo>
                      <a:pt x="550" y="263"/>
                      <a:pt x="550" y="263"/>
                      <a:pt x="550" y="264"/>
                    </a:cubicBezTo>
                    <a:close/>
                    <a:moveTo>
                      <a:pt x="549" y="259"/>
                    </a:moveTo>
                    <a:cubicBezTo>
                      <a:pt x="549" y="260"/>
                      <a:pt x="549" y="260"/>
                      <a:pt x="549" y="261"/>
                    </a:cubicBezTo>
                    <a:cubicBezTo>
                      <a:pt x="549" y="260"/>
                      <a:pt x="549" y="260"/>
                      <a:pt x="549" y="259"/>
                    </a:cubicBezTo>
                    <a:close/>
                    <a:moveTo>
                      <a:pt x="550" y="266"/>
                    </a:moveTo>
                    <a:cubicBezTo>
                      <a:pt x="548" y="249"/>
                      <a:pt x="550" y="58"/>
                      <a:pt x="550" y="55"/>
                    </a:cubicBezTo>
                    <a:cubicBezTo>
                      <a:pt x="550" y="40"/>
                      <a:pt x="538" y="29"/>
                      <a:pt x="523" y="29"/>
                    </a:cubicBezTo>
                    <a:cubicBezTo>
                      <a:pt x="396" y="29"/>
                      <a:pt x="396" y="29"/>
                      <a:pt x="396" y="29"/>
                    </a:cubicBezTo>
                    <a:cubicBezTo>
                      <a:pt x="392" y="40"/>
                      <a:pt x="381" y="49"/>
                      <a:pt x="368" y="49"/>
                    </a:cubicBezTo>
                    <a:cubicBezTo>
                      <a:pt x="356" y="49"/>
                      <a:pt x="345" y="40"/>
                      <a:pt x="341" y="29"/>
                    </a:cubicBezTo>
                    <a:cubicBezTo>
                      <a:pt x="211" y="29"/>
                      <a:pt x="211" y="29"/>
                      <a:pt x="211" y="29"/>
                    </a:cubicBezTo>
                    <a:cubicBezTo>
                      <a:pt x="195" y="29"/>
                      <a:pt x="183" y="41"/>
                      <a:pt x="183" y="57"/>
                    </a:cubicBezTo>
                    <a:cubicBezTo>
                      <a:pt x="183" y="213"/>
                      <a:pt x="183" y="213"/>
                      <a:pt x="183" y="213"/>
                    </a:cubicBezTo>
                    <a:cubicBezTo>
                      <a:pt x="170" y="213"/>
                      <a:pt x="165" y="213"/>
                      <a:pt x="165" y="213"/>
                    </a:cubicBezTo>
                    <a:cubicBezTo>
                      <a:pt x="165" y="485"/>
                      <a:pt x="165" y="485"/>
                      <a:pt x="165" y="485"/>
                    </a:cubicBezTo>
                    <a:cubicBezTo>
                      <a:pt x="165" y="504"/>
                      <a:pt x="149" y="519"/>
                      <a:pt x="130" y="519"/>
                    </a:cubicBezTo>
                    <a:cubicBezTo>
                      <a:pt x="63" y="519"/>
                      <a:pt x="63" y="519"/>
                      <a:pt x="63" y="519"/>
                    </a:cubicBezTo>
                    <a:cubicBezTo>
                      <a:pt x="44" y="519"/>
                      <a:pt x="28" y="504"/>
                      <a:pt x="28" y="485"/>
                    </a:cubicBezTo>
                    <a:cubicBezTo>
                      <a:pt x="28" y="211"/>
                      <a:pt x="28" y="211"/>
                      <a:pt x="28" y="211"/>
                    </a:cubicBezTo>
                    <a:cubicBezTo>
                      <a:pt x="12" y="211"/>
                      <a:pt x="12" y="211"/>
                      <a:pt x="12" y="211"/>
                    </a:cubicBezTo>
                    <a:cubicBezTo>
                      <a:pt x="6" y="211"/>
                      <a:pt x="0" y="216"/>
                      <a:pt x="0" y="223"/>
                    </a:cubicBezTo>
                    <a:cubicBezTo>
                      <a:pt x="0" y="526"/>
                      <a:pt x="0" y="526"/>
                      <a:pt x="0" y="526"/>
                    </a:cubicBezTo>
                    <a:cubicBezTo>
                      <a:pt x="0" y="543"/>
                      <a:pt x="14" y="556"/>
                      <a:pt x="30" y="556"/>
                    </a:cubicBezTo>
                    <a:cubicBezTo>
                      <a:pt x="537" y="556"/>
                      <a:pt x="537" y="556"/>
                      <a:pt x="537" y="556"/>
                    </a:cubicBezTo>
                    <a:cubicBezTo>
                      <a:pt x="551" y="556"/>
                      <a:pt x="563" y="545"/>
                      <a:pt x="563" y="530"/>
                    </a:cubicBezTo>
                    <a:cubicBezTo>
                      <a:pt x="563" y="528"/>
                      <a:pt x="563" y="526"/>
                      <a:pt x="563" y="526"/>
                    </a:cubicBezTo>
                    <a:cubicBezTo>
                      <a:pt x="563" y="279"/>
                      <a:pt x="563" y="279"/>
                      <a:pt x="563" y="279"/>
                    </a:cubicBezTo>
                    <a:cubicBezTo>
                      <a:pt x="563" y="272"/>
                      <a:pt x="559" y="266"/>
                      <a:pt x="550" y="266"/>
                    </a:cubicBezTo>
                    <a:close/>
                    <a:moveTo>
                      <a:pt x="336" y="496"/>
                    </a:moveTo>
                    <a:cubicBezTo>
                      <a:pt x="336" y="499"/>
                      <a:pt x="333" y="501"/>
                      <a:pt x="331" y="501"/>
                    </a:cubicBezTo>
                    <a:cubicBezTo>
                      <a:pt x="295" y="501"/>
                      <a:pt x="295" y="501"/>
                      <a:pt x="295" y="501"/>
                    </a:cubicBezTo>
                    <a:cubicBezTo>
                      <a:pt x="292" y="501"/>
                      <a:pt x="290" y="499"/>
                      <a:pt x="290" y="496"/>
                    </a:cubicBezTo>
                    <a:cubicBezTo>
                      <a:pt x="290" y="472"/>
                      <a:pt x="290" y="472"/>
                      <a:pt x="290" y="472"/>
                    </a:cubicBezTo>
                    <a:cubicBezTo>
                      <a:pt x="290" y="469"/>
                      <a:pt x="292" y="467"/>
                      <a:pt x="295" y="467"/>
                    </a:cubicBezTo>
                    <a:cubicBezTo>
                      <a:pt x="331" y="467"/>
                      <a:pt x="331" y="467"/>
                      <a:pt x="331" y="467"/>
                    </a:cubicBezTo>
                    <a:cubicBezTo>
                      <a:pt x="333" y="467"/>
                      <a:pt x="336" y="469"/>
                      <a:pt x="336" y="472"/>
                    </a:cubicBezTo>
                    <a:lnTo>
                      <a:pt x="336" y="496"/>
                    </a:lnTo>
                    <a:close/>
                    <a:moveTo>
                      <a:pt x="336" y="450"/>
                    </a:moveTo>
                    <a:cubicBezTo>
                      <a:pt x="336" y="453"/>
                      <a:pt x="333" y="455"/>
                      <a:pt x="331" y="455"/>
                    </a:cubicBezTo>
                    <a:cubicBezTo>
                      <a:pt x="295" y="455"/>
                      <a:pt x="295" y="455"/>
                      <a:pt x="295" y="455"/>
                    </a:cubicBezTo>
                    <a:cubicBezTo>
                      <a:pt x="292" y="455"/>
                      <a:pt x="290" y="453"/>
                      <a:pt x="290" y="450"/>
                    </a:cubicBezTo>
                    <a:cubicBezTo>
                      <a:pt x="290" y="426"/>
                      <a:pt x="290" y="426"/>
                      <a:pt x="290" y="426"/>
                    </a:cubicBezTo>
                    <a:cubicBezTo>
                      <a:pt x="290" y="423"/>
                      <a:pt x="292" y="420"/>
                      <a:pt x="295" y="420"/>
                    </a:cubicBezTo>
                    <a:cubicBezTo>
                      <a:pt x="331" y="420"/>
                      <a:pt x="331" y="420"/>
                      <a:pt x="331" y="420"/>
                    </a:cubicBezTo>
                    <a:cubicBezTo>
                      <a:pt x="333" y="420"/>
                      <a:pt x="336" y="423"/>
                      <a:pt x="336" y="426"/>
                    </a:cubicBezTo>
                    <a:lnTo>
                      <a:pt x="336" y="450"/>
                    </a:lnTo>
                    <a:close/>
                    <a:moveTo>
                      <a:pt x="336" y="404"/>
                    </a:moveTo>
                    <a:cubicBezTo>
                      <a:pt x="336" y="406"/>
                      <a:pt x="333" y="409"/>
                      <a:pt x="331" y="409"/>
                    </a:cubicBezTo>
                    <a:cubicBezTo>
                      <a:pt x="295" y="409"/>
                      <a:pt x="295" y="409"/>
                      <a:pt x="295" y="409"/>
                    </a:cubicBezTo>
                    <a:cubicBezTo>
                      <a:pt x="292" y="409"/>
                      <a:pt x="290" y="406"/>
                      <a:pt x="290" y="404"/>
                    </a:cubicBezTo>
                    <a:cubicBezTo>
                      <a:pt x="290" y="379"/>
                      <a:pt x="290" y="379"/>
                      <a:pt x="290" y="379"/>
                    </a:cubicBezTo>
                    <a:cubicBezTo>
                      <a:pt x="290" y="376"/>
                      <a:pt x="292" y="374"/>
                      <a:pt x="295" y="374"/>
                    </a:cubicBezTo>
                    <a:cubicBezTo>
                      <a:pt x="331" y="374"/>
                      <a:pt x="331" y="374"/>
                      <a:pt x="331" y="374"/>
                    </a:cubicBezTo>
                    <a:cubicBezTo>
                      <a:pt x="333" y="374"/>
                      <a:pt x="336" y="376"/>
                      <a:pt x="336" y="379"/>
                    </a:cubicBezTo>
                    <a:lnTo>
                      <a:pt x="336" y="404"/>
                    </a:lnTo>
                    <a:close/>
                    <a:moveTo>
                      <a:pt x="336" y="357"/>
                    </a:moveTo>
                    <a:cubicBezTo>
                      <a:pt x="336" y="360"/>
                      <a:pt x="333" y="362"/>
                      <a:pt x="331" y="362"/>
                    </a:cubicBezTo>
                    <a:cubicBezTo>
                      <a:pt x="295" y="362"/>
                      <a:pt x="295" y="362"/>
                      <a:pt x="295" y="362"/>
                    </a:cubicBezTo>
                    <a:cubicBezTo>
                      <a:pt x="292" y="362"/>
                      <a:pt x="290" y="360"/>
                      <a:pt x="290" y="357"/>
                    </a:cubicBezTo>
                    <a:cubicBezTo>
                      <a:pt x="290" y="333"/>
                      <a:pt x="290" y="333"/>
                      <a:pt x="290" y="333"/>
                    </a:cubicBezTo>
                    <a:cubicBezTo>
                      <a:pt x="290" y="330"/>
                      <a:pt x="292" y="328"/>
                      <a:pt x="295" y="328"/>
                    </a:cubicBezTo>
                    <a:cubicBezTo>
                      <a:pt x="331" y="328"/>
                      <a:pt x="331" y="328"/>
                      <a:pt x="331" y="328"/>
                    </a:cubicBezTo>
                    <a:cubicBezTo>
                      <a:pt x="333" y="328"/>
                      <a:pt x="336" y="330"/>
                      <a:pt x="336" y="333"/>
                    </a:cubicBezTo>
                    <a:lnTo>
                      <a:pt x="336" y="357"/>
                    </a:lnTo>
                    <a:close/>
                    <a:moveTo>
                      <a:pt x="391" y="496"/>
                    </a:moveTo>
                    <a:cubicBezTo>
                      <a:pt x="391" y="499"/>
                      <a:pt x="389" y="501"/>
                      <a:pt x="386" y="501"/>
                    </a:cubicBezTo>
                    <a:cubicBezTo>
                      <a:pt x="351" y="501"/>
                      <a:pt x="351" y="501"/>
                      <a:pt x="351" y="501"/>
                    </a:cubicBezTo>
                    <a:cubicBezTo>
                      <a:pt x="348" y="501"/>
                      <a:pt x="345" y="499"/>
                      <a:pt x="345" y="496"/>
                    </a:cubicBezTo>
                    <a:cubicBezTo>
                      <a:pt x="345" y="472"/>
                      <a:pt x="345" y="472"/>
                      <a:pt x="345" y="472"/>
                    </a:cubicBezTo>
                    <a:cubicBezTo>
                      <a:pt x="345" y="469"/>
                      <a:pt x="348" y="467"/>
                      <a:pt x="351" y="467"/>
                    </a:cubicBezTo>
                    <a:cubicBezTo>
                      <a:pt x="386" y="467"/>
                      <a:pt x="386" y="467"/>
                      <a:pt x="386" y="467"/>
                    </a:cubicBezTo>
                    <a:cubicBezTo>
                      <a:pt x="389" y="467"/>
                      <a:pt x="391" y="469"/>
                      <a:pt x="391" y="472"/>
                    </a:cubicBezTo>
                    <a:lnTo>
                      <a:pt x="391" y="496"/>
                    </a:lnTo>
                    <a:close/>
                    <a:moveTo>
                      <a:pt x="391" y="450"/>
                    </a:moveTo>
                    <a:cubicBezTo>
                      <a:pt x="391" y="453"/>
                      <a:pt x="389" y="455"/>
                      <a:pt x="386" y="455"/>
                    </a:cubicBezTo>
                    <a:cubicBezTo>
                      <a:pt x="351" y="455"/>
                      <a:pt x="351" y="455"/>
                      <a:pt x="351" y="455"/>
                    </a:cubicBezTo>
                    <a:cubicBezTo>
                      <a:pt x="348" y="455"/>
                      <a:pt x="345" y="453"/>
                      <a:pt x="345" y="450"/>
                    </a:cubicBezTo>
                    <a:cubicBezTo>
                      <a:pt x="345" y="426"/>
                      <a:pt x="345" y="426"/>
                      <a:pt x="345" y="426"/>
                    </a:cubicBezTo>
                    <a:cubicBezTo>
                      <a:pt x="345" y="423"/>
                      <a:pt x="348" y="420"/>
                      <a:pt x="351" y="420"/>
                    </a:cubicBezTo>
                    <a:cubicBezTo>
                      <a:pt x="386" y="420"/>
                      <a:pt x="386" y="420"/>
                      <a:pt x="386" y="420"/>
                    </a:cubicBezTo>
                    <a:cubicBezTo>
                      <a:pt x="389" y="420"/>
                      <a:pt x="391" y="423"/>
                      <a:pt x="391" y="426"/>
                    </a:cubicBezTo>
                    <a:lnTo>
                      <a:pt x="391" y="450"/>
                    </a:lnTo>
                    <a:close/>
                    <a:moveTo>
                      <a:pt x="391" y="404"/>
                    </a:moveTo>
                    <a:cubicBezTo>
                      <a:pt x="391" y="406"/>
                      <a:pt x="389" y="409"/>
                      <a:pt x="386" y="409"/>
                    </a:cubicBezTo>
                    <a:cubicBezTo>
                      <a:pt x="351" y="409"/>
                      <a:pt x="351" y="409"/>
                      <a:pt x="351" y="409"/>
                    </a:cubicBezTo>
                    <a:cubicBezTo>
                      <a:pt x="348" y="409"/>
                      <a:pt x="345" y="406"/>
                      <a:pt x="345" y="404"/>
                    </a:cubicBezTo>
                    <a:cubicBezTo>
                      <a:pt x="345" y="379"/>
                      <a:pt x="345" y="379"/>
                      <a:pt x="345" y="379"/>
                    </a:cubicBezTo>
                    <a:cubicBezTo>
                      <a:pt x="345" y="376"/>
                      <a:pt x="348" y="374"/>
                      <a:pt x="351" y="374"/>
                    </a:cubicBezTo>
                    <a:cubicBezTo>
                      <a:pt x="386" y="374"/>
                      <a:pt x="386" y="374"/>
                      <a:pt x="386" y="374"/>
                    </a:cubicBezTo>
                    <a:cubicBezTo>
                      <a:pt x="389" y="374"/>
                      <a:pt x="391" y="376"/>
                      <a:pt x="391" y="379"/>
                    </a:cubicBezTo>
                    <a:lnTo>
                      <a:pt x="391" y="404"/>
                    </a:lnTo>
                    <a:close/>
                    <a:moveTo>
                      <a:pt x="391" y="357"/>
                    </a:moveTo>
                    <a:cubicBezTo>
                      <a:pt x="391" y="360"/>
                      <a:pt x="389" y="362"/>
                      <a:pt x="386" y="362"/>
                    </a:cubicBezTo>
                    <a:cubicBezTo>
                      <a:pt x="351" y="362"/>
                      <a:pt x="351" y="362"/>
                      <a:pt x="351" y="362"/>
                    </a:cubicBezTo>
                    <a:cubicBezTo>
                      <a:pt x="348" y="362"/>
                      <a:pt x="345" y="360"/>
                      <a:pt x="345" y="357"/>
                    </a:cubicBezTo>
                    <a:cubicBezTo>
                      <a:pt x="345" y="333"/>
                      <a:pt x="345" y="333"/>
                      <a:pt x="345" y="333"/>
                    </a:cubicBezTo>
                    <a:cubicBezTo>
                      <a:pt x="345" y="330"/>
                      <a:pt x="348" y="328"/>
                      <a:pt x="351" y="328"/>
                    </a:cubicBezTo>
                    <a:cubicBezTo>
                      <a:pt x="386" y="328"/>
                      <a:pt x="386" y="328"/>
                      <a:pt x="386" y="328"/>
                    </a:cubicBezTo>
                    <a:cubicBezTo>
                      <a:pt x="389" y="328"/>
                      <a:pt x="391" y="330"/>
                      <a:pt x="391" y="333"/>
                    </a:cubicBezTo>
                    <a:lnTo>
                      <a:pt x="391" y="357"/>
                    </a:lnTo>
                    <a:close/>
                    <a:moveTo>
                      <a:pt x="447" y="496"/>
                    </a:moveTo>
                    <a:cubicBezTo>
                      <a:pt x="447" y="499"/>
                      <a:pt x="445" y="501"/>
                      <a:pt x="442" y="501"/>
                    </a:cubicBezTo>
                    <a:cubicBezTo>
                      <a:pt x="406" y="501"/>
                      <a:pt x="406" y="501"/>
                      <a:pt x="406" y="501"/>
                    </a:cubicBezTo>
                    <a:cubicBezTo>
                      <a:pt x="404" y="501"/>
                      <a:pt x="401" y="499"/>
                      <a:pt x="401" y="496"/>
                    </a:cubicBezTo>
                    <a:cubicBezTo>
                      <a:pt x="401" y="472"/>
                      <a:pt x="401" y="472"/>
                      <a:pt x="401" y="472"/>
                    </a:cubicBezTo>
                    <a:cubicBezTo>
                      <a:pt x="401" y="469"/>
                      <a:pt x="404" y="467"/>
                      <a:pt x="406" y="467"/>
                    </a:cubicBezTo>
                    <a:cubicBezTo>
                      <a:pt x="442" y="467"/>
                      <a:pt x="442" y="467"/>
                      <a:pt x="442" y="467"/>
                    </a:cubicBezTo>
                    <a:cubicBezTo>
                      <a:pt x="445" y="467"/>
                      <a:pt x="447" y="469"/>
                      <a:pt x="447" y="472"/>
                    </a:cubicBezTo>
                    <a:lnTo>
                      <a:pt x="447" y="496"/>
                    </a:lnTo>
                    <a:close/>
                    <a:moveTo>
                      <a:pt x="447" y="450"/>
                    </a:moveTo>
                    <a:cubicBezTo>
                      <a:pt x="447" y="453"/>
                      <a:pt x="445" y="455"/>
                      <a:pt x="442" y="455"/>
                    </a:cubicBezTo>
                    <a:cubicBezTo>
                      <a:pt x="406" y="455"/>
                      <a:pt x="406" y="455"/>
                      <a:pt x="406" y="455"/>
                    </a:cubicBezTo>
                    <a:cubicBezTo>
                      <a:pt x="404" y="455"/>
                      <a:pt x="401" y="453"/>
                      <a:pt x="401" y="450"/>
                    </a:cubicBezTo>
                    <a:cubicBezTo>
                      <a:pt x="401" y="426"/>
                      <a:pt x="401" y="426"/>
                      <a:pt x="401" y="426"/>
                    </a:cubicBezTo>
                    <a:cubicBezTo>
                      <a:pt x="401" y="423"/>
                      <a:pt x="404" y="420"/>
                      <a:pt x="406" y="420"/>
                    </a:cubicBezTo>
                    <a:cubicBezTo>
                      <a:pt x="442" y="420"/>
                      <a:pt x="442" y="420"/>
                      <a:pt x="442" y="420"/>
                    </a:cubicBezTo>
                    <a:cubicBezTo>
                      <a:pt x="445" y="420"/>
                      <a:pt x="447" y="423"/>
                      <a:pt x="447" y="426"/>
                    </a:cubicBezTo>
                    <a:lnTo>
                      <a:pt x="447" y="450"/>
                    </a:lnTo>
                    <a:close/>
                    <a:moveTo>
                      <a:pt x="447" y="404"/>
                    </a:moveTo>
                    <a:cubicBezTo>
                      <a:pt x="447" y="406"/>
                      <a:pt x="445" y="409"/>
                      <a:pt x="442" y="409"/>
                    </a:cubicBezTo>
                    <a:cubicBezTo>
                      <a:pt x="406" y="409"/>
                      <a:pt x="406" y="409"/>
                      <a:pt x="406" y="409"/>
                    </a:cubicBezTo>
                    <a:cubicBezTo>
                      <a:pt x="404" y="409"/>
                      <a:pt x="401" y="406"/>
                      <a:pt x="401" y="404"/>
                    </a:cubicBezTo>
                    <a:cubicBezTo>
                      <a:pt x="401" y="379"/>
                      <a:pt x="401" y="379"/>
                      <a:pt x="401" y="379"/>
                    </a:cubicBezTo>
                    <a:cubicBezTo>
                      <a:pt x="401" y="376"/>
                      <a:pt x="404" y="374"/>
                      <a:pt x="406" y="374"/>
                    </a:cubicBezTo>
                    <a:cubicBezTo>
                      <a:pt x="442" y="374"/>
                      <a:pt x="442" y="374"/>
                      <a:pt x="442" y="374"/>
                    </a:cubicBezTo>
                    <a:cubicBezTo>
                      <a:pt x="445" y="374"/>
                      <a:pt x="447" y="376"/>
                      <a:pt x="447" y="379"/>
                    </a:cubicBezTo>
                    <a:lnTo>
                      <a:pt x="447" y="404"/>
                    </a:lnTo>
                    <a:close/>
                    <a:moveTo>
                      <a:pt x="447" y="357"/>
                    </a:moveTo>
                    <a:cubicBezTo>
                      <a:pt x="447" y="360"/>
                      <a:pt x="445" y="362"/>
                      <a:pt x="442" y="362"/>
                    </a:cubicBezTo>
                    <a:cubicBezTo>
                      <a:pt x="406" y="362"/>
                      <a:pt x="406" y="362"/>
                      <a:pt x="406" y="362"/>
                    </a:cubicBezTo>
                    <a:cubicBezTo>
                      <a:pt x="404" y="362"/>
                      <a:pt x="401" y="360"/>
                      <a:pt x="401" y="357"/>
                    </a:cubicBezTo>
                    <a:cubicBezTo>
                      <a:pt x="401" y="333"/>
                      <a:pt x="401" y="333"/>
                      <a:pt x="401" y="333"/>
                    </a:cubicBezTo>
                    <a:cubicBezTo>
                      <a:pt x="401" y="330"/>
                      <a:pt x="404" y="328"/>
                      <a:pt x="406" y="328"/>
                    </a:cubicBezTo>
                    <a:cubicBezTo>
                      <a:pt x="442" y="328"/>
                      <a:pt x="442" y="328"/>
                      <a:pt x="442" y="328"/>
                    </a:cubicBezTo>
                    <a:cubicBezTo>
                      <a:pt x="445" y="328"/>
                      <a:pt x="447" y="330"/>
                      <a:pt x="447" y="333"/>
                    </a:cubicBezTo>
                    <a:lnTo>
                      <a:pt x="447" y="357"/>
                    </a:lnTo>
                    <a:close/>
                    <a:moveTo>
                      <a:pt x="521" y="249"/>
                    </a:moveTo>
                    <a:cubicBezTo>
                      <a:pt x="521" y="254"/>
                      <a:pt x="517" y="258"/>
                      <a:pt x="513" y="258"/>
                    </a:cubicBezTo>
                    <a:cubicBezTo>
                      <a:pt x="212" y="258"/>
                      <a:pt x="212" y="258"/>
                      <a:pt x="212" y="258"/>
                    </a:cubicBezTo>
                    <a:cubicBezTo>
                      <a:pt x="210" y="258"/>
                      <a:pt x="208" y="256"/>
                      <a:pt x="208" y="253"/>
                    </a:cubicBezTo>
                    <a:cubicBezTo>
                      <a:pt x="208" y="69"/>
                      <a:pt x="208" y="69"/>
                      <a:pt x="208" y="69"/>
                    </a:cubicBezTo>
                    <a:cubicBezTo>
                      <a:pt x="208" y="64"/>
                      <a:pt x="211" y="60"/>
                      <a:pt x="216" y="60"/>
                    </a:cubicBezTo>
                    <a:cubicBezTo>
                      <a:pt x="513" y="60"/>
                      <a:pt x="513" y="60"/>
                      <a:pt x="513" y="60"/>
                    </a:cubicBezTo>
                    <a:cubicBezTo>
                      <a:pt x="517" y="60"/>
                      <a:pt x="521" y="64"/>
                      <a:pt x="521" y="69"/>
                    </a:cubicBezTo>
                    <a:lnTo>
                      <a:pt x="521" y="249"/>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2436499" fontAlgn="base">
                  <a:spcBef>
                    <a:spcPct val="0"/>
                  </a:spcBef>
                  <a:spcAft>
                    <a:spcPct val="0"/>
                  </a:spcAft>
                </a:pPr>
                <a:endParaRPr kumimoji="0" lang="en-US" sz="3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7" name="PortfolioLineup_55_70_85.png"/>
            <p:cNvPicPr>
              <a:picLocks noChangeAspect="1"/>
            </p:cNvPicPr>
            <p:nvPr/>
          </p:nvPicPr>
          <p:blipFill rotWithShape="1">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24510" y="1538824"/>
              <a:ext cx="481146" cy="325136"/>
            </a:xfrm>
            <a:prstGeom prst="rect">
              <a:avLst/>
            </a:prstGeom>
            <a:ln w="12700">
              <a:miter lim="400000"/>
            </a:ln>
          </p:spPr>
        </p:pic>
      </p:grpSp>
      <p:sp>
        <p:nvSpPr>
          <p:cNvPr id="85" name="Round Same Side Corner Rectangle 84"/>
          <p:cNvSpPr/>
          <p:nvPr/>
        </p:nvSpPr>
        <p:spPr>
          <a:xfrm rot="10800000" flipH="1" flipV="1">
            <a:off x="3567167" y="1126454"/>
            <a:ext cx="5536621" cy="255339"/>
          </a:xfrm>
          <a:prstGeom prst="round2SameRect">
            <a:avLst>
              <a:gd name="adj1" fmla="val 0"/>
              <a:gd name="adj2" fmla="val 0"/>
            </a:avLst>
          </a:prstGeom>
          <a:solidFill>
            <a:srgbClr val="D0EEF8">
              <a:alpha val="9098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1" algn="ctr" defTabSz="457200" fontAlgn="base">
              <a:spcBef>
                <a:spcPct val="0"/>
              </a:spcBef>
              <a:spcAft>
                <a:spcPct val="0"/>
              </a:spcAft>
            </a:pPr>
            <a:endParaRPr kumimoji="0" lang="en-US" sz="1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Rectangle 86"/>
          <p:cNvSpPr/>
          <p:nvPr/>
        </p:nvSpPr>
        <p:spPr>
          <a:xfrm>
            <a:off x="3567167" y="1130045"/>
            <a:ext cx="5568135" cy="251750"/>
          </a:xfrm>
          <a:prstGeom prst="rect">
            <a:avLst/>
          </a:prstGeom>
          <a:solidFill>
            <a:schemeClr val="accent5">
              <a:lumMod val="20000"/>
              <a:lumOff val="80000"/>
            </a:schemeClr>
          </a:solidFill>
        </p:spPr>
        <p:txBody>
          <a:bodyPr wrap="square" rtlCol="0" anchor="ctr">
            <a:noAutofit/>
          </a:bodyPr>
          <a:lstStyle/>
          <a:p>
            <a:pPr algn="ctr" defTabSz="457200" fontAlgn="base">
              <a:spcBef>
                <a:spcPct val="0"/>
              </a:spcBef>
              <a:spcAft>
                <a:spcPct val="0"/>
              </a:spcAft>
            </a:pPr>
            <a:endParaRPr kumimoji="0" lang="en-US"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TextBox 87"/>
          <p:cNvSpPr txBox="1"/>
          <p:nvPr/>
        </p:nvSpPr>
        <p:spPr>
          <a:xfrm>
            <a:off x="5679775" y="1137159"/>
            <a:ext cx="3379640" cy="276999"/>
          </a:xfrm>
          <a:prstGeom prst="rect">
            <a:avLst/>
          </a:prstGeom>
          <a:noFill/>
        </p:spPr>
        <p:txBody>
          <a:bodyPr wrap="square" rtlCol="0">
            <a:spAutoFit/>
          </a:bodyPr>
          <a:lstStyle/>
          <a:p>
            <a:pPr defTabSz="457200" fontAlgn="base">
              <a:spcBef>
                <a:spcPct val="0"/>
              </a:spcBef>
              <a:spcAft>
                <a:spcPct val="0"/>
              </a:spcAft>
            </a:pPr>
            <a:r>
              <a:rPr kumimoji="0" lang="en-US" altLang="ja-JP" sz="12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4</a:t>
            </a:r>
            <a:r>
              <a:rPr kumimoji="0" lang="ja-JP" altLang="en-US" sz="12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人から</a:t>
            </a:r>
            <a:r>
              <a:rPr kumimoji="0" lang="en-US" altLang="ja-JP" sz="12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8</a:t>
            </a:r>
            <a:r>
              <a:rPr kumimoji="0" lang="ja-JP" altLang="en-US" sz="12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人程度の会議室</a:t>
            </a:r>
            <a:endParaRPr kumimoji="0" lang="en-US" sz="12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TextBox 89"/>
          <p:cNvSpPr txBox="1"/>
          <p:nvPr/>
        </p:nvSpPr>
        <p:spPr>
          <a:xfrm>
            <a:off x="2055923" y="1104993"/>
            <a:ext cx="1431756" cy="276999"/>
          </a:xfrm>
          <a:prstGeom prst="rect">
            <a:avLst/>
          </a:prstGeom>
          <a:noFill/>
        </p:spPr>
        <p:txBody>
          <a:bodyPr wrap="square" rtlCol="0">
            <a:spAutoFit/>
          </a:bodyPr>
          <a:lstStyle/>
          <a:p>
            <a:pPr defTabSz="457200" fontAlgn="base">
              <a:spcBef>
                <a:spcPct val="0"/>
              </a:spcBef>
              <a:spcAft>
                <a:spcPct val="0"/>
              </a:spcAft>
            </a:pPr>
            <a:r>
              <a:rPr kumimoji="0" lang="ja-JP" altLang="en-US" sz="12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自席</a:t>
            </a:r>
            <a:endParaRPr kumimoji="0" lang="en-US" sz="12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3" name="Picture 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2199" y="1370583"/>
            <a:ext cx="1226927" cy="920195"/>
          </a:xfrm>
          <a:prstGeom prst="rect">
            <a:avLst/>
          </a:prstGeom>
        </p:spPr>
      </p:pic>
      <p:pic>
        <p:nvPicPr>
          <p:cNvPr id="94" name="Picture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6547" y="1494475"/>
            <a:ext cx="700757" cy="560604"/>
          </a:xfrm>
          <a:prstGeom prst="rect">
            <a:avLst/>
          </a:prstGeom>
        </p:spPr>
      </p:pic>
      <p:pic>
        <p:nvPicPr>
          <p:cNvPr id="95" name="Picture 94"/>
          <p:cNvPicPr>
            <a:picLocks noChangeAspect="1"/>
          </p:cNvPicPr>
          <p:nvPr/>
        </p:nvPicPr>
        <p:blipFill rotWithShape="1">
          <a:blip r:embed="rId5" cstate="print">
            <a:extLst>
              <a:ext uri="{28A0092B-C50C-407E-A947-70E740481C1C}">
                <a14:useLocalDpi xmlns:a14="http://schemas.microsoft.com/office/drawing/2010/main" val="0"/>
              </a:ext>
            </a:extLst>
          </a:blip>
          <a:srcRect l="10462" t="13994" r="8234" b="6695"/>
          <a:stretch/>
        </p:blipFill>
        <p:spPr>
          <a:xfrm>
            <a:off x="4664970" y="1435097"/>
            <a:ext cx="740007" cy="936485"/>
          </a:xfrm>
          <a:prstGeom prst="rect">
            <a:avLst/>
          </a:prstGeom>
        </p:spPr>
      </p:pic>
      <p:grpSp>
        <p:nvGrpSpPr>
          <p:cNvPr id="102" name="Group 101"/>
          <p:cNvGrpSpPr/>
          <p:nvPr/>
        </p:nvGrpSpPr>
        <p:grpSpPr>
          <a:xfrm>
            <a:off x="5509117" y="1610822"/>
            <a:ext cx="867099" cy="448123"/>
            <a:chOff x="5992105" y="1545481"/>
            <a:chExt cx="1153251" cy="591482"/>
          </a:xfrm>
        </p:grpSpPr>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6094" r="6647" b="22362"/>
            <a:stretch/>
          </p:blipFill>
          <p:spPr>
            <a:xfrm>
              <a:off x="5992105" y="1545481"/>
              <a:ext cx="1153251" cy="439763"/>
            </a:xfrm>
            <a:prstGeom prst="rect">
              <a:avLst/>
            </a:prstGeom>
          </p:spPr>
        </p:pic>
        <p:pic>
          <p:nvPicPr>
            <p:cNvPr id="97" name="Picture 9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6568730" y="1861156"/>
              <a:ext cx="476664" cy="275807"/>
            </a:xfrm>
            <a:prstGeom prst="rect">
              <a:avLst/>
            </a:prstGeom>
          </p:spPr>
        </p:pic>
      </p:grpSp>
      <p:grpSp>
        <p:nvGrpSpPr>
          <p:cNvPr id="103" name="Group 102"/>
          <p:cNvGrpSpPr/>
          <p:nvPr/>
        </p:nvGrpSpPr>
        <p:grpSpPr>
          <a:xfrm>
            <a:off x="6571025" y="1548976"/>
            <a:ext cx="1141726" cy="602019"/>
            <a:chOff x="7275509" y="1509470"/>
            <a:chExt cx="1331729" cy="703371"/>
          </a:xfrm>
        </p:grpSpPr>
        <p:grpSp>
          <p:nvGrpSpPr>
            <p:cNvPr id="98" name="Group 97"/>
            <p:cNvGrpSpPr/>
            <p:nvPr/>
          </p:nvGrpSpPr>
          <p:grpSpPr>
            <a:xfrm>
              <a:off x="7275509" y="1509470"/>
              <a:ext cx="1331729" cy="703371"/>
              <a:chOff x="4893619" y="950455"/>
              <a:chExt cx="4223041" cy="1632601"/>
            </a:xfrm>
          </p:grpSpPr>
          <p:pic>
            <p:nvPicPr>
              <p:cNvPr id="99" name="Picture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93619" y="950455"/>
                <a:ext cx="4030326" cy="1109492"/>
              </a:xfrm>
              <a:prstGeom prst="rect">
                <a:avLst/>
              </a:prstGeom>
            </p:spPr>
          </p:pic>
          <p:pic>
            <p:nvPicPr>
              <p:cNvPr id="100" name="Picture 99"/>
              <p:cNvPicPr>
                <a:picLocks noChangeAspect="1"/>
              </p:cNvPicPr>
              <p:nvPr/>
            </p:nvPicPr>
            <p:blipFill rotWithShape="1">
              <a:blip r:embed="rId9" cstate="print">
                <a:extLst>
                  <a:ext uri="{28A0092B-C50C-407E-A947-70E740481C1C}">
                    <a14:useLocalDpi xmlns:a14="http://schemas.microsoft.com/office/drawing/2010/main" val="0"/>
                  </a:ext>
                </a:extLst>
              </a:blip>
              <a:srcRect l="20132" t="22099" r="15181" b="21942"/>
              <a:stretch/>
            </p:blipFill>
            <p:spPr>
              <a:xfrm>
                <a:off x="6727905" y="1714404"/>
                <a:ext cx="2388755" cy="868652"/>
              </a:xfrm>
              <a:prstGeom prst="rect">
                <a:avLst/>
              </a:prstGeom>
            </p:spPr>
          </p:pic>
        </p:grpSp>
        <p:pic>
          <p:nvPicPr>
            <p:cNvPr id="101" name="Picture 10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47881" y="1875578"/>
              <a:ext cx="518968" cy="300285"/>
            </a:xfrm>
            <a:prstGeom prst="rect">
              <a:avLst/>
            </a:prstGeom>
          </p:spPr>
        </p:pic>
      </p:grpSp>
      <p:pic>
        <p:nvPicPr>
          <p:cNvPr id="104" name="pasted-image.tiff"/>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005736" y="1527558"/>
            <a:ext cx="854819" cy="558320"/>
          </a:xfrm>
          <a:prstGeom prst="rect">
            <a:avLst/>
          </a:prstGeom>
          <a:ln w="12700">
            <a:miter lim="400000"/>
          </a:ln>
          <a:effectLst/>
        </p:spPr>
      </p:pic>
      <p:sp>
        <p:nvSpPr>
          <p:cNvPr id="108" name="Rectangle 107"/>
          <p:cNvSpPr>
            <a:spLocks/>
          </p:cNvSpPr>
          <p:nvPr/>
        </p:nvSpPr>
        <p:spPr>
          <a:xfrm>
            <a:off x="7278055" y="4306521"/>
            <a:ext cx="969839" cy="2549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IX5000</a:t>
            </a:r>
          </a:p>
        </p:txBody>
      </p:sp>
      <p:pic>
        <p:nvPicPr>
          <p:cNvPr id="109" name="Picture 10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40513" y="3091734"/>
            <a:ext cx="2344479" cy="1195550"/>
          </a:xfrm>
          <a:prstGeom prst="rect">
            <a:avLst/>
          </a:prstGeom>
        </p:spPr>
      </p:pic>
      <p:grpSp>
        <p:nvGrpSpPr>
          <p:cNvPr id="110" name="Group 109"/>
          <p:cNvGrpSpPr/>
          <p:nvPr/>
        </p:nvGrpSpPr>
        <p:grpSpPr>
          <a:xfrm>
            <a:off x="1002765" y="3557800"/>
            <a:ext cx="593553" cy="306323"/>
            <a:chOff x="527999" y="3403929"/>
            <a:chExt cx="646953" cy="306323"/>
          </a:xfrm>
        </p:grpSpPr>
        <p:pic>
          <p:nvPicPr>
            <p:cNvPr id="111" name="Picture 110"/>
            <p:cNvPicPr>
              <a:picLocks noChangeAspect="1"/>
            </p:cNvPicPr>
            <p:nvPr/>
          </p:nvPicPr>
          <p:blipFill>
            <a:blip r:embed="rId12"/>
            <a:stretch>
              <a:fillRect/>
            </a:stretch>
          </p:blipFill>
          <p:spPr>
            <a:xfrm>
              <a:off x="714487" y="3403929"/>
              <a:ext cx="273805" cy="155612"/>
            </a:xfrm>
            <a:prstGeom prst="rect">
              <a:avLst/>
            </a:prstGeom>
          </p:spPr>
        </p:pic>
        <p:pic>
          <p:nvPicPr>
            <p:cNvPr id="112" name="Picture 111"/>
            <p:cNvPicPr>
              <a:picLocks noChangeAspect="1"/>
            </p:cNvPicPr>
            <p:nvPr/>
          </p:nvPicPr>
          <p:blipFill>
            <a:blip r:embed="rId13"/>
            <a:stretch>
              <a:fillRect/>
            </a:stretch>
          </p:blipFill>
          <p:spPr>
            <a:xfrm>
              <a:off x="527999" y="3605662"/>
              <a:ext cx="646953" cy="104590"/>
            </a:xfrm>
            <a:prstGeom prst="rect">
              <a:avLst/>
            </a:prstGeom>
          </p:spPr>
        </p:pic>
      </p:grpSp>
      <p:sp>
        <p:nvSpPr>
          <p:cNvPr id="117" name="Rectangle 116"/>
          <p:cNvSpPr>
            <a:spLocks/>
          </p:cNvSpPr>
          <p:nvPr/>
        </p:nvSpPr>
        <p:spPr>
          <a:xfrm>
            <a:off x="1809456" y="4306521"/>
            <a:ext cx="934140" cy="2549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MX700</a:t>
            </a:r>
            <a:r>
              <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Dual</a:t>
            </a:r>
          </a:p>
        </p:txBody>
      </p:sp>
      <p:sp>
        <p:nvSpPr>
          <p:cNvPr id="118" name="Rectangle 117"/>
          <p:cNvSpPr>
            <a:spLocks/>
          </p:cNvSpPr>
          <p:nvPr/>
        </p:nvSpPr>
        <p:spPr>
          <a:xfrm>
            <a:off x="782645" y="4306521"/>
            <a:ext cx="990449" cy="2549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SX80</a:t>
            </a:r>
            <a:endPar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Rectangle 114"/>
          <p:cNvSpPr>
            <a:spLocks/>
          </p:cNvSpPr>
          <p:nvPr/>
        </p:nvSpPr>
        <p:spPr>
          <a:xfrm>
            <a:off x="2923589" y="4332477"/>
            <a:ext cx="750604" cy="2289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MX800</a:t>
            </a:r>
          </a:p>
        </p:txBody>
      </p:sp>
      <p:pic>
        <p:nvPicPr>
          <p:cNvPr id="116" name="Picture 1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23589" y="3226173"/>
            <a:ext cx="750604" cy="1006395"/>
          </a:xfrm>
          <a:prstGeom prst="rect">
            <a:avLst/>
          </a:prstGeom>
        </p:spPr>
      </p:pic>
      <p:pic>
        <p:nvPicPr>
          <p:cNvPr id="120" name="Picture 119"/>
          <p:cNvPicPr>
            <a:picLocks noChangeAspect="1"/>
          </p:cNvPicPr>
          <p:nvPr/>
        </p:nvPicPr>
        <p:blipFill>
          <a:blip r:embed="rId15"/>
          <a:stretch>
            <a:fillRect/>
          </a:stretch>
        </p:blipFill>
        <p:spPr>
          <a:xfrm>
            <a:off x="1709803" y="3286714"/>
            <a:ext cx="1101088" cy="904024"/>
          </a:xfrm>
          <a:prstGeom prst="rect">
            <a:avLst/>
          </a:prstGeom>
        </p:spPr>
      </p:pic>
      <p:sp>
        <p:nvSpPr>
          <p:cNvPr id="121" name="Rectangle 120"/>
          <p:cNvSpPr>
            <a:spLocks/>
          </p:cNvSpPr>
          <p:nvPr/>
        </p:nvSpPr>
        <p:spPr>
          <a:xfrm>
            <a:off x="3939175" y="4318269"/>
            <a:ext cx="804965" cy="2431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MX800</a:t>
            </a:r>
            <a:r>
              <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Dual</a:t>
            </a:r>
          </a:p>
        </p:txBody>
      </p:sp>
      <p:pic>
        <p:nvPicPr>
          <p:cNvPr id="122" name="Picture 121"/>
          <p:cNvPicPr>
            <a:picLocks noChangeAspect="1"/>
          </p:cNvPicPr>
          <p:nvPr/>
        </p:nvPicPr>
        <p:blipFill>
          <a:blip r:embed="rId15"/>
          <a:stretch>
            <a:fillRect/>
          </a:stretch>
        </p:blipFill>
        <p:spPr>
          <a:xfrm>
            <a:off x="3775680" y="3223962"/>
            <a:ext cx="1228468" cy="1008606"/>
          </a:xfrm>
          <a:prstGeom prst="rect">
            <a:avLst/>
          </a:prstGeom>
        </p:spPr>
      </p:pic>
      <p:sp>
        <p:nvSpPr>
          <p:cNvPr id="123" name="Rektangel 73"/>
          <p:cNvSpPr>
            <a:spLocks noChangeArrowheads="1"/>
          </p:cNvSpPr>
          <p:nvPr/>
        </p:nvSpPr>
        <p:spPr bwMode="auto">
          <a:xfrm>
            <a:off x="989556" y="2796379"/>
            <a:ext cx="8114234" cy="204081"/>
          </a:xfrm>
          <a:prstGeom prst="rect">
            <a:avLst/>
          </a:prstGeom>
          <a:solidFill>
            <a:schemeClr val="accent1">
              <a:alpha val="91000"/>
            </a:schemeClr>
          </a:soli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1" algn="ctr" defTabSz="457200" fontAlgn="base">
              <a:spcBef>
                <a:spcPct val="0"/>
              </a:spcBef>
              <a:spcAft>
                <a:spcPct val="0"/>
              </a:spcAft>
            </a:pPr>
            <a:endParaRPr kumimoji="0" lang="en-US" sz="1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4" name="Picture 1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76045" y="4488832"/>
            <a:ext cx="968970" cy="517114"/>
          </a:xfrm>
          <a:prstGeom prst="rect">
            <a:avLst/>
          </a:prstGeom>
        </p:spPr>
      </p:pic>
      <p:sp>
        <p:nvSpPr>
          <p:cNvPr id="125" name="TextBox 124"/>
          <p:cNvSpPr txBox="1"/>
          <p:nvPr/>
        </p:nvSpPr>
        <p:spPr>
          <a:xfrm>
            <a:off x="2200393" y="2761177"/>
            <a:ext cx="3379640" cy="276999"/>
          </a:xfrm>
          <a:prstGeom prst="rect">
            <a:avLst/>
          </a:prstGeom>
          <a:noFill/>
        </p:spPr>
        <p:txBody>
          <a:bodyPr wrap="square" rtlCol="0">
            <a:spAutoFit/>
          </a:bodyPr>
          <a:lstStyle/>
          <a:p>
            <a:pPr defTabSz="457200" fontAlgn="base">
              <a:spcBef>
                <a:spcPct val="0"/>
              </a:spcBef>
              <a:spcAft>
                <a:spcPct val="0"/>
              </a:spcAft>
            </a:pPr>
            <a:r>
              <a:rPr kumimoji="0" lang="en-US" altLang="ja-JP" sz="12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8</a:t>
            </a:r>
            <a:r>
              <a:rPr kumimoji="0" lang="ja-JP" altLang="en-US" sz="12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人</a:t>
            </a:r>
            <a:r>
              <a:rPr kumimoji="0" lang="ja-JP" altLang="en-US" sz="12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以上</a:t>
            </a:r>
            <a:r>
              <a:rPr kumimoji="0" lang="ja-JP" altLang="en-US" sz="12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の大きい会議室</a:t>
            </a:r>
            <a:endParaRPr kumimoji="0" lang="en-US" sz="12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Rectangle 125"/>
          <p:cNvSpPr/>
          <p:nvPr/>
        </p:nvSpPr>
        <p:spPr>
          <a:xfrm>
            <a:off x="5177315" y="4306520"/>
            <a:ext cx="904064" cy="2549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Spark Board  70</a:t>
            </a:r>
            <a:endPar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Rectangle 126"/>
          <p:cNvSpPr/>
          <p:nvPr/>
        </p:nvSpPr>
        <p:spPr>
          <a:xfrm>
            <a:off x="6344042" y="2795659"/>
            <a:ext cx="2791259" cy="204802"/>
          </a:xfrm>
          <a:prstGeom prst="rect">
            <a:avLst/>
          </a:prstGeom>
          <a:solidFill>
            <a:schemeClr val="accent6">
              <a:lumMod val="40000"/>
              <a:lumOff val="60000"/>
            </a:schemeClr>
          </a:solidFill>
        </p:spPr>
        <p:txBody>
          <a:bodyPr wrap="square" rtlCol="0" anchor="ctr">
            <a:noAutofit/>
          </a:bodyPr>
          <a:lstStyle/>
          <a:p>
            <a:pPr algn="ctr" defTabSz="457200" fontAlgn="base">
              <a:spcBef>
                <a:spcPct val="0"/>
              </a:spcBef>
              <a:spcAft>
                <a:spcPct val="0"/>
              </a:spcAft>
            </a:pPr>
            <a:endParaRPr kumimoji="0" lang="en-US"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TextBox 127"/>
          <p:cNvSpPr txBox="1"/>
          <p:nvPr/>
        </p:nvSpPr>
        <p:spPr>
          <a:xfrm>
            <a:off x="7150454" y="2761177"/>
            <a:ext cx="1124595" cy="276999"/>
          </a:xfrm>
          <a:prstGeom prst="rect">
            <a:avLst/>
          </a:prstGeom>
          <a:noFill/>
        </p:spPr>
        <p:txBody>
          <a:bodyPr wrap="square" rtlCol="0">
            <a:spAutoFit/>
          </a:bodyPr>
          <a:lstStyle/>
          <a:p>
            <a:pPr defTabSz="457200" fontAlgn="base">
              <a:spcBef>
                <a:spcPct val="0"/>
              </a:spcBef>
              <a:spcAft>
                <a:spcPct val="0"/>
              </a:spcAft>
            </a:pPr>
            <a:r>
              <a:rPr kumimoji="0" lang="ja-JP" altLang="en-US" sz="12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イマーシブ</a:t>
            </a:r>
            <a:endParaRPr kumimoji="0" lang="en-US" sz="12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9" name="pasted-image.tiff"/>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07865" y="3259708"/>
            <a:ext cx="1042964" cy="681206"/>
          </a:xfrm>
          <a:prstGeom prst="rect">
            <a:avLst/>
          </a:prstGeom>
          <a:ln w="12700">
            <a:miter lim="400000"/>
          </a:ln>
          <a:effectLst/>
        </p:spPr>
      </p:pic>
      <p:sp>
        <p:nvSpPr>
          <p:cNvPr id="131" name="Rectangle 130"/>
          <p:cNvSpPr>
            <a:spLocks/>
          </p:cNvSpPr>
          <p:nvPr/>
        </p:nvSpPr>
        <p:spPr>
          <a:xfrm>
            <a:off x="942361" y="2435474"/>
            <a:ext cx="990449" cy="2549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IP Phones</a:t>
            </a:r>
            <a:endPar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Rectangle 131"/>
          <p:cNvSpPr>
            <a:spLocks/>
          </p:cNvSpPr>
          <p:nvPr/>
        </p:nvSpPr>
        <p:spPr>
          <a:xfrm>
            <a:off x="1834508" y="2421631"/>
            <a:ext cx="583120" cy="2549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DX70</a:t>
            </a:r>
            <a:endPar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Rectangle 132"/>
          <p:cNvSpPr>
            <a:spLocks/>
          </p:cNvSpPr>
          <p:nvPr/>
        </p:nvSpPr>
        <p:spPr>
          <a:xfrm>
            <a:off x="3567167" y="2435474"/>
            <a:ext cx="990449" cy="2549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SX10</a:t>
            </a:r>
            <a:endPar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Rectangle 133"/>
          <p:cNvSpPr>
            <a:spLocks/>
          </p:cNvSpPr>
          <p:nvPr/>
        </p:nvSpPr>
        <p:spPr>
          <a:xfrm>
            <a:off x="4551448" y="2435474"/>
            <a:ext cx="990449" cy="2549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Room 55</a:t>
            </a:r>
            <a:endPar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Rectangle 134"/>
          <p:cNvSpPr>
            <a:spLocks/>
          </p:cNvSpPr>
          <p:nvPr/>
        </p:nvSpPr>
        <p:spPr>
          <a:xfrm>
            <a:off x="5547267" y="2435474"/>
            <a:ext cx="990449" cy="2549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Room Kit</a:t>
            </a:r>
            <a:endPar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Rectangle 135"/>
          <p:cNvSpPr>
            <a:spLocks/>
          </p:cNvSpPr>
          <p:nvPr/>
        </p:nvSpPr>
        <p:spPr>
          <a:xfrm>
            <a:off x="6605173" y="2435474"/>
            <a:ext cx="990449" cy="2549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Room Kit Plus</a:t>
            </a:r>
            <a:endPar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Rectangle 136"/>
          <p:cNvSpPr>
            <a:spLocks/>
          </p:cNvSpPr>
          <p:nvPr/>
        </p:nvSpPr>
        <p:spPr>
          <a:xfrm>
            <a:off x="7954566" y="2435474"/>
            <a:ext cx="990449" cy="2549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Spark Board 55</a:t>
            </a:r>
            <a:endPar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8" name="Picture 1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02038" y="1454902"/>
            <a:ext cx="637982" cy="668864"/>
          </a:xfrm>
          <a:prstGeom prst="rect">
            <a:avLst/>
          </a:prstGeom>
        </p:spPr>
      </p:pic>
      <p:sp>
        <p:nvSpPr>
          <p:cNvPr id="139" name="Rectangle 138"/>
          <p:cNvSpPr>
            <a:spLocks/>
          </p:cNvSpPr>
          <p:nvPr/>
        </p:nvSpPr>
        <p:spPr>
          <a:xfrm>
            <a:off x="2674137" y="2421679"/>
            <a:ext cx="583120" cy="2549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456660" fontAlgn="base">
              <a:spcBef>
                <a:spcPct val="0"/>
              </a:spcBef>
              <a:spcAft>
                <a:spcPct val="0"/>
              </a:spcAft>
            </a:pPr>
            <a:r>
              <a:rPr kumimoji="0" 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DX80</a:t>
            </a:r>
            <a:endParaRPr kumimoji="0" 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1" name="Group 140"/>
          <p:cNvGrpSpPr/>
          <p:nvPr/>
        </p:nvGrpSpPr>
        <p:grpSpPr>
          <a:xfrm>
            <a:off x="1072668" y="1505408"/>
            <a:ext cx="725586" cy="580469"/>
            <a:chOff x="1072668" y="1505408"/>
            <a:chExt cx="725586" cy="580469"/>
          </a:xfrm>
        </p:grpSpPr>
        <p:pic>
          <p:nvPicPr>
            <p:cNvPr id="91" name="Picture 9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2668" y="1505408"/>
              <a:ext cx="725586" cy="580469"/>
            </a:xfrm>
            <a:prstGeom prst="rect">
              <a:avLst/>
            </a:prstGeom>
          </p:spPr>
        </p:pic>
        <p:pic>
          <p:nvPicPr>
            <p:cNvPr id="140" name="Picture 139"/>
            <p:cNvPicPr>
              <a:picLocks noChangeAspect="1"/>
            </p:cNvPicPr>
            <p:nvPr/>
          </p:nvPicPr>
          <p:blipFill>
            <a:blip r:embed="rId19"/>
            <a:stretch>
              <a:fillRect/>
            </a:stretch>
          </p:blipFill>
          <p:spPr>
            <a:xfrm>
              <a:off x="1386329" y="1548975"/>
              <a:ext cx="242242" cy="146323"/>
            </a:xfrm>
            <a:prstGeom prst="rect">
              <a:avLst/>
            </a:prstGeom>
          </p:spPr>
        </p:pic>
      </p:grpSp>
      <p:sp>
        <p:nvSpPr>
          <p:cNvPr id="72" name="Title 2"/>
          <p:cNvSpPr txBox="1">
            <a:spLocks/>
          </p:cNvSpPr>
          <p:nvPr/>
        </p:nvSpPr>
        <p:spPr bwMode="auto">
          <a:xfrm>
            <a:off x="402976" y="27110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lvl1pPr algn="l" defTabSz="684162" rtl="0" eaLnBrk="1" fontAlgn="base" hangingPunct="1">
              <a:lnSpc>
                <a:spcPct val="80000"/>
              </a:lnSpc>
              <a:spcBef>
                <a:spcPct val="0"/>
              </a:spcBef>
              <a:spcAft>
                <a:spcPct val="0"/>
              </a:spcAft>
              <a:defRPr kumimoji="1" lang="en-US" sz="3200" kern="1200">
                <a:solidFill>
                  <a:schemeClr val="tx2"/>
                </a:solidFill>
                <a:latin typeface="+mj-lt"/>
                <a:ea typeface="ＭＳ Ｐゴシック" charset="0"/>
                <a:cs typeface="CiscoSans"/>
              </a:defRPr>
            </a:lvl1pPr>
            <a:lvl2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66"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33"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498"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664"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pPr marL="0" marR="0" lvl="0" indent="0" algn="l" defTabSz="684162" rtl="0" eaLnBrk="1" fontAlgn="base" latinLnBrk="0" hangingPunct="1">
              <a:lnSpc>
                <a:spcPct val="80000"/>
              </a:lnSpc>
              <a:spcBef>
                <a:spcPct val="0"/>
              </a:spcBef>
              <a:spcAft>
                <a:spcPct val="0"/>
              </a:spcAft>
              <a:buClrTx/>
              <a:buSzTx/>
              <a:buFontTx/>
              <a:buNone/>
              <a:tabLst/>
              <a:defRPr/>
            </a:pPr>
            <a:r>
              <a:rPr kumimoji="1" lang="en-US" altLang="ja-JP" sz="3600" b="0" i="0" u="none" strike="noStrike" kern="1200" cap="none" spc="0" normalizeH="0" baseline="0" noProof="0" dirty="0" smtClean="0">
                <a:ln>
                  <a:noFill/>
                </a:ln>
                <a:solidFill>
                  <a:srgbClr val="32B2D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Cisco</a:t>
            </a:r>
            <a:r>
              <a:rPr lang="ja-JP" altLang="en-US" sz="3600"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テレプレゼンス</a:t>
            </a:r>
            <a:r>
              <a:rPr kumimoji="1" lang="en-US" altLang="ja-JP" sz="3600" b="0" i="0" u="none" strike="noStrike" kern="1200" cap="none" spc="0" normalizeH="0" baseline="0" noProof="0" dirty="0" smtClean="0">
                <a:ln>
                  <a:noFill/>
                </a:ln>
                <a:solidFill>
                  <a:srgbClr val="32B2D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sz="3600" b="0" i="0" u="none" strike="noStrike" kern="1200" cap="none" spc="0" normalizeH="0" baseline="0" noProof="0" dirty="0" smtClean="0">
                <a:ln>
                  <a:noFill/>
                </a:ln>
                <a:solidFill>
                  <a:srgbClr val="32B2D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endParaRPr kumimoji="1" lang="en-US" altLang="ja-JP" sz="3600" b="0" i="0" u="none" strike="noStrike" kern="1200" cap="none" spc="0" normalizeH="0" baseline="0" noProof="0" dirty="0">
              <a:ln>
                <a:noFill/>
              </a:ln>
              <a:solidFill>
                <a:srgbClr val="32B2D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Rounded Rectangle 9"/>
          <p:cNvSpPr/>
          <p:nvPr/>
        </p:nvSpPr>
        <p:spPr>
          <a:xfrm>
            <a:off x="4407304" y="1383590"/>
            <a:ext cx="3477064" cy="1372364"/>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1951615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2472" y="2007086"/>
            <a:ext cx="1686429" cy="715701"/>
            <a:chOff x="5457443" y="1885018"/>
            <a:chExt cx="3446863" cy="150765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094" r="6647" b="22362"/>
            <a:stretch/>
          </p:blipFill>
          <p:spPr>
            <a:xfrm>
              <a:off x="5457443" y="1885018"/>
              <a:ext cx="2926771" cy="111605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777246" y="2740529"/>
              <a:ext cx="1127060" cy="652139"/>
            </a:xfrm>
            <a:prstGeom prst="rect">
              <a:avLst/>
            </a:prstGeom>
          </p:spPr>
        </p:pic>
      </p:grpSp>
      <p:sp>
        <p:nvSpPr>
          <p:cNvPr id="9" name="TextBox 8"/>
          <p:cNvSpPr txBox="1"/>
          <p:nvPr/>
        </p:nvSpPr>
        <p:spPr>
          <a:xfrm>
            <a:off x="683568" y="1260159"/>
            <a:ext cx="2378300" cy="338554"/>
          </a:xfrm>
          <a:prstGeom prst="rect">
            <a:avLst/>
          </a:prstGeom>
          <a:noFill/>
        </p:spPr>
        <p:txBody>
          <a:bodyPr wrap="square" rtlCol="0">
            <a:spAutoFit/>
          </a:bodyPr>
          <a:lstStyle/>
          <a:p>
            <a:pPr defTabSz="457200" fontAlgn="base">
              <a:spcBef>
                <a:spcPct val="0"/>
              </a:spcBef>
              <a:spcAft>
                <a:spcPct val="0"/>
              </a:spcAft>
            </a:pPr>
            <a:r>
              <a:rPr kumimoji="0" lang="en-US" sz="1600" dirty="0" smtClean="0">
                <a:solidFill>
                  <a:srgbClr val="39393B"/>
                </a:solidFill>
                <a:ea typeface="ＭＳ Ｐゴシック" pitchFamily="34" charset="-128"/>
              </a:rPr>
              <a:t>Spark Room Kit</a:t>
            </a:r>
            <a:endParaRPr kumimoji="0" lang="en-US" sz="1600" dirty="0">
              <a:solidFill>
                <a:srgbClr val="39393B"/>
              </a:solidFill>
              <a:ea typeface="ＭＳ Ｐゴシック" pitchFamily="34" charset="-128"/>
            </a:endParaRPr>
          </a:p>
        </p:txBody>
      </p:sp>
      <p:sp>
        <p:nvSpPr>
          <p:cNvPr id="10" name="TextBox 9"/>
          <p:cNvSpPr txBox="1"/>
          <p:nvPr/>
        </p:nvSpPr>
        <p:spPr>
          <a:xfrm>
            <a:off x="3681639" y="1260159"/>
            <a:ext cx="2441710" cy="338554"/>
          </a:xfrm>
          <a:prstGeom prst="rect">
            <a:avLst/>
          </a:prstGeom>
          <a:noFill/>
        </p:spPr>
        <p:txBody>
          <a:bodyPr wrap="square" rtlCol="0">
            <a:spAutoFit/>
          </a:bodyPr>
          <a:lstStyle/>
          <a:p>
            <a:pPr defTabSz="457200" fontAlgn="base">
              <a:spcBef>
                <a:spcPct val="0"/>
              </a:spcBef>
              <a:spcAft>
                <a:spcPct val="0"/>
              </a:spcAft>
            </a:pPr>
            <a:r>
              <a:rPr kumimoji="0" lang="en-US" sz="1600" dirty="0" smtClean="0">
                <a:solidFill>
                  <a:srgbClr val="39393B"/>
                </a:solidFill>
                <a:ea typeface="ＭＳ Ｐゴシック" pitchFamily="34" charset="-128"/>
              </a:rPr>
              <a:t>Spark Room Kit Plus</a:t>
            </a:r>
            <a:endParaRPr kumimoji="0" lang="en-US" sz="1600" dirty="0">
              <a:solidFill>
                <a:srgbClr val="39393B"/>
              </a:solidFill>
              <a:ea typeface="ＭＳ Ｐゴシック" pitchFamily="34" charset="-128"/>
            </a:endParaRPr>
          </a:p>
        </p:txBody>
      </p:sp>
      <p:grpSp>
        <p:nvGrpSpPr>
          <p:cNvPr id="19" name="Group 18"/>
          <p:cNvGrpSpPr/>
          <p:nvPr/>
        </p:nvGrpSpPr>
        <p:grpSpPr>
          <a:xfrm>
            <a:off x="3074827" y="2081186"/>
            <a:ext cx="1457587" cy="750537"/>
            <a:chOff x="3829980" y="1701844"/>
            <a:chExt cx="3454363" cy="1422630"/>
          </a:xfrm>
        </p:grpSpPr>
        <p:grpSp>
          <p:nvGrpSpPr>
            <p:cNvPr id="6" name="Group 5"/>
            <p:cNvGrpSpPr/>
            <p:nvPr/>
          </p:nvGrpSpPr>
          <p:grpSpPr>
            <a:xfrm>
              <a:off x="3829980" y="1701844"/>
              <a:ext cx="3454363" cy="1422630"/>
              <a:chOff x="4893619" y="950455"/>
              <a:chExt cx="4030326" cy="169075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3619" y="950455"/>
                <a:ext cx="4030326" cy="110949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0132" t="22099" r="15181" b="21942"/>
              <a:stretch/>
            </p:blipFill>
            <p:spPr>
              <a:xfrm>
                <a:off x="6330694" y="1772553"/>
                <a:ext cx="2388754" cy="868652"/>
              </a:xfrm>
              <a:prstGeom prst="rect">
                <a:avLst/>
              </a:prstGeom>
            </p:spPr>
          </p:pic>
        </p:gr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7807" y="2515623"/>
              <a:ext cx="937896" cy="542685"/>
            </a:xfrm>
            <a:prstGeom prst="rect">
              <a:avLst/>
            </a:prstGeom>
          </p:spPr>
        </p:pic>
      </p:grpSp>
      <p:grpSp>
        <p:nvGrpSpPr>
          <p:cNvPr id="18" name="Group 17"/>
          <p:cNvGrpSpPr/>
          <p:nvPr/>
        </p:nvGrpSpPr>
        <p:grpSpPr>
          <a:xfrm>
            <a:off x="5016884" y="1923151"/>
            <a:ext cx="1342377" cy="843418"/>
            <a:chOff x="4994654" y="2611229"/>
            <a:chExt cx="4412145" cy="2455555"/>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20132" t="22099" r="15181" b="21942"/>
            <a:stretch/>
          </p:blipFill>
          <p:spPr>
            <a:xfrm>
              <a:off x="6510222" y="4032078"/>
              <a:ext cx="2896577" cy="1034706"/>
            </a:xfrm>
            <a:prstGeom prst="rect">
              <a:avLst/>
            </a:prstGeom>
          </p:spPr>
        </p:pic>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94654" y="4159545"/>
              <a:ext cx="1398695" cy="77977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8786" y="2611229"/>
              <a:ext cx="2242445" cy="1759573"/>
            </a:xfrm>
            <a:prstGeom prst="rect">
              <a:avLst/>
            </a:prstGeom>
          </p:spPr>
        </p:pic>
      </p:grpSp>
      <p:sp>
        <p:nvSpPr>
          <p:cNvPr id="21" name="TextBox 9"/>
          <p:cNvSpPr txBox="1"/>
          <p:nvPr/>
        </p:nvSpPr>
        <p:spPr>
          <a:xfrm>
            <a:off x="3073700" y="1577224"/>
            <a:ext cx="1634014" cy="276999"/>
          </a:xfrm>
          <a:prstGeom prst="rect">
            <a:avLst/>
          </a:prstGeom>
          <a:noFill/>
        </p:spPr>
        <p:txBody>
          <a:bodyPr wrap="square" rtlCol="0">
            <a:spAutoFit/>
          </a:bodyPr>
          <a:lstStyle/>
          <a:p>
            <a:pPr defTabSz="457200" fontAlgn="base">
              <a:spcBef>
                <a:spcPct val="0"/>
              </a:spcBef>
              <a:spcAft>
                <a:spcPct val="0"/>
              </a:spcAft>
            </a:pPr>
            <a:r>
              <a:rPr kumimoji="0" lang="en-US" sz="1200" dirty="0" smtClean="0">
                <a:solidFill>
                  <a:srgbClr val="39393B"/>
                </a:solidFill>
                <a:ea typeface="ＭＳ Ｐゴシック" pitchFamily="34" charset="-128"/>
              </a:rPr>
              <a:t>with Quad Camera</a:t>
            </a:r>
            <a:endParaRPr kumimoji="0" lang="en-US" sz="1200" dirty="0">
              <a:solidFill>
                <a:srgbClr val="39393B"/>
              </a:solidFill>
              <a:ea typeface="ＭＳ Ｐゴシック" pitchFamily="34" charset="-128"/>
            </a:endParaRPr>
          </a:p>
        </p:txBody>
      </p:sp>
      <p:sp>
        <p:nvSpPr>
          <p:cNvPr id="22" name="TextBox 9"/>
          <p:cNvSpPr txBox="1"/>
          <p:nvPr/>
        </p:nvSpPr>
        <p:spPr>
          <a:xfrm>
            <a:off x="4738959" y="1577223"/>
            <a:ext cx="1634014" cy="276999"/>
          </a:xfrm>
          <a:prstGeom prst="rect">
            <a:avLst/>
          </a:prstGeom>
          <a:noFill/>
        </p:spPr>
        <p:txBody>
          <a:bodyPr wrap="square" rtlCol="0">
            <a:spAutoFit/>
          </a:bodyPr>
          <a:lstStyle/>
          <a:p>
            <a:pPr defTabSz="457200" fontAlgn="base">
              <a:spcBef>
                <a:spcPct val="0"/>
              </a:spcBef>
              <a:spcAft>
                <a:spcPct val="0"/>
              </a:spcAft>
            </a:pPr>
            <a:r>
              <a:rPr kumimoji="0" lang="en-US" sz="1200" dirty="0" smtClean="0">
                <a:solidFill>
                  <a:srgbClr val="39393B"/>
                </a:solidFill>
                <a:ea typeface="ＭＳ Ｐゴシック" pitchFamily="34" charset="-128"/>
              </a:rPr>
              <a:t>with P60 Camera</a:t>
            </a:r>
            <a:endParaRPr kumimoji="0" lang="en-US" sz="1200" dirty="0">
              <a:solidFill>
                <a:srgbClr val="39393B"/>
              </a:solidFill>
              <a:ea typeface="ＭＳ Ｐゴシック" pitchFamily="34" charset="-128"/>
            </a:endParaRPr>
          </a:p>
        </p:txBody>
      </p:sp>
      <p:pic>
        <p:nvPicPr>
          <p:cNvPr id="23" name="Picture 2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024145" y="1245210"/>
            <a:ext cx="1422308" cy="1849000"/>
          </a:xfrm>
          <a:prstGeom prst="rect">
            <a:avLst/>
          </a:prstGeom>
        </p:spPr>
      </p:pic>
      <p:sp>
        <p:nvSpPr>
          <p:cNvPr id="25" name="TextBox 9"/>
          <p:cNvSpPr txBox="1"/>
          <p:nvPr/>
        </p:nvSpPr>
        <p:spPr>
          <a:xfrm>
            <a:off x="6935572" y="1203598"/>
            <a:ext cx="2042116" cy="338554"/>
          </a:xfrm>
          <a:prstGeom prst="rect">
            <a:avLst/>
          </a:prstGeom>
          <a:noFill/>
        </p:spPr>
        <p:txBody>
          <a:bodyPr wrap="square" rtlCol="0">
            <a:spAutoFit/>
          </a:bodyPr>
          <a:lstStyle/>
          <a:p>
            <a:pPr defTabSz="457200" fontAlgn="base">
              <a:spcBef>
                <a:spcPct val="0"/>
              </a:spcBef>
              <a:spcAft>
                <a:spcPct val="0"/>
              </a:spcAft>
            </a:pPr>
            <a:r>
              <a:rPr kumimoji="0" lang="en-US" sz="1600" dirty="0" smtClean="0">
                <a:solidFill>
                  <a:srgbClr val="39393B"/>
                </a:solidFill>
                <a:ea typeface="ＭＳ Ｐゴシック" pitchFamily="34" charset="-128"/>
              </a:rPr>
              <a:t>Spark Room 55</a:t>
            </a:r>
            <a:endParaRPr kumimoji="0" lang="en-US" sz="1600" dirty="0">
              <a:solidFill>
                <a:srgbClr val="39393B"/>
              </a:solidFill>
              <a:ea typeface="ＭＳ Ｐゴシック" pitchFamily="34" charset="-128"/>
            </a:endParaRPr>
          </a:p>
        </p:txBody>
      </p:sp>
      <p:sp>
        <p:nvSpPr>
          <p:cNvPr id="27" name="TextBox 87"/>
          <p:cNvSpPr txBox="1"/>
          <p:nvPr/>
        </p:nvSpPr>
        <p:spPr>
          <a:xfrm>
            <a:off x="3695143" y="596917"/>
            <a:ext cx="3379640" cy="307777"/>
          </a:xfrm>
          <a:prstGeom prst="rect">
            <a:avLst/>
          </a:prstGeom>
          <a:noFill/>
        </p:spPr>
        <p:txBody>
          <a:bodyPr wrap="square" rtlCol="0">
            <a:spAutoFit/>
          </a:bodyPr>
          <a:lstStyle/>
          <a:p>
            <a:pPr defTabSz="457200" fontAlgn="base">
              <a:spcBef>
                <a:spcPct val="0"/>
              </a:spcBef>
              <a:spcAft>
                <a:spcPct val="0"/>
              </a:spcAft>
            </a:pPr>
            <a:r>
              <a:rPr kumimoji="0" lang="ja-JP" altLang="en-US" sz="1400" dirty="0" smtClean="0">
                <a:solidFill>
                  <a:srgbClr val="FFFFFF"/>
                </a:solidFill>
              </a:rPr>
              <a:t>小中規模会議室</a:t>
            </a:r>
            <a:endParaRPr kumimoji="0" lang="en-US" sz="1400" dirty="0">
              <a:solidFill>
                <a:srgbClr val="FFFFFF"/>
              </a:solidFill>
              <a:ea typeface="ＭＳ Ｐゴシック" pitchFamily="34" charset="-128"/>
            </a:endParaRPr>
          </a:p>
        </p:txBody>
      </p:sp>
      <p:pic>
        <p:nvPicPr>
          <p:cNvPr id="37" name="図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5230" y="2503326"/>
            <a:ext cx="410917" cy="263243"/>
          </a:xfrm>
          <a:prstGeom prst="rect">
            <a:avLst/>
          </a:prstGeom>
        </p:spPr>
      </p:pic>
      <p:sp>
        <p:nvSpPr>
          <p:cNvPr id="31" name="Title 2"/>
          <p:cNvSpPr>
            <a:spLocks noGrp="1"/>
          </p:cNvSpPr>
          <p:nvPr>
            <p:ph type="title"/>
          </p:nvPr>
        </p:nvSpPr>
        <p:spPr>
          <a:xfrm>
            <a:off x="402976" y="271107"/>
            <a:ext cx="8345488" cy="731837"/>
          </a:xfrm>
        </p:spPr>
        <p:txBody>
          <a:bodyPr/>
          <a:lstStyle/>
          <a:p>
            <a:r>
              <a:rPr kumimoji="1"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Spark Room Series </a:t>
            </a:r>
            <a:br>
              <a:rPr kumimoji="1"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b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TextBox 1"/>
          <p:cNvSpPr txBox="1"/>
          <p:nvPr/>
        </p:nvSpPr>
        <p:spPr>
          <a:xfrm>
            <a:off x="899592" y="3723878"/>
            <a:ext cx="6936514" cy="923330"/>
          </a:xfrm>
          <a:prstGeom prst="rect">
            <a:avLst/>
          </a:prstGeom>
          <a:noFill/>
        </p:spPr>
        <p:txBody>
          <a:bodyPr wrap="none" rtlCol="0">
            <a:spAutoFit/>
          </a:bodyPr>
          <a:lstStyle/>
          <a:p>
            <a:pPr marL="285750" indent="-285750">
              <a:buFont typeface="Wingdings" panose="05000000000000000000" pitchFamily="2" charset="2"/>
              <a:buChar char="ü"/>
            </a:pP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スピーカー内蔵、遠隔会議にもっとも重要となる「音」を保証</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ü"/>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配</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線は電源、</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HDMI</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をモニターにつなげるだけ</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ü"/>
            </a:pP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Room</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55 </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は置いたらすぐ使える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795215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107504" y="341316"/>
            <a:ext cx="8886923" cy="731837"/>
          </a:xfrm>
          <a:prstGeom prst="rect">
            <a:avLst/>
          </a:prstGeom>
        </p:spPr>
        <p:txBody>
          <a:bodyPr/>
          <a:lstStyle>
            <a:lvl1pPr algn="l" defTabSz="684162"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66"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33"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498"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664"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sz="3600"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対面と変わらない臨場感</a:t>
            </a:r>
            <a:endParaRPr lang="ja-JP" altLang="en-US" sz="3600"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843558"/>
            <a:ext cx="6408712" cy="410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2187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211710"/>
            <a:ext cx="8345488" cy="731837"/>
          </a:xfrm>
        </p:spPr>
        <p:txBody>
          <a:bodyPr/>
          <a:lstStyle/>
          <a:p>
            <a:r>
              <a:rPr lang="ja-JP" altLang="en-US" sz="66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提案サンプル</a:t>
            </a:r>
            <a:r>
              <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
            </a:r>
            <a:br>
              <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br>
            <a:endPar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017729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6"/>
            <a:ext cx="8598730" cy="731837"/>
          </a:xfrm>
        </p:spPr>
        <p:txBody>
          <a:bodyPr/>
          <a:lstStyle/>
          <a:p>
            <a:r>
              <a:rPr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オンプレミス</a:t>
            </a:r>
            <a:r>
              <a:rPr kumimoji="1"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で</a:t>
            </a:r>
            <a:r>
              <a:rPr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小規</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模に</a:t>
            </a:r>
            <a:r>
              <a:rPr kumimoji="1"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会議環境を作る</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3"/>
          <p:cNvSpPr/>
          <p:nvPr/>
        </p:nvSpPr>
        <p:spPr>
          <a:xfrm>
            <a:off x="395536" y="1059582"/>
            <a:ext cx="2952328"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多地点接続</a:t>
            </a:r>
          </a:p>
        </p:txBody>
      </p:sp>
      <p:sp>
        <p:nvSpPr>
          <p:cNvPr id="25" name="Rectangle 24"/>
          <p:cNvSpPr/>
          <p:nvPr/>
        </p:nvSpPr>
        <p:spPr>
          <a:xfrm>
            <a:off x="413538" y="2499742"/>
            <a:ext cx="2935276"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会議端末用ゲートウェイ</a:t>
            </a:r>
            <a:endParaRPr lang="en-US" altLang="ja-JP"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TextBox 5"/>
          <p:cNvSpPr txBox="1"/>
          <p:nvPr/>
        </p:nvSpPr>
        <p:spPr>
          <a:xfrm>
            <a:off x="323528" y="1491630"/>
            <a:ext cx="2666114" cy="830997"/>
          </a:xfrm>
          <a:prstGeom prst="rect">
            <a:avLst/>
          </a:prstGeom>
          <a:noFill/>
        </p:spPr>
        <p:txBody>
          <a:bodyPr wrap="none" rtlCol="0">
            <a:spAutoFit/>
          </a:bodyPr>
          <a:lstStyle/>
          <a:p>
            <a:pPr marL="171450" indent="-171450">
              <a:buFont typeface="Wingdings" panose="05000000000000000000" pitchFamily="2" charset="2"/>
              <a:buChar char="ü"/>
            </a:pP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端末の内蔵多地点機能を利用する</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同</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時接続 </a:t>
            </a: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4 </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p>
          <a:p>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25"/>
          <p:cNvSpPr/>
          <p:nvPr/>
        </p:nvSpPr>
        <p:spPr>
          <a:xfrm>
            <a:off x="425443" y="3866203"/>
            <a:ext cx="2922421"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会議端末</a:t>
            </a:r>
            <a:r>
              <a:rPr lang="en-US" altLang="ja-JP"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クライアント</a:t>
            </a:r>
            <a:endParaRPr lang="en-US" altLang="ja-JP"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TextBox 28"/>
          <p:cNvSpPr txBox="1"/>
          <p:nvPr/>
        </p:nvSpPr>
        <p:spPr>
          <a:xfrm>
            <a:off x="436253" y="4297446"/>
            <a:ext cx="2973891" cy="461665"/>
          </a:xfrm>
          <a:prstGeom prst="rect">
            <a:avLst/>
          </a:prstGeom>
          <a:noFill/>
        </p:spPr>
        <p:txBody>
          <a:bodyPr wrap="none" rtlCol="0">
            <a:spAutoFit/>
          </a:bodyPr>
          <a:lstStyle/>
          <a:p>
            <a:pPr marL="171450" indent="-171450">
              <a:buFont typeface="Wingdings" panose="05000000000000000000" pitchFamily="2" charset="2"/>
              <a:buChar char="ü"/>
            </a:pP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議</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端</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末を会議室のサイズに合わせて</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選</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択</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し</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て導入する</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3597979"/>
            <a:ext cx="1278027" cy="1278027"/>
          </a:xfrm>
          <a:prstGeom prst="rect">
            <a:avLst/>
          </a:prstGeom>
        </p:spPr>
      </p:pic>
      <p:pic>
        <p:nvPicPr>
          <p:cNvPr id="81" name="Picture 22" descr="image63.png"/>
          <p:cNvPicPr>
            <a:picLocks noChangeAspect="1"/>
          </p:cNvPicPr>
          <p:nvPr/>
        </p:nvPicPr>
        <p:blipFill rotWithShape="1">
          <a:blip r:embed="rId4"/>
          <a:srcRect l="34508" t="14884" r="35877" b="56562"/>
          <a:stretch/>
        </p:blipFill>
        <p:spPr bwMode="auto">
          <a:xfrm>
            <a:off x="4097223" y="3805699"/>
            <a:ext cx="781093" cy="419620"/>
          </a:xfrm>
          <a:prstGeom prst="rect">
            <a:avLst/>
          </a:prstGeom>
          <a:noFill/>
          <a:ln w="12700" cap="flat" cmpd="sng">
            <a:noFill/>
            <a:prstDash val="solid"/>
            <a:miter lim="400000"/>
            <a:headEnd type="none" w="med" len="med"/>
            <a:tailEnd type="none" w="med" len="med"/>
          </a:ln>
          <a:effectLst/>
        </p:spPr>
      </p:pic>
      <p:cxnSp>
        <p:nvCxnSpPr>
          <p:cNvPr id="5" name="Elbow Connector 4"/>
          <p:cNvCxnSpPr/>
          <p:nvPr/>
        </p:nvCxnSpPr>
        <p:spPr>
          <a:xfrm rot="5400000" flipH="1" flipV="1">
            <a:off x="3832860" y="2300892"/>
            <a:ext cx="2013078" cy="581096"/>
          </a:xfrm>
          <a:prstGeom prst="bentConnector2">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rot="5400000" flipH="1" flipV="1">
            <a:off x="5575749" y="2641016"/>
            <a:ext cx="1780138" cy="437531"/>
          </a:xfrm>
          <a:prstGeom prst="bentConnector3">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16200000" flipV="1">
            <a:off x="7223358" y="2371889"/>
            <a:ext cx="2056326" cy="482349"/>
          </a:xfrm>
          <a:prstGeom prst="bentConnector2">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436253" y="2868003"/>
            <a:ext cx="2695587" cy="337787"/>
          </a:xfrm>
          <a:prstGeom prst="round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FFFF"/>
                </a:solidFill>
              </a:rPr>
              <a:t>不要</a:t>
            </a:r>
            <a:endParaRPr lang="ja-JP" altLang="en-US" dirty="0" smtClean="0">
              <a:solidFill>
                <a:srgbClr val="FFFFFF"/>
              </a:solidFill>
            </a:endParaRPr>
          </a:p>
        </p:txBody>
      </p:sp>
      <p:pic>
        <p:nvPicPr>
          <p:cNvPr id="31" name="Picture 13" descr="image54.jpeg"/>
          <p:cNvPicPr>
            <a:picLocks noChangeAspect="1"/>
          </p:cNvPicPr>
          <p:nvPr/>
        </p:nvPicPr>
        <p:blipFill>
          <a:blip r:embed="rId5"/>
          <a:srcRect/>
          <a:stretch>
            <a:fillRect/>
          </a:stretch>
        </p:blipFill>
        <p:spPr bwMode="auto">
          <a:xfrm>
            <a:off x="7387524" y="3671772"/>
            <a:ext cx="1742652" cy="1089159"/>
          </a:xfrm>
          <a:prstGeom prst="rect">
            <a:avLst/>
          </a:prstGeom>
          <a:noFill/>
          <a:ln w="12700" cap="flat" cmpd="sng">
            <a:noFill/>
            <a:prstDash val="solid"/>
            <a:miter lim="400000"/>
            <a:headEnd type="none" w="med" len="med"/>
            <a:tailEnd type="none" w="med" len="med"/>
          </a:ln>
          <a:effectLst/>
        </p:spPr>
      </p:pic>
      <p:sp>
        <p:nvSpPr>
          <p:cNvPr id="13" name="TextBox 12"/>
          <p:cNvSpPr txBox="1"/>
          <p:nvPr/>
        </p:nvSpPr>
        <p:spPr>
          <a:xfrm>
            <a:off x="4692588" y="1040249"/>
            <a:ext cx="1172116" cy="261610"/>
          </a:xfrm>
          <a:prstGeom prst="rect">
            <a:avLst/>
          </a:prstGeom>
          <a:noFill/>
        </p:spPr>
        <p:txBody>
          <a:bodyPr wrap="none" rtlCol="0">
            <a:spAutoFit/>
          </a:bodyPr>
          <a:lstStyle/>
          <a:p>
            <a:r>
              <a:rPr lang="ja-JP" alt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本社：大会議室</a:t>
            </a:r>
            <a:endPar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TextBox 31"/>
          <p:cNvSpPr txBox="1"/>
          <p:nvPr/>
        </p:nvSpPr>
        <p:spPr>
          <a:xfrm>
            <a:off x="3904875" y="4792211"/>
            <a:ext cx="1031051" cy="261610"/>
          </a:xfrm>
          <a:prstGeom prst="rect">
            <a:avLst/>
          </a:prstGeom>
          <a:noFill/>
        </p:spPr>
        <p:txBody>
          <a:bodyPr wrap="none" rtlCol="0">
            <a:spAutoFit/>
          </a:bodyPr>
          <a:lstStyle/>
          <a:p>
            <a:r>
              <a:rPr lang="ja-JP" alt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支社：会議室</a:t>
            </a:r>
            <a:endPar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TextBox 32"/>
          <p:cNvSpPr txBox="1"/>
          <p:nvPr/>
        </p:nvSpPr>
        <p:spPr>
          <a:xfrm>
            <a:off x="5864704" y="4297446"/>
            <a:ext cx="1031051" cy="261610"/>
          </a:xfrm>
          <a:prstGeom prst="rect">
            <a:avLst/>
          </a:prstGeom>
          <a:noFill/>
        </p:spPr>
        <p:txBody>
          <a:bodyPr wrap="none" rtlCol="0">
            <a:spAutoFit/>
          </a:bodyPr>
          <a:lstStyle/>
          <a:p>
            <a:r>
              <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支社</a:t>
            </a:r>
            <a:r>
              <a:rPr lang="ja-JP" alt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：会議室</a:t>
            </a:r>
            <a:endPar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TextBox 33"/>
          <p:cNvSpPr txBox="1"/>
          <p:nvPr/>
        </p:nvSpPr>
        <p:spPr>
          <a:xfrm>
            <a:off x="7772099" y="4747885"/>
            <a:ext cx="1031051" cy="261610"/>
          </a:xfrm>
          <a:prstGeom prst="rect">
            <a:avLst/>
          </a:prstGeom>
          <a:noFill/>
        </p:spPr>
        <p:txBody>
          <a:bodyPr wrap="none" rtlCol="0">
            <a:spAutoFit/>
          </a:bodyPr>
          <a:lstStyle/>
          <a:p>
            <a:r>
              <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拠点</a:t>
            </a:r>
            <a:r>
              <a:rPr lang="ja-JP" alt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：会議室</a:t>
            </a:r>
            <a:endPar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4403" y="3830379"/>
            <a:ext cx="1902831" cy="31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oup 27"/>
          <p:cNvGrpSpPr/>
          <p:nvPr/>
        </p:nvGrpSpPr>
        <p:grpSpPr>
          <a:xfrm>
            <a:off x="5796136" y="1104416"/>
            <a:ext cx="1621098" cy="843982"/>
            <a:chOff x="3829980" y="1701844"/>
            <a:chExt cx="3454363" cy="1422630"/>
          </a:xfrm>
        </p:grpSpPr>
        <p:grpSp>
          <p:nvGrpSpPr>
            <p:cNvPr id="30" name="Group 29"/>
            <p:cNvGrpSpPr/>
            <p:nvPr/>
          </p:nvGrpSpPr>
          <p:grpSpPr>
            <a:xfrm>
              <a:off x="3829980" y="1701844"/>
              <a:ext cx="3454363" cy="1422630"/>
              <a:chOff x="4893619" y="950455"/>
              <a:chExt cx="4030326" cy="1690750"/>
            </a:xfrm>
          </p:grpSpPr>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3619" y="950455"/>
                <a:ext cx="4030326" cy="1109492"/>
              </a:xfrm>
              <a:prstGeom prst="rect">
                <a:avLst/>
              </a:prstGeom>
            </p:spPr>
          </p:pic>
          <p:pic>
            <p:nvPicPr>
              <p:cNvPr id="37" name="Picture 36"/>
              <p:cNvPicPr>
                <a:picLocks noChangeAspect="1"/>
              </p:cNvPicPr>
              <p:nvPr/>
            </p:nvPicPr>
            <p:blipFill rotWithShape="1">
              <a:blip r:embed="rId8" cstate="print">
                <a:extLst>
                  <a:ext uri="{28A0092B-C50C-407E-A947-70E740481C1C}">
                    <a14:useLocalDpi xmlns:a14="http://schemas.microsoft.com/office/drawing/2010/main" val="0"/>
                  </a:ext>
                </a:extLst>
              </a:blip>
              <a:srcRect l="20132" t="22099" r="15181" b="21942"/>
              <a:stretch/>
            </p:blipFill>
            <p:spPr>
              <a:xfrm>
                <a:off x="6330694" y="1772553"/>
                <a:ext cx="2388754" cy="868652"/>
              </a:xfrm>
              <a:prstGeom prst="rect">
                <a:avLst/>
              </a:prstGeom>
            </p:spPr>
          </p:pic>
        </p:grpSp>
        <p:pic>
          <p:nvPicPr>
            <p:cNvPr id="35" name="Picture 3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77807" y="2515623"/>
              <a:ext cx="937896" cy="542685"/>
            </a:xfrm>
            <a:prstGeom prst="rect">
              <a:avLst/>
            </a:prstGeom>
          </p:spPr>
        </p:pic>
      </p:grpSp>
    </p:spTree>
    <p:extLst>
      <p:ext uri="{BB962C8B-B14F-4D97-AF65-F5344CB8AC3E}">
        <p14:creationId xmlns:p14="http://schemas.microsoft.com/office/powerpoint/2010/main" val="3255579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isco Meeting server」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189" y="2576134"/>
            <a:ext cx="2806390" cy="53321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37766" y="341316"/>
            <a:ext cx="8598730" cy="731837"/>
          </a:xfrm>
        </p:spPr>
        <p:txBody>
          <a:bodyPr/>
          <a:lstStyle/>
          <a:p>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オ</a:t>
            </a:r>
            <a:r>
              <a:rPr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ンプレミ</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ス</a:t>
            </a:r>
            <a:r>
              <a:rPr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で</a:t>
            </a:r>
            <a:r>
              <a:rPr kumimoji="1"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会議環境を作る</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3"/>
          <p:cNvSpPr/>
          <p:nvPr/>
        </p:nvSpPr>
        <p:spPr>
          <a:xfrm>
            <a:off x="395535" y="1059582"/>
            <a:ext cx="2802163"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多地点接続</a:t>
            </a:r>
          </a:p>
        </p:txBody>
      </p:sp>
      <p:sp>
        <p:nvSpPr>
          <p:cNvPr id="25" name="Rectangle 24"/>
          <p:cNvSpPr/>
          <p:nvPr/>
        </p:nvSpPr>
        <p:spPr>
          <a:xfrm>
            <a:off x="413537" y="2499742"/>
            <a:ext cx="2784451"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会議端末用ゲートウェイ</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TextBox 5"/>
          <p:cNvSpPr txBox="1"/>
          <p:nvPr/>
        </p:nvSpPr>
        <p:spPr>
          <a:xfrm>
            <a:off x="323528" y="1491630"/>
            <a:ext cx="3417923" cy="1015663"/>
          </a:xfrm>
          <a:prstGeom prst="rect">
            <a:avLst/>
          </a:prstGeom>
          <a:noFill/>
        </p:spPr>
        <p:txBody>
          <a:bodyPr wrap="none" rtlCol="0">
            <a:spAutoFit/>
          </a:bodyPr>
          <a:lstStyle/>
          <a:p>
            <a:pPr marL="171450" indent="-171450">
              <a:buFont typeface="Wingdings" panose="05000000000000000000" pitchFamily="2" charset="2"/>
              <a:buChar char="ü"/>
            </a:pP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Cisco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Meeting Server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を利用する</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同</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時接続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1</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会議あたり</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拠点以上対応</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TV</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会議端末、</a:t>
            </a: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Skype</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など</a:t>
            </a: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SIP</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端末で接続可能</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25"/>
          <p:cNvSpPr/>
          <p:nvPr/>
        </p:nvSpPr>
        <p:spPr>
          <a:xfrm>
            <a:off x="425443" y="3866203"/>
            <a:ext cx="2772256"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会議端末</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クライアント</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TextBox 28"/>
          <p:cNvSpPr txBox="1"/>
          <p:nvPr/>
        </p:nvSpPr>
        <p:spPr>
          <a:xfrm>
            <a:off x="436253" y="4297446"/>
            <a:ext cx="2973891" cy="1015663"/>
          </a:xfrm>
          <a:prstGeom prst="rect">
            <a:avLst/>
          </a:prstGeom>
          <a:noFill/>
        </p:spPr>
        <p:txBody>
          <a:bodyPr wrap="none" rtlCol="0">
            <a:spAutoFit/>
          </a:bodyPr>
          <a:lstStyle/>
          <a:p>
            <a:pPr marL="171450" indent="-171450">
              <a:buFont typeface="Wingdings" panose="05000000000000000000" pitchFamily="2" charset="2"/>
              <a:buChar char="ü"/>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議</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端</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末を会議室のサイズに合わせて</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選</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択</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し</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て導入する</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クライアン</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トは</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Jabber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や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Skype </a:t>
            </a:r>
          </a:p>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などから選択</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6741" y="3597979"/>
            <a:ext cx="1278027" cy="1278027"/>
          </a:xfrm>
          <a:prstGeom prst="rect">
            <a:avLst/>
          </a:prstGeom>
        </p:spPr>
      </p:pic>
      <p:pic>
        <p:nvPicPr>
          <p:cNvPr id="81" name="Picture 22" descr="image63.png"/>
          <p:cNvPicPr>
            <a:picLocks noChangeAspect="1"/>
          </p:cNvPicPr>
          <p:nvPr/>
        </p:nvPicPr>
        <p:blipFill rotWithShape="1">
          <a:blip r:embed="rId5"/>
          <a:srcRect l="34508" t="14884" r="35877" b="56562"/>
          <a:stretch/>
        </p:blipFill>
        <p:spPr bwMode="auto">
          <a:xfrm>
            <a:off x="4222044" y="3805699"/>
            <a:ext cx="781093" cy="419620"/>
          </a:xfrm>
          <a:prstGeom prst="rect">
            <a:avLst/>
          </a:prstGeom>
          <a:noFill/>
          <a:ln w="12700" cap="flat" cmpd="sng">
            <a:noFill/>
            <a:prstDash val="solid"/>
            <a:miter lim="400000"/>
            <a:headEnd type="none" w="med" len="med"/>
            <a:tailEnd type="none" w="med" len="med"/>
          </a:ln>
          <a:effectLst/>
        </p:spPr>
      </p:pic>
      <p:cxnSp>
        <p:nvCxnSpPr>
          <p:cNvPr id="27" name="Elbow Connector 26"/>
          <p:cNvCxnSpPr/>
          <p:nvPr/>
        </p:nvCxnSpPr>
        <p:spPr>
          <a:xfrm rot="16200000" flipV="1">
            <a:off x="5944228" y="2695670"/>
            <a:ext cx="1652797" cy="567260"/>
          </a:xfrm>
          <a:prstGeom prst="bentConnector3">
            <a:avLst>
              <a:gd name="adj1" fmla="val 50000"/>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6419" y="4069480"/>
            <a:ext cx="1296144" cy="21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3" descr="image54.jpeg"/>
          <p:cNvPicPr>
            <a:picLocks noChangeAspect="1"/>
          </p:cNvPicPr>
          <p:nvPr/>
        </p:nvPicPr>
        <p:blipFill>
          <a:blip r:embed="rId7"/>
          <a:srcRect/>
          <a:stretch>
            <a:fillRect/>
          </a:stretch>
        </p:blipFill>
        <p:spPr bwMode="auto">
          <a:xfrm>
            <a:off x="6497021" y="3716098"/>
            <a:ext cx="1742652" cy="1089159"/>
          </a:xfrm>
          <a:prstGeom prst="rect">
            <a:avLst/>
          </a:prstGeom>
          <a:noFill/>
          <a:ln w="12700" cap="flat" cmpd="sng">
            <a:noFill/>
            <a:prstDash val="solid"/>
            <a:miter lim="400000"/>
            <a:headEnd type="none" w="med" len="med"/>
            <a:tailEnd type="none" w="med" len="med"/>
          </a:ln>
          <a:effectLst/>
        </p:spPr>
      </p:pic>
      <p:sp>
        <p:nvSpPr>
          <p:cNvPr id="32" name="TextBox 31"/>
          <p:cNvSpPr txBox="1"/>
          <p:nvPr/>
        </p:nvSpPr>
        <p:spPr>
          <a:xfrm>
            <a:off x="4029696" y="4792211"/>
            <a:ext cx="1031051" cy="261610"/>
          </a:xfrm>
          <a:prstGeom prst="rect">
            <a:avLst/>
          </a:prstGeom>
          <a:noFill/>
        </p:spPr>
        <p:txBody>
          <a:bodyPr wrap="none"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本社</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：会議室</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TextBox 32"/>
          <p:cNvSpPr txBox="1"/>
          <p:nvPr/>
        </p:nvSpPr>
        <p:spPr>
          <a:xfrm>
            <a:off x="5408966" y="4792211"/>
            <a:ext cx="1031051" cy="261610"/>
          </a:xfrm>
          <a:prstGeom prst="rect">
            <a:avLst/>
          </a:prstGeom>
          <a:noFill/>
        </p:spPr>
        <p:txBody>
          <a:bodyPr wrap="none"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本社</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：会議室</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TextBox 33"/>
          <p:cNvSpPr txBox="1"/>
          <p:nvPr/>
        </p:nvSpPr>
        <p:spPr>
          <a:xfrm>
            <a:off x="6881596" y="4792211"/>
            <a:ext cx="1031051" cy="261610"/>
          </a:xfrm>
          <a:prstGeom prst="rect">
            <a:avLst/>
          </a:prstGeom>
          <a:noFill/>
        </p:spPr>
        <p:txBody>
          <a:bodyPr wrap="none"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拠点</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：会議室</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TextBox 20"/>
          <p:cNvSpPr txBox="1"/>
          <p:nvPr/>
        </p:nvSpPr>
        <p:spPr>
          <a:xfrm>
            <a:off x="323528" y="2931790"/>
            <a:ext cx="2257349" cy="1015663"/>
          </a:xfrm>
          <a:prstGeom prst="rect">
            <a:avLst/>
          </a:prstGeom>
          <a:noFill/>
        </p:spPr>
        <p:txBody>
          <a:bodyPr wrap="none" rtlCol="0">
            <a:spAutoFit/>
          </a:bodyPr>
          <a:lstStyle/>
          <a:p>
            <a:pPr marL="171450" indent="-171450">
              <a:buFont typeface="Wingdings" panose="05000000000000000000" pitchFamily="2" charset="2"/>
              <a:buChar char="ü"/>
            </a:pP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Expressway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を利用する</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ビデオ</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トラフィックを制御</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H.323 =&gt; SIP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変換</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F/W</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越えがセキュアに可能</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TextBox 23"/>
          <p:cNvSpPr txBox="1"/>
          <p:nvPr/>
        </p:nvSpPr>
        <p:spPr>
          <a:xfrm>
            <a:off x="7861429" y="3439621"/>
            <a:ext cx="1045479" cy="600164"/>
          </a:xfrm>
          <a:prstGeom prst="rect">
            <a:avLst/>
          </a:prstGeom>
          <a:noFill/>
        </p:spPr>
        <p:txBody>
          <a:bodyPr wrap="none" rtlCol="0">
            <a:spAutoFit/>
          </a:bodyPr>
          <a:lstStyle/>
          <a:p>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Cisco Jabber</a:t>
            </a:r>
          </a:p>
          <a:p>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Skype</a:t>
            </a:r>
          </a:p>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外出先・自席</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5" name="Elbow Connector 34"/>
          <p:cNvCxnSpPr/>
          <p:nvPr/>
        </p:nvCxnSpPr>
        <p:spPr>
          <a:xfrm rot="5400000" flipH="1" flipV="1">
            <a:off x="4190514" y="2581378"/>
            <a:ext cx="1505932" cy="622580"/>
          </a:xfrm>
          <a:prstGeom prst="bentConnector3">
            <a:avLst>
              <a:gd name="adj1" fmla="val 50000"/>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rot="5400000" flipH="1" flipV="1">
            <a:off x="4986588" y="3077606"/>
            <a:ext cx="1875809" cy="2"/>
          </a:xfrm>
          <a:prstGeom prst="bentConnector3">
            <a:avLst>
              <a:gd name="adj1" fmla="val 50000"/>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784103" y="2488027"/>
            <a:ext cx="1507977" cy="276999"/>
          </a:xfrm>
          <a:prstGeom prst="rect">
            <a:avLst/>
          </a:prstGeom>
        </p:spPr>
        <p:txBody>
          <a:bodyPr wrap="none">
            <a:spAutoFit/>
          </a:bodyPr>
          <a:lstStyle/>
          <a:p>
            <a:pPr lvl="0"/>
            <a:r>
              <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Cisco Expressway</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9" name="Picture 2" descr="「Cisco Meeting server」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128" y="1563638"/>
            <a:ext cx="2806390" cy="53321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3943631" y="1203598"/>
            <a:ext cx="1758174" cy="276999"/>
          </a:xfrm>
          <a:prstGeom prst="rect">
            <a:avLst/>
          </a:prstGeom>
        </p:spPr>
        <p:txBody>
          <a:bodyPr wrap="none">
            <a:spAutoFit/>
          </a:bodyPr>
          <a:lstStyle/>
          <a:p>
            <a:pPr lvl="0"/>
            <a:r>
              <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Cisco </a:t>
            </a: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Meeting Server</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3" name="Elbow Connector 42"/>
          <p:cNvCxnSpPr/>
          <p:nvPr/>
        </p:nvCxnSpPr>
        <p:spPr>
          <a:xfrm rot="16200000" flipV="1">
            <a:off x="6992240" y="2183796"/>
            <a:ext cx="989988" cy="938282"/>
          </a:xfrm>
          <a:prstGeom prst="bentConnector3">
            <a:avLst>
              <a:gd name="adj1" fmla="val 50000"/>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42" name="Picture 6" descr="「Skype for business」の画像検索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02454" y="2859782"/>
            <a:ext cx="978058" cy="5420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関連画像"/>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10904" y="2289302"/>
            <a:ext cx="761158" cy="47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703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クラウドで会議環境を作る</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3"/>
          <p:cNvSpPr/>
          <p:nvPr/>
        </p:nvSpPr>
        <p:spPr>
          <a:xfrm>
            <a:off x="395535" y="1059582"/>
            <a:ext cx="2849321"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多地点接続</a:t>
            </a:r>
          </a:p>
        </p:txBody>
      </p:sp>
      <p:sp>
        <p:nvSpPr>
          <p:cNvPr id="25" name="Rectangle 24"/>
          <p:cNvSpPr/>
          <p:nvPr/>
        </p:nvSpPr>
        <p:spPr>
          <a:xfrm>
            <a:off x="413538" y="2499742"/>
            <a:ext cx="2831816"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会議端末用ゲートウェイ</a:t>
            </a:r>
            <a:endParaRPr lang="en-US" altLang="ja-JP"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TextBox 5"/>
          <p:cNvSpPr txBox="1"/>
          <p:nvPr/>
        </p:nvSpPr>
        <p:spPr>
          <a:xfrm>
            <a:off x="323528" y="1491630"/>
            <a:ext cx="3541354" cy="1015663"/>
          </a:xfrm>
          <a:prstGeom prst="rect">
            <a:avLst/>
          </a:prstGeom>
          <a:noFill/>
        </p:spPr>
        <p:txBody>
          <a:bodyPr wrap="none" rtlCol="0">
            <a:spAutoFit/>
          </a:bodyPr>
          <a:lstStyle/>
          <a:p>
            <a:pPr marL="171450" indent="-171450">
              <a:buFont typeface="Wingdings" panose="05000000000000000000" pitchFamily="2" charset="2"/>
              <a:buChar char="ü"/>
            </a:pP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WebEx </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を利用</a:t>
            </a: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契</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約、月額支払いも可能）</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①会議あたりの最大接続数 </a:t>
            </a: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225</a:t>
            </a:r>
          </a:p>
          <a:p>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ア</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プ</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リまたは電話：</a:t>
            </a: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200 </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人、会議端末：</a:t>
            </a: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25 </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台</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25"/>
          <p:cNvSpPr/>
          <p:nvPr/>
        </p:nvSpPr>
        <p:spPr>
          <a:xfrm>
            <a:off x="425443" y="3866203"/>
            <a:ext cx="2819414"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会議端末</a:t>
            </a:r>
            <a:r>
              <a:rPr lang="en-US" altLang="ja-JP"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クライアント</a:t>
            </a:r>
            <a:endParaRPr lang="en-US" altLang="ja-JP"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TextBox 27"/>
          <p:cNvSpPr txBox="1"/>
          <p:nvPr/>
        </p:nvSpPr>
        <p:spPr>
          <a:xfrm>
            <a:off x="388908" y="2936926"/>
            <a:ext cx="2973891" cy="830997"/>
          </a:xfrm>
          <a:prstGeom prst="rect">
            <a:avLst/>
          </a:prstGeom>
          <a:noFill/>
        </p:spPr>
        <p:txBody>
          <a:bodyPr wrap="none" rtlCol="0">
            <a:spAutoFit/>
          </a:bodyPr>
          <a:lstStyle/>
          <a:p>
            <a:pPr marL="171450" indent="-171450">
              <a:buFont typeface="Wingdings" panose="05000000000000000000" pitchFamily="2" charset="2"/>
              <a:buChar char="ü"/>
            </a:pP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Cisco Spark Room </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を利用</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端末向けに</a:t>
            </a: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SIP</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アドレスを払い出し</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登録</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し</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た会議端末は専用の管理サイト</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で一元管理が可能</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TextBox 28"/>
          <p:cNvSpPr txBox="1"/>
          <p:nvPr/>
        </p:nvSpPr>
        <p:spPr>
          <a:xfrm>
            <a:off x="436253" y="4297446"/>
            <a:ext cx="3127779" cy="830997"/>
          </a:xfrm>
          <a:prstGeom prst="rect">
            <a:avLst/>
          </a:prstGeom>
          <a:noFill/>
        </p:spPr>
        <p:txBody>
          <a:bodyPr wrap="none" rtlCol="0">
            <a:spAutoFit/>
          </a:bodyPr>
          <a:lstStyle/>
          <a:p>
            <a:pPr marL="171450" indent="-171450">
              <a:buFont typeface="Wingdings" panose="05000000000000000000" pitchFamily="2" charset="2"/>
              <a:buChar char="ü"/>
            </a:pP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議室</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から</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は会議端末で接続</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Skype for Business </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での接続にも対応</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全て</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の会議はインターネットを経由する</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6741" y="3597979"/>
            <a:ext cx="1278027" cy="1278027"/>
          </a:xfrm>
          <a:prstGeom prst="rect">
            <a:avLst/>
          </a:prstGeom>
        </p:spPr>
      </p:pic>
      <p:pic>
        <p:nvPicPr>
          <p:cNvPr id="23" name="Picture 22" descr="image63.png"/>
          <p:cNvPicPr>
            <a:picLocks noChangeAspect="1"/>
          </p:cNvPicPr>
          <p:nvPr/>
        </p:nvPicPr>
        <p:blipFill rotWithShape="1">
          <a:blip r:embed="rId4"/>
          <a:srcRect l="34508" t="14884" r="35877" b="56562"/>
          <a:stretch/>
        </p:blipFill>
        <p:spPr bwMode="auto">
          <a:xfrm>
            <a:off x="4222044" y="3805699"/>
            <a:ext cx="781093" cy="419620"/>
          </a:xfrm>
          <a:prstGeom prst="rect">
            <a:avLst/>
          </a:prstGeom>
          <a:noFill/>
          <a:ln w="12700" cap="flat" cmpd="sng">
            <a:noFill/>
            <a:prstDash val="solid"/>
            <a:miter lim="400000"/>
            <a:headEnd type="none" w="med" len="med"/>
            <a:tailEnd type="none" w="med" len="med"/>
          </a:ln>
          <a:effectLst/>
        </p:spPr>
      </p:pic>
      <p:cxnSp>
        <p:nvCxnSpPr>
          <p:cNvPr id="24" name="Elbow Connector 23"/>
          <p:cNvCxnSpPr/>
          <p:nvPr/>
        </p:nvCxnSpPr>
        <p:spPr>
          <a:xfrm rot="16200000" flipV="1">
            <a:off x="5901440" y="2695670"/>
            <a:ext cx="1652797" cy="567260"/>
          </a:xfrm>
          <a:prstGeom prst="bentConnector3">
            <a:avLst>
              <a:gd name="adj1" fmla="val 50000"/>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3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6419" y="4069480"/>
            <a:ext cx="1296144" cy="21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3" descr="image54.jpeg"/>
          <p:cNvPicPr>
            <a:picLocks noChangeAspect="1"/>
          </p:cNvPicPr>
          <p:nvPr/>
        </p:nvPicPr>
        <p:blipFill>
          <a:blip r:embed="rId6"/>
          <a:srcRect/>
          <a:stretch>
            <a:fillRect/>
          </a:stretch>
        </p:blipFill>
        <p:spPr bwMode="auto">
          <a:xfrm>
            <a:off x="6497021" y="3716098"/>
            <a:ext cx="1742652" cy="1089159"/>
          </a:xfrm>
          <a:prstGeom prst="rect">
            <a:avLst/>
          </a:prstGeom>
          <a:noFill/>
          <a:ln w="12700" cap="flat" cmpd="sng">
            <a:noFill/>
            <a:prstDash val="solid"/>
            <a:miter lim="400000"/>
            <a:headEnd type="none" w="med" len="med"/>
            <a:tailEnd type="none" w="med" len="med"/>
          </a:ln>
          <a:effectLst/>
        </p:spPr>
      </p:pic>
      <p:sp>
        <p:nvSpPr>
          <p:cNvPr id="33" name="TextBox 32"/>
          <p:cNvSpPr txBox="1"/>
          <p:nvPr/>
        </p:nvSpPr>
        <p:spPr>
          <a:xfrm>
            <a:off x="4029696" y="4792211"/>
            <a:ext cx="1031051" cy="261610"/>
          </a:xfrm>
          <a:prstGeom prst="rect">
            <a:avLst/>
          </a:prstGeom>
          <a:noFill/>
        </p:spPr>
        <p:txBody>
          <a:bodyPr wrap="none" rtlCol="0">
            <a:spAutoFit/>
          </a:bodyPr>
          <a:lstStyle/>
          <a:p>
            <a:r>
              <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本社</a:t>
            </a:r>
            <a:r>
              <a:rPr lang="ja-JP" alt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：会議室</a:t>
            </a:r>
            <a:endPar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TextBox 33"/>
          <p:cNvSpPr txBox="1"/>
          <p:nvPr/>
        </p:nvSpPr>
        <p:spPr>
          <a:xfrm>
            <a:off x="5408966" y="4792211"/>
            <a:ext cx="1031051" cy="261610"/>
          </a:xfrm>
          <a:prstGeom prst="rect">
            <a:avLst/>
          </a:prstGeom>
          <a:noFill/>
        </p:spPr>
        <p:txBody>
          <a:bodyPr wrap="none" rtlCol="0">
            <a:spAutoFit/>
          </a:bodyPr>
          <a:lstStyle/>
          <a:p>
            <a:r>
              <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本社</a:t>
            </a:r>
            <a:r>
              <a:rPr lang="ja-JP" alt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：会議室</a:t>
            </a:r>
            <a:endPar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TextBox 35"/>
          <p:cNvSpPr txBox="1"/>
          <p:nvPr/>
        </p:nvSpPr>
        <p:spPr>
          <a:xfrm>
            <a:off x="6881596" y="4792211"/>
            <a:ext cx="1031051" cy="261610"/>
          </a:xfrm>
          <a:prstGeom prst="rect">
            <a:avLst/>
          </a:prstGeom>
          <a:noFill/>
        </p:spPr>
        <p:txBody>
          <a:bodyPr wrap="none" rtlCol="0">
            <a:spAutoFit/>
          </a:bodyPr>
          <a:lstStyle/>
          <a:p>
            <a:r>
              <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拠点</a:t>
            </a:r>
            <a:r>
              <a:rPr lang="ja-JP" alt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：会議室</a:t>
            </a:r>
            <a:endPar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TextBox 36"/>
          <p:cNvSpPr txBox="1"/>
          <p:nvPr/>
        </p:nvSpPr>
        <p:spPr>
          <a:xfrm>
            <a:off x="7853294" y="3440301"/>
            <a:ext cx="607859" cy="261610"/>
          </a:xfrm>
          <a:prstGeom prst="rect">
            <a:avLst/>
          </a:prstGeom>
          <a:noFill/>
        </p:spPr>
        <p:txBody>
          <a:bodyPr wrap="none" rtlCol="0">
            <a:spAutoFit/>
          </a:bodyPr>
          <a:lstStyle/>
          <a:p>
            <a:r>
              <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外</a:t>
            </a:r>
            <a:r>
              <a:rPr lang="ja-JP" alt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出先</a:t>
            </a:r>
            <a:endPar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8" name="Elbow Connector 37"/>
          <p:cNvCxnSpPr/>
          <p:nvPr/>
        </p:nvCxnSpPr>
        <p:spPr>
          <a:xfrm rot="5400000" flipH="1" flipV="1">
            <a:off x="4058316" y="2581378"/>
            <a:ext cx="1505932" cy="622580"/>
          </a:xfrm>
          <a:prstGeom prst="bentConnector3">
            <a:avLst>
              <a:gd name="adj1" fmla="val 50000"/>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5400000" flipH="1" flipV="1">
            <a:off x="4930241" y="3077606"/>
            <a:ext cx="1875809" cy="2"/>
          </a:xfrm>
          <a:prstGeom prst="bentConnector3">
            <a:avLst>
              <a:gd name="adj1" fmla="val 50000"/>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518081" y="2488027"/>
            <a:ext cx="1542666" cy="276999"/>
          </a:xfrm>
          <a:prstGeom prst="rect">
            <a:avLst/>
          </a:prstGeom>
        </p:spPr>
        <p:txBody>
          <a:bodyPr wrap="none">
            <a:spAutoFit/>
          </a:bodyPr>
          <a:lstStyle/>
          <a:p>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Cisco Spark Room</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Rectangle 41"/>
          <p:cNvSpPr/>
          <p:nvPr/>
        </p:nvSpPr>
        <p:spPr>
          <a:xfrm>
            <a:off x="3943631" y="1203598"/>
            <a:ext cx="1134285" cy="276999"/>
          </a:xfrm>
          <a:prstGeom prst="rect">
            <a:avLst/>
          </a:prstGeom>
        </p:spPr>
        <p:txBody>
          <a:bodyPr wrap="none">
            <a:spAutoFit/>
          </a:bodyPr>
          <a:lstStyle/>
          <a:p>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Cisco WebEx</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3" name="Elbow Connector 42"/>
          <p:cNvCxnSpPr/>
          <p:nvPr/>
        </p:nvCxnSpPr>
        <p:spPr>
          <a:xfrm rot="16200000" flipV="1">
            <a:off x="6850403" y="2183796"/>
            <a:ext cx="989988" cy="938282"/>
          </a:xfrm>
          <a:prstGeom prst="bentConnector3">
            <a:avLst>
              <a:gd name="adj1" fmla="val 50000"/>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44" name="Picture 6" descr="「Skype for business」の画像検索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9724" y="2859782"/>
            <a:ext cx="978058" cy="5420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27984" y="3130785"/>
            <a:ext cx="2940363" cy="377069"/>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pic>
        <p:nvPicPr>
          <p:cNvPr id="46" name="図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95299" y="3176568"/>
            <a:ext cx="911373" cy="278387"/>
          </a:xfrm>
          <a:prstGeom prst="rect">
            <a:avLst/>
          </a:prstGeom>
          <a:solidFill>
            <a:schemeClr val="accent1"/>
          </a:solidFill>
        </p:spPr>
      </p:pic>
      <p:pic>
        <p:nvPicPr>
          <p:cNvPr id="47" name="A4FB81A5-D02D-41FF-9EA2-6E1E38B2204D" descr="964A2FBA-2D2B-446F-82B4-5272E001FCC6@cis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1272" y="939885"/>
            <a:ext cx="1133750" cy="11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Elbow Connector 34"/>
          <p:cNvCxnSpPr/>
          <p:nvPr/>
        </p:nvCxnSpPr>
        <p:spPr>
          <a:xfrm rot="10800000">
            <a:off x="6648901" y="1378590"/>
            <a:ext cx="969492" cy="204014"/>
          </a:xfrm>
          <a:prstGeom prst="bentConnector3">
            <a:avLst>
              <a:gd name="adj1" fmla="val 50000"/>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2" descr="C:\Users\hiono\Pictures\製品画像\iPad_(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2455" y="1491630"/>
            <a:ext cx="989539" cy="69964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9152" y="1165037"/>
            <a:ext cx="1296144" cy="21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Box 52"/>
          <p:cNvSpPr txBox="1"/>
          <p:nvPr/>
        </p:nvSpPr>
        <p:spPr>
          <a:xfrm>
            <a:off x="7914879" y="2250059"/>
            <a:ext cx="607859" cy="261610"/>
          </a:xfrm>
          <a:prstGeom prst="rect">
            <a:avLst/>
          </a:prstGeom>
          <a:noFill/>
        </p:spPr>
        <p:txBody>
          <a:bodyPr wrap="none" rtlCol="0">
            <a:spAutoFit/>
          </a:bodyPr>
          <a:lstStyle/>
          <a:p>
            <a:r>
              <a:rPr lang="ja-JP" altLang="en-US" sz="11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取引先</a:t>
            </a:r>
            <a:endParaRPr lang="ja-JP" altLang="en-US" sz="11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320414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概算の出し方</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7" name="A4FB81A5-D02D-41FF-9EA2-6E1E38B2204D" descr="964A2FBA-2D2B-446F-82B4-5272E001FCC6@cis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005" y="1449239"/>
            <a:ext cx="1133750" cy="11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71218" y="987574"/>
            <a:ext cx="2031325"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多地</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点</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議</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室</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8" name="Picture 4" descr="https://communities.cisco.com/servlet/JiveServlet/downloadBody/57329-102-1-100221/512x512%20spark%20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507854"/>
            <a:ext cx="1234614" cy="123461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71218" y="2879548"/>
            <a:ext cx="2031325"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ゲートウェイ</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TextBox 6"/>
          <p:cNvSpPr txBox="1"/>
          <p:nvPr/>
        </p:nvSpPr>
        <p:spPr>
          <a:xfrm>
            <a:off x="2483768" y="1437487"/>
            <a:ext cx="5657318" cy="1200329"/>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会議を主催したい人は何名ですか？</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例）社長、営業部長、営業</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B</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C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で５</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名の場合は</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en-US" altLang="ja-JP" u="sng" dirty="0" smtClean="0">
                <a:latin typeface="メイリオ" panose="020B0604030504040204" pitchFamily="50" charset="-128"/>
                <a:ea typeface="メイリオ" panose="020B0604030504040204" pitchFamily="50" charset="-128"/>
                <a:cs typeface="メイリオ" panose="020B0604030504040204" pitchFamily="50" charset="-128"/>
              </a:rPr>
              <a:t>M3 (</a:t>
            </a:r>
            <a:r>
              <a:rPr kumimoji="1"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多地点のライセンス）</a:t>
            </a:r>
            <a:r>
              <a:rPr kumimoji="1" lang="en-US" altLang="ja-JP" u="sng"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５</a:t>
            </a:r>
            <a:endParaRPr kumimoji="1" lang="ja-JP" altLang="en-US"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TextBox 55"/>
          <p:cNvSpPr txBox="1"/>
          <p:nvPr/>
        </p:nvSpPr>
        <p:spPr>
          <a:xfrm>
            <a:off x="2627784" y="3282538"/>
            <a:ext cx="5362558" cy="1477328"/>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テレビ会議端末を何台購入されますか？</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Room Kit 1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台、</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Room 55 3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台、</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DX80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２台</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rPr>
              <a:t>Spark Room (</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ゲートウェイ</a:t>
            </a:r>
            <a:r>
              <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ライセンス）</a:t>
            </a:r>
            <a:r>
              <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u="sng"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489707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働</a:t>
            </a:r>
            <a:r>
              <a:rPr lang="ja-JP" altLang="en-US" sz="28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き方</a:t>
            </a:r>
            <a:r>
              <a:rPr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改革</a:t>
            </a:r>
            <a:endParaRPr kumimoji="1"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TextBox 4"/>
          <p:cNvSpPr txBox="1"/>
          <p:nvPr/>
        </p:nvSpPr>
        <p:spPr>
          <a:xfrm>
            <a:off x="323528" y="932912"/>
            <a:ext cx="7981672" cy="584775"/>
          </a:xfrm>
          <a:prstGeom prst="rect">
            <a:avLst/>
          </a:prstGeom>
          <a:noFill/>
        </p:spPr>
        <p:txBody>
          <a:bodyPr wrap="none" rtlCol="0">
            <a:spAutoFit/>
          </a:bodyPr>
          <a:lstStyle/>
          <a:p>
            <a:r>
              <a:rPr kumimoji="1"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全社員が幸せにいきいきと生産性高く働く</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7" name="Diagram 6"/>
          <p:cNvGraphicFramePr/>
          <p:nvPr>
            <p:extLst>
              <p:ext uri="{D42A27DB-BD31-4B8C-83A1-F6EECF244321}">
                <p14:modId xmlns:p14="http://schemas.microsoft.com/office/powerpoint/2010/main" val="2029423407"/>
              </p:ext>
            </p:extLst>
          </p:nvPr>
        </p:nvGraphicFramePr>
        <p:xfrm>
          <a:off x="323528" y="1707654"/>
          <a:ext cx="8640960" cy="3113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4289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2976" y="271107"/>
            <a:ext cx="8345488" cy="731837"/>
          </a:xfrm>
        </p:spPr>
        <p:txBody>
          <a:bodyPr/>
          <a:lstStyle/>
          <a:p>
            <a:r>
              <a:rPr kumimoji="1"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端末を選ぶ</a:t>
            </a:r>
            <a:r>
              <a:rPr kumimoji="1"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b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Picture 2" descr="C:\Users\hiono\Pictures\製品画像\product-dx80-pre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82" y="915566"/>
            <a:ext cx="2189044" cy="1368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69492" y="987574"/>
            <a:ext cx="5278972" cy="1077218"/>
          </a:xfrm>
          <a:prstGeom prst="rect">
            <a:avLst/>
          </a:prstGeom>
          <a:noFill/>
        </p:spPr>
        <p:txBody>
          <a:bodyPr wrap="square" rtlCol="0">
            <a:spAutoFit/>
          </a:bodyPr>
          <a:lstStyle/>
          <a:p>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DX80</a:t>
            </a:r>
            <a:endParaRPr kumimoji="1"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自</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席、窓口、役員部屋</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カメ</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ラを下に向ければ紙の書類も対抗先に</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見</a:t>
            </a: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せれ</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る書画カメラ機能つき。</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7" name="Picture 3" descr="C:\Users\hiono\Pictures\製品画像\RoomKit-SparkBoard\Cisco_Spark_Room_Kit_Fro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493572"/>
            <a:ext cx="2664296" cy="7612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491880" y="2427734"/>
            <a:ext cx="5179623" cy="1077218"/>
          </a:xfrm>
          <a:prstGeom prst="rect">
            <a:avLst/>
          </a:prstGeom>
          <a:noFill/>
        </p:spPr>
        <p:txBody>
          <a:bodyPr wrap="none" rtlCol="0">
            <a:spAutoFit/>
          </a:bodyPr>
          <a:lstStyle/>
          <a:p>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Spark Room Kit </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議室（～</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マイク・スピーカー・カメラ一体型、既存の</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モニタ</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ーに接続。話者拡大、デュアル</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モニター対応。</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3504952"/>
            <a:ext cx="1327043" cy="156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554432" y="3855803"/>
            <a:ext cx="4903907" cy="1077218"/>
          </a:xfrm>
          <a:prstGeom prst="rect">
            <a:avLst/>
          </a:prstGeom>
          <a:noFill/>
        </p:spPr>
        <p:txBody>
          <a:bodyPr wrap="none" rtlCol="0">
            <a:spAutoFit/>
          </a:bodyPr>
          <a:lstStyle/>
          <a:p>
            <a:r>
              <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rPr>
              <a:t>Spark Room 55 </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議室（～</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マイク・スピーカー・カメラ一、モニター一体型。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話者拡大、デュアル</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モニター対応。</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984974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211710"/>
            <a:ext cx="8345488" cy="731837"/>
          </a:xfrm>
        </p:spPr>
        <p:txBody>
          <a:bodyPr/>
          <a:lstStyle/>
          <a:p>
            <a:r>
              <a:rPr lang="ja-JP" alt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お客</a:t>
            </a:r>
            <a:r>
              <a:rPr lang="ja-JP" altLang="en-US" sz="66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様との会話</a:t>
            </a:r>
            <a:r>
              <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
            </a:r>
            <a:br>
              <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br>
            <a:endPar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864480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Skype for Business </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を導入済み</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TextBox 1"/>
          <p:cNvSpPr txBox="1"/>
          <p:nvPr/>
        </p:nvSpPr>
        <p:spPr>
          <a:xfrm>
            <a:off x="251520" y="1096456"/>
            <a:ext cx="8640960" cy="1477328"/>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パソコン</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ベース</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で</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は実現できないクオリティの高い会議を実現できます。</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役</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員</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会</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議や経営会議用に</a:t>
            </a: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TP</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を提案します。</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4"/>
          <p:cNvSpPr/>
          <p:nvPr/>
        </p:nvSpPr>
        <p:spPr>
          <a:xfrm>
            <a:off x="407386" y="2211710"/>
            <a:ext cx="4182448" cy="369332"/>
          </a:xfrm>
          <a:prstGeom prst="rect">
            <a:avLst/>
          </a:prstGeom>
        </p:spPr>
        <p:txBody>
          <a:bodyPr wrap="square">
            <a:spAutoFit/>
          </a:bodyPr>
          <a:lstStyle/>
          <a:p>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自席</a:t>
            </a:r>
            <a:r>
              <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社外：</a:t>
            </a:r>
            <a:r>
              <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rPr>
              <a:t>Skype</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を使って接続</a:t>
            </a:r>
            <a:endPar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8"/>
          <p:cNvSpPr/>
          <p:nvPr/>
        </p:nvSpPr>
        <p:spPr>
          <a:xfrm>
            <a:off x="5436096" y="2211710"/>
            <a:ext cx="3456384" cy="369332"/>
          </a:xfrm>
          <a:prstGeom prst="rect">
            <a:avLst/>
          </a:prstGeom>
        </p:spPr>
        <p:txBody>
          <a:bodyPr wrap="square">
            <a:spAutoFit/>
          </a:bodyPr>
          <a:lstStyle/>
          <a:p>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会議室：会議端末を使って接続</a:t>
            </a:r>
            <a:endPar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195" name="Picture 3" descr="C:\Users\hiono\Pictures\製品画像\SS_Cisco_stills_11_010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3400386"/>
            <a:ext cx="2663065" cy="149797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Skype for business」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Skype for business」の画像検索結果"/>
          <p:cNvSpPr>
            <a:spLocks noChangeAspect="1" noChangeArrowheads="1"/>
          </p:cNvSpPr>
          <p:nvPr/>
        </p:nvSpPr>
        <p:spPr bwMode="auto">
          <a:xfrm>
            <a:off x="155575" y="-2430463"/>
            <a:ext cx="9144000" cy="5067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30" name="Picture 6" descr="「Skype for business」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410637"/>
            <a:ext cx="2684612" cy="1487723"/>
          </a:xfrm>
          <a:prstGeom prst="rect">
            <a:avLst/>
          </a:prstGeom>
          <a:noFill/>
          <a:extLst>
            <a:ext uri="{909E8E84-426E-40DD-AFC4-6F175D3DCCD1}">
              <a14:hiddenFill xmlns:a14="http://schemas.microsoft.com/office/drawing/2010/main">
                <a:solidFill>
                  <a:srgbClr val="FFFFFF"/>
                </a:solidFill>
              </a14:hiddenFill>
            </a:ext>
          </a:extLst>
        </p:spPr>
      </p:pic>
      <p:pic>
        <p:nvPicPr>
          <p:cNvPr id="11" name="A4FB81A5-D02D-41FF-9EA2-6E1E38B2204D" descr="964A2FBA-2D2B-446F-82B4-5272E001FCC6@cis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2643758"/>
            <a:ext cx="1264356"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Elbow Connector 13"/>
          <p:cNvCxnSpPr>
            <a:stCxn id="1030" idx="0"/>
          </p:cNvCxnSpPr>
          <p:nvPr/>
        </p:nvCxnSpPr>
        <p:spPr>
          <a:xfrm rot="5400000" flipH="1" flipV="1">
            <a:off x="2154914" y="2217687"/>
            <a:ext cx="559855" cy="1826046"/>
          </a:xfrm>
          <a:prstGeom prst="bentConnector2">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8195" idx="0"/>
          </p:cNvCxnSpPr>
          <p:nvPr/>
        </p:nvCxnSpPr>
        <p:spPr>
          <a:xfrm rot="16200000" flipV="1">
            <a:off x="5731028" y="2075753"/>
            <a:ext cx="549604" cy="2099662"/>
          </a:xfrm>
          <a:prstGeom prst="bentConnector2">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31839" y="3939902"/>
            <a:ext cx="2160241" cy="253916"/>
          </a:xfrm>
          <a:prstGeom prst="rect">
            <a:avLst/>
          </a:prstGeom>
          <a:noFill/>
        </p:spPr>
        <p:txBody>
          <a:bodyPr wrap="square" rtlCol="0">
            <a:spAutoFit/>
          </a:bodyPr>
          <a:lstStyle/>
          <a:p>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オンプレミスでも</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対応可能</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169810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V-Cube</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会議）を導入済み</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TextBox 1"/>
          <p:cNvSpPr txBox="1"/>
          <p:nvPr/>
        </p:nvSpPr>
        <p:spPr>
          <a:xfrm>
            <a:off x="251520" y="1096456"/>
            <a:ext cx="8640960" cy="1754326"/>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パソコン</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ベース</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では実現できないクオリティの高い会議を実現できます。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役員会議や経営会議用に</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TP</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を提案します。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195" name="Picture 3" descr="C:\Users\hiono\Pictures\製品画像\SS_Cisco_stills_11_010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382" y="3528351"/>
            <a:ext cx="2517050" cy="1415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iono\Pictures\製品画像\AP07418_WebEx_Meeting_Center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3528351"/>
            <a:ext cx="2160240" cy="144016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27978" y="2079356"/>
            <a:ext cx="4182448" cy="369332"/>
          </a:xfrm>
          <a:prstGeom prst="rect">
            <a:avLst/>
          </a:prstGeom>
        </p:spPr>
        <p:txBody>
          <a:bodyPr wrap="square">
            <a:spAutoFit/>
          </a:bodyPr>
          <a:lstStyle/>
          <a:p>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自席</a:t>
            </a:r>
            <a:r>
              <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社外：</a:t>
            </a:r>
            <a:r>
              <a:rPr lang="en-US" altLang="ja-JP" u="sng" dirty="0">
                <a:latin typeface="メイリオ" panose="020B0604030504040204" pitchFamily="50" charset="-128"/>
                <a:ea typeface="メイリオ" panose="020B0604030504040204" pitchFamily="50" charset="-128"/>
                <a:cs typeface="メイリオ" panose="020B0604030504040204" pitchFamily="50" charset="-128"/>
              </a:rPr>
              <a:t>WebEx</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を使って接続</a:t>
            </a:r>
            <a:endPar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Rectangle 12"/>
          <p:cNvSpPr/>
          <p:nvPr/>
        </p:nvSpPr>
        <p:spPr>
          <a:xfrm>
            <a:off x="5436096" y="2067694"/>
            <a:ext cx="3456384" cy="369332"/>
          </a:xfrm>
          <a:prstGeom prst="rect">
            <a:avLst/>
          </a:prstGeom>
        </p:spPr>
        <p:txBody>
          <a:bodyPr wrap="square">
            <a:spAutoFit/>
          </a:bodyPr>
          <a:lstStyle/>
          <a:p>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会議室：会議端末を使って接続</a:t>
            </a:r>
            <a:endPar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 name="A4FB81A5-D02D-41FF-9EA2-6E1E38B2204D" descr="964A2FBA-2D2B-446F-82B4-5272E001FCC6@cis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2643758"/>
            <a:ext cx="1264356"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Elbow Connector 16"/>
          <p:cNvCxnSpPr/>
          <p:nvPr/>
        </p:nvCxnSpPr>
        <p:spPr>
          <a:xfrm rot="5400000" flipH="1" flipV="1">
            <a:off x="2154914" y="2217687"/>
            <a:ext cx="559855" cy="1826046"/>
          </a:xfrm>
          <a:prstGeom prst="bentConnector2">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16200000" flipV="1">
            <a:off x="5731028" y="2075753"/>
            <a:ext cx="549604" cy="2099662"/>
          </a:xfrm>
          <a:prstGeom prst="bentConnector2">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31839" y="3939902"/>
            <a:ext cx="2160241" cy="253916"/>
          </a:xfrm>
          <a:prstGeom prst="rect">
            <a:avLst/>
          </a:prstGeom>
          <a:noFill/>
        </p:spPr>
        <p:txBody>
          <a:bodyPr wrap="square" rtlCol="0">
            <a:spAutoFit/>
          </a:bodyPr>
          <a:lstStyle/>
          <a:p>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オンプレミスでも</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対応可能</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600273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Polycom / Sony / Pana </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を導入済み</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TextBox 1"/>
          <p:cNvSpPr txBox="1"/>
          <p:nvPr/>
        </p:nvSpPr>
        <p:spPr>
          <a:xfrm>
            <a:off x="251520" y="1096456"/>
            <a:ext cx="8640960" cy="2031325"/>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会議室からは</a:t>
            </a: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Polycom</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自席</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や社外からは</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WebEx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クライアントで会議に参加をできます。まずは</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WebEx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を導入し、リプレイスのタイミングで簡単な操作で使える国内シェア</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No1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のシ</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スコ</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の会議端末に変えませんか？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2" descr="C:\Users\hiono\Pictures\製品画像\AP07418_WebEx_Meeting_Center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464950"/>
            <a:ext cx="2123666" cy="14157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olycom」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410638"/>
            <a:ext cx="2259122" cy="15069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7978" y="2079356"/>
            <a:ext cx="4182448" cy="369332"/>
          </a:xfrm>
          <a:prstGeom prst="rect">
            <a:avLst/>
          </a:prstGeom>
        </p:spPr>
        <p:txBody>
          <a:bodyPr wrap="square">
            <a:spAutoFit/>
          </a:bodyPr>
          <a:lstStyle/>
          <a:p>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自席</a:t>
            </a:r>
            <a:r>
              <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社外：</a:t>
            </a:r>
            <a:r>
              <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rPr>
              <a:t>WebEx </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を使って接続</a:t>
            </a:r>
            <a:endPar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Rectangle 10"/>
          <p:cNvSpPr/>
          <p:nvPr/>
        </p:nvSpPr>
        <p:spPr>
          <a:xfrm>
            <a:off x="5436096" y="2067694"/>
            <a:ext cx="3456384" cy="369332"/>
          </a:xfrm>
          <a:prstGeom prst="rect">
            <a:avLst/>
          </a:prstGeom>
        </p:spPr>
        <p:txBody>
          <a:bodyPr wrap="square">
            <a:spAutoFit/>
          </a:bodyPr>
          <a:lstStyle/>
          <a:p>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会議室：ポリコムを使って接続</a:t>
            </a:r>
            <a:endPar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 name="A4FB81A5-D02D-41FF-9EA2-6E1E38B2204D" descr="964A2FBA-2D2B-446F-82B4-5272E001FCC6@cis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2643758"/>
            <a:ext cx="1264356"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Elbow Connector 14"/>
          <p:cNvCxnSpPr/>
          <p:nvPr/>
        </p:nvCxnSpPr>
        <p:spPr>
          <a:xfrm rot="5400000" flipH="1" flipV="1">
            <a:off x="2154914" y="2217687"/>
            <a:ext cx="559855" cy="1826046"/>
          </a:xfrm>
          <a:prstGeom prst="bentConnector2">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rot="16200000" flipV="1">
            <a:off x="5731028" y="2075753"/>
            <a:ext cx="549604" cy="2099662"/>
          </a:xfrm>
          <a:prstGeom prst="bentConnector2">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31839" y="3939902"/>
            <a:ext cx="2160241" cy="253916"/>
          </a:xfrm>
          <a:prstGeom prst="rect">
            <a:avLst/>
          </a:prstGeom>
          <a:noFill/>
        </p:spPr>
        <p:txBody>
          <a:bodyPr wrap="square" rtlCol="0">
            <a:spAutoFit/>
          </a:bodyPr>
          <a:lstStyle/>
          <a:p>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オンプレミスでも</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対応可能</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3224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211710"/>
            <a:ext cx="8345488" cy="731837"/>
          </a:xfrm>
        </p:spPr>
        <p:txBody>
          <a:bodyPr/>
          <a:lstStyle/>
          <a:p>
            <a:r>
              <a:rPr lang="ja-JP" alt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簡</a:t>
            </a:r>
            <a:r>
              <a:rPr lang="ja-JP" altLang="en-US" sz="66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単お客様先デモ</a:t>
            </a:r>
            <a:r>
              <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
            </a:r>
            <a:br>
              <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br>
            <a:endPar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87322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339502"/>
            <a:ext cx="8345488" cy="731837"/>
          </a:xfrm>
        </p:spPr>
        <p:txBody>
          <a:bodyPr/>
          <a:lstStyle/>
          <a:p>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簡単　お客様先デモ</a:t>
            </a:r>
            <a:r>
              <a:rPr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構成</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7" name="A4FB81A5-D02D-41FF-9EA2-6E1E38B2204D" descr="964A2FBA-2D2B-446F-82B4-5272E001FCC6@cis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339" y="1905818"/>
            <a:ext cx="1133750" cy="11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95536" y="1221920"/>
            <a:ext cx="2031325"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多地</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点</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議</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室</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8" name="Picture 4" descr="https://communities.cisco.com/servlet/JiveServlet/downloadBody/57329-102-1-100221/512x512%20spark%20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1831725"/>
            <a:ext cx="1234614" cy="123461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095585" y="1219337"/>
            <a:ext cx="2031325"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ゲートウェイ</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TextBox 55"/>
          <p:cNvSpPr txBox="1"/>
          <p:nvPr/>
        </p:nvSpPr>
        <p:spPr>
          <a:xfrm>
            <a:off x="763606" y="4257046"/>
            <a:ext cx="3725700"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代理</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店様</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向</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けに３</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年無料で提供中</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TextBox 3"/>
          <p:cNvSpPr txBox="1"/>
          <p:nvPr/>
        </p:nvSpPr>
        <p:spPr>
          <a:xfrm>
            <a:off x="789708" y="3427675"/>
            <a:ext cx="1334020" cy="523220"/>
          </a:xfrm>
          <a:prstGeom prst="rect">
            <a:avLst/>
          </a:prstGeom>
          <a:noFill/>
        </p:spPr>
        <p:txBody>
          <a:bodyPr wrap="none" rtlCol="0">
            <a:spAutoFit/>
          </a:bodyPr>
          <a:lstStyle/>
          <a:p>
            <a:r>
              <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rPr>
              <a:t>250 </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室</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TextBox 10"/>
          <p:cNvSpPr txBox="1"/>
          <p:nvPr/>
        </p:nvSpPr>
        <p:spPr>
          <a:xfrm>
            <a:off x="3347864" y="3412017"/>
            <a:ext cx="1233030" cy="523220"/>
          </a:xfrm>
          <a:prstGeom prst="rect">
            <a:avLst/>
          </a:prstGeom>
          <a:noFill/>
        </p:spPr>
        <p:txBody>
          <a:bodyPr wrap="none" rtlCol="0">
            <a:spAutoFit/>
          </a:bodyPr>
          <a:lstStyle/>
          <a:p>
            <a:r>
              <a:rPr lang="en-US" altLang="ja-JP"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smtClean="0">
                <a:latin typeface="メイリオ" panose="020B0604030504040204" pitchFamily="50" charset="-128"/>
                <a:ea typeface="メイリオ" panose="020B0604030504040204" pitchFamily="50" charset="-128"/>
                <a:cs typeface="メイリオ" panose="020B0604030504040204" pitchFamily="50" charset="-128"/>
              </a:rPr>
              <a:t>25 </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台</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Picture 2" descr="C:\Users\hiono\Pictures\製品画像\product-dx80-previe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1831725"/>
            <a:ext cx="2444402" cy="15277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4434" y="1878519"/>
            <a:ext cx="1525940" cy="1220749"/>
          </a:xfrm>
          <a:prstGeom prst="rect">
            <a:avLst/>
          </a:prstGeom>
        </p:spPr>
      </p:pic>
      <p:pic>
        <p:nvPicPr>
          <p:cNvPr id="14" name="図 1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6349" y="2859415"/>
            <a:ext cx="528030" cy="338268"/>
          </a:xfrm>
          <a:prstGeom prst="rect">
            <a:avLst/>
          </a:prstGeom>
        </p:spPr>
      </p:pic>
      <p:sp>
        <p:nvSpPr>
          <p:cNvPr id="15" name="TextBox 14"/>
          <p:cNvSpPr txBox="1"/>
          <p:nvPr/>
        </p:nvSpPr>
        <p:spPr>
          <a:xfrm>
            <a:off x="6011262" y="1218414"/>
            <a:ext cx="2339102" cy="461665"/>
          </a:xfrm>
          <a:prstGeom prst="rect">
            <a:avLst/>
          </a:prstGeom>
          <a:noFill/>
        </p:spPr>
        <p:txBody>
          <a:bodyPr wrap="none" rtlCol="0">
            <a:spAutoFit/>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持ち運べる端末</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TextBox 5"/>
          <p:cNvSpPr txBox="1"/>
          <p:nvPr/>
        </p:nvSpPr>
        <p:spPr>
          <a:xfrm>
            <a:off x="6804248" y="3427598"/>
            <a:ext cx="697627" cy="707886"/>
          </a:xfrm>
          <a:prstGeom prst="rect">
            <a:avLst/>
          </a:prstGeom>
          <a:noFill/>
        </p:spPr>
        <p:txBody>
          <a:bodyPr wrap="none" rtlCol="0">
            <a:spAutoFit/>
          </a:bodyPr>
          <a:lstStyle/>
          <a:p>
            <a:r>
              <a:rPr kumimoji="1" lang="ja-JP" altLang="en-US" sz="4000" dirty="0" smtClean="0"/>
              <a:t>＋</a:t>
            </a:r>
            <a:endParaRPr kumimoji="1" lang="ja-JP" altLang="en-US" sz="4000" dirty="0"/>
          </a:p>
        </p:txBody>
      </p:sp>
      <p:sp>
        <p:nvSpPr>
          <p:cNvPr id="8" name="TextBox 7"/>
          <p:cNvSpPr txBox="1"/>
          <p:nvPr/>
        </p:nvSpPr>
        <p:spPr>
          <a:xfrm>
            <a:off x="6011262" y="4135484"/>
            <a:ext cx="2492990" cy="646331"/>
          </a:xfrm>
          <a:prstGeom prst="rect">
            <a:avLst/>
          </a:prstGeom>
          <a:noFill/>
        </p:spPr>
        <p:txBody>
          <a:bodyPr wrap="non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モバイル</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Wi-Fi </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などの</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テザリング用デバイス</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282665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95" y="987574"/>
            <a:ext cx="8821737" cy="3889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txBox="1">
            <a:spLocks/>
          </p:cNvSpPr>
          <p:nvPr/>
        </p:nvSpPr>
        <p:spPr>
          <a:xfrm>
            <a:off x="835024" y="341316"/>
            <a:ext cx="8345488" cy="731837"/>
          </a:xfrm>
          <a:prstGeom prst="rect">
            <a:avLst/>
          </a:prstGeom>
        </p:spPr>
        <p:txBody>
          <a:bodyPr/>
          <a:lstStyle>
            <a:lvl1pPr algn="l" defTabSz="684162"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66"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33"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498"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664"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sz="3600"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主</a:t>
            </a:r>
            <a:r>
              <a:rPr lang="ja-JP" altLang="en-US" sz="36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管の方から</a:t>
            </a:r>
            <a:r>
              <a:rPr lang="en-US" altLang="ja-JP" sz="36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36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個ゲットしてください</a:t>
            </a:r>
            <a:endParaRPr lang="ja-JP" altLang="en-US" sz="3600"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376114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hiono\Pictures\製品画像\product-dx80-previ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156" y="3518312"/>
            <a:ext cx="2419471" cy="15121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p:cNvSpPr txBox="1">
            <a:spLocks/>
          </p:cNvSpPr>
          <p:nvPr/>
        </p:nvSpPr>
        <p:spPr>
          <a:xfrm>
            <a:off x="251520" y="341316"/>
            <a:ext cx="8928992" cy="731837"/>
          </a:xfrm>
          <a:prstGeom prst="rect">
            <a:avLst/>
          </a:prstGeom>
        </p:spPr>
        <p:txBody>
          <a:bodyPr/>
          <a:lstStyle>
            <a:lvl1pPr algn="l" defTabSz="684162"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66"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33"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498"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664"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sz="3600"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テレプ</a:t>
            </a:r>
            <a:r>
              <a:rPr lang="ja-JP" altLang="en-US" sz="36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レと</a:t>
            </a:r>
            <a:r>
              <a:rPr lang="en-US" altLang="ja-JP" sz="36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PC </a:t>
            </a:r>
            <a:r>
              <a:rPr lang="ja-JP" altLang="en-US" sz="36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やスマホを利用してのデモ</a:t>
            </a:r>
            <a:endParaRPr lang="ja-JP" altLang="en-US" sz="3600"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 name="A4FB81A5-D02D-41FF-9EA2-6E1E38B2204D" descr="964A2FBA-2D2B-446F-82B4-5272E001FCC6@cis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924925"/>
            <a:ext cx="1368152" cy="13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https://communities.cisco.com/servlet/JiveServlet/downloadBody/57329-102-1-100221/512x512%20spark%20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003797"/>
            <a:ext cx="802566" cy="80256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lbow Connector 4"/>
          <p:cNvCxnSpPr/>
          <p:nvPr/>
        </p:nvCxnSpPr>
        <p:spPr>
          <a:xfrm rot="5400000" flipH="1" flipV="1">
            <a:off x="1574118" y="1650102"/>
            <a:ext cx="1911580" cy="1803921"/>
          </a:xfrm>
          <a:prstGeom prst="bentConnector2">
            <a:avLst/>
          </a:prstGeom>
          <a:ln w="1555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11760" y="3989460"/>
            <a:ext cx="492443" cy="461665"/>
          </a:xfrm>
          <a:prstGeom prst="rect">
            <a:avLst/>
          </a:prstGeom>
          <a:noFill/>
        </p:spPr>
        <p:txBody>
          <a:bodyPr wrap="none" rtlCol="0">
            <a:spAutoFit/>
          </a:bodyPr>
          <a:lstStyle/>
          <a:p>
            <a:r>
              <a:rPr kumimoji="1" lang="ja-JP" altLang="en-US" sz="2400" dirty="0" smtClean="0"/>
              <a:t>＋</a:t>
            </a:r>
            <a:endParaRPr kumimoji="1" lang="ja-JP" altLang="en-US" sz="2400" dirty="0"/>
          </a:p>
        </p:txBody>
      </p:sp>
      <p:sp>
        <p:nvSpPr>
          <p:cNvPr id="8" name="Rounded Rectangle 7"/>
          <p:cNvSpPr/>
          <p:nvPr/>
        </p:nvSpPr>
        <p:spPr>
          <a:xfrm>
            <a:off x="3022349" y="3892243"/>
            <a:ext cx="1728192" cy="63342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モバイル</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ルータ</a:t>
            </a:r>
          </a:p>
        </p:txBody>
      </p:sp>
      <p:cxnSp>
        <p:nvCxnSpPr>
          <p:cNvPr id="24" name="Elbow Connector 23"/>
          <p:cNvCxnSpPr/>
          <p:nvPr/>
        </p:nvCxnSpPr>
        <p:spPr>
          <a:xfrm rot="16200000" flipV="1">
            <a:off x="5529954" y="1442458"/>
            <a:ext cx="1732547" cy="2040179"/>
          </a:xfrm>
          <a:prstGeom prst="bentConnector2">
            <a:avLst/>
          </a:prstGeom>
          <a:ln w="155575">
            <a:tailEnd type="arrow"/>
          </a:ln>
        </p:spPr>
        <p:style>
          <a:lnRef idx="1">
            <a:schemeClr val="accent1"/>
          </a:lnRef>
          <a:fillRef idx="0">
            <a:schemeClr val="accent1"/>
          </a:fillRef>
          <a:effectRef idx="0">
            <a:schemeClr val="accent1"/>
          </a:effectRef>
          <a:fontRef idx="minor">
            <a:schemeClr val="tx1"/>
          </a:fontRef>
        </p:style>
      </p:cxnSp>
      <p:pic>
        <p:nvPicPr>
          <p:cNvPr id="1027" name="Picture 3" descr="C:\Users\hiono\Pictures\製品画像\Laptop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3627824"/>
            <a:ext cx="1906526" cy="1088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iono\Pictures\製品画像\iPhone-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9474" y="3518312"/>
            <a:ext cx="699435" cy="14230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7669" y="1097257"/>
            <a:ext cx="2092239" cy="307777"/>
          </a:xfrm>
          <a:prstGeom prst="rect">
            <a:avLst/>
          </a:prstGeom>
          <a:noFill/>
        </p:spPr>
        <p:txBody>
          <a:bodyPr wrap="none" rtlCol="0">
            <a:spAutoFit/>
          </a:bodyPr>
          <a:lstStyle/>
          <a:p>
            <a:r>
              <a:rPr kumimoji="1" lang="en-US" altLang="ja-JP" sz="1400" dirty="0" smtClean="0"/>
              <a:t>XXX@cisco.webex.com</a:t>
            </a:r>
          </a:p>
        </p:txBody>
      </p:sp>
      <p:sp>
        <p:nvSpPr>
          <p:cNvPr id="13" name="TextBox 12"/>
          <p:cNvSpPr txBox="1"/>
          <p:nvPr/>
        </p:nvSpPr>
        <p:spPr>
          <a:xfrm>
            <a:off x="6228184" y="1131590"/>
            <a:ext cx="2762295" cy="307777"/>
          </a:xfrm>
          <a:prstGeom prst="rect">
            <a:avLst/>
          </a:prstGeom>
          <a:noFill/>
        </p:spPr>
        <p:txBody>
          <a:bodyPr wrap="none" rtlCol="0">
            <a:spAutoFit/>
          </a:bodyPr>
          <a:lstStyle/>
          <a:p>
            <a:r>
              <a:rPr kumimoji="1" lang="en-US" altLang="ja-JP" sz="1400" dirty="0" smtClean="0"/>
              <a:t>http://cisco.webex.com/meet/xxx</a:t>
            </a:r>
          </a:p>
        </p:txBody>
      </p:sp>
    </p:spTree>
    <p:extLst>
      <p:ext uri="{BB962C8B-B14F-4D97-AF65-F5344CB8AC3E}">
        <p14:creationId xmlns:p14="http://schemas.microsoft.com/office/powerpoint/2010/main" val="42201442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341316"/>
            <a:ext cx="9001000" cy="731837"/>
          </a:xfrm>
        </p:spPr>
        <p:txBody>
          <a:bodyPr/>
          <a:lstStyle/>
          <a:p>
            <a:r>
              <a:rPr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500 </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以</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上</a:t>
            </a:r>
            <a:r>
              <a:rPr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向</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け　アクティブ</a:t>
            </a:r>
            <a:r>
              <a:rPr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ユーザ</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ounded Rectangle 3"/>
          <p:cNvSpPr/>
          <p:nvPr/>
        </p:nvSpPr>
        <p:spPr>
          <a:xfrm>
            <a:off x="223857" y="1131590"/>
            <a:ext cx="4875889" cy="864096"/>
          </a:xfrm>
          <a:prstGeom prst="roundRect">
            <a:avLst/>
          </a:prstGeom>
          <a:solidFill>
            <a:srgbClr val="FA661C"/>
          </a:solidFill>
          <a:ln/>
        </p:spPr>
        <p:style>
          <a:lnRef idx="0">
            <a:schemeClr val="accent1"/>
          </a:lnRef>
          <a:fillRef idx="3">
            <a:schemeClr val="accent1"/>
          </a:fillRef>
          <a:effectRef idx="3">
            <a:schemeClr val="accent1"/>
          </a:effectRef>
          <a:fontRef idx="minor">
            <a:schemeClr val="lt1"/>
          </a:fontRef>
        </p:style>
        <p:txBody>
          <a:bodyPr rtlCol="0" anchor="ctr" anchorCtr="1"/>
          <a:lstStyle/>
          <a:p>
            <a:pPr defTabSz="609585" fontAlgn="base">
              <a:spcBef>
                <a:spcPct val="0"/>
              </a:spcBef>
              <a:spcAft>
                <a:spcPct val="0"/>
              </a:spcAft>
            </a:pPr>
            <a:endParaRPr lang="en-US" altLang="ja-JP" sz="14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defTabSz="609585" fontAlgn="base">
              <a:spcBef>
                <a:spcPct val="0"/>
              </a:spcBef>
              <a:spcAft>
                <a:spcPct val="0"/>
              </a:spcAft>
            </a:pPr>
            <a:r>
              <a:rPr lang="en-US" altLang="ja-JP" sz="14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14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を所持している全員に会議の主催権限を提供します。課金対象は、月に</a:t>
            </a:r>
            <a:r>
              <a:rPr lang="ja-JP" altLang="en-US" sz="14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一回以</a:t>
            </a:r>
            <a:r>
              <a:rPr lang="ja-JP" altLang="en-US" sz="14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上会議を主催した人の合計人数となります</a:t>
            </a:r>
            <a:r>
              <a:rPr lang="ja-JP" altLang="en-US" sz="16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133"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25"/>
          <p:cNvPicPr>
            <a:picLocks noChangeAspect="1"/>
          </p:cNvPicPr>
          <p:nvPr/>
        </p:nvPicPr>
        <p:blipFill rotWithShape="1">
          <a:blip r:embed="rId3" cstate="print">
            <a:extLst>
              <a:ext uri="{28A0092B-C50C-407E-A947-70E740481C1C}">
                <a14:useLocalDpi xmlns:a14="http://schemas.microsoft.com/office/drawing/2010/main"/>
              </a:ext>
            </a:extLst>
          </a:blip>
          <a:srcRect l="28980" t="40877" r="57220" b="43616"/>
          <a:stretch/>
        </p:blipFill>
        <p:spPr>
          <a:xfrm>
            <a:off x="2355233" y="2201179"/>
            <a:ext cx="473159" cy="531687"/>
          </a:xfrm>
          <a:prstGeom prst="rect">
            <a:avLst/>
          </a:prstGeom>
        </p:spPr>
      </p:pic>
      <p:pic>
        <p:nvPicPr>
          <p:cNvPr id="7" name="図 19"/>
          <p:cNvPicPr>
            <a:picLocks noChangeAspect="1"/>
          </p:cNvPicPr>
          <p:nvPr/>
        </p:nvPicPr>
        <p:blipFill rotWithShape="1">
          <a:blip r:embed="rId3" cstate="print">
            <a:extLst>
              <a:ext uri="{28A0092B-C50C-407E-A947-70E740481C1C}">
                <a14:useLocalDpi xmlns:a14="http://schemas.microsoft.com/office/drawing/2010/main"/>
              </a:ext>
            </a:extLst>
          </a:blip>
          <a:srcRect l="25567" t="26666" r="63224" b="59322"/>
          <a:stretch/>
        </p:blipFill>
        <p:spPr>
          <a:xfrm>
            <a:off x="1396061" y="2207358"/>
            <a:ext cx="420385" cy="525509"/>
          </a:xfrm>
          <a:prstGeom prst="rect">
            <a:avLst/>
          </a:prstGeom>
        </p:spPr>
      </p:pic>
      <p:pic>
        <p:nvPicPr>
          <p:cNvPr id="8" name="図 23"/>
          <p:cNvPicPr>
            <a:picLocks noChangeAspect="1"/>
          </p:cNvPicPr>
          <p:nvPr/>
        </p:nvPicPr>
        <p:blipFill rotWithShape="1">
          <a:blip r:embed="rId3" cstate="print">
            <a:extLst>
              <a:ext uri="{28A0092B-C50C-407E-A947-70E740481C1C}">
                <a14:useLocalDpi xmlns:a14="http://schemas.microsoft.com/office/drawing/2010/main"/>
              </a:ext>
            </a:extLst>
          </a:blip>
          <a:srcRect l="786" t="26666" r="86584" b="59322"/>
          <a:stretch/>
        </p:blipFill>
        <p:spPr>
          <a:xfrm>
            <a:off x="874826" y="2207358"/>
            <a:ext cx="473679" cy="525509"/>
          </a:xfrm>
          <a:prstGeom prst="rect">
            <a:avLst/>
          </a:prstGeom>
        </p:spPr>
      </p:pic>
      <p:pic>
        <p:nvPicPr>
          <p:cNvPr id="9" name="図 27"/>
          <p:cNvPicPr>
            <a:picLocks noChangeAspect="1"/>
          </p:cNvPicPr>
          <p:nvPr/>
        </p:nvPicPr>
        <p:blipFill rotWithShape="1">
          <a:blip r:embed="rId3" cstate="print">
            <a:extLst>
              <a:ext uri="{28A0092B-C50C-407E-A947-70E740481C1C}">
                <a14:useLocalDpi xmlns:a14="http://schemas.microsoft.com/office/drawing/2010/main"/>
              </a:ext>
            </a:extLst>
          </a:blip>
          <a:srcRect l="74544" t="27159" r="12245" b="58950"/>
          <a:stretch/>
        </p:blipFill>
        <p:spPr>
          <a:xfrm>
            <a:off x="2920347" y="2211895"/>
            <a:ext cx="495469" cy="520972"/>
          </a:xfrm>
          <a:prstGeom prst="rect">
            <a:avLst/>
          </a:prstGeom>
        </p:spPr>
      </p:pic>
      <p:sp>
        <p:nvSpPr>
          <p:cNvPr id="10" name="Rectangle 9"/>
          <p:cNvSpPr/>
          <p:nvPr/>
        </p:nvSpPr>
        <p:spPr>
          <a:xfrm>
            <a:off x="777873" y="2135067"/>
            <a:ext cx="3800196" cy="1774851"/>
          </a:xfrm>
          <a:prstGeom prst="rect">
            <a:avLst/>
          </a:prstGeom>
          <a:noFill/>
          <a:ln>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pic>
        <p:nvPicPr>
          <p:cNvPr id="11" name="図 22"/>
          <p:cNvPicPr>
            <a:picLocks noChangeAspect="1"/>
          </p:cNvPicPr>
          <p:nvPr/>
        </p:nvPicPr>
        <p:blipFill rotWithShape="1">
          <a:blip r:embed="rId3" cstate="print">
            <a:extLst>
              <a:ext uri="{28A0092B-C50C-407E-A947-70E740481C1C}">
                <a14:useLocalDpi xmlns:a14="http://schemas.microsoft.com/office/drawing/2010/main"/>
              </a:ext>
            </a:extLst>
          </a:blip>
          <a:srcRect l="38170" t="26666" r="50000" b="59322"/>
          <a:stretch/>
        </p:blipFill>
        <p:spPr>
          <a:xfrm>
            <a:off x="1864002" y="2207358"/>
            <a:ext cx="443675" cy="525509"/>
          </a:xfrm>
          <a:prstGeom prst="rect">
            <a:avLst/>
          </a:prstGeom>
        </p:spPr>
      </p:pic>
      <p:pic>
        <p:nvPicPr>
          <p:cNvPr id="12" name="図 30"/>
          <p:cNvPicPr>
            <a:picLocks noChangeAspect="1"/>
          </p:cNvPicPr>
          <p:nvPr/>
        </p:nvPicPr>
        <p:blipFill rotWithShape="1">
          <a:blip r:embed="rId3" cstate="print">
            <a:extLst>
              <a:ext uri="{28A0092B-C50C-407E-A947-70E740481C1C}">
                <a14:useLocalDpi xmlns:a14="http://schemas.microsoft.com/office/drawing/2010/main"/>
              </a:ext>
            </a:extLst>
          </a:blip>
          <a:srcRect l="38010" t="13276" r="48939" b="72888"/>
          <a:stretch/>
        </p:blipFill>
        <p:spPr>
          <a:xfrm>
            <a:off x="3463372" y="2229549"/>
            <a:ext cx="474776" cy="503319"/>
          </a:xfrm>
          <a:prstGeom prst="rect">
            <a:avLst/>
          </a:prstGeom>
        </p:spPr>
      </p:pic>
      <p:pic>
        <p:nvPicPr>
          <p:cNvPr id="13" name="図 45"/>
          <p:cNvPicPr>
            <a:picLocks noChangeAspect="1"/>
          </p:cNvPicPr>
          <p:nvPr/>
        </p:nvPicPr>
        <p:blipFill rotWithShape="1">
          <a:blip r:embed="rId3" cstate="print">
            <a:extLst>
              <a:ext uri="{28A0092B-C50C-407E-A947-70E740481C1C}">
                <a14:useLocalDpi xmlns:a14="http://schemas.microsoft.com/office/drawing/2010/main"/>
              </a:ext>
            </a:extLst>
          </a:blip>
          <a:srcRect l="1577" t="13345" r="85976" b="73642"/>
          <a:stretch/>
        </p:blipFill>
        <p:spPr>
          <a:xfrm>
            <a:off x="1370460" y="2761548"/>
            <a:ext cx="427903" cy="447379"/>
          </a:xfrm>
          <a:prstGeom prst="rect">
            <a:avLst/>
          </a:prstGeom>
        </p:spPr>
      </p:pic>
      <p:pic>
        <p:nvPicPr>
          <p:cNvPr id="14" name="図 46"/>
          <p:cNvPicPr>
            <a:picLocks noChangeAspect="1"/>
          </p:cNvPicPr>
          <p:nvPr/>
        </p:nvPicPr>
        <p:blipFill rotWithShape="1">
          <a:blip r:embed="rId3" cstate="print">
            <a:extLst>
              <a:ext uri="{28A0092B-C50C-407E-A947-70E740481C1C}">
                <a14:useLocalDpi xmlns:a14="http://schemas.microsoft.com/office/drawing/2010/main"/>
              </a:ext>
            </a:extLst>
          </a:blip>
          <a:srcRect l="13409" t="13345" r="74757" b="73642"/>
          <a:stretch/>
        </p:blipFill>
        <p:spPr>
          <a:xfrm>
            <a:off x="1870585" y="2761548"/>
            <a:ext cx="406815" cy="447379"/>
          </a:xfrm>
          <a:prstGeom prst="rect">
            <a:avLst/>
          </a:prstGeom>
        </p:spPr>
      </p:pic>
      <p:pic>
        <p:nvPicPr>
          <p:cNvPr id="15" name="図 48"/>
          <p:cNvPicPr>
            <a:picLocks noChangeAspect="1"/>
          </p:cNvPicPr>
          <p:nvPr/>
        </p:nvPicPr>
        <p:blipFill rotWithShape="1">
          <a:blip r:embed="rId3" cstate="print">
            <a:extLst>
              <a:ext uri="{28A0092B-C50C-407E-A947-70E740481C1C}">
                <a14:useLocalDpi xmlns:a14="http://schemas.microsoft.com/office/drawing/2010/main"/>
              </a:ext>
            </a:extLst>
          </a:blip>
          <a:srcRect l="76410" t="13346" r="12684" b="73830"/>
          <a:stretch/>
        </p:blipFill>
        <p:spPr>
          <a:xfrm>
            <a:off x="923298" y="2768050"/>
            <a:ext cx="374939" cy="440877"/>
          </a:xfrm>
          <a:prstGeom prst="rect">
            <a:avLst/>
          </a:prstGeom>
        </p:spPr>
      </p:pic>
      <p:pic>
        <p:nvPicPr>
          <p:cNvPr id="16" name="図 53"/>
          <p:cNvPicPr>
            <a:picLocks noChangeAspect="1"/>
          </p:cNvPicPr>
          <p:nvPr/>
        </p:nvPicPr>
        <p:blipFill rotWithShape="1">
          <a:blip r:embed="rId3" cstate="print">
            <a:extLst>
              <a:ext uri="{28A0092B-C50C-407E-A947-70E740481C1C}">
                <a14:useLocalDpi xmlns:a14="http://schemas.microsoft.com/office/drawing/2010/main"/>
              </a:ext>
            </a:extLst>
          </a:blip>
          <a:srcRect l="72915" t="42459" r="14638" b="43142"/>
          <a:stretch/>
        </p:blipFill>
        <p:spPr>
          <a:xfrm>
            <a:off x="3985707" y="2252135"/>
            <a:ext cx="415549" cy="480732"/>
          </a:xfrm>
          <a:prstGeom prst="rect">
            <a:avLst/>
          </a:prstGeom>
        </p:spPr>
      </p:pic>
      <p:pic>
        <p:nvPicPr>
          <p:cNvPr id="17" name="Picture 2" descr="C:\Users\hitoya\Desktop\FreeVectorBusinessPeopleIcons.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89591" y="2772476"/>
            <a:ext cx="329821" cy="4605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C:\Users\hitoya\Desktop\FreeVectorBusinessPeopleIcons.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868505" y="3373689"/>
            <a:ext cx="367741" cy="4488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hitoya\Desktop\FreeVectorBusinessPeopleIcons.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991636" y="2820777"/>
            <a:ext cx="390976" cy="4122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hitoya\Desktop\FreeVectorBusinessPeopleIcons.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710390" y="3353463"/>
            <a:ext cx="425643" cy="4893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hitoya\Desktop\FreeVectorBusinessPeopleIcons.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794378" y="2795690"/>
            <a:ext cx="340200" cy="4494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hitoya\Desktop\FreeVectorBusinessPeopleIcons.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r="-433"/>
          <a:stretch/>
        </p:blipFill>
        <p:spPr bwMode="auto">
          <a:xfrm>
            <a:off x="3146447" y="2830218"/>
            <a:ext cx="334709" cy="3787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hitoya\Desktop\FreeVectorBusinessPeopleIcons.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l="-43"/>
          <a:stretch/>
        </p:blipFill>
        <p:spPr bwMode="auto">
          <a:xfrm>
            <a:off x="2379442" y="3376489"/>
            <a:ext cx="312004" cy="42526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hitoya\Desktop\FreeVectorBusinessPeopleIcons.jpg"/>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349622" y="2814727"/>
            <a:ext cx="312180" cy="3942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hitoya\Desktop\FreeVectorBusinessPeopleIcons.jpg"/>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r="-1144"/>
          <a:stretch/>
        </p:blipFill>
        <p:spPr bwMode="auto">
          <a:xfrm>
            <a:off x="1452233" y="3359349"/>
            <a:ext cx="297804" cy="4589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hitoya\Desktop\FreeVectorBusinessPeopleIcons.jpg"/>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159763" y="3333229"/>
            <a:ext cx="417237" cy="497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Users\hitoya\Desktop\FreeVectorBusinessPeopleIcons.jpg"/>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r="-14137"/>
          <a:stretch/>
        </p:blipFill>
        <p:spPr bwMode="auto">
          <a:xfrm>
            <a:off x="3575834" y="3320584"/>
            <a:ext cx="435780" cy="497747"/>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6"/>
          <p:cNvPicPr>
            <a:picLocks noChangeAspect="1"/>
          </p:cNvPicPr>
          <p:nvPr/>
        </p:nvPicPr>
        <p:blipFill rotWithShape="1">
          <a:blip r:embed="rId3" cstate="print">
            <a:extLst>
              <a:ext uri="{28A0092B-C50C-407E-A947-70E740481C1C}">
                <a14:useLocalDpi xmlns:a14="http://schemas.microsoft.com/office/drawing/2010/main"/>
              </a:ext>
            </a:extLst>
          </a:blip>
          <a:srcRect l="88025" t="13165" r="87" b="73159"/>
          <a:stretch/>
        </p:blipFill>
        <p:spPr>
          <a:xfrm>
            <a:off x="890096" y="3334481"/>
            <a:ext cx="458408" cy="527267"/>
          </a:xfrm>
          <a:prstGeom prst="rect">
            <a:avLst/>
          </a:prstGeom>
        </p:spPr>
      </p:pic>
      <p:pic>
        <p:nvPicPr>
          <p:cNvPr id="29" name="図 35"/>
          <p:cNvPicPr>
            <a:picLocks noChangeAspect="1"/>
          </p:cNvPicPr>
          <p:nvPr/>
        </p:nvPicPr>
        <p:blipFill rotWithShape="1">
          <a:blip r:embed="rId3" cstate="print">
            <a:extLst>
              <a:ext uri="{28A0092B-C50C-407E-A947-70E740481C1C}">
                <a14:useLocalDpi xmlns:a14="http://schemas.microsoft.com/office/drawing/2010/main"/>
              </a:ext>
            </a:extLst>
          </a:blip>
          <a:srcRect l="26447" t="55592" r="61105" b="30009"/>
          <a:stretch/>
        </p:blipFill>
        <p:spPr>
          <a:xfrm>
            <a:off x="3991636" y="3276653"/>
            <a:ext cx="489352" cy="566112"/>
          </a:xfrm>
          <a:prstGeom prst="rect">
            <a:avLst/>
          </a:prstGeom>
        </p:spPr>
      </p:pic>
      <p:sp>
        <p:nvSpPr>
          <p:cNvPr id="30" name="Oval 29"/>
          <p:cNvSpPr/>
          <p:nvPr/>
        </p:nvSpPr>
        <p:spPr>
          <a:xfrm>
            <a:off x="890096" y="2205407"/>
            <a:ext cx="458408" cy="532000"/>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1" name="Oval 30"/>
          <p:cNvSpPr/>
          <p:nvPr/>
        </p:nvSpPr>
        <p:spPr>
          <a:xfrm>
            <a:off x="1334420" y="2745827"/>
            <a:ext cx="458408" cy="532000"/>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2" name="Oval 31"/>
          <p:cNvSpPr/>
          <p:nvPr/>
        </p:nvSpPr>
        <p:spPr>
          <a:xfrm>
            <a:off x="2709088" y="3324059"/>
            <a:ext cx="458408" cy="532000"/>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3" name="Oval 32"/>
          <p:cNvSpPr/>
          <p:nvPr/>
        </p:nvSpPr>
        <p:spPr>
          <a:xfrm>
            <a:off x="3973994" y="2753572"/>
            <a:ext cx="458408" cy="532000"/>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4" name="Oval 33"/>
          <p:cNvSpPr/>
          <p:nvPr/>
        </p:nvSpPr>
        <p:spPr>
          <a:xfrm>
            <a:off x="2910738" y="2200865"/>
            <a:ext cx="458408" cy="532000"/>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36" name="TextBox 35"/>
          <p:cNvSpPr txBox="1"/>
          <p:nvPr/>
        </p:nvSpPr>
        <p:spPr>
          <a:xfrm>
            <a:off x="505054" y="4155926"/>
            <a:ext cx="1690681" cy="338554"/>
          </a:xfrm>
          <a:prstGeom prst="rect">
            <a:avLst/>
          </a:prstGeom>
          <a:noFill/>
        </p:spPr>
        <p:txBody>
          <a:bodyPr wrap="square" rtlCol="0">
            <a:spAutoFit/>
          </a:bodyPr>
          <a:lstStyle/>
          <a:p>
            <a:pPr defTabSz="609585" fontAlgn="base">
              <a:spcBef>
                <a:spcPct val="0"/>
              </a:spcBef>
              <a:spcAft>
                <a:spcPct val="0"/>
              </a:spcAft>
            </a:pPr>
            <a:r>
              <a:rPr lang="ja-JP" altLang="en-US" sz="800" dirty="0" smtClean="0">
                <a:solidFill>
                  <a:srgbClr val="676767">
                    <a:lumMod val="50000"/>
                  </a:srgbClr>
                </a:solidFill>
                <a:latin typeface="メイリオ" panose="020B0604030504040204" pitchFamily="50" charset="-128"/>
                <a:ea typeface="メイリオ" panose="020B0604030504040204" pitchFamily="50" charset="-128"/>
                <a:cs typeface="メイリオ" panose="020B0604030504040204" pitchFamily="50" charset="-128"/>
              </a:rPr>
              <a:t>月に</a:t>
            </a:r>
            <a:r>
              <a:rPr lang="en-US" altLang="ja-JP" sz="800" dirty="0">
                <a:solidFill>
                  <a:srgbClr val="676767">
                    <a:lumMod val="50000"/>
                  </a:srgb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00" dirty="0" smtClean="0">
                <a:solidFill>
                  <a:srgbClr val="676767">
                    <a:lumMod val="50000"/>
                  </a:srgbClr>
                </a:solidFill>
                <a:latin typeface="メイリオ" panose="020B0604030504040204" pitchFamily="50" charset="-128"/>
                <a:ea typeface="メイリオ" panose="020B0604030504040204" pitchFamily="50" charset="-128"/>
                <a:cs typeface="メイリオ" panose="020B0604030504040204" pitchFamily="50" charset="-128"/>
              </a:rPr>
              <a:t>回以上の会議を主催した人</a:t>
            </a:r>
            <a:endParaRPr lang="en-US" altLang="ja-JP" sz="800" dirty="0">
              <a:solidFill>
                <a:srgbClr val="676767">
                  <a:lumMod val="50000"/>
                </a:srgb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09585" fontAlgn="base">
              <a:spcBef>
                <a:spcPct val="0"/>
              </a:spcBef>
              <a:spcAft>
                <a:spcPct val="0"/>
              </a:spcAft>
            </a:pPr>
            <a:r>
              <a:rPr lang="ja-JP" altLang="en-US" sz="800" dirty="0" smtClean="0">
                <a:solidFill>
                  <a:srgbClr val="676767">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＝アクティブ</a:t>
            </a:r>
            <a:r>
              <a:rPr lang="en-US" altLang="ja-JP" sz="800" dirty="0" smtClean="0">
                <a:solidFill>
                  <a:srgbClr val="676767">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smtClean="0">
                <a:solidFill>
                  <a:srgbClr val="676767">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ユーザ</a:t>
            </a:r>
            <a:endParaRPr lang="en-US" altLang="ja-JP" sz="800" dirty="0" smtClean="0">
              <a:solidFill>
                <a:srgbClr val="676767">
                  <a:lumMod val="50000"/>
                </a:srgb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Oval 37"/>
          <p:cNvSpPr/>
          <p:nvPr/>
        </p:nvSpPr>
        <p:spPr>
          <a:xfrm>
            <a:off x="383147" y="4028425"/>
            <a:ext cx="1861407" cy="631557"/>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endParaRPr>
          </a:p>
        </p:txBody>
      </p:sp>
      <p:sp>
        <p:nvSpPr>
          <p:cNvPr id="2" name="TextBox 1"/>
          <p:cNvSpPr txBox="1"/>
          <p:nvPr/>
        </p:nvSpPr>
        <p:spPr>
          <a:xfrm>
            <a:off x="5216355" y="1338339"/>
            <a:ext cx="3744416" cy="2308324"/>
          </a:xfrm>
          <a:prstGeom prst="rect">
            <a:avLst/>
          </a:prstGeom>
          <a:noFill/>
        </p:spPr>
        <p:txBody>
          <a:bodyPr wrap="square" rtlCol="0">
            <a:spAutoFit/>
          </a:bodyPr>
          <a:lstStyle/>
          <a:p>
            <a:r>
              <a:rPr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メリット</a:t>
            </a:r>
            <a:endParaRPr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ü"/>
            </a:pPr>
            <a:r>
              <a:rPr lang="en-US" altLang="ja-JP"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所持をしている人全員が予約なしで自由に会</a:t>
            </a:r>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議</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主</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催</a:t>
            </a:r>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で</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き</a:t>
            </a:r>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機</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損</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失がゼロ</a:t>
            </a:r>
            <a:endParaRPr lang="en-US" altLang="ja-JP"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ü"/>
            </a:pPr>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管理者</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は予約や同時会議開催数を気にする必要がなく運用工数がかからない</a:t>
            </a:r>
            <a:endParaRPr lang="en-US" altLang="ja-JP"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ü"/>
            </a:pPr>
            <a:endParaRPr lang="en-US" altLang="ja-JP"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ü"/>
            </a:pP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月に</a:t>
            </a:r>
            <a:r>
              <a:rPr lang="en-US" altLang="ja-JP"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回</a:t>
            </a:r>
            <a:r>
              <a:rPr lang="en-US" altLang="ja-JP"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以上会議を開催した人のみが課金対象になるので投資を低く抑えられる。</a:t>
            </a:r>
            <a:endParaRPr lang="en-US" altLang="ja-JP"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利用した分のみのお支払いモデル</a:t>
            </a:r>
            <a:endPar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Rounded Rectangle 38"/>
          <p:cNvSpPr/>
          <p:nvPr/>
        </p:nvSpPr>
        <p:spPr>
          <a:xfrm>
            <a:off x="4578069" y="4028425"/>
            <a:ext cx="4458427" cy="991597"/>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初年度契約：</a:t>
            </a:r>
            <a:r>
              <a:rPr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を所持している人の数＊</a:t>
            </a:r>
            <a:r>
              <a:rPr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15 </a:t>
            </a:r>
            <a:r>
              <a:rPr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sz="12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回</a:t>
            </a:r>
            <a:r>
              <a:rPr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更新：契約終了前の</a:t>
            </a:r>
            <a:r>
              <a:rPr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ヶ月間のアクティブ</a:t>
            </a:r>
            <a:r>
              <a:rPr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ユーザ合計を３</a:t>
            </a:r>
            <a:r>
              <a:rPr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で割り、月平均で更新料を計算します。</a:t>
            </a:r>
          </a:p>
        </p:txBody>
      </p:sp>
      <p:pic>
        <p:nvPicPr>
          <p:cNvPr id="40" name="A4FB81A5-D02D-41FF-9EA2-6E1E38B2204D" descr="964A2FBA-2D2B-446F-82B4-5272E001FCC6@cisc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16329" y="4028425"/>
            <a:ext cx="839966" cy="7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2526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フレキシブ</a:t>
            </a:r>
            <a:r>
              <a:rPr lang="ja-JP" altLang="en-US" sz="28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ルな働き方を実現するための取組み</a:t>
            </a:r>
            <a:endParaRPr kumimoji="1"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5" name="グループ化 9"/>
          <p:cNvGrpSpPr/>
          <p:nvPr/>
        </p:nvGrpSpPr>
        <p:grpSpPr>
          <a:xfrm>
            <a:off x="3070302" y="1668791"/>
            <a:ext cx="2464068" cy="2415356"/>
            <a:chOff x="3662078" y="1712468"/>
            <a:chExt cx="2464068" cy="2415356"/>
          </a:xfrm>
        </p:grpSpPr>
        <p:grpSp>
          <p:nvGrpSpPr>
            <p:cNvPr id="26" name="グループ化 8"/>
            <p:cNvGrpSpPr/>
            <p:nvPr/>
          </p:nvGrpSpPr>
          <p:grpSpPr>
            <a:xfrm>
              <a:off x="3662078" y="1712468"/>
              <a:ext cx="2464068" cy="2415356"/>
              <a:chOff x="3662078" y="1712468"/>
              <a:chExt cx="2464068" cy="2415356"/>
            </a:xfrm>
          </p:grpSpPr>
          <p:sp>
            <p:nvSpPr>
              <p:cNvPr id="28" name="パイ 6"/>
              <p:cNvSpPr/>
              <p:nvPr/>
            </p:nvSpPr>
            <p:spPr>
              <a:xfrm rot="16200000">
                <a:off x="3740547" y="1733472"/>
                <a:ext cx="2378502" cy="2378502"/>
              </a:xfrm>
              <a:prstGeom prst="pie">
                <a:avLst>
                  <a:gd name="adj1" fmla="val 21578831"/>
                  <a:gd name="adj2" fmla="val 7709761"/>
                </a:avLst>
              </a:prstGeom>
              <a:noFill/>
              <a:ln w="152400" cap="flat" cmpd="sng" algn="ctr">
                <a:solidFill>
                  <a:srgbClr val="6EBE4A">
                    <a:alpha val="60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dirty="0" smtClean="0">
                  <a:ln>
                    <a:noFill/>
                  </a:ln>
                  <a:solidFill>
                    <a:srgbClr val="282828"/>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パイ 37"/>
              <p:cNvSpPr/>
              <p:nvPr/>
            </p:nvSpPr>
            <p:spPr>
              <a:xfrm rot="16200000">
                <a:off x="3687834" y="1686712"/>
                <a:ext cx="2412555" cy="2464068"/>
              </a:xfrm>
              <a:prstGeom prst="pie">
                <a:avLst>
                  <a:gd name="adj1" fmla="val 7389396"/>
                  <a:gd name="adj2" fmla="val 14781580"/>
                </a:avLst>
              </a:prstGeom>
              <a:noFill/>
              <a:ln w="152400" cap="flat" cmpd="sng" algn="ctr">
                <a:solidFill>
                  <a:srgbClr val="005073">
                    <a:alpha val="60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dirty="0" smtClean="0">
                  <a:ln>
                    <a:noFill/>
                  </a:ln>
                  <a:solidFill>
                    <a:srgbClr val="282828"/>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パイ 38"/>
              <p:cNvSpPr/>
              <p:nvPr/>
            </p:nvSpPr>
            <p:spPr>
              <a:xfrm rot="16200000">
                <a:off x="3671634" y="1721675"/>
                <a:ext cx="2404031" cy="2408268"/>
              </a:xfrm>
              <a:prstGeom prst="pie">
                <a:avLst>
                  <a:gd name="adj1" fmla="val 14528129"/>
                  <a:gd name="adj2" fmla="val 394311"/>
                </a:avLst>
              </a:prstGeom>
              <a:noFill/>
              <a:ln w="152400" cap="flat" cmpd="sng" algn="ctr">
                <a:solidFill>
                  <a:srgbClr val="FBAB18">
                    <a:alpha val="60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dirty="0" smtClean="0">
                  <a:ln>
                    <a:noFill/>
                  </a:ln>
                  <a:solidFill>
                    <a:srgbClr val="282828"/>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 name="Oval 101"/>
            <p:cNvSpPr>
              <a:spLocks noChangeArrowheads="1"/>
            </p:cNvSpPr>
            <p:nvPr/>
          </p:nvSpPr>
          <p:spPr bwMode="auto">
            <a:xfrm>
              <a:off x="3747010" y="1783267"/>
              <a:ext cx="2286561" cy="2270240"/>
            </a:xfrm>
            <a:prstGeom prst="ellipse">
              <a:avLst/>
            </a:prstGeom>
            <a:solidFill>
              <a:srgbClr val="FFFFFF"/>
            </a:solidFill>
            <a:ln w="0">
              <a:solidFill>
                <a:srgbClr val="FFFFFF"/>
              </a:solidFill>
              <a:round/>
              <a:headEnd/>
              <a:tailEnd/>
            </a:ln>
          </p:spPr>
          <p:txBody>
            <a:bodyPr vert="horz" wrap="square" lIns="91440" tIns="45720" rIns="91440" bIns="45720" numCol="1" anchor="t" anchorCtr="0" compatLnSpc="1">
              <a:prstTxWarp prst="textNoShape">
                <a:avLst/>
              </a:prstTxWarp>
              <a:noAutofit/>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282828"/>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1" name="Rectangle 2"/>
          <p:cNvSpPr>
            <a:spLocks noChangeArrowheads="1"/>
          </p:cNvSpPr>
          <p:nvPr/>
        </p:nvSpPr>
        <p:spPr bwMode="auto">
          <a:xfrm>
            <a:off x="179512" y="1999941"/>
            <a:ext cx="27593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iscoSansTT Light" charset="0"/>
                <a:cs typeface="Arial" pitchFamily="34" charset="0"/>
              </a:defRPr>
            </a:lvl1pPr>
            <a:lvl2pPr marL="742950" indent="-285750" eaLnBrk="0" hangingPunct="0">
              <a:defRPr>
                <a:solidFill>
                  <a:schemeClr val="tx1"/>
                </a:solidFill>
                <a:latin typeface="CiscoSansTT Light" charset="0"/>
                <a:cs typeface="Arial" pitchFamily="34" charset="0"/>
              </a:defRPr>
            </a:lvl2pPr>
            <a:lvl3pPr marL="1143000" indent="-228600" eaLnBrk="0" hangingPunct="0">
              <a:defRPr>
                <a:solidFill>
                  <a:schemeClr val="tx1"/>
                </a:solidFill>
                <a:latin typeface="CiscoSansTT Light" charset="0"/>
                <a:cs typeface="Arial" pitchFamily="34" charset="0"/>
              </a:defRPr>
            </a:lvl3pPr>
            <a:lvl4pPr marL="1600200" indent="-228600" eaLnBrk="0" hangingPunct="0">
              <a:defRPr>
                <a:solidFill>
                  <a:schemeClr val="tx1"/>
                </a:solidFill>
                <a:latin typeface="CiscoSansTT Light" charset="0"/>
                <a:cs typeface="Arial" pitchFamily="34" charset="0"/>
              </a:defRPr>
            </a:lvl4pPr>
            <a:lvl5pPr marL="2057400" indent="-228600" eaLnBrk="0" hangingPunct="0">
              <a:defRPr>
                <a:solidFill>
                  <a:schemeClr val="tx1"/>
                </a:solidFill>
                <a:latin typeface="CiscoSansTT Light" charset="0"/>
                <a:cs typeface="Arial" pitchFamily="34" charset="0"/>
              </a:defRPr>
            </a:lvl5pPr>
            <a:lvl6pPr marL="2514600" indent="-228600" defTabSz="455613" eaLnBrk="0" fontAlgn="base" hangingPunct="0">
              <a:spcBef>
                <a:spcPct val="0"/>
              </a:spcBef>
              <a:spcAft>
                <a:spcPct val="0"/>
              </a:spcAft>
              <a:defRPr>
                <a:solidFill>
                  <a:schemeClr val="tx1"/>
                </a:solidFill>
                <a:latin typeface="CiscoSansTT Light" charset="0"/>
                <a:cs typeface="Arial" pitchFamily="34" charset="0"/>
              </a:defRPr>
            </a:lvl6pPr>
            <a:lvl7pPr marL="2971800" indent="-228600" defTabSz="455613" eaLnBrk="0" fontAlgn="base" hangingPunct="0">
              <a:spcBef>
                <a:spcPct val="0"/>
              </a:spcBef>
              <a:spcAft>
                <a:spcPct val="0"/>
              </a:spcAft>
              <a:defRPr>
                <a:solidFill>
                  <a:schemeClr val="tx1"/>
                </a:solidFill>
                <a:latin typeface="CiscoSansTT Light" charset="0"/>
                <a:cs typeface="Arial" pitchFamily="34" charset="0"/>
              </a:defRPr>
            </a:lvl7pPr>
            <a:lvl8pPr marL="3429000" indent="-228600" defTabSz="455613" eaLnBrk="0" fontAlgn="base" hangingPunct="0">
              <a:spcBef>
                <a:spcPct val="0"/>
              </a:spcBef>
              <a:spcAft>
                <a:spcPct val="0"/>
              </a:spcAft>
              <a:defRPr>
                <a:solidFill>
                  <a:schemeClr val="tx1"/>
                </a:solidFill>
                <a:latin typeface="CiscoSansTT Light" charset="0"/>
                <a:cs typeface="Arial" pitchFamily="34" charset="0"/>
              </a:defRPr>
            </a:lvl8pPr>
            <a:lvl9pPr marL="3886200" indent="-228600" defTabSz="455613" eaLnBrk="0" fontAlgn="base" hangingPunct="0">
              <a:spcBef>
                <a:spcPct val="0"/>
              </a:spcBef>
              <a:spcAft>
                <a:spcPct val="0"/>
              </a:spcAft>
              <a:defRPr>
                <a:solidFill>
                  <a:schemeClr val="tx1"/>
                </a:solidFill>
                <a:latin typeface="CiscoSansTT Light" charset="0"/>
                <a:cs typeface="Arial" pitchFamily="34" charset="0"/>
              </a:defRPr>
            </a:lvl9pPr>
          </a:lstStyle>
          <a:p>
            <a:pPr defTabSz="455613" eaLnBrk="1" fontAlgn="base" hangingPunct="1">
              <a:spcBef>
                <a:spcPct val="0"/>
              </a:spcBef>
              <a:spcAft>
                <a:spcPct val="0"/>
              </a:spcAft>
              <a:defRPr/>
            </a:pPr>
            <a:r>
              <a:rPr kumimoji="0" lang="ja-JP" altLang="en-US" sz="14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多様性</a:t>
            </a:r>
            <a:r>
              <a:rPr kumimoji="0" lang="ja-JP" altLang="en-US" sz="14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を</a:t>
            </a:r>
            <a:r>
              <a:rPr kumimoji="0" lang="ja-JP" altLang="en-US" sz="14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認め合い互いに尊敬し受容し協業しあえる文化</a:t>
            </a:r>
            <a:endParaRPr kumimoji="0" lang="en-US" altLang="ja-JP" sz="14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a:p>
            <a:pPr defTabSz="455613" eaLnBrk="1" fontAlgn="base" hangingPunct="1">
              <a:spcBef>
                <a:spcPct val="0"/>
              </a:spcBef>
              <a:spcAft>
                <a:spcPct val="0"/>
              </a:spcAft>
              <a:defRPr/>
            </a:pPr>
            <a:r>
              <a:rPr kumimoji="0"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働</a:t>
            </a:r>
            <a:r>
              <a:rPr kumimoji="0" lang="ja-JP" altLang="en-US"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く</a:t>
            </a:r>
            <a:r>
              <a:rPr kumimoji="0"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場</a:t>
            </a:r>
            <a:r>
              <a:rPr kumimoji="0" lang="ja-JP" altLang="en-US"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所、働いた時間は不問。</a:t>
            </a:r>
            <a:endParaRPr kumimoji="0"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Rectangle 20"/>
          <p:cNvSpPr>
            <a:spLocks noChangeArrowheads="1"/>
          </p:cNvSpPr>
          <p:nvPr/>
        </p:nvSpPr>
        <p:spPr bwMode="auto">
          <a:xfrm>
            <a:off x="5580112" y="1989997"/>
            <a:ext cx="32349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iscoSansTT Light" charset="0"/>
                <a:cs typeface="Arial" pitchFamily="34" charset="0"/>
              </a:defRPr>
            </a:lvl1pPr>
            <a:lvl2pPr marL="742950" indent="-285750" eaLnBrk="0" hangingPunct="0">
              <a:defRPr>
                <a:solidFill>
                  <a:schemeClr val="tx1"/>
                </a:solidFill>
                <a:latin typeface="CiscoSansTT Light" charset="0"/>
                <a:cs typeface="Arial" pitchFamily="34" charset="0"/>
              </a:defRPr>
            </a:lvl2pPr>
            <a:lvl3pPr marL="1143000" indent="-228600" eaLnBrk="0" hangingPunct="0">
              <a:defRPr>
                <a:solidFill>
                  <a:schemeClr val="tx1"/>
                </a:solidFill>
                <a:latin typeface="CiscoSansTT Light" charset="0"/>
                <a:cs typeface="Arial" pitchFamily="34" charset="0"/>
              </a:defRPr>
            </a:lvl3pPr>
            <a:lvl4pPr marL="1600200" indent="-228600" eaLnBrk="0" hangingPunct="0">
              <a:defRPr>
                <a:solidFill>
                  <a:schemeClr val="tx1"/>
                </a:solidFill>
                <a:latin typeface="CiscoSansTT Light" charset="0"/>
                <a:cs typeface="Arial" pitchFamily="34" charset="0"/>
              </a:defRPr>
            </a:lvl4pPr>
            <a:lvl5pPr marL="2057400" indent="-228600" eaLnBrk="0" hangingPunct="0">
              <a:defRPr>
                <a:solidFill>
                  <a:schemeClr val="tx1"/>
                </a:solidFill>
                <a:latin typeface="CiscoSansTT Light" charset="0"/>
                <a:cs typeface="Arial" pitchFamily="34" charset="0"/>
              </a:defRPr>
            </a:lvl5pPr>
            <a:lvl6pPr marL="2514600" indent="-228600" defTabSz="455613" eaLnBrk="0" fontAlgn="base" hangingPunct="0">
              <a:spcBef>
                <a:spcPct val="0"/>
              </a:spcBef>
              <a:spcAft>
                <a:spcPct val="0"/>
              </a:spcAft>
              <a:defRPr>
                <a:solidFill>
                  <a:schemeClr val="tx1"/>
                </a:solidFill>
                <a:latin typeface="CiscoSansTT Light" charset="0"/>
                <a:cs typeface="Arial" pitchFamily="34" charset="0"/>
              </a:defRPr>
            </a:lvl6pPr>
            <a:lvl7pPr marL="2971800" indent="-228600" defTabSz="455613" eaLnBrk="0" fontAlgn="base" hangingPunct="0">
              <a:spcBef>
                <a:spcPct val="0"/>
              </a:spcBef>
              <a:spcAft>
                <a:spcPct val="0"/>
              </a:spcAft>
              <a:defRPr>
                <a:solidFill>
                  <a:schemeClr val="tx1"/>
                </a:solidFill>
                <a:latin typeface="CiscoSansTT Light" charset="0"/>
                <a:cs typeface="Arial" pitchFamily="34" charset="0"/>
              </a:defRPr>
            </a:lvl7pPr>
            <a:lvl8pPr marL="3429000" indent="-228600" defTabSz="455613" eaLnBrk="0" fontAlgn="base" hangingPunct="0">
              <a:spcBef>
                <a:spcPct val="0"/>
              </a:spcBef>
              <a:spcAft>
                <a:spcPct val="0"/>
              </a:spcAft>
              <a:defRPr>
                <a:solidFill>
                  <a:schemeClr val="tx1"/>
                </a:solidFill>
                <a:latin typeface="CiscoSansTT Light" charset="0"/>
                <a:cs typeface="Arial" pitchFamily="34" charset="0"/>
              </a:defRPr>
            </a:lvl8pPr>
            <a:lvl9pPr marL="3886200" indent="-228600" defTabSz="455613" eaLnBrk="0" fontAlgn="base" hangingPunct="0">
              <a:spcBef>
                <a:spcPct val="0"/>
              </a:spcBef>
              <a:spcAft>
                <a:spcPct val="0"/>
              </a:spcAft>
              <a:defRPr>
                <a:solidFill>
                  <a:schemeClr val="tx1"/>
                </a:solidFill>
                <a:latin typeface="CiscoSansTT Light" charset="0"/>
                <a:cs typeface="Arial" pitchFamily="34" charset="0"/>
              </a:defRPr>
            </a:lvl9pPr>
          </a:lstStyle>
          <a:p>
            <a:pPr defTabSz="455613" eaLnBrk="1" fontAlgn="base" hangingPunct="1">
              <a:spcBef>
                <a:spcPct val="0"/>
              </a:spcBef>
              <a:spcAft>
                <a:spcPct val="0"/>
              </a:spcAft>
              <a:tabLst>
                <a:tab pos="804863" algn="l"/>
              </a:tabLst>
              <a:defRPr/>
            </a:pPr>
            <a:r>
              <a:rPr kumimoji="0" lang="ja-JP" altLang="en-US" sz="14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フラットな組織</a:t>
            </a:r>
            <a:endParaRPr kumimoji="0" lang="en-US" altLang="ja-JP" sz="14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a:p>
            <a:pPr defTabSz="455613" eaLnBrk="1" fontAlgn="base" hangingPunct="1">
              <a:spcBef>
                <a:spcPct val="0"/>
              </a:spcBef>
              <a:spcAft>
                <a:spcPct val="0"/>
              </a:spcAft>
              <a:tabLst>
                <a:tab pos="804863" algn="l"/>
              </a:tabLst>
              <a:defRPr/>
            </a:pPr>
            <a:r>
              <a:rPr kumimoji="0"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テレワー</a:t>
            </a:r>
            <a:r>
              <a:rPr kumimoji="0" lang="ja-JP" altLang="en-US"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ク制度</a:t>
            </a:r>
            <a:r>
              <a:rPr kumimoji="0" lang="ja-JP" altLang="en-US" sz="14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、評価、社員同士の報酬</a:t>
            </a:r>
            <a:r>
              <a:rPr kumimoji="0" lang="ja-JP" altLang="en-US" sz="14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制</a:t>
            </a:r>
            <a:r>
              <a:rPr kumimoji="0" lang="ja-JP" altLang="en-US" sz="14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度</a:t>
            </a:r>
            <a:r>
              <a:rPr kumimoji="0" lang="ja-JP" altLang="en-US" sz="14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など</a:t>
            </a:r>
            <a:endParaRPr kumimoji="0" lang="en-US" altLang="ja-JP" sz="14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Rectangle 20"/>
          <p:cNvSpPr>
            <a:spLocks noChangeArrowheads="1"/>
          </p:cNvSpPr>
          <p:nvPr/>
        </p:nvSpPr>
        <p:spPr bwMode="auto">
          <a:xfrm>
            <a:off x="4682600" y="4217479"/>
            <a:ext cx="43538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iscoSansTT Light" charset="0"/>
                <a:cs typeface="Arial" pitchFamily="34" charset="0"/>
              </a:defRPr>
            </a:lvl1pPr>
            <a:lvl2pPr marL="742950" indent="-285750" eaLnBrk="0" hangingPunct="0">
              <a:defRPr>
                <a:solidFill>
                  <a:schemeClr val="tx1"/>
                </a:solidFill>
                <a:latin typeface="CiscoSansTT Light" charset="0"/>
                <a:cs typeface="Arial" pitchFamily="34" charset="0"/>
              </a:defRPr>
            </a:lvl2pPr>
            <a:lvl3pPr marL="1143000" indent="-228600" eaLnBrk="0" hangingPunct="0">
              <a:defRPr>
                <a:solidFill>
                  <a:schemeClr val="tx1"/>
                </a:solidFill>
                <a:latin typeface="CiscoSansTT Light" charset="0"/>
                <a:cs typeface="Arial" pitchFamily="34" charset="0"/>
              </a:defRPr>
            </a:lvl3pPr>
            <a:lvl4pPr marL="1600200" indent="-228600" eaLnBrk="0" hangingPunct="0">
              <a:defRPr>
                <a:solidFill>
                  <a:schemeClr val="tx1"/>
                </a:solidFill>
                <a:latin typeface="CiscoSansTT Light" charset="0"/>
                <a:cs typeface="Arial" pitchFamily="34" charset="0"/>
              </a:defRPr>
            </a:lvl4pPr>
            <a:lvl5pPr marL="2057400" indent="-228600" eaLnBrk="0" hangingPunct="0">
              <a:defRPr>
                <a:solidFill>
                  <a:schemeClr val="tx1"/>
                </a:solidFill>
                <a:latin typeface="CiscoSansTT Light" charset="0"/>
                <a:cs typeface="Arial" pitchFamily="34" charset="0"/>
              </a:defRPr>
            </a:lvl5pPr>
            <a:lvl6pPr marL="2514600" indent="-228600" defTabSz="455613" eaLnBrk="0" fontAlgn="base" hangingPunct="0">
              <a:spcBef>
                <a:spcPct val="0"/>
              </a:spcBef>
              <a:spcAft>
                <a:spcPct val="0"/>
              </a:spcAft>
              <a:defRPr>
                <a:solidFill>
                  <a:schemeClr val="tx1"/>
                </a:solidFill>
                <a:latin typeface="CiscoSansTT Light" charset="0"/>
                <a:cs typeface="Arial" pitchFamily="34" charset="0"/>
              </a:defRPr>
            </a:lvl6pPr>
            <a:lvl7pPr marL="2971800" indent="-228600" defTabSz="455613" eaLnBrk="0" fontAlgn="base" hangingPunct="0">
              <a:spcBef>
                <a:spcPct val="0"/>
              </a:spcBef>
              <a:spcAft>
                <a:spcPct val="0"/>
              </a:spcAft>
              <a:defRPr>
                <a:solidFill>
                  <a:schemeClr val="tx1"/>
                </a:solidFill>
                <a:latin typeface="CiscoSansTT Light" charset="0"/>
                <a:cs typeface="Arial" pitchFamily="34" charset="0"/>
              </a:defRPr>
            </a:lvl7pPr>
            <a:lvl8pPr marL="3429000" indent="-228600" defTabSz="455613" eaLnBrk="0" fontAlgn="base" hangingPunct="0">
              <a:spcBef>
                <a:spcPct val="0"/>
              </a:spcBef>
              <a:spcAft>
                <a:spcPct val="0"/>
              </a:spcAft>
              <a:defRPr>
                <a:solidFill>
                  <a:schemeClr val="tx1"/>
                </a:solidFill>
                <a:latin typeface="CiscoSansTT Light" charset="0"/>
                <a:cs typeface="Arial" pitchFamily="34" charset="0"/>
              </a:defRPr>
            </a:lvl8pPr>
            <a:lvl9pPr marL="3886200" indent="-228600" defTabSz="455613" eaLnBrk="0" fontAlgn="base" hangingPunct="0">
              <a:spcBef>
                <a:spcPct val="0"/>
              </a:spcBef>
              <a:spcAft>
                <a:spcPct val="0"/>
              </a:spcAft>
              <a:defRPr>
                <a:solidFill>
                  <a:schemeClr val="tx1"/>
                </a:solidFill>
                <a:latin typeface="CiscoSansTT Light" charset="0"/>
                <a:cs typeface="Arial" pitchFamily="34" charset="0"/>
              </a:defRPr>
            </a:lvl9pPr>
          </a:lstStyle>
          <a:p>
            <a:pPr defTabSz="455613" eaLnBrk="1" fontAlgn="base" hangingPunct="1">
              <a:spcBef>
                <a:spcPct val="0"/>
              </a:spcBef>
              <a:spcAft>
                <a:spcPct val="0"/>
              </a:spcAft>
              <a:tabLst>
                <a:tab pos="804863" algn="l"/>
              </a:tabLst>
              <a:defRPr/>
            </a:pPr>
            <a:r>
              <a:rPr kumimoji="0" lang="ja-JP" altLang="en-US" sz="14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チー</a:t>
            </a:r>
            <a:r>
              <a:rPr kumimoji="0" lang="ja-JP" altLang="en-US" sz="14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ム</a:t>
            </a:r>
            <a:r>
              <a:rPr kumimoji="0" lang="ja-JP" altLang="en-US" sz="1400" dirty="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ワーク</a:t>
            </a:r>
            <a:r>
              <a:rPr kumimoji="0" lang="ja-JP" altLang="en-US" sz="14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が生まれやすいオフィス</a:t>
            </a:r>
            <a:endParaRPr kumimoji="0" lang="en-US" altLang="ja-JP" sz="1400" dirty="0" smtClean="0">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a:p>
            <a:pPr defTabSz="455613" eaLnBrk="1" fontAlgn="base" hangingPunct="1">
              <a:spcBef>
                <a:spcPct val="0"/>
              </a:spcBef>
              <a:spcAft>
                <a:spcPct val="0"/>
              </a:spcAft>
              <a:tabLst>
                <a:tab pos="804863" algn="l"/>
              </a:tabLst>
              <a:defRPr/>
            </a:pPr>
            <a:r>
              <a:rPr kumimoji="0" lang="ja-JP" altLang="en-US"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場所に制限されず仕事をするための</a:t>
            </a:r>
            <a:r>
              <a:rPr kumimoji="0"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インフ</a:t>
            </a:r>
            <a:r>
              <a:rPr kumimoji="0" lang="ja-JP" altLang="en-US"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ラ・</a:t>
            </a:r>
            <a:r>
              <a:rPr kumimoji="0" lang="en-US" altLang="ja-JP"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r>
            <a:br>
              <a:rPr kumimoji="0" lang="en-US" altLang="ja-JP"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ツール（無線、セキュリティ、</a:t>
            </a:r>
            <a:r>
              <a:rPr kumimoji="0" lang="en-US" altLang="ja-JP"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VPN</a:t>
            </a:r>
            <a:r>
              <a:rPr kumimoji="0" lang="ja-JP" altLang="en-US"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、クラウド）</a:t>
            </a:r>
            <a:endParaRPr kumimoji="0" lang="en-US" altLang="ja-JP"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1"/>
          <p:cNvSpPr/>
          <p:nvPr/>
        </p:nvSpPr>
        <p:spPr>
          <a:xfrm>
            <a:off x="5467924" y="1566546"/>
            <a:ext cx="2128412" cy="417953"/>
          </a:xfrm>
          <a:prstGeom prst="rect">
            <a:avLst/>
          </a:prstGeom>
        </p:spPr>
        <p:txBody>
          <a:bodyPr wrap="square">
            <a:noAutofit/>
          </a:bodyPr>
          <a:lstStyle/>
          <a:p>
            <a:pPr defTabSz="457200" fontAlgn="base">
              <a:spcBef>
                <a:spcPct val="0"/>
              </a:spcBef>
              <a:spcAft>
                <a:spcPct val="0"/>
              </a:spcAft>
            </a:pPr>
            <a:r>
              <a:rPr lang="ja-JP" altLang="en-US" sz="2400" b="1" dirty="0" smtClean="0">
                <a:ln/>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組織・制度</a:t>
            </a:r>
            <a:endParaRPr lang="en-US" altLang="ja-JP" sz="2400" b="1" dirty="0">
              <a:ln/>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
          <p:cNvSpPr/>
          <p:nvPr/>
        </p:nvSpPr>
        <p:spPr>
          <a:xfrm>
            <a:off x="1367826" y="4217479"/>
            <a:ext cx="2287381" cy="454404"/>
          </a:xfrm>
          <a:prstGeom prst="rect">
            <a:avLst/>
          </a:prstGeom>
        </p:spPr>
        <p:txBody>
          <a:bodyPr wrap="square">
            <a:noAutofit/>
          </a:bodyPr>
          <a:lstStyle/>
          <a:p>
            <a:pPr algn="r" defTabSz="457200" fontAlgn="base">
              <a:spcBef>
                <a:spcPct val="0"/>
              </a:spcBef>
              <a:spcAft>
                <a:spcPct val="0"/>
              </a:spcAft>
            </a:pPr>
            <a:r>
              <a:rPr lang="ja-JP" altLang="en-US" sz="2400" b="1" dirty="0">
                <a:ln/>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インフ</a:t>
            </a:r>
            <a:r>
              <a:rPr lang="ja-JP" altLang="en-US" sz="2400" b="1" dirty="0" smtClean="0">
                <a:ln/>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ラ・</a:t>
            </a:r>
            <a:endParaRPr lang="en-US" altLang="ja-JP" sz="2400" b="1" dirty="0" smtClean="0">
              <a:ln/>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a:p>
            <a:pPr algn="r" defTabSz="457200" fontAlgn="base">
              <a:spcBef>
                <a:spcPct val="0"/>
              </a:spcBef>
              <a:spcAft>
                <a:spcPct val="0"/>
              </a:spcAft>
            </a:pPr>
            <a:r>
              <a:rPr lang="ja-JP" altLang="en-US" sz="2400" b="1" dirty="0" smtClean="0">
                <a:ln/>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技術</a:t>
            </a:r>
            <a:r>
              <a:rPr lang="ja-JP" altLang="en-US" sz="2400" b="1" dirty="0">
                <a:ln/>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の活用</a:t>
            </a:r>
            <a:endParaRPr lang="en-US" altLang="ja-JP" sz="2400" b="1" dirty="0">
              <a:ln/>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7"/>
          <p:cNvSpPr/>
          <p:nvPr/>
        </p:nvSpPr>
        <p:spPr>
          <a:xfrm>
            <a:off x="335967" y="1547628"/>
            <a:ext cx="2706158" cy="413045"/>
          </a:xfrm>
          <a:prstGeom prst="rect">
            <a:avLst/>
          </a:prstGeom>
        </p:spPr>
        <p:txBody>
          <a:bodyPr wrap="square">
            <a:noAutofit/>
          </a:bodyPr>
          <a:lstStyle/>
          <a:p>
            <a:pPr algn="r" defTabSz="457200" fontAlgn="base">
              <a:spcBef>
                <a:spcPct val="0"/>
              </a:spcBef>
              <a:spcAft>
                <a:spcPct val="0"/>
              </a:spcAft>
            </a:pPr>
            <a:r>
              <a:rPr lang="ja-JP" altLang="en-US" sz="2400" b="1" dirty="0" smtClean="0">
                <a:ln/>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企業</a:t>
            </a:r>
            <a:r>
              <a:rPr lang="ja-JP" altLang="en-US" sz="2400" b="1" dirty="0">
                <a:ln/>
                <a:solidFill>
                  <a:srgbClr val="005073"/>
                </a:solidFill>
                <a:latin typeface="メイリオ" panose="020B0604030504040204" pitchFamily="50" charset="-128"/>
                <a:ea typeface="メイリオ" panose="020B0604030504040204" pitchFamily="50" charset="-128"/>
                <a:cs typeface="メイリオ" panose="020B0604030504040204" pitchFamily="50" charset="-128"/>
              </a:rPr>
              <a:t>文化</a:t>
            </a:r>
            <a:endParaRPr lang="en-US" altLang="ja-JP" sz="2400" b="1" dirty="0">
              <a:ln/>
              <a:solidFill>
                <a:srgbClr val="005073"/>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7"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0352" y="3645885"/>
            <a:ext cx="696924" cy="696924"/>
          </a:xfrm>
          <a:prstGeom prst="rect">
            <a:avLst/>
          </a:prstGeom>
        </p:spPr>
      </p:pic>
      <p:pic>
        <p:nvPicPr>
          <p:cNvPr id="38"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2886" y="1826161"/>
            <a:ext cx="696924" cy="696924"/>
          </a:xfrm>
          <a:prstGeom prst="rect">
            <a:avLst/>
          </a:prstGeom>
        </p:spPr>
      </p:pic>
      <p:pic>
        <p:nvPicPr>
          <p:cNvPr id="39"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7818" y="1826161"/>
            <a:ext cx="696924" cy="696924"/>
          </a:xfrm>
          <a:prstGeom prst="rect">
            <a:avLst/>
          </a:prstGeom>
        </p:spPr>
      </p:pic>
      <p:sp>
        <p:nvSpPr>
          <p:cNvPr id="40" name="正方形/長方形 4"/>
          <p:cNvSpPr/>
          <p:nvPr/>
        </p:nvSpPr>
        <p:spPr>
          <a:xfrm>
            <a:off x="1250996" y="1068394"/>
            <a:ext cx="1791129" cy="584775"/>
          </a:xfrm>
          <a:prstGeom prst="rect">
            <a:avLst/>
          </a:prstGeom>
        </p:spPr>
        <p:txBody>
          <a:bodyPr wrap="square">
            <a:spAutoFit/>
          </a:bodyPr>
          <a:lstStyle/>
          <a:p>
            <a:pPr algn="r" defTabSz="457200" fontAlgn="base">
              <a:spcBef>
                <a:spcPct val="0"/>
              </a:spcBef>
              <a:spcAft>
                <a:spcPct val="0"/>
              </a:spcAft>
            </a:pPr>
            <a:r>
              <a:rPr lang="en-US" altLang="ja-JP" sz="3200" b="1" dirty="0" smtClean="0">
                <a:ln/>
                <a:solidFill>
                  <a:srgbClr val="282828">
                    <a:lumMod val="50000"/>
                    <a:lumOff val="50000"/>
                  </a:srgbClr>
                </a:solidFill>
                <a:latin typeface="メイリオ" panose="020B0604030504040204" pitchFamily="50" charset="-128"/>
                <a:ea typeface="メイリオ" panose="020B0604030504040204" pitchFamily="50" charset="-128"/>
                <a:cs typeface="メイリオ" panose="020B0604030504040204" pitchFamily="50" charset="-128"/>
              </a:rPr>
              <a:t>Culture</a:t>
            </a:r>
            <a:endParaRPr kumimoji="0" lang="ja-JP" altLang="en-US" sz="3200" dirty="0">
              <a:solidFill>
                <a:srgbClr val="282828">
                  <a:lumMod val="50000"/>
                  <a:lumOff val="50000"/>
                </a:srgb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5"/>
          <p:cNvSpPr/>
          <p:nvPr/>
        </p:nvSpPr>
        <p:spPr>
          <a:xfrm>
            <a:off x="5470565" y="1068393"/>
            <a:ext cx="1854087" cy="584775"/>
          </a:xfrm>
          <a:prstGeom prst="rect">
            <a:avLst/>
          </a:prstGeom>
        </p:spPr>
        <p:txBody>
          <a:bodyPr wrap="square">
            <a:spAutoFit/>
          </a:bodyPr>
          <a:lstStyle/>
          <a:p>
            <a:pPr defTabSz="457200" fontAlgn="base">
              <a:spcBef>
                <a:spcPct val="0"/>
              </a:spcBef>
              <a:spcAft>
                <a:spcPct val="0"/>
              </a:spcAft>
            </a:pPr>
            <a:r>
              <a:rPr lang="en-US" altLang="ja-JP" sz="3200" b="1" dirty="0" smtClean="0">
                <a:ln/>
                <a:solidFill>
                  <a:srgbClr val="282828">
                    <a:lumMod val="50000"/>
                    <a:lumOff val="50000"/>
                  </a:srgbClr>
                </a:solidFill>
                <a:latin typeface="メイリオ" panose="020B0604030504040204" pitchFamily="50" charset="-128"/>
                <a:ea typeface="メイリオ" panose="020B0604030504040204" pitchFamily="50" charset="-128"/>
                <a:cs typeface="メイリオ" panose="020B0604030504040204" pitchFamily="50" charset="-128"/>
              </a:rPr>
              <a:t>Process</a:t>
            </a:r>
            <a:endParaRPr kumimoji="0" lang="ja-JP" altLang="en-US" sz="3200" dirty="0">
              <a:solidFill>
                <a:srgbClr val="282828">
                  <a:lumMod val="50000"/>
                  <a:lumOff val="50000"/>
                </a:srgb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35"/>
          <p:cNvSpPr/>
          <p:nvPr/>
        </p:nvSpPr>
        <p:spPr>
          <a:xfrm>
            <a:off x="683568" y="3752968"/>
            <a:ext cx="2984374" cy="464511"/>
          </a:xfrm>
          <a:prstGeom prst="rect">
            <a:avLst/>
          </a:prstGeom>
        </p:spPr>
        <p:txBody>
          <a:bodyPr wrap="square">
            <a:noAutofit/>
          </a:bodyPr>
          <a:lstStyle/>
          <a:p>
            <a:pPr defTabSz="457200" fontAlgn="base">
              <a:spcBef>
                <a:spcPct val="0"/>
              </a:spcBef>
              <a:spcAft>
                <a:spcPct val="0"/>
              </a:spcAft>
            </a:pPr>
            <a:r>
              <a:rPr lang="en-US" altLang="ja-JP" sz="3200" b="1" dirty="0" smtClean="0">
                <a:ln/>
                <a:solidFill>
                  <a:srgbClr val="282828">
                    <a:lumMod val="50000"/>
                    <a:lumOff val="50000"/>
                  </a:srgbClr>
                </a:solidFill>
                <a:latin typeface="メイリオ" panose="020B0604030504040204" pitchFamily="50" charset="-128"/>
                <a:ea typeface="メイリオ" panose="020B0604030504040204" pitchFamily="50" charset="-128"/>
                <a:cs typeface="メイリオ" panose="020B0604030504040204" pitchFamily="50" charset="-128"/>
              </a:rPr>
              <a:t>Technology</a:t>
            </a:r>
            <a:endParaRPr lang="en-US" altLang="ja-JP" sz="3600" b="1" dirty="0">
              <a:ln/>
              <a:solidFill>
                <a:srgbClr val="282828">
                  <a:lumMod val="50000"/>
                  <a:lumOff val="50000"/>
                </a:srgb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975949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341316"/>
            <a:ext cx="9001000" cy="731837"/>
          </a:xfrm>
        </p:spPr>
        <p:txBody>
          <a:bodyPr/>
          <a:lstStyle/>
          <a:p>
            <a:r>
              <a:rPr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クラウド</a:t>
            </a:r>
            <a:r>
              <a:rPr kumimoji="1"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で会議環境を作るメリット</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 name="Diagram 1"/>
          <p:cNvGraphicFramePr/>
          <p:nvPr>
            <p:extLst>
              <p:ext uri="{D42A27DB-BD31-4B8C-83A1-F6EECF244321}">
                <p14:modId xmlns:p14="http://schemas.microsoft.com/office/powerpoint/2010/main" val="1503539726"/>
              </p:ext>
            </p:extLst>
          </p:nvPr>
        </p:nvGraphicFramePr>
        <p:xfrm>
          <a:off x="323528" y="915566"/>
          <a:ext cx="856895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40525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211710"/>
            <a:ext cx="8345488" cy="731837"/>
          </a:xfrm>
        </p:spPr>
        <p:txBody>
          <a:bodyPr/>
          <a:lstStyle/>
          <a:p>
            <a:r>
              <a:rPr lang="ja-JP" altLang="en-US" sz="66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チームワーク</a:t>
            </a:r>
            <a:r>
              <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
            </a:r>
            <a:br>
              <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br>
            <a:endPar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21152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376681"/>
            <a:ext cx="3240360" cy="4306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836191"/>
            <a:ext cx="5196666" cy="250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611560" y="843558"/>
            <a:ext cx="3227165" cy="769441"/>
          </a:xfrm>
          <a:prstGeom prst="rect">
            <a:avLst/>
          </a:prstGeom>
          <a:noFill/>
        </p:spPr>
        <p:txBody>
          <a:bodyPr wrap="none" rtlCol="0">
            <a:spAutoFit/>
          </a:bodyPr>
          <a:lstStyle/>
          <a:p>
            <a:r>
              <a:rPr kumimoji="1" lang="en-US" altLang="ja-JP" sz="4400" dirty="0" smtClean="0">
                <a:solidFill>
                  <a:srgbClr val="00B0F0"/>
                </a:solidFill>
              </a:rPr>
              <a:t>Cisco Spark</a:t>
            </a:r>
            <a:endParaRPr kumimoji="1" lang="ja-JP" altLang="en-US" sz="4400" dirty="0">
              <a:solidFill>
                <a:srgbClr val="00B0F0"/>
              </a:solidFill>
            </a:endParaRPr>
          </a:p>
        </p:txBody>
      </p:sp>
    </p:spTree>
    <p:extLst>
      <p:ext uri="{BB962C8B-B14F-4D97-AF65-F5344CB8AC3E}">
        <p14:creationId xmlns:p14="http://schemas.microsoft.com/office/powerpoint/2010/main" val="28522361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50" y="2536932"/>
            <a:ext cx="4021463" cy="24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46027" y="1798297"/>
            <a:ext cx="4320480" cy="523192"/>
          </a:xfrm>
          <a:prstGeom prst="rect">
            <a:avLst/>
          </a:prstGeom>
          <a:noFill/>
        </p:spPr>
        <p:txBody>
          <a:bodyPr wrap="square" lIns="91412" tIns="45706" rIns="91412" bIns="45706" rtlCol="0">
            <a:spAutoFit/>
          </a:bodyPr>
          <a:lstStyle/>
          <a:p>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クラウド上</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に常設ス</a:t>
            </a:r>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ペース</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用意</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。ス</a:t>
            </a:r>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ペース内</a:t>
            </a:r>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コ</a:t>
            </a:r>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ミュニケーションは全て自動で保存。</a:t>
            </a:r>
            <a:endParaRPr lang="en-US" altLang="ja-JP"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ounded Rectangle 1"/>
          <p:cNvSpPr/>
          <p:nvPr/>
        </p:nvSpPr>
        <p:spPr>
          <a:xfrm>
            <a:off x="498055" y="1059597"/>
            <a:ext cx="3816424" cy="532903"/>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ja-JP" altLang="en-US" sz="24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チーム</a:t>
            </a:r>
            <a:r>
              <a:rPr lang="en-US" altLang="ja-JP" sz="24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スペース</a:t>
            </a:r>
            <a:endParaRPr lang="ja-JP" altLang="en-US" sz="24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Rounded Rectangle 14"/>
          <p:cNvSpPr/>
          <p:nvPr/>
        </p:nvSpPr>
        <p:spPr>
          <a:xfrm>
            <a:off x="4932042" y="1059596"/>
            <a:ext cx="3816424" cy="532903"/>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ja-JP" altLang="en-US" sz="24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直感的に使えるツール</a:t>
            </a: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55007" y="3993470"/>
            <a:ext cx="1825799" cy="88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40366" y="4039404"/>
            <a:ext cx="1326185" cy="74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60232" y="3847418"/>
            <a:ext cx="882314" cy="1172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4792717" y="1781545"/>
            <a:ext cx="4320480" cy="530912"/>
          </a:xfrm>
          <a:prstGeom prst="rect">
            <a:avLst/>
          </a:prstGeom>
          <a:noFill/>
        </p:spPr>
        <p:txBody>
          <a:bodyPr wrap="square" lIns="91412" tIns="45706" rIns="91412" bIns="45706" rtlCol="0">
            <a:spAutoFit/>
          </a:bodyPr>
          <a:lstStyle/>
          <a:p>
            <a:r>
              <a:rPr lang="ja-JP" altLang="en-US"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チームスペースに参加をするとコミュニケーションに必要なツールを自由に使える。</a:t>
            </a:r>
            <a:endParaRPr lang="en-US" altLang="ja-JP" sz="1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7382140" y="2368980"/>
            <a:ext cx="634442" cy="655948"/>
          </a:xfrm>
          <a:prstGeom prst="rect">
            <a:avLst/>
          </a:prstGeom>
        </p:spPr>
      </p:pic>
      <p:pic>
        <p:nvPicPr>
          <p:cNvPr id="14" name="Picture 13"/>
          <p:cNvPicPr>
            <a:picLocks noChangeAspect="1"/>
          </p:cNvPicPr>
          <p:nvPr/>
        </p:nvPicPr>
        <p:blipFill>
          <a:blip r:embed="rId8"/>
          <a:stretch>
            <a:fillRect/>
          </a:stretch>
        </p:blipFill>
        <p:spPr>
          <a:xfrm>
            <a:off x="5787185" y="3194270"/>
            <a:ext cx="639816" cy="645195"/>
          </a:xfrm>
          <a:prstGeom prst="rect">
            <a:avLst/>
          </a:prstGeom>
        </p:spPr>
      </p:pic>
      <p:pic>
        <p:nvPicPr>
          <p:cNvPr id="21" name="Picture 20"/>
          <p:cNvPicPr>
            <a:picLocks noChangeAspect="1"/>
          </p:cNvPicPr>
          <p:nvPr/>
        </p:nvPicPr>
        <p:blipFill>
          <a:blip r:embed="rId9"/>
          <a:stretch>
            <a:fillRect/>
          </a:stretch>
        </p:blipFill>
        <p:spPr>
          <a:xfrm>
            <a:off x="5740566" y="2361515"/>
            <a:ext cx="672077" cy="688207"/>
          </a:xfrm>
          <a:prstGeom prst="rect">
            <a:avLst/>
          </a:prstGeom>
        </p:spPr>
      </p:pic>
      <p:pic>
        <p:nvPicPr>
          <p:cNvPr id="22" name="Picture 21"/>
          <p:cNvPicPr>
            <a:picLocks noChangeAspect="1"/>
          </p:cNvPicPr>
          <p:nvPr/>
        </p:nvPicPr>
        <p:blipFill>
          <a:blip r:embed="rId10">
            <a:clrChange>
              <a:clrFrom>
                <a:srgbClr val="FFFFFF"/>
              </a:clrFrom>
              <a:clrTo>
                <a:srgbClr val="FFFFFF">
                  <a:alpha val="0"/>
                </a:srgbClr>
              </a:clrTo>
            </a:clrChange>
          </a:blip>
          <a:stretch>
            <a:fillRect/>
          </a:stretch>
        </p:blipFill>
        <p:spPr>
          <a:xfrm>
            <a:off x="6539815" y="3194267"/>
            <a:ext cx="708050" cy="645195"/>
          </a:xfrm>
          <a:prstGeom prst="rect">
            <a:avLst/>
          </a:prstGeom>
        </p:spPr>
      </p:pic>
      <p:pic>
        <p:nvPicPr>
          <p:cNvPr id="24" name="Picture 23"/>
          <p:cNvPicPr>
            <a:picLocks noChangeAspect="1"/>
          </p:cNvPicPr>
          <p:nvPr/>
        </p:nvPicPr>
        <p:blipFill>
          <a:blip r:embed="rId11">
            <a:clrChange>
              <a:clrFrom>
                <a:srgbClr val="FFFFFF"/>
              </a:clrFrom>
              <a:clrTo>
                <a:srgbClr val="FFFFFF">
                  <a:alpha val="0"/>
                </a:srgbClr>
              </a:clrTo>
            </a:clrChange>
          </a:blip>
          <a:stretch>
            <a:fillRect/>
          </a:stretch>
        </p:blipFill>
        <p:spPr>
          <a:xfrm>
            <a:off x="6565867" y="2363604"/>
            <a:ext cx="655946" cy="661324"/>
          </a:xfrm>
          <a:prstGeom prst="rect">
            <a:avLst/>
          </a:prstGeom>
        </p:spPr>
      </p:pic>
      <p:pic>
        <p:nvPicPr>
          <p:cNvPr id="25" name="Picture 24"/>
          <p:cNvPicPr>
            <a:picLocks noChangeAspect="1"/>
          </p:cNvPicPr>
          <p:nvPr/>
        </p:nvPicPr>
        <p:blipFill>
          <a:blip r:embed="rId12"/>
          <a:stretch>
            <a:fillRect/>
          </a:stretch>
        </p:blipFill>
        <p:spPr>
          <a:xfrm>
            <a:off x="7406294" y="3172969"/>
            <a:ext cx="666699" cy="650570"/>
          </a:xfrm>
          <a:prstGeom prst="rect">
            <a:avLst/>
          </a:prstGeom>
        </p:spPr>
      </p:pic>
      <p:sp>
        <p:nvSpPr>
          <p:cNvPr id="23" name="Title 1"/>
          <p:cNvSpPr>
            <a:spLocks noGrp="1"/>
          </p:cNvSpPr>
          <p:nvPr>
            <p:ph type="title"/>
          </p:nvPr>
        </p:nvSpPr>
        <p:spPr>
          <a:xfrm>
            <a:off x="-36984" y="267494"/>
            <a:ext cx="8907994" cy="541243"/>
          </a:xfrm>
        </p:spPr>
        <p:txBody>
          <a:bodyPr/>
          <a:lstStyle/>
          <a:p>
            <a:r>
              <a:rPr lang="ja-JP" altLang="en-US"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チームの繋がりをサポート</a:t>
            </a:r>
            <a:endParaRPr lang="ja-JP" altLang="en-US" sz="21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2" name="図 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027030" y="267494"/>
            <a:ext cx="2039521" cy="672187"/>
          </a:xfrm>
          <a:prstGeom prst="rect">
            <a:avLst/>
          </a:prstGeom>
        </p:spPr>
      </p:pic>
    </p:spTree>
    <p:extLst>
      <p:ext uri="{BB962C8B-B14F-4D97-AF65-F5344CB8AC3E}">
        <p14:creationId xmlns:p14="http://schemas.microsoft.com/office/powerpoint/2010/main" val="39906231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見る、聞くに加え書ける会議を実現</a:t>
            </a:r>
            <a:r>
              <a:rPr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771550"/>
            <a:ext cx="2304256" cy="759439"/>
          </a:xfrm>
          <a:prstGeom prst="rect">
            <a:avLst/>
          </a:prstGeom>
        </p:spPr>
      </p:pic>
      <p:pic>
        <p:nvPicPr>
          <p:cNvPr id="1027" name="Picture 3" descr="C:\Users\hiono\Pictures\製品画像\RoomKit-SparkBoard\KR343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611891"/>
            <a:ext cx="5541428" cy="3363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iono\Pictures\製品画像\RoomKit-SparkBoard\KR5508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3233514"/>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iono\Pictures\製品画像\RoomKit-SparkBoard\New-Leaf\img-SB-sect1-desktop-1500x7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1611890"/>
            <a:ext cx="3024336"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705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p:nvPr/>
        </p:nvSpPr>
        <p:spPr>
          <a:xfrm>
            <a:off x="-1" y="-1"/>
            <a:ext cx="9144001" cy="5143501"/>
          </a:xfrm>
          <a:prstGeom prst="rect">
            <a:avLst/>
          </a:prstGeom>
          <a:gradFill>
            <a:gsLst>
              <a:gs pos="0">
                <a:srgbClr val="8F8F8F"/>
              </a:gs>
              <a:gs pos="34152">
                <a:srgbClr val="696969"/>
              </a:gs>
              <a:gs pos="100000">
                <a:srgbClr val="444444"/>
              </a:gs>
            </a:gsLst>
            <a:path>
              <a:fillToRect l="59668" t="37715" r="40331" b="62284"/>
            </a:path>
          </a:gradFill>
          <a:ln w="12700">
            <a:miter lim="400000"/>
          </a:ln>
        </p:spPr>
        <p:txBody>
          <a:bodyPr lIns="19049" tIns="19049" rIns="19049" bIns="19049" anchor="ctr"/>
          <a:lstStyle/>
          <a:p>
            <a:pPr defTabSz="309555">
              <a:lnSpc>
                <a:spcPct val="90000"/>
              </a:lnSpc>
              <a:defRPr sz="11300">
                <a:solidFill>
                  <a:srgbClr val="444444"/>
                </a:solidFill>
                <a:latin typeface="+mn-lt"/>
                <a:ea typeface="+mn-ea"/>
                <a:cs typeface="+mn-cs"/>
                <a:sym typeface="MarkOT-ExtraLight"/>
              </a:defRPr>
            </a:pPr>
            <a:endParaRPr kumimoji="0" sz="4200">
              <a:solidFill>
                <a:srgbClr val="444444"/>
              </a:solidFill>
              <a:sym typeface="MarkOT-ExtraLight"/>
            </a:endParaRPr>
          </a:p>
        </p:txBody>
      </p:sp>
      <p:sp>
        <p:nvSpPr>
          <p:cNvPr id="576" name="Shape 576"/>
          <p:cNvSpPr/>
          <p:nvPr/>
        </p:nvSpPr>
        <p:spPr>
          <a:xfrm>
            <a:off x="179512" y="771550"/>
            <a:ext cx="3963990" cy="3266129"/>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lstStyle/>
          <a:p>
            <a:pPr defTabSz="309555">
              <a:lnSpc>
                <a:spcPct val="110000"/>
              </a:lnSpc>
              <a:defRPr sz="2400" b="1">
                <a:solidFill>
                  <a:srgbClr val="FFFFFF"/>
                </a:solidFill>
                <a:latin typeface="Mark OT"/>
                <a:ea typeface="Mark OT"/>
                <a:cs typeface="Mark OT"/>
                <a:sym typeface="Mark OT"/>
              </a:defRPr>
            </a:pPr>
            <a:r>
              <a:rPr kumimoji="0" lang="ja-JP" alt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自</a:t>
            </a:r>
            <a:r>
              <a:rPr kumimoji="0" lang="ja-JP" altLang="en-US" sz="20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動起</a:t>
            </a:r>
            <a:r>
              <a:rPr kumimoji="0" lang="ja-JP" alt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動</a:t>
            </a:r>
            <a:endParaRPr kumimoji="0"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endParaRPr>
          </a:p>
          <a:p>
            <a:pPr defTabSz="685783">
              <a:lnSpc>
                <a:spcPct val="110000"/>
              </a:lnSpc>
              <a:defRPr sz="2400">
                <a:solidFill>
                  <a:srgbClr val="FFFFFF"/>
                </a:solidFill>
              </a:defRPr>
            </a:pPr>
            <a:endParaRPr kumimoji="0"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defTabSz="309555">
              <a:lnSpc>
                <a:spcPct val="110000"/>
              </a:lnSpc>
              <a:defRPr sz="2400" b="1">
                <a:solidFill>
                  <a:srgbClr val="FFFFFF"/>
                </a:solidFill>
                <a:latin typeface="Mark OT"/>
                <a:ea typeface="Mark OT"/>
                <a:cs typeface="Mark OT"/>
                <a:sym typeface="Mark OT"/>
              </a:defRPr>
            </a:pPr>
            <a:r>
              <a:rPr kumimoji="0" lang="en-US" altLang="ja-JP" sz="20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12 </a:t>
            </a:r>
            <a:r>
              <a:rPr kumimoji="0" lang="ja-JP" altLang="en-US" sz="20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個のイ</a:t>
            </a:r>
            <a:r>
              <a:rPr kumimoji="0" lang="ja-JP" alt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ンテリジェン</a:t>
            </a:r>
            <a:r>
              <a:rPr kumimoji="0" lang="ja-JP" altLang="en-US" sz="20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ト</a:t>
            </a:r>
            <a:endParaRPr kumimoji="0" lang="en-US" altLang="ja-JP" sz="20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endParaRPr>
          </a:p>
          <a:p>
            <a:pPr defTabSz="309555">
              <a:lnSpc>
                <a:spcPct val="110000"/>
              </a:lnSpc>
              <a:defRPr sz="2400" b="1">
                <a:solidFill>
                  <a:srgbClr val="FFFFFF"/>
                </a:solidFill>
                <a:latin typeface="Mark OT"/>
                <a:ea typeface="Mark OT"/>
                <a:cs typeface="Mark OT"/>
                <a:sym typeface="Mark OT"/>
              </a:defRPr>
            </a:pPr>
            <a:r>
              <a:rPr kumimoji="0" lang="ja-JP" altLang="en-US" sz="20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マ</a:t>
            </a:r>
            <a:r>
              <a:rPr kumimoji="0" lang="ja-JP" alt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イクロフォン</a:t>
            </a:r>
            <a:endParaRPr kumimoji="0"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endParaRPr>
          </a:p>
          <a:p>
            <a:pPr defTabSz="685783">
              <a:lnSpc>
                <a:spcPct val="110000"/>
              </a:lnSpc>
              <a:defRPr sz="2400">
                <a:solidFill>
                  <a:srgbClr val="FFFFFF"/>
                </a:solidFill>
              </a:defRPr>
            </a:pPr>
            <a:endParaRPr kumimoji="0"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defTabSz="309555">
              <a:lnSpc>
                <a:spcPct val="110000"/>
              </a:lnSpc>
              <a:defRPr sz="2400" b="1">
                <a:solidFill>
                  <a:srgbClr val="FFFFFF"/>
                </a:solidFill>
                <a:latin typeface="Mark OT"/>
                <a:ea typeface="Mark OT"/>
                <a:cs typeface="Mark OT"/>
                <a:sym typeface="Mark OT"/>
              </a:defRPr>
            </a:pPr>
            <a:r>
              <a:rPr kumimoji="0" lang="ja-JP" altLang="en-US" sz="20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高感度 タッチパネル</a:t>
            </a:r>
            <a:endParaRPr kumimoji="0"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endParaRPr>
          </a:p>
          <a:p>
            <a:pPr marL="214308" indent="-214308" defTabSz="685783">
              <a:lnSpc>
                <a:spcPct val="110000"/>
              </a:lnSpc>
              <a:defRPr sz="2400">
                <a:solidFill>
                  <a:srgbClr val="FFFFFF"/>
                </a:solidFill>
              </a:defRPr>
            </a:pPr>
            <a:endParaRPr kumimoji="0"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defTabSz="309555">
              <a:lnSpc>
                <a:spcPct val="110000"/>
              </a:lnSpc>
              <a:defRPr sz="2400" b="1">
                <a:solidFill>
                  <a:srgbClr val="FFFFFF"/>
                </a:solidFill>
                <a:latin typeface="Mark OT"/>
                <a:ea typeface="Mark OT"/>
                <a:cs typeface="Mark OT"/>
                <a:sym typeface="Mark OT"/>
              </a:defRPr>
            </a:pPr>
            <a:r>
              <a:rPr kumimoji="0"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4K </a:t>
            </a:r>
            <a:r>
              <a:rPr kumimoji="0" lang="ja-JP" alt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スクリーン</a:t>
            </a:r>
            <a:r>
              <a:rPr kumimoji="0"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 (55” and 70”)</a:t>
            </a:r>
            <a:endParaRPr kumimoji="0" 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endParaRPr>
          </a:p>
          <a:p>
            <a:pPr defTabSz="685783">
              <a:lnSpc>
                <a:spcPct val="110000"/>
              </a:lnSpc>
              <a:defRPr sz="2400">
                <a:solidFill>
                  <a:srgbClr val="FFFFFF"/>
                </a:solidFill>
              </a:defRPr>
            </a:pPr>
            <a:endParaRPr kumimoji="0"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defTabSz="309555">
              <a:lnSpc>
                <a:spcPct val="110000"/>
              </a:lnSpc>
              <a:defRPr sz="2400" b="1">
                <a:solidFill>
                  <a:srgbClr val="FFFFFF"/>
                </a:solidFill>
                <a:latin typeface="Mark OT"/>
                <a:ea typeface="Mark OT"/>
                <a:cs typeface="Mark OT"/>
                <a:sym typeface="Mark OT"/>
              </a:defRPr>
            </a:pPr>
            <a:r>
              <a:rPr kumimoji="0"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4K </a:t>
            </a:r>
            <a:r>
              <a:rPr kumimoji="0" lang="ja-JP" alt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カメラと</a:t>
            </a:r>
            <a:r>
              <a:rPr kumimoji="0"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 </a:t>
            </a:r>
            <a:r>
              <a:rPr kumimoji="0" 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In</a:t>
            </a:r>
            <a:r>
              <a:rPr kumimoji="0"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telligent </a:t>
            </a:r>
            <a:r>
              <a:rPr kumimoji="0" 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V</a:t>
            </a:r>
            <a:r>
              <a:rPr kumimoji="0" sz="20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iews</a:t>
            </a:r>
            <a:endParaRPr kumimoji="0" lang="en-US" sz="20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endParaRPr>
          </a:p>
          <a:p>
            <a:pPr marL="214308" indent="-214308" defTabSz="685783">
              <a:lnSpc>
                <a:spcPct val="110000"/>
              </a:lnSpc>
              <a:defRPr sz="2400">
                <a:solidFill>
                  <a:srgbClr val="FFFFFF"/>
                </a:solidFill>
              </a:defRPr>
            </a:pPr>
            <a:endParaRPr kumimoji="0"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defTabSz="309555">
              <a:lnSpc>
                <a:spcPct val="110000"/>
              </a:lnSpc>
              <a:defRPr sz="2400" b="1">
                <a:solidFill>
                  <a:srgbClr val="FFFFFF"/>
                </a:solidFill>
                <a:latin typeface="Mark OT"/>
                <a:ea typeface="Mark OT"/>
                <a:cs typeface="Mark OT"/>
                <a:sym typeface="Mark OT"/>
              </a:defRPr>
            </a:pPr>
            <a:r>
              <a:rPr kumimoji="0" lang="ja-JP" alt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美しい</a:t>
            </a:r>
            <a:r>
              <a:rPr kumimoji="0" lang="ja-JP" altLang="en-US" sz="20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デ</a:t>
            </a:r>
            <a:r>
              <a:rPr kumimoji="0" lang="ja-JP" alt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ザイ</a:t>
            </a:r>
            <a:r>
              <a:rPr kumimoji="0" lang="ja-JP" altLang="en-US" sz="20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rPr>
              <a:t>ン</a:t>
            </a:r>
            <a:endParaRPr kumimoji="0"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sym typeface="Mark OT"/>
            </a:endParaRPr>
          </a:p>
        </p:txBody>
      </p:sp>
      <p:pic>
        <p:nvPicPr>
          <p:cNvPr id="578" name="pasted-imag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2255" y="565175"/>
            <a:ext cx="4573520" cy="4013169"/>
          </a:xfrm>
          <a:prstGeom prst="rect">
            <a:avLst/>
          </a:prstGeom>
          <a:ln w="12700">
            <a:miter lim="400000"/>
          </a:ln>
          <a:effectLst>
            <a:outerShdw blurRad="355600" rotWithShape="0">
              <a:srgbClr val="000000">
                <a:alpha val="32000"/>
              </a:srgbClr>
            </a:outerShdw>
          </a:effectLst>
        </p:spPr>
      </p:pic>
      <p:sp>
        <p:nvSpPr>
          <p:cNvPr id="2" name="TextBox 1"/>
          <p:cNvSpPr txBox="1"/>
          <p:nvPr/>
        </p:nvSpPr>
        <p:spPr>
          <a:xfrm>
            <a:off x="5334000" y="1647826"/>
            <a:ext cx="2305050" cy="288539"/>
          </a:xfrm>
          <a:prstGeom prst="rect">
            <a:avLst/>
          </a:prstGeom>
          <a:noFill/>
        </p:spPr>
        <p:txBody>
          <a:bodyPr wrap="square" lIns="68579" tIns="34289" rIns="68579" bIns="34289" rtlCol="0">
            <a:spAutoFit/>
          </a:bodyPr>
          <a:lstStyle/>
          <a:p>
            <a:pPr defTabSz="685783"/>
            <a:r>
              <a:rPr kumimoji="0" lang="en-US" sz="1400" dirty="0">
                <a:solidFill>
                  <a:srgbClr val="FF6600"/>
                </a:solidFill>
              </a:rPr>
              <a:t>Update UI</a:t>
            </a:r>
          </a:p>
        </p:txBody>
      </p:sp>
      <p:pic>
        <p:nvPicPr>
          <p:cNvPr id="7" name="40.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2976" y="876696"/>
            <a:ext cx="5993696" cy="3371455"/>
          </a:xfrm>
          <a:prstGeom prst="rect">
            <a:avLst/>
          </a:prstGeom>
          <a:ln w="12700">
            <a:miter lim="400000"/>
          </a:ln>
        </p:spPr>
      </p:pic>
    </p:spTree>
    <p:extLst>
      <p:ext uri="{BB962C8B-B14F-4D97-AF65-F5344CB8AC3E}">
        <p14:creationId xmlns:p14="http://schemas.microsoft.com/office/powerpoint/2010/main" val="1143697098"/>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396" y="-7047"/>
            <a:ext cx="9144791" cy="5150548"/>
          </a:xfrm>
          <a:prstGeom prst="rect">
            <a:avLst/>
          </a:prstGeom>
        </p:spPr>
      </p:pic>
      <p:pic>
        <p:nvPicPr>
          <p:cNvPr id="3" name="Picture 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l="30000" r="30119"/>
          <a:stretch/>
        </p:blipFill>
        <p:spPr>
          <a:xfrm>
            <a:off x="2743199" y="0"/>
            <a:ext cx="3646716" cy="5143500"/>
          </a:xfrm>
          <a:prstGeom prst="rect">
            <a:avLst/>
          </a:prstGeom>
        </p:spPr>
      </p:pic>
      <p:sp>
        <p:nvSpPr>
          <p:cNvPr id="4" name="Rectangle 7"/>
          <p:cNvSpPr/>
          <p:nvPr/>
        </p:nvSpPr>
        <p:spPr>
          <a:xfrm>
            <a:off x="3056270" y="1491009"/>
            <a:ext cx="3171914" cy="1077218"/>
          </a:xfrm>
          <a:prstGeom prst="rect">
            <a:avLst/>
          </a:prstGeom>
        </p:spPr>
        <p:txBody>
          <a:bodyPr wrap="square">
            <a:spAutoFit/>
          </a:bodyPr>
          <a:lstStyle/>
          <a:p>
            <a:pPr algn="ctr" defTabSz="309512">
              <a:defRPr sz="8000">
                <a:solidFill>
                  <a:srgbClr val="FFFFFF"/>
                </a:solidFill>
              </a:defRPr>
            </a:pPr>
            <a:r>
              <a:rPr lang="ja-JP" altLang="en-US" sz="32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t>デジタル　　　</a:t>
            </a:r>
            <a:endParaRPr lang="en-US" altLang="ja-JP" sz="3200" dirty="0" smtClean="0">
              <a:solidFill>
                <a:srgbClr val="5C5E60"/>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309512">
              <a:defRPr sz="8000">
                <a:solidFill>
                  <a:srgbClr val="FFFFFF"/>
                </a:solidFill>
              </a:defRPr>
            </a:pPr>
            <a:r>
              <a:rPr lang="ja-JP" altLang="en-US" sz="3200" dirty="0" smtClean="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t>ホワイト</a:t>
            </a:r>
            <a:r>
              <a:rPr lang="en-US" altLang="ja-JP" sz="3200" dirty="0" smtClean="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t>ボード</a:t>
            </a:r>
            <a:endParaRPr lang="is-IS" sz="32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Group 20"/>
          <p:cNvGrpSpPr/>
          <p:nvPr/>
        </p:nvGrpSpPr>
        <p:grpSpPr>
          <a:xfrm>
            <a:off x="4335808" y="596640"/>
            <a:ext cx="417102" cy="396486"/>
            <a:chOff x="830255" y="2950329"/>
            <a:chExt cx="802366" cy="762708"/>
          </a:xfrm>
        </p:grpSpPr>
        <p:sp>
          <p:nvSpPr>
            <p:cNvPr id="6" name="Oval 8"/>
            <p:cNvSpPr/>
            <p:nvPr/>
          </p:nvSpPr>
          <p:spPr>
            <a:xfrm>
              <a:off x="858964" y="2963535"/>
              <a:ext cx="749504" cy="749502"/>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FFFF"/>
                </a:solidFill>
                <a:latin typeface="CiscoSansTT ExtraLight"/>
              </a:endParaRPr>
            </a:p>
          </p:txBody>
        </p:sp>
        <p:sp>
          <p:nvSpPr>
            <p:cNvPr id="7" name="TextBox 9"/>
            <p:cNvSpPr txBox="1"/>
            <p:nvPr/>
          </p:nvSpPr>
          <p:spPr>
            <a:xfrm>
              <a:off x="830255" y="2950329"/>
              <a:ext cx="802366" cy="710473"/>
            </a:xfrm>
            <a:prstGeom prst="rect">
              <a:avLst/>
            </a:prstGeom>
            <a:noFill/>
          </p:spPr>
          <p:txBody>
            <a:bodyPr wrap="none" rtlCol="0">
              <a:spAutoFit/>
            </a:bodyPr>
            <a:lstStyle/>
            <a:p>
              <a:pPr algn="ctr"/>
              <a:r>
                <a:rPr lang="ja-JP" altLang="en-US" b="1" dirty="0">
                  <a:solidFill>
                    <a:srgbClr val="FFFFFF"/>
                  </a:solidFill>
                  <a:latin typeface="CiscoSansTT ExtraLight"/>
                </a:rPr>
                <a:t>１</a:t>
              </a:r>
              <a:endParaRPr lang="en-US" b="1" dirty="0">
                <a:solidFill>
                  <a:srgbClr val="FFFFFF"/>
                </a:solidFill>
                <a:latin typeface="CiscoSansTT ExtraLight"/>
              </a:endParaRPr>
            </a:p>
          </p:txBody>
        </p:sp>
      </p:grpSp>
      <p:cxnSp>
        <p:nvCxnSpPr>
          <p:cNvPr id="9" name="Straight Connector 33"/>
          <p:cNvCxnSpPr>
            <a:cxnSpLocks/>
          </p:cNvCxnSpPr>
          <p:nvPr/>
        </p:nvCxnSpPr>
        <p:spPr>
          <a:xfrm>
            <a:off x="3056270" y="2654753"/>
            <a:ext cx="3013525" cy="0"/>
          </a:xfrm>
          <a:prstGeom prst="line">
            <a:avLst/>
          </a:prstGeom>
          <a:ln w="12700">
            <a:solidFill>
              <a:srgbClr val="5C5E60"/>
            </a:solidFill>
          </a:ln>
        </p:spPr>
        <p:style>
          <a:lnRef idx="1">
            <a:schemeClr val="accent1"/>
          </a:lnRef>
          <a:fillRef idx="0">
            <a:schemeClr val="accent1"/>
          </a:fillRef>
          <a:effectRef idx="0">
            <a:schemeClr val="accent1"/>
          </a:effectRef>
          <a:fontRef idx="minor">
            <a:schemeClr val="tx1"/>
          </a:fontRef>
        </p:style>
      </p:cxnSp>
      <p:grpSp>
        <p:nvGrpSpPr>
          <p:cNvPr id="10" name="Group 38"/>
          <p:cNvGrpSpPr/>
          <p:nvPr/>
        </p:nvGrpSpPr>
        <p:grpSpPr>
          <a:xfrm>
            <a:off x="4464606" y="2627641"/>
            <a:ext cx="275749" cy="46203"/>
            <a:chOff x="5952807" y="3710877"/>
            <a:chExt cx="367665" cy="61604"/>
          </a:xfrm>
        </p:grpSpPr>
        <p:sp>
          <p:nvSpPr>
            <p:cNvPr id="11" name="Oval 40"/>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sp>
          <p:nvSpPr>
            <p:cNvPr id="12" name="Oval 39"/>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grpSp>
      <p:grpSp>
        <p:nvGrpSpPr>
          <p:cNvPr id="13" name="Group 41"/>
          <p:cNvGrpSpPr/>
          <p:nvPr/>
        </p:nvGrpSpPr>
        <p:grpSpPr>
          <a:xfrm flipH="1">
            <a:off x="4464606" y="2627641"/>
            <a:ext cx="275749" cy="46203"/>
            <a:chOff x="5952807" y="3710877"/>
            <a:chExt cx="367665" cy="61604"/>
          </a:xfrm>
        </p:grpSpPr>
        <p:sp>
          <p:nvSpPr>
            <p:cNvPr id="14" name="Oval 43"/>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sp>
          <p:nvSpPr>
            <p:cNvPr id="15" name="Oval 42"/>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grpSp>
      <p:cxnSp>
        <p:nvCxnSpPr>
          <p:cNvPr id="16" name="Straight Connector 6"/>
          <p:cNvCxnSpPr/>
          <p:nvPr/>
        </p:nvCxnSpPr>
        <p:spPr>
          <a:xfrm flipV="1">
            <a:off x="2743198"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9"/>
          <p:cNvCxnSpPr/>
          <p:nvPr/>
        </p:nvCxnSpPr>
        <p:spPr>
          <a:xfrm flipV="1">
            <a:off x="6379029"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2" descr="C:\Users\spius\Pictures\cisco logo blue gradient.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a:spLocks noChangeArrowheads="1"/>
          </p:cNvSpPr>
          <p:nvPr/>
        </p:nvSpPr>
        <p:spPr bwMode="ltGray">
          <a:xfrm>
            <a:off x="4641986" y="4918546"/>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lang="en-US" sz="600" dirty="0">
                <a:solidFill>
                  <a:srgbClr val="676767">
                    <a:alpha val="25000"/>
                  </a:srgbClr>
                </a:solidFill>
                <a:cs typeface="CiscoSans Thin"/>
              </a:rPr>
              <a:t>© 201</a:t>
            </a:r>
            <a:r>
              <a:rPr lang="en-US" altLang="ja-JP" sz="600" dirty="0">
                <a:solidFill>
                  <a:srgbClr val="676767">
                    <a:alpha val="25000"/>
                  </a:srgbClr>
                </a:solidFill>
                <a:cs typeface="CiscoSans Thin"/>
              </a:rPr>
              <a:t>7</a:t>
            </a:r>
            <a:r>
              <a:rPr lang="en-US" sz="600" dirty="0">
                <a:solidFill>
                  <a:srgbClr val="676767">
                    <a:alpha val="25000"/>
                  </a:srgbClr>
                </a:solidFill>
                <a:cs typeface="CiscoSans Thin"/>
              </a:rPr>
              <a:t>  Cisco and/or its affiliates. All rights reserved.   Cisco </a:t>
            </a:r>
            <a:r>
              <a:rPr lang="en-US" altLang="ja-JP" sz="600" dirty="0">
                <a:solidFill>
                  <a:srgbClr val="676767">
                    <a:alpha val="25000"/>
                  </a:srgbClr>
                </a:solidFill>
                <a:cs typeface="CiscoSans Thin"/>
              </a:rPr>
              <a:t>Public</a:t>
            </a:r>
            <a:endParaRPr lang="en-US" sz="600" dirty="0">
              <a:solidFill>
                <a:srgbClr val="676767">
                  <a:alpha val="25000"/>
                </a:srgbClr>
              </a:solidFill>
              <a:cs typeface="CiscoSans Thin"/>
            </a:endParaRPr>
          </a:p>
        </p:txBody>
      </p:sp>
    </p:spTree>
    <p:extLst>
      <p:ext uri="{BB962C8B-B14F-4D97-AF65-F5344CB8AC3E}">
        <p14:creationId xmlns:p14="http://schemas.microsoft.com/office/powerpoint/2010/main" val="37724604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30"/>
          <p:cNvPicPr>
            <a:picLocks noChangeAspect="1"/>
          </p:cNvPicPr>
          <p:nvPr/>
        </p:nvPicPr>
        <p:blipFill rotWithShape="1">
          <a:blip r:embed="rId4">
            <a:alphaModFix/>
            <a:extLst>
              <a:ext uri="{28A0092B-C50C-407E-A947-70E740481C1C}">
                <a14:useLocalDpi xmlns:a14="http://schemas.microsoft.com/office/drawing/2010/main" val="0"/>
              </a:ext>
            </a:extLst>
          </a:blip>
          <a:srcRect l="30119" r="30119"/>
          <a:stretch/>
        </p:blipFill>
        <p:spPr>
          <a:xfrm>
            <a:off x="2754084" y="0"/>
            <a:ext cx="3635831" cy="5143500"/>
          </a:xfrm>
          <a:prstGeom prst="rect">
            <a:avLst/>
          </a:prstGeom>
        </p:spPr>
      </p:pic>
      <p:sp>
        <p:nvSpPr>
          <p:cNvPr id="8" name="Rectangle 7"/>
          <p:cNvSpPr/>
          <p:nvPr/>
        </p:nvSpPr>
        <p:spPr>
          <a:xfrm>
            <a:off x="2764971" y="1577098"/>
            <a:ext cx="3614058" cy="954107"/>
          </a:xfrm>
          <a:prstGeom prst="rect">
            <a:avLst/>
          </a:prstGeom>
        </p:spPr>
        <p:txBody>
          <a:bodyPr wrap="square">
            <a:spAutoFit/>
          </a:bodyPr>
          <a:lstStyle/>
          <a:p>
            <a:pPr algn="ctr" defTabSz="309512">
              <a:defRPr sz="8000">
                <a:solidFill>
                  <a:srgbClr val="FFFFFF"/>
                </a:solidFill>
              </a:defRPr>
            </a:pPr>
            <a:r>
              <a:rPr lang="ja-JP" altLang="en-US" sz="28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t>ワイヤレス</a:t>
            </a:r>
            <a:r>
              <a:rPr lang="en-US" altLang="ja-JP" sz="28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t>プレゼンテーション</a:t>
            </a:r>
            <a:endParaRPr lang="is-IS" sz="28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 name="Group 20"/>
          <p:cNvGrpSpPr/>
          <p:nvPr/>
        </p:nvGrpSpPr>
        <p:grpSpPr>
          <a:xfrm>
            <a:off x="4350732" y="603883"/>
            <a:ext cx="389622" cy="389662"/>
            <a:chOff x="858964" y="2963456"/>
            <a:chExt cx="749504" cy="749581"/>
          </a:xfrm>
        </p:grpSpPr>
        <p:sp>
          <p:nvSpPr>
            <p:cNvPr id="10" name="Oval 8"/>
            <p:cNvSpPr/>
            <p:nvPr/>
          </p:nvSpPr>
          <p:spPr>
            <a:xfrm>
              <a:off x="858964" y="2963535"/>
              <a:ext cx="749504" cy="749502"/>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solidFill>
                  <a:srgbClr val="FFFFFF"/>
                </a:solidFill>
                <a:latin typeface="CiscoSansTT ExtraLight"/>
              </a:endParaRPr>
            </a:p>
          </p:txBody>
        </p:sp>
        <p:sp>
          <p:nvSpPr>
            <p:cNvPr id="11" name="TextBox 9"/>
            <p:cNvSpPr txBox="1"/>
            <p:nvPr/>
          </p:nvSpPr>
          <p:spPr>
            <a:xfrm>
              <a:off x="932808" y="2963456"/>
              <a:ext cx="623515" cy="710473"/>
            </a:xfrm>
            <a:prstGeom prst="rect">
              <a:avLst/>
            </a:prstGeom>
            <a:noFill/>
          </p:spPr>
          <p:txBody>
            <a:bodyPr wrap="none" rtlCol="0">
              <a:spAutoFit/>
            </a:bodyPr>
            <a:lstStyle/>
            <a:p>
              <a:pPr algn="ctr"/>
              <a:r>
                <a:rPr lang="en-US" b="1" dirty="0">
                  <a:solidFill>
                    <a:srgbClr val="FFFFFF"/>
                  </a:solidFill>
                  <a:latin typeface="CiscoSansTT ExtraLight"/>
                </a:rPr>
                <a:t>2</a:t>
              </a:r>
            </a:p>
          </p:txBody>
        </p:sp>
      </p:grpSp>
      <p:cxnSp>
        <p:nvCxnSpPr>
          <p:cNvPr id="13" name="Straight Connector 33"/>
          <p:cNvCxnSpPr>
            <a:cxnSpLocks/>
          </p:cNvCxnSpPr>
          <p:nvPr/>
        </p:nvCxnSpPr>
        <p:spPr>
          <a:xfrm>
            <a:off x="3112610" y="2654753"/>
            <a:ext cx="2918780" cy="0"/>
          </a:xfrm>
          <a:prstGeom prst="line">
            <a:avLst/>
          </a:prstGeom>
          <a:ln w="12700">
            <a:solidFill>
              <a:srgbClr val="5C5E60"/>
            </a:solidFill>
          </a:ln>
        </p:spPr>
        <p:style>
          <a:lnRef idx="1">
            <a:schemeClr val="accent1"/>
          </a:lnRef>
          <a:fillRef idx="0">
            <a:schemeClr val="accent1"/>
          </a:fillRef>
          <a:effectRef idx="0">
            <a:schemeClr val="accent1"/>
          </a:effectRef>
          <a:fontRef idx="minor">
            <a:schemeClr val="tx1"/>
          </a:fontRef>
        </p:style>
      </p:cxnSp>
      <p:grpSp>
        <p:nvGrpSpPr>
          <p:cNvPr id="14" name="Group 38"/>
          <p:cNvGrpSpPr/>
          <p:nvPr/>
        </p:nvGrpSpPr>
        <p:grpSpPr>
          <a:xfrm>
            <a:off x="4464606" y="2627641"/>
            <a:ext cx="275749" cy="46203"/>
            <a:chOff x="5952807" y="3710877"/>
            <a:chExt cx="367665" cy="61604"/>
          </a:xfrm>
        </p:grpSpPr>
        <p:sp>
          <p:nvSpPr>
            <p:cNvPr id="15" name="Oval 40"/>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sp>
          <p:nvSpPr>
            <p:cNvPr id="16" name="Oval 39"/>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grpSp>
      <p:grpSp>
        <p:nvGrpSpPr>
          <p:cNvPr id="17" name="Group 41"/>
          <p:cNvGrpSpPr/>
          <p:nvPr/>
        </p:nvGrpSpPr>
        <p:grpSpPr>
          <a:xfrm flipH="1">
            <a:off x="4464606" y="2627641"/>
            <a:ext cx="275749" cy="46203"/>
            <a:chOff x="5952807" y="3710877"/>
            <a:chExt cx="367665" cy="61604"/>
          </a:xfrm>
        </p:grpSpPr>
        <p:sp>
          <p:nvSpPr>
            <p:cNvPr id="18" name="Oval 43"/>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sp>
          <p:nvSpPr>
            <p:cNvPr id="19" name="Oval 42"/>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grpSp>
      <p:cxnSp>
        <p:nvCxnSpPr>
          <p:cNvPr id="20" name="Straight Connector 6"/>
          <p:cNvCxnSpPr/>
          <p:nvPr/>
        </p:nvCxnSpPr>
        <p:spPr>
          <a:xfrm flipV="1">
            <a:off x="2743198"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19"/>
          <p:cNvCxnSpPr/>
          <p:nvPr/>
        </p:nvCxnSpPr>
        <p:spPr>
          <a:xfrm flipV="1">
            <a:off x="6379029"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 descr="C:\Users\spius\Pictures\cisco logo blue gradient.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4"/>
          <p:cNvSpPr>
            <a:spLocks noChangeArrowheads="1"/>
          </p:cNvSpPr>
          <p:nvPr/>
        </p:nvSpPr>
        <p:spPr bwMode="ltGray">
          <a:xfrm>
            <a:off x="4641986" y="4918546"/>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lang="en-US" sz="600" dirty="0">
                <a:solidFill>
                  <a:srgbClr val="676767">
                    <a:alpha val="25000"/>
                  </a:srgbClr>
                </a:solidFill>
                <a:cs typeface="CiscoSans Thin"/>
              </a:rPr>
              <a:t>© 201</a:t>
            </a:r>
            <a:r>
              <a:rPr lang="en-US" altLang="ja-JP" sz="600" dirty="0">
                <a:solidFill>
                  <a:srgbClr val="676767">
                    <a:alpha val="25000"/>
                  </a:srgbClr>
                </a:solidFill>
                <a:cs typeface="CiscoSans Thin"/>
              </a:rPr>
              <a:t>7</a:t>
            </a:r>
            <a:r>
              <a:rPr lang="en-US" sz="600" dirty="0">
                <a:solidFill>
                  <a:srgbClr val="676767">
                    <a:alpha val="25000"/>
                  </a:srgbClr>
                </a:solidFill>
                <a:cs typeface="CiscoSans Thin"/>
              </a:rPr>
              <a:t>  Cisco and/or its affiliates. All rights reserved.   Cisco </a:t>
            </a:r>
            <a:r>
              <a:rPr lang="en-US" altLang="ja-JP" sz="600" dirty="0">
                <a:solidFill>
                  <a:srgbClr val="676767">
                    <a:alpha val="25000"/>
                  </a:srgbClr>
                </a:solidFill>
                <a:cs typeface="CiscoSans Thin"/>
              </a:rPr>
              <a:t>Public</a:t>
            </a:r>
            <a:endParaRPr lang="en-US" sz="600" dirty="0">
              <a:solidFill>
                <a:srgbClr val="676767">
                  <a:alpha val="25000"/>
                </a:srgbClr>
              </a:solidFill>
              <a:cs typeface="CiscoSans Thin"/>
            </a:endParaRPr>
          </a:p>
        </p:txBody>
      </p:sp>
    </p:spTree>
    <p:extLst>
      <p:ext uri="{BB962C8B-B14F-4D97-AF65-F5344CB8AC3E}">
        <p14:creationId xmlns:p14="http://schemas.microsoft.com/office/powerpoint/2010/main" val="4160689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stretch>
            <a:fillRect/>
          </a:stretch>
        </p:blipFill>
        <p:spPr>
          <a:xfrm>
            <a:off x="1" y="0"/>
            <a:ext cx="9143999" cy="5143500"/>
          </a:xfrm>
          <a:prstGeom prst="rect">
            <a:avLst/>
          </a:prstGeom>
        </p:spPr>
      </p:pic>
      <p:pic>
        <p:nvPicPr>
          <p:cNvPr id="3" name="Picture 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l="30000" r="30238"/>
          <a:stretch/>
        </p:blipFill>
        <p:spPr>
          <a:xfrm>
            <a:off x="2743198" y="0"/>
            <a:ext cx="3635831" cy="5143500"/>
          </a:xfrm>
          <a:prstGeom prst="rect">
            <a:avLst/>
          </a:prstGeom>
        </p:spPr>
      </p:pic>
      <p:cxnSp>
        <p:nvCxnSpPr>
          <p:cNvPr id="4" name="Straight Connector 6"/>
          <p:cNvCxnSpPr/>
          <p:nvPr/>
        </p:nvCxnSpPr>
        <p:spPr>
          <a:xfrm flipV="1">
            <a:off x="2743198"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7"/>
          <p:cNvSpPr/>
          <p:nvPr/>
        </p:nvSpPr>
        <p:spPr>
          <a:xfrm>
            <a:off x="3056270" y="1517761"/>
            <a:ext cx="3098730" cy="1077218"/>
          </a:xfrm>
          <a:prstGeom prst="rect">
            <a:avLst/>
          </a:prstGeom>
        </p:spPr>
        <p:txBody>
          <a:bodyPr wrap="square">
            <a:spAutoFit/>
          </a:bodyPr>
          <a:lstStyle/>
          <a:p>
            <a:pPr algn="ctr" defTabSz="309512">
              <a:defRPr sz="8000">
                <a:solidFill>
                  <a:srgbClr val="FFFFFF"/>
                </a:solidFill>
              </a:defRPr>
            </a:pPr>
            <a:r>
              <a:rPr lang="ja-JP" altLang="en-US" sz="32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t>ビデオ</a:t>
            </a:r>
            <a:r>
              <a:rPr lang="en-US" altLang="ja-JP" sz="32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t>カンファレンス</a:t>
            </a:r>
            <a:endParaRPr lang="is-IS" sz="32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Group 20"/>
          <p:cNvGrpSpPr/>
          <p:nvPr/>
        </p:nvGrpSpPr>
        <p:grpSpPr>
          <a:xfrm>
            <a:off x="4350732" y="603505"/>
            <a:ext cx="389622" cy="389621"/>
            <a:chOff x="858964" y="2963535"/>
            <a:chExt cx="749504" cy="749502"/>
          </a:xfrm>
        </p:grpSpPr>
        <p:sp>
          <p:nvSpPr>
            <p:cNvPr id="7" name="Oval 8"/>
            <p:cNvSpPr/>
            <p:nvPr/>
          </p:nvSpPr>
          <p:spPr>
            <a:xfrm>
              <a:off x="858964" y="2963535"/>
              <a:ext cx="749504" cy="749502"/>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FFFF"/>
                </a:solidFill>
                <a:latin typeface="CiscoSansTT ExtraLight"/>
              </a:endParaRPr>
            </a:p>
          </p:txBody>
        </p:sp>
        <p:sp>
          <p:nvSpPr>
            <p:cNvPr id="8" name="TextBox 9"/>
            <p:cNvSpPr txBox="1"/>
            <p:nvPr/>
          </p:nvSpPr>
          <p:spPr>
            <a:xfrm>
              <a:off x="919681" y="2968123"/>
              <a:ext cx="623515" cy="710473"/>
            </a:xfrm>
            <a:prstGeom prst="rect">
              <a:avLst/>
            </a:prstGeom>
            <a:noFill/>
          </p:spPr>
          <p:txBody>
            <a:bodyPr wrap="none" rtlCol="0">
              <a:spAutoFit/>
            </a:bodyPr>
            <a:lstStyle/>
            <a:p>
              <a:pPr algn="ctr"/>
              <a:r>
                <a:rPr lang="en-US" b="1" dirty="0">
                  <a:solidFill>
                    <a:srgbClr val="FFFFFF"/>
                  </a:solidFill>
                  <a:latin typeface="CiscoSansTT ExtraLight"/>
                </a:rPr>
                <a:t>3</a:t>
              </a:r>
            </a:p>
          </p:txBody>
        </p:sp>
      </p:grpSp>
      <p:cxnSp>
        <p:nvCxnSpPr>
          <p:cNvPr id="9" name="Straight Connector 19"/>
          <p:cNvCxnSpPr/>
          <p:nvPr/>
        </p:nvCxnSpPr>
        <p:spPr>
          <a:xfrm flipV="1">
            <a:off x="6379029"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33"/>
          <p:cNvCxnSpPr>
            <a:cxnSpLocks/>
          </p:cNvCxnSpPr>
          <p:nvPr/>
        </p:nvCxnSpPr>
        <p:spPr>
          <a:xfrm>
            <a:off x="3112610" y="2654753"/>
            <a:ext cx="3042390" cy="0"/>
          </a:xfrm>
          <a:prstGeom prst="line">
            <a:avLst/>
          </a:prstGeom>
          <a:ln w="12700">
            <a:solidFill>
              <a:srgbClr val="5C5E60"/>
            </a:solidFill>
          </a:ln>
        </p:spPr>
        <p:style>
          <a:lnRef idx="1">
            <a:schemeClr val="accent1"/>
          </a:lnRef>
          <a:fillRef idx="0">
            <a:schemeClr val="accent1"/>
          </a:fillRef>
          <a:effectRef idx="0">
            <a:schemeClr val="accent1"/>
          </a:effectRef>
          <a:fontRef idx="minor">
            <a:schemeClr val="tx1"/>
          </a:fontRef>
        </p:style>
      </p:cxnSp>
      <p:grpSp>
        <p:nvGrpSpPr>
          <p:cNvPr id="12" name="Group 38"/>
          <p:cNvGrpSpPr/>
          <p:nvPr/>
        </p:nvGrpSpPr>
        <p:grpSpPr>
          <a:xfrm>
            <a:off x="4464606" y="2627641"/>
            <a:ext cx="275749" cy="46203"/>
            <a:chOff x="5952807" y="3710877"/>
            <a:chExt cx="367665" cy="61604"/>
          </a:xfrm>
        </p:grpSpPr>
        <p:sp>
          <p:nvSpPr>
            <p:cNvPr id="13" name="Oval 40"/>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sp>
          <p:nvSpPr>
            <p:cNvPr id="14" name="Oval 39"/>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grpSp>
      <p:grpSp>
        <p:nvGrpSpPr>
          <p:cNvPr id="15" name="Group 41"/>
          <p:cNvGrpSpPr/>
          <p:nvPr/>
        </p:nvGrpSpPr>
        <p:grpSpPr>
          <a:xfrm flipH="1">
            <a:off x="4464606" y="2627641"/>
            <a:ext cx="275749" cy="46203"/>
            <a:chOff x="5952807" y="3710877"/>
            <a:chExt cx="367665" cy="61604"/>
          </a:xfrm>
        </p:grpSpPr>
        <p:sp>
          <p:nvSpPr>
            <p:cNvPr id="16" name="Oval 43"/>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sp>
          <p:nvSpPr>
            <p:cNvPr id="17" name="Oval 42"/>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grpSp>
      <p:pic>
        <p:nvPicPr>
          <p:cNvPr id="20" name="Picture 2" descr="C:\Users\spius\Pictures\cisco logo blue gradient.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a:spLocks noChangeArrowheads="1"/>
          </p:cNvSpPr>
          <p:nvPr/>
        </p:nvSpPr>
        <p:spPr bwMode="ltGray">
          <a:xfrm>
            <a:off x="4641986" y="4918546"/>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lang="en-US" sz="600" dirty="0">
                <a:solidFill>
                  <a:srgbClr val="676767">
                    <a:alpha val="25000"/>
                  </a:srgbClr>
                </a:solidFill>
                <a:cs typeface="CiscoSans Thin"/>
              </a:rPr>
              <a:t>© 201</a:t>
            </a:r>
            <a:r>
              <a:rPr lang="en-US" altLang="ja-JP" sz="600" dirty="0">
                <a:solidFill>
                  <a:srgbClr val="676767">
                    <a:alpha val="25000"/>
                  </a:srgbClr>
                </a:solidFill>
                <a:cs typeface="CiscoSans Thin"/>
              </a:rPr>
              <a:t>7</a:t>
            </a:r>
            <a:r>
              <a:rPr lang="en-US" sz="600" dirty="0">
                <a:solidFill>
                  <a:srgbClr val="676767">
                    <a:alpha val="25000"/>
                  </a:srgbClr>
                </a:solidFill>
                <a:cs typeface="CiscoSans Thin"/>
              </a:rPr>
              <a:t>  Cisco and/or its affiliates. All rights reserved.   Cisco </a:t>
            </a:r>
            <a:r>
              <a:rPr lang="en-US" altLang="ja-JP" sz="600" dirty="0">
                <a:solidFill>
                  <a:srgbClr val="676767">
                    <a:alpha val="25000"/>
                  </a:srgbClr>
                </a:solidFill>
                <a:cs typeface="CiscoSans Thin"/>
              </a:rPr>
              <a:t>Public</a:t>
            </a:r>
            <a:endParaRPr lang="en-US" sz="600" dirty="0">
              <a:solidFill>
                <a:srgbClr val="676767">
                  <a:alpha val="25000"/>
                </a:srgbClr>
              </a:solidFill>
              <a:cs typeface="CiscoSans Thin"/>
            </a:endParaRPr>
          </a:p>
        </p:txBody>
      </p:sp>
    </p:spTree>
    <p:extLst>
      <p:ext uri="{BB962C8B-B14F-4D97-AF65-F5344CB8AC3E}">
        <p14:creationId xmlns:p14="http://schemas.microsoft.com/office/powerpoint/2010/main" val="666286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a:picLocks noChangeAspect="1"/>
          </p:cNvPicPr>
          <p:nvPr/>
        </p:nvPicPr>
        <p:blipFill>
          <a:blip r:embed="rId3">
            <a:extLst/>
          </a:blip>
          <a:stretch>
            <a:fillRect/>
          </a:stretch>
        </p:blipFill>
        <p:spPr>
          <a:xfrm>
            <a:off x="1481" y="-1251"/>
            <a:ext cx="9144001" cy="5143501"/>
          </a:xfrm>
          <a:prstGeom prst="rect">
            <a:avLst/>
          </a:prstGeom>
          <a:ln w="12700">
            <a:miter lim="400000"/>
          </a:ln>
        </p:spPr>
      </p:pic>
      <p:sp>
        <p:nvSpPr>
          <p:cNvPr id="6" name="円/楕円 1"/>
          <p:cNvSpPr/>
          <p:nvPr/>
        </p:nvSpPr>
        <p:spPr>
          <a:xfrm>
            <a:off x="354882" y="2988666"/>
            <a:ext cx="995265" cy="995265"/>
          </a:xfrm>
          <a:prstGeom prst="ellipse">
            <a:avLst/>
          </a:prstGeom>
          <a:solidFill>
            <a:srgbClr val="FF0000">
              <a:alpha val="10000"/>
            </a:srgbClr>
          </a:solidFill>
          <a:ln w="25400" cap="flat" cmpd="sng" algn="ctr">
            <a:solidFill>
              <a:srgbClr val="FF0000"/>
            </a:solidFill>
            <a:prstDash val="solid"/>
          </a:ln>
          <a:effectLst/>
        </p:spPr>
        <p:txBody>
          <a:bodyPr rtlCol="0" anchor="ctr"/>
          <a:lstStyle/>
          <a:p>
            <a:pPr algn="ctr">
              <a:defRPr/>
            </a:pPr>
            <a:endParaRPr lang="ja-JP" altLang="en-US" kern="0" dirty="0">
              <a:solidFill>
                <a:srgbClr val="FFFFFF"/>
              </a:solidFill>
              <a:latin typeface="CiscoSansTT ExtraLight"/>
              <a:ea typeface="メイリオ"/>
            </a:endParaRPr>
          </a:p>
        </p:txBody>
      </p:sp>
      <p:sp>
        <p:nvSpPr>
          <p:cNvPr id="7" name="円/楕円 6"/>
          <p:cNvSpPr/>
          <p:nvPr/>
        </p:nvSpPr>
        <p:spPr>
          <a:xfrm>
            <a:off x="4274297" y="476020"/>
            <a:ext cx="995265" cy="995265"/>
          </a:xfrm>
          <a:prstGeom prst="ellipse">
            <a:avLst/>
          </a:prstGeom>
          <a:solidFill>
            <a:srgbClr val="FF0000">
              <a:alpha val="10000"/>
            </a:srgbClr>
          </a:solidFill>
          <a:ln w="25400" cap="flat" cmpd="sng" algn="ctr">
            <a:solidFill>
              <a:srgbClr val="FF0000"/>
            </a:solidFill>
            <a:prstDash val="solid"/>
          </a:ln>
          <a:effectLst/>
        </p:spPr>
        <p:txBody>
          <a:bodyPr rtlCol="0" anchor="ctr"/>
          <a:lstStyle/>
          <a:p>
            <a:pPr algn="ctr">
              <a:defRPr/>
            </a:pPr>
            <a:endParaRPr lang="ja-JP" altLang="en-US" kern="0" dirty="0">
              <a:solidFill>
                <a:srgbClr val="FFFFFF"/>
              </a:solidFill>
              <a:latin typeface="CiscoSansTT ExtraLight"/>
              <a:ea typeface="メイリオ"/>
            </a:endParaRPr>
          </a:p>
        </p:txBody>
      </p:sp>
      <p:sp>
        <p:nvSpPr>
          <p:cNvPr id="8" name="円/楕円 7"/>
          <p:cNvSpPr/>
          <p:nvPr/>
        </p:nvSpPr>
        <p:spPr>
          <a:xfrm>
            <a:off x="1730389" y="1871067"/>
            <a:ext cx="995265" cy="995265"/>
          </a:xfrm>
          <a:prstGeom prst="ellipse">
            <a:avLst/>
          </a:prstGeom>
          <a:solidFill>
            <a:srgbClr val="FF0000">
              <a:alpha val="10000"/>
            </a:srgbClr>
          </a:solidFill>
          <a:ln w="25400" cap="flat" cmpd="sng" algn="ctr">
            <a:solidFill>
              <a:srgbClr val="FF0000"/>
            </a:solidFill>
            <a:prstDash val="solid"/>
          </a:ln>
          <a:effectLst/>
        </p:spPr>
        <p:txBody>
          <a:bodyPr rtlCol="0" anchor="ctr"/>
          <a:lstStyle/>
          <a:p>
            <a:pPr algn="ctr">
              <a:defRPr/>
            </a:pPr>
            <a:endParaRPr lang="ja-JP" altLang="en-US" kern="0" dirty="0">
              <a:solidFill>
                <a:srgbClr val="FFFFFF"/>
              </a:solidFill>
              <a:latin typeface="CiscoSansTT ExtraLight"/>
              <a:ea typeface="メイリオ"/>
            </a:endParaRPr>
          </a:p>
        </p:txBody>
      </p:sp>
      <p:sp>
        <p:nvSpPr>
          <p:cNvPr id="9" name="円/楕円 8"/>
          <p:cNvSpPr/>
          <p:nvPr/>
        </p:nvSpPr>
        <p:spPr>
          <a:xfrm>
            <a:off x="3117620" y="1710851"/>
            <a:ext cx="995265" cy="995265"/>
          </a:xfrm>
          <a:prstGeom prst="ellipse">
            <a:avLst/>
          </a:prstGeom>
          <a:solidFill>
            <a:srgbClr val="FF0000">
              <a:alpha val="10000"/>
            </a:srgbClr>
          </a:solidFill>
          <a:ln w="25400" cap="flat" cmpd="sng" algn="ctr">
            <a:solidFill>
              <a:srgbClr val="FF0000"/>
            </a:solidFill>
            <a:prstDash val="solid"/>
          </a:ln>
          <a:effectLst/>
        </p:spPr>
        <p:txBody>
          <a:bodyPr rtlCol="0" anchor="ctr"/>
          <a:lstStyle/>
          <a:p>
            <a:pPr algn="ctr">
              <a:defRPr/>
            </a:pPr>
            <a:endParaRPr lang="ja-JP" altLang="en-US" kern="0" dirty="0">
              <a:solidFill>
                <a:srgbClr val="FFFFFF"/>
              </a:solidFill>
              <a:latin typeface="CiscoSansTT ExtraLight"/>
              <a:ea typeface="メイリオ"/>
            </a:endParaRPr>
          </a:p>
        </p:txBody>
      </p:sp>
      <p:sp>
        <p:nvSpPr>
          <p:cNvPr id="10" name="円/楕円 9"/>
          <p:cNvSpPr/>
          <p:nvPr/>
        </p:nvSpPr>
        <p:spPr>
          <a:xfrm>
            <a:off x="6450882" y="2072866"/>
            <a:ext cx="995265" cy="995265"/>
          </a:xfrm>
          <a:prstGeom prst="ellipse">
            <a:avLst/>
          </a:prstGeom>
          <a:solidFill>
            <a:srgbClr val="FF0000">
              <a:alpha val="10000"/>
            </a:srgbClr>
          </a:solidFill>
          <a:ln w="25400" cap="flat" cmpd="sng" algn="ctr">
            <a:solidFill>
              <a:srgbClr val="FF0000"/>
            </a:solidFill>
            <a:prstDash val="solid"/>
          </a:ln>
          <a:effectLst/>
        </p:spPr>
        <p:txBody>
          <a:bodyPr rtlCol="0" anchor="ctr"/>
          <a:lstStyle/>
          <a:p>
            <a:pPr algn="ctr">
              <a:defRPr/>
            </a:pPr>
            <a:endParaRPr lang="ja-JP" altLang="en-US" kern="0" dirty="0">
              <a:solidFill>
                <a:srgbClr val="FFFFFF"/>
              </a:solidFill>
              <a:latin typeface="CiscoSansTT ExtraLight"/>
              <a:ea typeface="メイリオ"/>
            </a:endParaRPr>
          </a:p>
        </p:txBody>
      </p:sp>
      <p:sp>
        <p:nvSpPr>
          <p:cNvPr id="11" name="円/楕円 10"/>
          <p:cNvSpPr/>
          <p:nvPr/>
        </p:nvSpPr>
        <p:spPr>
          <a:xfrm>
            <a:off x="7666174" y="1710851"/>
            <a:ext cx="995265" cy="995265"/>
          </a:xfrm>
          <a:prstGeom prst="ellipse">
            <a:avLst/>
          </a:prstGeom>
          <a:solidFill>
            <a:srgbClr val="FF0000">
              <a:alpha val="10000"/>
            </a:srgbClr>
          </a:solidFill>
          <a:ln w="25400" cap="flat" cmpd="sng" algn="ctr">
            <a:solidFill>
              <a:srgbClr val="FF0000"/>
            </a:solidFill>
            <a:prstDash val="solid"/>
          </a:ln>
          <a:effectLst/>
        </p:spPr>
        <p:txBody>
          <a:bodyPr rtlCol="0" anchor="ctr"/>
          <a:lstStyle/>
          <a:p>
            <a:pPr algn="ctr">
              <a:defRPr/>
            </a:pPr>
            <a:endParaRPr lang="ja-JP" altLang="en-US" kern="0" dirty="0">
              <a:solidFill>
                <a:srgbClr val="FFFFFF"/>
              </a:solidFill>
              <a:latin typeface="CiscoSansTT ExtraLight"/>
              <a:ea typeface="メイリオ"/>
            </a:endParaRPr>
          </a:p>
        </p:txBody>
      </p:sp>
      <p:sp>
        <p:nvSpPr>
          <p:cNvPr id="12" name="円/楕円 11"/>
          <p:cNvSpPr/>
          <p:nvPr/>
        </p:nvSpPr>
        <p:spPr>
          <a:xfrm>
            <a:off x="4286618" y="2706116"/>
            <a:ext cx="995265" cy="995265"/>
          </a:xfrm>
          <a:prstGeom prst="ellipse">
            <a:avLst/>
          </a:prstGeom>
          <a:solidFill>
            <a:srgbClr val="FF0000">
              <a:alpha val="10000"/>
            </a:srgbClr>
          </a:solidFill>
          <a:ln w="25400" cap="flat" cmpd="sng" algn="ctr">
            <a:solidFill>
              <a:srgbClr val="FF0000"/>
            </a:solidFill>
            <a:prstDash val="solid"/>
          </a:ln>
          <a:effectLst/>
        </p:spPr>
        <p:txBody>
          <a:bodyPr rtlCol="0" anchor="ctr"/>
          <a:lstStyle/>
          <a:p>
            <a:pPr algn="ctr">
              <a:defRPr/>
            </a:pPr>
            <a:endParaRPr lang="ja-JP" altLang="en-US" kern="0" dirty="0">
              <a:solidFill>
                <a:srgbClr val="FFFFFF"/>
              </a:solidFill>
              <a:latin typeface="CiscoSansTT ExtraLight"/>
              <a:ea typeface="メイリオ"/>
            </a:endParaRPr>
          </a:p>
        </p:txBody>
      </p:sp>
    </p:spTree>
    <p:extLst>
      <p:ext uri="{BB962C8B-B14F-4D97-AF65-F5344CB8AC3E}">
        <p14:creationId xmlns:p14="http://schemas.microsoft.com/office/powerpoint/2010/main" val="42245720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3*#ppt_w"/>
                                          </p:val>
                                        </p:tav>
                                        <p:tav tm="100000">
                                          <p:val>
                                            <p:strVal val="#ppt_w"/>
                                          </p:val>
                                        </p:tav>
                                      </p:tavLst>
                                    </p:anim>
                                    <p:anim calcmode="lin" valueType="num">
                                      <p:cBhvr>
                                        <p:cTn id="8" dur="500" fill="hold"/>
                                        <p:tgtEl>
                                          <p:spTgt spid="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4/3*#ppt_w"/>
                                          </p:val>
                                        </p:tav>
                                        <p:tav tm="100000">
                                          <p:val>
                                            <p:strVal val="#ppt_w"/>
                                          </p:val>
                                        </p:tav>
                                      </p:tavLst>
                                    </p:anim>
                                    <p:anim calcmode="lin" valueType="num">
                                      <p:cBhvr>
                                        <p:cTn id="14" dur="500" fill="hold"/>
                                        <p:tgtEl>
                                          <p:spTgt spid="8"/>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4/3*#ppt_w"/>
                                          </p:val>
                                        </p:tav>
                                        <p:tav tm="100000">
                                          <p:val>
                                            <p:strVal val="#ppt_w"/>
                                          </p:val>
                                        </p:tav>
                                      </p:tavLst>
                                    </p:anim>
                                    <p:anim calcmode="lin" valueType="num">
                                      <p:cBhvr>
                                        <p:cTn id="20" dur="5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8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strVal val="4/3*#ppt_w"/>
                                          </p:val>
                                        </p:tav>
                                        <p:tav tm="100000">
                                          <p:val>
                                            <p:strVal val="#ppt_w"/>
                                          </p:val>
                                        </p:tav>
                                      </p:tavLst>
                                    </p:anim>
                                    <p:anim calcmode="lin" valueType="num">
                                      <p:cBhvr>
                                        <p:cTn id="32" dur="500" fill="hold"/>
                                        <p:tgtEl>
                                          <p:spTgt spid="12"/>
                                        </p:tgtEl>
                                        <p:attrNameLst>
                                          <p:attrName>ppt_h</p:attrName>
                                        </p:attrNameLst>
                                      </p:cBhvr>
                                      <p:tavLst>
                                        <p:tav tm="0">
                                          <p:val>
                                            <p:strVal val="4/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8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strVal val="4/3*#ppt_w"/>
                                          </p:val>
                                        </p:tav>
                                        <p:tav tm="100000">
                                          <p:val>
                                            <p:strVal val="#ppt_w"/>
                                          </p:val>
                                        </p:tav>
                                      </p:tavLst>
                                    </p:anim>
                                    <p:anim calcmode="lin" valueType="num">
                                      <p:cBhvr>
                                        <p:cTn id="38" dur="500" fill="hold"/>
                                        <p:tgtEl>
                                          <p:spTgt spid="10"/>
                                        </p:tgtEl>
                                        <p:attrNameLst>
                                          <p:attrName>ppt_h</p:attrName>
                                        </p:attrNameLst>
                                      </p:cBhvr>
                                      <p:tavLst>
                                        <p:tav tm="0">
                                          <p:val>
                                            <p:strVal val="4/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8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strVal val="4/3*#ppt_w"/>
                                          </p:val>
                                        </p:tav>
                                        <p:tav tm="100000">
                                          <p:val>
                                            <p:strVal val="#ppt_w"/>
                                          </p:val>
                                        </p:tav>
                                      </p:tavLst>
                                    </p:anim>
                                    <p:anim calcmode="lin" valueType="num">
                                      <p:cBhvr>
                                        <p:cTn id="44" dur="500" fill="hold"/>
                                        <p:tgtEl>
                                          <p:spTgt spid="1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28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議</a:t>
            </a:r>
            <a:r>
              <a:rPr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改革</a:t>
            </a:r>
            <a:endParaRPr kumimoji="1"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8" name="Chart 7"/>
          <p:cNvGraphicFramePr/>
          <p:nvPr>
            <p:extLst>
              <p:ext uri="{D42A27DB-BD31-4B8C-83A1-F6EECF244321}">
                <p14:modId xmlns:p14="http://schemas.microsoft.com/office/powerpoint/2010/main" val="1816540431"/>
              </p:ext>
            </p:extLst>
          </p:nvPr>
        </p:nvGraphicFramePr>
        <p:xfrm>
          <a:off x="685692" y="1649504"/>
          <a:ext cx="2210071" cy="203546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288026" y="2341064"/>
            <a:ext cx="1005403" cy="584775"/>
          </a:xfrm>
          <a:prstGeom prst="rect">
            <a:avLst/>
          </a:prstGeom>
          <a:noFill/>
        </p:spPr>
        <p:txBody>
          <a:bodyPr wrap="none" rtlCol="0">
            <a:spAutoFit/>
          </a:bodyPr>
          <a:lstStyle/>
          <a:p>
            <a:pPr algn="ctr" defTabSz="457178"/>
            <a:r>
              <a:rPr lang="en-US" sz="3200" b="1" dirty="0">
                <a:solidFill>
                  <a:srgbClr val="214794"/>
                </a:solidFill>
              </a:rPr>
              <a:t>37%</a:t>
            </a:r>
          </a:p>
        </p:txBody>
      </p:sp>
      <p:graphicFrame>
        <p:nvGraphicFramePr>
          <p:cNvPr id="15" name="Chart 14"/>
          <p:cNvGraphicFramePr/>
          <p:nvPr>
            <p:extLst>
              <p:ext uri="{D42A27DB-BD31-4B8C-83A1-F6EECF244321}">
                <p14:modId xmlns:p14="http://schemas.microsoft.com/office/powerpoint/2010/main" val="11419329"/>
              </p:ext>
            </p:extLst>
          </p:nvPr>
        </p:nvGraphicFramePr>
        <p:xfrm>
          <a:off x="6136117" y="1649504"/>
          <a:ext cx="2210071" cy="203546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6738447" y="2341064"/>
            <a:ext cx="1005403" cy="584775"/>
          </a:xfrm>
          <a:prstGeom prst="rect">
            <a:avLst/>
          </a:prstGeom>
          <a:noFill/>
        </p:spPr>
        <p:txBody>
          <a:bodyPr wrap="none" rtlCol="0">
            <a:spAutoFit/>
          </a:bodyPr>
          <a:lstStyle/>
          <a:p>
            <a:pPr algn="ctr" defTabSz="457178"/>
            <a:r>
              <a:rPr lang="en-US" sz="3200" b="1" dirty="0">
                <a:solidFill>
                  <a:srgbClr val="214794"/>
                </a:solidFill>
              </a:rPr>
              <a:t>70%</a:t>
            </a:r>
          </a:p>
        </p:txBody>
      </p:sp>
      <p:sp>
        <p:nvSpPr>
          <p:cNvPr id="17" name="TextBox 16"/>
          <p:cNvSpPr txBox="1"/>
          <p:nvPr/>
        </p:nvSpPr>
        <p:spPr>
          <a:xfrm>
            <a:off x="6112625" y="3684971"/>
            <a:ext cx="2779855" cy="1077216"/>
          </a:xfrm>
          <a:prstGeom prst="rect">
            <a:avLst/>
          </a:prstGeom>
          <a:noFill/>
        </p:spPr>
        <p:txBody>
          <a:bodyPr wrap="square" lIns="91438" tIns="45719" rIns="91438" bIns="45719" rtlCol="0">
            <a:spAutoFit/>
          </a:bodyPr>
          <a:lstStyle/>
          <a:p>
            <a:pPr marL="285750" indent="-285750" defTabSz="457178">
              <a:buFont typeface="Wingdings" panose="05000000000000000000" pitchFamily="2" charset="2"/>
              <a:buChar char="ü"/>
            </a:pPr>
            <a:r>
              <a:rPr lang="ja-JP" altLang="en-US"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必要</a:t>
            </a:r>
            <a:r>
              <a:rPr lang="ja-JP" altLang="en-US" sz="1600" dirty="0" smtClean="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な</a:t>
            </a:r>
            <a:r>
              <a:rPr lang="ja-JP" altLang="en-US" sz="1600" dirty="0" smtClean="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い会議に召集されている</a:t>
            </a:r>
            <a:endParaRPr lang="en-US" altLang="ja-JP" sz="1600" dirty="0" smtClean="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78">
              <a:buFont typeface="Wingdings" panose="05000000000000000000" pitchFamily="2" charset="2"/>
              <a:buChar char="ü"/>
            </a:pPr>
            <a:r>
              <a:rPr lang="ja-JP" altLang="en-US" sz="1600" dirty="0" smtClean="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役割が明確になっていない</a:t>
            </a:r>
            <a:endParaRPr lang="en-US" altLang="ja-JP"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TextBox 17"/>
          <p:cNvSpPr txBox="1"/>
          <p:nvPr/>
        </p:nvSpPr>
        <p:spPr>
          <a:xfrm>
            <a:off x="3226647" y="3684971"/>
            <a:ext cx="3001537" cy="1077216"/>
          </a:xfrm>
          <a:prstGeom prst="rect">
            <a:avLst/>
          </a:prstGeom>
          <a:noFill/>
        </p:spPr>
        <p:txBody>
          <a:bodyPr wrap="square" lIns="91438" tIns="45719" rIns="91438" bIns="45719" rtlCol="0">
            <a:spAutoFit/>
          </a:bodyPr>
          <a:lstStyle/>
          <a:p>
            <a:pPr marL="285750" indent="-285750" defTabSz="457178">
              <a:buFont typeface="Wingdings" panose="05000000000000000000" pitchFamily="2" charset="2"/>
              <a:buChar char="ü"/>
            </a:pPr>
            <a:r>
              <a:rPr lang="ja-JP" altLang="en-US"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商談の延長、緊急の電話</a:t>
            </a:r>
            <a:endParaRPr lang="en-US" altLang="ja-JP"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78">
              <a:buFont typeface="Wingdings" panose="05000000000000000000" pitchFamily="2" charset="2"/>
              <a:buChar char="ü"/>
            </a:pPr>
            <a:r>
              <a:rPr lang="ja-JP" altLang="en-US"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プロジェクターや</a:t>
            </a:r>
            <a:endParaRPr lang="en-US" altLang="ja-JP"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endParaRPr>
          </a:p>
          <a:p>
            <a:pPr defTabSz="457178"/>
            <a:r>
              <a:rPr lang="ja-JP" altLang="en-US"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プリンターの故障</a:t>
            </a:r>
            <a:endParaRPr lang="en-US" altLang="ja-JP"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78">
              <a:buFont typeface="Wingdings" panose="05000000000000000000" pitchFamily="2" charset="2"/>
              <a:buChar char="ü"/>
            </a:pPr>
            <a:r>
              <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操</a:t>
            </a:r>
            <a:r>
              <a:rPr lang="ja-JP" altLang="en-US" sz="16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作の難しい会議ツール</a:t>
            </a:r>
            <a:endPar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Freeform 47"/>
          <p:cNvSpPr>
            <a:spLocks noEditPoints="1"/>
          </p:cNvSpPr>
          <p:nvPr/>
        </p:nvSpPr>
        <p:spPr bwMode="auto">
          <a:xfrm>
            <a:off x="3506206" y="1534290"/>
            <a:ext cx="2035466" cy="1997061"/>
          </a:xfrm>
          <a:custGeom>
            <a:avLst/>
            <a:gdLst>
              <a:gd name="T0" fmla="*/ 117 w 230"/>
              <a:gd name="T1" fmla="*/ 33 h 227"/>
              <a:gd name="T2" fmla="*/ 20 w 230"/>
              <a:gd name="T3" fmla="*/ 130 h 227"/>
              <a:gd name="T4" fmla="*/ 117 w 230"/>
              <a:gd name="T5" fmla="*/ 227 h 227"/>
              <a:gd name="T6" fmla="*/ 214 w 230"/>
              <a:gd name="T7" fmla="*/ 130 h 227"/>
              <a:gd name="T8" fmla="*/ 117 w 230"/>
              <a:gd name="T9" fmla="*/ 33 h 227"/>
              <a:gd name="T10" fmla="*/ 117 w 230"/>
              <a:gd name="T11" fmla="*/ 210 h 227"/>
              <a:gd name="T12" fmla="*/ 37 w 230"/>
              <a:gd name="T13" fmla="*/ 130 h 227"/>
              <a:gd name="T14" fmla="*/ 117 w 230"/>
              <a:gd name="T15" fmla="*/ 51 h 227"/>
              <a:gd name="T16" fmla="*/ 196 w 230"/>
              <a:gd name="T17" fmla="*/ 130 h 227"/>
              <a:gd name="T18" fmla="*/ 117 w 230"/>
              <a:gd name="T19" fmla="*/ 210 h 227"/>
              <a:gd name="T20" fmla="*/ 117 w 230"/>
              <a:gd name="T21" fmla="*/ 73 h 227"/>
              <a:gd name="T22" fmla="*/ 108 w 230"/>
              <a:gd name="T23" fmla="*/ 82 h 227"/>
              <a:gd name="T24" fmla="*/ 108 w 230"/>
              <a:gd name="T25" fmla="*/ 122 h 227"/>
              <a:gd name="T26" fmla="*/ 80 w 230"/>
              <a:gd name="T27" fmla="*/ 122 h 227"/>
              <a:gd name="T28" fmla="*/ 71 w 230"/>
              <a:gd name="T29" fmla="*/ 130 h 227"/>
              <a:gd name="T30" fmla="*/ 80 w 230"/>
              <a:gd name="T31" fmla="*/ 139 h 227"/>
              <a:gd name="T32" fmla="*/ 117 w 230"/>
              <a:gd name="T33" fmla="*/ 139 h 227"/>
              <a:gd name="T34" fmla="*/ 126 w 230"/>
              <a:gd name="T35" fmla="*/ 130 h 227"/>
              <a:gd name="T36" fmla="*/ 126 w 230"/>
              <a:gd name="T37" fmla="*/ 82 h 227"/>
              <a:gd name="T38" fmla="*/ 117 w 230"/>
              <a:gd name="T39" fmla="*/ 73 h 227"/>
              <a:gd name="T40" fmla="*/ 28 w 230"/>
              <a:gd name="T41" fmla="*/ 74 h 227"/>
              <a:gd name="T42" fmla="*/ 28 w 230"/>
              <a:gd name="T43" fmla="*/ 62 h 227"/>
              <a:gd name="T44" fmla="*/ 28 w 230"/>
              <a:gd name="T45" fmla="*/ 30 h 227"/>
              <a:gd name="T46" fmla="*/ 60 w 230"/>
              <a:gd name="T47" fmla="*/ 30 h 227"/>
              <a:gd name="T48" fmla="*/ 72 w 230"/>
              <a:gd name="T49" fmla="*/ 30 h 227"/>
              <a:gd name="T50" fmla="*/ 72 w 230"/>
              <a:gd name="T51" fmla="*/ 17 h 227"/>
              <a:gd name="T52" fmla="*/ 16 w 230"/>
              <a:gd name="T53" fmla="*/ 17 h 227"/>
              <a:gd name="T54" fmla="*/ 16 w 230"/>
              <a:gd name="T55" fmla="*/ 74 h 227"/>
              <a:gd name="T56" fmla="*/ 22 w 230"/>
              <a:gd name="T57" fmla="*/ 76 h 227"/>
              <a:gd name="T58" fmla="*/ 28 w 230"/>
              <a:gd name="T59" fmla="*/ 74 h 227"/>
              <a:gd name="T60" fmla="*/ 218 w 230"/>
              <a:gd name="T61" fmla="*/ 17 h 227"/>
              <a:gd name="T62" fmla="*/ 162 w 230"/>
              <a:gd name="T63" fmla="*/ 17 h 227"/>
              <a:gd name="T64" fmla="*/ 162 w 230"/>
              <a:gd name="T65" fmla="*/ 30 h 227"/>
              <a:gd name="T66" fmla="*/ 174 w 230"/>
              <a:gd name="T67" fmla="*/ 30 h 227"/>
              <a:gd name="T68" fmla="*/ 206 w 230"/>
              <a:gd name="T69" fmla="*/ 30 h 227"/>
              <a:gd name="T70" fmla="*/ 213 w 230"/>
              <a:gd name="T71" fmla="*/ 46 h 227"/>
              <a:gd name="T72" fmla="*/ 206 w 230"/>
              <a:gd name="T73" fmla="*/ 62 h 227"/>
              <a:gd name="T74" fmla="*/ 206 w 230"/>
              <a:gd name="T75" fmla="*/ 74 h 227"/>
              <a:gd name="T76" fmla="*/ 212 w 230"/>
              <a:gd name="T77" fmla="*/ 76 h 227"/>
              <a:gd name="T78" fmla="*/ 218 w 230"/>
              <a:gd name="T79" fmla="*/ 74 h 227"/>
              <a:gd name="T80" fmla="*/ 230 w 230"/>
              <a:gd name="T81" fmla="*/ 46 h 227"/>
              <a:gd name="T82" fmla="*/ 218 w 230"/>
              <a:gd name="T83" fmla="*/ 17 h 227"/>
              <a:gd name="T84" fmla="*/ 117 w 230"/>
              <a:gd name="T85" fmla="*/ 21 h 227"/>
              <a:gd name="T86" fmla="*/ 128 w 230"/>
              <a:gd name="T87" fmla="*/ 10 h 227"/>
              <a:gd name="T88" fmla="*/ 117 w 230"/>
              <a:gd name="T89" fmla="*/ 0 h 227"/>
              <a:gd name="T90" fmla="*/ 106 w 230"/>
              <a:gd name="T91" fmla="*/ 10 h 227"/>
              <a:gd name="T92" fmla="*/ 117 w 230"/>
              <a:gd name="T93" fmla="*/ 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0" h="227">
                <a:moveTo>
                  <a:pt x="117" y="33"/>
                </a:moveTo>
                <a:cubicBezTo>
                  <a:pt x="64" y="33"/>
                  <a:pt x="20" y="77"/>
                  <a:pt x="20" y="130"/>
                </a:cubicBezTo>
                <a:cubicBezTo>
                  <a:pt x="20" y="184"/>
                  <a:pt x="64" y="227"/>
                  <a:pt x="117" y="227"/>
                </a:cubicBezTo>
                <a:cubicBezTo>
                  <a:pt x="170" y="227"/>
                  <a:pt x="214" y="184"/>
                  <a:pt x="214" y="130"/>
                </a:cubicBezTo>
                <a:cubicBezTo>
                  <a:pt x="214" y="77"/>
                  <a:pt x="170" y="33"/>
                  <a:pt x="117" y="33"/>
                </a:cubicBezTo>
                <a:close/>
                <a:moveTo>
                  <a:pt x="117" y="210"/>
                </a:moveTo>
                <a:cubicBezTo>
                  <a:pt x="73" y="210"/>
                  <a:pt x="37" y="174"/>
                  <a:pt x="37" y="130"/>
                </a:cubicBezTo>
                <a:cubicBezTo>
                  <a:pt x="37" y="86"/>
                  <a:pt x="73" y="51"/>
                  <a:pt x="117" y="51"/>
                </a:cubicBezTo>
                <a:cubicBezTo>
                  <a:pt x="161" y="51"/>
                  <a:pt x="196" y="86"/>
                  <a:pt x="196" y="130"/>
                </a:cubicBezTo>
                <a:cubicBezTo>
                  <a:pt x="196" y="174"/>
                  <a:pt x="161" y="210"/>
                  <a:pt x="117" y="210"/>
                </a:cubicBezTo>
                <a:close/>
                <a:moveTo>
                  <a:pt x="117" y="73"/>
                </a:moveTo>
                <a:cubicBezTo>
                  <a:pt x="112" y="73"/>
                  <a:pt x="108" y="77"/>
                  <a:pt x="108" y="82"/>
                </a:cubicBezTo>
                <a:cubicBezTo>
                  <a:pt x="108" y="122"/>
                  <a:pt x="108" y="122"/>
                  <a:pt x="108" y="122"/>
                </a:cubicBezTo>
                <a:cubicBezTo>
                  <a:pt x="80" y="122"/>
                  <a:pt x="80" y="122"/>
                  <a:pt x="80" y="122"/>
                </a:cubicBezTo>
                <a:cubicBezTo>
                  <a:pt x="75" y="122"/>
                  <a:pt x="71" y="125"/>
                  <a:pt x="71" y="130"/>
                </a:cubicBezTo>
                <a:cubicBezTo>
                  <a:pt x="71" y="135"/>
                  <a:pt x="75" y="139"/>
                  <a:pt x="80" y="139"/>
                </a:cubicBezTo>
                <a:cubicBezTo>
                  <a:pt x="117" y="139"/>
                  <a:pt x="117" y="139"/>
                  <a:pt x="117" y="139"/>
                </a:cubicBezTo>
                <a:cubicBezTo>
                  <a:pt x="122" y="139"/>
                  <a:pt x="126" y="135"/>
                  <a:pt x="126" y="130"/>
                </a:cubicBezTo>
                <a:cubicBezTo>
                  <a:pt x="126" y="82"/>
                  <a:pt x="126" y="82"/>
                  <a:pt x="126" y="82"/>
                </a:cubicBezTo>
                <a:cubicBezTo>
                  <a:pt x="126" y="77"/>
                  <a:pt x="122" y="73"/>
                  <a:pt x="117" y="73"/>
                </a:cubicBezTo>
                <a:close/>
                <a:moveTo>
                  <a:pt x="28" y="74"/>
                </a:moveTo>
                <a:cubicBezTo>
                  <a:pt x="31" y="71"/>
                  <a:pt x="31" y="65"/>
                  <a:pt x="28" y="62"/>
                </a:cubicBezTo>
                <a:cubicBezTo>
                  <a:pt x="19" y="53"/>
                  <a:pt x="19" y="38"/>
                  <a:pt x="28" y="30"/>
                </a:cubicBezTo>
                <a:cubicBezTo>
                  <a:pt x="37" y="21"/>
                  <a:pt x="51" y="21"/>
                  <a:pt x="60" y="30"/>
                </a:cubicBezTo>
                <a:cubicBezTo>
                  <a:pt x="63" y="33"/>
                  <a:pt x="69" y="33"/>
                  <a:pt x="72" y="30"/>
                </a:cubicBezTo>
                <a:cubicBezTo>
                  <a:pt x="75" y="26"/>
                  <a:pt x="75" y="21"/>
                  <a:pt x="72" y="17"/>
                </a:cubicBezTo>
                <a:cubicBezTo>
                  <a:pt x="57" y="2"/>
                  <a:pt x="31" y="2"/>
                  <a:pt x="16" y="17"/>
                </a:cubicBezTo>
                <a:cubicBezTo>
                  <a:pt x="0" y="33"/>
                  <a:pt x="0" y="58"/>
                  <a:pt x="16" y="74"/>
                </a:cubicBezTo>
                <a:cubicBezTo>
                  <a:pt x="17" y="76"/>
                  <a:pt x="19" y="76"/>
                  <a:pt x="22" y="76"/>
                </a:cubicBezTo>
                <a:cubicBezTo>
                  <a:pt x="24" y="76"/>
                  <a:pt x="26" y="76"/>
                  <a:pt x="28" y="74"/>
                </a:cubicBezTo>
                <a:close/>
                <a:moveTo>
                  <a:pt x="218" y="17"/>
                </a:moveTo>
                <a:cubicBezTo>
                  <a:pt x="203" y="2"/>
                  <a:pt x="177" y="2"/>
                  <a:pt x="162" y="17"/>
                </a:cubicBezTo>
                <a:cubicBezTo>
                  <a:pt x="158" y="21"/>
                  <a:pt x="158" y="26"/>
                  <a:pt x="162" y="30"/>
                </a:cubicBezTo>
                <a:cubicBezTo>
                  <a:pt x="165" y="33"/>
                  <a:pt x="171" y="33"/>
                  <a:pt x="174" y="30"/>
                </a:cubicBezTo>
                <a:cubicBezTo>
                  <a:pt x="183" y="21"/>
                  <a:pt x="197" y="21"/>
                  <a:pt x="206" y="30"/>
                </a:cubicBezTo>
                <a:cubicBezTo>
                  <a:pt x="210" y="34"/>
                  <a:pt x="213" y="40"/>
                  <a:pt x="213" y="46"/>
                </a:cubicBezTo>
                <a:cubicBezTo>
                  <a:pt x="213" y="52"/>
                  <a:pt x="210" y="58"/>
                  <a:pt x="206" y="62"/>
                </a:cubicBezTo>
                <a:cubicBezTo>
                  <a:pt x="203" y="65"/>
                  <a:pt x="203" y="71"/>
                  <a:pt x="206" y="74"/>
                </a:cubicBezTo>
                <a:cubicBezTo>
                  <a:pt x="208" y="76"/>
                  <a:pt x="210" y="76"/>
                  <a:pt x="212" y="76"/>
                </a:cubicBezTo>
                <a:cubicBezTo>
                  <a:pt x="214" y="76"/>
                  <a:pt x="217" y="76"/>
                  <a:pt x="218" y="74"/>
                </a:cubicBezTo>
                <a:cubicBezTo>
                  <a:pt x="226" y="66"/>
                  <a:pt x="230" y="56"/>
                  <a:pt x="230" y="46"/>
                </a:cubicBezTo>
                <a:cubicBezTo>
                  <a:pt x="230" y="35"/>
                  <a:pt x="226" y="25"/>
                  <a:pt x="218" y="17"/>
                </a:cubicBezTo>
                <a:close/>
                <a:moveTo>
                  <a:pt x="117" y="21"/>
                </a:moveTo>
                <a:cubicBezTo>
                  <a:pt x="123" y="21"/>
                  <a:pt x="128" y="16"/>
                  <a:pt x="128" y="10"/>
                </a:cubicBezTo>
                <a:cubicBezTo>
                  <a:pt x="128" y="5"/>
                  <a:pt x="123" y="0"/>
                  <a:pt x="117" y="0"/>
                </a:cubicBezTo>
                <a:cubicBezTo>
                  <a:pt x="111" y="0"/>
                  <a:pt x="106" y="5"/>
                  <a:pt x="106" y="10"/>
                </a:cubicBezTo>
                <a:cubicBezTo>
                  <a:pt x="106" y="16"/>
                  <a:pt x="111" y="21"/>
                  <a:pt x="117" y="21"/>
                </a:cubicBezTo>
                <a:close/>
              </a:path>
            </a:pathLst>
          </a:custGeom>
          <a:solidFill>
            <a:schemeClr val="accent1"/>
          </a:solidFill>
          <a:ln>
            <a:solidFill>
              <a:schemeClr val="accent1"/>
            </a:solidFill>
          </a:ln>
          <a:extLst/>
        </p:spPr>
        <p:txBody>
          <a:bodyPr vert="horz" wrap="square" lIns="91440" tIns="45720" rIns="91440" bIns="45720" numCol="1" anchor="t" anchorCtr="0" compatLnSpc="1">
            <a:prstTxWarp prst="textNoShape">
              <a:avLst/>
            </a:prstTxWarp>
          </a:bodyPr>
          <a:lstStyle/>
          <a:p>
            <a:pPr defTabSz="457178"/>
            <a:endParaRPr lang="en-US">
              <a:solidFill>
                <a:srgbClr val="676767"/>
              </a:solidFill>
            </a:endParaRPr>
          </a:p>
        </p:txBody>
      </p:sp>
      <p:sp>
        <p:nvSpPr>
          <p:cNvPr id="20" name="Oval 19"/>
          <p:cNvSpPr/>
          <p:nvPr/>
        </p:nvSpPr>
        <p:spPr>
          <a:xfrm>
            <a:off x="3909459" y="2110363"/>
            <a:ext cx="1228960" cy="1152150"/>
          </a:xfrm>
          <a:prstGeom prst="ellipse">
            <a:avLst/>
          </a:prstGeom>
          <a:solidFill>
            <a:schemeClr val="bg1"/>
          </a:solidFill>
        </p:spPr>
        <p:txBody>
          <a:bodyPr wrap="square" rtlCol="0" anchor="ctr">
            <a:noAutofit/>
          </a:bodyPr>
          <a:lstStyle/>
          <a:p>
            <a:pPr algn="ctr" defTabSz="457178"/>
            <a:endParaRPr lang="en-US" dirty="0">
              <a:solidFill>
                <a:srgbClr val="FFFFFF"/>
              </a:solidFill>
              <a:latin typeface="CiscoSansTT ExtraLight"/>
            </a:endParaRPr>
          </a:p>
        </p:txBody>
      </p:sp>
      <p:sp>
        <p:nvSpPr>
          <p:cNvPr id="21" name="TextBox 20"/>
          <p:cNvSpPr txBox="1"/>
          <p:nvPr/>
        </p:nvSpPr>
        <p:spPr>
          <a:xfrm>
            <a:off x="4084748" y="2328318"/>
            <a:ext cx="896399" cy="584775"/>
          </a:xfrm>
          <a:prstGeom prst="rect">
            <a:avLst/>
          </a:prstGeom>
          <a:noFill/>
        </p:spPr>
        <p:txBody>
          <a:bodyPr wrap="none" rtlCol="0">
            <a:spAutoFit/>
          </a:bodyPr>
          <a:lstStyle/>
          <a:p>
            <a:pPr algn="ctr" defTabSz="457178"/>
            <a:r>
              <a:rPr lang="en-US" sz="3200" b="1" dirty="0">
                <a:solidFill>
                  <a:srgbClr val="214794"/>
                </a:solidFill>
              </a:rPr>
              <a:t>10</a:t>
            </a:r>
            <a:r>
              <a:rPr lang="ja-JP" altLang="en-US" sz="2000" b="1" dirty="0">
                <a:solidFill>
                  <a:srgbClr val="214794"/>
                </a:solidFill>
              </a:rPr>
              <a:t>分</a:t>
            </a:r>
            <a:endParaRPr lang="en-US" sz="2000" b="1" dirty="0">
              <a:solidFill>
                <a:srgbClr val="214794"/>
              </a:solidFill>
            </a:endParaRPr>
          </a:p>
        </p:txBody>
      </p:sp>
      <p:sp>
        <p:nvSpPr>
          <p:cNvPr id="22" name="TextBox 21"/>
          <p:cNvSpPr txBox="1"/>
          <p:nvPr/>
        </p:nvSpPr>
        <p:spPr>
          <a:xfrm>
            <a:off x="676609" y="3684969"/>
            <a:ext cx="2228235" cy="1077216"/>
          </a:xfrm>
          <a:prstGeom prst="rect">
            <a:avLst/>
          </a:prstGeom>
          <a:noFill/>
        </p:spPr>
        <p:txBody>
          <a:bodyPr wrap="square" lIns="91438" tIns="45719" rIns="91438" bIns="45719" rtlCol="0">
            <a:spAutoFit/>
          </a:bodyPr>
          <a:lstStyle/>
          <a:p>
            <a:pPr marL="285750" indent="-285750" defTabSz="457189" fontAlgn="base">
              <a:spcBef>
                <a:spcPct val="0"/>
              </a:spcBef>
              <a:spcAft>
                <a:spcPct val="0"/>
              </a:spcAft>
              <a:buFont typeface="Wingdings" panose="05000000000000000000" pitchFamily="2" charset="2"/>
              <a:buChar char="ü"/>
            </a:pPr>
            <a:r>
              <a:rPr kumimoji="0" lang="ja-JP" altLang="en-US"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会</a:t>
            </a:r>
            <a:r>
              <a:rPr kumimoji="0" lang="ja-JP" altLang="en-US" sz="1600" dirty="0" smtClean="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議</a:t>
            </a:r>
            <a:r>
              <a:rPr kumimoji="0" lang="ja-JP" altLang="en-US"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参加</a:t>
            </a:r>
            <a:r>
              <a:rPr kumimoji="0" lang="ja-JP" altLang="en-US" sz="1600" dirty="0" smtClean="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者の調整</a:t>
            </a:r>
            <a:endParaRPr kumimoji="0" lang="en-US" altLang="ja-JP" sz="1600" dirty="0" smtClean="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89" fontAlgn="base">
              <a:spcBef>
                <a:spcPct val="0"/>
              </a:spcBef>
              <a:spcAft>
                <a:spcPct val="0"/>
              </a:spcAft>
              <a:buFont typeface="Wingdings" panose="05000000000000000000" pitchFamily="2" charset="2"/>
              <a:buChar char="ü"/>
            </a:pPr>
            <a:r>
              <a:rPr kumimoji="0"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会</a:t>
            </a:r>
            <a:r>
              <a:rPr kumimoji="0" lang="ja-JP" altLang="en-US" sz="16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議</a:t>
            </a:r>
            <a:r>
              <a:rPr kumimoji="0"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のため</a:t>
            </a:r>
            <a:r>
              <a:rPr kumimoji="0" lang="ja-JP" altLang="en-US" sz="16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の移動</a:t>
            </a:r>
            <a:endParaRPr kumimoji="0"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89" fontAlgn="base">
              <a:spcBef>
                <a:spcPct val="0"/>
              </a:spcBef>
              <a:spcAft>
                <a:spcPct val="0"/>
              </a:spcAft>
              <a:buFont typeface="Wingdings" panose="05000000000000000000" pitchFamily="2" charset="2"/>
              <a:buChar char="ü"/>
            </a:pPr>
            <a:r>
              <a:rPr kumimoji="0" lang="ja-JP" altLang="en-US" sz="16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資</a:t>
            </a:r>
            <a:r>
              <a:rPr kumimoji="0"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料</a:t>
            </a:r>
            <a:r>
              <a:rPr kumimoji="0" lang="ja-JP" altLang="en-US" sz="16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の準備・印</a:t>
            </a:r>
            <a:r>
              <a:rPr kumimoji="0"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刷</a:t>
            </a:r>
            <a:endParaRPr kumimoji="0"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89" fontAlgn="base">
              <a:spcBef>
                <a:spcPct val="0"/>
              </a:spcBef>
              <a:spcAft>
                <a:spcPct val="0"/>
              </a:spcAft>
              <a:buFont typeface="Wingdings" panose="05000000000000000000" pitchFamily="2" charset="2"/>
              <a:buChar char="ü"/>
            </a:pPr>
            <a:endParaRPr kumimoji="0" lang="en-US" altLang="ja-JP" sz="16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TextBox 12"/>
          <p:cNvSpPr txBox="1"/>
          <p:nvPr/>
        </p:nvSpPr>
        <p:spPr>
          <a:xfrm>
            <a:off x="695008" y="937152"/>
            <a:ext cx="2228235" cy="830995"/>
          </a:xfrm>
          <a:prstGeom prst="rect">
            <a:avLst/>
          </a:prstGeom>
          <a:noFill/>
        </p:spPr>
        <p:txBody>
          <a:bodyPr wrap="square" lIns="91438" tIns="45719" rIns="91438" bIns="45719" rtlCol="0">
            <a:spAutoFit/>
          </a:bodyPr>
          <a:lstStyle/>
          <a:p>
            <a:pPr algn="ctr" defTabSz="457189" fontAlgn="base">
              <a:spcBef>
                <a:spcPct val="0"/>
              </a:spcBef>
              <a:spcAft>
                <a:spcPct val="0"/>
              </a:spcAft>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１日のうち</a:t>
            </a:r>
            <a:endParaRPr kumimoji="0" lang="en-US" altLang="ja-JP"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89" fontAlgn="base">
              <a:spcBef>
                <a:spcPct val="0"/>
              </a:spcBef>
              <a:spcAft>
                <a:spcPct val="0"/>
              </a:spcAft>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会議に関わることに</a:t>
            </a:r>
            <a:endParaRPr kumimoji="0" lang="en-US" altLang="ja-JP"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89" fontAlgn="base">
              <a:spcBef>
                <a:spcPct val="0"/>
              </a:spcBef>
              <a:spcAft>
                <a:spcPct val="0"/>
              </a:spcAft>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費やす時間</a:t>
            </a:r>
            <a:endParaRPr kumimoji="0" lang="en-US" altLang="ja-JP"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TextBox 13"/>
          <p:cNvSpPr txBox="1"/>
          <p:nvPr/>
        </p:nvSpPr>
        <p:spPr>
          <a:xfrm>
            <a:off x="3478924" y="854057"/>
            <a:ext cx="2228235" cy="584773"/>
          </a:xfrm>
          <a:prstGeom prst="rect">
            <a:avLst/>
          </a:prstGeom>
          <a:noFill/>
        </p:spPr>
        <p:txBody>
          <a:bodyPr wrap="square" lIns="91438" tIns="45719" rIns="91438" bIns="45719" rtlCol="0">
            <a:spAutoFit/>
          </a:bodyPr>
          <a:lstStyle/>
          <a:p>
            <a:pPr algn="ctr" defTabSz="457189" fontAlgn="base">
              <a:spcBef>
                <a:spcPct val="0"/>
              </a:spcBef>
              <a:spcAft>
                <a:spcPct val="0"/>
              </a:spcAft>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会議開始までに</a:t>
            </a:r>
            <a:endParaRPr kumimoji="0" lang="en-US" altLang="ja-JP"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89" fontAlgn="base">
              <a:spcBef>
                <a:spcPct val="0"/>
              </a:spcBef>
              <a:spcAft>
                <a:spcPct val="0"/>
              </a:spcAft>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かかっている時間</a:t>
            </a:r>
            <a:endParaRPr kumimoji="0" lang="en-US" altLang="ja-JP"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TextBox 22"/>
          <p:cNvSpPr txBox="1"/>
          <p:nvPr/>
        </p:nvSpPr>
        <p:spPr>
          <a:xfrm>
            <a:off x="6156176" y="860621"/>
            <a:ext cx="2228235" cy="584773"/>
          </a:xfrm>
          <a:prstGeom prst="rect">
            <a:avLst/>
          </a:prstGeom>
          <a:noFill/>
        </p:spPr>
        <p:txBody>
          <a:bodyPr wrap="square" lIns="91438" tIns="45719" rIns="91438" bIns="45719" rtlCol="0">
            <a:spAutoFit/>
          </a:bodyPr>
          <a:lstStyle/>
          <a:p>
            <a:pPr algn="ctr" defTabSz="457189" fontAlgn="base">
              <a:spcBef>
                <a:spcPct val="0"/>
              </a:spcBef>
              <a:spcAft>
                <a:spcPct val="0"/>
              </a:spcAft>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会議中に別のことをしている人の割合</a:t>
            </a:r>
            <a:endParaRPr kumimoji="0" lang="en-US" altLang="ja-JP"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416273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39223598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95315"/>
            <a:ext cx="8928991" cy="731837"/>
          </a:xfrm>
        </p:spPr>
        <p:txBody>
          <a:bodyPr/>
          <a:lstStyle/>
          <a:p>
            <a:r>
              <a:rPr lang="en-US" altLang="ja-JP" sz="32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32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・モバイル向けに無料ア</a:t>
            </a:r>
            <a:r>
              <a:rPr lang="ja-JP" altLang="en-US" sz="32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プリ</a:t>
            </a:r>
            <a:r>
              <a:rPr lang="ja-JP" altLang="en-US" sz="32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を提供</a:t>
            </a:r>
            <a:r>
              <a:rPr lang="en-US" sz="32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
            </a:r>
            <a:br>
              <a:rPr lang="en-US" sz="32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br>
            <a:endParaRPr lang="en-US" sz="32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AutoShape 24" descr="「ファイルサーバ」の画像検索結果"/>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srgbClr val="676767"/>
              </a:solidFill>
            </a:endParaRPr>
          </a:p>
        </p:txBody>
      </p:sp>
      <p:sp>
        <p:nvSpPr>
          <p:cNvPr id="76" name="TextBox 75"/>
          <p:cNvSpPr txBox="1"/>
          <p:nvPr/>
        </p:nvSpPr>
        <p:spPr>
          <a:xfrm>
            <a:off x="3491880" y="922338"/>
            <a:ext cx="5572359" cy="923330"/>
          </a:xfrm>
          <a:prstGeom prst="rect">
            <a:avLst/>
          </a:prstGeom>
          <a:noFill/>
        </p:spPr>
        <p:txBody>
          <a:bodyPr wrap="none" rtlCol="0">
            <a:spAutoFit/>
          </a:bodyPr>
          <a:lstStyle/>
          <a:p>
            <a:r>
              <a:rPr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無料でアプリケーションを配布。</a:t>
            </a:r>
            <a:r>
              <a:rPr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メール</a:t>
            </a:r>
            <a:r>
              <a:rPr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アドレス</a:t>
            </a:r>
            <a:r>
              <a:rPr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で</a:t>
            </a:r>
            <a:endParaRPr lang="en-US" altLang="ja-JP"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ユーザ登</a:t>
            </a:r>
            <a:r>
              <a:rPr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録。</a:t>
            </a:r>
            <a:endParaRPr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iOS </a:t>
            </a:r>
            <a:r>
              <a:rPr lang="en-US" altLang="ja-JP"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Mac OS / Windows / Android </a:t>
            </a:r>
            <a:r>
              <a:rPr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に対応。</a:t>
            </a:r>
            <a:endParaRPr lang="en-US" altLang="ja-JP"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499742"/>
            <a:ext cx="2650274" cy="2125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2499742"/>
            <a:ext cx="2448272" cy="2125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2787774"/>
            <a:ext cx="3244758" cy="199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69975" y="2122552"/>
            <a:ext cx="1058880" cy="276999"/>
          </a:xfrm>
          <a:prstGeom prst="rect">
            <a:avLst/>
          </a:prstGeom>
          <a:noFill/>
        </p:spPr>
        <p:txBody>
          <a:bodyPr wrap="none" rtlCol="0">
            <a:spAutoFit/>
          </a:bodyPr>
          <a:lstStyle/>
          <a:p>
            <a:r>
              <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Google play</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TextBox 12"/>
          <p:cNvSpPr txBox="1"/>
          <p:nvPr/>
        </p:nvSpPr>
        <p:spPr>
          <a:xfrm>
            <a:off x="4139951" y="2136590"/>
            <a:ext cx="660245" cy="276999"/>
          </a:xfrm>
          <a:prstGeom prst="rect">
            <a:avLst/>
          </a:prstGeom>
          <a:noFill/>
        </p:spPr>
        <p:txBody>
          <a:bodyPr wrap="none" rtlCol="0">
            <a:spAutoFit/>
          </a:bodyPr>
          <a:lstStyle/>
          <a:p>
            <a:r>
              <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iTunes</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TextBox 13"/>
          <p:cNvSpPr txBox="1"/>
          <p:nvPr/>
        </p:nvSpPr>
        <p:spPr>
          <a:xfrm>
            <a:off x="6948264" y="2136590"/>
            <a:ext cx="1375698" cy="276999"/>
          </a:xfrm>
          <a:prstGeom prst="rect">
            <a:avLst/>
          </a:prstGeom>
          <a:noFill/>
        </p:spPr>
        <p:txBody>
          <a:bodyPr wrap="none" rtlCol="0">
            <a:spAutoFit/>
          </a:bodyPr>
          <a:lstStyle/>
          <a:p>
            <a:r>
              <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Windows &amp; Mac</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3"/>
          <p:cNvSpPr/>
          <p:nvPr/>
        </p:nvSpPr>
        <p:spPr>
          <a:xfrm>
            <a:off x="6660232" y="2413589"/>
            <a:ext cx="1848583" cy="246221"/>
          </a:xfrm>
          <a:prstGeom prst="rect">
            <a:avLst/>
          </a:prstGeom>
        </p:spPr>
        <p:txBody>
          <a:bodyPr wrap="none">
            <a:spAutoFit/>
          </a:bodyPr>
          <a:lstStyle/>
          <a:p>
            <a:r>
              <a:rPr lang="en-US" altLang="ja-JP" sz="10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https://www.ciscospark.jp</a:t>
            </a:r>
            <a:endParaRPr lang="ja-JP" altLang="en-US" sz="10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75" y="977694"/>
            <a:ext cx="2977426" cy="981302"/>
          </a:xfrm>
          <a:prstGeom prst="rect">
            <a:avLst/>
          </a:prstGeom>
        </p:spPr>
      </p:pic>
    </p:spTree>
    <p:extLst>
      <p:ext uri="{BB962C8B-B14F-4D97-AF65-F5344CB8AC3E}">
        <p14:creationId xmlns:p14="http://schemas.microsoft.com/office/powerpoint/2010/main" val="20907367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80126" y="970107"/>
            <a:ext cx="1139155" cy="151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496" y="195496"/>
            <a:ext cx="9073008" cy="584747"/>
          </a:xfrm>
          <a:prstGeom prst="rect">
            <a:avLst/>
          </a:prstGeom>
        </p:spPr>
        <p:txBody>
          <a:bodyPr wrap="square" lIns="91412" tIns="45706" rIns="91412" bIns="45706">
            <a:spAutoFit/>
          </a:bodyPr>
          <a:lstStyle/>
          <a:p>
            <a:pPr defTabSz="685562"/>
            <a:r>
              <a:rPr lang="ja-JP" altLang="en-US" sz="32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途</a:t>
            </a:r>
            <a:r>
              <a:rPr lang="ja-JP" altLang="en-US" sz="32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切れな</a:t>
            </a:r>
            <a:r>
              <a:rPr lang="ja-JP" altLang="en-US" sz="32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い</a:t>
            </a:r>
            <a:r>
              <a:rPr lang="ja-JP" altLang="en-US" sz="32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チームワーク</a:t>
            </a:r>
            <a:endParaRPr lang="en-US" altLang="ja-JP" sz="32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 name="Picture 10"/>
          <p:cNvPicPr>
            <a:picLocks noChangeAspect="1"/>
          </p:cNvPicPr>
          <p:nvPr/>
        </p:nvPicPr>
        <p:blipFill>
          <a:blip r:embed="rId4"/>
          <a:stretch>
            <a:fillRect/>
          </a:stretch>
        </p:blipFill>
        <p:spPr>
          <a:xfrm>
            <a:off x="1750197" y="3832457"/>
            <a:ext cx="522419" cy="534957"/>
          </a:xfrm>
          <a:prstGeom prst="rect">
            <a:avLst/>
          </a:prstGeom>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56" y="3708573"/>
            <a:ext cx="1282639" cy="857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1520" y="4630376"/>
            <a:ext cx="2542684" cy="461665"/>
          </a:xfrm>
          <a:prstGeom prst="rect">
            <a:avLst/>
          </a:prstGeom>
          <a:solidFill>
            <a:srgbClr val="00B0F0"/>
          </a:solidFill>
        </p:spPr>
        <p:txBody>
          <a:bodyPr wrap="none" lIns="91412" tIns="45706" rIns="91412" bIns="45706"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プロジェクトの資料を</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UP</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します。</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みなさん意見ください。</a:t>
            </a:r>
          </a:p>
        </p:txBody>
      </p:sp>
      <p:pic>
        <p:nvPicPr>
          <p:cNvPr id="25" name="Picture 24"/>
          <p:cNvPicPr>
            <a:picLocks noChangeAspect="1"/>
          </p:cNvPicPr>
          <p:nvPr/>
        </p:nvPicPr>
        <p:blipFill>
          <a:blip r:embed="rId6">
            <a:clrChange>
              <a:clrFrom>
                <a:srgbClr val="FFFFFF"/>
              </a:clrFrom>
              <a:clrTo>
                <a:srgbClr val="FFFFFF">
                  <a:alpha val="0"/>
                </a:srgbClr>
              </a:clrTo>
            </a:clrChange>
          </a:blip>
          <a:stretch>
            <a:fillRect/>
          </a:stretch>
        </p:blipFill>
        <p:spPr>
          <a:xfrm>
            <a:off x="2339692" y="3844758"/>
            <a:ext cx="492871" cy="509578"/>
          </a:xfrm>
          <a:prstGeom prst="rect">
            <a:avLst/>
          </a:prstGeom>
        </p:spPr>
      </p:pic>
      <p:pic>
        <p:nvPicPr>
          <p:cNvPr id="28" name="Picture 2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63938" y="909288"/>
            <a:ext cx="577804" cy="577804"/>
          </a:xfrm>
          <a:custGeom>
            <a:avLst/>
            <a:gdLst>
              <a:gd name="connsiteX0" fmla="*/ 620721 w 1241442"/>
              <a:gd name="connsiteY0" fmla="*/ 0 h 1241442"/>
              <a:gd name="connsiteX1" fmla="*/ 1241442 w 1241442"/>
              <a:gd name="connsiteY1" fmla="*/ 620721 h 1241442"/>
              <a:gd name="connsiteX2" fmla="*/ 620721 w 1241442"/>
              <a:gd name="connsiteY2" fmla="*/ 1241442 h 1241442"/>
              <a:gd name="connsiteX3" fmla="*/ 0 w 1241442"/>
              <a:gd name="connsiteY3" fmla="*/ 620721 h 1241442"/>
              <a:gd name="connsiteX4" fmla="*/ 620721 w 1241442"/>
              <a:gd name="connsiteY4" fmla="*/ 0 h 124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442" h="1241442">
                <a:moveTo>
                  <a:pt x="620721" y="0"/>
                </a:moveTo>
                <a:cubicBezTo>
                  <a:pt x="963536" y="0"/>
                  <a:pt x="1241442" y="277906"/>
                  <a:pt x="1241442" y="620721"/>
                </a:cubicBezTo>
                <a:cubicBezTo>
                  <a:pt x="1241442" y="963536"/>
                  <a:pt x="963536" y="1241442"/>
                  <a:pt x="620721" y="1241442"/>
                </a:cubicBezTo>
                <a:cubicBezTo>
                  <a:pt x="277906" y="1241442"/>
                  <a:pt x="0" y="963536"/>
                  <a:pt x="0" y="620721"/>
                </a:cubicBezTo>
                <a:cubicBezTo>
                  <a:pt x="0" y="277906"/>
                  <a:pt x="277906" y="0"/>
                  <a:pt x="620721" y="0"/>
                </a:cubicBezTo>
                <a:close/>
              </a:path>
            </a:pathLst>
          </a:custGeom>
        </p:spPr>
      </p:pic>
      <p:pic>
        <p:nvPicPr>
          <p:cNvPr id="29" name="Picture 28"/>
          <p:cNvPicPr>
            <a:picLocks noChangeAspect="1"/>
          </p:cNvPicPr>
          <p:nvPr/>
        </p:nvPicPr>
        <p:blipFill>
          <a:blip r:embed="rId8">
            <a:clrChange>
              <a:clrFrom>
                <a:srgbClr val="FFFFFF"/>
              </a:clrFrom>
              <a:clrTo>
                <a:srgbClr val="FFFFFF">
                  <a:alpha val="0"/>
                </a:srgbClr>
              </a:clrTo>
            </a:clrChange>
          </a:blip>
          <a:stretch>
            <a:fillRect/>
          </a:stretch>
        </p:blipFill>
        <p:spPr>
          <a:xfrm>
            <a:off x="7956747" y="3793023"/>
            <a:ext cx="509647" cy="513826"/>
          </a:xfrm>
          <a:prstGeom prst="rect">
            <a:avLst/>
          </a:prstGeom>
        </p:spPr>
      </p:pic>
      <p:pic>
        <p:nvPicPr>
          <p:cNvPr id="31" name="Picture 3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44685" y="3116415"/>
            <a:ext cx="1139155" cy="151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flipH="1">
            <a:off x="6362699" y="2951444"/>
            <a:ext cx="628095" cy="628095"/>
          </a:xfrm>
          <a:prstGeom prst="ellipse">
            <a:avLst/>
          </a:prstGeom>
        </p:spPr>
      </p:pic>
      <p:pic>
        <p:nvPicPr>
          <p:cNvPr id="33" name="Picture 32"/>
          <p:cNvPicPr>
            <a:picLocks noChangeAspect="1"/>
          </p:cNvPicPr>
          <p:nvPr/>
        </p:nvPicPr>
        <p:blipFill>
          <a:blip r:embed="rId6">
            <a:clrChange>
              <a:clrFrom>
                <a:srgbClr val="FFFFFF"/>
              </a:clrFrom>
              <a:clrTo>
                <a:srgbClr val="FFFFFF">
                  <a:alpha val="0"/>
                </a:srgbClr>
              </a:clrTo>
            </a:clrChange>
          </a:blip>
          <a:stretch>
            <a:fillRect/>
          </a:stretch>
        </p:blipFill>
        <p:spPr>
          <a:xfrm>
            <a:off x="7388093" y="3791349"/>
            <a:ext cx="522705" cy="540424"/>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0992" y="2973035"/>
            <a:ext cx="598431" cy="598431"/>
          </a:xfrm>
          <a:prstGeom prst="rect">
            <a:avLst/>
          </a:prstGeom>
        </p:spPr>
      </p:pic>
      <p:pic>
        <p:nvPicPr>
          <p:cNvPr id="36" name="Picture 35"/>
          <p:cNvPicPr>
            <a:picLocks noChangeAspect="1"/>
          </p:cNvPicPr>
          <p:nvPr/>
        </p:nvPicPr>
        <p:blipFill>
          <a:blip r:embed="rId11"/>
          <a:stretch>
            <a:fillRect/>
          </a:stretch>
        </p:blipFill>
        <p:spPr>
          <a:xfrm>
            <a:off x="6758918" y="3793021"/>
            <a:ext cx="534261" cy="538752"/>
          </a:xfrm>
          <a:prstGeom prst="rect">
            <a:avLst/>
          </a:prstGeom>
        </p:spPr>
      </p:pic>
      <p:pic>
        <p:nvPicPr>
          <p:cNvPr id="102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35910" y="3613830"/>
            <a:ext cx="503393" cy="897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7"/>
          <p:cNvPicPr>
            <a:picLocks noChangeAspect="1"/>
          </p:cNvPicPr>
          <p:nvPr/>
        </p:nvPicPr>
        <p:blipFill>
          <a:blip r:embed="rId4"/>
          <a:stretch>
            <a:fillRect/>
          </a:stretch>
        </p:blipFill>
        <p:spPr>
          <a:xfrm>
            <a:off x="4308047" y="3797246"/>
            <a:ext cx="527907" cy="540577"/>
          </a:xfrm>
          <a:prstGeom prst="rect">
            <a:avLst/>
          </a:prstGeom>
        </p:spPr>
      </p:pic>
      <p:pic>
        <p:nvPicPr>
          <p:cNvPr id="12" name="Picture 11" descr="Smith2.png"/>
          <p:cNvPicPr>
            <a:picLocks noChangeAspect="1"/>
          </p:cNvPicPr>
          <p:nvPr/>
        </p:nvPicPr>
        <p:blipFill rotWithShape="1">
          <a:blip r:embed="rId13" cstate="print">
            <a:extLst>
              <a:ext uri="{28A0092B-C50C-407E-A947-70E740481C1C}">
                <a14:useLocalDpi xmlns:a14="http://schemas.microsoft.com/office/drawing/2010/main" val="0"/>
              </a:ext>
            </a:extLst>
          </a:blip>
          <a:srcRect l="852" t="12882" r="-852" b="30780"/>
          <a:stretch/>
        </p:blipFill>
        <p:spPr>
          <a:xfrm>
            <a:off x="462299" y="3613829"/>
            <a:ext cx="623955" cy="623955"/>
          </a:xfrm>
          <a:prstGeom prst="ellipse">
            <a:avLst/>
          </a:prstGeom>
          <a:gradFill>
            <a:gsLst>
              <a:gs pos="0">
                <a:schemeClr val="accent6">
                  <a:alpha val="0"/>
                </a:schemeClr>
              </a:gs>
              <a:gs pos="54000">
                <a:srgbClr val="2EB0B9"/>
              </a:gs>
              <a:gs pos="29000">
                <a:srgbClr val="37B7B9">
                  <a:alpha val="55000"/>
                </a:srgbClr>
              </a:gs>
              <a:gs pos="100000">
                <a:srgbClr val="008BBC"/>
              </a:gs>
            </a:gsLst>
            <a:lin ang="10800000" scaled="0"/>
          </a:gradFill>
        </p:spPr>
      </p:pic>
      <p:pic>
        <p:nvPicPr>
          <p:cNvPr id="35" name="Picture 34"/>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3133503" y="3575444"/>
            <a:ext cx="636415" cy="636415"/>
          </a:xfrm>
          <a:custGeom>
            <a:avLst/>
            <a:gdLst>
              <a:gd name="connsiteX0" fmla="*/ 620721 w 1241442"/>
              <a:gd name="connsiteY0" fmla="*/ 0 h 1241442"/>
              <a:gd name="connsiteX1" fmla="*/ 1241442 w 1241442"/>
              <a:gd name="connsiteY1" fmla="*/ 620721 h 1241442"/>
              <a:gd name="connsiteX2" fmla="*/ 620721 w 1241442"/>
              <a:gd name="connsiteY2" fmla="*/ 1241442 h 1241442"/>
              <a:gd name="connsiteX3" fmla="*/ 0 w 1241442"/>
              <a:gd name="connsiteY3" fmla="*/ 620721 h 1241442"/>
              <a:gd name="connsiteX4" fmla="*/ 620721 w 1241442"/>
              <a:gd name="connsiteY4" fmla="*/ 0 h 124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442" h="1241442">
                <a:moveTo>
                  <a:pt x="620721" y="0"/>
                </a:moveTo>
                <a:cubicBezTo>
                  <a:pt x="963536" y="0"/>
                  <a:pt x="1241442" y="277906"/>
                  <a:pt x="1241442" y="620721"/>
                </a:cubicBezTo>
                <a:cubicBezTo>
                  <a:pt x="1241442" y="963536"/>
                  <a:pt x="963536" y="1241442"/>
                  <a:pt x="620721" y="1241442"/>
                </a:cubicBezTo>
                <a:cubicBezTo>
                  <a:pt x="277906" y="1241442"/>
                  <a:pt x="0" y="963536"/>
                  <a:pt x="0" y="620721"/>
                </a:cubicBezTo>
                <a:cubicBezTo>
                  <a:pt x="0" y="277906"/>
                  <a:pt x="277906" y="0"/>
                  <a:pt x="620721" y="0"/>
                </a:cubicBezTo>
                <a:close/>
              </a:path>
            </a:pathLst>
          </a:custGeom>
        </p:spPr>
      </p:pic>
      <p:sp>
        <p:nvSpPr>
          <p:cNvPr id="39" name="TextBox 38"/>
          <p:cNvSpPr txBox="1"/>
          <p:nvPr/>
        </p:nvSpPr>
        <p:spPr>
          <a:xfrm>
            <a:off x="2939016" y="4630379"/>
            <a:ext cx="2356138" cy="461665"/>
          </a:xfrm>
          <a:prstGeom prst="rect">
            <a:avLst/>
          </a:prstGeom>
          <a:solidFill>
            <a:srgbClr val="00B0F0"/>
          </a:solidFill>
        </p:spPr>
        <p:txBody>
          <a:bodyPr wrap="square" lIns="91412" tIns="45706" rIns="91412" bIns="45706"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資料見ました人事制度の部分も追加しておいてください。</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TextBox 29"/>
          <p:cNvSpPr txBox="1"/>
          <p:nvPr/>
        </p:nvSpPr>
        <p:spPr>
          <a:xfrm>
            <a:off x="5544672" y="4630375"/>
            <a:ext cx="3384376" cy="461665"/>
          </a:xfrm>
          <a:prstGeom prst="rect">
            <a:avLst/>
          </a:prstGeom>
          <a:solidFill>
            <a:srgbClr val="00B0F0"/>
          </a:solidFill>
        </p:spPr>
        <p:txBody>
          <a:bodyPr wrap="square" lIns="91412" tIns="45706" rIns="91412" bIns="45706"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コンサルタントと資料を見ながら会議をしました。書いた</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ホワイト</a:t>
            </a: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ボード</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を共有します。</a:t>
            </a:r>
          </a:p>
        </p:txBody>
      </p:sp>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1233" y="1200331"/>
            <a:ext cx="3502705" cy="1812572"/>
          </a:xfrm>
          <a:prstGeom prst="rect">
            <a:avLst/>
          </a:prstGeom>
        </p:spPr>
      </p:pic>
      <p:cxnSp>
        <p:nvCxnSpPr>
          <p:cNvPr id="17" name="Elbow Connector 16"/>
          <p:cNvCxnSpPr/>
          <p:nvPr/>
        </p:nvCxnSpPr>
        <p:spPr>
          <a:xfrm rot="5400000" flipH="1" flipV="1">
            <a:off x="1086549" y="3244369"/>
            <a:ext cx="534697" cy="332516"/>
          </a:xfrm>
          <a:prstGeom prst="bentConnector3">
            <a:avLst/>
          </a:prstGeom>
          <a:ln>
            <a:solidFill>
              <a:srgbClr val="00B0F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44" name="Elbow Connector 43"/>
          <p:cNvCxnSpPr/>
          <p:nvPr/>
        </p:nvCxnSpPr>
        <p:spPr>
          <a:xfrm rot="16200000" flipV="1">
            <a:off x="3468575" y="3292558"/>
            <a:ext cx="543405" cy="208753"/>
          </a:xfrm>
          <a:prstGeom prst="bentConnector3">
            <a:avLst>
              <a:gd name="adj1" fmla="val 50000"/>
            </a:avLst>
          </a:prstGeom>
          <a:ln>
            <a:solidFill>
              <a:srgbClr val="00B0F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51" name="Elbow Connector 50"/>
          <p:cNvCxnSpPr/>
          <p:nvPr/>
        </p:nvCxnSpPr>
        <p:spPr>
          <a:xfrm rot="10800000">
            <a:off x="4008990" y="2711230"/>
            <a:ext cx="1931987" cy="502682"/>
          </a:xfrm>
          <a:prstGeom prst="bentConnector3">
            <a:avLst>
              <a:gd name="adj1" fmla="val 50000"/>
            </a:avLst>
          </a:prstGeom>
          <a:ln>
            <a:solidFill>
              <a:srgbClr val="00B0F0"/>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36175" y="859542"/>
            <a:ext cx="4153645" cy="338526"/>
          </a:xfrm>
          <a:prstGeom prst="rect">
            <a:avLst/>
          </a:prstGeom>
          <a:noFill/>
        </p:spPr>
        <p:txBody>
          <a:bodyPr wrap="none" lIns="91412" tIns="45706" rIns="91412" bIns="45706" rtlCol="0">
            <a:spAutoFit/>
          </a:bodyPr>
          <a:lstStyle/>
          <a:p>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働き方改革</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プロジェクト</a:t>
            </a:r>
            <a:r>
              <a:rPr lang="en-US" altLang="ja-JP"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チームの</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スペース</a:t>
            </a:r>
          </a:p>
        </p:txBody>
      </p:sp>
      <p:cxnSp>
        <p:nvCxnSpPr>
          <p:cNvPr id="58" name="Elbow Connector 57"/>
          <p:cNvCxnSpPr/>
          <p:nvPr/>
        </p:nvCxnSpPr>
        <p:spPr>
          <a:xfrm rot="10800000">
            <a:off x="4029109" y="1603936"/>
            <a:ext cx="1931987" cy="502682"/>
          </a:xfrm>
          <a:prstGeom prst="bentConnector3">
            <a:avLst>
              <a:gd name="adj1" fmla="val 50000"/>
            </a:avLst>
          </a:prstGeom>
          <a:ln>
            <a:solidFill>
              <a:srgbClr val="00B0F0"/>
            </a:solidFill>
            <a:prstDash val="sysDot"/>
            <a:tailEnd type="arrow"/>
          </a:ln>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74323" y="909301"/>
            <a:ext cx="577805" cy="577805"/>
          </a:xfrm>
          <a:custGeom>
            <a:avLst/>
            <a:gdLst>
              <a:gd name="connsiteX0" fmla="*/ 620721 w 1241442"/>
              <a:gd name="connsiteY0" fmla="*/ 0 h 1241442"/>
              <a:gd name="connsiteX1" fmla="*/ 1241442 w 1241442"/>
              <a:gd name="connsiteY1" fmla="*/ 620721 h 1241442"/>
              <a:gd name="connsiteX2" fmla="*/ 620721 w 1241442"/>
              <a:gd name="connsiteY2" fmla="*/ 1241442 h 1241442"/>
              <a:gd name="connsiteX3" fmla="*/ 0 w 1241442"/>
              <a:gd name="connsiteY3" fmla="*/ 620721 h 1241442"/>
              <a:gd name="connsiteX4" fmla="*/ 620721 w 1241442"/>
              <a:gd name="connsiteY4" fmla="*/ 0 h 124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442" h="1241442">
                <a:moveTo>
                  <a:pt x="620721" y="0"/>
                </a:moveTo>
                <a:cubicBezTo>
                  <a:pt x="963536" y="0"/>
                  <a:pt x="1241442" y="277906"/>
                  <a:pt x="1241442" y="620721"/>
                </a:cubicBezTo>
                <a:cubicBezTo>
                  <a:pt x="1241442" y="963536"/>
                  <a:pt x="963536" y="1241442"/>
                  <a:pt x="620721" y="1241442"/>
                </a:cubicBezTo>
                <a:cubicBezTo>
                  <a:pt x="277906" y="1241442"/>
                  <a:pt x="0" y="963536"/>
                  <a:pt x="0" y="620721"/>
                </a:cubicBezTo>
                <a:cubicBezTo>
                  <a:pt x="0" y="277906"/>
                  <a:pt x="277906" y="0"/>
                  <a:pt x="620721" y="0"/>
                </a:cubicBezTo>
                <a:close/>
              </a:path>
            </a:pathLst>
          </a:custGeom>
        </p:spPr>
      </p:pic>
      <p:sp>
        <p:nvSpPr>
          <p:cNvPr id="60" name="TextBox 59"/>
          <p:cNvSpPr txBox="1"/>
          <p:nvPr/>
        </p:nvSpPr>
        <p:spPr>
          <a:xfrm>
            <a:off x="5600508" y="2479898"/>
            <a:ext cx="3384376" cy="276999"/>
          </a:xfrm>
          <a:prstGeom prst="rect">
            <a:avLst/>
          </a:prstGeom>
          <a:solidFill>
            <a:srgbClr val="FFC000"/>
          </a:solidFill>
        </p:spPr>
        <p:txBody>
          <a:bodyPr wrap="square" lIns="91412" tIns="45706" rIns="91412" bIns="45706"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資料に対するアドバイスをさせて頂きました。</a:t>
            </a:r>
          </a:p>
        </p:txBody>
      </p:sp>
      <p:pic>
        <p:nvPicPr>
          <p:cNvPr id="62" name="Picture 61"/>
          <p:cNvPicPr>
            <a:picLocks noChangeAspect="1"/>
          </p:cNvPicPr>
          <p:nvPr/>
        </p:nvPicPr>
        <p:blipFill>
          <a:blip r:embed="rId8">
            <a:clrChange>
              <a:clrFrom>
                <a:srgbClr val="FFFFFF"/>
              </a:clrFrom>
              <a:clrTo>
                <a:srgbClr val="FFFFFF">
                  <a:alpha val="0"/>
                </a:srgbClr>
              </a:clrTo>
            </a:clrChange>
          </a:blip>
          <a:stretch>
            <a:fillRect/>
          </a:stretch>
        </p:blipFill>
        <p:spPr>
          <a:xfrm>
            <a:off x="7960480" y="1786092"/>
            <a:ext cx="509647" cy="513826"/>
          </a:xfrm>
          <a:prstGeom prst="rect">
            <a:avLst/>
          </a:prstGeom>
        </p:spPr>
      </p:pic>
      <p:pic>
        <p:nvPicPr>
          <p:cNvPr id="63" name="Picture 62"/>
          <p:cNvPicPr>
            <a:picLocks noChangeAspect="1"/>
          </p:cNvPicPr>
          <p:nvPr/>
        </p:nvPicPr>
        <p:blipFill>
          <a:blip r:embed="rId6">
            <a:clrChange>
              <a:clrFrom>
                <a:srgbClr val="FFFFFF"/>
              </a:clrFrom>
              <a:clrTo>
                <a:srgbClr val="FFFFFF">
                  <a:alpha val="0"/>
                </a:srgbClr>
              </a:clrTo>
            </a:clrChange>
          </a:blip>
          <a:stretch>
            <a:fillRect/>
          </a:stretch>
        </p:blipFill>
        <p:spPr>
          <a:xfrm>
            <a:off x="7391827" y="1802640"/>
            <a:ext cx="480974" cy="497278"/>
          </a:xfrm>
          <a:prstGeom prst="rect">
            <a:avLst/>
          </a:prstGeom>
        </p:spPr>
      </p:pic>
      <p:pic>
        <p:nvPicPr>
          <p:cNvPr id="64" name="Picture 63"/>
          <p:cNvPicPr>
            <a:picLocks noChangeAspect="1"/>
          </p:cNvPicPr>
          <p:nvPr/>
        </p:nvPicPr>
        <p:blipFill>
          <a:blip r:embed="rId11"/>
          <a:stretch>
            <a:fillRect/>
          </a:stretch>
        </p:blipFill>
        <p:spPr>
          <a:xfrm>
            <a:off x="6762652" y="1773628"/>
            <a:ext cx="534261" cy="538752"/>
          </a:xfrm>
          <a:prstGeom prst="rect">
            <a:avLst/>
          </a:prstGeom>
        </p:spPr>
      </p:pic>
      <p:sp>
        <p:nvSpPr>
          <p:cNvPr id="54" name="Rounded Rectangle 53"/>
          <p:cNvSpPr/>
          <p:nvPr/>
        </p:nvSpPr>
        <p:spPr>
          <a:xfrm>
            <a:off x="1292902" y="4331772"/>
            <a:ext cx="467844" cy="273708"/>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a:r>
              <a:rPr lang="ja-JP" altLang="en-US" sz="10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自宅</a:t>
            </a:r>
          </a:p>
        </p:txBody>
      </p:sp>
      <p:sp>
        <p:nvSpPr>
          <p:cNvPr id="67" name="Rounded Rectangle 66"/>
          <p:cNvSpPr/>
          <p:nvPr/>
        </p:nvSpPr>
        <p:spPr>
          <a:xfrm>
            <a:off x="5600508" y="4298482"/>
            <a:ext cx="792088" cy="273708"/>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a:r>
              <a:rPr lang="ja-JP" altLang="en-US" sz="10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会議室</a:t>
            </a:r>
          </a:p>
        </p:txBody>
      </p:sp>
      <p:sp>
        <p:nvSpPr>
          <p:cNvPr id="68" name="Rounded Rectangle 67"/>
          <p:cNvSpPr/>
          <p:nvPr/>
        </p:nvSpPr>
        <p:spPr>
          <a:xfrm>
            <a:off x="5582222" y="2150600"/>
            <a:ext cx="792088" cy="273708"/>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a:r>
              <a:rPr lang="ja-JP" altLang="en-US" sz="10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取引先</a:t>
            </a:r>
          </a:p>
        </p:txBody>
      </p:sp>
      <p:sp>
        <p:nvSpPr>
          <p:cNvPr id="69" name="Rounded Rectangle 68"/>
          <p:cNvSpPr/>
          <p:nvPr/>
        </p:nvSpPr>
        <p:spPr>
          <a:xfrm>
            <a:off x="4008975" y="4295527"/>
            <a:ext cx="467844" cy="273708"/>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a:r>
              <a:rPr lang="ja-JP" altLang="en-US" sz="10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社外</a:t>
            </a:r>
          </a:p>
        </p:txBody>
      </p:sp>
    </p:spTree>
    <p:extLst>
      <p:ext uri="{BB962C8B-B14F-4D97-AF65-F5344CB8AC3E}">
        <p14:creationId xmlns:p14="http://schemas.microsoft.com/office/powerpoint/2010/main" val="16770631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9"/>
          <p:cNvSpPr/>
          <p:nvPr/>
        </p:nvSpPr>
        <p:spPr>
          <a:xfrm>
            <a:off x="307989" y="208741"/>
            <a:ext cx="8656513" cy="1138874"/>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defTabSz="457022" fontAlgn="base">
              <a:spcBef>
                <a:spcPct val="0"/>
              </a:spcBef>
              <a:spcAft>
                <a:spcPct val="0"/>
              </a:spcAft>
            </a:pPr>
            <a:r>
              <a:rPr kumimoji="0" lang="ja-JP" altLang="en-US" sz="3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営</a:t>
            </a:r>
            <a:r>
              <a:rPr kumimoji="0" lang="ja-JP" altLang="en-US" sz="36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業</a:t>
            </a:r>
            <a:r>
              <a:rPr kumimoji="0" lang="ja-JP" altLang="en-US" sz="3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支援</a:t>
            </a:r>
            <a:endParaRPr kumimoji="0" lang="en-US" altLang="ja-JP" sz="3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206" y="1942283"/>
            <a:ext cx="4538761" cy="24228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14799" y="1078187"/>
            <a:ext cx="3871573" cy="584775"/>
          </a:xfrm>
          <a:prstGeom prst="rect">
            <a:avLst/>
          </a:prstGeom>
        </p:spPr>
        <p:txBody>
          <a:bodyPr wrap="none">
            <a:spAutoFit/>
          </a:bodyPr>
          <a:lstStyle/>
          <a:p>
            <a:r>
              <a:rPr lang="en-US" altLang="ja-JP" sz="3200" dirty="0"/>
              <a:t>http://cisco-cds.com</a:t>
            </a:r>
            <a:endParaRPr lang="ja-JP" altLang="en-US" sz="3200"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4963" y="1932390"/>
            <a:ext cx="3780000" cy="29525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5076056" y="1201297"/>
            <a:ext cx="3366627" cy="461665"/>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パートナー</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コラボ通信</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20109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9"/>
          <p:cNvSpPr/>
          <p:nvPr/>
        </p:nvSpPr>
        <p:spPr>
          <a:xfrm>
            <a:off x="307989" y="208741"/>
            <a:ext cx="8656513" cy="1138874"/>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defTabSz="457022" fontAlgn="base">
              <a:spcBef>
                <a:spcPct val="0"/>
              </a:spcBef>
              <a:spcAft>
                <a:spcPct val="0"/>
              </a:spcAft>
            </a:pPr>
            <a:r>
              <a:rPr kumimoji="0" lang="ja-JP" altLang="en-US" sz="36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まとめ</a:t>
            </a:r>
            <a:endParaRPr kumimoji="0" lang="en-US" altLang="ja-JP" sz="3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034" y="1538351"/>
            <a:ext cx="3472241" cy="2195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33248" y="753030"/>
            <a:ext cx="2920671" cy="830997"/>
          </a:xfrm>
          <a:prstGeom prst="rect">
            <a:avLst/>
          </a:prstGeom>
          <a:noFill/>
        </p:spPr>
        <p:txBody>
          <a:bodyPr wrap="none" rtlCol="0">
            <a:spAutoFit/>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Cisco WebEx + TP</a:t>
            </a:r>
          </a:p>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議を効率化</a:t>
            </a: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7" name="TextBox 6"/>
          <p:cNvSpPr txBox="1"/>
          <p:nvPr/>
        </p:nvSpPr>
        <p:spPr>
          <a:xfrm>
            <a:off x="5250761" y="707354"/>
            <a:ext cx="3058851" cy="830997"/>
          </a:xfrm>
          <a:prstGeom prst="rect">
            <a:avLst/>
          </a:prstGeom>
          <a:noFill/>
        </p:spPr>
        <p:txBody>
          <a:bodyPr wrap="none" rtlCol="0">
            <a:spAutoFit/>
          </a:bodyPr>
          <a:lstStyle/>
          <a:p>
            <a:pPr algn="ctr"/>
            <a:r>
              <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Cisco </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Spark</a:t>
            </a:r>
          </a:p>
          <a:p>
            <a:pPr algn="ct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チーム</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ワークを強化</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538351"/>
            <a:ext cx="4470057" cy="2102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45313" y="3932396"/>
            <a:ext cx="3729681" cy="1169551"/>
          </a:xfrm>
          <a:prstGeom prst="rect">
            <a:avLst/>
          </a:prstGeom>
          <a:noFill/>
        </p:spPr>
        <p:txBody>
          <a:bodyPr wrap="square" rtlCol="0">
            <a:spAutoFit/>
          </a:bodyPr>
          <a:lstStyle/>
          <a:p>
            <a:pPr marL="285750" indent="-285750">
              <a:buFont typeface="Wingdings" panose="05000000000000000000" pitchFamily="2" charset="2"/>
              <a:buChar char="ü"/>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Face to Face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の会議をどこでも・マルチ</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デバイスで開催でき移動時間が不要。</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ü"/>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会議</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い時に予約不要ですぐに開催でき無駄な調整時間が不要。</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TextBox 8"/>
          <p:cNvSpPr txBox="1"/>
          <p:nvPr/>
        </p:nvSpPr>
        <p:spPr>
          <a:xfrm>
            <a:off x="4572000" y="3919024"/>
            <a:ext cx="4464496" cy="1384995"/>
          </a:xfrm>
          <a:prstGeom prst="rect">
            <a:avLst/>
          </a:prstGeom>
          <a:noFill/>
        </p:spPr>
        <p:txBody>
          <a:bodyPr wrap="square" rtlCol="0">
            <a:spAutoFit/>
          </a:bodyPr>
          <a:lstStyle/>
          <a:p>
            <a:pPr marL="285750" indent="-285750">
              <a:buFont typeface="Wingdings" panose="05000000000000000000" pitchFamily="2" charset="2"/>
              <a:buChar char="ü"/>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時間に縛られずチ</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ー</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ム</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いつでもコミュニケーションができチームワークが増加</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ü"/>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ü"/>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社を超えて様々な人達とチームを作り活発な</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コミュニケーションを実現</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ü"/>
            </a:pP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354536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68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シスコ</a:t>
            </a:r>
            <a:r>
              <a:rPr lang="ja-JP" altLang="en-US" sz="28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提</a:t>
            </a:r>
            <a:r>
              <a:rPr lang="ja-JP" altLang="en-US" sz="28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供</a:t>
            </a:r>
            <a:r>
              <a:rPr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す</a:t>
            </a:r>
            <a:r>
              <a:rPr lang="ja-JP" altLang="en-US" sz="28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る会議ソリューション</a:t>
            </a:r>
            <a:endParaRPr kumimoji="1"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 name="Diagram 1"/>
          <p:cNvGraphicFramePr/>
          <p:nvPr>
            <p:extLst>
              <p:ext uri="{D42A27DB-BD31-4B8C-83A1-F6EECF244321}">
                <p14:modId xmlns:p14="http://schemas.microsoft.com/office/powerpoint/2010/main" val="3938472636"/>
              </p:ext>
            </p:extLst>
          </p:nvPr>
        </p:nvGraphicFramePr>
        <p:xfrm>
          <a:off x="611560" y="987574"/>
          <a:ext cx="820891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1811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37766" y="341316"/>
            <a:ext cx="8345488" cy="731837"/>
          </a:xfrm>
          <a:prstGeom prst="rect">
            <a:avLst/>
          </a:prstGeom>
        </p:spPr>
        <p:txBody>
          <a:bodyPr/>
          <a:lstStyle>
            <a:lvl1pPr algn="l" defTabSz="684162"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66"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33"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498"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664"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sz="36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　どこでも、なんでも、つながる</a:t>
            </a:r>
            <a:endParaRPr lang="en-US" altLang="ja-JP" sz="36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3600"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A4FB81A5-D02D-41FF-9EA2-6E1E38B2204D" descr="964A2FBA-2D2B-446F-82B4-5272E001FCC6@cisco"/>
          <p:cNvPicPr preferRelativeResize="0">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79911" y="1044406"/>
            <a:ext cx="1329761" cy="122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165" y="3298647"/>
            <a:ext cx="1396409" cy="1396409"/>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7864" y="3435846"/>
            <a:ext cx="2337084" cy="119239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0191" y="3328821"/>
            <a:ext cx="1512168" cy="1512168"/>
          </a:xfrm>
          <a:prstGeom prst="rect">
            <a:avLst/>
          </a:prstGeom>
        </p:spPr>
      </p:pic>
      <p:cxnSp>
        <p:nvCxnSpPr>
          <p:cNvPr id="4" name="Elbow Connector 3"/>
          <p:cNvCxnSpPr/>
          <p:nvPr/>
        </p:nvCxnSpPr>
        <p:spPr>
          <a:xfrm flipV="1">
            <a:off x="1259632" y="1531389"/>
            <a:ext cx="2143021" cy="1365086"/>
          </a:xfrm>
          <a:prstGeom prst="bentConnector3">
            <a:avLst>
              <a:gd name="adj1" fmla="val -1652"/>
            </a:avLst>
          </a:prstGeom>
          <a:ln w="127000" cmpd="sng">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0"/>
          </p:cNvCxnSpPr>
          <p:nvPr/>
        </p:nvCxnSpPr>
        <p:spPr>
          <a:xfrm flipV="1">
            <a:off x="4516406" y="2238877"/>
            <a:ext cx="0" cy="1196969"/>
          </a:xfrm>
          <a:prstGeom prst="straightConnector1">
            <a:avLst/>
          </a:prstGeom>
          <a:ln w="127000" cmpd="sng">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a:off x="5289693" y="1531389"/>
            <a:ext cx="2162627" cy="1526992"/>
          </a:xfrm>
          <a:prstGeom prst="bentConnector2">
            <a:avLst/>
          </a:prstGeom>
          <a:ln w="127000" cmpd="sng">
            <a:solidFill>
              <a:srgbClr val="00B0F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27488" y="3179172"/>
            <a:ext cx="646331" cy="3693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電話</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TextBox 12"/>
          <p:cNvSpPr txBox="1"/>
          <p:nvPr/>
        </p:nvSpPr>
        <p:spPr>
          <a:xfrm>
            <a:off x="2915816" y="3243047"/>
            <a:ext cx="1338828" cy="3693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テレビ会議</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TextBox 14"/>
          <p:cNvSpPr txBox="1"/>
          <p:nvPr/>
        </p:nvSpPr>
        <p:spPr>
          <a:xfrm>
            <a:off x="5796136" y="3179172"/>
            <a:ext cx="1662635" cy="369332"/>
          </a:xfrm>
          <a:prstGeom prst="rect">
            <a:avLst/>
          </a:prstGeom>
          <a:noFill/>
        </p:spPr>
        <p:txBody>
          <a:bodyPr wrap="non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PC /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モバイル</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TextBox 6"/>
          <p:cNvSpPr txBox="1"/>
          <p:nvPr/>
        </p:nvSpPr>
        <p:spPr>
          <a:xfrm>
            <a:off x="446709" y="4749131"/>
            <a:ext cx="2359941" cy="338554"/>
          </a:xfrm>
          <a:prstGeom prst="rect">
            <a:avLst/>
          </a:prstGeom>
          <a:noFill/>
        </p:spPr>
        <p:txBody>
          <a:bodyPr wrap="none" rtlCol="0">
            <a:spAutoFit/>
          </a:bodyPr>
          <a:lstStyle/>
          <a:p>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PSTN</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由で電話で参加</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TextBox 15"/>
          <p:cNvSpPr txBox="1"/>
          <p:nvPr/>
        </p:nvSpPr>
        <p:spPr>
          <a:xfrm>
            <a:off x="3426909" y="4725771"/>
            <a:ext cx="2441694" cy="338554"/>
          </a:xfrm>
          <a:prstGeom prst="rect">
            <a:avLst/>
          </a:prstGeom>
          <a:noFill/>
        </p:spPr>
        <p:txBody>
          <a:bodyPr wrap="none" rtlCol="0">
            <a:spAutoFit/>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会議室からみんなで参加</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TextBox 17"/>
          <p:cNvSpPr txBox="1"/>
          <p:nvPr/>
        </p:nvSpPr>
        <p:spPr>
          <a:xfrm>
            <a:off x="6389612" y="4755682"/>
            <a:ext cx="2441694" cy="338554"/>
          </a:xfrm>
          <a:prstGeom prst="rect">
            <a:avLst/>
          </a:prstGeom>
          <a:noFill/>
        </p:spPr>
        <p:txBody>
          <a:bodyPr wrap="none"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自</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宅・取引先・社外から</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TextBox 18"/>
          <p:cNvSpPr txBox="1"/>
          <p:nvPr/>
        </p:nvSpPr>
        <p:spPr>
          <a:xfrm>
            <a:off x="4860032" y="2140333"/>
            <a:ext cx="2160241" cy="253916"/>
          </a:xfrm>
          <a:prstGeom prst="rect">
            <a:avLst/>
          </a:prstGeom>
          <a:noFill/>
        </p:spPr>
        <p:txBody>
          <a:bodyPr wrap="square" rtlCol="0">
            <a:spAutoFit/>
          </a:bodyPr>
          <a:lstStyle/>
          <a:p>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オンプレミスでも</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対応可能</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485902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簡</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単に使える</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811166"/>
            <a:ext cx="388221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hiono\Pictures\製品画像\RoomKit-SparkBoard\Cisco_Spark_Room_Kit_Plus_dual_scree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419622"/>
            <a:ext cx="4720526" cy="265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1633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211710"/>
            <a:ext cx="8345488" cy="731837"/>
          </a:xfrm>
        </p:spPr>
        <p:txBody>
          <a:bodyPr/>
          <a:lstStyle/>
          <a:p>
            <a:r>
              <a:rPr lang="ja-JP" altLang="en-US" sz="6600"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製品説</a:t>
            </a:r>
            <a:r>
              <a:rPr lang="ja-JP" alt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明</a:t>
            </a:r>
            <a:r>
              <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
            </a:r>
            <a:br>
              <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br>
            <a:endParaRPr lang="en-US" sz="66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804100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195486"/>
            <a:ext cx="8928991" cy="731837"/>
          </a:xfrm>
        </p:spPr>
        <p:txBody>
          <a:bodyPr/>
          <a:lstStyle/>
          <a:p>
            <a:r>
              <a:rPr lang="en-US" altLang="ja-JP"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Cisco </a:t>
            </a:r>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会議ソリューション　ラインナップ</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3"/>
          <p:cNvSpPr/>
          <p:nvPr/>
        </p:nvSpPr>
        <p:spPr>
          <a:xfrm>
            <a:off x="395536" y="1059582"/>
            <a:ext cx="2808312"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多地点接続</a:t>
            </a:r>
          </a:p>
        </p:txBody>
      </p:sp>
      <p:sp>
        <p:nvSpPr>
          <p:cNvPr id="25" name="Rectangle 24"/>
          <p:cNvSpPr/>
          <p:nvPr/>
        </p:nvSpPr>
        <p:spPr>
          <a:xfrm>
            <a:off x="413538" y="2499742"/>
            <a:ext cx="2790310"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会議端末用ゲートウェイ</a:t>
            </a:r>
            <a:endParaRPr lang="en-US" altLang="ja-JP"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TextBox 5"/>
          <p:cNvSpPr txBox="1"/>
          <p:nvPr/>
        </p:nvSpPr>
        <p:spPr>
          <a:xfrm>
            <a:off x="323528" y="1491630"/>
            <a:ext cx="3161378" cy="646331"/>
          </a:xfrm>
          <a:prstGeom prst="rect">
            <a:avLst/>
          </a:prstGeom>
          <a:noFill/>
        </p:spPr>
        <p:txBody>
          <a:bodyPr wrap="none" rtlCol="0">
            <a:spAutoFit/>
          </a:bodyPr>
          <a:lstStyle/>
          <a:p>
            <a:pPr marL="171450" indent="-171450">
              <a:buFont typeface="Wingdings" panose="05000000000000000000" pitchFamily="2" charset="2"/>
              <a:buChar char="ü"/>
            </a:pP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オンプレミス・クラウドに対応</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SIP</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対応</a:t>
            </a: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(Cisco / Polycom / S4B / </a:t>
            </a:r>
            <a:r>
              <a:rPr lang="en-US" altLang="ja-JP" sz="1200" dirty="0" err="1"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etc</a:t>
            </a: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p>
          <a:p>
            <a:pPr marL="171450" indent="-171450">
              <a:buFont typeface="Wingdings" panose="05000000000000000000" pitchFamily="2" charset="2"/>
              <a:buChar char="ü"/>
            </a:pP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PSTN</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、ブラウザでの接続にも対応</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25"/>
          <p:cNvSpPr/>
          <p:nvPr/>
        </p:nvSpPr>
        <p:spPr>
          <a:xfrm>
            <a:off x="425443" y="3866203"/>
            <a:ext cx="2778405" cy="36004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会議端末</a:t>
            </a:r>
            <a:r>
              <a:rPr lang="en-US" altLang="ja-JP"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クライアント</a:t>
            </a:r>
            <a:endParaRPr lang="en-US" altLang="ja-JP"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TextBox 27"/>
          <p:cNvSpPr txBox="1"/>
          <p:nvPr/>
        </p:nvSpPr>
        <p:spPr>
          <a:xfrm>
            <a:off x="413538" y="2936926"/>
            <a:ext cx="2973891" cy="1015663"/>
          </a:xfrm>
          <a:prstGeom prst="rect">
            <a:avLst/>
          </a:prstGeom>
          <a:noFill/>
        </p:spPr>
        <p:txBody>
          <a:bodyPr wrap="none" rtlCol="0">
            <a:spAutoFit/>
          </a:bodyPr>
          <a:lstStyle/>
          <a:p>
            <a:pPr marL="171450" indent="-171450">
              <a:buFont typeface="Wingdings" panose="05000000000000000000" pitchFamily="2" charset="2"/>
              <a:buChar char="ü"/>
            </a:pP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オンプレミス・クラウドを選択</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H.323 / SIP </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対応</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社</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内外</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か</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らの接続、外部の多地点接続</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サービスへの接続に対応</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TextBox 28"/>
          <p:cNvSpPr txBox="1"/>
          <p:nvPr/>
        </p:nvSpPr>
        <p:spPr>
          <a:xfrm>
            <a:off x="436253" y="4297446"/>
            <a:ext cx="2820003" cy="830997"/>
          </a:xfrm>
          <a:prstGeom prst="rect">
            <a:avLst/>
          </a:prstGeom>
          <a:noFill/>
        </p:spPr>
        <p:txBody>
          <a:bodyPr wrap="none" rtlCol="0">
            <a:spAutoFit/>
          </a:bodyPr>
          <a:lstStyle/>
          <a:p>
            <a:pPr marL="171450" indent="-171450">
              <a:buFont typeface="Wingdings" panose="05000000000000000000" pitchFamily="2" charset="2"/>
              <a:buChar char="ü"/>
            </a:pP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個人</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利</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用</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か</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ら大規模会議室まで対応</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議</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端</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末の操作画面は全て統一</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クライアント</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は無料で提供</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Cisco Meeting server」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209" y="1578385"/>
            <a:ext cx="2806390" cy="533214"/>
          </a:xfrm>
          <a:prstGeom prst="rect">
            <a:avLst/>
          </a:prstGeom>
          <a:noFill/>
          <a:extLst>
            <a:ext uri="{909E8E84-426E-40DD-AFC4-6F175D3DCCD1}">
              <a14:hiddenFill xmlns:a14="http://schemas.microsoft.com/office/drawing/2010/main">
                <a:solidFill>
                  <a:srgbClr val="FFFFFF"/>
                </a:solidFill>
              </a14:hiddenFill>
            </a:ext>
          </a:extLst>
        </p:spPr>
      </p:pic>
      <p:pic>
        <p:nvPicPr>
          <p:cNvPr id="30" name="A4FB81A5-D02D-41FF-9EA2-6E1E38B2204D" descr="964A2FBA-2D2B-446F-82B4-5272E001FCC6@cis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074" y="1435590"/>
            <a:ext cx="863749" cy="8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447884" y="1017941"/>
            <a:ext cx="1758174" cy="461665"/>
          </a:xfrm>
          <a:prstGeom prst="rect">
            <a:avLst/>
          </a:prstGeom>
          <a:noFill/>
        </p:spPr>
        <p:txBody>
          <a:bodyPr wrap="none" rtlCol="0">
            <a:spAutoFit/>
          </a:bodyPr>
          <a:lstStyle/>
          <a:p>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オンプレミス</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Cisco </a:t>
            </a:r>
            <a:r>
              <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M</a:t>
            </a:r>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eeting Server</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TextBox 30"/>
          <p:cNvSpPr txBox="1"/>
          <p:nvPr/>
        </p:nvSpPr>
        <p:spPr>
          <a:xfrm>
            <a:off x="7137766" y="1002104"/>
            <a:ext cx="1134285" cy="461665"/>
          </a:xfrm>
          <a:prstGeom prst="rect">
            <a:avLst/>
          </a:prstGeom>
          <a:noFill/>
        </p:spPr>
        <p:txBody>
          <a:bodyPr wrap="none" rtlCol="0">
            <a:spAutoFit/>
          </a:bodyPr>
          <a:lstStyle/>
          <a:p>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ク</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ラウ</a:t>
            </a:r>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ド</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Cisco WebEx</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2" name="Picture 2" descr="「Cisco Meeting server」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123" y="2967123"/>
            <a:ext cx="2806390" cy="53321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492590" y="2515594"/>
            <a:ext cx="1507977" cy="461665"/>
          </a:xfrm>
          <a:prstGeom prst="rect">
            <a:avLst/>
          </a:prstGeom>
          <a:noFill/>
        </p:spPr>
        <p:txBody>
          <a:bodyPr wrap="none" rtlCol="0">
            <a:spAutoFit/>
          </a:bodyPr>
          <a:lstStyle/>
          <a:p>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オンプレミス</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Cisco Expressway</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TextBox 33"/>
          <p:cNvSpPr txBox="1"/>
          <p:nvPr/>
        </p:nvSpPr>
        <p:spPr>
          <a:xfrm>
            <a:off x="6964685" y="2647068"/>
            <a:ext cx="1542666" cy="461665"/>
          </a:xfrm>
          <a:prstGeom prst="rect">
            <a:avLst/>
          </a:prstGeom>
          <a:noFill/>
        </p:spPr>
        <p:txBody>
          <a:bodyPr wrap="none" rtlCol="0">
            <a:spAutoFit/>
          </a:bodyPr>
          <a:lstStyle/>
          <a:p>
            <a:r>
              <a:rPr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クラウド</a:t>
            </a:r>
            <a:endPar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Cisco Spark Room</a:t>
            </a:r>
            <a:endPar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 name="図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30034" y="3056947"/>
            <a:ext cx="1847966" cy="609055"/>
          </a:xfrm>
          <a:prstGeom prst="rect">
            <a:avLst/>
          </a:prstGeom>
        </p:spPr>
      </p:pic>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1485" y="3935590"/>
            <a:ext cx="1052157" cy="1052157"/>
          </a:xfrm>
          <a:prstGeom prst="rect">
            <a:avLst/>
          </a:prstGeom>
        </p:spPr>
      </p:pic>
      <p:pic>
        <p:nvPicPr>
          <p:cNvPr id="81" name="Picture 22" descr="image63.png"/>
          <p:cNvPicPr>
            <a:picLocks noChangeAspect="1"/>
          </p:cNvPicPr>
          <p:nvPr/>
        </p:nvPicPr>
        <p:blipFill rotWithShape="1">
          <a:blip r:embed="rId7"/>
          <a:srcRect l="34508" t="14884" r="35877" b="56562"/>
          <a:stretch/>
        </p:blipFill>
        <p:spPr bwMode="auto">
          <a:xfrm>
            <a:off x="3519392" y="4101482"/>
            <a:ext cx="643047" cy="345459"/>
          </a:xfrm>
          <a:prstGeom prst="rect">
            <a:avLst/>
          </a:prstGeom>
          <a:noFill/>
          <a:ln w="12700" cap="flat" cmpd="sng">
            <a:noFill/>
            <a:prstDash val="solid"/>
            <a:miter lim="400000"/>
            <a:headEnd type="none" w="med" len="med"/>
            <a:tailEnd type="none" w="med" len="med"/>
          </a:ln>
          <a:effectLst/>
        </p:spPr>
      </p:pic>
      <p:pic>
        <p:nvPicPr>
          <p:cNvPr id="82" name="Picture 20" descr="image61.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260826" y="3994648"/>
            <a:ext cx="1660515" cy="934040"/>
          </a:xfrm>
          <a:prstGeom prst="rect">
            <a:avLst/>
          </a:prstGeom>
          <a:noFill/>
          <a:ln w="12700" cap="flat" cmpd="sng">
            <a:noFill/>
            <a:prstDash val="solid"/>
            <a:miter lim="400000"/>
            <a:headEnd type="none" w="med" len="med"/>
            <a:tailEnd type="none" w="med" len="med"/>
          </a:ln>
          <a:effectLst/>
        </p:spPr>
      </p:pic>
      <p:pic>
        <p:nvPicPr>
          <p:cNvPr id="83" name="Picture 17" descr="image58.jpeg"/>
          <p:cNvPicPr>
            <a:picLocks noChangeAspect="1"/>
          </p:cNvPicPr>
          <p:nvPr/>
        </p:nvPicPr>
        <p:blipFill>
          <a:blip r:embed="rId9"/>
          <a:srcRect/>
          <a:stretch>
            <a:fillRect/>
          </a:stretch>
        </p:blipFill>
        <p:spPr bwMode="auto">
          <a:xfrm>
            <a:off x="7160419" y="4513277"/>
            <a:ext cx="887705" cy="554501"/>
          </a:xfrm>
          <a:prstGeom prst="rect">
            <a:avLst/>
          </a:prstGeom>
          <a:noFill/>
          <a:ln w="12700" cap="flat" cmpd="sng">
            <a:noFill/>
            <a:prstDash val="solid"/>
            <a:miter lim="400000"/>
            <a:headEnd type="none" w="med" len="med"/>
            <a:tailEnd type="none" w="med" len="med"/>
          </a:ln>
          <a:effectLst/>
        </p:spPr>
      </p:pic>
      <p:pic>
        <p:nvPicPr>
          <p:cNvPr id="84" name="Picture 13" descr="image54.jpeg"/>
          <p:cNvPicPr>
            <a:picLocks noChangeAspect="1"/>
          </p:cNvPicPr>
          <p:nvPr/>
        </p:nvPicPr>
        <p:blipFill>
          <a:blip r:embed="rId10"/>
          <a:srcRect/>
          <a:stretch>
            <a:fillRect/>
          </a:stretch>
        </p:blipFill>
        <p:spPr bwMode="auto">
          <a:xfrm>
            <a:off x="5747586" y="4101482"/>
            <a:ext cx="1420631" cy="887895"/>
          </a:xfrm>
          <a:prstGeom prst="rect">
            <a:avLst/>
          </a:prstGeom>
          <a:noFill/>
          <a:ln w="12700" cap="flat" cmpd="sng">
            <a:noFill/>
            <a:prstDash val="solid"/>
            <a:miter lim="400000"/>
            <a:headEnd type="none" w="med" len="med"/>
            <a:tailEnd type="none" w="med" len="med"/>
          </a:ln>
          <a:effectLst/>
        </p:spPr>
      </p:pic>
      <p:pic>
        <p:nvPicPr>
          <p:cNvPr id="85" name="Picture 2" descr="https://encrypted-tbn0.gstatic.com/images?q=tbn:ANd9GcTteVXv9IAM-oXv1nweC-YdPo229H1SBbBBx44nu8D29wHHp-R0sQ"/>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29235" y="3945997"/>
            <a:ext cx="693369" cy="5013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588224" y="988262"/>
            <a:ext cx="2304256" cy="1379519"/>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sp>
        <p:nvSpPr>
          <p:cNvPr id="24" name="Rounded Rectangle 23"/>
          <p:cNvSpPr/>
          <p:nvPr/>
        </p:nvSpPr>
        <p:spPr>
          <a:xfrm>
            <a:off x="6588224" y="2423422"/>
            <a:ext cx="2304256" cy="1372464"/>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spTree>
    <p:extLst>
      <p:ext uri="{BB962C8B-B14F-4D97-AF65-F5344CB8AC3E}">
        <p14:creationId xmlns:p14="http://schemas.microsoft.com/office/powerpoint/2010/main" val="42246726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theme1.xml><?xml version="1.0" encoding="utf-8"?>
<a:theme xmlns:a="http://schemas.openxmlformats.org/drawingml/2006/main" name="16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TT ExtraLight/メイリオ">
      <a:majorFont>
        <a:latin typeface="CiscoSansTT ExtraLight"/>
        <a:ea typeface="メイリオ"/>
        <a:cs typeface=""/>
      </a:majorFont>
      <a:minorFont>
        <a:latin typeface="CiscoSansTT Extra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10.xml><?xml version="1.0" encoding="utf-8"?>
<a:theme xmlns:a="http://schemas.openxmlformats.org/drawingml/2006/main" name="7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1.xml><?xml version="1.0" encoding="utf-8"?>
<a:theme xmlns:a="http://schemas.openxmlformats.org/drawingml/2006/main" name="8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2.xml><?xml version="1.0" encoding="utf-8"?>
<a:theme xmlns:a="http://schemas.openxmlformats.org/drawingml/2006/main" name="9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Light/ＭＳ Ｐゴシック">
      <a:majorFont>
        <a:latin typeface="CiscoSansTT ExtraLight"/>
        <a:ea typeface="ＭＳ Ｐゴシック"/>
        <a:cs typeface=""/>
      </a:majorFont>
      <a:minorFont>
        <a:latin typeface="CiscoSansTT Extra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3.xml><?xml version="1.0" encoding="utf-8"?>
<a:theme xmlns:a="http://schemas.openxmlformats.org/drawingml/2006/main" name="10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Light/ＭＳ Ｐゴシック">
      <a:majorFont>
        <a:latin typeface="CiscoSansTT ExtraLight"/>
        <a:ea typeface="ＭＳ Ｐゴシック"/>
        <a:cs typeface=""/>
      </a:majorFont>
      <a:minorFont>
        <a:latin typeface="CiscoSansTT Extra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4.xml><?xml version="1.0" encoding="utf-8"?>
<a:theme xmlns:a="http://schemas.openxmlformats.org/drawingml/2006/main" name="1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Light/ＭＳ Ｐゴシック">
      <a:majorFont>
        <a:latin typeface="CiscoSansTT ExtraLight"/>
        <a:ea typeface="ＭＳ Ｐゴシック"/>
        <a:cs typeface=""/>
      </a:majorFont>
      <a:minorFont>
        <a:latin typeface="CiscoSansTT Extra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5.xml><?xml version="1.0" encoding="utf-8"?>
<a:theme xmlns:a="http://schemas.openxmlformats.org/drawingml/2006/main" name="9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16.xml><?xml version="1.0" encoding="utf-8"?>
<a:theme xmlns:a="http://schemas.openxmlformats.org/drawingml/2006/main" name="20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ollabSummit20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17.xml><?xml version="1.0" encoding="utf-8"?>
<a:theme xmlns:a="http://schemas.openxmlformats.org/drawingml/2006/main" name="12_Blue theme 2015 16x9">
  <a:themeElements>
    <a:clrScheme name="Custom 1">
      <a:dk1>
        <a:srgbClr val="FFFFFF"/>
      </a:dk1>
      <a:lt1>
        <a:srgbClr val="005073"/>
      </a:lt1>
      <a:dk2>
        <a:srgbClr val="00BCEB"/>
      </a:dk2>
      <a:lt2>
        <a:srgbClr val="005073"/>
      </a:lt2>
      <a:accent1>
        <a:srgbClr val="00BCEB"/>
      </a:accent1>
      <a:accent2>
        <a:srgbClr val="6EBE4A"/>
      </a:accent2>
      <a:accent3>
        <a:srgbClr val="D9D9D6"/>
      </a:accent3>
      <a:accent4>
        <a:srgbClr val="9D9DA1"/>
      </a:accent4>
      <a:accent5>
        <a:srgbClr val="FF8200"/>
      </a:accent5>
      <a:accent6>
        <a:srgbClr val="E40045"/>
      </a:accent6>
      <a:hlink>
        <a:srgbClr val="F79419"/>
      </a:hlink>
      <a:folHlink>
        <a:srgbClr val="D9D9D6"/>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720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8.xml><?xml version="1.0" encoding="utf-8"?>
<a:theme xmlns:a="http://schemas.openxmlformats.org/drawingml/2006/main" name="13_Blue theme 2015 16x9">
  <a:themeElements>
    <a:clrScheme name="GSX18-Light">
      <a:dk1>
        <a:srgbClr val="000000"/>
      </a:dk1>
      <a:lt1>
        <a:srgbClr val="005073"/>
      </a:lt1>
      <a:dk2>
        <a:srgbClr val="005073"/>
      </a:dk2>
      <a:lt2>
        <a:srgbClr val="FFFFFF"/>
      </a:lt2>
      <a:accent1>
        <a:srgbClr val="00BCEB"/>
      </a:accent1>
      <a:accent2>
        <a:srgbClr val="6EBE4A"/>
      </a:accent2>
      <a:accent3>
        <a:srgbClr val="005073"/>
      </a:accent3>
      <a:accent4>
        <a:srgbClr val="53565A"/>
      </a:accent4>
      <a:accent5>
        <a:srgbClr val="FF8200"/>
      </a:accent5>
      <a:accent6>
        <a:srgbClr val="E40045"/>
      </a:accent6>
      <a:hlink>
        <a:srgbClr val="00BCEB"/>
      </a:hlink>
      <a:folHlink>
        <a:srgbClr val="9D9DA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accent4"/>
            </a:solidFill>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9.xml><?xml version="1.0" encoding="utf-8"?>
<a:theme xmlns:a="http://schemas.openxmlformats.org/drawingml/2006/main" name="15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Light/ＭＳ Ｐゴシック">
      <a:majorFont>
        <a:latin typeface="CiscoSansTT ExtraLight"/>
        <a:ea typeface="ＭＳ Ｐゴシック"/>
        <a:cs typeface=""/>
      </a:majorFont>
      <a:minorFont>
        <a:latin typeface="CiscoSansTT Extra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17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TT ExtraLight/メイリオ">
      <a:majorFont>
        <a:latin typeface="CiscoSansTT ExtraLight"/>
        <a:ea typeface="メイリオ"/>
        <a:cs typeface=""/>
      </a:majorFont>
      <a:minorFont>
        <a:latin typeface="CiscoSansTT Extra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20.xml><?xml version="1.0" encoding="utf-8"?>
<a:theme xmlns:a="http://schemas.openxmlformats.org/drawingml/2006/main" name="22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ollabSummit20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21.xml><?xml version="1.0" encoding="utf-8"?>
<a:theme xmlns:a="http://schemas.openxmlformats.org/drawingml/2006/main" name="17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Light/ＭＳ Ｐゴシック">
      <a:majorFont>
        <a:latin typeface="CiscoSansTT ExtraLight"/>
        <a:ea typeface="ＭＳ Ｐゴシック"/>
        <a:cs typeface=""/>
      </a:majorFont>
      <a:minorFont>
        <a:latin typeface="CiscoSansTT Extra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8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TT ExtraLight/メイリオ">
      <a:majorFont>
        <a:latin typeface="CiscoSansTT ExtraLight"/>
        <a:ea typeface="メイリオ"/>
        <a:cs typeface=""/>
      </a:majorFont>
      <a:minorFont>
        <a:latin typeface="CiscoSansTT Extra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4.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Light/ＭＳ Ｐゴシック">
      <a:majorFont>
        <a:latin typeface="CiscoSansTT ExtraLight"/>
        <a:ea typeface="ＭＳ Ｐゴシック"/>
        <a:cs typeface=""/>
      </a:majorFont>
      <a:minorFont>
        <a:latin typeface="CiscoSansTT Extra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5_Default Theme">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ExtraLight">
      <a:majorFont>
        <a:latin typeface="CiscoSansTT ExtraLight"/>
        <a:ea typeface="メイリオ"/>
        <a:cs typeface=""/>
      </a:majorFont>
      <a:minorFont>
        <a:latin typeface="CiscoSansTT Extra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Default Theme" id="{106754E5-C489-4072-ADAA-153571B2254B}" vid="{FC082E5A-75EC-4879-964A-C59A7546E085}"/>
    </a:ext>
  </a:extLst>
</a:theme>
</file>

<file path=ppt/theme/theme6.xml><?xml version="1.0" encoding="utf-8"?>
<a:theme xmlns:a="http://schemas.openxmlformats.org/drawingml/2006/main" name="4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7.xml><?xml version="1.0" encoding="utf-8"?>
<a:theme xmlns:a="http://schemas.openxmlformats.org/drawingml/2006/main" name="5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8.xml><?xml version="1.0" encoding="utf-8"?>
<a:theme xmlns:a="http://schemas.openxmlformats.org/drawingml/2006/main" name="6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9.xml><?xml version="1.0" encoding="utf-8"?>
<a:theme xmlns:a="http://schemas.openxmlformats.org/drawingml/2006/main" name="8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docProps/app.xml><?xml version="1.0" encoding="utf-8"?>
<Properties xmlns="http://schemas.openxmlformats.org/officeDocument/2006/extended-properties" xmlns:vt="http://schemas.openxmlformats.org/officeDocument/2006/docPropsVTypes">
  <Template/>
  <TotalTime>22644</TotalTime>
  <Words>1666</Words>
  <Application>Microsoft Macintosh PowerPoint</Application>
  <PresentationFormat>画面に合わせる (16:9)</PresentationFormat>
  <Paragraphs>380</Paragraphs>
  <Slides>45</Slides>
  <Notes>23</Notes>
  <HiddenSlides>0</HiddenSlides>
  <MMClips>0</MMClips>
  <ScaleCrop>false</ScaleCrop>
  <HeadingPairs>
    <vt:vector size="6" baseType="variant">
      <vt:variant>
        <vt:lpstr>使用されているフォント</vt:lpstr>
      </vt:variant>
      <vt:variant>
        <vt:i4>16</vt:i4>
      </vt:variant>
      <vt:variant>
        <vt:lpstr>テーマ</vt:lpstr>
      </vt:variant>
      <vt:variant>
        <vt:i4>21</vt:i4>
      </vt:variant>
      <vt:variant>
        <vt:lpstr>スライド タイトル</vt:lpstr>
      </vt:variant>
      <vt:variant>
        <vt:i4>45</vt:i4>
      </vt:variant>
    </vt:vector>
  </HeadingPairs>
  <TitlesOfParts>
    <vt:vector size="82" baseType="lpstr">
      <vt:lpstr>Arial</vt:lpstr>
      <vt:lpstr>Calibri</vt:lpstr>
      <vt:lpstr>Ciscolight</vt:lpstr>
      <vt:lpstr>CiscoSans</vt:lpstr>
      <vt:lpstr>CiscoSans ExtraLight</vt:lpstr>
      <vt:lpstr>CiscoSans Thin</vt:lpstr>
      <vt:lpstr>CiscoSansTT</vt:lpstr>
      <vt:lpstr>CiscoSansTT ExtraLight</vt:lpstr>
      <vt:lpstr>CiscoSansTT Light</vt:lpstr>
      <vt:lpstr>CiscoSansTT Thin</vt:lpstr>
      <vt:lpstr>Mark OT</vt:lpstr>
      <vt:lpstr>MarkOT-ExtraLight</vt:lpstr>
      <vt:lpstr>ＭＳ Ｐゴシック</vt:lpstr>
      <vt:lpstr>Tipo de letra del sistema Fina</vt:lpstr>
      <vt:lpstr>Wingdings</vt:lpstr>
      <vt:lpstr>メイリオ</vt:lpstr>
      <vt:lpstr>16_Blue theme 2014 16x9</vt:lpstr>
      <vt:lpstr>17_Blue theme 2014 16x9</vt:lpstr>
      <vt:lpstr>18_Blue theme 2014 16x9</vt:lpstr>
      <vt:lpstr>Blue theme 2015 16x9</vt:lpstr>
      <vt:lpstr>5_Default Theme</vt:lpstr>
      <vt:lpstr>4_Blue theme 2015 16x9</vt:lpstr>
      <vt:lpstr>5_Blue theme 2015 16x9</vt:lpstr>
      <vt:lpstr>6_Blue theme 2015 16x9</vt:lpstr>
      <vt:lpstr>8_Blue theme 2016 16x9</vt:lpstr>
      <vt:lpstr>7_Blue theme 2015 16x9</vt:lpstr>
      <vt:lpstr>8_Blue theme 2015 16x9</vt:lpstr>
      <vt:lpstr>9_Blue theme 2015 16x9</vt:lpstr>
      <vt:lpstr>10_Blue theme 2015 16x9</vt:lpstr>
      <vt:lpstr>11_Blue theme 2015 16x9</vt:lpstr>
      <vt:lpstr>9_Blue theme 2016 16x9</vt:lpstr>
      <vt:lpstr>20_Blue theme 2014 16x9</vt:lpstr>
      <vt:lpstr>12_Blue theme 2015 16x9</vt:lpstr>
      <vt:lpstr>13_Blue theme 2015 16x9</vt:lpstr>
      <vt:lpstr>15_Blue theme 2015 16x9</vt:lpstr>
      <vt:lpstr>22_Blue theme 2014 16x9</vt:lpstr>
      <vt:lpstr>17_Blue theme 2015 16x9</vt:lpstr>
      <vt:lpstr>クラウド会議ソリューションが もたらす働き方改革</vt:lpstr>
      <vt:lpstr>働き方改革</vt:lpstr>
      <vt:lpstr>フレキシブルな働き方を実現するための取組み</vt:lpstr>
      <vt:lpstr>会議改革</vt:lpstr>
      <vt:lpstr>シスコの提供する会議ソリューション</vt:lpstr>
      <vt:lpstr>PowerPoint プレゼンテーション</vt:lpstr>
      <vt:lpstr>簡単に使える</vt:lpstr>
      <vt:lpstr>製品説明 </vt:lpstr>
      <vt:lpstr>Cisco 会議ソリューション　ラインナップ</vt:lpstr>
      <vt:lpstr>Cisco WebEx </vt:lpstr>
      <vt:lpstr>Cisco Spark Room </vt:lpstr>
      <vt:lpstr>PowerPoint プレゼンテーション</vt:lpstr>
      <vt:lpstr>Spark Room Series  </vt:lpstr>
      <vt:lpstr>PowerPoint プレゼンテーション</vt:lpstr>
      <vt:lpstr>提案サンプル </vt:lpstr>
      <vt:lpstr>オンプレミスで小規模に会議環境を作る</vt:lpstr>
      <vt:lpstr>オンプレミスで会議環境を作る</vt:lpstr>
      <vt:lpstr>クラウドで会議環境を作る</vt:lpstr>
      <vt:lpstr>概算の出し方</vt:lpstr>
      <vt:lpstr>端末を選ぶ </vt:lpstr>
      <vt:lpstr>お客様との会話 </vt:lpstr>
      <vt:lpstr>Skype for Business を導入済み</vt:lpstr>
      <vt:lpstr>V-Cube（Web会議）を導入済み</vt:lpstr>
      <vt:lpstr>Polycom / Sony / Pana を導入済み</vt:lpstr>
      <vt:lpstr>簡単お客様先デモ </vt:lpstr>
      <vt:lpstr>簡単　お客様先デモ構成</vt:lpstr>
      <vt:lpstr>PowerPoint プレゼンテーション</vt:lpstr>
      <vt:lpstr>PowerPoint プレゼンテーション</vt:lpstr>
      <vt:lpstr>500 人以上向け　アクティブ ユーザ</vt:lpstr>
      <vt:lpstr>クラウドで会議環境を作るメリット</vt:lpstr>
      <vt:lpstr>チームワーク </vt:lpstr>
      <vt:lpstr>PowerPoint プレゼンテーション</vt:lpstr>
      <vt:lpstr>　チームの繋がりをサポート</vt:lpstr>
      <vt:lpstr>見る、聞くに加え書ける会議を実現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PC・モバイル向けに無料アプリを提供 </vt:lpstr>
      <vt:lpstr>PowerPoint プレゼンテーション</vt:lpstr>
      <vt:lpstr>PowerPoint プレゼンテーション</vt:lpstr>
      <vt:lpstr>PowerPoint プレゼンテーション</vt:lpstr>
      <vt:lpstr>PowerPoint プレゼンテーション</vt:lpstr>
    </vt:vector>
  </TitlesOfParts>
  <Company>Cisco Systems</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Cisco Spark</dc:title>
  <dc:creator>Hideki Ono</dc:creator>
  <cp:lastModifiedBy>Microsoft Office ユーザー</cp:lastModifiedBy>
  <cp:revision>495</cp:revision>
  <dcterms:created xsi:type="dcterms:W3CDTF">2017-01-23T05:50:38Z</dcterms:created>
  <dcterms:modified xsi:type="dcterms:W3CDTF">2017-11-26T23:52:47Z</dcterms:modified>
</cp:coreProperties>
</file>